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3"/>
    <p:sldMasterId id="2147483702" r:id="rId4"/>
    <p:sldMasterId id="2147483701" r:id="rId5"/>
  </p:sldMasterIdLst>
  <p:notesMasterIdLst>
    <p:notesMasterId r:id="rId23"/>
  </p:notesMasterIdLst>
  <p:sldIdLst>
    <p:sldId id="764" r:id="rId6"/>
    <p:sldId id="765" r:id="rId7"/>
    <p:sldId id="763" r:id="rId8"/>
    <p:sldId id="535" r:id="rId9"/>
    <p:sldId id="749" r:id="rId10"/>
    <p:sldId id="750" r:id="rId11"/>
    <p:sldId id="746" r:id="rId12"/>
    <p:sldId id="751" r:id="rId13"/>
    <p:sldId id="752" r:id="rId14"/>
    <p:sldId id="753" r:id="rId15"/>
    <p:sldId id="754" r:id="rId16"/>
    <p:sldId id="755" r:id="rId17"/>
    <p:sldId id="756" r:id="rId18"/>
    <p:sldId id="757" r:id="rId19"/>
    <p:sldId id="759" r:id="rId20"/>
    <p:sldId id="760" r:id="rId21"/>
    <p:sldId id="766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3.xml"/><Relationship Id="rId15" Type="http://schemas.openxmlformats.org/officeDocument/2006/relationships/slide" Target="slides/slide10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B4B1B93-791D-8FD7-FED3-A125783EB28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ED8150B-D268-7BAA-8AB9-8DD51D10447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3E2D7AF4-B815-31DB-BA7E-85C647E4E1D2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9AAE40E-29EE-DD23-BC42-7849C6A4FEF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71B3CF9-1FDE-D72F-67D6-B7D69047F64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 smtClean="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n-US" altLang="en-US"/>
              <a:t>1.#</a:t>
            </a:r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73A3A230-9B80-47CA-8A58-3131556E7C2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B69BCD55-C95C-4D95-9947-37F1F7F5CA7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 noEditPoints="1" noChangeArrowheads="1"/>
          </p:cNvSpPr>
          <p:nvPr>
            <p:ph type="ctrTitle"/>
          </p:nvPr>
        </p:nvSpPr>
        <p:spPr bwMode="auto">
          <a:xfrm>
            <a:off x="685800" y="2130425"/>
            <a:ext cx="7772400" cy="147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051" name="Subtitle 2"/>
          <p:cNvSpPr>
            <a:spLocks noGrp="1" noEditPoints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" name="Rectangle 13">
            <a:extLst>
              <a:ext uri="{FF2B5EF4-FFF2-40B4-BE49-F238E27FC236}">
                <a16:creationId xmlns:a16="http://schemas.microsoft.com/office/drawing/2014/main" id="{B94643ED-3BCE-4BDA-197A-C2074C8935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CEBD877-6E59-4F57-BDC1-DEC3886080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01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1A4F2A2-B226-C27A-8951-D8A56865BD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865995F3-0FFF-4FFF-9DD1-01A1DC5BB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37068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5B2F9317-C23E-11EC-17A8-914228FA00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F355B84-D2BA-4C43-A296-818A14D47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7397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F7A2CC14-3223-8EF4-1EF5-FE217786F5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07DD7135-7FFA-4C23-828D-F2DFB1A30B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6996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E39E2C3-120D-BCDB-C400-405769A091A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D9A8D1B2-0E65-460B-BE70-0A472C66CA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80191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1151FE32-F4CB-55BA-83C8-ECB49CCCC0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BE428264-5561-46E4-995D-02D7EDE807A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3897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DAFC3E88-10FF-EDAE-FACF-4B9B8AB694F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112C8CC7-10D5-418F-9345-466FBC58A2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3692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2350573E-3061-1A37-3489-10BDC1F0A0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1596EE1D-F9A2-47BA-815A-B8F8DCB2AF8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2903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2D006FAE-9215-D3A3-56EC-A6F2A11F88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E16F70E-C94D-432C-86AC-BDF24B9BD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6596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5BD79B-E864-0400-638D-DEB1F1AA9C9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EA45C32A-EC47-4BD2-B8CC-08A9765EA4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1435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6C3A2310-ED46-CF61-2B83-AFA681CB6A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9A3BCF2-2F4D-4235-8D61-CC328BBEC0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572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65E36882-64EC-5BDF-FA90-B2E5C6C559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1E99674-093A-4D68-B8AA-7472189E37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1934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34B95606-73D5-1F36-D7B8-C090AE868E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A6889DF3-417D-41CA-B311-EF425ABD19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9390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EEC6372-2992-EF95-9177-F3C63F3522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EF8DB4FD-10CF-40E5-A45A-EDB7371D85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703975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79BB7E99-0912-5A1B-11E1-489336D7317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677F511-797F-4F41-973C-907A3E5A33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6588613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E7E6A300-1CA2-D57B-5AE3-6B9EA6B95B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354E0E3B-08A5-5C20-B561-B97FE0ABCB3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6">
            <a:extLst>
              <a:ext uri="{FF2B5EF4-FFF2-40B4-BE49-F238E27FC236}">
                <a16:creationId xmlns:a16="http://schemas.microsoft.com/office/drawing/2014/main" id="{06517862-8871-5DE4-DAFE-F19D492E7A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133382-AC3A-49E1-8A92-35760120A20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390779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DB342516-E9CB-8108-FB3A-A6C3AC2855E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A8CB1A21-7C7D-944B-670E-2D691AC15A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6">
            <a:extLst>
              <a:ext uri="{FF2B5EF4-FFF2-40B4-BE49-F238E27FC236}">
                <a16:creationId xmlns:a16="http://schemas.microsoft.com/office/drawing/2014/main" id="{2474EE43-B631-80AC-19DC-F7CE284090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093E79-281D-4B65-99C3-8BE210528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2039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FD6C2F86-B96A-B711-ED45-9C193A2918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154F1B29-7909-7D37-E43C-9A14A9A195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6">
            <a:extLst>
              <a:ext uri="{FF2B5EF4-FFF2-40B4-BE49-F238E27FC236}">
                <a16:creationId xmlns:a16="http://schemas.microsoft.com/office/drawing/2014/main" id="{4BC34BCD-E718-D332-73AB-4924E32DD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4E30A4-4307-4DDE-946A-B00FFBE8325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832815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91A04735-0949-6BFB-AEF0-5C905040C55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id="{0863406E-0EF8-0708-604A-951E783E8B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6">
            <a:extLst>
              <a:ext uri="{FF2B5EF4-FFF2-40B4-BE49-F238E27FC236}">
                <a16:creationId xmlns:a16="http://schemas.microsoft.com/office/drawing/2014/main" id="{9BA7D615-501B-3965-04A7-C87E0CD7B7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A3A55D-F508-42FF-9655-73D77AC532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0077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id="{1A208169-62B1-1B66-28FC-0B43E39626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15">
            <a:extLst>
              <a:ext uri="{FF2B5EF4-FFF2-40B4-BE49-F238E27FC236}">
                <a16:creationId xmlns:a16="http://schemas.microsoft.com/office/drawing/2014/main" id="{586427F2-33B1-E9FA-CC3A-681FE31538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16">
            <a:extLst>
              <a:ext uri="{FF2B5EF4-FFF2-40B4-BE49-F238E27FC236}">
                <a16:creationId xmlns:a16="http://schemas.microsoft.com/office/drawing/2014/main" id="{97BD78E0-635A-EB63-A2D1-98A17F0E20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479EE5-510C-424E-AD3B-1D4B9C7167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186229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14">
            <a:extLst>
              <a:ext uri="{FF2B5EF4-FFF2-40B4-BE49-F238E27FC236}">
                <a16:creationId xmlns:a16="http://schemas.microsoft.com/office/drawing/2014/main" id="{1C92FAAD-E6EB-CFFC-7475-32673227B1B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15">
            <a:extLst>
              <a:ext uri="{FF2B5EF4-FFF2-40B4-BE49-F238E27FC236}">
                <a16:creationId xmlns:a16="http://schemas.microsoft.com/office/drawing/2014/main" id="{4779188C-66A2-5581-F5F4-037F9F6DB8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16">
            <a:extLst>
              <a:ext uri="{FF2B5EF4-FFF2-40B4-BE49-F238E27FC236}">
                <a16:creationId xmlns:a16="http://schemas.microsoft.com/office/drawing/2014/main" id="{C8776D0B-000E-DC6D-44A4-43B4448B98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80D4BB5-A9AE-4014-93C2-05E7277CE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9490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4">
            <a:extLst>
              <a:ext uri="{FF2B5EF4-FFF2-40B4-BE49-F238E27FC236}">
                <a16:creationId xmlns:a16="http://schemas.microsoft.com/office/drawing/2014/main" id="{B61264D9-AFEB-D74A-96B1-553EDB8B667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15">
            <a:extLst>
              <a:ext uri="{FF2B5EF4-FFF2-40B4-BE49-F238E27FC236}">
                <a16:creationId xmlns:a16="http://schemas.microsoft.com/office/drawing/2014/main" id="{11F3155A-BFEC-FBD2-7339-4EB47E931F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16">
            <a:extLst>
              <a:ext uri="{FF2B5EF4-FFF2-40B4-BE49-F238E27FC236}">
                <a16:creationId xmlns:a16="http://schemas.microsoft.com/office/drawing/2014/main" id="{28E32898-316F-15C0-7CF8-522DD815BBE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72A24C0-7EE2-4B7B-83DB-D13010950D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331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CD90892-4B92-C824-FFEA-598420C25F5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926C2F7C-2534-442E-BF81-9C85EB9A42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0475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10E939DC-B4AC-C53C-C317-83F27B5736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id="{F3FA44B7-82C3-B0D1-C7E5-5687D695455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6">
            <a:extLst>
              <a:ext uri="{FF2B5EF4-FFF2-40B4-BE49-F238E27FC236}">
                <a16:creationId xmlns:a16="http://schemas.microsoft.com/office/drawing/2014/main" id="{F676C904-BBCA-2356-4D05-D76AC8E3B4C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D1D716C-8804-41BA-8016-49C64AC429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99073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14">
            <a:extLst>
              <a:ext uri="{FF2B5EF4-FFF2-40B4-BE49-F238E27FC236}">
                <a16:creationId xmlns:a16="http://schemas.microsoft.com/office/drawing/2014/main" id="{7C56E101-9AAF-7019-1081-99C8CFDF0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id="{81E6D633-8CC6-A007-99CE-2D7276F8514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16">
            <a:extLst>
              <a:ext uri="{FF2B5EF4-FFF2-40B4-BE49-F238E27FC236}">
                <a16:creationId xmlns:a16="http://schemas.microsoft.com/office/drawing/2014/main" id="{E234A477-BC31-683C-9224-C4281A0F43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9345BB-9D4E-4A1F-9191-D3C0EC7D840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03781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39652174-26A6-0509-A93A-6E8D7AA0F6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1791C901-214D-4193-D4B1-C35365DBAAD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6">
            <a:extLst>
              <a:ext uri="{FF2B5EF4-FFF2-40B4-BE49-F238E27FC236}">
                <a16:creationId xmlns:a16="http://schemas.microsoft.com/office/drawing/2014/main" id="{58B40E8C-6E00-1E60-3DFA-3892BAEAEB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E1595B7-D4C7-4520-A2A0-8FCEFC29D6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454297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14">
            <a:extLst>
              <a:ext uri="{FF2B5EF4-FFF2-40B4-BE49-F238E27FC236}">
                <a16:creationId xmlns:a16="http://schemas.microsoft.com/office/drawing/2014/main" id="{CBFF113D-E849-A7F9-D4BD-F8B9C43FDA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15">
            <a:extLst>
              <a:ext uri="{FF2B5EF4-FFF2-40B4-BE49-F238E27FC236}">
                <a16:creationId xmlns:a16="http://schemas.microsoft.com/office/drawing/2014/main" id="{DA8A5B7D-373E-7624-8F51-D08E87F7DE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16">
            <a:extLst>
              <a:ext uri="{FF2B5EF4-FFF2-40B4-BE49-F238E27FC236}">
                <a16:creationId xmlns:a16="http://schemas.microsoft.com/office/drawing/2014/main" id="{5B4E670B-AEEA-60C4-2623-C0C62BE60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4BDFB-DA89-469E-AA7C-FB3F631715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4584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266DD106-7281-B16C-0CA5-B12D6687EEF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E17D66DE-1732-41C5-9776-C064D33CF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895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D29F92E7-E207-4F29-5FC6-97083FEDAB7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87C4005F-5539-426C-82DB-2FBA499274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846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13">
            <a:extLst>
              <a:ext uri="{FF2B5EF4-FFF2-40B4-BE49-F238E27FC236}">
                <a16:creationId xmlns:a16="http://schemas.microsoft.com/office/drawing/2014/main" id="{9EDE6C09-30B8-1E6F-B9E3-C60AC8C30BB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EEA629C-4582-4C07-92DB-268ADB1FB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338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>
            <a:extLst>
              <a:ext uri="{FF2B5EF4-FFF2-40B4-BE49-F238E27FC236}">
                <a16:creationId xmlns:a16="http://schemas.microsoft.com/office/drawing/2014/main" id="{EBD775D3-BF8A-F0E7-1845-AB900E98520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3692D9C-55A0-4B94-BF64-21186C9E408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529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C12331A-2492-2BC6-5B95-24B939BEEC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FB75E332-0896-44F5-AD75-34E3B2A3388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0482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18C5A050-BA68-409C-3027-D7F07A83F2E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BEC8E797-6F5C-40D7-A9B8-BB0C3C3A353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6046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3">
            <a:extLst>
              <a:ext uri="{FF2B5EF4-FFF2-40B4-BE49-F238E27FC236}">
                <a16:creationId xmlns:a16="http://schemas.microsoft.com/office/drawing/2014/main" id="{B802919C-DF37-082F-770E-EA3F3907FC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 altLang="en-US"/>
              <a:t>1.</a:t>
            </a:r>
            <a:fld id="{D6F813DE-6606-470C-A7C7-6912F0D0AA2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1">
            <a:extLst>
              <a:ext uri="{FF2B5EF4-FFF2-40B4-BE49-F238E27FC236}">
                <a16:creationId xmlns:a16="http://schemas.microsoft.com/office/drawing/2014/main" id="{582ACDA4-BF70-2963-052C-D9C7C0177FE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 altLang="en-US"/>
              <a:t>1.</a:t>
            </a:r>
            <a:fld id="{5DB0EA0E-056A-4C22-BF99-F54EC230ADB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4" name="Group 2">
            <a:extLst>
              <a:ext uri="{FF2B5EF4-FFF2-40B4-BE49-F238E27FC236}">
                <a16:creationId xmlns:a16="http://schemas.microsoft.com/office/drawing/2014/main" id="{7850A6C4-1E54-E185-4C99-9AAFC29A4C20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080" name="Group 3">
              <a:extLst>
                <a:ext uri="{FF2B5EF4-FFF2-40B4-BE49-F238E27FC236}">
                  <a16:creationId xmlns:a16="http://schemas.microsoft.com/office/drawing/2014/main" id="{41CB19CF-7EDC-FC39-3105-2C0C5C34D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087" name="Rectangle 4">
                <a:extLst>
                  <a:ext uri="{FF2B5EF4-FFF2-40B4-BE49-F238E27FC236}">
                    <a16:creationId xmlns:a16="http://schemas.microsoft.com/office/drawing/2014/main" id="{6BF7F88B-CC10-05B5-4CBB-4AA77AC98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3088" name="Rectangle 5">
                <a:extLst>
                  <a:ext uri="{FF2B5EF4-FFF2-40B4-BE49-F238E27FC236}">
                    <a16:creationId xmlns:a16="http://schemas.microsoft.com/office/drawing/2014/main" id="{6EDB2B88-5C9B-4905-7A75-8B2E00573B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grpSp>
          <p:nvGrpSpPr>
            <p:cNvPr id="3081" name="Group 6">
              <a:extLst>
                <a:ext uri="{FF2B5EF4-FFF2-40B4-BE49-F238E27FC236}">
                  <a16:creationId xmlns:a16="http://schemas.microsoft.com/office/drawing/2014/main" id="{C102A6D5-534B-5D63-2CC3-4F60CBED62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085" name="Rectangle 7">
                <a:extLst>
                  <a:ext uri="{FF2B5EF4-FFF2-40B4-BE49-F238E27FC236}">
                    <a16:creationId xmlns:a16="http://schemas.microsoft.com/office/drawing/2014/main" id="{E5315D9C-DB89-2F1D-6EFA-F980303012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  <p:sp>
            <p:nvSpPr>
              <p:cNvPr id="3086" name="Rectangle 8">
                <a:extLst>
                  <a:ext uri="{FF2B5EF4-FFF2-40B4-BE49-F238E27FC236}">
                    <a16:creationId xmlns:a16="http://schemas.microsoft.com/office/drawing/2014/main" id="{09FB0CC7-349B-4102-5DF8-8DA3C2D21C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3200" b="1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endParaRPr lang="en-IN" altLang="en-US"/>
              </a:p>
            </p:txBody>
          </p:sp>
        </p:grpSp>
        <p:sp>
          <p:nvSpPr>
            <p:cNvPr id="3082" name="Rectangle 9">
              <a:extLst>
                <a:ext uri="{FF2B5EF4-FFF2-40B4-BE49-F238E27FC236}">
                  <a16:creationId xmlns:a16="http://schemas.microsoft.com/office/drawing/2014/main" id="{ACC76E17-B859-9317-1213-1C4842E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083" name="Rectangle 10">
              <a:extLst>
                <a:ext uri="{FF2B5EF4-FFF2-40B4-BE49-F238E27FC236}">
                  <a16:creationId xmlns:a16="http://schemas.microsoft.com/office/drawing/2014/main" id="{ACD966F7-C85E-DAE9-EC7F-EEA50AAD0F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  <p:sp>
          <p:nvSpPr>
            <p:cNvPr id="3084" name="Rectangle 11">
              <a:extLst>
                <a:ext uri="{FF2B5EF4-FFF2-40B4-BE49-F238E27FC236}">
                  <a16:creationId xmlns:a16="http://schemas.microsoft.com/office/drawing/2014/main" id="{B2BFFC05-1DB0-5BEC-2A38-37DBE86DD13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IN" altLang="en-US"/>
            </a:p>
          </p:txBody>
        </p:sp>
      </p:grpSp>
      <p:sp>
        <p:nvSpPr>
          <p:cNvPr id="3075" name="Text Box 17">
            <a:extLst>
              <a:ext uri="{FF2B5EF4-FFF2-40B4-BE49-F238E27FC236}">
                <a16:creationId xmlns:a16="http://schemas.microsoft.com/office/drawing/2014/main" id="{EA7C6CB9-6F8D-0E52-8D6A-98A0DC71DAB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</a:p>
        </p:txBody>
      </p:sp>
      <p:sp>
        <p:nvSpPr>
          <p:cNvPr id="3076" name="Text Box 18">
            <a:extLst>
              <a:ext uri="{FF2B5EF4-FFF2-40B4-BE49-F238E27FC236}">
                <a16:creationId xmlns:a16="http://schemas.microsoft.com/office/drawing/2014/main" id="{96EC7BE5-C803-525A-6A25-3E0AA17771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</a:p>
        </p:txBody>
      </p:sp>
      <p:sp>
        <p:nvSpPr>
          <p:cNvPr id="4110" name="Date Placeholder 14">
            <a:extLst>
              <a:ext uri="{FF2B5EF4-FFF2-40B4-BE49-F238E27FC236}">
                <a16:creationId xmlns:a16="http://schemas.microsoft.com/office/drawing/2014/main" id="{7175BA2B-536F-68FD-B294-FBB91A956D40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11" name="Footer Placeholder 15">
            <a:extLst>
              <a:ext uri="{FF2B5EF4-FFF2-40B4-BE49-F238E27FC236}">
                <a16:creationId xmlns:a16="http://schemas.microsoft.com/office/drawing/2014/main" id="{3015BF31-C7C3-5F70-0010-E6DD19918D0C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 smtClean="0">
                <a:solidFill>
                  <a:schemeClr val="bg2"/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12" name="Slide Number Placeholder 16">
            <a:extLst>
              <a:ext uri="{FF2B5EF4-FFF2-40B4-BE49-F238E27FC236}">
                <a16:creationId xmlns:a16="http://schemas.microsoft.com/office/drawing/2014/main" id="{E29B62FB-0342-ED48-0BC3-1E93153FDED5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8580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 b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AB0C7768-BA9C-4839-BD8D-57EFAFEC20C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B888C30-8526-6316-20F6-1D82E7C8F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3888" y="1752600"/>
            <a:ext cx="49530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>
              <a:defRPr/>
            </a:pPr>
            <a:r>
              <a:rPr lang="en-US" altLang="en-US" sz="7200" b="0">
                <a:effectLst>
                  <a:outerShdw blurRad="38100" dist="38100" dir="2700000" algn="tl">
                    <a:srgbClr val="C0C0C0"/>
                  </a:outerShdw>
                </a:effectLst>
              </a:rPr>
              <a:t>Computer </a:t>
            </a:r>
          </a:p>
          <a:p>
            <a:pPr algn="ctr">
              <a:defRPr/>
            </a:pPr>
            <a:r>
              <a:rPr lang="en-US" altLang="en-US" sz="7200" b="0">
                <a:effectLst>
                  <a:outerShdw blurRad="38100" dist="38100" dir="2700000" algn="tl">
                    <a:srgbClr val="C0C0C0"/>
                  </a:outerShdw>
                </a:effectLst>
              </a:rPr>
              <a:t>Networks</a:t>
            </a:r>
          </a:p>
        </p:txBody>
      </p:sp>
      <p:sp>
        <p:nvSpPr>
          <p:cNvPr id="5123" name="TextBox 1">
            <a:extLst>
              <a:ext uri="{FF2B5EF4-FFF2-40B4-BE49-F238E27FC236}">
                <a16:creationId xmlns:a16="http://schemas.microsoft.com/office/drawing/2014/main" id="{FA1CCB52-F0E2-9A9E-2A94-49D9277C6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562600"/>
            <a:ext cx="41910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/>
              <a:t>- Prof. Ishani Saha</a:t>
            </a:r>
            <a:endParaRPr lang="en-I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Line 2">
            <a:extLst>
              <a:ext uri="{FF2B5EF4-FFF2-40B4-BE49-F238E27FC236}">
                <a16:creationId xmlns:a16="http://schemas.microsoft.com/office/drawing/2014/main" id="{C7C6750D-67DD-14DC-F674-1C8BE3DAB6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39" name="Line 3">
            <a:extLst>
              <a:ext uri="{FF2B5EF4-FFF2-40B4-BE49-F238E27FC236}">
                <a16:creationId xmlns:a16="http://schemas.microsoft.com/office/drawing/2014/main" id="{43F729CC-A1E1-4765-E1B2-4734C17CE5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C0DB4791-02DA-072D-79CA-3B01025A4A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7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14341" name="Line 5">
            <a:extLst>
              <a:ext uri="{FF2B5EF4-FFF2-40B4-BE49-F238E27FC236}">
                <a16:creationId xmlns:a16="http://schemas.microsoft.com/office/drawing/2014/main" id="{DEA64738-3F5A-5F73-39FD-106FC3771AD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4342" name="Picture 6">
            <a:extLst>
              <a:ext uri="{FF2B5EF4-FFF2-40B4-BE49-F238E27FC236}">
                <a16:creationId xmlns:a16="http://schemas.microsoft.com/office/drawing/2014/main" id="{4A330C64-4D7A-E9E0-5175-407A104D7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Line 2">
            <a:extLst>
              <a:ext uri="{FF2B5EF4-FFF2-40B4-BE49-F238E27FC236}">
                <a16:creationId xmlns:a16="http://schemas.microsoft.com/office/drawing/2014/main" id="{80F9D1B5-BB2F-FEC8-A501-9FE6557940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3" name="Line 3">
            <a:extLst>
              <a:ext uri="{FF2B5EF4-FFF2-40B4-BE49-F238E27FC236}">
                <a16:creationId xmlns:a16="http://schemas.microsoft.com/office/drawing/2014/main" id="{90ABAAA2-FE26-4F05-111C-1615D0391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4" name="Text Box 4">
            <a:extLst>
              <a:ext uri="{FF2B5EF4-FFF2-40B4-BE49-F238E27FC236}">
                <a16:creationId xmlns:a16="http://schemas.microsoft.com/office/drawing/2014/main" id="{5DF6368B-B0C4-8994-473D-497B1D745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15365" name="Line 5">
            <a:extLst>
              <a:ext uri="{FF2B5EF4-FFF2-40B4-BE49-F238E27FC236}">
                <a16:creationId xmlns:a16="http://schemas.microsoft.com/office/drawing/2014/main" id="{605C74AF-F08D-2E01-A3E2-580B0EDB3D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517AC12D-254C-1F27-2E59-37B0CA973E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Line 2">
            <a:extLst>
              <a:ext uri="{FF2B5EF4-FFF2-40B4-BE49-F238E27FC236}">
                <a16:creationId xmlns:a16="http://schemas.microsoft.com/office/drawing/2014/main" id="{3A89FF05-C263-E6D3-2DE6-6B1E4D406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7" name="Line 3">
            <a:extLst>
              <a:ext uri="{FF2B5EF4-FFF2-40B4-BE49-F238E27FC236}">
                <a16:creationId xmlns:a16="http://schemas.microsoft.com/office/drawing/2014/main" id="{934E2645-9BCB-AC92-EE70-8434A1AA8A5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CE021EFF-3BBA-2E5B-0E47-D9E9C166DE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16389" name="Line 5">
            <a:extLst>
              <a:ext uri="{FF2B5EF4-FFF2-40B4-BE49-F238E27FC236}">
                <a16:creationId xmlns:a16="http://schemas.microsoft.com/office/drawing/2014/main" id="{ADF4E637-E106-6ADB-1799-0991270F6D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6390" name="Picture 6">
            <a:extLst>
              <a:ext uri="{FF2B5EF4-FFF2-40B4-BE49-F238E27FC236}">
                <a16:creationId xmlns:a16="http://schemas.microsoft.com/office/drawing/2014/main" id="{644C3B01-9BD9-1626-2913-6F882EB27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Line 2">
            <a:extLst>
              <a:ext uri="{FF2B5EF4-FFF2-40B4-BE49-F238E27FC236}">
                <a16:creationId xmlns:a16="http://schemas.microsoft.com/office/drawing/2014/main" id="{A8548041-4A07-402E-6079-BBD8B53833A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1" name="Line 3">
            <a:extLst>
              <a:ext uri="{FF2B5EF4-FFF2-40B4-BE49-F238E27FC236}">
                <a16:creationId xmlns:a16="http://schemas.microsoft.com/office/drawing/2014/main" id="{2CEAA26A-13AF-A92B-517E-3F192323D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7472B0F3-AF39-C3AF-5F20-579051734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1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17413" name="Line 5">
            <a:extLst>
              <a:ext uri="{FF2B5EF4-FFF2-40B4-BE49-F238E27FC236}">
                <a16:creationId xmlns:a16="http://schemas.microsoft.com/office/drawing/2014/main" id="{32FB6742-BC97-05EE-6FD2-5FCA3754F8C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414" name="Picture 7">
            <a:extLst>
              <a:ext uri="{FF2B5EF4-FFF2-40B4-BE49-F238E27FC236}">
                <a16:creationId xmlns:a16="http://schemas.microsoft.com/office/drawing/2014/main" id="{9DCD560A-86EE-3D0F-9CFC-348FA4A80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Line 2">
            <a:extLst>
              <a:ext uri="{FF2B5EF4-FFF2-40B4-BE49-F238E27FC236}">
                <a16:creationId xmlns:a16="http://schemas.microsoft.com/office/drawing/2014/main" id="{C77842DB-D3D3-6901-656D-E6CE3026EF7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B0C87F32-8EFE-0316-6C5E-7FD0D394D94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3D37BD89-8C3F-A1E3-7095-DBC072B602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8466AD15-BAED-17EA-7875-8C959B01B07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8438" name="Picture 6">
            <a:extLst>
              <a:ext uri="{FF2B5EF4-FFF2-40B4-BE49-F238E27FC236}">
                <a16:creationId xmlns:a16="http://schemas.microsoft.com/office/drawing/2014/main" id="{AA391E1F-0F50-58FF-4656-6B289D5B95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Line 2">
            <a:extLst>
              <a:ext uri="{FF2B5EF4-FFF2-40B4-BE49-F238E27FC236}">
                <a16:creationId xmlns:a16="http://schemas.microsoft.com/office/drawing/2014/main" id="{D55D215A-0E1F-A24D-EA8D-78DB450B55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59" name="Line 3">
            <a:extLst>
              <a:ext uri="{FF2B5EF4-FFF2-40B4-BE49-F238E27FC236}">
                <a16:creationId xmlns:a16="http://schemas.microsoft.com/office/drawing/2014/main" id="{A1156775-9A23-7C3E-1DEB-382775D379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E0F25831-AA3C-C8E9-3803-595EB5DF8E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5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19461" name="Line 5">
            <a:extLst>
              <a:ext uri="{FF2B5EF4-FFF2-40B4-BE49-F238E27FC236}">
                <a16:creationId xmlns:a16="http://schemas.microsoft.com/office/drawing/2014/main" id="{BBD5369C-934F-8FBF-BABB-5CC92F9279C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9462" name="Picture 6">
            <a:extLst>
              <a:ext uri="{FF2B5EF4-FFF2-40B4-BE49-F238E27FC236}">
                <a16:creationId xmlns:a16="http://schemas.microsoft.com/office/drawing/2014/main" id="{5DDF97E2-5306-6046-7718-BEEF17462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Line 2">
            <a:extLst>
              <a:ext uri="{FF2B5EF4-FFF2-40B4-BE49-F238E27FC236}">
                <a16:creationId xmlns:a16="http://schemas.microsoft.com/office/drawing/2014/main" id="{8E49F71E-F4C9-7A60-172B-B2DA82361B7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3" name="Line 3">
            <a:extLst>
              <a:ext uri="{FF2B5EF4-FFF2-40B4-BE49-F238E27FC236}">
                <a16:creationId xmlns:a16="http://schemas.microsoft.com/office/drawing/2014/main" id="{DF90835D-D67F-3D52-3845-DCD8C319466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AEF069FB-AD5E-8BDA-EB56-779C42EDB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20485" name="Line 5">
            <a:extLst>
              <a:ext uri="{FF2B5EF4-FFF2-40B4-BE49-F238E27FC236}">
                <a16:creationId xmlns:a16="http://schemas.microsoft.com/office/drawing/2014/main" id="{99EEDFB7-E4C5-405C-0F03-0F9804DD309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20486" name="Picture 6">
            <a:extLst>
              <a:ext uri="{FF2B5EF4-FFF2-40B4-BE49-F238E27FC236}">
                <a16:creationId xmlns:a16="http://schemas.microsoft.com/office/drawing/2014/main" id="{5CA83A39-0CC5-F06E-71D7-123A0ACA2B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FBF4EFDB-CA09-61B4-5E11-3B5E4D01F922}"/>
              </a:ext>
            </a:extLst>
          </p:cNvPr>
          <p:cNvSpPr>
            <a:spLocks noGrp="1" noEditPoints="1" noChangeArrowheads="1"/>
          </p:cNvSpPr>
          <p:nvPr>
            <p:ph type="ctrTitle"/>
          </p:nvPr>
        </p:nvSpPr>
        <p:spPr>
          <a:xfrm>
            <a:off x="1116013" y="2692400"/>
            <a:ext cx="7791450" cy="1470025"/>
          </a:xfrm>
          <a:noFill/>
        </p:spPr>
        <p:txBody>
          <a:bodyPr/>
          <a:lstStyle/>
          <a:p>
            <a:r>
              <a:rPr lang="en-IN" altLang="en-US"/>
              <a:t>HOW INTERNET WORKS ?????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1">
            <a:extLst>
              <a:ext uri="{FF2B5EF4-FFF2-40B4-BE49-F238E27FC236}">
                <a16:creationId xmlns:a16="http://schemas.microsoft.com/office/drawing/2014/main" id="{49049720-4CFE-B43F-5BE8-A16805266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724400" cy="670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2">
            <a:extLst>
              <a:ext uri="{FF2B5EF4-FFF2-40B4-BE49-F238E27FC236}">
                <a16:creationId xmlns:a16="http://schemas.microsoft.com/office/drawing/2014/main" id="{19E80129-2277-571A-BD6B-4D78DD5CF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3413" y="14288"/>
            <a:ext cx="4700587" cy="678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3">
            <a:extLst>
              <a:ext uri="{FF2B5EF4-FFF2-40B4-BE49-F238E27FC236}">
                <a16:creationId xmlns:a16="http://schemas.microsoft.com/office/drawing/2014/main" id="{60DCAB1E-B7D1-8873-43DA-36A2EBCDE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Introduction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ABE2536-3003-B86F-9B70-B9D429EEE0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E489F24B-92B6-CD20-EE06-1879B2359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6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1-1   DATA COMMUNICATIONS</a:t>
            </a:r>
          </a:p>
        </p:txBody>
      </p:sp>
      <p:sp>
        <p:nvSpPr>
          <p:cNvPr id="8196" name="Text Box 4">
            <a:extLst>
              <a:ext uri="{FF2B5EF4-FFF2-40B4-BE49-F238E27FC236}">
                <a16:creationId xmlns:a16="http://schemas.microsoft.com/office/drawing/2014/main" id="{A1987DE8-C34F-1502-5DE1-F084EF476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C380EE1-EB09-1AE9-0CBE-45C4C1981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term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telecommunication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means communication at a distance. The word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communications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are the exchange of data between two devices via some form of transmission medium such as a wire cable.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Line 2">
            <a:extLst>
              <a:ext uri="{FF2B5EF4-FFF2-40B4-BE49-F238E27FC236}">
                <a16:creationId xmlns:a16="http://schemas.microsoft.com/office/drawing/2014/main" id="{30B21028-220A-D43E-5786-3E1BC03DC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19" name="Line 3">
            <a:extLst>
              <a:ext uri="{FF2B5EF4-FFF2-40B4-BE49-F238E27FC236}">
                <a16:creationId xmlns:a16="http://schemas.microsoft.com/office/drawing/2014/main" id="{C046E8CC-E566-F765-27BF-E20FF0DE8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257AEB6F-D289-36F6-A254-BC57ECCA5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Five components of data communication</a:t>
            </a:r>
          </a:p>
        </p:txBody>
      </p:sp>
      <p:sp>
        <p:nvSpPr>
          <p:cNvPr id="9221" name="Line 5">
            <a:extLst>
              <a:ext uri="{FF2B5EF4-FFF2-40B4-BE49-F238E27FC236}">
                <a16:creationId xmlns:a16="http://schemas.microsoft.com/office/drawing/2014/main" id="{2FC74442-9645-2F10-369D-9E133F535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222" name="Picture 6">
            <a:extLst>
              <a:ext uri="{FF2B5EF4-FFF2-40B4-BE49-F238E27FC236}">
                <a16:creationId xmlns:a16="http://schemas.microsoft.com/office/drawing/2014/main" id="{D50B56A3-C52E-D53E-AFA6-FA758E54A5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>
            <a:extLst>
              <a:ext uri="{FF2B5EF4-FFF2-40B4-BE49-F238E27FC236}">
                <a16:creationId xmlns:a16="http://schemas.microsoft.com/office/drawing/2014/main" id="{E5D65972-A416-F280-C3DD-362EE36216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3" name="Line 3">
            <a:extLst>
              <a:ext uri="{FF2B5EF4-FFF2-40B4-BE49-F238E27FC236}">
                <a16:creationId xmlns:a16="http://schemas.microsoft.com/office/drawing/2014/main" id="{C7DF128E-EABE-7EC1-84F4-C1D70F3B377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2553C8F5-CF95-6B96-4E5F-C9A9E78267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78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10245" name="Line 5">
            <a:extLst>
              <a:ext uri="{FF2B5EF4-FFF2-40B4-BE49-F238E27FC236}">
                <a16:creationId xmlns:a16="http://schemas.microsoft.com/office/drawing/2014/main" id="{B9F30676-81BD-8585-5693-2C3BA9765EB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0246" name="Picture 6">
            <a:extLst>
              <a:ext uri="{FF2B5EF4-FFF2-40B4-BE49-F238E27FC236}">
                <a16:creationId xmlns:a16="http://schemas.microsoft.com/office/drawing/2014/main" id="{48AC8378-D0D4-7F9D-3EA4-0A08BCCC8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9D04115-4C57-DEC4-B1F6-409C0D0E2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B881F075-99E9-902F-1824-3A805047DD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anose="02020603050405020304" pitchFamily="18" charset="0"/>
              </a:rPr>
              <a:t>1-2   NETWORKS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3A2EA1BF-717C-9175-5FCD-8FD76BCF8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12293" name="Rectangle 6">
            <a:extLst>
              <a:ext uri="{FF2B5EF4-FFF2-40B4-BE49-F238E27FC236}">
                <a16:creationId xmlns:a16="http://schemas.microsoft.com/office/drawing/2014/main" id="{15FD3BA6-F301-C663-F9D3-0171B68D24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610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>
              <a:defRPr/>
            </a:pP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>
            <a:extLst>
              <a:ext uri="{FF2B5EF4-FFF2-40B4-BE49-F238E27FC236}">
                <a16:creationId xmlns:a16="http://schemas.microsoft.com/office/drawing/2014/main" id="{379AFD1F-4AD6-71E2-5DCF-8265412BA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Line 3">
            <a:extLst>
              <a:ext uri="{FF2B5EF4-FFF2-40B4-BE49-F238E27FC236}">
                <a16:creationId xmlns:a16="http://schemas.microsoft.com/office/drawing/2014/main" id="{49A900DE-11DD-3BFE-B7B1-7E42887EC1F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2" name="Text Box 4">
            <a:extLst>
              <a:ext uri="{FF2B5EF4-FFF2-40B4-BE49-F238E27FC236}">
                <a16:creationId xmlns:a16="http://schemas.microsoft.com/office/drawing/2014/main" id="{05935F1C-DE21-8279-F327-18A77C3C7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12293" name="Line 5">
            <a:extLst>
              <a:ext uri="{FF2B5EF4-FFF2-40B4-BE49-F238E27FC236}">
                <a16:creationId xmlns:a16="http://schemas.microsoft.com/office/drawing/2014/main" id="{7B4EA70C-3DDB-B40E-A2DB-FACB7E52D7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2294" name="Picture 6">
            <a:extLst>
              <a:ext uri="{FF2B5EF4-FFF2-40B4-BE49-F238E27FC236}">
                <a16:creationId xmlns:a16="http://schemas.microsoft.com/office/drawing/2014/main" id="{0E3E0DA8-4EAB-EBB2-AF68-800C97078E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Line 2">
            <a:extLst>
              <a:ext uri="{FF2B5EF4-FFF2-40B4-BE49-F238E27FC236}">
                <a16:creationId xmlns:a16="http://schemas.microsoft.com/office/drawing/2014/main" id="{644CE458-9755-798F-C126-9AF881657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5" name="Line 3">
            <a:extLst>
              <a:ext uri="{FF2B5EF4-FFF2-40B4-BE49-F238E27FC236}">
                <a16:creationId xmlns:a16="http://schemas.microsoft.com/office/drawing/2014/main" id="{630D02E7-F653-0181-588F-7BC57FA69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6" name="Text Box 4">
            <a:extLst>
              <a:ext uri="{FF2B5EF4-FFF2-40B4-BE49-F238E27FC236}">
                <a16:creationId xmlns:a16="http://schemas.microsoft.com/office/drawing/2014/main" id="{8E1B3735-9E87-BD31-96ED-BA507C802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13317" name="Line 5">
            <a:extLst>
              <a:ext uri="{FF2B5EF4-FFF2-40B4-BE49-F238E27FC236}">
                <a16:creationId xmlns:a16="http://schemas.microsoft.com/office/drawing/2014/main" id="{3B5538BD-282C-F201-773A-0B0A458B90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3318" name="Picture 6">
            <a:extLst>
              <a:ext uri="{FF2B5EF4-FFF2-40B4-BE49-F238E27FC236}">
                <a16:creationId xmlns:a16="http://schemas.microsoft.com/office/drawing/2014/main" id="{467817DB-668A-6C81-A4D1-7ED67DC462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_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1_Blend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end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end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47806EB9D42C479A632488CE5D4AD8" ma:contentTypeVersion="8" ma:contentTypeDescription="Create a new document." ma:contentTypeScope="" ma:versionID="f6f0542a0226e8d6df9da6a64b076398">
  <xsd:schema xmlns:xsd="http://www.w3.org/2001/XMLSchema" xmlns:xs="http://www.w3.org/2001/XMLSchema" xmlns:p="http://schemas.microsoft.com/office/2006/metadata/properties" xmlns:ns2="0aa54568-df15-4ddf-8afa-578456d0c54d" targetNamespace="http://schemas.microsoft.com/office/2006/metadata/properties" ma:root="true" ma:fieldsID="98af1976a19b2317b3ee8d91cc2939dc" ns2:_="">
    <xsd:import namespace="0aa54568-df15-4ddf-8afa-578456d0c5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aa54568-df15-4ddf-8afa-578456d0c5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5A0F88B-946D-4E10-98BE-5BEB850047D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aa54568-df15-4ddf-8afa-578456d0c5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6E65D9-AB11-49DB-A2D5-AD5ED4C9A3B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222</Words>
  <Application>Microsoft Office PowerPoint</Application>
  <PresentationFormat>On-screen Show (4:3)</PresentationFormat>
  <Paragraphs>22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Blends</vt:lpstr>
      <vt:lpstr>Blends</vt:lpstr>
      <vt:lpstr>1_Blends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HOW INTERNET WORKS ?????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Ishani Saha</cp:lastModifiedBy>
  <cp:revision>169</cp:revision>
  <dcterms:created xsi:type="dcterms:W3CDTF">2000-01-15T04:50:39Z</dcterms:created>
  <dcterms:modified xsi:type="dcterms:W3CDTF">2024-07-25T17:33:47Z</dcterms:modified>
</cp:coreProperties>
</file>