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2"/>
  </p:notesMasterIdLst>
  <p:sldIdLst>
    <p:sldId id="256" r:id="rId5"/>
    <p:sldId id="300" r:id="rId6"/>
    <p:sldId id="310" r:id="rId7"/>
    <p:sldId id="309" r:id="rId8"/>
    <p:sldId id="257" r:id="rId9"/>
    <p:sldId id="259" r:id="rId10"/>
    <p:sldId id="258" r:id="rId11"/>
    <p:sldId id="304" r:id="rId12"/>
    <p:sldId id="305" r:id="rId13"/>
    <p:sldId id="260" r:id="rId14"/>
    <p:sldId id="261" r:id="rId15"/>
    <p:sldId id="262" r:id="rId16"/>
    <p:sldId id="263" r:id="rId17"/>
    <p:sldId id="308" r:id="rId18"/>
    <p:sldId id="264" r:id="rId19"/>
    <p:sldId id="266" r:id="rId20"/>
    <p:sldId id="267" r:id="rId21"/>
    <p:sldId id="265" r:id="rId22"/>
    <p:sldId id="269" r:id="rId23"/>
    <p:sldId id="268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94" r:id="rId36"/>
    <p:sldId id="295" r:id="rId37"/>
    <p:sldId id="297" r:id="rId38"/>
    <p:sldId id="296" r:id="rId39"/>
    <p:sldId id="298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YESHA MULLA - 70612300025" userId="S::ayesha.mulla025@nmims.in::3475e200-6b07-4aa3-9484-f93ee77a4b14" providerId="AD" clId="Web-{A5BA4E0A-3F70-4D3D-98FC-C9FE9865DE40}"/>
    <pc:docChg chg="addSld delSld">
      <pc:chgData name="AYESHA MULLA - 70612300025" userId="S::ayesha.mulla025@nmims.in::3475e200-6b07-4aa3-9484-f93ee77a4b14" providerId="AD" clId="Web-{A5BA4E0A-3F70-4D3D-98FC-C9FE9865DE40}" dt="2023-11-24T13:32:19.162" v="1"/>
      <pc:docMkLst>
        <pc:docMk/>
      </pc:docMkLst>
      <pc:sldChg chg="new del">
        <pc:chgData name="AYESHA MULLA - 70612300025" userId="S::ayesha.mulla025@nmims.in::3475e200-6b07-4aa3-9484-f93ee77a4b14" providerId="AD" clId="Web-{A5BA4E0A-3F70-4D3D-98FC-C9FE9865DE40}" dt="2023-11-24T13:32:19.162" v="1"/>
        <pc:sldMkLst>
          <pc:docMk/>
          <pc:sldMk cId="545499" sldId="313"/>
        </pc:sldMkLst>
      </pc:sldChg>
    </pc:docChg>
  </pc:docChgLst>
  <pc:docChgLst>
    <pc:chgData name="YASH CHOWDHARI - 70612200025" userId="S::yash.chowdhari25@svkmmumbai.onmicrosoft.com::92775456-0d51-439f-838a-2ecd3ddfbc36" providerId="AD" clId="Web-{F9E436E3-6433-4CD5-AB70-6EA4496CA7A4}"/>
    <pc:docChg chg="modSld">
      <pc:chgData name="YASH CHOWDHARI - 70612200025" userId="S::yash.chowdhari25@svkmmumbai.onmicrosoft.com::92775456-0d51-439f-838a-2ecd3ddfbc36" providerId="AD" clId="Web-{F9E436E3-6433-4CD5-AB70-6EA4496CA7A4}" dt="2022-08-29T14:18:07.242" v="3" actId="1076"/>
      <pc:docMkLst>
        <pc:docMk/>
      </pc:docMkLst>
      <pc:sldChg chg="modSp">
        <pc:chgData name="YASH CHOWDHARI - 70612200025" userId="S::yash.chowdhari25@svkmmumbai.onmicrosoft.com::92775456-0d51-439f-838a-2ecd3ddfbc36" providerId="AD" clId="Web-{F9E436E3-6433-4CD5-AB70-6EA4496CA7A4}" dt="2022-08-29T14:18:07.242" v="3" actId="1076"/>
        <pc:sldMkLst>
          <pc:docMk/>
          <pc:sldMk cId="0" sldId="262"/>
        </pc:sldMkLst>
        <pc:graphicFrameChg chg="mod">
          <ac:chgData name="YASH CHOWDHARI - 70612200025" userId="S::yash.chowdhari25@svkmmumbai.onmicrosoft.com::92775456-0d51-439f-838a-2ecd3ddfbc36" providerId="AD" clId="Web-{F9E436E3-6433-4CD5-AB70-6EA4496CA7A4}" dt="2022-08-29T14:18:07.242" v="3" actId="1076"/>
          <ac:graphicFrameMkLst>
            <pc:docMk/>
            <pc:sldMk cId="0" sldId="262"/>
            <ac:graphicFrameMk id="2" creationId="{00000000-0000-0000-0000-000000000000}"/>
          </ac:graphicFrameMkLst>
        </pc:graphicFrameChg>
      </pc:sldChg>
    </pc:docChg>
  </pc:docChgLst>
  <pc:docChgLst>
    <pc:chgData name="ANSH CHUGH - 70612300080" userId="3d08c00e-14b6-4151-9d6e-87833380b9a6" providerId="ADAL" clId="{CFD3A92C-F8EB-5B40-B831-F116C21E7DCF}"/>
    <pc:docChg chg="undo custSel modSld">
      <pc:chgData name="ANSH CHUGH - 70612300080" userId="3d08c00e-14b6-4151-9d6e-87833380b9a6" providerId="ADAL" clId="{CFD3A92C-F8EB-5B40-B831-F116C21E7DCF}" dt="2023-08-15T04:44:32.572" v="2" actId="20577"/>
      <pc:docMkLst>
        <pc:docMk/>
      </pc:docMkLst>
      <pc:sldChg chg="modSp mod">
        <pc:chgData name="ANSH CHUGH - 70612300080" userId="3d08c00e-14b6-4151-9d6e-87833380b9a6" providerId="ADAL" clId="{CFD3A92C-F8EB-5B40-B831-F116C21E7DCF}" dt="2023-08-15T04:44:32.572" v="2" actId="20577"/>
        <pc:sldMkLst>
          <pc:docMk/>
          <pc:sldMk cId="0" sldId="273"/>
        </pc:sldMkLst>
        <pc:spChg chg="mod">
          <ac:chgData name="ANSH CHUGH - 70612300080" userId="3d08c00e-14b6-4151-9d6e-87833380b9a6" providerId="ADAL" clId="{CFD3A92C-F8EB-5B40-B831-F116C21E7DCF}" dt="2023-08-15T04:44:32.572" v="2" actId="20577"/>
          <ac:spMkLst>
            <pc:docMk/>
            <pc:sldMk cId="0" sldId="273"/>
            <ac:spMk id="9219" creationId="{00000000-0000-0000-0000-000000000000}"/>
          </ac:spMkLst>
        </pc:spChg>
      </pc:sldChg>
    </pc:docChg>
  </pc:docChgLst>
  <pc:docChgLst>
    <pc:chgData name="DIKSHITA SAVLA - 70612300057" userId="S::dikshita.savla057@nmims.in::e9de32b4-8642-4465-bb42-690afac4f507" providerId="AD" clId="Web-{CB664893-6C0D-4BB2-8666-73B860391484}"/>
    <pc:docChg chg="sldOrd">
      <pc:chgData name="DIKSHITA SAVLA - 70612300057" userId="S::dikshita.savla057@nmims.in::e9de32b4-8642-4465-bb42-690afac4f507" providerId="AD" clId="Web-{CB664893-6C0D-4BB2-8666-73B860391484}" dt="2023-08-03T03:50:37.903" v="0"/>
      <pc:docMkLst>
        <pc:docMk/>
      </pc:docMkLst>
      <pc:sldChg chg="ord">
        <pc:chgData name="DIKSHITA SAVLA - 70612300057" userId="S::dikshita.savla057@nmims.in::e9de32b4-8642-4465-bb42-690afac4f507" providerId="AD" clId="Web-{CB664893-6C0D-4BB2-8666-73B860391484}" dt="2023-08-03T03:50:37.903" v="0"/>
        <pc:sldMkLst>
          <pc:docMk/>
          <pc:sldMk cId="0" sldId="297"/>
        </pc:sldMkLst>
      </pc:sldChg>
    </pc:docChg>
  </pc:docChgLst>
  <pc:docChgLst>
    <pc:chgData name="SURESH CHAUDHARY - 70612200004" userId="S::suresh.chaudhary04@svkmmumbai.onmicrosoft.com::e2e0bfe4-402c-4267-b0a2-3b950feada28" providerId="AD" clId="Web-{A0D04C1F-6296-461C-A411-7BDBAD84F422}"/>
    <pc:docChg chg="addSld">
      <pc:chgData name="SURESH CHAUDHARY - 70612200004" userId="S::suresh.chaudhary04@svkmmumbai.onmicrosoft.com::e2e0bfe4-402c-4267-b0a2-3b950feada28" providerId="AD" clId="Web-{A0D04C1F-6296-461C-A411-7BDBAD84F422}" dt="2022-09-03T13:00:15.927" v="0"/>
      <pc:docMkLst>
        <pc:docMk/>
      </pc:docMkLst>
      <pc:sldChg chg="new">
        <pc:chgData name="SURESH CHAUDHARY - 70612200004" userId="S::suresh.chaudhary04@svkmmumbai.onmicrosoft.com::e2e0bfe4-402c-4267-b0a2-3b950feada28" providerId="AD" clId="Web-{A0D04C1F-6296-461C-A411-7BDBAD84F422}" dt="2022-09-03T13:00:15.927" v="0"/>
        <pc:sldMkLst>
          <pc:docMk/>
          <pc:sldMk cId="3290471662" sldId="311"/>
        </pc:sldMkLst>
      </pc:sldChg>
    </pc:docChg>
  </pc:docChgLst>
  <pc:docChgLst>
    <pc:chgData name="RAHUL NAIR - 70612300089" userId="S::rahul.nair089@nmims.in::ad86afac-5a42-4116-9fe7-2cfb731bea55" providerId="AD" clId="Web-{336A2971-E0D3-45BC-A5E6-179BF1B289A4}"/>
    <pc:docChg chg="sldOrd">
      <pc:chgData name="RAHUL NAIR - 70612300089" userId="S::rahul.nair089@nmims.in::ad86afac-5a42-4116-9fe7-2cfb731bea55" providerId="AD" clId="Web-{336A2971-E0D3-45BC-A5E6-179BF1B289A4}" dt="2023-08-12T04:57:19.426" v="0"/>
      <pc:docMkLst>
        <pc:docMk/>
      </pc:docMkLst>
      <pc:sldChg chg="ord">
        <pc:chgData name="RAHUL NAIR - 70612300089" userId="S::rahul.nair089@nmims.in::ad86afac-5a42-4116-9fe7-2cfb731bea55" providerId="AD" clId="Web-{336A2971-E0D3-45BC-A5E6-179BF1B289A4}" dt="2023-08-12T04:57:19.426" v="0"/>
        <pc:sldMkLst>
          <pc:docMk/>
          <pc:sldMk cId="0" sldId="258"/>
        </pc:sldMkLst>
      </pc:sldChg>
    </pc:docChg>
  </pc:docChgLst>
  <pc:docChgLst>
    <pc:chgData name="KARAN KAMAT - 70612200027" userId="S::karan.kamat27@svkmmumbai.onmicrosoft.com::acca54b6-4ee0-45da-9a11-366f82ed4a4e" providerId="AD" clId="Web-{EB3DE7A5-D719-42D0-B731-85FC62F85F62}"/>
    <pc:docChg chg="delSld">
      <pc:chgData name="KARAN KAMAT - 70612200027" userId="S::karan.kamat27@svkmmumbai.onmicrosoft.com::acca54b6-4ee0-45da-9a11-366f82ed4a4e" providerId="AD" clId="Web-{EB3DE7A5-D719-42D0-B731-85FC62F85F62}" dt="2022-09-05T05:27:15.316" v="0"/>
      <pc:docMkLst>
        <pc:docMk/>
      </pc:docMkLst>
      <pc:sldChg chg="del">
        <pc:chgData name="KARAN KAMAT - 70612200027" userId="S::karan.kamat27@svkmmumbai.onmicrosoft.com::acca54b6-4ee0-45da-9a11-366f82ed4a4e" providerId="AD" clId="Web-{EB3DE7A5-D719-42D0-B731-85FC62F85F62}" dt="2022-09-05T05:27:15.316" v="0"/>
        <pc:sldMkLst>
          <pc:docMk/>
          <pc:sldMk cId="3290471662" sldId="311"/>
        </pc:sldMkLst>
      </pc:sldChg>
    </pc:docChg>
  </pc:docChgLst>
  <pc:docChgLst>
    <pc:chgData name="GARIMA SINGH - 70612300011" userId="S::garima.singh011@nmims.in::8c6d6f9c-abb6-4218-ad8d-efdb5e9ed13a" providerId="AD" clId="Web-{797A13B6-EB87-4068-8E1F-1E3CCD78F063}"/>
    <pc:docChg chg="sldOrd">
      <pc:chgData name="GARIMA SINGH - 70612300011" userId="S::garima.singh011@nmims.in::8c6d6f9c-abb6-4218-ad8d-efdb5e9ed13a" providerId="AD" clId="Web-{797A13B6-EB87-4068-8E1F-1E3CCD78F063}" dt="2023-08-23T16:47:17.398" v="0"/>
      <pc:docMkLst>
        <pc:docMk/>
      </pc:docMkLst>
      <pc:sldChg chg="ord">
        <pc:chgData name="GARIMA SINGH - 70612300011" userId="S::garima.singh011@nmims.in::8c6d6f9c-abb6-4218-ad8d-efdb5e9ed13a" providerId="AD" clId="Web-{797A13B6-EB87-4068-8E1F-1E3CCD78F063}" dt="2023-08-23T16:47:17.398" v="0"/>
        <pc:sldMkLst>
          <pc:docMk/>
          <pc:sldMk cId="0" sldId="257"/>
        </pc:sldMkLst>
      </pc:sldChg>
    </pc:docChg>
  </pc:docChgLst>
  <pc:docChgLst>
    <pc:chgData name="ANSH CHUGH - 70612300080" userId="S::ansh.chugh080@nmims.in::3d08c00e-14b6-4151-9d6e-87833380b9a6" providerId="AD" clId="Web-{C41C9FE7-8A45-4F4C-AFC0-085DA825F7D8}"/>
    <pc:docChg chg="modSld">
      <pc:chgData name="ANSH CHUGH - 70612300080" userId="S::ansh.chugh080@nmims.in::3d08c00e-14b6-4151-9d6e-87833380b9a6" providerId="AD" clId="Web-{C41C9FE7-8A45-4F4C-AFC0-085DA825F7D8}" dt="2023-08-13T16:02:17.605" v="3" actId="20577"/>
      <pc:docMkLst>
        <pc:docMk/>
      </pc:docMkLst>
      <pc:sldChg chg="modSp">
        <pc:chgData name="ANSH CHUGH - 70612300080" userId="S::ansh.chugh080@nmims.in::3d08c00e-14b6-4151-9d6e-87833380b9a6" providerId="AD" clId="Web-{C41C9FE7-8A45-4F4C-AFC0-085DA825F7D8}" dt="2023-08-13T16:02:17.605" v="3" actId="20577"/>
        <pc:sldMkLst>
          <pc:docMk/>
          <pc:sldMk cId="0" sldId="264"/>
        </pc:sldMkLst>
        <pc:spChg chg="mod">
          <ac:chgData name="ANSH CHUGH - 70612300080" userId="S::ansh.chugh080@nmims.in::3d08c00e-14b6-4151-9d6e-87833380b9a6" providerId="AD" clId="Web-{C41C9FE7-8A45-4F4C-AFC0-085DA825F7D8}" dt="2023-08-13T16:02:17.605" v="3" actId="20577"/>
          <ac:spMkLst>
            <pc:docMk/>
            <pc:sldMk cId="0" sldId="264"/>
            <ac:spMk id="9219" creationId="{00000000-0000-0000-0000-000000000000}"/>
          </ac:spMkLst>
        </pc:spChg>
      </pc:sldChg>
    </pc:docChg>
  </pc:docChgLst>
  <pc:docChgLst>
    <pc:chgData name="OM MAURYA - 70612300068" userId="S::om.maurya068@nmims.in::e4a2cb54-9fc2-4bc0-9ac9-0cff5d688709" providerId="AD" clId="Web-{F872426A-1E2C-4416-8033-515D42AA6D8E}"/>
    <pc:docChg chg="modSld">
      <pc:chgData name="OM MAURYA - 70612300068" userId="S::om.maurya068@nmims.in::e4a2cb54-9fc2-4bc0-9ac9-0cff5d688709" providerId="AD" clId="Web-{F872426A-1E2C-4416-8033-515D42AA6D8E}" dt="2023-08-19T15:05:11.769" v="3" actId="1076"/>
      <pc:docMkLst>
        <pc:docMk/>
      </pc:docMkLst>
      <pc:sldChg chg="modSp">
        <pc:chgData name="OM MAURYA - 70612300068" userId="S::om.maurya068@nmims.in::e4a2cb54-9fc2-4bc0-9ac9-0cff5d688709" providerId="AD" clId="Web-{F872426A-1E2C-4416-8033-515D42AA6D8E}" dt="2023-08-19T15:04:06.612" v="1" actId="1076"/>
        <pc:sldMkLst>
          <pc:docMk/>
          <pc:sldMk cId="0" sldId="270"/>
        </pc:sldMkLst>
        <pc:spChg chg="mod">
          <ac:chgData name="OM MAURYA - 70612300068" userId="S::om.maurya068@nmims.in::e4a2cb54-9fc2-4bc0-9ac9-0cff5d688709" providerId="AD" clId="Web-{F872426A-1E2C-4416-8033-515D42AA6D8E}" dt="2023-08-19T15:04:06.612" v="1" actId="1076"/>
          <ac:spMkLst>
            <pc:docMk/>
            <pc:sldMk cId="0" sldId="270"/>
            <ac:spMk id="11" creationId="{00000000-0000-0000-0000-000000000000}"/>
          </ac:spMkLst>
        </pc:spChg>
      </pc:sldChg>
      <pc:sldChg chg="modSp">
        <pc:chgData name="OM MAURYA - 70612300068" userId="S::om.maurya068@nmims.in::e4a2cb54-9fc2-4bc0-9ac9-0cff5d688709" providerId="AD" clId="Web-{F872426A-1E2C-4416-8033-515D42AA6D8E}" dt="2023-08-19T15:05:11.769" v="3" actId="1076"/>
        <pc:sldMkLst>
          <pc:docMk/>
          <pc:sldMk cId="0" sldId="276"/>
        </pc:sldMkLst>
        <pc:spChg chg="mod">
          <ac:chgData name="OM MAURYA - 70612300068" userId="S::om.maurya068@nmims.in::e4a2cb54-9fc2-4bc0-9ac9-0cff5d688709" providerId="AD" clId="Web-{F872426A-1E2C-4416-8033-515D42AA6D8E}" dt="2023-08-19T15:05:11.769" v="3" actId="1076"/>
          <ac:spMkLst>
            <pc:docMk/>
            <pc:sldMk cId="0" sldId="276"/>
            <ac:spMk id="9218" creationId="{00000000-0000-0000-0000-000000000000}"/>
          </ac:spMkLst>
        </pc:spChg>
      </pc:sldChg>
    </pc:docChg>
  </pc:docChgLst>
  <pc:docChgLst>
    <pc:chgData name="ANSH KUMAR - 70612300084" userId="S::ansh.kumar084@nmims.in::9200dfc8-3d2b-417a-a0ee-142c84427a77" providerId="AD" clId="Web-{90AABB88-448C-4D1B-AE39-441AC80E4956}"/>
    <pc:docChg chg="addSld delSld">
      <pc:chgData name="ANSH KUMAR - 70612300084" userId="S::ansh.kumar084@nmims.in::9200dfc8-3d2b-417a-a0ee-142c84427a77" providerId="AD" clId="Web-{90AABB88-448C-4D1B-AE39-441AC80E4956}" dt="2023-11-25T10:44:50.497" v="1"/>
      <pc:docMkLst>
        <pc:docMk/>
      </pc:docMkLst>
      <pc:sldChg chg="new del">
        <pc:chgData name="ANSH KUMAR - 70612300084" userId="S::ansh.kumar084@nmims.in::9200dfc8-3d2b-417a-a0ee-142c84427a77" providerId="AD" clId="Web-{90AABB88-448C-4D1B-AE39-441AC80E4956}" dt="2023-11-25T10:44:50.497" v="1"/>
        <pc:sldMkLst>
          <pc:docMk/>
          <pc:sldMk cId="2870765586" sldId="313"/>
        </pc:sldMkLst>
      </pc:sldChg>
    </pc:docChg>
  </pc:docChgLst>
  <pc:docChgLst>
    <pc:chgData name="DISHA MEHTA - 70612300062" userId="S::disha.mehta062@nmims.in::9648746f-3332-4212-b13c-365697d8b4cc" providerId="AD" clId="Web-{9348266B-A060-413F-B9FC-BC3F1EDF9F9D}"/>
    <pc:docChg chg="addSld delSld">
      <pc:chgData name="DISHA MEHTA - 70612300062" userId="S::disha.mehta062@nmims.in::9648746f-3332-4212-b13c-365697d8b4cc" providerId="AD" clId="Web-{9348266B-A060-413F-B9FC-BC3F1EDF9F9D}" dt="2023-08-19T04:13:07.179" v="1"/>
      <pc:docMkLst>
        <pc:docMk/>
      </pc:docMkLst>
      <pc:sldChg chg="new del">
        <pc:chgData name="DISHA MEHTA - 70612300062" userId="S::disha.mehta062@nmims.in::9648746f-3332-4212-b13c-365697d8b4cc" providerId="AD" clId="Web-{9348266B-A060-413F-B9FC-BC3F1EDF9F9D}" dt="2023-08-19T04:13:07.179" v="1"/>
        <pc:sldMkLst>
          <pc:docMk/>
          <pc:sldMk cId="2668075271" sldId="311"/>
        </pc:sldMkLst>
      </pc:sldChg>
    </pc:docChg>
  </pc:docChgLst>
  <pc:docChgLst>
    <pc:chgData name="Sofia Francis" userId="b588616fe54dabdf" providerId="LiveId" clId="{332102A1-26A5-4E9E-B5F3-E4CD30FB0DF5}"/>
    <pc:docChg chg="delSld">
      <pc:chgData name="Sofia Francis" userId="b588616fe54dabdf" providerId="LiveId" clId="{332102A1-26A5-4E9E-B5F3-E4CD30FB0DF5}" dt="2024-08-01T18:30:57.938" v="1" actId="47"/>
      <pc:docMkLst>
        <pc:docMk/>
      </pc:docMkLst>
      <pc:sldChg chg="del">
        <pc:chgData name="Sofia Francis" userId="b588616fe54dabdf" providerId="LiveId" clId="{332102A1-26A5-4E9E-B5F3-E4CD30FB0DF5}" dt="2024-08-01T18:30:55.097" v="0" actId="47"/>
        <pc:sldMkLst>
          <pc:docMk/>
          <pc:sldMk cId="2277949522" sldId="311"/>
        </pc:sldMkLst>
      </pc:sldChg>
      <pc:sldChg chg="del">
        <pc:chgData name="Sofia Francis" userId="b588616fe54dabdf" providerId="LiveId" clId="{332102A1-26A5-4E9E-B5F3-E4CD30FB0DF5}" dt="2024-08-01T18:30:57.938" v="1" actId="47"/>
        <pc:sldMkLst>
          <pc:docMk/>
          <pc:sldMk cId="242355309" sldId="312"/>
        </pc:sldMkLst>
      </pc:sldChg>
    </pc:docChg>
  </pc:docChgLst>
  <pc:docChgLst>
    <pc:chgData name="YASH CHOWDHARI - 70612200025" userId="S::yash.chowdhari25@svkmmumbai.onmicrosoft.com::92775456-0d51-439f-838a-2ecd3ddfbc36" providerId="AD" clId="Web-{B7D5AC0A-0EA5-4A26-960C-5516C19C0D76}"/>
    <pc:docChg chg="modSld">
      <pc:chgData name="YASH CHOWDHARI - 70612200025" userId="S::yash.chowdhari25@svkmmumbai.onmicrosoft.com::92775456-0d51-439f-838a-2ecd3ddfbc36" providerId="AD" clId="Web-{B7D5AC0A-0EA5-4A26-960C-5516C19C0D76}" dt="2022-08-29T15:27:38.762" v="16" actId="20577"/>
      <pc:docMkLst>
        <pc:docMk/>
      </pc:docMkLst>
      <pc:sldChg chg="modSp">
        <pc:chgData name="YASH CHOWDHARI - 70612200025" userId="S::yash.chowdhari25@svkmmumbai.onmicrosoft.com::92775456-0d51-439f-838a-2ecd3ddfbc36" providerId="AD" clId="Web-{B7D5AC0A-0EA5-4A26-960C-5516C19C0D76}" dt="2022-08-29T15:27:38.762" v="16" actId="20577"/>
        <pc:sldMkLst>
          <pc:docMk/>
          <pc:sldMk cId="0" sldId="258"/>
        </pc:sldMkLst>
        <pc:spChg chg="mod">
          <ac:chgData name="YASH CHOWDHARI - 70612200025" userId="S::yash.chowdhari25@svkmmumbai.onmicrosoft.com::92775456-0d51-439f-838a-2ecd3ddfbc36" providerId="AD" clId="Web-{B7D5AC0A-0EA5-4A26-960C-5516C19C0D76}" dt="2022-08-29T15:27:38.762" v="16" actId="20577"/>
          <ac:spMkLst>
            <pc:docMk/>
            <pc:sldMk cId="0" sldId="258"/>
            <ac:spMk id="3" creationId="{00000000-0000-0000-0000-000000000000}"/>
          </ac:spMkLst>
        </pc:spChg>
      </pc:sldChg>
    </pc:docChg>
  </pc:docChgLst>
  <pc:docChgLst>
    <pc:chgData name="MASRITA MANGALARAPU - 70612300053" userId="S::masrita.mangalarapu053@nmims.in::fa323180-2e8d-430d-8bb2-8d0ca31a20e5" providerId="AD" clId="Web-{757ED7C0-0D83-0A64-9C25-DEEC1BE02D76}"/>
    <pc:docChg chg="modSld">
      <pc:chgData name="MASRITA MANGALARAPU - 70612300053" userId="S::masrita.mangalarapu053@nmims.in::fa323180-2e8d-430d-8bb2-8d0ca31a20e5" providerId="AD" clId="Web-{757ED7C0-0D83-0A64-9C25-DEEC1BE02D76}" dt="2023-11-25T21:28:53.873" v="2" actId="20577"/>
      <pc:docMkLst>
        <pc:docMk/>
      </pc:docMkLst>
      <pc:sldChg chg="modSp">
        <pc:chgData name="MASRITA MANGALARAPU - 70612300053" userId="S::masrita.mangalarapu053@nmims.in::fa323180-2e8d-430d-8bb2-8d0ca31a20e5" providerId="AD" clId="Web-{757ED7C0-0D83-0A64-9C25-DEEC1BE02D76}" dt="2023-11-25T21:28:53.873" v="2" actId="20577"/>
        <pc:sldMkLst>
          <pc:docMk/>
          <pc:sldMk cId="0" sldId="261"/>
        </pc:sldMkLst>
        <pc:spChg chg="mod">
          <ac:chgData name="MASRITA MANGALARAPU - 70612300053" userId="S::masrita.mangalarapu053@nmims.in::fa323180-2e8d-430d-8bb2-8d0ca31a20e5" providerId="AD" clId="Web-{757ED7C0-0D83-0A64-9C25-DEEC1BE02D76}" dt="2023-11-25T21:28:53.873" v="2" actId="20577"/>
          <ac:spMkLst>
            <pc:docMk/>
            <pc:sldMk cId="0" sldId="261"/>
            <ac:spMk id="2053" creationId="{00000000-0000-0000-0000-000000000000}"/>
          </ac:spMkLst>
        </pc:spChg>
      </pc:sldChg>
    </pc:docChg>
  </pc:docChgLst>
  <pc:docChgLst>
    <pc:chgData name="VIGNESH BAIJU - 70612300051" userId="S::vignesh.baiju051@nmims.in::76f2e58a-1701-4737-b62f-acd9db1d35c9" providerId="AD" clId="Web-{C5C65AC2-61ED-4E11-BEFA-061670733418}"/>
    <pc:docChg chg="modSld">
      <pc:chgData name="VIGNESH BAIJU - 70612300051" userId="S::vignesh.baiju051@nmims.in::76f2e58a-1701-4737-b62f-acd9db1d35c9" providerId="AD" clId="Web-{C5C65AC2-61ED-4E11-BEFA-061670733418}" dt="2023-08-19T13:46:39.295" v="6" actId="20577"/>
      <pc:docMkLst>
        <pc:docMk/>
      </pc:docMkLst>
      <pc:sldChg chg="modSp">
        <pc:chgData name="VIGNESH BAIJU - 70612300051" userId="S::vignesh.baiju051@nmims.in::76f2e58a-1701-4737-b62f-acd9db1d35c9" providerId="AD" clId="Web-{C5C65AC2-61ED-4E11-BEFA-061670733418}" dt="2023-08-19T13:46:39.295" v="6" actId="20577"/>
        <pc:sldMkLst>
          <pc:docMk/>
          <pc:sldMk cId="0" sldId="256"/>
        </pc:sldMkLst>
        <pc:spChg chg="mod">
          <ac:chgData name="VIGNESH BAIJU - 70612300051" userId="S::vignesh.baiju051@nmims.in::76f2e58a-1701-4737-b62f-acd9db1d35c9" providerId="AD" clId="Web-{C5C65AC2-61ED-4E11-BEFA-061670733418}" dt="2023-08-19T13:46:39.295" v="6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  <pc:docChgLst>
    <pc:chgData name="DIYA MAHESHWARI - 70612300065" userId="S::diya.maheshwari065@nmims.in::800cff87-fe8c-4173-816b-bb219d43bc46" providerId="AD" clId="Web-{CADCD7FF-D340-4996-8A31-C1206E9BA9C1}"/>
    <pc:docChg chg="addSld">
      <pc:chgData name="DIYA MAHESHWARI - 70612300065" userId="S::diya.maheshwari065@nmims.in::800cff87-fe8c-4173-816b-bb219d43bc46" providerId="AD" clId="Web-{CADCD7FF-D340-4996-8A31-C1206E9BA9C1}" dt="2023-11-02T14:25:12.257" v="0"/>
      <pc:docMkLst>
        <pc:docMk/>
      </pc:docMkLst>
      <pc:sldChg chg="add replId">
        <pc:chgData name="DIYA MAHESHWARI - 70612300065" userId="S::diya.maheshwari065@nmims.in::800cff87-fe8c-4173-816b-bb219d43bc46" providerId="AD" clId="Web-{CADCD7FF-D340-4996-8A31-C1206E9BA9C1}" dt="2023-11-02T14:25:12.257" v="0"/>
        <pc:sldMkLst>
          <pc:docMk/>
          <pc:sldMk cId="242355309" sldId="312"/>
        </pc:sldMkLst>
      </pc:sldChg>
    </pc:docChg>
  </pc:docChgLst>
  <pc:docChgLst>
    <pc:chgData name="ANSH KUMAR - 70612300084" userId="S::ansh.kumar084@nmims.in::9200dfc8-3d2b-417a-a0ee-142c84427a77" providerId="AD" clId="Web-{5D2B3420-2976-4918-9645-63222621787A}"/>
    <pc:docChg chg="sldOrd">
      <pc:chgData name="ANSH KUMAR - 70612300084" userId="S::ansh.kumar084@nmims.in::9200dfc8-3d2b-417a-a0ee-142c84427a77" providerId="AD" clId="Web-{5D2B3420-2976-4918-9645-63222621787A}" dt="2023-11-25T08:25:06.181" v="0"/>
      <pc:docMkLst>
        <pc:docMk/>
      </pc:docMkLst>
      <pc:sldChg chg="ord">
        <pc:chgData name="ANSH KUMAR - 70612300084" userId="S::ansh.kumar084@nmims.in::9200dfc8-3d2b-417a-a0ee-142c84427a77" providerId="AD" clId="Web-{5D2B3420-2976-4918-9645-63222621787A}" dt="2023-11-25T08:25:06.181" v="0"/>
        <pc:sldMkLst>
          <pc:docMk/>
          <pc:sldMk cId="2279143038" sldId="305"/>
        </pc:sldMkLst>
      </pc:sldChg>
    </pc:docChg>
  </pc:docChgLst>
  <pc:docChgLst>
    <pc:chgData name="MANAS KAWLEKAR - 70612300050" userId="S::manas.kawlekar050@nmims.in::abca3858-65a6-4599-85f4-3b880df24d78" providerId="AD" clId="Web-{2117B626-C393-4DEE-84D7-5480445FD955}"/>
    <pc:docChg chg="addSld">
      <pc:chgData name="MANAS KAWLEKAR - 70612300050" userId="S::manas.kawlekar050@nmims.in::abca3858-65a6-4599-85f4-3b880df24d78" providerId="AD" clId="Web-{2117B626-C393-4DEE-84D7-5480445FD955}" dt="2023-08-23T13:48:09.663" v="0"/>
      <pc:docMkLst>
        <pc:docMk/>
      </pc:docMkLst>
      <pc:sldChg chg="new">
        <pc:chgData name="MANAS KAWLEKAR - 70612300050" userId="S::manas.kawlekar050@nmims.in::abca3858-65a6-4599-85f4-3b880df24d78" providerId="AD" clId="Web-{2117B626-C393-4DEE-84D7-5480445FD955}" dt="2023-08-23T13:48:09.663" v="0"/>
        <pc:sldMkLst>
          <pc:docMk/>
          <pc:sldMk cId="2277949522" sldId="311"/>
        </pc:sldMkLst>
      </pc:sldChg>
    </pc:docChg>
  </pc:docChgLst>
  <pc:docChgLst>
    <pc:chgData name="DISHA MEHTA - 70612300062" userId="S::disha.mehta062@nmims.in::9648746f-3332-4212-b13c-365697d8b4cc" providerId="AD" clId="Web-{5A49265E-CB86-4CF3-9D2B-A75A6B28C2E6}"/>
    <pc:docChg chg="addSld delSld">
      <pc:chgData name="DISHA MEHTA - 70612300062" userId="S::disha.mehta062@nmims.in::9648746f-3332-4212-b13c-365697d8b4cc" providerId="AD" clId="Web-{5A49265E-CB86-4CF3-9D2B-A75A6B28C2E6}" dt="2023-08-23T14:58:42.070" v="1"/>
      <pc:docMkLst>
        <pc:docMk/>
      </pc:docMkLst>
      <pc:sldChg chg="new del">
        <pc:chgData name="DISHA MEHTA - 70612300062" userId="S::disha.mehta062@nmims.in::9648746f-3332-4212-b13c-365697d8b4cc" providerId="AD" clId="Web-{5A49265E-CB86-4CF3-9D2B-A75A6B28C2E6}" dt="2023-08-23T14:58:42.070" v="1"/>
        <pc:sldMkLst>
          <pc:docMk/>
          <pc:sldMk cId="1105827057" sldId="312"/>
        </pc:sldMkLst>
      </pc:sldChg>
    </pc:docChg>
  </pc:docChgLst>
  <pc:docChgLst>
    <pc:chgData name="YUKTA RAJENDRA VARMA - 70612300022" userId="S::yukta.varma022@nmims.in::b22fa318-0e7c-4735-a1b3-b195414e8532" providerId="AD" clId="Web-{22711A36-E6A5-4223-B337-F0C4A7D2E125}"/>
    <pc:docChg chg="modSld">
      <pc:chgData name="YUKTA RAJENDRA VARMA - 70612300022" userId="S::yukta.varma022@nmims.in::b22fa318-0e7c-4735-a1b3-b195414e8532" providerId="AD" clId="Web-{22711A36-E6A5-4223-B337-F0C4A7D2E125}" dt="2023-08-12T19:16:02.185" v="1" actId="14100"/>
      <pc:docMkLst>
        <pc:docMk/>
      </pc:docMkLst>
      <pc:sldChg chg="modSp">
        <pc:chgData name="YUKTA RAJENDRA VARMA - 70612300022" userId="S::yukta.varma022@nmims.in::b22fa318-0e7c-4735-a1b3-b195414e8532" providerId="AD" clId="Web-{22711A36-E6A5-4223-B337-F0C4A7D2E125}" dt="2023-08-12T19:16:02.185" v="1" actId="14100"/>
        <pc:sldMkLst>
          <pc:docMk/>
          <pc:sldMk cId="2279143038" sldId="305"/>
        </pc:sldMkLst>
        <pc:picChg chg="mod">
          <ac:chgData name="YUKTA RAJENDRA VARMA - 70612300022" userId="S::yukta.varma022@nmims.in::b22fa318-0e7c-4735-a1b3-b195414e8532" providerId="AD" clId="Web-{22711A36-E6A5-4223-B337-F0C4A7D2E125}" dt="2023-08-12T19:16:02.185" v="1" actId="14100"/>
          <ac:picMkLst>
            <pc:docMk/>
            <pc:sldMk cId="2279143038" sldId="305"/>
            <ac:picMk id="6" creationId="{00000000-0000-0000-0000-000000000000}"/>
          </ac:picMkLst>
        </pc:picChg>
      </pc:sldChg>
    </pc:docChg>
  </pc:docChgLst>
  <pc:docChgLst>
    <pc:chgData name="YUKTA RAJENDRA VARMA - 70612300022" userId="S::yukta.varma022@nmims.in::b22fa318-0e7c-4735-a1b3-b195414e8532" providerId="AD" clId="Web-{02FCD211-502E-4BA4-B60A-2955DB59B6C1}"/>
    <pc:docChg chg="sldOrd">
      <pc:chgData name="YUKTA RAJENDRA VARMA - 70612300022" userId="S::yukta.varma022@nmims.in::b22fa318-0e7c-4735-a1b3-b195414e8532" providerId="AD" clId="Web-{02FCD211-502E-4BA4-B60A-2955DB59B6C1}" dt="2023-08-19T13:44:23.077" v="1"/>
      <pc:docMkLst>
        <pc:docMk/>
      </pc:docMkLst>
      <pc:sldChg chg="ord">
        <pc:chgData name="YUKTA RAJENDRA VARMA - 70612300022" userId="S::yukta.varma022@nmims.in::b22fa318-0e7c-4735-a1b3-b195414e8532" providerId="AD" clId="Web-{02FCD211-502E-4BA4-B60A-2955DB59B6C1}" dt="2023-08-19T13:44:23.077" v="1"/>
        <pc:sldMkLst>
          <pc:docMk/>
          <pc:sldMk cId="0" sldId="275"/>
        </pc:sldMkLst>
      </pc:sldChg>
    </pc:docChg>
  </pc:docChgLst>
  <pc:docChgLst>
    <pc:chgData name="Manosha Shasikaran" userId="S::manosha.shasikaran@nmims.edu::036b84d4-a38e-4531-8375-c631bbf3cb30" providerId="AD" clId="Web-{E81FF24E-6F83-49C7-B1FD-7C3C7716A8FD}"/>
    <pc:docChg chg="sldOrd">
      <pc:chgData name="Manosha Shasikaran" userId="S::manosha.shasikaran@nmims.edu::036b84d4-a38e-4531-8375-c631bbf3cb30" providerId="AD" clId="Web-{E81FF24E-6F83-49C7-B1FD-7C3C7716A8FD}" dt="2023-08-05T09:10:14.384" v="2"/>
      <pc:docMkLst>
        <pc:docMk/>
      </pc:docMkLst>
      <pc:sldChg chg="ord">
        <pc:chgData name="Manosha Shasikaran" userId="S::manosha.shasikaran@nmims.edu::036b84d4-a38e-4531-8375-c631bbf3cb30" providerId="AD" clId="Web-{E81FF24E-6F83-49C7-B1FD-7C3C7716A8FD}" dt="2023-08-05T09:10:08.899" v="1"/>
        <pc:sldMkLst>
          <pc:docMk/>
          <pc:sldMk cId="0" sldId="264"/>
        </pc:sldMkLst>
      </pc:sldChg>
      <pc:sldChg chg="ord">
        <pc:chgData name="Manosha Shasikaran" userId="S::manosha.shasikaran@nmims.edu::036b84d4-a38e-4531-8375-c631bbf3cb30" providerId="AD" clId="Web-{E81FF24E-6F83-49C7-B1FD-7C3C7716A8FD}" dt="2023-08-05T09:10:14.384" v="2"/>
        <pc:sldMkLst>
          <pc:docMk/>
          <pc:sldMk cId="0" sldId="268"/>
        </pc:sldMkLst>
      </pc:sldChg>
      <pc:sldChg chg="ord">
        <pc:chgData name="Manosha Shasikaran" userId="S::manosha.shasikaran@nmims.edu::036b84d4-a38e-4531-8375-c631bbf3cb30" providerId="AD" clId="Web-{E81FF24E-6F83-49C7-B1FD-7C3C7716A8FD}" dt="2023-08-05T09:09:53.117" v="0"/>
        <pc:sldMkLst>
          <pc:docMk/>
          <pc:sldMk cId="1879734203" sldId="304"/>
        </pc:sldMkLst>
      </pc:sldChg>
    </pc:docChg>
  </pc:docChgLst>
  <pc:docChgLst>
    <pc:chgData name="TANMAY THAKAR - 70612300005" userId="S::tanmay.thakar005@nmims.in::99430da2-57c1-4546-a9a2-b3d76da610c5" providerId="AD" clId="Web-{0EA5AD9B-A8CD-42C4-B8ED-39865A8608A7}"/>
    <pc:docChg chg="modSld sldOrd">
      <pc:chgData name="TANMAY THAKAR - 70612300005" userId="S::tanmay.thakar005@nmims.in::99430da2-57c1-4546-a9a2-b3d76da610c5" providerId="AD" clId="Web-{0EA5AD9B-A8CD-42C4-B8ED-39865A8608A7}" dt="2023-11-25T12:07:28.823" v="4"/>
      <pc:docMkLst>
        <pc:docMk/>
      </pc:docMkLst>
      <pc:sldChg chg="modSp">
        <pc:chgData name="TANMAY THAKAR - 70612300005" userId="S::tanmay.thakar005@nmims.in::99430da2-57c1-4546-a9a2-b3d76da610c5" providerId="AD" clId="Web-{0EA5AD9B-A8CD-42C4-B8ED-39865A8608A7}" dt="2023-11-25T11:36:27.670" v="1" actId="1076"/>
        <pc:sldMkLst>
          <pc:docMk/>
          <pc:sldMk cId="0" sldId="278"/>
        </pc:sldMkLst>
        <pc:spChg chg="mod">
          <ac:chgData name="TANMAY THAKAR - 70612300005" userId="S::tanmay.thakar005@nmims.in::99430da2-57c1-4546-a9a2-b3d76da610c5" providerId="AD" clId="Web-{0EA5AD9B-A8CD-42C4-B8ED-39865A8608A7}" dt="2023-11-25T11:36:27.670" v="1" actId="1076"/>
          <ac:spMkLst>
            <pc:docMk/>
            <pc:sldMk cId="0" sldId="278"/>
            <ac:spMk id="5" creationId="{00000000-0000-0000-0000-000000000000}"/>
          </ac:spMkLst>
        </pc:spChg>
      </pc:sldChg>
      <pc:sldChg chg="ord">
        <pc:chgData name="TANMAY THAKAR - 70612300005" userId="S::tanmay.thakar005@nmims.in::99430da2-57c1-4546-a9a2-b3d76da610c5" providerId="AD" clId="Web-{0EA5AD9B-A8CD-42C4-B8ED-39865A8608A7}" dt="2023-11-25T12:07:28.823" v="4"/>
        <pc:sldMkLst>
          <pc:docMk/>
          <pc:sldMk cId="0" sldId="295"/>
        </pc:sldMkLst>
      </pc:sldChg>
    </pc:docChg>
  </pc:docChgLst>
  <pc:docChgLst>
    <pc:chgData name="ISHWAR IYER - 70612200045" userId="S::ishwar.iyer45@svkmmumbai.onmicrosoft.com::f9c87c85-4315-4262-8e1c-8e5f48665d5c" providerId="AD" clId="Web-{69A55826-D38C-4C8A-8683-5A22AC322F1F}"/>
    <pc:docChg chg="addSld delSld">
      <pc:chgData name="ISHWAR IYER - 70612200045" userId="S::ishwar.iyer45@svkmmumbai.onmicrosoft.com::f9c87c85-4315-4262-8e1c-8e5f48665d5c" providerId="AD" clId="Web-{69A55826-D38C-4C8A-8683-5A22AC322F1F}" dt="2022-09-03T11:03:12.364" v="1"/>
      <pc:docMkLst>
        <pc:docMk/>
      </pc:docMkLst>
      <pc:sldChg chg="new del">
        <pc:chgData name="ISHWAR IYER - 70612200045" userId="S::ishwar.iyer45@svkmmumbai.onmicrosoft.com::f9c87c85-4315-4262-8e1c-8e5f48665d5c" providerId="AD" clId="Web-{69A55826-D38C-4C8A-8683-5A22AC322F1F}" dt="2022-09-03T11:03:12.364" v="1"/>
        <pc:sldMkLst>
          <pc:docMk/>
          <pc:sldMk cId="836367908" sldId="311"/>
        </pc:sldMkLst>
      </pc:sldChg>
    </pc:docChg>
  </pc:docChgLst>
  <pc:docChgLst>
    <pc:chgData name="AFRAZ SHAIKH - 70612200034" userId="S::afraz.shaikh34@svkmmumbai.onmicrosoft.com::2c9eab54-3c14-4a30-b543-bcdc4fa11484" providerId="AD" clId="Web-{B111E981-3604-444C-BC97-0121B6A544D4}"/>
    <pc:docChg chg="addSld delSld">
      <pc:chgData name="AFRAZ SHAIKH - 70612200034" userId="S::afraz.shaikh34@svkmmumbai.onmicrosoft.com::2c9eab54-3c14-4a30-b543-bcdc4fa11484" providerId="AD" clId="Web-{B111E981-3604-444C-BC97-0121B6A544D4}" dt="2022-08-31T16:26:05.684" v="3"/>
      <pc:docMkLst>
        <pc:docMk/>
      </pc:docMkLst>
      <pc:sldChg chg="add del">
        <pc:chgData name="AFRAZ SHAIKH - 70612200034" userId="S::afraz.shaikh34@svkmmumbai.onmicrosoft.com::2c9eab54-3c14-4a30-b543-bcdc4fa11484" providerId="AD" clId="Web-{B111E981-3604-444C-BC97-0121B6A544D4}" dt="2022-08-31T16:26:05.684" v="3"/>
        <pc:sldMkLst>
          <pc:docMk/>
          <pc:sldMk cId="0" sldId="268"/>
        </pc:sldMkLst>
      </pc:sldChg>
      <pc:sldChg chg="add del">
        <pc:chgData name="AFRAZ SHAIKH - 70612200034" userId="S::afraz.shaikh34@svkmmumbai.onmicrosoft.com::2c9eab54-3c14-4a30-b543-bcdc4fa11484" providerId="AD" clId="Web-{B111E981-3604-444C-BC97-0121B6A544D4}" dt="2022-08-31T16:26:02.449" v="2"/>
        <pc:sldMkLst>
          <pc:docMk/>
          <pc:sldMk cId="0" sldId="269"/>
        </pc:sldMkLst>
      </pc:sldChg>
    </pc:docChg>
  </pc:docChgLst>
  <pc:docChgLst>
    <pc:chgData name="SAVIO FERNANDES - 70612300098" userId="S::savio.fernandes098@nmims.in::73d91cb2-2fe7-4944-bde1-b5fcfb0641a1" providerId="AD" clId="Web-{1AFA4705-56FD-48E0-92F3-BC32A7C4079D}"/>
    <pc:docChg chg="addSld delSld modSld">
      <pc:chgData name="SAVIO FERNANDES - 70612300098" userId="S::savio.fernandes098@nmims.in::73d91cb2-2fe7-4944-bde1-b5fcfb0641a1" providerId="AD" clId="Web-{1AFA4705-56FD-48E0-92F3-BC32A7C4079D}" dt="2023-11-25T15:41:39.492" v="3"/>
      <pc:docMkLst>
        <pc:docMk/>
      </pc:docMkLst>
      <pc:sldChg chg="modSp">
        <pc:chgData name="SAVIO FERNANDES - 70612300098" userId="S::savio.fernandes098@nmims.in::73d91cb2-2fe7-4944-bde1-b5fcfb0641a1" providerId="AD" clId="Web-{1AFA4705-56FD-48E0-92F3-BC32A7C4079D}" dt="2023-11-25T15:41:33.007" v="1" actId="20577"/>
        <pc:sldMkLst>
          <pc:docMk/>
          <pc:sldMk cId="1879734203" sldId="304"/>
        </pc:sldMkLst>
        <pc:spChg chg="mod">
          <ac:chgData name="SAVIO FERNANDES - 70612300098" userId="S::savio.fernandes098@nmims.in::73d91cb2-2fe7-4944-bde1-b5fcfb0641a1" providerId="AD" clId="Web-{1AFA4705-56FD-48E0-92F3-BC32A7C4079D}" dt="2023-11-25T15:41:33.007" v="1" actId="20577"/>
          <ac:spMkLst>
            <pc:docMk/>
            <pc:sldMk cId="1879734203" sldId="304"/>
            <ac:spMk id="3" creationId="{00000000-0000-0000-0000-000000000000}"/>
          </ac:spMkLst>
        </pc:spChg>
      </pc:sldChg>
      <pc:sldChg chg="new del">
        <pc:chgData name="SAVIO FERNANDES - 70612300098" userId="S::savio.fernandes098@nmims.in::73d91cb2-2fe7-4944-bde1-b5fcfb0641a1" providerId="AD" clId="Web-{1AFA4705-56FD-48E0-92F3-BC32A7C4079D}" dt="2023-11-25T15:41:39.492" v="3"/>
        <pc:sldMkLst>
          <pc:docMk/>
          <pc:sldMk cId="1235272792" sldId="31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C2AC5B-B725-4CEB-959B-AA4529C0BAA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</dgm:pt>
    <dgm:pt modelId="{7C01E0C9-0BA6-43CD-BCDB-F41309096F0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Data Structure</a:t>
          </a:r>
        </a:p>
      </dgm:t>
    </dgm:pt>
    <dgm:pt modelId="{5C6F1127-7AB8-44CF-9D59-60524ED188C4}" type="parTrans" cxnId="{49B65AC5-9B59-4B64-88B0-B080E463B657}">
      <dgm:prSet/>
      <dgm:spPr/>
      <dgm:t>
        <a:bodyPr/>
        <a:lstStyle/>
        <a:p>
          <a:endParaRPr lang="en-US" sz="3200"/>
        </a:p>
      </dgm:t>
    </dgm:pt>
    <dgm:pt modelId="{FB01A764-2D24-4B21-BC27-DB3A22BFA6E7}" type="sibTrans" cxnId="{49B65AC5-9B59-4B64-88B0-B080E463B657}">
      <dgm:prSet/>
      <dgm:spPr/>
      <dgm:t>
        <a:bodyPr/>
        <a:lstStyle/>
        <a:p>
          <a:endParaRPr lang="en-US" sz="3200"/>
        </a:p>
      </dgm:t>
    </dgm:pt>
    <dgm:pt modelId="{D73133F7-7695-4E62-B9B4-82F1F9B7C20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Primitive data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Structure (type)</a:t>
          </a:r>
        </a:p>
      </dgm:t>
    </dgm:pt>
    <dgm:pt modelId="{57D0A3DA-5859-400C-9CCC-39F5B19A4C91}" type="parTrans" cxnId="{DE06CB1D-FDEB-4F12-AF87-77277EA95AE1}">
      <dgm:prSet/>
      <dgm:spPr/>
      <dgm:t>
        <a:bodyPr/>
        <a:lstStyle/>
        <a:p>
          <a:endParaRPr lang="en-US" sz="3200"/>
        </a:p>
      </dgm:t>
    </dgm:pt>
    <dgm:pt modelId="{B6711AF2-44D6-4484-AD8D-E9C2509AA9CF}" type="sibTrans" cxnId="{DE06CB1D-FDEB-4F12-AF87-77277EA95AE1}">
      <dgm:prSet/>
      <dgm:spPr/>
      <dgm:t>
        <a:bodyPr/>
        <a:lstStyle/>
        <a:p>
          <a:endParaRPr lang="en-US" sz="3200"/>
        </a:p>
      </dgm:t>
    </dgm:pt>
    <dgm:pt modelId="{93ACD48F-9DD8-47EE-BBF9-AD8B234357D1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Integer</a:t>
          </a:r>
        </a:p>
      </dgm:t>
    </dgm:pt>
    <dgm:pt modelId="{40D55062-9126-4805-A79B-0D9929564141}" type="parTrans" cxnId="{CFC3D802-68C2-470F-ACB0-7A5849C24E37}">
      <dgm:prSet/>
      <dgm:spPr/>
      <dgm:t>
        <a:bodyPr/>
        <a:lstStyle/>
        <a:p>
          <a:endParaRPr lang="en-US" sz="3200"/>
        </a:p>
      </dgm:t>
    </dgm:pt>
    <dgm:pt modelId="{74841EAE-A131-4683-A487-EE3BDD65BA02}" type="sibTrans" cxnId="{CFC3D802-68C2-470F-ACB0-7A5849C24E37}">
      <dgm:prSet/>
      <dgm:spPr/>
      <dgm:t>
        <a:bodyPr/>
        <a:lstStyle/>
        <a:p>
          <a:endParaRPr lang="en-US" sz="3200"/>
        </a:p>
      </dgm:t>
    </dgm:pt>
    <dgm:pt modelId="{19A32D3E-9E88-425E-9AC1-A875E5D947B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Floating point</a:t>
          </a:r>
        </a:p>
      </dgm:t>
    </dgm:pt>
    <dgm:pt modelId="{72769061-16D4-4E62-B850-37E660537362}" type="parTrans" cxnId="{7F46022F-1AB3-43C8-9110-DC70731F00BF}">
      <dgm:prSet/>
      <dgm:spPr/>
      <dgm:t>
        <a:bodyPr/>
        <a:lstStyle/>
        <a:p>
          <a:endParaRPr lang="en-US" sz="3200"/>
        </a:p>
      </dgm:t>
    </dgm:pt>
    <dgm:pt modelId="{8807E44F-7464-497E-B492-F61E960C9DB4}" type="sibTrans" cxnId="{7F46022F-1AB3-43C8-9110-DC70731F00BF}">
      <dgm:prSet/>
      <dgm:spPr/>
      <dgm:t>
        <a:bodyPr/>
        <a:lstStyle/>
        <a:p>
          <a:endParaRPr lang="en-US" sz="3200"/>
        </a:p>
      </dgm:t>
    </dgm:pt>
    <dgm:pt modelId="{84CC5201-BECE-4C3D-B6E9-E9EEDA472D13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Character</a:t>
          </a:r>
        </a:p>
      </dgm:t>
    </dgm:pt>
    <dgm:pt modelId="{C41D402A-80D5-44E5-BB31-12B6037758CF}" type="parTrans" cxnId="{1BAAFE15-8501-44D2-9471-F288FB4C5ED1}">
      <dgm:prSet/>
      <dgm:spPr/>
      <dgm:t>
        <a:bodyPr/>
        <a:lstStyle/>
        <a:p>
          <a:endParaRPr lang="en-US" sz="3200"/>
        </a:p>
      </dgm:t>
    </dgm:pt>
    <dgm:pt modelId="{D47E0909-4ADB-47DC-9AE6-AECE921693F4}" type="sibTrans" cxnId="{1BAAFE15-8501-44D2-9471-F288FB4C5ED1}">
      <dgm:prSet/>
      <dgm:spPr/>
      <dgm:t>
        <a:bodyPr/>
        <a:lstStyle/>
        <a:p>
          <a:endParaRPr lang="en-US" sz="3200"/>
        </a:p>
      </dgm:t>
    </dgm:pt>
    <dgm:pt modelId="{7DB800B3-8E40-4072-B4C8-D09851E44E0E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Pointers</a:t>
          </a:r>
        </a:p>
      </dgm:t>
    </dgm:pt>
    <dgm:pt modelId="{E68B6AAB-11F6-404D-AC13-9817C916600E}" type="parTrans" cxnId="{ED6A1AA9-3171-48A6-91E3-529A5FA359E5}">
      <dgm:prSet/>
      <dgm:spPr/>
      <dgm:t>
        <a:bodyPr/>
        <a:lstStyle/>
        <a:p>
          <a:endParaRPr lang="en-US" sz="3200"/>
        </a:p>
      </dgm:t>
    </dgm:pt>
    <dgm:pt modelId="{EFA6EC11-4898-4DAA-A98B-300ACCF7B240}" type="sibTrans" cxnId="{ED6A1AA9-3171-48A6-91E3-529A5FA359E5}">
      <dgm:prSet/>
      <dgm:spPr/>
      <dgm:t>
        <a:bodyPr/>
        <a:lstStyle/>
        <a:p>
          <a:endParaRPr lang="en-US" sz="3200"/>
        </a:p>
      </dgm:t>
    </dgm:pt>
    <dgm:pt modelId="{1801087D-6C1E-434D-B6F6-E3F4258E4E41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Non-primitive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 data structure (organization)</a:t>
          </a:r>
        </a:p>
      </dgm:t>
    </dgm:pt>
    <dgm:pt modelId="{17385B4E-534A-4759-96E9-F6DFB7FC38A1}" type="parTrans" cxnId="{96033B23-203B-4909-A097-FC79660ACCB0}">
      <dgm:prSet/>
      <dgm:spPr/>
      <dgm:t>
        <a:bodyPr/>
        <a:lstStyle/>
        <a:p>
          <a:endParaRPr lang="en-US" sz="3200"/>
        </a:p>
      </dgm:t>
    </dgm:pt>
    <dgm:pt modelId="{952FB306-5720-453E-AFE5-1F584865148D}" type="sibTrans" cxnId="{96033B23-203B-4909-A097-FC79660ACCB0}">
      <dgm:prSet/>
      <dgm:spPr/>
      <dgm:t>
        <a:bodyPr/>
        <a:lstStyle/>
        <a:p>
          <a:endParaRPr lang="en-US" sz="3200"/>
        </a:p>
      </dgm:t>
    </dgm:pt>
    <dgm:pt modelId="{CB43408E-955E-48FB-A3EA-32D3876A5F7A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Arrays</a:t>
          </a:r>
        </a:p>
      </dgm:t>
    </dgm:pt>
    <dgm:pt modelId="{2DDEB4A3-9FD6-4AD3-A1E2-8E31C9A0C63B}" type="parTrans" cxnId="{DD010A26-A1B3-4B8B-8E2B-520FA157DCD2}">
      <dgm:prSet/>
      <dgm:spPr/>
      <dgm:t>
        <a:bodyPr/>
        <a:lstStyle/>
        <a:p>
          <a:endParaRPr lang="en-US" sz="3200"/>
        </a:p>
      </dgm:t>
    </dgm:pt>
    <dgm:pt modelId="{D0755BC3-C24D-430E-A0C2-F41BA9616E30}" type="sibTrans" cxnId="{DD010A26-A1B3-4B8B-8E2B-520FA157DCD2}">
      <dgm:prSet/>
      <dgm:spPr/>
      <dgm:t>
        <a:bodyPr/>
        <a:lstStyle/>
        <a:p>
          <a:endParaRPr lang="en-US" sz="3200"/>
        </a:p>
      </dgm:t>
    </dgm:pt>
    <dgm:pt modelId="{1ADA922D-AC03-4F68-9581-56750CF949F5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Lists</a:t>
          </a:r>
        </a:p>
      </dgm:t>
    </dgm:pt>
    <dgm:pt modelId="{63C0B615-5346-448A-A29F-640D1EB308D4}" type="parTrans" cxnId="{F0829CB6-EF22-469E-BE43-22818EC3C14B}">
      <dgm:prSet/>
      <dgm:spPr/>
      <dgm:t>
        <a:bodyPr/>
        <a:lstStyle/>
        <a:p>
          <a:endParaRPr lang="en-US" sz="3200"/>
        </a:p>
      </dgm:t>
    </dgm:pt>
    <dgm:pt modelId="{99D4DA8D-2E81-455C-B609-9A23228FE372}" type="sibTrans" cxnId="{F0829CB6-EF22-469E-BE43-22818EC3C14B}">
      <dgm:prSet/>
      <dgm:spPr/>
      <dgm:t>
        <a:bodyPr/>
        <a:lstStyle/>
        <a:p>
          <a:endParaRPr lang="en-US" sz="3200"/>
        </a:p>
      </dgm:t>
    </dgm:pt>
    <dgm:pt modelId="{14D8B844-B7A9-4AAF-9F56-009391CED87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Non-Linear Lists</a:t>
          </a:r>
        </a:p>
      </dgm:t>
    </dgm:pt>
    <dgm:pt modelId="{A5B1612D-3E28-44D2-8CAC-6C81EB909904}" type="parTrans" cxnId="{AAD00607-32CD-467E-B760-A6798233AA8E}">
      <dgm:prSet/>
      <dgm:spPr/>
      <dgm:t>
        <a:bodyPr/>
        <a:lstStyle/>
        <a:p>
          <a:endParaRPr lang="en-US" sz="3200"/>
        </a:p>
      </dgm:t>
    </dgm:pt>
    <dgm:pt modelId="{17B3C3C5-DFFB-41C6-9F4A-FA7998D7D2E7}" type="sibTrans" cxnId="{AAD00607-32CD-467E-B760-A6798233AA8E}">
      <dgm:prSet/>
      <dgm:spPr/>
      <dgm:t>
        <a:bodyPr/>
        <a:lstStyle/>
        <a:p>
          <a:endParaRPr lang="en-US" sz="3200"/>
        </a:p>
      </dgm:t>
    </dgm:pt>
    <dgm:pt modelId="{9C971743-4916-4A27-AA46-9223DFD3692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Graphs</a:t>
          </a:r>
        </a:p>
      </dgm:t>
    </dgm:pt>
    <dgm:pt modelId="{FD2813C9-41B4-414E-8F28-7B9B6FB435EA}" type="parTrans" cxnId="{51E148CD-A3F4-455B-BB38-0C228C14ACA1}">
      <dgm:prSet/>
      <dgm:spPr/>
      <dgm:t>
        <a:bodyPr/>
        <a:lstStyle/>
        <a:p>
          <a:endParaRPr lang="en-US" sz="3200"/>
        </a:p>
      </dgm:t>
    </dgm:pt>
    <dgm:pt modelId="{7FFE4BAD-0A8A-4ACF-B4CB-0B1C4AC354FF}" type="sibTrans" cxnId="{51E148CD-A3F4-455B-BB38-0C228C14ACA1}">
      <dgm:prSet/>
      <dgm:spPr/>
      <dgm:t>
        <a:bodyPr/>
        <a:lstStyle/>
        <a:p>
          <a:endParaRPr lang="en-US" sz="3200"/>
        </a:p>
      </dgm:t>
    </dgm:pt>
    <dgm:pt modelId="{0E7B7158-432B-44CC-B224-FC4C1F4871C2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Trees</a:t>
          </a:r>
        </a:p>
      </dgm:t>
    </dgm:pt>
    <dgm:pt modelId="{4117DF6D-E570-420C-A816-BAAA0C01B73B}" type="parTrans" cxnId="{08068132-4F85-4A46-AEC3-FACFE6288D30}">
      <dgm:prSet/>
      <dgm:spPr/>
      <dgm:t>
        <a:bodyPr/>
        <a:lstStyle/>
        <a:p>
          <a:endParaRPr lang="en-US" sz="3200"/>
        </a:p>
      </dgm:t>
    </dgm:pt>
    <dgm:pt modelId="{848B7CBF-0270-4E3D-BCEC-2530DC045F75}" type="sibTrans" cxnId="{08068132-4F85-4A46-AEC3-FACFE6288D30}">
      <dgm:prSet/>
      <dgm:spPr/>
      <dgm:t>
        <a:bodyPr/>
        <a:lstStyle/>
        <a:p>
          <a:endParaRPr lang="en-US" sz="3200"/>
        </a:p>
      </dgm:t>
    </dgm:pt>
    <dgm:pt modelId="{BAAE2423-2FD2-4764-AD8D-7EB575EA896B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Linear Lists</a:t>
          </a:r>
        </a:p>
      </dgm:t>
    </dgm:pt>
    <dgm:pt modelId="{E55985F1-FD50-4A05-8D95-355B5A2761B6}" type="parTrans" cxnId="{3809574C-C380-4733-9955-17B1924083B2}">
      <dgm:prSet/>
      <dgm:spPr/>
      <dgm:t>
        <a:bodyPr/>
        <a:lstStyle/>
        <a:p>
          <a:endParaRPr lang="en-US" sz="3200"/>
        </a:p>
      </dgm:t>
    </dgm:pt>
    <dgm:pt modelId="{47523F56-4AFF-457F-9B7C-42382A89FD93}" type="sibTrans" cxnId="{3809574C-C380-4733-9955-17B1924083B2}">
      <dgm:prSet/>
      <dgm:spPr/>
      <dgm:t>
        <a:bodyPr/>
        <a:lstStyle/>
        <a:p>
          <a:endParaRPr lang="en-US" sz="3200"/>
        </a:p>
      </dgm:t>
    </dgm:pt>
    <dgm:pt modelId="{DC191904-5E36-4782-9D63-00FB0BF5FAB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Stacks</a:t>
          </a:r>
        </a:p>
      </dgm:t>
    </dgm:pt>
    <dgm:pt modelId="{BDF817F3-5741-41FD-A9A0-1799003A8708}" type="parTrans" cxnId="{26BE69D9-4CB3-4C64-A9B5-F9585489B10D}">
      <dgm:prSet/>
      <dgm:spPr/>
      <dgm:t>
        <a:bodyPr/>
        <a:lstStyle/>
        <a:p>
          <a:endParaRPr lang="en-US" sz="3200"/>
        </a:p>
      </dgm:t>
    </dgm:pt>
    <dgm:pt modelId="{52340025-3F9E-4AB3-94B6-7208EBC80D49}" type="sibTrans" cxnId="{26BE69D9-4CB3-4C64-A9B5-F9585489B10D}">
      <dgm:prSet/>
      <dgm:spPr/>
      <dgm:t>
        <a:bodyPr/>
        <a:lstStyle/>
        <a:p>
          <a:endParaRPr lang="en-US" sz="3200"/>
        </a:p>
      </dgm:t>
    </dgm:pt>
    <dgm:pt modelId="{C56150B7-A288-462F-BBF8-797298329DC5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Queues</a:t>
          </a:r>
        </a:p>
      </dgm:t>
    </dgm:pt>
    <dgm:pt modelId="{7BA10E7A-C183-4A96-8AF4-BABC3A258574}" type="parTrans" cxnId="{1069DD5F-6882-47A0-BD07-64D0B918DF18}">
      <dgm:prSet/>
      <dgm:spPr/>
      <dgm:t>
        <a:bodyPr/>
        <a:lstStyle/>
        <a:p>
          <a:endParaRPr lang="en-US" sz="3200"/>
        </a:p>
      </dgm:t>
    </dgm:pt>
    <dgm:pt modelId="{D1620163-676B-49CA-9E59-485BBA105DA1}" type="sibTrans" cxnId="{1069DD5F-6882-47A0-BD07-64D0B918DF18}">
      <dgm:prSet/>
      <dgm:spPr/>
      <dgm:t>
        <a:bodyPr/>
        <a:lstStyle/>
        <a:p>
          <a:endParaRPr lang="en-US" sz="3200"/>
        </a:p>
      </dgm:t>
    </dgm:pt>
    <dgm:pt modelId="{9965710B-EE00-4ED4-8936-3243B2125F88}">
      <dgm:prSet custT="1"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Files</a:t>
          </a:r>
        </a:p>
      </dgm:t>
    </dgm:pt>
    <dgm:pt modelId="{F85DEECA-FAC0-4E10-B32B-4985576F2E78}" type="parTrans" cxnId="{4B1E25CD-85D8-492E-A3B0-F1645FFC89EF}">
      <dgm:prSet/>
      <dgm:spPr/>
      <dgm:t>
        <a:bodyPr/>
        <a:lstStyle/>
        <a:p>
          <a:endParaRPr lang="en-US" sz="3200"/>
        </a:p>
      </dgm:t>
    </dgm:pt>
    <dgm:pt modelId="{FB7AB3E8-8171-4FF0-BACF-077BCD088851}" type="sibTrans" cxnId="{4B1E25CD-85D8-492E-A3B0-F1645FFC89EF}">
      <dgm:prSet/>
      <dgm:spPr/>
      <dgm:t>
        <a:bodyPr/>
        <a:lstStyle/>
        <a:p>
          <a:endParaRPr lang="en-US" sz="3200"/>
        </a:p>
      </dgm:t>
    </dgm:pt>
    <dgm:pt modelId="{FE1BFD23-0DF6-444C-9C91-DEB4CFB95E14}" type="pres">
      <dgm:prSet presAssocID="{76C2AC5B-B725-4CEB-959B-AA4529C0BA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734AC3-98B9-453E-8876-3670F0575628}" type="pres">
      <dgm:prSet presAssocID="{7C01E0C9-0BA6-43CD-BCDB-F41309096F08}" presName="hierRoot1" presStyleCnt="0"/>
      <dgm:spPr/>
    </dgm:pt>
    <dgm:pt modelId="{B9AEC301-06E8-4DA3-9326-85CD4CCBEA1D}" type="pres">
      <dgm:prSet presAssocID="{7C01E0C9-0BA6-43CD-BCDB-F41309096F08}" presName="composite" presStyleCnt="0"/>
      <dgm:spPr/>
    </dgm:pt>
    <dgm:pt modelId="{FD816F50-9659-4440-B1E0-BBB7187849B1}" type="pres">
      <dgm:prSet presAssocID="{7C01E0C9-0BA6-43CD-BCDB-F41309096F08}" presName="background" presStyleLbl="node0" presStyleIdx="0" presStyleCnt="1"/>
      <dgm:spPr/>
    </dgm:pt>
    <dgm:pt modelId="{38D728D5-695E-404F-B96D-8CDB53B09503}" type="pres">
      <dgm:prSet presAssocID="{7C01E0C9-0BA6-43CD-BCDB-F41309096F08}" presName="text" presStyleLbl="fgAcc0" presStyleIdx="0" presStyleCnt="1">
        <dgm:presLayoutVars>
          <dgm:chPref val="3"/>
        </dgm:presLayoutVars>
      </dgm:prSet>
      <dgm:spPr/>
    </dgm:pt>
    <dgm:pt modelId="{D9E8E686-A60C-4A43-A215-5A7C2EEDDDAE}" type="pres">
      <dgm:prSet presAssocID="{7C01E0C9-0BA6-43CD-BCDB-F41309096F08}" presName="hierChild2" presStyleCnt="0"/>
      <dgm:spPr/>
    </dgm:pt>
    <dgm:pt modelId="{2C4EBFB2-4439-4F18-8CEF-7FB259B27CEC}" type="pres">
      <dgm:prSet presAssocID="{57D0A3DA-5859-400C-9CCC-39F5B19A4C91}" presName="Name10" presStyleLbl="parChTrans1D2" presStyleIdx="0" presStyleCnt="2"/>
      <dgm:spPr/>
    </dgm:pt>
    <dgm:pt modelId="{D7BC8AF9-0FD1-464D-BDE7-CB7883073D95}" type="pres">
      <dgm:prSet presAssocID="{D73133F7-7695-4E62-B9B4-82F1F9B7C20B}" presName="hierRoot2" presStyleCnt="0"/>
      <dgm:spPr/>
    </dgm:pt>
    <dgm:pt modelId="{68C6E94E-5A28-4FBE-81C2-74EE6F06A548}" type="pres">
      <dgm:prSet presAssocID="{D73133F7-7695-4E62-B9B4-82F1F9B7C20B}" presName="composite2" presStyleCnt="0"/>
      <dgm:spPr/>
    </dgm:pt>
    <dgm:pt modelId="{1E28C7ED-4D52-41DC-B9E2-B251C4F13E56}" type="pres">
      <dgm:prSet presAssocID="{D73133F7-7695-4E62-B9B4-82F1F9B7C20B}" presName="background2" presStyleLbl="node2" presStyleIdx="0" presStyleCnt="2"/>
      <dgm:spPr/>
    </dgm:pt>
    <dgm:pt modelId="{185BE6E3-305A-40C8-9441-B24351CAA577}" type="pres">
      <dgm:prSet presAssocID="{D73133F7-7695-4E62-B9B4-82F1F9B7C20B}" presName="text2" presStyleLbl="fgAcc2" presStyleIdx="0" presStyleCnt="2" custScaleX="182436">
        <dgm:presLayoutVars>
          <dgm:chPref val="3"/>
        </dgm:presLayoutVars>
      </dgm:prSet>
      <dgm:spPr/>
    </dgm:pt>
    <dgm:pt modelId="{0711F816-B209-4E17-A8E7-041E3F259D43}" type="pres">
      <dgm:prSet presAssocID="{D73133F7-7695-4E62-B9B4-82F1F9B7C20B}" presName="hierChild3" presStyleCnt="0"/>
      <dgm:spPr/>
    </dgm:pt>
    <dgm:pt modelId="{B8595BA0-182C-4129-85A4-127A6D64C3FB}" type="pres">
      <dgm:prSet presAssocID="{40D55062-9126-4805-A79B-0D9929564141}" presName="Name17" presStyleLbl="parChTrans1D3" presStyleIdx="0" presStyleCnt="7"/>
      <dgm:spPr/>
    </dgm:pt>
    <dgm:pt modelId="{A7584B4A-6EA3-4B5A-8BB0-5930305CE3DB}" type="pres">
      <dgm:prSet presAssocID="{93ACD48F-9DD8-47EE-BBF9-AD8B234357D1}" presName="hierRoot3" presStyleCnt="0"/>
      <dgm:spPr/>
    </dgm:pt>
    <dgm:pt modelId="{57133B3C-5DF9-46FC-BE90-3ABE861455E9}" type="pres">
      <dgm:prSet presAssocID="{93ACD48F-9DD8-47EE-BBF9-AD8B234357D1}" presName="composite3" presStyleCnt="0"/>
      <dgm:spPr/>
    </dgm:pt>
    <dgm:pt modelId="{76597963-9BD1-4710-8057-971ECCB5334B}" type="pres">
      <dgm:prSet presAssocID="{93ACD48F-9DD8-47EE-BBF9-AD8B234357D1}" presName="background3" presStyleLbl="node3" presStyleIdx="0" presStyleCnt="7"/>
      <dgm:spPr/>
    </dgm:pt>
    <dgm:pt modelId="{070910B6-9D97-4B64-A282-743CBB97F728}" type="pres">
      <dgm:prSet presAssocID="{93ACD48F-9DD8-47EE-BBF9-AD8B234357D1}" presName="text3" presStyleLbl="fgAcc3" presStyleIdx="0" presStyleCnt="7">
        <dgm:presLayoutVars>
          <dgm:chPref val="3"/>
        </dgm:presLayoutVars>
      </dgm:prSet>
      <dgm:spPr/>
    </dgm:pt>
    <dgm:pt modelId="{CB42CFA7-5D78-4457-BE54-267EE956E9FF}" type="pres">
      <dgm:prSet presAssocID="{93ACD48F-9DD8-47EE-BBF9-AD8B234357D1}" presName="hierChild4" presStyleCnt="0"/>
      <dgm:spPr/>
    </dgm:pt>
    <dgm:pt modelId="{F4D8A35F-7D0F-4646-94D4-DF9447DDFB20}" type="pres">
      <dgm:prSet presAssocID="{72769061-16D4-4E62-B850-37E660537362}" presName="Name17" presStyleLbl="parChTrans1D3" presStyleIdx="1" presStyleCnt="7"/>
      <dgm:spPr/>
    </dgm:pt>
    <dgm:pt modelId="{5AC9A3B2-201D-49B4-B5C6-183D21FBAF95}" type="pres">
      <dgm:prSet presAssocID="{19A32D3E-9E88-425E-9AC1-A875E5D947B8}" presName="hierRoot3" presStyleCnt="0"/>
      <dgm:spPr/>
    </dgm:pt>
    <dgm:pt modelId="{52967699-4960-423F-AA23-CB01B04CCFA6}" type="pres">
      <dgm:prSet presAssocID="{19A32D3E-9E88-425E-9AC1-A875E5D947B8}" presName="composite3" presStyleCnt="0"/>
      <dgm:spPr/>
    </dgm:pt>
    <dgm:pt modelId="{369E9F61-B706-4D03-95BC-85A0BE15F390}" type="pres">
      <dgm:prSet presAssocID="{19A32D3E-9E88-425E-9AC1-A875E5D947B8}" presName="background3" presStyleLbl="node3" presStyleIdx="1" presStyleCnt="7"/>
      <dgm:spPr/>
    </dgm:pt>
    <dgm:pt modelId="{19C310D3-BEF3-4AB0-8AD3-ADC0A4CF9222}" type="pres">
      <dgm:prSet presAssocID="{19A32D3E-9E88-425E-9AC1-A875E5D947B8}" presName="text3" presStyleLbl="fgAcc3" presStyleIdx="1" presStyleCnt="7">
        <dgm:presLayoutVars>
          <dgm:chPref val="3"/>
        </dgm:presLayoutVars>
      </dgm:prSet>
      <dgm:spPr/>
    </dgm:pt>
    <dgm:pt modelId="{DDD3689B-F5C4-40B5-8B31-E9629C8862E4}" type="pres">
      <dgm:prSet presAssocID="{19A32D3E-9E88-425E-9AC1-A875E5D947B8}" presName="hierChild4" presStyleCnt="0"/>
      <dgm:spPr/>
    </dgm:pt>
    <dgm:pt modelId="{CB61EB6F-55B6-4837-A43A-A85821D67827}" type="pres">
      <dgm:prSet presAssocID="{C41D402A-80D5-44E5-BB31-12B6037758CF}" presName="Name17" presStyleLbl="parChTrans1D3" presStyleIdx="2" presStyleCnt="7"/>
      <dgm:spPr/>
    </dgm:pt>
    <dgm:pt modelId="{D88792B1-D845-4F6E-8B91-D48D4B265C28}" type="pres">
      <dgm:prSet presAssocID="{84CC5201-BECE-4C3D-B6E9-E9EEDA472D13}" presName="hierRoot3" presStyleCnt="0"/>
      <dgm:spPr/>
    </dgm:pt>
    <dgm:pt modelId="{0160171D-5877-4E35-91F0-D6B1956F44E4}" type="pres">
      <dgm:prSet presAssocID="{84CC5201-BECE-4C3D-B6E9-E9EEDA472D13}" presName="composite3" presStyleCnt="0"/>
      <dgm:spPr/>
    </dgm:pt>
    <dgm:pt modelId="{DDF3ED93-BFFC-40C6-BB40-63BCE7A293B1}" type="pres">
      <dgm:prSet presAssocID="{84CC5201-BECE-4C3D-B6E9-E9EEDA472D13}" presName="background3" presStyleLbl="node3" presStyleIdx="2" presStyleCnt="7"/>
      <dgm:spPr/>
    </dgm:pt>
    <dgm:pt modelId="{27A032ED-FF0B-44C1-8BB7-27F768522192}" type="pres">
      <dgm:prSet presAssocID="{84CC5201-BECE-4C3D-B6E9-E9EEDA472D13}" presName="text3" presStyleLbl="fgAcc3" presStyleIdx="2" presStyleCnt="7">
        <dgm:presLayoutVars>
          <dgm:chPref val="3"/>
        </dgm:presLayoutVars>
      </dgm:prSet>
      <dgm:spPr/>
    </dgm:pt>
    <dgm:pt modelId="{7119B903-3E98-4DCA-884F-0EF7E57811FA}" type="pres">
      <dgm:prSet presAssocID="{84CC5201-BECE-4C3D-B6E9-E9EEDA472D13}" presName="hierChild4" presStyleCnt="0"/>
      <dgm:spPr/>
    </dgm:pt>
    <dgm:pt modelId="{A56C0116-C2E0-498D-A24F-D37219FB6BAD}" type="pres">
      <dgm:prSet presAssocID="{E68B6AAB-11F6-404D-AC13-9817C916600E}" presName="Name17" presStyleLbl="parChTrans1D3" presStyleIdx="3" presStyleCnt="7"/>
      <dgm:spPr/>
    </dgm:pt>
    <dgm:pt modelId="{61C99F66-5B8A-4516-909C-A7FD9C4B387A}" type="pres">
      <dgm:prSet presAssocID="{7DB800B3-8E40-4072-B4C8-D09851E44E0E}" presName="hierRoot3" presStyleCnt="0"/>
      <dgm:spPr/>
    </dgm:pt>
    <dgm:pt modelId="{201E3956-5F43-41AC-913A-A58F611A579D}" type="pres">
      <dgm:prSet presAssocID="{7DB800B3-8E40-4072-B4C8-D09851E44E0E}" presName="composite3" presStyleCnt="0"/>
      <dgm:spPr/>
    </dgm:pt>
    <dgm:pt modelId="{A69E85BA-B8D6-465B-AE82-CE2A684C9949}" type="pres">
      <dgm:prSet presAssocID="{7DB800B3-8E40-4072-B4C8-D09851E44E0E}" presName="background3" presStyleLbl="node3" presStyleIdx="3" presStyleCnt="7"/>
      <dgm:spPr/>
    </dgm:pt>
    <dgm:pt modelId="{4A8B54C7-2535-426E-9E8E-2E2B36D078E3}" type="pres">
      <dgm:prSet presAssocID="{7DB800B3-8E40-4072-B4C8-D09851E44E0E}" presName="text3" presStyleLbl="fgAcc3" presStyleIdx="3" presStyleCnt="7">
        <dgm:presLayoutVars>
          <dgm:chPref val="3"/>
        </dgm:presLayoutVars>
      </dgm:prSet>
      <dgm:spPr/>
    </dgm:pt>
    <dgm:pt modelId="{7DA63B29-E344-4C61-ADC0-938A5A8081F4}" type="pres">
      <dgm:prSet presAssocID="{7DB800B3-8E40-4072-B4C8-D09851E44E0E}" presName="hierChild4" presStyleCnt="0"/>
      <dgm:spPr/>
    </dgm:pt>
    <dgm:pt modelId="{94480769-2BBA-439B-A806-1A9CD0EA835E}" type="pres">
      <dgm:prSet presAssocID="{17385B4E-534A-4759-96E9-F6DFB7FC38A1}" presName="Name10" presStyleLbl="parChTrans1D2" presStyleIdx="1" presStyleCnt="2"/>
      <dgm:spPr/>
    </dgm:pt>
    <dgm:pt modelId="{869B7787-3181-4A35-996A-2BF7BAD10028}" type="pres">
      <dgm:prSet presAssocID="{1801087D-6C1E-434D-B6F6-E3F4258E4E41}" presName="hierRoot2" presStyleCnt="0"/>
      <dgm:spPr/>
    </dgm:pt>
    <dgm:pt modelId="{B95F40AA-4486-4376-960B-E323F397BDEF}" type="pres">
      <dgm:prSet presAssocID="{1801087D-6C1E-434D-B6F6-E3F4258E4E41}" presName="composite2" presStyleCnt="0"/>
      <dgm:spPr/>
    </dgm:pt>
    <dgm:pt modelId="{AD8D9988-3D2E-411B-81F5-CA172B5656FB}" type="pres">
      <dgm:prSet presAssocID="{1801087D-6C1E-434D-B6F6-E3F4258E4E41}" presName="background2" presStyleLbl="node2" presStyleIdx="1" presStyleCnt="2"/>
      <dgm:spPr/>
    </dgm:pt>
    <dgm:pt modelId="{94E24911-2ECC-4484-9B1C-90D76E555A94}" type="pres">
      <dgm:prSet presAssocID="{1801087D-6C1E-434D-B6F6-E3F4258E4E41}" presName="text2" presStyleLbl="fgAcc2" presStyleIdx="1" presStyleCnt="2" custScaleX="189042">
        <dgm:presLayoutVars>
          <dgm:chPref val="3"/>
        </dgm:presLayoutVars>
      </dgm:prSet>
      <dgm:spPr/>
    </dgm:pt>
    <dgm:pt modelId="{3BD6D40E-5075-4EB6-BD0D-ABEA217EB08B}" type="pres">
      <dgm:prSet presAssocID="{1801087D-6C1E-434D-B6F6-E3F4258E4E41}" presName="hierChild3" presStyleCnt="0"/>
      <dgm:spPr/>
    </dgm:pt>
    <dgm:pt modelId="{BAC635A3-ECA1-4DE6-AE60-FA54126CD9B4}" type="pres">
      <dgm:prSet presAssocID="{2DDEB4A3-9FD6-4AD3-A1E2-8E31C9A0C63B}" presName="Name17" presStyleLbl="parChTrans1D3" presStyleIdx="4" presStyleCnt="7"/>
      <dgm:spPr/>
    </dgm:pt>
    <dgm:pt modelId="{93D8CC50-B2A1-498C-AE8A-BA0C7EC1C905}" type="pres">
      <dgm:prSet presAssocID="{CB43408E-955E-48FB-A3EA-32D3876A5F7A}" presName="hierRoot3" presStyleCnt="0"/>
      <dgm:spPr/>
    </dgm:pt>
    <dgm:pt modelId="{B5F197F9-4909-4931-B9A7-217A2F80F64B}" type="pres">
      <dgm:prSet presAssocID="{CB43408E-955E-48FB-A3EA-32D3876A5F7A}" presName="composite3" presStyleCnt="0"/>
      <dgm:spPr/>
    </dgm:pt>
    <dgm:pt modelId="{B0AD4779-9DE1-4434-B03B-D8C1374AA686}" type="pres">
      <dgm:prSet presAssocID="{CB43408E-955E-48FB-A3EA-32D3876A5F7A}" presName="background3" presStyleLbl="node3" presStyleIdx="4" presStyleCnt="7"/>
      <dgm:spPr/>
    </dgm:pt>
    <dgm:pt modelId="{D2A15532-BEB5-4F2C-9FCC-14233DB39957}" type="pres">
      <dgm:prSet presAssocID="{CB43408E-955E-48FB-A3EA-32D3876A5F7A}" presName="text3" presStyleLbl="fgAcc3" presStyleIdx="4" presStyleCnt="7">
        <dgm:presLayoutVars>
          <dgm:chPref val="3"/>
        </dgm:presLayoutVars>
      </dgm:prSet>
      <dgm:spPr/>
    </dgm:pt>
    <dgm:pt modelId="{736896FE-4497-45C1-99DB-69B4F572714F}" type="pres">
      <dgm:prSet presAssocID="{CB43408E-955E-48FB-A3EA-32D3876A5F7A}" presName="hierChild4" presStyleCnt="0"/>
      <dgm:spPr/>
    </dgm:pt>
    <dgm:pt modelId="{F57F5A2E-779A-4F6E-9968-ACD250DCDDEF}" type="pres">
      <dgm:prSet presAssocID="{63C0B615-5346-448A-A29F-640D1EB308D4}" presName="Name17" presStyleLbl="parChTrans1D3" presStyleIdx="5" presStyleCnt="7"/>
      <dgm:spPr/>
    </dgm:pt>
    <dgm:pt modelId="{C794FCA0-F091-4279-A173-AE421968F099}" type="pres">
      <dgm:prSet presAssocID="{1ADA922D-AC03-4F68-9581-56750CF949F5}" presName="hierRoot3" presStyleCnt="0"/>
      <dgm:spPr/>
    </dgm:pt>
    <dgm:pt modelId="{FE4CF059-3469-478F-9934-DC24576781AA}" type="pres">
      <dgm:prSet presAssocID="{1ADA922D-AC03-4F68-9581-56750CF949F5}" presName="composite3" presStyleCnt="0"/>
      <dgm:spPr/>
    </dgm:pt>
    <dgm:pt modelId="{37213FD7-D2F3-4970-B32A-2D542633357E}" type="pres">
      <dgm:prSet presAssocID="{1ADA922D-AC03-4F68-9581-56750CF949F5}" presName="background3" presStyleLbl="node3" presStyleIdx="5" presStyleCnt="7"/>
      <dgm:spPr/>
    </dgm:pt>
    <dgm:pt modelId="{1217D99C-17C3-4143-8C4C-F2B782EBF5C1}" type="pres">
      <dgm:prSet presAssocID="{1ADA922D-AC03-4F68-9581-56750CF949F5}" presName="text3" presStyleLbl="fgAcc3" presStyleIdx="5" presStyleCnt="7">
        <dgm:presLayoutVars>
          <dgm:chPref val="3"/>
        </dgm:presLayoutVars>
      </dgm:prSet>
      <dgm:spPr/>
    </dgm:pt>
    <dgm:pt modelId="{32869F26-F593-44FE-9AF7-0313DE3B0207}" type="pres">
      <dgm:prSet presAssocID="{1ADA922D-AC03-4F68-9581-56750CF949F5}" presName="hierChild4" presStyleCnt="0"/>
      <dgm:spPr/>
    </dgm:pt>
    <dgm:pt modelId="{BEA3FF3E-B727-462D-84BF-1C1838DB6A92}" type="pres">
      <dgm:prSet presAssocID="{A5B1612D-3E28-44D2-8CAC-6C81EB909904}" presName="Name23" presStyleLbl="parChTrans1D4" presStyleIdx="0" presStyleCnt="6"/>
      <dgm:spPr/>
    </dgm:pt>
    <dgm:pt modelId="{2F7D5F32-4833-47E3-AEE2-8D5C2F7973D5}" type="pres">
      <dgm:prSet presAssocID="{14D8B844-B7A9-4AAF-9F56-009391CED87B}" presName="hierRoot4" presStyleCnt="0"/>
      <dgm:spPr/>
    </dgm:pt>
    <dgm:pt modelId="{FCA82F44-584B-40C0-A066-D2249EC8B2BE}" type="pres">
      <dgm:prSet presAssocID="{14D8B844-B7A9-4AAF-9F56-009391CED87B}" presName="composite4" presStyleCnt="0"/>
      <dgm:spPr/>
    </dgm:pt>
    <dgm:pt modelId="{A2051593-1E88-4E55-9508-512B21960FC2}" type="pres">
      <dgm:prSet presAssocID="{14D8B844-B7A9-4AAF-9F56-009391CED87B}" presName="background4" presStyleLbl="node4" presStyleIdx="0" presStyleCnt="6"/>
      <dgm:spPr/>
    </dgm:pt>
    <dgm:pt modelId="{C9B19452-9D9B-44EF-9CAD-FFC3F2DB8735}" type="pres">
      <dgm:prSet presAssocID="{14D8B844-B7A9-4AAF-9F56-009391CED87B}" presName="text4" presStyleLbl="fgAcc4" presStyleIdx="0" presStyleCnt="6">
        <dgm:presLayoutVars>
          <dgm:chPref val="3"/>
        </dgm:presLayoutVars>
      </dgm:prSet>
      <dgm:spPr/>
    </dgm:pt>
    <dgm:pt modelId="{AD36361E-0BEE-4B09-8C81-4151616FA153}" type="pres">
      <dgm:prSet presAssocID="{14D8B844-B7A9-4AAF-9F56-009391CED87B}" presName="hierChild5" presStyleCnt="0"/>
      <dgm:spPr/>
    </dgm:pt>
    <dgm:pt modelId="{5358177C-17B2-44E8-B67D-E3B4D463191A}" type="pres">
      <dgm:prSet presAssocID="{FD2813C9-41B4-414E-8F28-7B9B6FB435EA}" presName="Name23" presStyleLbl="parChTrans1D4" presStyleIdx="1" presStyleCnt="6"/>
      <dgm:spPr/>
    </dgm:pt>
    <dgm:pt modelId="{AB6413BC-DF18-434B-B0DF-C0A7C75ADB9B}" type="pres">
      <dgm:prSet presAssocID="{9C971743-4916-4A27-AA46-9223DFD3692B}" presName="hierRoot4" presStyleCnt="0"/>
      <dgm:spPr/>
    </dgm:pt>
    <dgm:pt modelId="{70C929BD-24D1-4B11-8DD5-52CD83C19D6A}" type="pres">
      <dgm:prSet presAssocID="{9C971743-4916-4A27-AA46-9223DFD3692B}" presName="composite4" presStyleCnt="0"/>
      <dgm:spPr/>
    </dgm:pt>
    <dgm:pt modelId="{B65D80B0-1C7C-46E1-A49D-2E32FA7D5176}" type="pres">
      <dgm:prSet presAssocID="{9C971743-4916-4A27-AA46-9223DFD3692B}" presName="background4" presStyleLbl="node4" presStyleIdx="1" presStyleCnt="6"/>
      <dgm:spPr/>
    </dgm:pt>
    <dgm:pt modelId="{6700FBF4-6635-4E18-ACBB-DB2D77847A2D}" type="pres">
      <dgm:prSet presAssocID="{9C971743-4916-4A27-AA46-9223DFD3692B}" presName="text4" presStyleLbl="fgAcc4" presStyleIdx="1" presStyleCnt="6">
        <dgm:presLayoutVars>
          <dgm:chPref val="3"/>
        </dgm:presLayoutVars>
      </dgm:prSet>
      <dgm:spPr/>
    </dgm:pt>
    <dgm:pt modelId="{4F48406D-9179-4F77-B28A-8411CFEFB29F}" type="pres">
      <dgm:prSet presAssocID="{9C971743-4916-4A27-AA46-9223DFD3692B}" presName="hierChild5" presStyleCnt="0"/>
      <dgm:spPr/>
    </dgm:pt>
    <dgm:pt modelId="{331F8440-02D4-4343-8133-FDED3E0DBE90}" type="pres">
      <dgm:prSet presAssocID="{4117DF6D-E570-420C-A816-BAAA0C01B73B}" presName="Name23" presStyleLbl="parChTrans1D4" presStyleIdx="2" presStyleCnt="6"/>
      <dgm:spPr/>
    </dgm:pt>
    <dgm:pt modelId="{1EB50925-0329-413F-927E-070CC18BDE63}" type="pres">
      <dgm:prSet presAssocID="{0E7B7158-432B-44CC-B224-FC4C1F4871C2}" presName="hierRoot4" presStyleCnt="0"/>
      <dgm:spPr/>
    </dgm:pt>
    <dgm:pt modelId="{8BD003B4-D635-464E-9809-447A408EE47D}" type="pres">
      <dgm:prSet presAssocID="{0E7B7158-432B-44CC-B224-FC4C1F4871C2}" presName="composite4" presStyleCnt="0"/>
      <dgm:spPr/>
    </dgm:pt>
    <dgm:pt modelId="{CB129064-C955-4CF3-9B1B-4379781474FE}" type="pres">
      <dgm:prSet presAssocID="{0E7B7158-432B-44CC-B224-FC4C1F4871C2}" presName="background4" presStyleLbl="node4" presStyleIdx="2" presStyleCnt="6"/>
      <dgm:spPr/>
    </dgm:pt>
    <dgm:pt modelId="{7DE0C354-5B4E-4263-845D-9BE9CF3223F6}" type="pres">
      <dgm:prSet presAssocID="{0E7B7158-432B-44CC-B224-FC4C1F4871C2}" presName="text4" presStyleLbl="fgAcc4" presStyleIdx="2" presStyleCnt="6">
        <dgm:presLayoutVars>
          <dgm:chPref val="3"/>
        </dgm:presLayoutVars>
      </dgm:prSet>
      <dgm:spPr/>
    </dgm:pt>
    <dgm:pt modelId="{EF232918-D861-49A1-91F9-43DC363CF332}" type="pres">
      <dgm:prSet presAssocID="{0E7B7158-432B-44CC-B224-FC4C1F4871C2}" presName="hierChild5" presStyleCnt="0"/>
      <dgm:spPr/>
    </dgm:pt>
    <dgm:pt modelId="{AAD91775-4149-4111-AB83-C66F29D0CEC6}" type="pres">
      <dgm:prSet presAssocID="{E55985F1-FD50-4A05-8D95-355B5A2761B6}" presName="Name23" presStyleLbl="parChTrans1D4" presStyleIdx="3" presStyleCnt="6"/>
      <dgm:spPr/>
    </dgm:pt>
    <dgm:pt modelId="{FBBF94B3-0AD4-48B2-A078-BAFBC4CAB954}" type="pres">
      <dgm:prSet presAssocID="{BAAE2423-2FD2-4764-AD8D-7EB575EA896B}" presName="hierRoot4" presStyleCnt="0"/>
      <dgm:spPr/>
    </dgm:pt>
    <dgm:pt modelId="{DDB8D3B3-B879-40C2-A76A-F43ABE5840E6}" type="pres">
      <dgm:prSet presAssocID="{BAAE2423-2FD2-4764-AD8D-7EB575EA896B}" presName="composite4" presStyleCnt="0"/>
      <dgm:spPr/>
    </dgm:pt>
    <dgm:pt modelId="{0D329665-59D9-428B-B7B3-14328D64818E}" type="pres">
      <dgm:prSet presAssocID="{BAAE2423-2FD2-4764-AD8D-7EB575EA896B}" presName="background4" presStyleLbl="node4" presStyleIdx="3" presStyleCnt="6"/>
      <dgm:spPr/>
    </dgm:pt>
    <dgm:pt modelId="{35D3D454-B6A3-4DBD-85DE-B3AB57A03762}" type="pres">
      <dgm:prSet presAssocID="{BAAE2423-2FD2-4764-AD8D-7EB575EA896B}" presName="text4" presStyleLbl="fgAcc4" presStyleIdx="3" presStyleCnt="6">
        <dgm:presLayoutVars>
          <dgm:chPref val="3"/>
        </dgm:presLayoutVars>
      </dgm:prSet>
      <dgm:spPr/>
    </dgm:pt>
    <dgm:pt modelId="{2832C22F-FC58-4CB4-98F4-5E83E043A81F}" type="pres">
      <dgm:prSet presAssocID="{BAAE2423-2FD2-4764-AD8D-7EB575EA896B}" presName="hierChild5" presStyleCnt="0"/>
      <dgm:spPr/>
    </dgm:pt>
    <dgm:pt modelId="{D643E1A5-EC6D-46FD-8670-50F8A5634109}" type="pres">
      <dgm:prSet presAssocID="{BDF817F3-5741-41FD-A9A0-1799003A8708}" presName="Name23" presStyleLbl="parChTrans1D4" presStyleIdx="4" presStyleCnt="6"/>
      <dgm:spPr/>
    </dgm:pt>
    <dgm:pt modelId="{14C93992-3FFE-42F9-907A-83D7458E952C}" type="pres">
      <dgm:prSet presAssocID="{DC191904-5E36-4782-9D63-00FB0BF5FAB8}" presName="hierRoot4" presStyleCnt="0"/>
      <dgm:spPr/>
    </dgm:pt>
    <dgm:pt modelId="{1830D54D-DE2B-4DD0-BD09-AED6F55ECD91}" type="pres">
      <dgm:prSet presAssocID="{DC191904-5E36-4782-9D63-00FB0BF5FAB8}" presName="composite4" presStyleCnt="0"/>
      <dgm:spPr/>
    </dgm:pt>
    <dgm:pt modelId="{67BF407E-B7F5-40AD-868B-DF09FC9398C9}" type="pres">
      <dgm:prSet presAssocID="{DC191904-5E36-4782-9D63-00FB0BF5FAB8}" presName="background4" presStyleLbl="node4" presStyleIdx="4" presStyleCnt="6"/>
      <dgm:spPr/>
    </dgm:pt>
    <dgm:pt modelId="{67B5BDBA-2503-4C5C-9761-8C1831232ACE}" type="pres">
      <dgm:prSet presAssocID="{DC191904-5E36-4782-9D63-00FB0BF5FAB8}" presName="text4" presStyleLbl="fgAcc4" presStyleIdx="4" presStyleCnt="6">
        <dgm:presLayoutVars>
          <dgm:chPref val="3"/>
        </dgm:presLayoutVars>
      </dgm:prSet>
      <dgm:spPr/>
    </dgm:pt>
    <dgm:pt modelId="{777AF6F8-38A2-4F2E-BAA1-FCE4B155F431}" type="pres">
      <dgm:prSet presAssocID="{DC191904-5E36-4782-9D63-00FB0BF5FAB8}" presName="hierChild5" presStyleCnt="0"/>
      <dgm:spPr/>
    </dgm:pt>
    <dgm:pt modelId="{A91C028B-0DF7-4909-AF6A-28D16A31C631}" type="pres">
      <dgm:prSet presAssocID="{7BA10E7A-C183-4A96-8AF4-BABC3A258574}" presName="Name23" presStyleLbl="parChTrans1D4" presStyleIdx="5" presStyleCnt="6"/>
      <dgm:spPr/>
    </dgm:pt>
    <dgm:pt modelId="{CEA54CBC-EA04-44C2-92E1-50017765FB22}" type="pres">
      <dgm:prSet presAssocID="{C56150B7-A288-462F-BBF8-797298329DC5}" presName="hierRoot4" presStyleCnt="0"/>
      <dgm:spPr/>
    </dgm:pt>
    <dgm:pt modelId="{605428EF-C6CF-4418-9B45-ABD900BDBA62}" type="pres">
      <dgm:prSet presAssocID="{C56150B7-A288-462F-BBF8-797298329DC5}" presName="composite4" presStyleCnt="0"/>
      <dgm:spPr/>
    </dgm:pt>
    <dgm:pt modelId="{29B627FE-EDD3-47AF-BCEB-764132E12A68}" type="pres">
      <dgm:prSet presAssocID="{C56150B7-A288-462F-BBF8-797298329DC5}" presName="background4" presStyleLbl="node4" presStyleIdx="5" presStyleCnt="6"/>
      <dgm:spPr/>
    </dgm:pt>
    <dgm:pt modelId="{6CEEBCD9-CE01-475C-BEF1-4FD54CD5A7B3}" type="pres">
      <dgm:prSet presAssocID="{C56150B7-A288-462F-BBF8-797298329DC5}" presName="text4" presStyleLbl="fgAcc4" presStyleIdx="5" presStyleCnt="6">
        <dgm:presLayoutVars>
          <dgm:chPref val="3"/>
        </dgm:presLayoutVars>
      </dgm:prSet>
      <dgm:spPr/>
    </dgm:pt>
    <dgm:pt modelId="{F98B5D7E-B1AD-4E29-AAE7-B1F5082B1C31}" type="pres">
      <dgm:prSet presAssocID="{C56150B7-A288-462F-BBF8-797298329DC5}" presName="hierChild5" presStyleCnt="0"/>
      <dgm:spPr/>
    </dgm:pt>
    <dgm:pt modelId="{37D7AF3E-F748-4876-85DA-A6AE5BCA3B55}" type="pres">
      <dgm:prSet presAssocID="{F85DEECA-FAC0-4E10-B32B-4985576F2E78}" presName="Name17" presStyleLbl="parChTrans1D3" presStyleIdx="6" presStyleCnt="7"/>
      <dgm:spPr/>
    </dgm:pt>
    <dgm:pt modelId="{9CC649C9-464D-4D07-BA4F-216413B70591}" type="pres">
      <dgm:prSet presAssocID="{9965710B-EE00-4ED4-8936-3243B2125F88}" presName="hierRoot3" presStyleCnt="0"/>
      <dgm:spPr/>
    </dgm:pt>
    <dgm:pt modelId="{A0ECD05F-30D6-4CB2-A515-D07BD3F837DF}" type="pres">
      <dgm:prSet presAssocID="{9965710B-EE00-4ED4-8936-3243B2125F88}" presName="composite3" presStyleCnt="0"/>
      <dgm:spPr/>
    </dgm:pt>
    <dgm:pt modelId="{2C591A01-F405-4526-BAAA-DEDBAF5896CF}" type="pres">
      <dgm:prSet presAssocID="{9965710B-EE00-4ED4-8936-3243B2125F88}" presName="background3" presStyleLbl="node3" presStyleIdx="6" presStyleCnt="7"/>
      <dgm:spPr/>
    </dgm:pt>
    <dgm:pt modelId="{74488C06-AB5A-49D8-8196-BB00F9E39D5E}" type="pres">
      <dgm:prSet presAssocID="{9965710B-EE00-4ED4-8936-3243B2125F88}" presName="text3" presStyleLbl="fgAcc3" presStyleIdx="6" presStyleCnt="7">
        <dgm:presLayoutVars>
          <dgm:chPref val="3"/>
        </dgm:presLayoutVars>
      </dgm:prSet>
      <dgm:spPr/>
    </dgm:pt>
    <dgm:pt modelId="{38A9A20F-E98A-49F8-AB24-242A9841588F}" type="pres">
      <dgm:prSet presAssocID="{9965710B-EE00-4ED4-8936-3243B2125F88}" presName="hierChild4" presStyleCnt="0"/>
      <dgm:spPr/>
    </dgm:pt>
  </dgm:ptLst>
  <dgm:cxnLst>
    <dgm:cxn modelId="{CFC3D802-68C2-470F-ACB0-7A5849C24E37}" srcId="{D73133F7-7695-4E62-B9B4-82F1F9B7C20B}" destId="{93ACD48F-9DD8-47EE-BBF9-AD8B234357D1}" srcOrd="0" destOrd="0" parTransId="{40D55062-9126-4805-A79B-0D9929564141}" sibTransId="{74841EAE-A131-4683-A487-EE3BDD65BA02}"/>
    <dgm:cxn modelId="{AAD00607-32CD-467E-B760-A6798233AA8E}" srcId="{1ADA922D-AC03-4F68-9581-56750CF949F5}" destId="{14D8B844-B7A9-4AAF-9F56-009391CED87B}" srcOrd="0" destOrd="0" parTransId="{A5B1612D-3E28-44D2-8CAC-6C81EB909904}" sibTransId="{17B3C3C5-DFFB-41C6-9F4A-FA7998D7D2E7}"/>
    <dgm:cxn modelId="{24A6E507-E3DD-48EA-8319-A837ABCF62A0}" type="presOf" srcId="{9C971743-4916-4A27-AA46-9223DFD3692B}" destId="{6700FBF4-6635-4E18-ACBB-DB2D77847A2D}" srcOrd="0" destOrd="0" presId="urn:microsoft.com/office/officeart/2005/8/layout/hierarchy1"/>
    <dgm:cxn modelId="{1BAAFE15-8501-44D2-9471-F288FB4C5ED1}" srcId="{D73133F7-7695-4E62-B9B4-82F1F9B7C20B}" destId="{84CC5201-BECE-4C3D-B6E9-E9EEDA472D13}" srcOrd="2" destOrd="0" parTransId="{C41D402A-80D5-44E5-BB31-12B6037758CF}" sibTransId="{D47E0909-4ADB-47DC-9AE6-AECE921693F4}"/>
    <dgm:cxn modelId="{DE06CB1D-FDEB-4F12-AF87-77277EA95AE1}" srcId="{7C01E0C9-0BA6-43CD-BCDB-F41309096F08}" destId="{D73133F7-7695-4E62-B9B4-82F1F9B7C20B}" srcOrd="0" destOrd="0" parTransId="{57D0A3DA-5859-400C-9CCC-39F5B19A4C91}" sibTransId="{B6711AF2-44D6-4484-AD8D-E9C2509AA9CF}"/>
    <dgm:cxn modelId="{96033B23-203B-4909-A097-FC79660ACCB0}" srcId="{7C01E0C9-0BA6-43CD-BCDB-F41309096F08}" destId="{1801087D-6C1E-434D-B6F6-E3F4258E4E41}" srcOrd="1" destOrd="0" parTransId="{17385B4E-534A-4759-96E9-F6DFB7FC38A1}" sibTransId="{952FB306-5720-453E-AFE5-1F584865148D}"/>
    <dgm:cxn modelId="{1CB66525-C2D9-44F7-A946-5D4F99F809CE}" type="presOf" srcId="{7BA10E7A-C183-4A96-8AF4-BABC3A258574}" destId="{A91C028B-0DF7-4909-AF6A-28D16A31C631}" srcOrd="0" destOrd="0" presId="urn:microsoft.com/office/officeart/2005/8/layout/hierarchy1"/>
    <dgm:cxn modelId="{DF7FFB25-C9C6-41AB-803B-E39ED1597E9F}" type="presOf" srcId="{BAAE2423-2FD2-4764-AD8D-7EB575EA896B}" destId="{35D3D454-B6A3-4DBD-85DE-B3AB57A03762}" srcOrd="0" destOrd="0" presId="urn:microsoft.com/office/officeart/2005/8/layout/hierarchy1"/>
    <dgm:cxn modelId="{DD010A26-A1B3-4B8B-8E2B-520FA157DCD2}" srcId="{1801087D-6C1E-434D-B6F6-E3F4258E4E41}" destId="{CB43408E-955E-48FB-A3EA-32D3876A5F7A}" srcOrd="0" destOrd="0" parTransId="{2DDEB4A3-9FD6-4AD3-A1E2-8E31C9A0C63B}" sibTransId="{D0755BC3-C24D-430E-A0C2-F41BA9616E30}"/>
    <dgm:cxn modelId="{9C69B127-7ABF-485F-9C79-C1339A60D8E9}" type="presOf" srcId="{E68B6AAB-11F6-404D-AC13-9817C916600E}" destId="{A56C0116-C2E0-498D-A24F-D37219FB6BAD}" srcOrd="0" destOrd="0" presId="urn:microsoft.com/office/officeart/2005/8/layout/hierarchy1"/>
    <dgm:cxn modelId="{7F46022F-1AB3-43C8-9110-DC70731F00BF}" srcId="{D73133F7-7695-4E62-B9B4-82F1F9B7C20B}" destId="{19A32D3E-9E88-425E-9AC1-A875E5D947B8}" srcOrd="1" destOrd="0" parTransId="{72769061-16D4-4E62-B850-37E660537362}" sibTransId="{8807E44F-7464-497E-B492-F61E960C9DB4}"/>
    <dgm:cxn modelId="{3B5B232F-C592-450C-8623-6AA9FBDF1352}" type="presOf" srcId="{57D0A3DA-5859-400C-9CCC-39F5B19A4C91}" destId="{2C4EBFB2-4439-4F18-8CEF-7FB259B27CEC}" srcOrd="0" destOrd="0" presId="urn:microsoft.com/office/officeart/2005/8/layout/hierarchy1"/>
    <dgm:cxn modelId="{E2B01931-658F-4A2C-A788-A82FB053117E}" type="presOf" srcId="{D73133F7-7695-4E62-B9B4-82F1F9B7C20B}" destId="{185BE6E3-305A-40C8-9441-B24351CAA577}" srcOrd="0" destOrd="0" presId="urn:microsoft.com/office/officeart/2005/8/layout/hierarchy1"/>
    <dgm:cxn modelId="{08068132-4F85-4A46-AEC3-FACFE6288D30}" srcId="{14D8B844-B7A9-4AAF-9F56-009391CED87B}" destId="{0E7B7158-432B-44CC-B224-FC4C1F4871C2}" srcOrd="1" destOrd="0" parTransId="{4117DF6D-E570-420C-A816-BAAA0C01B73B}" sibTransId="{848B7CBF-0270-4E3D-BCEC-2530DC045F75}"/>
    <dgm:cxn modelId="{30A8AE33-F0A8-42CD-95C2-01D442F6D71A}" type="presOf" srcId="{1ADA922D-AC03-4F68-9581-56750CF949F5}" destId="{1217D99C-17C3-4143-8C4C-F2B782EBF5C1}" srcOrd="0" destOrd="0" presId="urn:microsoft.com/office/officeart/2005/8/layout/hierarchy1"/>
    <dgm:cxn modelId="{BF959637-4981-4D7C-994E-1976993955CF}" type="presOf" srcId="{14D8B844-B7A9-4AAF-9F56-009391CED87B}" destId="{C9B19452-9D9B-44EF-9CAD-FFC3F2DB8735}" srcOrd="0" destOrd="0" presId="urn:microsoft.com/office/officeart/2005/8/layout/hierarchy1"/>
    <dgm:cxn modelId="{26A70B3E-2B33-4AA2-AECD-DA99E5291DD4}" type="presOf" srcId="{C41D402A-80D5-44E5-BB31-12B6037758CF}" destId="{CB61EB6F-55B6-4837-A43A-A85821D67827}" srcOrd="0" destOrd="0" presId="urn:microsoft.com/office/officeart/2005/8/layout/hierarchy1"/>
    <dgm:cxn modelId="{1069DD5F-6882-47A0-BD07-64D0B918DF18}" srcId="{BAAE2423-2FD2-4764-AD8D-7EB575EA896B}" destId="{C56150B7-A288-462F-BBF8-797298329DC5}" srcOrd="1" destOrd="0" parTransId="{7BA10E7A-C183-4A96-8AF4-BABC3A258574}" sibTransId="{D1620163-676B-49CA-9E59-485BBA105DA1}"/>
    <dgm:cxn modelId="{3F7E8E61-0779-4462-8CC9-6D88B46C0306}" type="presOf" srcId="{C56150B7-A288-462F-BBF8-797298329DC5}" destId="{6CEEBCD9-CE01-475C-BEF1-4FD54CD5A7B3}" srcOrd="0" destOrd="0" presId="urn:microsoft.com/office/officeart/2005/8/layout/hierarchy1"/>
    <dgm:cxn modelId="{D38A3D49-CCDC-450E-A942-1711DF70BB54}" type="presOf" srcId="{DC191904-5E36-4782-9D63-00FB0BF5FAB8}" destId="{67B5BDBA-2503-4C5C-9761-8C1831232ACE}" srcOrd="0" destOrd="0" presId="urn:microsoft.com/office/officeart/2005/8/layout/hierarchy1"/>
    <dgm:cxn modelId="{976FFD6B-0B13-4FC1-8809-69ACC0273910}" type="presOf" srcId="{BDF817F3-5741-41FD-A9A0-1799003A8708}" destId="{D643E1A5-EC6D-46FD-8670-50F8A5634109}" srcOrd="0" destOrd="0" presId="urn:microsoft.com/office/officeart/2005/8/layout/hierarchy1"/>
    <dgm:cxn modelId="{3809574C-C380-4733-9955-17B1924083B2}" srcId="{1ADA922D-AC03-4F68-9581-56750CF949F5}" destId="{BAAE2423-2FD2-4764-AD8D-7EB575EA896B}" srcOrd="1" destOrd="0" parTransId="{E55985F1-FD50-4A05-8D95-355B5A2761B6}" sibTransId="{47523F56-4AFF-457F-9B7C-42382A89FD93}"/>
    <dgm:cxn modelId="{0093554E-B1F7-4463-8BB0-B093ECE164A8}" type="presOf" srcId="{F85DEECA-FAC0-4E10-B32B-4985576F2E78}" destId="{37D7AF3E-F748-4876-85DA-A6AE5BCA3B55}" srcOrd="0" destOrd="0" presId="urn:microsoft.com/office/officeart/2005/8/layout/hierarchy1"/>
    <dgm:cxn modelId="{3A454A54-45DB-41E4-9B4C-33FAA4E4D812}" type="presOf" srcId="{FD2813C9-41B4-414E-8F28-7B9B6FB435EA}" destId="{5358177C-17B2-44E8-B67D-E3B4D463191A}" srcOrd="0" destOrd="0" presId="urn:microsoft.com/office/officeart/2005/8/layout/hierarchy1"/>
    <dgm:cxn modelId="{D1E05179-3F46-4D43-A9CB-3D128C8324E5}" type="presOf" srcId="{84CC5201-BECE-4C3D-B6E9-E9EEDA472D13}" destId="{27A032ED-FF0B-44C1-8BB7-27F768522192}" srcOrd="0" destOrd="0" presId="urn:microsoft.com/office/officeart/2005/8/layout/hierarchy1"/>
    <dgm:cxn modelId="{AF330C8A-9B47-46F9-9592-23AFA40819F6}" type="presOf" srcId="{7DB800B3-8E40-4072-B4C8-D09851E44E0E}" destId="{4A8B54C7-2535-426E-9E8E-2E2B36D078E3}" srcOrd="0" destOrd="0" presId="urn:microsoft.com/office/officeart/2005/8/layout/hierarchy1"/>
    <dgm:cxn modelId="{E1A39A90-EDD6-445C-8392-728A53887CD1}" type="presOf" srcId="{E55985F1-FD50-4A05-8D95-355B5A2761B6}" destId="{AAD91775-4149-4111-AB83-C66F29D0CEC6}" srcOrd="0" destOrd="0" presId="urn:microsoft.com/office/officeart/2005/8/layout/hierarchy1"/>
    <dgm:cxn modelId="{C3C9CB94-DFEB-4C62-967A-1C3483EF2467}" type="presOf" srcId="{19A32D3E-9E88-425E-9AC1-A875E5D947B8}" destId="{19C310D3-BEF3-4AB0-8AD3-ADC0A4CF9222}" srcOrd="0" destOrd="0" presId="urn:microsoft.com/office/officeart/2005/8/layout/hierarchy1"/>
    <dgm:cxn modelId="{65CC4497-9593-4A16-A5B1-95382A61FB14}" type="presOf" srcId="{2DDEB4A3-9FD6-4AD3-A1E2-8E31C9A0C63B}" destId="{BAC635A3-ECA1-4DE6-AE60-FA54126CD9B4}" srcOrd="0" destOrd="0" presId="urn:microsoft.com/office/officeart/2005/8/layout/hierarchy1"/>
    <dgm:cxn modelId="{37266CA2-B090-4226-9AD8-BB51A34D7D67}" type="presOf" srcId="{CB43408E-955E-48FB-A3EA-32D3876A5F7A}" destId="{D2A15532-BEB5-4F2C-9FCC-14233DB39957}" srcOrd="0" destOrd="0" presId="urn:microsoft.com/office/officeart/2005/8/layout/hierarchy1"/>
    <dgm:cxn modelId="{ED6A1AA9-3171-48A6-91E3-529A5FA359E5}" srcId="{D73133F7-7695-4E62-B9B4-82F1F9B7C20B}" destId="{7DB800B3-8E40-4072-B4C8-D09851E44E0E}" srcOrd="3" destOrd="0" parTransId="{E68B6AAB-11F6-404D-AC13-9817C916600E}" sibTransId="{EFA6EC11-4898-4DAA-A98B-300ACCF7B240}"/>
    <dgm:cxn modelId="{BB0D5BA9-D0D2-47D4-AD5C-D81B2B9E3826}" type="presOf" srcId="{1801087D-6C1E-434D-B6F6-E3F4258E4E41}" destId="{94E24911-2ECC-4484-9B1C-90D76E555A94}" srcOrd="0" destOrd="0" presId="urn:microsoft.com/office/officeart/2005/8/layout/hierarchy1"/>
    <dgm:cxn modelId="{264BB3AA-212B-4099-95EB-131307D88B8A}" type="presOf" srcId="{A5B1612D-3E28-44D2-8CAC-6C81EB909904}" destId="{BEA3FF3E-B727-462D-84BF-1C1838DB6A92}" srcOrd="0" destOrd="0" presId="urn:microsoft.com/office/officeart/2005/8/layout/hierarchy1"/>
    <dgm:cxn modelId="{FAB6B0AC-A6DE-4D89-AC64-C5A806682A04}" type="presOf" srcId="{4117DF6D-E570-420C-A816-BAAA0C01B73B}" destId="{331F8440-02D4-4343-8133-FDED3E0DBE90}" srcOrd="0" destOrd="0" presId="urn:microsoft.com/office/officeart/2005/8/layout/hierarchy1"/>
    <dgm:cxn modelId="{428E50B6-C8CE-42A8-811A-A2A65E0657F9}" type="presOf" srcId="{93ACD48F-9DD8-47EE-BBF9-AD8B234357D1}" destId="{070910B6-9D97-4B64-A282-743CBB97F728}" srcOrd="0" destOrd="0" presId="urn:microsoft.com/office/officeart/2005/8/layout/hierarchy1"/>
    <dgm:cxn modelId="{F0829CB6-EF22-469E-BE43-22818EC3C14B}" srcId="{1801087D-6C1E-434D-B6F6-E3F4258E4E41}" destId="{1ADA922D-AC03-4F68-9581-56750CF949F5}" srcOrd="1" destOrd="0" parTransId="{63C0B615-5346-448A-A29F-640D1EB308D4}" sibTransId="{99D4DA8D-2E81-455C-B609-9A23228FE372}"/>
    <dgm:cxn modelId="{1334E7BA-BCB2-431F-8CF5-4E44BBE889AE}" type="presOf" srcId="{72769061-16D4-4E62-B850-37E660537362}" destId="{F4D8A35F-7D0F-4646-94D4-DF9447DDFB20}" srcOrd="0" destOrd="0" presId="urn:microsoft.com/office/officeart/2005/8/layout/hierarchy1"/>
    <dgm:cxn modelId="{C79065C2-B3EE-4497-BBE8-A2EBEAD0DFAA}" type="presOf" srcId="{76C2AC5B-B725-4CEB-959B-AA4529C0BAAB}" destId="{FE1BFD23-0DF6-444C-9C91-DEB4CFB95E14}" srcOrd="0" destOrd="0" presId="urn:microsoft.com/office/officeart/2005/8/layout/hierarchy1"/>
    <dgm:cxn modelId="{3D69A9C4-E6B5-4F6B-890E-16F02E1EBA4F}" type="presOf" srcId="{7C01E0C9-0BA6-43CD-BCDB-F41309096F08}" destId="{38D728D5-695E-404F-B96D-8CDB53B09503}" srcOrd="0" destOrd="0" presId="urn:microsoft.com/office/officeart/2005/8/layout/hierarchy1"/>
    <dgm:cxn modelId="{49B65AC5-9B59-4B64-88B0-B080E463B657}" srcId="{76C2AC5B-B725-4CEB-959B-AA4529C0BAAB}" destId="{7C01E0C9-0BA6-43CD-BCDB-F41309096F08}" srcOrd="0" destOrd="0" parTransId="{5C6F1127-7AB8-44CF-9D59-60524ED188C4}" sibTransId="{FB01A764-2D24-4B21-BC27-DB3A22BFA6E7}"/>
    <dgm:cxn modelId="{AC20D1C7-D4ED-43FA-B735-73E0926E3F25}" type="presOf" srcId="{0E7B7158-432B-44CC-B224-FC4C1F4871C2}" destId="{7DE0C354-5B4E-4263-845D-9BE9CF3223F6}" srcOrd="0" destOrd="0" presId="urn:microsoft.com/office/officeart/2005/8/layout/hierarchy1"/>
    <dgm:cxn modelId="{4B1E25CD-85D8-492E-A3B0-F1645FFC89EF}" srcId="{1801087D-6C1E-434D-B6F6-E3F4258E4E41}" destId="{9965710B-EE00-4ED4-8936-3243B2125F88}" srcOrd="2" destOrd="0" parTransId="{F85DEECA-FAC0-4E10-B32B-4985576F2E78}" sibTransId="{FB7AB3E8-8171-4FF0-BACF-077BCD088851}"/>
    <dgm:cxn modelId="{3E3235CD-DF19-40EE-A054-75CAB0FFCC88}" type="presOf" srcId="{17385B4E-534A-4759-96E9-F6DFB7FC38A1}" destId="{94480769-2BBA-439B-A806-1A9CD0EA835E}" srcOrd="0" destOrd="0" presId="urn:microsoft.com/office/officeart/2005/8/layout/hierarchy1"/>
    <dgm:cxn modelId="{51E148CD-A3F4-455B-BB38-0C228C14ACA1}" srcId="{14D8B844-B7A9-4AAF-9F56-009391CED87B}" destId="{9C971743-4916-4A27-AA46-9223DFD3692B}" srcOrd="0" destOrd="0" parTransId="{FD2813C9-41B4-414E-8F28-7B9B6FB435EA}" sibTransId="{7FFE4BAD-0A8A-4ACF-B4CB-0B1C4AC354FF}"/>
    <dgm:cxn modelId="{26BE69D9-4CB3-4C64-A9B5-F9585489B10D}" srcId="{BAAE2423-2FD2-4764-AD8D-7EB575EA896B}" destId="{DC191904-5E36-4782-9D63-00FB0BF5FAB8}" srcOrd="0" destOrd="0" parTransId="{BDF817F3-5741-41FD-A9A0-1799003A8708}" sibTransId="{52340025-3F9E-4AB3-94B6-7208EBC80D49}"/>
    <dgm:cxn modelId="{E484F2DC-4DA9-4637-BC8E-FE2F28AE3F71}" type="presOf" srcId="{40D55062-9126-4805-A79B-0D9929564141}" destId="{B8595BA0-182C-4129-85A4-127A6D64C3FB}" srcOrd="0" destOrd="0" presId="urn:microsoft.com/office/officeart/2005/8/layout/hierarchy1"/>
    <dgm:cxn modelId="{F6B2CFE9-BC0C-4A6B-8586-DFF6A9A91880}" type="presOf" srcId="{63C0B615-5346-448A-A29F-640D1EB308D4}" destId="{F57F5A2E-779A-4F6E-9968-ACD250DCDDEF}" srcOrd="0" destOrd="0" presId="urn:microsoft.com/office/officeart/2005/8/layout/hierarchy1"/>
    <dgm:cxn modelId="{44BBC3F9-0E8D-4B31-BC97-18145FA99727}" type="presOf" srcId="{9965710B-EE00-4ED4-8936-3243B2125F88}" destId="{74488C06-AB5A-49D8-8196-BB00F9E39D5E}" srcOrd="0" destOrd="0" presId="urn:microsoft.com/office/officeart/2005/8/layout/hierarchy1"/>
    <dgm:cxn modelId="{68831331-4185-404E-B610-1618630AEFC9}" type="presParOf" srcId="{FE1BFD23-0DF6-444C-9C91-DEB4CFB95E14}" destId="{EF734AC3-98B9-453E-8876-3670F0575628}" srcOrd="0" destOrd="0" presId="urn:microsoft.com/office/officeart/2005/8/layout/hierarchy1"/>
    <dgm:cxn modelId="{CD6DFC1A-CE95-45C0-9205-7DDF966FE57E}" type="presParOf" srcId="{EF734AC3-98B9-453E-8876-3670F0575628}" destId="{B9AEC301-06E8-4DA3-9326-85CD4CCBEA1D}" srcOrd="0" destOrd="0" presId="urn:microsoft.com/office/officeart/2005/8/layout/hierarchy1"/>
    <dgm:cxn modelId="{0AA0E078-34D9-472A-9AC1-4C53D182E035}" type="presParOf" srcId="{B9AEC301-06E8-4DA3-9326-85CD4CCBEA1D}" destId="{FD816F50-9659-4440-B1E0-BBB7187849B1}" srcOrd="0" destOrd="0" presId="urn:microsoft.com/office/officeart/2005/8/layout/hierarchy1"/>
    <dgm:cxn modelId="{FA835D22-1730-4781-A05C-03E1786686A7}" type="presParOf" srcId="{B9AEC301-06E8-4DA3-9326-85CD4CCBEA1D}" destId="{38D728D5-695E-404F-B96D-8CDB53B09503}" srcOrd="1" destOrd="0" presId="urn:microsoft.com/office/officeart/2005/8/layout/hierarchy1"/>
    <dgm:cxn modelId="{0E3054CA-F5FF-40DF-A4ED-2AE6AF3326CA}" type="presParOf" srcId="{EF734AC3-98B9-453E-8876-3670F0575628}" destId="{D9E8E686-A60C-4A43-A215-5A7C2EEDDDAE}" srcOrd="1" destOrd="0" presId="urn:microsoft.com/office/officeart/2005/8/layout/hierarchy1"/>
    <dgm:cxn modelId="{0C34C683-C4DD-435F-880F-5C906DB4A012}" type="presParOf" srcId="{D9E8E686-A60C-4A43-A215-5A7C2EEDDDAE}" destId="{2C4EBFB2-4439-4F18-8CEF-7FB259B27CEC}" srcOrd="0" destOrd="0" presId="urn:microsoft.com/office/officeart/2005/8/layout/hierarchy1"/>
    <dgm:cxn modelId="{C83CC2D2-8DE2-41DB-9BE2-B0D93A44B992}" type="presParOf" srcId="{D9E8E686-A60C-4A43-A215-5A7C2EEDDDAE}" destId="{D7BC8AF9-0FD1-464D-BDE7-CB7883073D95}" srcOrd="1" destOrd="0" presId="urn:microsoft.com/office/officeart/2005/8/layout/hierarchy1"/>
    <dgm:cxn modelId="{C1FCF69B-C0C1-4EC5-AF39-25F7649D801B}" type="presParOf" srcId="{D7BC8AF9-0FD1-464D-BDE7-CB7883073D95}" destId="{68C6E94E-5A28-4FBE-81C2-74EE6F06A548}" srcOrd="0" destOrd="0" presId="urn:microsoft.com/office/officeart/2005/8/layout/hierarchy1"/>
    <dgm:cxn modelId="{7E40EE65-6039-41B7-9942-F236AD2B3120}" type="presParOf" srcId="{68C6E94E-5A28-4FBE-81C2-74EE6F06A548}" destId="{1E28C7ED-4D52-41DC-B9E2-B251C4F13E56}" srcOrd="0" destOrd="0" presId="urn:microsoft.com/office/officeart/2005/8/layout/hierarchy1"/>
    <dgm:cxn modelId="{7BF38DB4-BE03-473E-AF5D-9C2ABF399389}" type="presParOf" srcId="{68C6E94E-5A28-4FBE-81C2-74EE6F06A548}" destId="{185BE6E3-305A-40C8-9441-B24351CAA577}" srcOrd="1" destOrd="0" presId="urn:microsoft.com/office/officeart/2005/8/layout/hierarchy1"/>
    <dgm:cxn modelId="{B156C9FC-E2A1-4C06-AD1C-00D401E839DB}" type="presParOf" srcId="{D7BC8AF9-0FD1-464D-BDE7-CB7883073D95}" destId="{0711F816-B209-4E17-A8E7-041E3F259D43}" srcOrd="1" destOrd="0" presId="urn:microsoft.com/office/officeart/2005/8/layout/hierarchy1"/>
    <dgm:cxn modelId="{6129F269-801C-4F1F-964F-889A158A8F5B}" type="presParOf" srcId="{0711F816-B209-4E17-A8E7-041E3F259D43}" destId="{B8595BA0-182C-4129-85A4-127A6D64C3FB}" srcOrd="0" destOrd="0" presId="urn:microsoft.com/office/officeart/2005/8/layout/hierarchy1"/>
    <dgm:cxn modelId="{8F1162C4-6330-44DA-99E7-01912D69C924}" type="presParOf" srcId="{0711F816-B209-4E17-A8E7-041E3F259D43}" destId="{A7584B4A-6EA3-4B5A-8BB0-5930305CE3DB}" srcOrd="1" destOrd="0" presId="urn:microsoft.com/office/officeart/2005/8/layout/hierarchy1"/>
    <dgm:cxn modelId="{6F81FEB0-3BDD-4741-A44E-C715EE173E21}" type="presParOf" srcId="{A7584B4A-6EA3-4B5A-8BB0-5930305CE3DB}" destId="{57133B3C-5DF9-46FC-BE90-3ABE861455E9}" srcOrd="0" destOrd="0" presId="urn:microsoft.com/office/officeart/2005/8/layout/hierarchy1"/>
    <dgm:cxn modelId="{4A5AC84C-D042-4E82-B090-9F4A25C12763}" type="presParOf" srcId="{57133B3C-5DF9-46FC-BE90-3ABE861455E9}" destId="{76597963-9BD1-4710-8057-971ECCB5334B}" srcOrd="0" destOrd="0" presId="urn:microsoft.com/office/officeart/2005/8/layout/hierarchy1"/>
    <dgm:cxn modelId="{A61BCCEF-3E3A-4074-82DA-C7816EC93105}" type="presParOf" srcId="{57133B3C-5DF9-46FC-BE90-3ABE861455E9}" destId="{070910B6-9D97-4B64-A282-743CBB97F728}" srcOrd="1" destOrd="0" presId="urn:microsoft.com/office/officeart/2005/8/layout/hierarchy1"/>
    <dgm:cxn modelId="{E7709218-72EC-4733-A3E9-BBA2A6353791}" type="presParOf" srcId="{A7584B4A-6EA3-4B5A-8BB0-5930305CE3DB}" destId="{CB42CFA7-5D78-4457-BE54-267EE956E9FF}" srcOrd="1" destOrd="0" presId="urn:microsoft.com/office/officeart/2005/8/layout/hierarchy1"/>
    <dgm:cxn modelId="{595A5243-F819-4F6F-B628-921FB8DDDCEF}" type="presParOf" srcId="{0711F816-B209-4E17-A8E7-041E3F259D43}" destId="{F4D8A35F-7D0F-4646-94D4-DF9447DDFB20}" srcOrd="2" destOrd="0" presId="urn:microsoft.com/office/officeart/2005/8/layout/hierarchy1"/>
    <dgm:cxn modelId="{E86E1110-E268-40C3-8FD3-C7C86C7B9318}" type="presParOf" srcId="{0711F816-B209-4E17-A8E7-041E3F259D43}" destId="{5AC9A3B2-201D-49B4-B5C6-183D21FBAF95}" srcOrd="3" destOrd="0" presId="urn:microsoft.com/office/officeart/2005/8/layout/hierarchy1"/>
    <dgm:cxn modelId="{7A86CA93-BDD5-4FC4-876A-FE3163843AC3}" type="presParOf" srcId="{5AC9A3B2-201D-49B4-B5C6-183D21FBAF95}" destId="{52967699-4960-423F-AA23-CB01B04CCFA6}" srcOrd="0" destOrd="0" presId="urn:microsoft.com/office/officeart/2005/8/layout/hierarchy1"/>
    <dgm:cxn modelId="{15DB7E8D-C24F-425E-B577-82AF3D62E661}" type="presParOf" srcId="{52967699-4960-423F-AA23-CB01B04CCFA6}" destId="{369E9F61-B706-4D03-95BC-85A0BE15F390}" srcOrd="0" destOrd="0" presId="urn:microsoft.com/office/officeart/2005/8/layout/hierarchy1"/>
    <dgm:cxn modelId="{EEB225B8-889C-4B7C-8DFD-7DEA3B5C9DBB}" type="presParOf" srcId="{52967699-4960-423F-AA23-CB01B04CCFA6}" destId="{19C310D3-BEF3-4AB0-8AD3-ADC0A4CF9222}" srcOrd="1" destOrd="0" presId="urn:microsoft.com/office/officeart/2005/8/layout/hierarchy1"/>
    <dgm:cxn modelId="{24B64F73-CA15-4698-9BF7-A473D6891050}" type="presParOf" srcId="{5AC9A3B2-201D-49B4-B5C6-183D21FBAF95}" destId="{DDD3689B-F5C4-40B5-8B31-E9629C8862E4}" srcOrd="1" destOrd="0" presId="urn:microsoft.com/office/officeart/2005/8/layout/hierarchy1"/>
    <dgm:cxn modelId="{BE906934-8423-4D46-B83B-F030038BB3A7}" type="presParOf" srcId="{0711F816-B209-4E17-A8E7-041E3F259D43}" destId="{CB61EB6F-55B6-4837-A43A-A85821D67827}" srcOrd="4" destOrd="0" presId="urn:microsoft.com/office/officeart/2005/8/layout/hierarchy1"/>
    <dgm:cxn modelId="{6D485772-B35C-40BE-BACD-8EE059D80924}" type="presParOf" srcId="{0711F816-B209-4E17-A8E7-041E3F259D43}" destId="{D88792B1-D845-4F6E-8B91-D48D4B265C28}" srcOrd="5" destOrd="0" presId="urn:microsoft.com/office/officeart/2005/8/layout/hierarchy1"/>
    <dgm:cxn modelId="{300DCC05-925C-49B5-A31F-7B9F373A9BA5}" type="presParOf" srcId="{D88792B1-D845-4F6E-8B91-D48D4B265C28}" destId="{0160171D-5877-4E35-91F0-D6B1956F44E4}" srcOrd="0" destOrd="0" presId="urn:microsoft.com/office/officeart/2005/8/layout/hierarchy1"/>
    <dgm:cxn modelId="{9DBD185D-C052-42A0-8EBC-038A1DD4F3B5}" type="presParOf" srcId="{0160171D-5877-4E35-91F0-D6B1956F44E4}" destId="{DDF3ED93-BFFC-40C6-BB40-63BCE7A293B1}" srcOrd="0" destOrd="0" presId="urn:microsoft.com/office/officeart/2005/8/layout/hierarchy1"/>
    <dgm:cxn modelId="{65B83376-D194-4376-9D43-D8EF429066FA}" type="presParOf" srcId="{0160171D-5877-4E35-91F0-D6B1956F44E4}" destId="{27A032ED-FF0B-44C1-8BB7-27F768522192}" srcOrd="1" destOrd="0" presId="urn:microsoft.com/office/officeart/2005/8/layout/hierarchy1"/>
    <dgm:cxn modelId="{3220BBDF-7664-4F9A-818D-F1A1E9916ECC}" type="presParOf" srcId="{D88792B1-D845-4F6E-8B91-D48D4B265C28}" destId="{7119B903-3E98-4DCA-884F-0EF7E57811FA}" srcOrd="1" destOrd="0" presId="urn:microsoft.com/office/officeart/2005/8/layout/hierarchy1"/>
    <dgm:cxn modelId="{FD73ECD0-50DB-4228-A20A-D6E1AA526AB9}" type="presParOf" srcId="{0711F816-B209-4E17-A8E7-041E3F259D43}" destId="{A56C0116-C2E0-498D-A24F-D37219FB6BAD}" srcOrd="6" destOrd="0" presId="urn:microsoft.com/office/officeart/2005/8/layout/hierarchy1"/>
    <dgm:cxn modelId="{47807879-3761-49F3-93EF-E13D082AAA9F}" type="presParOf" srcId="{0711F816-B209-4E17-A8E7-041E3F259D43}" destId="{61C99F66-5B8A-4516-909C-A7FD9C4B387A}" srcOrd="7" destOrd="0" presId="urn:microsoft.com/office/officeart/2005/8/layout/hierarchy1"/>
    <dgm:cxn modelId="{26C7B288-4FDF-41C6-8AB9-B48582D836E4}" type="presParOf" srcId="{61C99F66-5B8A-4516-909C-A7FD9C4B387A}" destId="{201E3956-5F43-41AC-913A-A58F611A579D}" srcOrd="0" destOrd="0" presId="urn:microsoft.com/office/officeart/2005/8/layout/hierarchy1"/>
    <dgm:cxn modelId="{C08A95AD-DB00-473D-9C3D-4C9EB39C042D}" type="presParOf" srcId="{201E3956-5F43-41AC-913A-A58F611A579D}" destId="{A69E85BA-B8D6-465B-AE82-CE2A684C9949}" srcOrd="0" destOrd="0" presId="urn:microsoft.com/office/officeart/2005/8/layout/hierarchy1"/>
    <dgm:cxn modelId="{006DE05F-4288-4851-BD52-E21DE328BE62}" type="presParOf" srcId="{201E3956-5F43-41AC-913A-A58F611A579D}" destId="{4A8B54C7-2535-426E-9E8E-2E2B36D078E3}" srcOrd="1" destOrd="0" presId="urn:microsoft.com/office/officeart/2005/8/layout/hierarchy1"/>
    <dgm:cxn modelId="{CE893828-8EF9-47E6-AB3F-148975A9EF9A}" type="presParOf" srcId="{61C99F66-5B8A-4516-909C-A7FD9C4B387A}" destId="{7DA63B29-E344-4C61-ADC0-938A5A8081F4}" srcOrd="1" destOrd="0" presId="urn:microsoft.com/office/officeart/2005/8/layout/hierarchy1"/>
    <dgm:cxn modelId="{FEF04FB2-439B-4710-AE61-D0677842C888}" type="presParOf" srcId="{D9E8E686-A60C-4A43-A215-5A7C2EEDDDAE}" destId="{94480769-2BBA-439B-A806-1A9CD0EA835E}" srcOrd="2" destOrd="0" presId="urn:microsoft.com/office/officeart/2005/8/layout/hierarchy1"/>
    <dgm:cxn modelId="{26B33328-2E6A-4D88-987F-1180EEA20FCF}" type="presParOf" srcId="{D9E8E686-A60C-4A43-A215-5A7C2EEDDDAE}" destId="{869B7787-3181-4A35-996A-2BF7BAD10028}" srcOrd="3" destOrd="0" presId="urn:microsoft.com/office/officeart/2005/8/layout/hierarchy1"/>
    <dgm:cxn modelId="{B09DF206-A1E8-4B3E-8938-C8701B6EE2D0}" type="presParOf" srcId="{869B7787-3181-4A35-996A-2BF7BAD10028}" destId="{B95F40AA-4486-4376-960B-E323F397BDEF}" srcOrd="0" destOrd="0" presId="urn:microsoft.com/office/officeart/2005/8/layout/hierarchy1"/>
    <dgm:cxn modelId="{935DA618-2457-428A-85B5-0277BD37D5A4}" type="presParOf" srcId="{B95F40AA-4486-4376-960B-E323F397BDEF}" destId="{AD8D9988-3D2E-411B-81F5-CA172B5656FB}" srcOrd="0" destOrd="0" presId="urn:microsoft.com/office/officeart/2005/8/layout/hierarchy1"/>
    <dgm:cxn modelId="{C13056D7-F6BA-473A-9F80-438EE42FC5F7}" type="presParOf" srcId="{B95F40AA-4486-4376-960B-E323F397BDEF}" destId="{94E24911-2ECC-4484-9B1C-90D76E555A94}" srcOrd="1" destOrd="0" presId="urn:microsoft.com/office/officeart/2005/8/layout/hierarchy1"/>
    <dgm:cxn modelId="{6AF67203-AD1E-4BDE-B6E3-F4A2F177FC15}" type="presParOf" srcId="{869B7787-3181-4A35-996A-2BF7BAD10028}" destId="{3BD6D40E-5075-4EB6-BD0D-ABEA217EB08B}" srcOrd="1" destOrd="0" presId="urn:microsoft.com/office/officeart/2005/8/layout/hierarchy1"/>
    <dgm:cxn modelId="{2A9F6426-E087-455E-ADA8-C26325A5DC2E}" type="presParOf" srcId="{3BD6D40E-5075-4EB6-BD0D-ABEA217EB08B}" destId="{BAC635A3-ECA1-4DE6-AE60-FA54126CD9B4}" srcOrd="0" destOrd="0" presId="urn:microsoft.com/office/officeart/2005/8/layout/hierarchy1"/>
    <dgm:cxn modelId="{8A9280CF-232A-4C52-BA8A-CA9CDDC3468E}" type="presParOf" srcId="{3BD6D40E-5075-4EB6-BD0D-ABEA217EB08B}" destId="{93D8CC50-B2A1-498C-AE8A-BA0C7EC1C905}" srcOrd="1" destOrd="0" presId="urn:microsoft.com/office/officeart/2005/8/layout/hierarchy1"/>
    <dgm:cxn modelId="{B923E489-7192-48D3-80DB-A8F2B724279B}" type="presParOf" srcId="{93D8CC50-B2A1-498C-AE8A-BA0C7EC1C905}" destId="{B5F197F9-4909-4931-B9A7-217A2F80F64B}" srcOrd="0" destOrd="0" presId="urn:microsoft.com/office/officeart/2005/8/layout/hierarchy1"/>
    <dgm:cxn modelId="{5EB31206-F57B-4B9D-8138-4B93C265B64F}" type="presParOf" srcId="{B5F197F9-4909-4931-B9A7-217A2F80F64B}" destId="{B0AD4779-9DE1-4434-B03B-D8C1374AA686}" srcOrd="0" destOrd="0" presId="urn:microsoft.com/office/officeart/2005/8/layout/hierarchy1"/>
    <dgm:cxn modelId="{F782DD30-2B95-49A6-AD64-BE29FF035A72}" type="presParOf" srcId="{B5F197F9-4909-4931-B9A7-217A2F80F64B}" destId="{D2A15532-BEB5-4F2C-9FCC-14233DB39957}" srcOrd="1" destOrd="0" presId="urn:microsoft.com/office/officeart/2005/8/layout/hierarchy1"/>
    <dgm:cxn modelId="{B20942BF-2458-473D-BA1D-078F10D2DD32}" type="presParOf" srcId="{93D8CC50-B2A1-498C-AE8A-BA0C7EC1C905}" destId="{736896FE-4497-45C1-99DB-69B4F572714F}" srcOrd="1" destOrd="0" presId="urn:microsoft.com/office/officeart/2005/8/layout/hierarchy1"/>
    <dgm:cxn modelId="{0D160B33-7F6B-4158-B4A4-E1DE8B5C3CC1}" type="presParOf" srcId="{3BD6D40E-5075-4EB6-BD0D-ABEA217EB08B}" destId="{F57F5A2E-779A-4F6E-9968-ACD250DCDDEF}" srcOrd="2" destOrd="0" presId="urn:microsoft.com/office/officeart/2005/8/layout/hierarchy1"/>
    <dgm:cxn modelId="{600A7643-F4B8-46F3-AFA8-48FE7FD14CF0}" type="presParOf" srcId="{3BD6D40E-5075-4EB6-BD0D-ABEA217EB08B}" destId="{C794FCA0-F091-4279-A173-AE421968F099}" srcOrd="3" destOrd="0" presId="urn:microsoft.com/office/officeart/2005/8/layout/hierarchy1"/>
    <dgm:cxn modelId="{7D444E55-9845-42B9-B59D-BA2B73B79AF6}" type="presParOf" srcId="{C794FCA0-F091-4279-A173-AE421968F099}" destId="{FE4CF059-3469-478F-9934-DC24576781AA}" srcOrd="0" destOrd="0" presId="urn:microsoft.com/office/officeart/2005/8/layout/hierarchy1"/>
    <dgm:cxn modelId="{F85857D9-3565-421F-8B37-2A3BE0655B00}" type="presParOf" srcId="{FE4CF059-3469-478F-9934-DC24576781AA}" destId="{37213FD7-D2F3-4970-B32A-2D542633357E}" srcOrd="0" destOrd="0" presId="urn:microsoft.com/office/officeart/2005/8/layout/hierarchy1"/>
    <dgm:cxn modelId="{6EABEEC4-9015-4115-8B32-5400718F4448}" type="presParOf" srcId="{FE4CF059-3469-478F-9934-DC24576781AA}" destId="{1217D99C-17C3-4143-8C4C-F2B782EBF5C1}" srcOrd="1" destOrd="0" presId="urn:microsoft.com/office/officeart/2005/8/layout/hierarchy1"/>
    <dgm:cxn modelId="{6BFFACA7-E1A4-456D-8DBA-8241A93B2A30}" type="presParOf" srcId="{C794FCA0-F091-4279-A173-AE421968F099}" destId="{32869F26-F593-44FE-9AF7-0313DE3B0207}" srcOrd="1" destOrd="0" presId="urn:microsoft.com/office/officeart/2005/8/layout/hierarchy1"/>
    <dgm:cxn modelId="{71D809ED-97E8-44BC-A05C-0F8220EAAD01}" type="presParOf" srcId="{32869F26-F593-44FE-9AF7-0313DE3B0207}" destId="{BEA3FF3E-B727-462D-84BF-1C1838DB6A92}" srcOrd="0" destOrd="0" presId="urn:microsoft.com/office/officeart/2005/8/layout/hierarchy1"/>
    <dgm:cxn modelId="{79283BD7-CE22-4F80-A5F5-AB2B967BFE37}" type="presParOf" srcId="{32869F26-F593-44FE-9AF7-0313DE3B0207}" destId="{2F7D5F32-4833-47E3-AEE2-8D5C2F7973D5}" srcOrd="1" destOrd="0" presId="urn:microsoft.com/office/officeart/2005/8/layout/hierarchy1"/>
    <dgm:cxn modelId="{4576D5EC-FDE1-4520-8204-01A82107C5A0}" type="presParOf" srcId="{2F7D5F32-4833-47E3-AEE2-8D5C2F7973D5}" destId="{FCA82F44-584B-40C0-A066-D2249EC8B2BE}" srcOrd="0" destOrd="0" presId="urn:microsoft.com/office/officeart/2005/8/layout/hierarchy1"/>
    <dgm:cxn modelId="{47E12DC3-6AB8-41EF-8502-D00BA4362BD6}" type="presParOf" srcId="{FCA82F44-584B-40C0-A066-D2249EC8B2BE}" destId="{A2051593-1E88-4E55-9508-512B21960FC2}" srcOrd="0" destOrd="0" presId="urn:microsoft.com/office/officeart/2005/8/layout/hierarchy1"/>
    <dgm:cxn modelId="{92DFCC9C-30D2-4A46-87DE-9025D207B84B}" type="presParOf" srcId="{FCA82F44-584B-40C0-A066-D2249EC8B2BE}" destId="{C9B19452-9D9B-44EF-9CAD-FFC3F2DB8735}" srcOrd="1" destOrd="0" presId="urn:microsoft.com/office/officeart/2005/8/layout/hierarchy1"/>
    <dgm:cxn modelId="{3F7937C0-5218-4294-9F24-2C1FB06850E3}" type="presParOf" srcId="{2F7D5F32-4833-47E3-AEE2-8D5C2F7973D5}" destId="{AD36361E-0BEE-4B09-8C81-4151616FA153}" srcOrd="1" destOrd="0" presId="urn:microsoft.com/office/officeart/2005/8/layout/hierarchy1"/>
    <dgm:cxn modelId="{8345891C-DA23-4533-A8A2-DEF929C08BB1}" type="presParOf" srcId="{AD36361E-0BEE-4B09-8C81-4151616FA153}" destId="{5358177C-17B2-44E8-B67D-E3B4D463191A}" srcOrd="0" destOrd="0" presId="urn:microsoft.com/office/officeart/2005/8/layout/hierarchy1"/>
    <dgm:cxn modelId="{AAF3AD76-FC9E-49C1-A2EE-695D8A152E78}" type="presParOf" srcId="{AD36361E-0BEE-4B09-8C81-4151616FA153}" destId="{AB6413BC-DF18-434B-B0DF-C0A7C75ADB9B}" srcOrd="1" destOrd="0" presId="urn:microsoft.com/office/officeart/2005/8/layout/hierarchy1"/>
    <dgm:cxn modelId="{5E7539A2-E220-4AA3-B845-DDA27F2B9679}" type="presParOf" srcId="{AB6413BC-DF18-434B-B0DF-C0A7C75ADB9B}" destId="{70C929BD-24D1-4B11-8DD5-52CD83C19D6A}" srcOrd="0" destOrd="0" presId="urn:microsoft.com/office/officeart/2005/8/layout/hierarchy1"/>
    <dgm:cxn modelId="{29BF8233-399E-4727-82C1-74AE213DFC4B}" type="presParOf" srcId="{70C929BD-24D1-4B11-8DD5-52CD83C19D6A}" destId="{B65D80B0-1C7C-46E1-A49D-2E32FA7D5176}" srcOrd="0" destOrd="0" presId="urn:microsoft.com/office/officeart/2005/8/layout/hierarchy1"/>
    <dgm:cxn modelId="{295424CC-22A4-4D7F-A38D-0348277D1388}" type="presParOf" srcId="{70C929BD-24D1-4B11-8DD5-52CD83C19D6A}" destId="{6700FBF4-6635-4E18-ACBB-DB2D77847A2D}" srcOrd="1" destOrd="0" presId="urn:microsoft.com/office/officeart/2005/8/layout/hierarchy1"/>
    <dgm:cxn modelId="{CF00B624-A401-46DB-89AE-44F521055FC8}" type="presParOf" srcId="{AB6413BC-DF18-434B-B0DF-C0A7C75ADB9B}" destId="{4F48406D-9179-4F77-B28A-8411CFEFB29F}" srcOrd="1" destOrd="0" presId="urn:microsoft.com/office/officeart/2005/8/layout/hierarchy1"/>
    <dgm:cxn modelId="{8EB9D47E-A234-4B97-BB49-75DD67DAD0EE}" type="presParOf" srcId="{AD36361E-0BEE-4B09-8C81-4151616FA153}" destId="{331F8440-02D4-4343-8133-FDED3E0DBE90}" srcOrd="2" destOrd="0" presId="urn:microsoft.com/office/officeart/2005/8/layout/hierarchy1"/>
    <dgm:cxn modelId="{A9717775-5607-4B20-964D-DC95A4F22D0D}" type="presParOf" srcId="{AD36361E-0BEE-4B09-8C81-4151616FA153}" destId="{1EB50925-0329-413F-927E-070CC18BDE63}" srcOrd="3" destOrd="0" presId="urn:microsoft.com/office/officeart/2005/8/layout/hierarchy1"/>
    <dgm:cxn modelId="{D596CF3D-901B-4192-B1D4-E9F77AE7D877}" type="presParOf" srcId="{1EB50925-0329-413F-927E-070CC18BDE63}" destId="{8BD003B4-D635-464E-9809-447A408EE47D}" srcOrd="0" destOrd="0" presId="urn:microsoft.com/office/officeart/2005/8/layout/hierarchy1"/>
    <dgm:cxn modelId="{524E0326-04B8-4156-B760-3AC926D5B364}" type="presParOf" srcId="{8BD003B4-D635-464E-9809-447A408EE47D}" destId="{CB129064-C955-4CF3-9B1B-4379781474FE}" srcOrd="0" destOrd="0" presId="urn:microsoft.com/office/officeart/2005/8/layout/hierarchy1"/>
    <dgm:cxn modelId="{1684163B-EDB7-41C8-B0D3-F58714FC29B3}" type="presParOf" srcId="{8BD003B4-D635-464E-9809-447A408EE47D}" destId="{7DE0C354-5B4E-4263-845D-9BE9CF3223F6}" srcOrd="1" destOrd="0" presId="urn:microsoft.com/office/officeart/2005/8/layout/hierarchy1"/>
    <dgm:cxn modelId="{2342AEEB-5B2B-4DC7-8356-96A0BA6591BB}" type="presParOf" srcId="{1EB50925-0329-413F-927E-070CC18BDE63}" destId="{EF232918-D861-49A1-91F9-43DC363CF332}" srcOrd="1" destOrd="0" presId="urn:microsoft.com/office/officeart/2005/8/layout/hierarchy1"/>
    <dgm:cxn modelId="{2F70BF64-D16F-4C38-A220-15E9237AE7A9}" type="presParOf" srcId="{32869F26-F593-44FE-9AF7-0313DE3B0207}" destId="{AAD91775-4149-4111-AB83-C66F29D0CEC6}" srcOrd="2" destOrd="0" presId="urn:microsoft.com/office/officeart/2005/8/layout/hierarchy1"/>
    <dgm:cxn modelId="{A6333308-1A8D-440B-90A8-5FBA301166DE}" type="presParOf" srcId="{32869F26-F593-44FE-9AF7-0313DE3B0207}" destId="{FBBF94B3-0AD4-48B2-A078-BAFBC4CAB954}" srcOrd="3" destOrd="0" presId="urn:microsoft.com/office/officeart/2005/8/layout/hierarchy1"/>
    <dgm:cxn modelId="{E832B8DF-E3AC-406A-A51A-9E78B796D921}" type="presParOf" srcId="{FBBF94B3-0AD4-48B2-A078-BAFBC4CAB954}" destId="{DDB8D3B3-B879-40C2-A76A-F43ABE5840E6}" srcOrd="0" destOrd="0" presId="urn:microsoft.com/office/officeart/2005/8/layout/hierarchy1"/>
    <dgm:cxn modelId="{3CF6F076-CC44-4D1A-A8D5-99A3B15304D3}" type="presParOf" srcId="{DDB8D3B3-B879-40C2-A76A-F43ABE5840E6}" destId="{0D329665-59D9-428B-B7B3-14328D64818E}" srcOrd="0" destOrd="0" presId="urn:microsoft.com/office/officeart/2005/8/layout/hierarchy1"/>
    <dgm:cxn modelId="{091BA80F-A345-4377-8D11-E9E325ADD006}" type="presParOf" srcId="{DDB8D3B3-B879-40C2-A76A-F43ABE5840E6}" destId="{35D3D454-B6A3-4DBD-85DE-B3AB57A03762}" srcOrd="1" destOrd="0" presId="urn:microsoft.com/office/officeart/2005/8/layout/hierarchy1"/>
    <dgm:cxn modelId="{C540EDD8-4480-46AB-ABFD-9301DC38D262}" type="presParOf" srcId="{FBBF94B3-0AD4-48B2-A078-BAFBC4CAB954}" destId="{2832C22F-FC58-4CB4-98F4-5E83E043A81F}" srcOrd="1" destOrd="0" presId="urn:microsoft.com/office/officeart/2005/8/layout/hierarchy1"/>
    <dgm:cxn modelId="{73D22A1E-AFD8-4129-AB6D-686D364C1786}" type="presParOf" srcId="{2832C22F-FC58-4CB4-98F4-5E83E043A81F}" destId="{D643E1A5-EC6D-46FD-8670-50F8A5634109}" srcOrd="0" destOrd="0" presId="urn:microsoft.com/office/officeart/2005/8/layout/hierarchy1"/>
    <dgm:cxn modelId="{2ADADCD7-CFE0-4609-8884-DE2AE3431BA3}" type="presParOf" srcId="{2832C22F-FC58-4CB4-98F4-5E83E043A81F}" destId="{14C93992-3FFE-42F9-907A-83D7458E952C}" srcOrd="1" destOrd="0" presId="urn:microsoft.com/office/officeart/2005/8/layout/hierarchy1"/>
    <dgm:cxn modelId="{40B28A43-35AE-4C69-8FB9-B7BD789B8644}" type="presParOf" srcId="{14C93992-3FFE-42F9-907A-83D7458E952C}" destId="{1830D54D-DE2B-4DD0-BD09-AED6F55ECD91}" srcOrd="0" destOrd="0" presId="urn:microsoft.com/office/officeart/2005/8/layout/hierarchy1"/>
    <dgm:cxn modelId="{BC66941B-EE70-4C8B-AFDF-FAD67C42E39C}" type="presParOf" srcId="{1830D54D-DE2B-4DD0-BD09-AED6F55ECD91}" destId="{67BF407E-B7F5-40AD-868B-DF09FC9398C9}" srcOrd="0" destOrd="0" presId="urn:microsoft.com/office/officeart/2005/8/layout/hierarchy1"/>
    <dgm:cxn modelId="{C4E12636-C537-4F7F-A0B1-669FD611CC31}" type="presParOf" srcId="{1830D54D-DE2B-4DD0-BD09-AED6F55ECD91}" destId="{67B5BDBA-2503-4C5C-9761-8C1831232ACE}" srcOrd="1" destOrd="0" presId="urn:microsoft.com/office/officeart/2005/8/layout/hierarchy1"/>
    <dgm:cxn modelId="{E8818170-B488-4CE0-9F46-958735CC27A1}" type="presParOf" srcId="{14C93992-3FFE-42F9-907A-83D7458E952C}" destId="{777AF6F8-38A2-4F2E-BAA1-FCE4B155F431}" srcOrd="1" destOrd="0" presId="urn:microsoft.com/office/officeart/2005/8/layout/hierarchy1"/>
    <dgm:cxn modelId="{B6ACB9E2-ECE7-44D2-85C3-85DD2385E175}" type="presParOf" srcId="{2832C22F-FC58-4CB4-98F4-5E83E043A81F}" destId="{A91C028B-0DF7-4909-AF6A-28D16A31C631}" srcOrd="2" destOrd="0" presId="urn:microsoft.com/office/officeart/2005/8/layout/hierarchy1"/>
    <dgm:cxn modelId="{55DD6EC2-0410-4EAB-8E63-B82EE97F53B7}" type="presParOf" srcId="{2832C22F-FC58-4CB4-98F4-5E83E043A81F}" destId="{CEA54CBC-EA04-44C2-92E1-50017765FB22}" srcOrd="3" destOrd="0" presId="urn:microsoft.com/office/officeart/2005/8/layout/hierarchy1"/>
    <dgm:cxn modelId="{99FB0765-3339-48CF-9ECD-1A004E9AD9D4}" type="presParOf" srcId="{CEA54CBC-EA04-44C2-92E1-50017765FB22}" destId="{605428EF-C6CF-4418-9B45-ABD900BDBA62}" srcOrd="0" destOrd="0" presId="urn:microsoft.com/office/officeart/2005/8/layout/hierarchy1"/>
    <dgm:cxn modelId="{3F5EF93B-F48C-4079-9ED9-1F2DB90D00C4}" type="presParOf" srcId="{605428EF-C6CF-4418-9B45-ABD900BDBA62}" destId="{29B627FE-EDD3-47AF-BCEB-764132E12A68}" srcOrd="0" destOrd="0" presId="urn:microsoft.com/office/officeart/2005/8/layout/hierarchy1"/>
    <dgm:cxn modelId="{89F8F831-402C-44DB-BC27-90937607A89F}" type="presParOf" srcId="{605428EF-C6CF-4418-9B45-ABD900BDBA62}" destId="{6CEEBCD9-CE01-475C-BEF1-4FD54CD5A7B3}" srcOrd="1" destOrd="0" presId="urn:microsoft.com/office/officeart/2005/8/layout/hierarchy1"/>
    <dgm:cxn modelId="{325648A8-99C0-4BEE-A697-0C78AACCC722}" type="presParOf" srcId="{CEA54CBC-EA04-44C2-92E1-50017765FB22}" destId="{F98B5D7E-B1AD-4E29-AAE7-B1F5082B1C31}" srcOrd="1" destOrd="0" presId="urn:microsoft.com/office/officeart/2005/8/layout/hierarchy1"/>
    <dgm:cxn modelId="{FEEE276F-A222-4881-A200-0D15201320B5}" type="presParOf" srcId="{3BD6D40E-5075-4EB6-BD0D-ABEA217EB08B}" destId="{37D7AF3E-F748-4876-85DA-A6AE5BCA3B55}" srcOrd="4" destOrd="0" presId="urn:microsoft.com/office/officeart/2005/8/layout/hierarchy1"/>
    <dgm:cxn modelId="{34FE0A39-392A-4B16-A173-3B6B1D2F7E44}" type="presParOf" srcId="{3BD6D40E-5075-4EB6-BD0D-ABEA217EB08B}" destId="{9CC649C9-464D-4D07-BA4F-216413B70591}" srcOrd="5" destOrd="0" presId="urn:microsoft.com/office/officeart/2005/8/layout/hierarchy1"/>
    <dgm:cxn modelId="{94C4F7F8-A3FC-4C4D-A867-1DB42F098BDB}" type="presParOf" srcId="{9CC649C9-464D-4D07-BA4F-216413B70591}" destId="{A0ECD05F-30D6-4CB2-A515-D07BD3F837DF}" srcOrd="0" destOrd="0" presId="urn:microsoft.com/office/officeart/2005/8/layout/hierarchy1"/>
    <dgm:cxn modelId="{F200A2A5-5D0D-4F35-8659-0472BD6F8988}" type="presParOf" srcId="{A0ECD05F-30D6-4CB2-A515-D07BD3F837DF}" destId="{2C591A01-F405-4526-BAAA-DEDBAF5896CF}" srcOrd="0" destOrd="0" presId="urn:microsoft.com/office/officeart/2005/8/layout/hierarchy1"/>
    <dgm:cxn modelId="{C36ADB60-508C-4C5D-8E62-C4A0F590C607}" type="presParOf" srcId="{A0ECD05F-30D6-4CB2-A515-D07BD3F837DF}" destId="{74488C06-AB5A-49D8-8196-BB00F9E39D5E}" srcOrd="1" destOrd="0" presId="urn:microsoft.com/office/officeart/2005/8/layout/hierarchy1"/>
    <dgm:cxn modelId="{A74CA2D5-F2E1-4E34-B004-81BBD7C90878}" type="presParOf" srcId="{9CC649C9-464D-4D07-BA4F-216413B70591}" destId="{38A9A20F-E98A-49F8-AB24-242A984158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7AF3E-F748-4876-85DA-A6AE5BCA3B55}">
      <dsp:nvSpPr>
        <dsp:cNvPr id="0" name=""/>
        <dsp:cNvSpPr/>
      </dsp:nvSpPr>
      <dsp:spPr>
        <a:xfrm>
          <a:off x="5955405" y="2228318"/>
          <a:ext cx="1100884" cy="26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8"/>
              </a:lnTo>
              <a:lnTo>
                <a:pt x="1100884" y="178518"/>
              </a:lnTo>
              <a:lnTo>
                <a:pt x="1100884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1C028B-0DF7-4909-AF6A-28D16A31C631}">
      <dsp:nvSpPr>
        <dsp:cNvPr id="0" name=""/>
        <dsp:cNvSpPr/>
      </dsp:nvSpPr>
      <dsp:spPr>
        <a:xfrm>
          <a:off x="7056290" y="3896157"/>
          <a:ext cx="550442" cy="26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8"/>
              </a:lnTo>
              <a:lnTo>
                <a:pt x="550442" y="178518"/>
              </a:lnTo>
              <a:lnTo>
                <a:pt x="550442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43E1A5-EC6D-46FD-8670-50F8A5634109}">
      <dsp:nvSpPr>
        <dsp:cNvPr id="0" name=""/>
        <dsp:cNvSpPr/>
      </dsp:nvSpPr>
      <dsp:spPr>
        <a:xfrm>
          <a:off x="6505848" y="3896157"/>
          <a:ext cx="550442" cy="261960"/>
        </a:xfrm>
        <a:custGeom>
          <a:avLst/>
          <a:gdLst/>
          <a:ahLst/>
          <a:cxnLst/>
          <a:rect l="0" t="0" r="0" b="0"/>
          <a:pathLst>
            <a:path>
              <a:moveTo>
                <a:pt x="550442" y="0"/>
              </a:moveTo>
              <a:lnTo>
                <a:pt x="550442" y="178518"/>
              </a:lnTo>
              <a:lnTo>
                <a:pt x="0" y="178518"/>
              </a:lnTo>
              <a:lnTo>
                <a:pt x="0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91775-4149-4111-AB83-C66F29D0CEC6}">
      <dsp:nvSpPr>
        <dsp:cNvPr id="0" name=""/>
        <dsp:cNvSpPr/>
      </dsp:nvSpPr>
      <dsp:spPr>
        <a:xfrm>
          <a:off x="5955405" y="3062238"/>
          <a:ext cx="1100884" cy="26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8"/>
              </a:lnTo>
              <a:lnTo>
                <a:pt x="1100884" y="178518"/>
              </a:lnTo>
              <a:lnTo>
                <a:pt x="1100884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F8440-02D4-4343-8133-FDED3E0DBE90}">
      <dsp:nvSpPr>
        <dsp:cNvPr id="0" name=""/>
        <dsp:cNvSpPr/>
      </dsp:nvSpPr>
      <dsp:spPr>
        <a:xfrm>
          <a:off x="4854521" y="3896157"/>
          <a:ext cx="550442" cy="26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8"/>
              </a:lnTo>
              <a:lnTo>
                <a:pt x="550442" y="178518"/>
              </a:lnTo>
              <a:lnTo>
                <a:pt x="550442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58177C-17B2-44E8-B67D-E3B4D463191A}">
      <dsp:nvSpPr>
        <dsp:cNvPr id="0" name=""/>
        <dsp:cNvSpPr/>
      </dsp:nvSpPr>
      <dsp:spPr>
        <a:xfrm>
          <a:off x="4304079" y="3896157"/>
          <a:ext cx="550442" cy="261960"/>
        </a:xfrm>
        <a:custGeom>
          <a:avLst/>
          <a:gdLst/>
          <a:ahLst/>
          <a:cxnLst/>
          <a:rect l="0" t="0" r="0" b="0"/>
          <a:pathLst>
            <a:path>
              <a:moveTo>
                <a:pt x="550442" y="0"/>
              </a:moveTo>
              <a:lnTo>
                <a:pt x="550442" y="178518"/>
              </a:lnTo>
              <a:lnTo>
                <a:pt x="0" y="178518"/>
              </a:lnTo>
              <a:lnTo>
                <a:pt x="0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A3FF3E-B727-462D-84BF-1C1838DB6A92}">
      <dsp:nvSpPr>
        <dsp:cNvPr id="0" name=""/>
        <dsp:cNvSpPr/>
      </dsp:nvSpPr>
      <dsp:spPr>
        <a:xfrm>
          <a:off x="4854521" y="3062238"/>
          <a:ext cx="1100884" cy="261960"/>
        </a:xfrm>
        <a:custGeom>
          <a:avLst/>
          <a:gdLst/>
          <a:ahLst/>
          <a:cxnLst/>
          <a:rect l="0" t="0" r="0" b="0"/>
          <a:pathLst>
            <a:path>
              <a:moveTo>
                <a:pt x="1100884" y="0"/>
              </a:moveTo>
              <a:lnTo>
                <a:pt x="1100884" y="178518"/>
              </a:lnTo>
              <a:lnTo>
                <a:pt x="0" y="178518"/>
              </a:lnTo>
              <a:lnTo>
                <a:pt x="0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F5A2E-779A-4F6E-9968-ACD250DCDDEF}">
      <dsp:nvSpPr>
        <dsp:cNvPr id="0" name=""/>
        <dsp:cNvSpPr/>
      </dsp:nvSpPr>
      <dsp:spPr>
        <a:xfrm>
          <a:off x="5909685" y="2228318"/>
          <a:ext cx="91440" cy="26196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635A3-ECA1-4DE6-AE60-FA54126CD9B4}">
      <dsp:nvSpPr>
        <dsp:cNvPr id="0" name=""/>
        <dsp:cNvSpPr/>
      </dsp:nvSpPr>
      <dsp:spPr>
        <a:xfrm>
          <a:off x="4854521" y="2228318"/>
          <a:ext cx="1100884" cy="261960"/>
        </a:xfrm>
        <a:custGeom>
          <a:avLst/>
          <a:gdLst/>
          <a:ahLst/>
          <a:cxnLst/>
          <a:rect l="0" t="0" r="0" b="0"/>
          <a:pathLst>
            <a:path>
              <a:moveTo>
                <a:pt x="1100884" y="0"/>
              </a:moveTo>
              <a:lnTo>
                <a:pt x="1100884" y="178518"/>
              </a:lnTo>
              <a:lnTo>
                <a:pt x="0" y="178518"/>
              </a:lnTo>
              <a:lnTo>
                <a:pt x="0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480769-2BBA-439B-A806-1A9CD0EA835E}">
      <dsp:nvSpPr>
        <dsp:cNvPr id="0" name=""/>
        <dsp:cNvSpPr/>
      </dsp:nvSpPr>
      <dsp:spPr>
        <a:xfrm>
          <a:off x="4043733" y="1394398"/>
          <a:ext cx="1911672" cy="26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8"/>
              </a:lnTo>
              <a:lnTo>
                <a:pt x="1911672" y="178518"/>
              </a:lnTo>
              <a:lnTo>
                <a:pt x="1911672" y="261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6C0116-C2E0-498D-A24F-D37219FB6BAD}">
      <dsp:nvSpPr>
        <dsp:cNvPr id="0" name=""/>
        <dsp:cNvSpPr/>
      </dsp:nvSpPr>
      <dsp:spPr>
        <a:xfrm>
          <a:off x="2102310" y="2228318"/>
          <a:ext cx="1651326" cy="26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8"/>
              </a:lnTo>
              <a:lnTo>
                <a:pt x="1651326" y="178518"/>
              </a:lnTo>
              <a:lnTo>
                <a:pt x="1651326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1EB6F-55B6-4837-A43A-A85821D67827}">
      <dsp:nvSpPr>
        <dsp:cNvPr id="0" name=""/>
        <dsp:cNvSpPr/>
      </dsp:nvSpPr>
      <dsp:spPr>
        <a:xfrm>
          <a:off x="2102310" y="2228318"/>
          <a:ext cx="550442" cy="26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518"/>
              </a:lnTo>
              <a:lnTo>
                <a:pt x="550442" y="178518"/>
              </a:lnTo>
              <a:lnTo>
                <a:pt x="550442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D8A35F-7D0F-4646-94D4-DF9447DDFB20}">
      <dsp:nvSpPr>
        <dsp:cNvPr id="0" name=""/>
        <dsp:cNvSpPr/>
      </dsp:nvSpPr>
      <dsp:spPr>
        <a:xfrm>
          <a:off x="1551868" y="2228318"/>
          <a:ext cx="550442" cy="261960"/>
        </a:xfrm>
        <a:custGeom>
          <a:avLst/>
          <a:gdLst/>
          <a:ahLst/>
          <a:cxnLst/>
          <a:rect l="0" t="0" r="0" b="0"/>
          <a:pathLst>
            <a:path>
              <a:moveTo>
                <a:pt x="550442" y="0"/>
              </a:moveTo>
              <a:lnTo>
                <a:pt x="550442" y="178518"/>
              </a:lnTo>
              <a:lnTo>
                <a:pt x="0" y="178518"/>
              </a:lnTo>
              <a:lnTo>
                <a:pt x="0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95BA0-182C-4129-85A4-127A6D64C3FB}">
      <dsp:nvSpPr>
        <dsp:cNvPr id="0" name=""/>
        <dsp:cNvSpPr/>
      </dsp:nvSpPr>
      <dsp:spPr>
        <a:xfrm>
          <a:off x="450984" y="2228318"/>
          <a:ext cx="1651326" cy="261960"/>
        </a:xfrm>
        <a:custGeom>
          <a:avLst/>
          <a:gdLst/>
          <a:ahLst/>
          <a:cxnLst/>
          <a:rect l="0" t="0" r="0" b="0"/>
          <a:pathLst>
            <a:path>
              <a:moveTo>
                <a:pt x="1651326" y="0"/>
              </a:moveTo>
              <a:lnTo>
                <a:pt x="1651326" y="178518"/>
              </a:lnTo>
              <a:lnTo>
                <a:pt x="0" y="178518"/>
              </a:lnTo>
              <a:lnTo>
                <a:pt x="0" y="26196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EBFB2-4439-4F18-8CEF-7FB259B27CEC}">
      <dsp:nvSpPr>
        <dsp:cNvPr id="0" name=""/>
        <dsp:cNvSpPr/>
      </dsp:nvSpPr>
      <dsp:spPr>
        <a:xfrm>
          <a:off x="2102310" y="1394398"/>
          <a:ext cx="1941423" cy="261960"/>
        </a:xfrm>
        <a:custGeom>
          <a:avLst/>
          <a:gdLst/>
          <a:ahLst/>
          <a:cxnLst/>
          <a:rect l="0" t="0" r="0" b="0"/>
          <a:pathLst>
            <a:path>
              <a:moveTo>
                <a:pt x="1941423" y="0"/>
              </a:moveTo>
              <a:lnTo>
                <a:pt x="1941423" y="178518"/>
              </a:lnTo>
              <a:lnTo>
                <a:pt x="0" y="178518"/>
              </a:lnTo>
              <a:lnTo>
                <a:pt x="0" y="26196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816F50-9659-4440-B1E0-BBB7187849B1}">
      <dsp:nvSpPr>
        <dsp:cNvPr id="0" name=""/>
        <dsp:cNvSpPr/>
      </dsp:nvSpPr>
      <dsp:spPr>
        <a:xfrm>
          <a:off x="3593371" y="82243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728D5-695E-404F-B96D-8CDB53B09503}">
      <dsp:nvSpPr>
        <dsp:cNvPr id="0" name=""/>
        <dsp:cNvSpPr/>
      </dsp:nvSpPr>
      <dsp:spPr>
        <a:xfrm>
          <a:off x="3693452" y="917515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Data Structure</a:t>
          </a:r>
        </a:p>
      </dsp:txBody>
      <dsp:txXfrm>
        <a:off x="3710204" y="934267"/>
        <a:ext cx="867219" cy="538455"/>
      </dsp:txXfrm>
    </dsp:sp>
    <dsp:sp modelId="{1E28C7ED-4D52-41DC-B9E2-B251C4F13E56}">
      <dsp:nvSpPr>
        <dsp:cNvPr id="0" name=""/>
        <dsp:cNvSpPr/>
      </dsp:nvSpPr>
      <dsp:spPr>
        <a:xfrm>
          <a:off x="1280688" y="1656358"/>
          <a:ext cx="1643244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5BE6E3-305A-40C8-9441-B24351CAA577}">
      <dsp:nvSpPr>
        <dsp:cNvPr id="0" name=""/>
        <dsp:cNvSpPr/>
      </dsp:nvSpPr>
      <dsp:spPr>
        <a:xfrm>
          <a:off x="1380769" y="1751435"/>
          <a:ext cx="1643244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Primitive data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Structure (type)</a:t>
          </a:r>
        </a:p>
      </dsp:txBody>
      <dsp:txXfrm>
        <a:off x="1397521" y="1768187"/>
        <a:ext cx="1609740" cy="538455"/>
      </dsp:txXfrm>
    </dsp:sp>
    <dsp:sp modelId="{76597963-9BD1-4710-8057-971ECCB5334B}">
      <dsp:nvSpPr>
        <dsp:cNvPr id="0" name=""/>
        <dsp:cNvSpPr/>
      </dsp:nvSpPr>
      <dsp:spPr>
        <a:xfrm>
          <a:off x="622" y="249027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910B6-9D97-4B64-A282-743CBB97F728}">
      <dsp:nvSpPr>
        <dsp:cNvPr id="0" name=""/>
        <dsp:cNvSpPr/>
      </dsp:nvSpPr>
      <dsp:spPr>
        <a:xfrm>
          <a:off x="100702" y="258535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Integer</a:t>
          </a:r>
        </a:p>
      </dsp:txBody>
      <dsp:txXfrm>
        <a:off x="117454" y="2602106"/>
        <a:ext cx="867219" cy="538455"/>
      </dsp:txXfrm>
    </dsp:sp>
    <dsp:sp modelId="{369E9F61-B706-4D03-95BC-85A0BE15F390}">
      <dsp:nvSpPr>
        <dsp:cNvPr id="0" name=""/>
        <dsp:cNvSpPr/>
      </dsp:nvSpPr>
      <dsp:spPr>
        <a:xfrm>
          <a:off x="1101506" y="249027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310D3-BEF3-4AB0-8AD3-ADC0A4CF9222}">
      <dsp:nvSpPr>
        <dsp:cNvPr id="0" name=""/>
        <dsp:cNvSpPr/>
      </dsp:nvSpPr>
      <dsp:spPr>
        <a:xfrm>
          <a:off x="1201587" y="258535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Floating point</a:t>
          </a:r>
        </a:p>
      </dsp:txBody>
      <dsp:txXfrm>
        <a:off x="1218339" y="2602106"/>
        <a:ext cx="867219" cy="538455"/>
      </dsp:txXfrm>
    </dsp:sp>
    <dsp:sp modelId="{DDF3ED93-BFFC-40C6-BB40-63BCE7A293B1}">
      <dsp:nvSpPr>
        <dsp:cNvPr id="0" name=""/>
        <dsp:cNvSpPr/>
      </dsp:nvSpPr>
      <dsp:spPr>
        <a:xfrm>
          <a:off x="2202391" y="249027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032ED-FF0B-44C1-8BB7-27F768522192}">
      <dsp:nvSpPr>
        <dsp:cNvPr id="0" name=""/>
        <dsp:cNvSpPr/>
      </dsp:nvSpPr>
      <dsp:spPr>
        <a:xfrm>
          <a:off x="2302471" y="258535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Character</a:t>
          </a:r>
        </a:p>
      </dsp:txBody>
      <dsp:txXfrm>
        <a:off x="2319223" y="2602106"/>
        <a:ext cx="867219" cy="538455"/>
      </dsp:txXfrm>
    </dsp:sp>
    <dsp:sp modelId="{A69E85BA-B8D6-465B-AE82-CE2A684C9949}">
      <dsp:nvSpPr>
        <dsp:cNvPr id="0" name=""/>
        <dsp:cNvSpPr/>
      </dsp:nvSpPr>
      <dsp:spPr>
        <a:xfrm>
          <a:off x="3303275" y="249027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B54C7-2535-426E-9E8E-2E2B36D078E3}">
      <dsp:nvSpPr>
        <dsp:cNvPr id="0" name=""/>
        <dsp:cNvSpPr/>
      </dsp:nvSpPr>
      <dsp:spPr>
        <a:xfrm>
          <a:off x="3403355" y="258535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Pointers</a:t>
          </a:r>
        </a:p>
      </dsp:txBody>
      <dsp:txXfrm>
        <a:off x="3420107" y="2602106"/>
        <a:ext cx="867219" cy="538455"/>
      </dsp:txXfrm>
    </dsp:sp>
    <dsp:sp modelId="{AD8D9988-3D2E-411B-81F5-CA172B5656FB}">
      <dsp:nvSpPr>
        <dsp:cNvPr id="0" name=""/>
        <dsp:cNvSpPr/>
      </dsp:nvSpPr>
      <dsp:spPr>
        <a:xfrm>
          <a:off x="5104032" y="1656358"/>
          <a:ext cx="1702745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24911-2ECC-4484-9B1C-90D76E555A94}">
      <dsp:nvSpPr>
        <dsp:cNvPr id="0" name=""/>
        <dsp:cNvSpPr/>
      </dsp:nvSpPr>
      <dsp:spPr>
        <a:xfrm>
          <a:off x="5204113" y="1751435"/>
          <a:ext cx="1702745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Non-primitive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 data structure (organization)</a:t>
          </a:r>
        </a:p>
      </dsp:txBody>
      <dsp:txXfrm>
        <a:off x="5220865" y="1768187"/>
        <a:ext cx="1669241" cy="538455"/>
      </dsp:txXfrm>
    </dsp:sp>
    <dsp:sp modelId="{B0AD4779-9DE1-4434-B03B-D8C1374AA686}">
      <dsp:nvSpPr>
        <dsp:cNvPr id="0" name=""/>
        <dsp:cNvSpPr/>
      </dsp:nvSpPr>
      <dsp:spPr>
        <a:xfrm>
          <a:off x="4404159" y="249027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15532-BEB5-4F2C-9FCC-14233DB39957}">
      <dsp:nvSpPr>
        <dsp:cNvPr id="0" name=""/>
        <dsp:cNvSpPr/>
      </dsp:nvSpPr>
      <dsp:spPr>
        <a:xfrm>
          <a:off x="4504240" y="258535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Arrays</a:t>
          </a:r>
        </a:p>
      </dsp:txBody>
      <dsp:txXfrm>
        <a:off x="4520992" y="2602106"/>
        <a:ext cx="867219" cy="538455"/>
      </dsp:txXfrm>
    </dsp:sp>
    <dsp:sp modelId="{37213FD7-D2F3-4970-B32A-2D542633357E}">
      <dsp:nvSpPr>
        <dsp:cNvPr id="0" name=""/>
        <dsp:cNvSpPr/>
      </dsp:nvSpPr>
      <dsp:spPr>
        <a:xfrm>
          <a:off x="5505044" y="249027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7D99C-17C3-4143-8C4C-F2B782EBF5C1}">
      <dsp:nvSpPr>
        <dsp:cNvPr id="0" name=""/>
        <dsp:cNvSpPr/>
      </dsp:nvSpPr>
      <dsp:spPr>
        <a:xfrm>
          <a:off x="5605124" y="258535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Lists</a:t>
          </a:r>
        </a:p>
      </dsp:txBody>
      <dsp:txXfrm>
        <a:off x="5621876" y="2602106"/>
        <a:ext cx="867219" cy="538455"/>
      </dsp:txXfrm>
    </dsp:sp>
    <dsp:sp modelId="{A2051593-1E88-4E55-9508-512B21960FC2}">
      <dsp:nvSpPr>
        <dsp:cNvPr id="0" name=""/>
        <dsp:cNvSpPr/>
      </dsp:nvSpPr>
      <dsp:spPr>
        <a:xfrm>
          <a:off x="4404159" y="332419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19452-9D9B-44EF-9CAD-FFC3F2DB8735}">
      <dsp:nvSpPr>
        <dsp:cNvPr id="0" name=""/>
        <dsp:cNvSpPr/>
      </dsp:nvSpPr>
      <dsp:spPr>
        <a:xfrm>
          <a:off x="4504240" y="341927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Non-Linear Lists</a:t>
          </a:r>
        </a:p>
      </dsp:txBody>
      <dsp:txXfrm>
        <a:off x="4520992" y="3436026"/>
        <a:ext cx="867219" cy="538455"/>
      </dsp:txXfrm>
    </dsp:sp>
    <dsp:sp modelId="{B65D80B0-1C7C-46E1-A49D-2E32FA7D5176}">
      <dsp:nvSpPr>
        <dsp:cNvPr id="0" name=""/>
        <dsp:cNvSpPr/>
      </dsp:nvSpPr>
      <dsp:spPr>
        <a:xfrm>
          <a:off x="3853717" y="415811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00FBF4-6635-4E18-ACBB-DB2D77847A2D}">
      <dsp:nvSpPr>
        <dsp:cNvPr id="0" name=""/>
        <dsp:cNvSpPr/>
      </dsp:nvSpPr>
      <dsp:spPr>
        <a:xfrm>
          <a:off x="3953798" y="425319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Graphs</a:t>
          </a:r>
        </a:p>
      </dsp:txBody>
      <dsp:txXfrm>
        <a:off x="3970550" y="4269946"/>
        <a:ext cx="867219" cy="538455"/>
      </dsp:txXfrm>
    </dsp:sp>
    <dsp:sp modelId="{CB129064-C955-4CF3-9B1B-4379781474FE}">
      <dsp:nvSpPr>
        <dsp:cNvPr id="0" name=""/>
        <dsp:cNvSpPr/>
      </dsp:nvSpPr>
      <dsp:spPr>
        <a:xfrm>
          <a:off x="4954601" y="415811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0C354-5B4E-4263-845D-9BE9CF3223F6}">
      <dsp:nvSpPr>
        <dsp:cNvPr id="0" name=""/>
        <dsp:cNvSpPr/>
      </dsp:nvSpPr>
      <dsp:spPr>
        <a:xfrm>
          <a:off x="5054682" y="425319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Trees</a:t>
          </a:r>
        </a:p>
      </dsp:txBody>
      <dsp:txXfrm>
        <a:off x="5071434" y="4269946"/>
        <a:ext cx="867219" cy="538455"/>
      </dsp:txXfrm>
    </dsp:sp>
    <dsp:sp modelId="{0D329665-59D9-428B-B7B3-14328D64818E}">
      <dsp:nvSpPr>
        <dsp:cNvPr id="0" name=""/>
        <dsp:cNvSpPr/>
      </dsp:nvSpPr>
      <dsp:spPr>
        <a:xfrm>
          <a:off x="6605928" y="332419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3D454-B6A3-4DBD-85DE-B3AB57A03762}">
      <dsp:nvSpPr>
        <dsp:cNvPr id="0" name=""/>
        <dsp:cNvSpPr/>
      </dsp:nvSpPr>
      <dsp:spPr>
        <a:xfrm>
          <a:off x="6706008" y="341927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Linear Lists</a:t>
          </a:r>
        </a:p>
      </dsp:txBody>
      <dsp:txXfrm>
        <a:off x="6722760" y="3436026"/>
        <a:ext cx="867219" cy="538455"/>
      </dsp:txXfrm>
    </dsp:sp>
    <dsp:sp modelId="{67BF407E-B7F5-40AD-868B-DF09FC9398C9}">
      <dsp:nvSpPr>
        <dsp:cNvPr id="0" name=""/>
        <dsp:cNvSpPr/>
      </dsp:nvSpPr>
      <dsp:spPr>
        <a:xfrm>
          <a:off x="6055486" y="415811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B5BDBA-2503-4C5C-9761-8C1831232ACE}">
      <dsp:nvSpPr>
        <dsp:cNvPr id="0" name=""/>
        <dsp:cNvSpPr/>
      </dsp:nvSpPr>
      <dsp:spPr>
        <a:xfrm>
          <a:off x="6155566" y="425319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Stacks</a:t>
          </a:r>
        </a:p>
      </dsp:txBody>
      <dsp:txXfrm>
        <a:off x="6172318" y="4269946"/>
        <a:ext cx="867219" cy="538455"/>
      </dsp:txXfrm>
    </dsp:sp>
    <dsp:sp modelId="{29B627FE-EDD3-47AF-BCEB-764132E12A68}">
      <dsp:nvSpPr>
        <dsp:cNvPr id="0" name=""/>
        <dsp:cNvSpPr/>
      </dsp:nvSpPr>
      <dsp:spPr>
        <a:xfrm>
          <a:off x="7156370" y="415811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EBCD9-CE01-475C-BEF1-4FD54CD5A7B3}">
      <dsp:nvSpPr>
        <dsp:cNvPr id="0" name=""/>
        <dsp:cNvSpPr/>
      </dsp:nvSpPr>
      <dsp:spPr>
        <a:xfrm>
          <a:off x="7256451" y="425319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Queues</a:t>
          </a:r>
        </a:p>
      </dsp:txBody>
      <dsp:txXfrm>
        <a:off x="7273203" y="4269946"/>
        <a:ext cx="867219" cy="538455"/>
      </dsp:txXfrm>
    </dsp:sp>
    <dsp:sp modelId="{2C591A01-F405-4526-BAAA-DEDBAF5896CF}">
      <dsp:nvSpPr>
        <dsp:cNvPr id="0" name=""/>
        <dsp:cNvSpPr/>
      </dsp:nvSpPr>
      <dsp:spPr>
        <a:xfrm>
          <a:off x="6605928" y="2490278"/>
          <a:ext cx="900723" cy="5719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88C06-AB5A-49D8-8196-BB00F9E39D5E}">
      <dsp:nvSpPr>
        <dsp:cNvPr id="0" name=""/>
        <dsp:cNvSpPr/>
      </dsp:nvSpPr>
      <dsp:spPr>
        <a:xfrm>
          <a:off x="6706008" y="2585354"/>
          <a:ext cx="900723" cy="5719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altLang="en-US" sz="14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Files</a:t>
          </a:r>
        </a:p>
      </dsp:txBody>
      <dsp:txXfrm>
        <a:off x="6722760" y="2602106"/>
        <a:ext cx="867219" cy="538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491A1-5873-4A0D-A928-CDED74B01476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9386A-5322-4F4C-94E4-37B13F4D70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18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1178ED-8691-42A4-A0BF-E89E54076683}" type="slidenum">
              <a:rPr lang="en-US"/>
              <a:pPr/>
              <a:t>11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95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22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3428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23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515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24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31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25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803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26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247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27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18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28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265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29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600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30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8097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31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06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857064-526A-4321-8447-3BD7DD1B7C32}" type="slidenum">
              <a:rPr lang="en-US"/>
              <a:pPr/>
              <a:t>12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942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32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6282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33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247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35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267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36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6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37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7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C9FB9-1007-4BE9-8CCE-1FB913F1C56F}" type="slidenum">
              <a:rPr lang="en-US"/>
              <a:pPr/>
              <a:t>13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00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15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17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07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18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9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7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20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55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567CA9-D412-4D6A-B977-79EA90DC7BB3}" type="slidenum">
              <a:rPr lang="en-US"/>
              <a:pPr/>
              <a:t>21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5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Preeti S. Patil</a:t>
            </a:r>
          </a:p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90800" y="6245225"/>
            <a:ext cx="38862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Introduction to Data structure</a:t>
            </a:r>
          </a:p>
          <a:p>
            <a:r>
              <a:rPr lang="en-US"/>
              <a:t>MPSTME, SHIRPUR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8D0FFC2-50F3-4DA3-84C3-9EA06EED0F81}" type="slidenum">
              <a:rPr lang="en-US"/>
              <a:pPr/>
              <a:t>‹#›</a:t>
            </a:fld>
            <a:r>
              <a:rPr lang="en-US"/>
              <a:t>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CE97D-BA4E-45E8-9CC4-6466C3CC3B1E}" type="datetimeFigureOut">
              <a:rPr lang="en-US" smtClean="0"/>
              <a:pPr/>
              <a:t>8/2/2024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29A-C06E-43B7-BC80-F091C5986BD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20975"/>
            <a:ext cx="7772400" cy="1470025"/>
          </a:xfrm>
        </p:spPr>
        <p:txBody>
          <a:bodyPr/>
          <a:lstStyle/>
          <a:p>
            <a:r>
              <a:rPr lang="en-US"/>
              <a:t>Introduction to Data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534400" cy="57150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Data organized as</a:t>
            </a:r>
          </a:p>
          <a:p>
            <a:pPr algn="ctr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Fields</a:t>
            </a:r>
          </a:p>
          <a:p>
            <a:pPr algn="ctr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Records</a:t>
            </a:r>
          </a:p>
          <a:p>
            <a:pPr algn="ctr">
              <a:buNone/>
            </a:pPr>
            <a:r>
              <a:rPr lang="en-US" sz="2500">
                <a:latin typeface="Times New Roman" pitchFamily="18" charset="0"/>
                <a:cs typeface="Times New Roman" pitchFamily="18" charset="0"/>
              </a:rPr>
              <a:t>File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953000" y="1522412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447506" y="1714500"/>
            <a:ext cx="381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5181600" y="19050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105400" y="1981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5448300" y="2171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10800000">
            <a:off x="4800600" y="23622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09800" y="2819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Fixed Length Records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86400" y="2819400"/>
            <a:ext cx="213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Variable Length Records</a:t>
            </a:r>
          </a:p>
        </p:txBody>
      </p:sp>
      <p:cxnSp>
        <p:nvCxnSpPr>
          <p:cNvPr id="26" name="Straight Arrow Connector 25"/>
          <p:cNvCxnSpPr>
            <a:endCxn id="23" idx="0"/>
          </p:cNvCxnSpPr>
          <p:nvPr/>
        </p:nvCxnSpPr>
        <p:spPr>
          <a:xfrm rot="10800000" flipV="1">
            <a:off x="3276600" y="2514600"/>
            <a:ext cx="1143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724400" y="25146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81000" y="39624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The data may be organized into many such different ways – the logical and mathematical model of a particular organization of data is called data structure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The way information is organized in the memory of a computer is called a data structure.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>
                <a:latin typeface="Times New Roman" pitchFamily="18" charset="0"/>
                <a:cs typeface="Times New Roman" pitchFamily="18" charset="0"/>
              </a:rPr>
              <a:t>A data structure helps you to understand relationship of one data element with the other and organize it within the memory.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Data Structures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way of organizing all data items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considers not only elements stored but also their relationship to each other.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Specifies following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Organization of data.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Accessing methods.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Degree of associativity.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/>
              <a:t>Processing alternatives for information.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411162"/>
          </a:xfrm>
        </p:spPr>
        <p:txBody>
          <a:bodyPr>
            <a:normAutofit fontScale="90000"/>
          </a:bodyPr>
          <a:lstStyle/>
          <a:p>
            <a:r>
              <a:rPr lang="en-US" sz="4000"/>
              <a:t>Classification of Data structure </a:t>
            </a: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712683231"/>
              </p:ext>
            </p:extLst>
          </p:nvPr>
        </p:nvGraphicFramePr>
        <p:xfrm>
          <a:off x="416169" y="772258"/>
          <a:ext cx="8157797" cy="56475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Data Structure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/>
              <a:t>Basic structures</a:t>
            </a:r>
          </a:p>
          <a:p>
            <a:pPr>
              <a:buFont typeface="Wingdings" pitchFamily="2" charset="2"/>
              <a:buChar char="Ø"/>
            </a:pPr>
            <a:r>
              <a:rPr lang="en-US"/>
              <a:t>Directly  operated upon by the machine instructions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Structure classification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Primitive \ Non Primitive</a:t>
            </a:r>
          </a:p>
          <a:p>
            <a:r>
              <a:rPr lang="en-US"/>
              <a:t>Linear \ Non Linear</a:t>
            </a:r>
          </a:p>
          <a:p>
            <a:r>
              <a:rPr lang="en-US"/>
              <a:t>Homogenous \ Non Homogenous</a:t>
            </a:r>
          </a:p>
          <a:p>
            <a:r>
              <a:rPr lang="en-US"/>
              <a:t>Static \ Dynamic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589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 primitive Data structure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/>
              <a:t> Derived from primitive data structure.</a:t>
            </a:r>
            <a:endParaRPr lang="en-US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/>
              <a:t> Emphasize on structuring of a group of homogeneous or heterogeneous data items</a:t>
            </a:r>
            <a:endParaRPr lang="en-US">
              <a:cs typeface="Calibri"/>
            </a:endParaRPr>
          </a:p>
          <a:p>
            <a:pPr>
              <a:buFont typeface="Wingdings" pitchFamily="2" charset="2"/>
              <a:buChar char="v"/>
            </a:pPr>
            <a:r>
              <a:rPr lang="en-US"/>
              <a:t> </a:t>
            </a:r>
            <a:r>
              <a:rPr lang="en-US" err="1"/>
              <a:t>Eg</a:t>
            </a:r>
            <a:r>
              <a:rPr lang="en-US"/>
              <a:t>:-</a:t>
            </a:r>
            <a:endParaRPr lang="en-US">
              <a:cs typeface="Calibri"/>
            </a:endParaRPr>
          </a:p>
          <a:p>
            <a:pPr lvl="1">
              <a:buFont typeface="Wingdings" pitchFamily="2" charset="2"/>
              <a:buChar char="Ø"/>
            </a:pPr>
            <a:r>
              <a:rPr lang="en-US"/>
              <a:t>Arrays</a:t>
            </a:r>
            <a:endParaRPr lang="en-US">
              <a:cs typeface="Calibri"/>
            </a:endParaRPr>
          </a:p>
          <a:p>
            <a:pPr lvl="1">
              <a:buFont typeface="Wingdings" pitchFamily="2" charset="2"/>
              <a:buChar char="Ø"/>
            </a:pPr>
            <a:r>
              <a:rPr lang="en-US"/>
              <a:t>Lists</a:t>
            </a:r>
            <a:endParaRPr lang="en-US">
              <a:cs typeface="Calibri"/>
            </a:endParaRPr>
          </a:p>
          <a:p>
            <a:pPr lvl="1">
              <a:buFont typeface="Wingdings" pitchFamily="2" charset="2"/>
              <a:buChar char="Ø"/>
            </a:pPr>
            <a:r>
              <a:rPr lang="en-US"/>
              <a:t>Files</a:t>
            </a:r>
            <a:endParaRPr lang="en-US"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97175"/>
            <a:ext cx="7772400" cy="1470025"/>
          </a:xfrm>
        </p:spPr>
        <p:txBody>
          <a:bodyPr/>
          <a:lstStyle/>
          <a:p>
            <a:r>
              <a:rPr lang="en-US"/>
              <a:t>Arrays, Records and Pointers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Data Structure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Data Structure : classified as either linear or non linear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Linear data structure: if its elements form a sequence or linear list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There are two basic ways of representing such linear structures in memory:</a:t>
            </a: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One way is to have the linear relationship between the elements represented by means of sequential memory locations </a:t>
            </a:r>
            <a:r>
              <a:rPr lang="en-US" sz="1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e.g. Arrays</a:t>
            </a:r>
          </a:p>
          <a:p>
            <a:pPr lvl="1" algn="just"/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The other way – linear relationship between the elements represented by means of pointers or links </a:t>
            </a:r>
            <a:r>
              <a:rPr lang="en-US" sz="1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e.g. Linked Lists</a:t>
            </a:r>
          </a:p>
          <a:p>
            <a:pPr lvl="1" algn="just"/>
            <a:endParaRPr lang="en-US" sz="17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Data Structure Operations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500">
                <a:latin typeface="Times New Roman" pitchFamily="18" charset="0"/>
                <a:cs typeface="Times New Roman" pitchFamily="18" charset="0"/>
              </a:rPr>
              <a:t>The data in data structures are processed by means of certain operations</a:t>
            </a:r>
          </a:p>
          <a:p>
            <a:pPr algn="just"/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500" b="1">
                <a:latin typeface="Times New Roman" pitchFamily="18" charset="0"/>
                <a:cs typeface="Times New Roman" pitchFamily="18" charset="0"/>
              </a:rPr>
              <a:t>four main operations:</a:t>
            </a:r>
          </a:p>
          <a:p>
            <a:pPr lvl="1"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Traversing – Processing each element in the list.</a:t>
            </a:r>
          </a:p>
          <a:p>
            <a:pPr lvl="1"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Searching</a:t>
            </a:r>
          </a:p>
          <a:p>
            <a:pPr lvl="1"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Inserting</a:t>
            </a:r>
          </a:p>
          <a:p>
            <a:pPr lvl="1"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Deleting</a:t>
            </a:r>
          </a:p>
          <a:p>
            <a:pPr lvl="1"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Sorting </a:t>
            </a:r>
          </a:p>
          <a:p>
            <a:pPr lvl="1"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Merging</a:t>
            </a:r>
          </a:p>
        </p:txBody>
      </p:sp>
    </p:spTree>
    <p:extLst>
      <p:ext uri="{BB962C8B-B14F-4D97-AF65-F5344CB8AC3E}">
        <p14:creationId xmlns:p14="http://schemas.microsoft.com/office/powerpoint/2010/main" val="52052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Array declaration must give, three items of information:</a:t>
            </a:r>
          </a:p>
          <a:p>
            <a:pPr lvl="1" algn="just"/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The name of the array</a:t>
            </a: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The data type of the array</a:t>
            </a: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The index set of the array 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Memory for array can be allocated in two ways:</a:t>
            </a:r>
          </a:p>
          <a:p>
            <a:pPr lvl="1" algn="just"/>
            <a:endParaRPr lang="en-US" sz="1700" b="1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700" b="1">
                <a:latin typeface="Times New Roman" pitchFamily="18" charset="0"/>
                <a:cs typeface="Times New Roman" pitchFamily="18" charset="0"/>
              </a:rPr>
              <a:t>Statically : </a:t>
            </a:r>
            <a:r>
              <a:rPr lang="en-US" sz="1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Compile time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 – size of array is fixed during program execution</a:t>
            </a:r>
          </a:p>
          <a:p>
            <a:pPr lvl="1" algn="just"/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700" b="1">
                <a:latin typeface="Times New Roman" pitchFamily="18" charset="0"/>
                <a:cs typeface="Times New Roman" pitchFamily="18" charset="0"/>
              </a:rPr>
              <a:t>Dynamically: </a:t>
            </a:r>
            <a:r>
              <a:rPr lang="en-US" sz="17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Run time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 – read value of n at run time and then allocate memory while program execution.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Teaching Scheme &amp; Evaluation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algn="just"/>
            <a:r>
              <a:rPr lang="en-US"/>
              <a:t>Teaching Scheme: - Credit : 4</a:t>
            </a:r>
          </a:p>
          <a:p>
            <a:pPr lvl="1" algn="just"/>
            <a:r>
              <a:rPr lang="en-US"/>
              <a:t>Lecture : 3 hours per week </a:t>
            </a:r>
          </a:p>
          <a:p>
            <a:pPr lvl="1" algn="just"/>
            <a:r>
              <a:rPr lang="en-US"/>
              <a:t>Practical : 2 hours per week</a:t>
            </a:r>
          </a:p>
          <a:p>
            <a:pPr algn="just"/>
            <a:r>
              <a:rPr lang="en-US"/>
              <a:t>Evaluation Scheme:</a:t>
            </a:r>
          </a:p>
          <a:p>
            <a:pPr lvl="1" algn="just"/>
            <a:r>
              <a:rPr lang="en-US"/>
              <a:t>Course policy document</a:t>
            </a:r>
          </a:p>
          <a:p>
            <a:pPr marL="0" indent="0" algn="just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24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array – list of finite number n of homogeneous data elements, finite collection of similar elements stored in adjacent memory locations.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The elements of the array are referenced respectively by an index set consisting of n consecutive numbers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The elements of the array are stored respectively in successive memory locations.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– indicates total number of elements in the array – size or length of the array.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Length = Total number of elements = UB –LB +1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Array elements are denoted as A</a:t>
            </a:r>
            <a:r>
              <a:rPr lang="en-US" sz="2100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, A</a:t>
            </a:r>
            <a:r>
              <a:rPr lang="en-US" sz="2100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,… A</a:t>
            </a:r>
            <a:r>
              <a:rPr lang="en-US" sz="2100" baseline="-25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or A(1), A(2),… A(n) or A[1],A[2],….,A[n].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3500"/>
              <a:t>Representation of Linear Arrays in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762000"/>
          </a:xfrm>
        </p:spPr>
        <p:txBody>
          <a:bodyPr>
            <a:normAutofit/>
          </a:bodyPr>
          <a:lstStyle/>
          <a:p>
            <a:pPr algn="just"/>
            <a:r>
              <a:rPr lang="en-US" sz="1700" b="1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700" b="1">
                <a:latin typeface="Times New Roman" pitchFamily="18" charset="0"/>
                <a:cs typeface="Times New Roman" pitchFamily="18" charset="0"/>
              </a:rPr>
              <a:t>[]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 – linear array</a:t>
            </a:r>
          </a:p>
          <a:p>
            <a:pPr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sz="17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[k]) = address of the element </a:t>
            </a:r>
            <a:r>
              <a:rPr lang="en-US" sz="17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[k ] of the array </a:t>
            </a:r>
            <a:r>
              <a:rPr lang="en-US" sz="17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38600" y="2057400"/>
          <a:ext cx="1371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00400" y="2057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450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2831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32120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00400" y="35814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" y="4495800"/>
            <a:ext cx="8763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No need to keep track of the address of every element of Arr.</a:t>
            </a:r>
          </a:p>
          <a:p>
            <a:r>
              <a:rPr lang="en-US"/>
              <a:t>Track only the address of the first element of </a:t>
            </a:r>
            <a:r>
              <a:rPr lang="en-US" err="1"/>
              <a:t>Arr</a:t>
            </a:r>
            <a:r>
              <a:rPr lang="en-US"/>
              <a:t>, denoted by Base (</a:t>
            </a:r>
            <a:r>
              <a:rPr lang="en-US" err="1"/>
              <a:t>Arr</a:t>
            </a:r>
            <a:r>
              <a:rPr lang="en-US"/>
              <a:t>)</a:t>
            </a:r>
          </a:p>
          <a:p>
            <a:r>
              <a:rPr lang="en-US"/>
              <a:t>Using base address, computer calculates address of any element of </a:t>
            </a:r>
            <a:r>
              <a:rPr lang="en-US" err="1"/>
              <a:t>Arr</a:t>
            </a:r>
            <a:r>
              <a:rPr lang="en-US"/>
              <a:t> by using below formula:</a:t>
            </a:r>
          </a:p>
          <a:p>
            <a:r>
              <a:rPr lang="en-US" b="1"/>
              <a:t>            Loc(</a:t>
            </a:r>
            <a:r>
              <a:rPr lang="en-US" b="1" err="1"/>
              <a:t>Arr</a:t>
            </a:r>
            <a:r>
              <a:rPr lang="en-US" b="1"/>
              <a:t>[k]) = Base(</a:t>
            </a:r>
            <a:r>
              <a:rPr lang="en-US" b="1" err="1"/>
              <a:t>Arr</a:t>
            </a:r>
            <a:r>
              <a:rPr lang="en-US" b="1"/>
              <a:t>) + w(K-Lower bound)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43600" y="2057400"/>
            <a:ext cx="2209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Base(</a:t>
            </a:r>
            <a:r>
              <a:rPr lang="en-US" b="1" err="1"/>
              <a:t>Arr</a:t>
            </a:r>
            <a:r>
              <a:rPr lang="en-US" b="1"/>
              <a:t>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5486400" y="2286000"/>
            <a:ext cx="457200" cy="1588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Arrays in C++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 b="1">
                <a:latin typeface="Times New Roman" pitchFamily="18" charset="0"/>
                <a:cs typeface="Times New Roman" pitchFamily="18" charset="0"/>
              </a:rPr>
              <a:t>Declaration of an Array in C:</a:t>
            </a: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Data type followed by array name.</a:t>
            </a:r>
          </a:p>
          <a:p>
            <a:pPr lvl="1" algn="just"/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Subscript in bracket indicates the number of elements array will hold.</a:t>
            </a:r>
          </a:p>
          <a:p>
            <a:pPr lvl="1" algn="just"/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By declaring an array, the specified number of memory locations are allocated in the memory</a:t>
            </a:r>
          </a:p>
          <a:p>
            <a:pPr lvl="1" algn="just"/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For example,</a:t>
            </a:r>
          </a:p>
          <a:p>
            <a:pPr lvl="1"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			 </a:t>
            </a:r>
            <a:r>
              <a:rPr lang="en-US" sz="18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age[20] ;</a:t>
            </a:r>
          </a:p>
          <a:p>
            <a:pPr lvl="1"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			float </a:t>
            </a:r>
            <a:r>
              <a:rPr lang="en-US" sz="1800" b="1" err="1">
                <a:latin typeface="Times New Roman" pitchFamily="18" charset="0"/>
                <a:cs typeface="Times New Roman" pitchFamily="18" charset="0"/>
              </a:rPr>
              <a:t>sal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[10];</a:t>
            </a:r>
          </a:p>
          <a:p>
            <a:pPr lvl="1"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			char grade[10];</a:t>
            </a:r>
          </a:p>
          <a:p>
            <a:pPr lvl="1" algn="just">
              <a:buNone/>
            </a:pPr>
            <a:r>
              <a:rPr lang="en-US" sz="17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700" b="1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1700" b="1">
                <a:latin typeface="Times New Roman" pitchFamily="18" charset="0"/>
                <a:cs typeface="Times New Roman" pitchFamily="18" charset="0"/>
              </a:rPr>
              <a:t>[5]</a:t>
            </a:r>
          </a:p>
          <a:p>
            <a:pPr lvl="1" algn="just">
              <a:buNone/>
            </a:pPr>
            <a:endParaRPr lang="en-US" sz="1700" b="1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7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71600" y="5486400"/>
          <a:ext cx="6096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600200" y="5943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arr</a:t>
            </a:r>
            <a:r>
              <a:rPr lang="en-US"/>
              <a:t>[0]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5943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arr</a:t>
            </a:r>
            <a:r>
              <a:rPr lang="en-US"/>
              <a:t>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62400" y="5943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arr</a:t>
            </a:r>
            <a:r>
              <a:rPr lang="en-US"/>
              <a:t>[2]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5943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arr</a:t>
            </a:r>
            <a:r>
              <a:rPr lang="en-US"/>
              <a:t>[3]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77000" y="5943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arr</a:t>
            </a:r>
            <a:r>
              <a:rPr lang="en-US"/>
              <a:t>[4]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Arrays in C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 b="1">
                <a:latin typeface="Times New Roman" pitchFamily="18" charset="0"/>
                <a:cs typeface="Times New Roman" pitchFamily="18" charset="0"/>
              </a:rPr>
              <a:t>Array initialization:</a:t>
            </a: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Can be initialized at the time of declaration:</a:t>
            </a:r>
          </a:p>
          <a:p>
            <a:pPr lvl="1" algn="just">
              <a:buNone/>
            </a:pPr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7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 age[5] = [8,10,5,15,20];</a:t>
            </a:r>
          </a:p>
          <a:p>
            <a:pPr lvl="1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      float </a:t>
            </a:r>
            <a:r>
              <a:rPr lang="en-US" sz="1700" err="1">
                <a:latin typeface="Times New Roman" pitchFamily="18" charset="0"/>
                <a:cs typeface="Times New Roman" pitchFamily="18" charset="0"/>
              </a:rPr>
              <a:t>sal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[3] = [2000, 2000.50,1000];</a:t>
            </a:r>
          </a:p>
          <a:p>
            <a:pPr lvl="1" algn="just">
              <a:buNone/>
            </a:pPr>
            <a:endParaRPr lang="en-US" sz="170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700" b="1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700" b="1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None/>
            </a:pPr>
            <a:endParaRPr lang="en-US" sz="1700" b="1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An array of characters is called a string and it is terminated by a null (‘o’) character.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char name[3]=‘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abc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’;</a:t>
            </a:r>
          </a:p>
          <a:p>
            <a:pPr algn="just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2819400"/>
          <a:ext cx="36576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276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sal</a:t>
            </a:r>
            <a:r>
              <a:rPr lang="en-US"/>
              <a:t>[0]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71800" y="3276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sal</a:t>
            </a:r>
            <a:r>
              <a:rPr lang="en-US"/>
              <a:t>[1]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91000" y="3276600"/>
            <a:ext cx="838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sal</a:t>
            </a:r>
            <a:r>
              <a:rPr lang="en-US"/>
              <a:t>[2]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Traversing Linear Arrays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 b="1">
                <a:latin typeface="Times New Roman" pitchFamily="18" charset="0"/>
                <a:cs typeface="Times New Roman" pitchFamily="18" charset="0"/>
              </a:rPr>
              <a:t>Traversing a Linear Array</a:t>
            </a:r>
          </a:p>
          <a:p>
            <a:pPr algn="just">
              <a:buNone/>
            </a:pPr>
            <a:r>
              <a:rPr lang="en-US" sz="21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LA = Linear Array</a:t>
            </a:r>
          </a:p>
          <a:p>
            <a:pPr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       LB = Lower Bound</a:t>
            </a:r>
          </a:p>
          <a:p>
            <a:pPr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       UB = Upper Bound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 [Initialize Counter] set K:=LB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Repeat Steps 3 and 4 while K&lt;=UB</a:t>
            </a:r>
          </a:p>
          <a:p>
            <a:pPr lvl="2" algn="just">
              <a:buNone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[Visit element] Apply Process to LA[K]</a:t>
            </a:r>
          </a:p>
          <a:p>
            <a:pPr lvl="2" algn="just">
              <a:buNone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[Increase Counter] set K:=K+1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[End of Step 2 loop]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Exit     </a:t>
            </a:r>
          </a:p>
          <a:p>
            <a:pPr algn="just">
              <a:buNone/>
            </a:pP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Repeat for K=LB to UB</a:t>
            </a:r>
          </a:p>
          <a:p>
            <a:pPr lvl="2" algn="just">
              <a:buNone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Apply Process to LA[K]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[End of Loop]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Exit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Inserting into a Linear Arrays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 b="1">
                <a:latin typeface="Times New Roman" pitchFamily="18" charset="0"/>
                <a:cs typeface="Times New Roman" pitchFamily="18" charset="0"/>
              </a:rPr>
              <a:t>Inserting into a Linear Array</a:t>
            </a:r>
          </a:p>
          <a:p>
            <a:pPr algn="just">
              <a:buNone/>
            </a:pPr>
            <a:r>
              <a:rPr lang="en-US" sz="21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800">
                <a:latin typeface="Times New Roman" pitchFamily="18" charset="0"/>
                <a:cs typeface="Times New Roman" pitchFamily="18" charset="0"/>
              </a:rPr>
              <a:t> LA = Linear Array</a:t>
            </a:r>
          </a:p>
          <a:p>
            <a:pPr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       LB = Lower Bound</a:t>
            </a:r>
          </a:p>
          <a:p>
            <a:pPr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       UB = Upper Bound</a:t>
            </a:r>
          </a:p>
          <a:p>
            <a:pPr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       N   = array with N elements</a:t>
            </a:r>
          </a:p>
          <a:p>
            <a:pPr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       K= K is a positive integer such that K&lt;=N. 	</a:t>
            </a:r>
          </a:p>
          <a:p>
            <a:pPr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This algorithm Inserts an element ITEM into the </a:t>
            </a:r>
            <a:r>
              <a:rPr lang="en-US" sz="1800" b="1" err="1">
                <a:latin typeface="Times New Roman" pitchFamily="18" charset="0"/>
                <a:cs typeface="Times New Roman" pitchFamily="18" charset="0"/>
              </a:rPr>
              <a:t>Kth</a:t>
            </a:r>
            <a:r>
              <a:rPr lang="en-US" sz="1800" b="1">
                <a:latin typeface="Times New Roman" pitchFamily="18" charset="0"/>
                <a:cs typeface="Times New Roman" pitchFamily="18" charset="0"/>
              </a:rPr>
              <a:t> position in LA  </a:t>
            </a:r>
          </a:p>
          <a:p>
            <a:pPr algn="just">
              <a:buNone/>
            </a:pPr>
            <a:r>
              <a:rPr lang="en-US" sz="1800" b="1">
                <a:latin typeface="Times New Roman" pitchFamily="18" charset="0"/>
                <a:cs typeface="Times New Roman" pitchFamily="18" charset="0"/>
              </a:rPr>
              <a:t>INSERT(LA, N, K, Item)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[Initialize counter] Set J:=N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Repeat Steps 3 and $ while J&gt;= K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[Move </a:t>
            </a:r>
            <a:r>
              <a:rPr lang="en-US" sz="1400" b="1" err="1">
                <a:latin typeface="Times New Roman" pitchFamily="18" charset="0"/>
                <a:cs typeface="Times New Roman" pitchFamily="18" charset="0"/>
              </a:rPr>
              <a:t>Jth</a:t>
            </a:r>
            <a:r>
              <a:rPr lang="en-US" sz="1400" b="1">
                <a:latin typeface="Times New Roman" pitchFamily="18" charset="0"/>
                <a:cs typeface="Times New Roman" pitchFamily="18" charset="0"/>
              </a:rPr>
              <a:t> element downward] Set LA[J+1]:=LA[J]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[Decrease counter] Set J:=J-1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[End of step 2 loop]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[Insert element] set LA[K]:=Item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[Reset N] Set N:= N+1</a:t>
            </a:r>
          </a:p>
          <a:p>
            <a:pPr lvl="1" algn="just">
              <a:buFont typeface="+mj-lt"/>
              <a:buAutoNum type="arabicPeriod"/>
            </a:pPr>
            <a:r>
              <a:rPr lang="en-US" sz="1400" b="1">
                <a:latin typeface="Times New Roman" pitchFamily="18" charset="0"/>
                <a:cs typeface="Times New Roman" pitchFamily="18" charset="0"/>
              </a:rPr>
              <a:t>Exit</a:t>
            </a:r>
          </a:p>
          <a:p>
            <a:pPr lvl="1" algn="just">
              <a:buFont typeface="+mj-lt"/>
              <a:buAutoNum type="arabicPeriod"/>
            </a:pPr>
            <a:endParaRPr lang="en-US" sz="14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1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620000" y="762000"/>
          <a:ext cx="99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858000" y="762000"/>
            <a:ext cx="83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N=4</a:t>
            </a:r>
          </a:p>
          <a:p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620000" y="3733800"/>
          <a:ext cx="99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248400" y="3733801"/>
            <a:ext cx="1219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N=4</a:t>
            </a:r>
          </a:p>
          <a:p>
            <a:r>
              <a:rPr lang="en-US"/>
              <a:t>K=3</a:t>
            </a:r>
          </a:p>
          <a:p>
            <a:r>
              <a:rPr lang="en-US"/>
              <a:t>Item=Ford</a:t>
            </a:r>
          </a:p>
          <a:p>
            <a:r>
              <a:rPr lang="en-US"/>
              <a:t>J=N=4</a:t>
            </a:r>
          </a:p>
          <a:p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10800000">
            <a:off x="7162800" y="5410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972300" y="5600700"/>
            <a:ext cx="381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162800" y="5791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7086600" y="50292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6934200" y="5181600"/>
            <a:ext cx="304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086600" y="5334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5334000" y="4267200"/>
          <a:ext cx="990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Brown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Davis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Ford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Johnson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Multi Dimensional Arrays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 b="1">
                <a:latin typeface="Times New Roman" pitchFamily="18" charset="0"/>
                <a:cs typeface="Times New Roman" pitchFamily="18" charset="0"/>
              </a:rPr>
              <a:t>Linear arrays – 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referenced by one sub scripts</a:t>
            </a:r>
          </a:p>
          <a:p>
            <a:pPr algn="just"/>
            <a:endParaRPr lang="en-US" sz="2100" b="1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 b="1">
                <a:latin typeface="Times New Roman" pitchFamily="18" charset="0"/>
                <a:cs typeface="Times New Roman" pitchFamily="18" charset="0"/>
              </a:rPr>
              <a:t>Multi Dimensional arrays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- referenced by more than one subscript two or three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 two dimensional M* N array A is a collection of M*N elements such that each element is specified by  pair of integers such as j, k called subscripts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The element of A with subscript j and second subscript k is denoted by</a:t>
            </a:r>
          </a:p>
          <a:p>
            <a:pPr lvl="1" algn="just">
              <a:buNone/>
            </a:pPr>
            <a:r>
              <a:rPr lang="en-US" sz="1700" err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700" baseline="-25000" err="1">
                <a:latin typeface="Times New Roman" pitchFamily="18" charset="0"/>
                <a:cs typeface="Times New Roman" pitchFamily="18" charset="0"/>
              </a:rPr>
              <a:t>j,k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 or A[j][k]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 Two dimensional arrays are called matrices with M rows and N columns.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r>
              <a:rPr lang="en-US" sz="2800"/>
              <a:t>Representation of Two Dimensional Arrays in Memory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1752600"/>
          </a:xfrm>
        </p:spPr>
        <p:txBody>
          <a:bodyPr>
            <a:normAutofit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 two dimensional m* n array – in memory represented  as m*n sequential memory locations.</a:t>
            </a: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Array A can be stored in either of two ways:</a:t>
            </a: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Column by column- Column major order</a:t>
            </a: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Row by row – Row major order</a:t>
            </a:r>
          </a:p>
          <a:p>
            <a:pPr algn="just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3079929"/>
          <a:ext cx="1143000" cy="354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5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95600" y="2667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Subscript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95600" y="2971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95600" y="3276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(2,1)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0" y="3593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5600" y="5726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(1,4)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95600" y="41910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(2,2)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95600" y="4507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(3,2)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95600" y="4800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(1,3)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95600" y="51170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(2,3)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5421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(3,3)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95600" y="60198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(2,4)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3897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895600" y="63246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(3,4)</a:t>
            </a:r>
          </a:p>
        </p:txBody>
      </p:sp>
      <p:sp>
        <p:nvSpPr>
          <p:cNvPr id="20" name="Right Brace 19"/>
          <p:cNvSpPr/>
          <p:nvPr/>
        </p:nvSpPr>
        <p:spPr>
          <a:xfrm>
            <a:off x="3505200" y="3124200"/>
            <a:ext cx="1524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3505200" y="4038600"/>
            <a:ext cx="1524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Brace 21"/>
          <p:cNvSpPr/>
          <p:nvPr/>
        </p:nvSpPr>
        <p:spPr>
          <a:xfrm>
            <a:off x="3505200" y="4953000"/>
            <a:ext cx="2286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Brace 22"/>
          <p:cNvSpPr/>
          <p:nvPr/>
        </p:nvSpPr>
        <p:spPr>
          <a:xfrm>
            <a:off x="3429000" y="5943600"/>
            <a:ext cx="304800" cy="609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733800" y="3352800"/>
            <a:ext cx="99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Column1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733800" y="4172635"/>
            <a:ext cx="99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Column2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10000" y="5163235"/>
            <a:ext cx="99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Column3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733800" y="6077635"/>
            <a:ext cx="99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Column4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5334000" y="3091597"/>
          <a:ext cx="1143000" cy="354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0524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7741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791200" y="2678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705600" y="2678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Subscript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05600" y="2983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(1,1)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705600" y="3288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(1,2)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05600" y="36047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(1,3)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705600" y="57383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(3,2)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705600" y="4202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05600" y="45191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(2,2)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705600" y="4812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(2,3)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705600" y="51287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(2,4)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705600" y="54335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(3,1)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705600" y="6031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(3,3)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705600" y="3909536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(1,4)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05600" y="633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(3,4)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43800" y="3486835"/>
            <a:ext cx="99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Row 1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620000" y="4706035"/>
            <a:ext cx="99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Row 2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543800" y="6089303"/>
            <a:ext cx="9906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/>
              <a:t>Row3</a:t>
            </a:r>
          </a:p>
        </p:txBody>
      </p:sp>
      <p:sp>
        <p:nvSpPr>
          <p:cNvPr id="51" name="Right Brace 50"/>
          <p:cNvSpPr/>
          <p:nvPr/>
        </p:nvSpPr>
        <p:spPr>
          <a:xfrm>
            <a:off x="7315200" y="3124200"/>
            <a:ext cx="152400" cy="1066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Brace 51"/>
          <p:cNvSpPr/>
          <p:nvPr/>
        </p:nvSpPr>
        <p:spPr>
          <a:xfrm>
            <a:off x="7315200" y="4343400"/>
            <a:ext cx="2286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Brace 52"/>
          <p:cNvSpPr/>
          <p:nvPr/>
        </p:nvSpPr>
        <p:spPr>
          <a:xfrm>
            <a:off x="7239000" y="5562600"/>
            <a:ext cx="304800" cy="990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609600" y="274320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Column Major Order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62600" y="2297668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Row Major Order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Pointers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Pointers</a:t>
            </a:r>
            <a:r>
              <a:rPr lang="en-US" sz="2100" b="1">
                <a:latin typeface="Times New Roman" pitchFamily="18" charset="0"/>
                <a:cs typeface="Times New Roman" pitchFamily="18" charset="0"/>
              </a:rPr>
              <a:t> are </a:t>
            </a:r>
            <a:r>
              <a:rPr lang="en-US" sz="21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special variables </a:t>
            </a:r>
            <a:r>
              <a:rPr lang="en-US" sz="2100" b="1">
                <a:latin typeface="Times New Roman" pitchFamily="18" charset="0"/>
                <a:cs typeface="Times New Roman" pitchFamily="18" charset="0"/>
              </a:rPr>
              <a:t>which </a:t>
            </a:r>
            <a:r>
              <a:rPr lang="en-US" sz="21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contain the address of</a:t>
            </a:r>
            <a:r>
              <a:rPr lang="en-US" sz="2100" b="1">
                <a:latin typeface="Times New Roman" pitchFamily="18" charset="0"/>
                <a:cs typeface="Times New Roman" pitchFamily="18" charset="0"/>
              </a:rPr>
              <a:t> another </a:t>
            </a:r>
            <a:r>
              <a:rPr lang="en-US" sz="21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memory location</a:t>
            </a:r>
            <a:r>
              <a:rPr lang="en-US" sz="2100" b="1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Pointers are useful in accessing any memory location directly.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An address of a memory location is a long integer – which is stored in pointer type variable.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Adding two pointers or subtracting two pointers – gives number of bytes between two memory addresses.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Pointers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2971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&amp; - address operator – represents the address of the variable.</a:t>
            </a: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%u – used for obtaining the address = 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(“address of X = %u”, &amp;X);</a:t>
            </a:r>
          </a:p>
          <a:p>
            <a:pPr algn="just"/>
            <a:r>
              <a:rPr lang="en-US" sz="2100" b="1">
                <a:latin typeface="Times New Roman" pitchFamily="18" charset="0"/>
                <a:cs typeface="Times New Roman" pitchFamily="18" charset="0"/>
              </a:rPr>
              <a:t>Declare base variable</a:t>
            </a:r>
          </a:p>
          <a:p>
            <a:pPr lvl="1" algn="just"/>
            <a:r>
              <a:rPr lang="en-US" sz="17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 X;</a:t>
            </a:r>
          </a:p>
          <a:p>
            <a:pPr algn="just"/>
            <a:r>
              <a:rPr lang="en-US" sz="2100" b="1">
                <a:latin typeface="Times New Roman" pitchFamily="18" charset="0"/>
                <a:cs typeface="Times New Roman" pitchFamily="18" charset="0"/>
              </a:rPr>
              <a:t>Declare pointer type variable related to base variable</a:t>
            </a:r>
          </a:p>
          <a:p>
            <a:pPr lvl="1" algn="just"/>
            <a:r>
              <a:rPr lang="en-US" sz="17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700">
                <a:latin typeface="Times New Roman" pitchFamily="18" charset="0"/>
                <a:cs typeface="Times New Roman" pitchFamily="18" charset="0"/>
              </a:rPr>
              <a:t>  *P;</a:t>
            </a:r>
          </a:p>
          <a:p>
            <a:pPr algn="just"/>
            <a:r>
              <a:rPr lang="en-US" sz="2100" b="1">
                <a:latin typeface="Times New Roman" pitchFamily="18" charset="0"/>
                <a:cs typeface="Times New Roman" pitchFamily="18" charset="0"/>
              </a:rPr>
              <a:t>Establish relation between base variable and pointer variable</a:t>
            </a:r>
          </a:p>
          <a:p>
            <a:pPr lvl="1" algn="just"/>
            <a:r>
              <a:rPr lang="en-US" sz="1700">
                <a:latin typeface="Times New Roman" pitchFamily="18" charset="0"/>
                <a:cs typeface="Times New Roman" pitchFamily="18" charset="0"/>
              </a:rPr>
              <a:t>P = &amp;X;</a:t>
            </a:r>
          </a:p>
          <a:p>
            <a:pPr algn="just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4648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25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55626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5257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5257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Variable name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76400" y="5486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648200" y="6336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91200" y="6248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Pointer Type Variable </a:t>
            </a:r>
          </a:p>
        </p:txBody>
      </p:sp>
      <p:cxnSp>
        <p:nvCxnSpPr>
          <p:cNvPr id="14" name="Straight Arrow Connector 13"/>
          <p:cNvCxnSpPr>
            <a:stCxn id="12" idx="1"/>
            <a:endCxn id="11" idx="3"/>
          </p:cNvCxnSpPr>
          <p:nvPr/>
        </p:nvCxnSpPr>
        <p:spPr>
          <a:xfrm rot="10800000" flipV="1">
            <a:off x="5029200" y="6433066"/>
            <a:ext cx="762000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524000" y="4191000"/>
            <a:ext cx="106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1011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895600" y="3962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Address of Memory where value for variable X is stored</a:t>
            </a:r>
          </a:p>
        </p:txBody>
      </p:sp>
      <p:cxnSp>
        <p:nvCxnSpPr>
          <p:cNvPr id="18" name="Straight Arrow Connector 17"/>
          <p:cNvCxnSpPr>
            <a:stCxn id="16" idx="1"/>
            <a:endCxn id="15" idx="3"/>
          </p:cNvCxnSpPr>
          <p:nvPr/>
        </p:nvCxnSpPr>
        <p:spPr>
          <a:xfrm rot="10800000" flipV="1">
            <a:off x="2590800" y="4285566"/>
            <a:ext cx="304800" cy="90100"/>
          </a:xfrm>
          <a:prstGeom prst="straightConnector1">
            <a:avLst/>
          </a:prstGeom>
          <a:ln w="1905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2590800" y="4495800"/>
            <a:ext cx="1600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248400" y="38100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With the help of pointer P one can access the variable X. </a:t>
            </a:r>
          </a:p>
          <a:p>
            <a:r>
              <a:rPr lang="en-US" b="1"/>
              <a:t>*P = “Value at Pointer P” = Value at memory location 1011 = Value of variable X = 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- 1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b="1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 Data Structures I</a:t>
            </a:r>
            <a:r>
              <a:rPr lang="en-US">
                <a:latin typeface="Book Antiqua" panose="020406020503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endParaRPr lang="en-US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000000"/>
                </a:solidFill>
                <a:latin typeface="Book Antiqua" panose="0204060205030503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Types of Data Structures, Abstract data type, Arrays, Structure, Stacks:  Array representation of Stacks, Stack Operations, Applications of a Stack: Reversing a list, Conversion and Evaluation of Arithmetic Expression, Recursion Queues: Array representation of Queues, Queue operations: Types of Queues: Simple Queues, Circular Queues, Priority Queues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29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Pointers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Another pointer variable can store the address of a pointer variable</a:t>
            </a:r>
          </a:p>
          <a:p>
            <a:pPr algn="just">
              <a:buNone/>
            </a:pPr>
            <a:r>
              <a:rPr lang="en-US" sz="21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b="1">
                <a:latin typeface="Times New Roman" pitchFamily="18" charset="0"/>
                <a:cs typeface="Times New Roman" pitchFamily="18" charset="0"/>
              </a:rPr>
              <a:t> a=2;</a:t>
            </a:r>
          </a:p>
          <a:p>
            <a:pPr algn="just">
              <a:buNone/>
            </a:pPr>
            <a:r>
              <a:rPr lang="en-US" sz="21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b="1">
                <a:latin typeface="Times New Roman" pitchFamily="18" charset="0"/>
                <a:cs typeface="Times New Roman" pitchFamily="18" charset="0"/>
              </a:rPr>
              <a:t> *b;</a:t>
            </a:r>
          </a:p>
          <a:p>
            <a:pPr algn="just">
              <a:buNone/>
            </a:pPr>
            <a:r>
              <a:rPr lang="en-US" sz="21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b="1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 b="1">
                <a:latin typeface="Times New Roman" pitchFamily="18" charset="0"/>
                <a:cs typeface="Times New Roman" pitchFamily="18" charset="0"/>
              </a:rPr>
              <a:t> **c;     /* c has been declared as a pointer to pointer variable </a:t>
            </a:r>
          </a:p>
          <a:p>
            <a:pPr algn="just">
              <a:buNone/>
            </a:pPr>
            <a:r>
              <a:rPr lang="en-US" sz="2100" b="1">
                <a:latin typeface="Times New Roman" pitchFamily="18" charset="0"/>
                <a:cs typeface="Times New Roman" pitchFamily="18" charset="0"/>
              </a:rPr>
              <a:t>	b=&amp;a;           which contains address of pointer variable b */</a:t>
            </a:r>
          </a:p>
          <a:p>
            <a:pPr algn="just">
              <a:buNone/>
            </a:pPr>
            <a:r>
              <a:rPr lang="en-US" sz="2100" b="1">
                <a:latin typeface="Times New Roman" pitchFamily="18" charset="0"/>
                <a:cs typeface="Times New Roman" pitchFamily="18" charset="0"/>
              </a:rPr>
              <a:t>	c=&amp;b;</a:t>
            </a:r>
          </a:p>
          <a:p>
            <a:pPr algn="just">
              <a:buNone/>
            </a:pPr>
            <a:endParaRPr lang="en-US" sz="2100" b="1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1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3886200"/>
            <a:ext cx="11430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4267200" y="48006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1011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57400" y="4495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" y="44958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Variable name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676400" y="47244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648200" y="55742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91200" y="5486400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Pointer Type Variable </a:t>
            </a:r>
          </a:p>
        </p:txBody>
      </p:sp>
      <p:cxnSp>
        <p:nvCxnSpPr>
          <p:cNvPr id="11" name="Straight Arrow Connector 10"/>
          <p:cNvCxnSpPr>
            <a:stCxn id="10" idx="1"/>
            <a:endCxn id="9" idx="3"/>
          </p:cNvCxnSpPr>
          <p:nvPr/>
        </p:nvCxnSpPr>
        <p:spPr>
          <a:xfrm rot="10800000" flipV="1">
            <a:off x="5029200" y="5671066"/>
            <a:ext cx="762000" cy="878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524000" y="3429000"/>
            <a:ext cx="106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1011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590800" y="3733800"/>
            <a:ext cx="160020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629400" y="3505200"/>
            <a:ext cx="12192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1021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4267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343400" y="4278868"/>
            <a:ext cx="1066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</a:rPr>
              <a:t>1021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048000" y="3200400"/>
            <a:ext cx="312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Address of Memory where value for variable a is stored</a:t>
            </a:r>
          </a:p>
        </p:txBody>
      </p:sp>
      <p:cxnSp>
        <p:nvCxnSpPr>
          <p:cNvPr id="19" name="Straight Arrow Connector 18"/>
          <p:cNvCxnSpPr>
            <a:stCxn id="17" idx="1"/>
          </p:cNvCxnSpPr>
          <p:nvPr/>
        </p:nvCxnSpPr>
        <p:spPr>
          <a:xfrm rot="10800000" flipV="1">
            <a:off x="2667000" y="3523566"/>
            <a:ext cx="381000" cy="1340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1"/>
            <a:endCxn id="16" idx="3"/>
          </p:cNvCxnSpPr>
          <p:nvPr/>
        </p:nvCxnSpPr>
        <p:spPr>
          <a:xfrm rot="10800000" flipV="1">
            <a:off x="5410200" y="3848100"/>
            <a:ext cx="1219200" cy="615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400800" y="4572000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Pointer to Pointer Type Variable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7239000" y="44958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Pointer Arrays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4191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On array declaration – sufficient amount of storage is allocated by the compiler 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The compiler also defines the name of the array as a pointer to the first element.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The name 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acts as a pointer pointing to the first element.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[0] =100;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=&amp;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[0];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= &amp;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[0] = 100;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		ip+1 = &amp;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[1] = 102;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		ip+2 = &amp;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[2] = 104;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	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ip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++ = 106  = bytes that pointer data type holds are added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Address of 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arr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[2] = base address + (2*size of 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	= 100 + (2*2)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	=104</a:t>
            </a:r>
          </a:p>
          <a:p>
            <a:pPr algn="just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0" y="57266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81200" y="6336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6336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6336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6336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106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1200" y="5269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arr</a:t>
            </a:r>
            <a:r>
              <a:rPr lang="en-US"/>
              <a:t>[0]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29000" y="5269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arr</a:t>
            </a:r>
            <a:r>
              <a:rPr lang="en-US"/>
              <a:t>[1]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53000" y="52694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arr</a:t>
            </a:r>
            <a:r>
              <a:rPr lang="en-US"/>
              <a:t>[2]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528113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arr</a:t>
            </a:r>
            <a:r>
              <a:rPr lang="en-US"/>
              <a:t>[3]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500"/>
              <a:t>Call By Value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The process of passing the actual values of variables as arguments to a function is called call by value.                            </a:t>
            </a:r>
            <a:r>
              <a:rPr lang="en-US" sz="21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Before calling program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Main()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{				                      	a (1000)             b (2000)	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a =2;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b=1;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(“Before Calling the function, a and b are %d %d “, a, b);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Value(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a,b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(“After calling the function, a and b are %d %d”, a, b);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Value(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p, 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q)                                                     </a:t>
            </a:r>
            <a:r>
              <a:rPr lang="en-US" sz="21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Function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p++;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q++;                                                               p ( 5000)                  q (8000)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1219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1219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3962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3962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943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5943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640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p(5000)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5000" y="640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Q(8000)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548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After p++  and q++ in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9600" y="6019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6019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a(1000)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12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b(2000)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1000" y="548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After calling function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487362"/>
          </a:xfrm>
        </p:spPr>
        <p:txBody>
          <a:bodyPr>
            <a:noAutofit/>
          </a:bodyPr>
          <a:lstStyle/>
          <a:p>
            <a:r>
              <a:rPr lang="en-US" sz="3500"/>
              <a:t>Call By Reference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8229600" cy="48006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Pass the addresses of the variables as parameters to the function.                                           </a:t>
            </a:r>
            <a:r>
              <a:rPr lang="en-US" sz="21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					Before calling program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                                                                                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Main()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{				                      	a (1000)             b (2000)	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a =2;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b=1;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(“Before Calling the function, a and b are %d %d “, a, b);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Value(&amp;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a,&amp;b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Printf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(“After calling the function, a and b are %d %d”, a, b);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Value(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*p, 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 *q)                                                     </a:t>
            </a:r>
            <a:r>
              <a:rPr lang="en-US" sz="21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 Function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(*p)++;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(*q)++;                                                           p ( 5000)                  q (8000)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105400" y="1219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5" name="Rectangle 4"/>
          <p:cNvSpPr/>
          <p:nvPr/>
        </p:nvSpPr>
        <p:spPr>
          <a:xfrm>
            <a:off x="6477000" y="12192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5800" y="3962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1000</a:t>
            </a:r>
          </a:p>
        </p:txBody>
      </p:sp>
      <p:sp>
        <p:nvSpPr>
          <p:cNvPr id="7" name="Rectangle 6"/>
          <p:cNvSpPr/>
          <p:nvPr/>
        </p:nvSpPr>
        <p:spPr>
          <a:xfrm>
            <a:off x="6172200" y="39624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2000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5943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1000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1200" y="59436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2000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640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p(5000)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5000" y="64008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Q(8000)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5486400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After (*p)++  and (*q)++ in function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419600" y="6019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601980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3434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a(1000)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91200" y="6488668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b(2000)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495800" y="54864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After calling function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2DC96-E9E6-4B84-AFF1-6664CD356593}" type="slidenum">
              <a:rPr lang="en-US"/>
              <a:pPr/>
              <a:t>34</a:t>
            </a:fld>
            <a:endParaRPr lang="en-US" sz="14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Records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Recall that elements of arrays must all be of the </a:t>
            </a:r>
            <a:r>
              <a:rPr lang="en-US" u="sng">
                <a:solidFill>
                  <a:srgbClr val="FFFF00"/>
                </a:solidFill>
              </a:rPr>
              <a:t>same</a:t>
            </a:r>
            <a:r>
              <a:rPr lang="en-US"/>
              <a:t> type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In some situations, we wish to group elements of </a:t>
            </a:r>
            <a:r>
              <a:rPr lang="en-US" u="sng">
                <a:solidFill>
                  <a:srgbClr val="FFFF00"/>
                </a:solidFill>
              </a:rPr>
              <a:t>different</a:t>
            </a:r>
            <a:r>
              <a:rPr lang="en-US"/>
              <a:t> types</a:t>
            </a: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2118049" y="3445232"/>
            <a:ext cx="6400800" cy="36933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bg2"/>
            </a:solidFill>
            <a:miter lim="800000"/>
            <a:headEnd/>
            <a:tailEnd/>
          </a:ln>
          <a:effectLst>
            <a:outerShdw dist="107763" dir="135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scores :   85    79     92      57    68       80   . . . </a:t>
            </a:r>
          </a:p>
        </p:txBody>
      </p:sp>
      <p:sp>
        <p:nvSpPr>
          <p:cNvPr id="5126" name="Line 6"/>
          <p:cNvSpPr>
            <a:spLocks noChangeShapeType="1"/>
          </p:cNvSpPr>
          <p:nvPr/>
        </p:nvSpPr>
        <p:spPr bwMode="auto">
          <a:xfrm>
            <a:off x="3352800" y="34290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>
            <a:off x="3886200" y="34290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 </a:t>
            </a:r>
          </a:p>
        </p:txBody>
      </p:sp>
      <p:sp>
        <p:nvSpPr>
          <p:cNvPr id="5128" name="Line 8"/>
          <p:cNvSpPr>
            <a:spLocks noChangeShapeType="1"/>
          </p:cNvSpPr>
          <p:nvPr/>
        </p:nvSpPr>
        <p:spPr bwMode="auto">
          <a:xfrm>
            <a:off x="4343400" y="34290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4876800" y="34290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>
            <a:off x="5410200" y="34290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1" name="Line 11"/>
          <p:cNvSpPr>
            <a:spLocks noChangeShapeType="1"/>
          </p:cNvSpPr>
          <p:nvPr/>
        </p:nvSpPr>
        <p:spPr bwMode="auto">
          <a:xfrm>
            <a:off x="5943600" y="3429000"/>
            <a:ext cx="0" cy="457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2" name="Text Box 12"/>
          <p:cNvSpPr txBox="1">
            <a:spLocks noChangeArrowheads="1"/>
          </p:cNvSpPr>
          <p:nvPr/>
        </p:nvSpPr>
        <p:spPr bwMode="auto">
          <a:xfrm>
            <a:off x="3429000" y="3810000"/>
            <a:ext cx="533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/>
              <a:t>0     1    2    3     4      5	        98  99</a:t>
            </a:r>
          </a:p>
        </p:txBody>
      </p:sp>
      <p:sp>
        <p:nvSpPr>
          <p:cNvPr id="5133" name="Line 13"/>
          <p:cNvSpPr>
            <a:spLocks noChangeShapeType="1"/>
          </p:cNvSpPr>
          <p:nvPr/>
        </p:nvSpPr>
        <p:spPr bwMode="auto">
          <a:xfrm>
            <a:off x="8153400" y="3429000"/>
            <a:ext cx="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34" name="Line 14"/>
          <p:cNvSpPr>
            <a:spLocks noChangeShapeType="1"/>
          </p:cNvSpPr>
          <p:nvPr/>
        </p:nvSpPr>
        <p:spPr bwMode="auto">
          <a:xfrm>
            <a:off x="7620000" y="3429000"/>
            <a:ext cx="0" cy="4572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2057400" y="5791200"/>
            <a:ext cx="6248400" cy="457200"/>
            <a:chOff x="1824" y="3504"/>
            <a:chExt cx="3936" cy="288"/>
          </a:xfrm>
        </p:grpSpPr>
        <p:sp>
          <p:nvSpPr>
            <p:cNvPr id="5135" name="Text Box 15"/>
            <p:cNvSpPr txBox="1">
              <a:spLocks noChangeArrowheads="1"/>
            </p:cNvSpPr>
            <p:nvPr/>
          </p:nvSpPr>
          <p:spPr bwMode="auto">
            <a:xfrm>
              <a:off x="1824" y="3504"/>
              <a:ext cx="3936" cy="233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bg2"/>
              </a:solidFill>
              <a:miter lim="800000"/>
              <a:headEnd type="none" w="sm" len="sm"/>
              <a:tailEnd type="none" w="sm" len="sm"/>
            </a:ln>
            <a:effectLst>
              <a:outerShdw dist="107763" dir="135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/>
                <a:t>employee         R. Jones        123     Elm       6/12/55       $14.75   </a:t>
              </a:r>
            </a:p>
          </p:txBody>
        </p:sp>
        <p:sp>
          <p:nvSpPr>
            <p:cNvPr id="5137" name="Line 17"/>
            <p:cNvSpPr>
              <a:spLocks noChangeShapeType="1"/>
            </p:cNvSpPr>
            <p:nvPr/>
          </p:nvSpPr>
          <p:spPr bwMode="auto">
            <a:xfrm>
              <a:off x="2688" y="3552"/>
              <a:ext cx="0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8" name="Line 18"/>
            <p:cNvSpPr>
              <a:spLocks noChangeShapeType="1"/>
            </p:cNvSpPr>
            <p:nvPr/>
          </p:nvSpPr>
          <p:spPr bwMode="auto">
            <a:xfrm>
              <a:off x="3456" y="3552"/>
              <a:ext cx="0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39" name="Line 19"/>
            <p:cNvSpPr>
              <a:spLocks noChangeShapeType="1"/>
            </p:cNvSpPr>
            <p:nvPr/>
          </p:nvSpPr>
          <p:spPr bwMode="auto">
            <a:xfrm>
              <a:off x="4176" y="3552"/>
              <a:ext cx="0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0" name="Line 20"/>
            <p:cNvSpPr>
              <a:spLocks noChangeShapeType="1"/>
            </p:cNvSpPr>
            <p:nvPr/>
          </p:nvSpPr>
          <p:spPr bwMode="auto">
            <a:xfrm>
              <a:off x="4896" y="3552"/>
              <a:ext cx="0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568" y="3552"/>
              <a:ext cx="0" cy="240"/>
            </a:xfrm>
            <a:prstGeom prst="line">
              <a:avLst/>
            </a:prstGeom>
            <a:noFill/>
            <a:ln w="12700" cap="sq">
              <a:solidFill>
                <a:schemeClr val="bg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4648200" y="3048000"/>
            <a:ext cx="1066800" cy="381000"/>
            <a:chOff x="2928" y="1920"/>
            <a:chExt cx="672" cy="240"/>
          </a:xfrm>
        </p:grpSpPr>
        <p:sp>
          <p:nvSpPr>
            <p:cNvPr id="5143" name="Line 23"/>
            <p:cNvSpPr>
              <a:spLocks noChangeShapeType="1"/>
            </p:cNvSpPr>
            <p:nvPr/>
          </p:nvSpPr>
          <p:spPr bwMode="auto">
            <a:xfrm>
              <a:off x="2928" y="1920"/>
              <a:ext cx="0" cy="24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4" name="Line 24"/>
            <p:cNvSpPr>
              <a:spLocks noChangeShapeType="1"/>
            </p:cNvSpPr>
            <p:nvPr/>
          </p:nvSpPr>
          <p:spPr bwMode="auto">
            <a:xfrm>
              <a:off x="2928" y="1920"/>
              <a:ext cx="288" cy="24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5" name="Line 25"/>
            <p:cNvSpPr>
              <a:spLocks noChangeShapeType="1"/>
            </p:cNvSpPr>
            <p:nvPr/>
          </p:nvSpPr>
          <p:spPr bwMode="auto">
            <a:xfrm>
              <a:off x="2928" y="1920"/>
              <a:ext cx="672" cy="240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4114800" y="5334000"/>
            <a:ext cx="2133600" cy="533400"/>
            <a:chOff x="2592" y="3360"/>
            <a:chExt cx="1344" cy="336"/>
          </a:xfrm>
        </p:grpSpPr>
        <p:sp>
          <p:nvSpPr>
            <p:cNvPr id="5146" name="Line 26"/>
            <p:cNvSpPr>
              <a:spLocks noChangeShapeType="1"/>
            </p:cNvSpPr>
            <p:nvPr/>
          </p:nvSpPr>
          <p:spPr bwMode="auto">
            <a:xfrm>
              <a:off x="2592" y="3360"/>
              <a:ext cx="0" cy="288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7" name="Line 27"/>
            <p:cNvSpPr>
              <a:spLocks noChangeShapeType="1"/>
            </p:cNvSpPr>
            <p:nvPr/>
          </p:nvSpPr>
          <p:spPr bwMode="auto">
            <a:xfrm>
              <a:off x="2592" y="3360"/>
              <a:ext cx="576" cy="336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48" name="Line 28"/>
            <p:cNvSpPr>
              <a:spLocks noChangeShapeType="1"/>
            </p:cNvSpPr>
            <p:nvPr/>
          </p:nvSpPr>
          <p:spPr bwMode="auto">
            <a:xfrm>
              <a:off x="2592" y="3360"/>
              <a:ext cx="1344" cy="288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triangl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Record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Collections of data  - organized into a hierarchy of fields, records and files.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Record – collection of related (Not similar) data items, called as field or attribute, the data items in a record may have different data types.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File – collection of similar records.</a:t>
            </a:r>
          </a:p>
          <a:p>
            <a:pPr algn="just"/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The data items in a record are indexed by attribute names.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Record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 Record for new born baby in hospital</a:t>
            </a:r>
          </a:p>
          <a:p>
            <a:pPr marL="457200" indent="-457200" algn="just">
              <a:buAutoNum type="arabicPeriod"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Newborn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Name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Gender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Birthday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	Month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	Day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	Year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Father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	Name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	Age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Mother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	Name</a:t>
            </a:r>
          </a:p>
          <a:p>
            <a:pPr marL="857250" lvl="1" indent="-457200" algn="just">
              <a:buNone/>
            </a:pPr>
            <a:r>
              <a:rPr lang="en-US" sz="1700">
                <a:latin typeface="Times New Roman" pitchFamily="18" charset="0"/>
                <a:cs typeface="Times New Roman" pitchFamily="18" charset="0"/>
              </a:rPr>
              <a:t>	Age</a:t>
            </a:r>
          </a:p>
          <a:p>
            <a:pPr marL="457200" indent="-457200" algn="just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Can also have array of elements Newborn[20] – indicate a file with 20 records like Newborn[1], Newborn[2]……</a:t>
            </a:r>
          </a:p>
          <a:p>
            <a:pPr marL="457200" indent="-457200" algn="just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/>
              <a:t>Record Structures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1.	Student(20)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2. Name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3. Last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3. First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	3. Middle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2. Test(3)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2. Final	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	2. Grade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To access last name of first student – 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Student.Name.Last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[1]</a:t>
            </a:r>
          </a:p>
          <a:p>
            <a:pPr algn="just">
              <a:buNone/>
            </a:pPr>
            <a:r>
              <a:rPr lang="en-US" sz="2100">
                <a:latin typeface="Times New Roman" pitchFamily="18" charset="0"/>
                <a:cs typeface="Times New Roman" pitchFamily="18" charset="0"/>
              </a:rPr>
              <a:t>To access marks of third test of first student – </a:t>
            </a:r>
            <a:r>
              <a:rPr lang="en-US" sz="2100" err="1">
                <a:latin typeface="Times New Roman" pitchFamily="18" charset="0"/>
                <a:cs typeface="Times New Roman" pitchFamily="18" charset="0"/>
              </a:rPr>
              <a:t>Student.Test</a:t>
            </a:r>
            <a:r>
              <a:rPr lang="en-US" sz="2100">
                <a:latin typeface="Times New Roman" pitchFamily="18" charset="0"/>
                <a:cs typeface="Times New Roman" pitchFamily="18" charset="0"/>
              </a:rPr>
              <a:t>[1][3]</a:t>
            </a:r>
          </a:p>
          <a:p>
            <a:pPr algn="just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algn="just">
              <a:buNone/>
            </a:pPr>
            <a:endParaRPr lang="en-US" sz="210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B4388-1AF4-41F1-9800-90C1D31D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Need of data structure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7AFDA-B64E-4F83-B465-841ED893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Railway reservation system</a:t>
            </a:r>
          </a:p>
          <a:p>
            <a:r>
              <a:rPr lang="en-US"/>
              <a:t>Tower of Hanoi</a:t>
            </a:r>
          </a:p>
          <a:p>
            <a:pPr lvl="1"/>
            <a:r>
              <a:rPr lang="en-US"/>
              <a:t>https://www.bing.com/videos/search?q=tower+of+hanoi&amp;docid=608021813366882664&amp;mid=6737080C1344996B27726737080C1344996B2772&amp;view=detail&amp;FORM=VIRE</a:t>
            </a:r>
          </a:p>
          <a:p>
            <a:r>
              <a:rPr lang="en-US"/>
              <a:t>Job scheduling – Operating System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58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of data structure </a:t>
            </a:r>
          </a:p>
          <a:p>
            <a:r>
              <a:rPr lang="en-US"/>
              <a:t>Data Structure</a:t>
            </a:r>
          </a:p>
          <a:p>
            <a:r>
              <a:rPr lang="en-US"/>
              <a:t>Arrays</a:t>
            </a:r>
          </a:p>
          <a:p>
            <a:r>
              <a:rPr lang="en-US"/>
              <a:t>Records &amp; Pointers</a:t>
            </a:r>
          </a:p>
          <a:p>
            <a:r>
              <a:rPr lang="en-US"/>
              <a:t>Multidimensional Arrays</a:t>
            </a:r>
          </a:p>
          <a:p>
            <a:r>
              <a:rPr lang="en-US"/>
              <a:t>Pointer Arrays</a:t>
            </a:r>
          </a:p>
          <a:p>
            <a:r>
              <a:rPr lang="en-US"/>
              <a:t>Record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>
            <a:normAutofit/>
          </a:bodyPr>
          <a:lstStyle/>
          <a:p>
            <a:pPr algn="just"/>
            <a:r>
              <a:rPr lang="en-US" sz="2500">
                <a:latin typeface="Times New Roman" pitchFamily="18" charset="0"/>
                <a:cs typeface="Times New Roman" pitchFamily="18" charset="0"/>
              </a:rPr>
              <a:t>Entity – that has certain attributes or properties which may be assigned values.</a:t>
            </a:r>
          </a:p>
          <a:p>
            <a:pPr algn="just"/>
            <a:r>
              <a:rPr lang="en-US" sz="2500">
                <a:latin typeface="Times New Roman" pitchFamily="18" charset="0"/>
                <a:cs typeface="Times New Roman" pitchFamily="18" charset="0"/>
              </a:rPr>
              <a:t>Values may be numeric or non numeric </a:t>
            </a:r>
          </a:p>
          <a:p>
            <a:pPr algn="just"/>
            <a:r>
              <a:rPr lang="en-US" sz="2500">
                <a:latin typeface="Times New Roman" pitchFamily="18" charset="0"/>
                <a:cs typeface="Times New Roman" pitchFamily="18" charset="0"/>
              </a:rPr>
              <a:t>Employee –</a:t>
            </a:r>
          </a:p>
          <a:p>
            <a:pPr lvl="1"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Attributes:   Name            Age     Gender     	     SSN</a:t>
            </a:r>
          </a:p>
          <a:p>
            <a:pPr lvl="1" algn="just"/>
            <a:r>
              <a:rPr lang="en-US" sz="2100">
                <a:latin typeface="Times New Roman" pitchFamily="18" charset="0"/>
                <a:cs typeface="Times New Roman" pitchFamily="18" charset="0"/>
              </a:rPr>
              <a:t>Values:         Arpit              20          M     	134-24-5533</a:t>
            </a:r>
          </a:p>
          <a:p>
            <a:pPr algn="just"/>
            <a:r>
              <a:rPr lang="en-US" sz="2500">
                <a:latin typeface="Times New Roman" pitchFamily="18" charset="0"/>
                <a:cs typeface="Times New Roman" pitchFamily="18" charset="0"/>
              </a:rPr>
              <a:t>Entity set – Entities with similar attributes</a:t>
            </a:r>
          </a:p>
          <a:p>
            <a:pPr algn="just"/>
            <a:endParaRPr lang="en-US" sz="2500" b="1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b="1">
                <a:latin typeface="Times New Roman" pitchFamily="18" charset="0"/>
                <a:cs typeface="Times New Roman" pitchFamily="18" charset="0"/>
              </a:rPr>
              <a:t>The way that data are organized into the hierarchy of fields, records and files reflects the relationship between attributes, entities and entity sets.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Data – simple values or sets of values</a:t>
            </a:r>
          </a:p>
          <a:p>
            <a:pPr algn="just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Data Item – refers to a single unit of values</a:t>
            </a:r>
          </a:p>
          <a:p>
            <a:pPr algn="just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>
                <a:latin typeface="Times New Roman"/>
                <a:cs typeface="Times New Roman"/>
              </a:rPr>
              <a:t>Data item –divided into sub items – are called group items or composite data.</a:t>
            </a:r>
          </a:p>
          <a:p>
            <a:pPr lvl="1" algn="just"/>
            <a:r>
              <a:rPr lang="en-US" sz="2400">
                <a:latin typeface="Times New Roman"/>
                <a:cs typeface="Times New Roman"/>
              </a:rPr>
              <a:t>For example employee’s name – divided into first name, middle name and last name</a:t>
            </a:r>
            <a:endParaRPr lang="en-US" sz="2800">
              <a:latin typeface="Times New Roman"/>
              <a:cs typeface="Times New Roman"/>
            </a:endParaRPr>
          </a:p>
          <a:p>
            <a:pPr algn="just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Data item – not divided into sub items – are called elementary items or atomic items.</a:t>
            </a:r>
          </a:p>
          <a:p>
            <a:pPr lvl="1" algn="just"/>
            <a:r>
              <a:rPr lang="en-US" sz="2400">
                <a:latin typeface="Times New Roman" pitchFamily="18" charset="0"/>
                <a:cs typeface="Times New Roman" pitchFamily="18" charset="0"/>
              </a:rPr>
              <a:t>Social security number – treated as a single item</a:t>
            </a:r>
          </a:p>
          <a:p>
            <a:pPr algn="just"/>
            <a:endParaRPr lang="en-US" sz="28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800">
                <a:latin typeface="Times New Roman" pitchFamily="18" charset="0"/>
                <a:cs typeface="Times New Roman" pitchFamily="18" charset="0"/>
              </a:rPr>
              <a:t>Collection of data – organized into a hierarchy of fields, records and files.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/>
              <a:t>Data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algn="just"/>
            <a:r>
              <a:rPr lang="en-US" sz="2500" b="1">
                <a:latin typeface="Times New Roman"/>
                <a:cs typeface="Times New Roman"/>
              </a:rPr>
              <a:t> </a:t>
            </a:r>
            <a:r>
              <a:rPr lang="en-US" sz="2500">
                <a:latin typeface="Times New Roman"/>
                <a:cs typeface="Times New Roman"/>
              </a:rPr>
              <a:t>Consists of two parts:</a:t>
            </a:r>
          </a:p>
          <a:p>
            <a:pPr lvl="1" algn="just"/>
            <a:r>
              <a:rPr lang="en-US" sz="2100">
                <a:latin typeface="Times New Roman"/>
                <a:cs typeface="Times New Roman"/>
              </a:rPr>
              <a:t>A set of data </a:t>
            </a:r>
            <a:endParaRPr lang="en-US" sz="2100"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100">
                <a:latin typeface="Times New Roman"/>
                <a:cs typeface="Times New Roman"/>
              </a:rPr>
              <a:t>Operations that can be performed on the data.</a:t>
            </a:r>
          </a:p>
          <a:p>
            <a:pPr algn="just"/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>
                <a:latin typeface="Times New Roman"/>
                <a:cs typeface="Times New Roman"/>
              </a:rPr>
              <a:t>Example : Integer type consists of values (whole numbers in some defined range)</a:t>
            </a:r>
          </a:p>
          <a:p>
            <a:pPr lvl="1" algn="just"/>
            <a:r>
              <a:rPr lang="en-US" sz="2100">
                <a:latin typeface="Times New Roman"/>
                <a:cs typeface="Times New Roman"/>
              </a:rPr>
              <a:t>Operations – add, subtract, multiply, divide etc..</a:t>
            </a:r>
          </a:p>
          <a:p>
            <a:pPr algn="just"/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 b="1">
                <a:latin typeface="Times New Roman"/>
                <a:cs typeface="Times New Roman"/>
              </a:rPr>
              <a:t>Data type = permitted value  + operations</a:t>
            </a:r>
          </a:p>
          <a:p>
            <a:pPr algn="just"/>
            <a:r>
              <a:rPr lang="en-US" sz="2500" b="1">
                <a:latin typeface="Times New Roman"/>
                <a:cs typeface="Times New Roman"/>
              </a:rPr>
              <a:t>Data Structure = collection of permitted values + operations</a:t>
            </a:r>
          </a:p>
          <a:p>
            <a:pPr algn="just"/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2500">
                <a:latin typeface="Times New Roman"/>
                <a:cs typeface="Times New Roman"/>
              </a:rPr>
              <a:t>If we take a combination of data and fit them into a structure such that we can define its relating rules, we have made a data structure.</a:t>
            </a:r>
          </a:p>
          <a:p>
            <a:pPr algn="just"/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r>
              <a:rPr lang="en-IN"/>
              <a:t>When we define a data structure0 we are in fact creating a new data type of our own. </a:t>
            </a:r>
            <a:endParaRPr lang="en-IN">
              <a:ea typeface="Calibri"/>
              <a:cs typeface="Calibri"/>
            </a:endParaRPr>
          </a:p>
          <a:p>
            <a:pPr lvl="1"/>
            <a:r>
              <a:rPr lang="en-IN"/>
              <a:t>i.e. using predefined types or previously user defined types. </a:t>
            </a:r>
            <a:endParaRPr lang="en-IN">
              <a:ea typeface="Calibri"/>
              <a:cs typeface="Calibri"/>
            </a:endParaRPr>
          </a:p>
          <a:p>
            <a:pPr lvl="1"/>
            <a:r>
              <a:rPr lang="en-IN"/>
              <a:t>Such new types are then used to reference variables type within a program </a:t>
            </a:r>
            <a:endParaRPr lang="en-IN">
              <a:ea typeface="Calibri"/>
              <a:cs typeface="Calibri"/>
            </a:endParaRPr>
          </a:p>
          <a:p>
            <a:pPr algn="just"/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25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34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rmAutofit fontScale="90000"/>
          </a:bodyPr>
          <a:lstStyle/>
          <a:p>
            <a:r>
              <a:rPr lang="en-US"/>
              <a:t>Various Data Structure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7" y="3962400"/>
            <a:ext cx="3495676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75" y="1066800"/>
            <a:ext cx="3495675" cy="19716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434" y="1066800"/>
            <a:ext cx="3429000" cy="213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3810000"/>
            <a:ext cx="5222034" cy="293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4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0f2822f-00f1-431e-a194-525d49d35cfe">
      <UserInfo>
        <DisplayName>AADITA RAHANE - 70322000004</DisplayName>
        <AccountId>331</AccountId>
        <AccountType/>
      </UserInfo>
    </SharedWithUsers>
    <lcf76f155ced4ddcb4097134ff3c332f xmlns="1113c09e-a8af-4c81-a7e4-ea6a80009bed">
      <Terms xmlns="http://schemas.microsoft.com/office/infopath/2007/PartnerControls"/>
    </lcf76f155ced4ddcb4097134ff3c332f>
    <TaxCatchAll xmlns="d0f2822f-00f1-431e-a194-525d49d35cf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C7F2A5B2474F42B72FA56F265B01D0" ma:contentTypeVersion="14" ma:contentTypeDescription="Create a new document." ma:contentTypeScope="" ma:versionID="49f147ddd48f23d786aeb110ad1d206a">
  <xsd:schema xmlns:xsd="http://www.w3.org/2001/XMLSchema" xmlns:xs="http://www.w3.org/2001/XMLSchema" xmlns:p="http://schemas.microsoft.com/office/2006/metadata/properties" xmlns:ns2="1113c09e-a8af-4c81-a7e4-ea6a80009bed" xmlns:ns3="d0f2822f-00f1-431e-a194-525d49d35cfe" targetNamespace="http://schemas.microsoft.com/office/2006/metadata/properties" ma:root="true" ma:fieldsID="a2a34bbac63f15420d87df5f20a430f4" ns2:_="" ns3:_="">
    <xsd:import namespace="1113c09e-a8af-4c81-a7e4-ea6a80009bed"/>
    <xsd:import namespace="d0f2822f-00f1-431e-a194-525d49d35c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3c09e-a8af-4c81-a7e4-ea6a80009b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d765a431-9415-4219-9cd0-5363948861b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f2822f-00f1-431e-a194-525d49d35c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216879ec-9310-4685-b01c-b833e8b73dff}" ma:internalName="TaxCatchAll" ma:showField="CatchAllData" ma:web="d0f2822f-00f1-431e-a194-525d49d35c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5BAF34-2C78-4C32-A5F4-380C97233D0E}">
  <ds:schemaRefs>
    <ds:schemaRef ds:uri="1113c09e-a8af-4c81-a7e4-ea6a80009bed"/>
    <ds:schemaRef ds:uri="d0f2822f-00f1-431e-a194-525d49d35cf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22932FD-EAEB-4943-90D7-8D623A1624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13c09e-a8af-4c81-a7e4-ea6a80009bed"/>
    <ds:schemaRef ds:uri="d0f2822f-00f1-431e-a194-525d49d35c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225A12-9275-4057-A863-FD513E5A603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2877</Words>
  <Application>Microsoft Office PowerPoint</Application>
  <PresentationFormat>On-screen Show (4:3)</PresentationFormat>
  <Paragraphs>533</Paragraphs>
  <Slides>37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Book Antiqua</vt:lpstr>
      <vt:lpstr>Calibri</vt:lpstr>
      <vt:lpstr>Times New Roman</vt:lpstr>
      <vt:lpstr>Wingdings</vt:lpstr>
      <vt:lpstr>Office Theme</vt:lpstr>
      <vt:lpstr>Introduction to Data Structure</vt:lpstr>
      <vt:lpstr>Teaching Scheme &amp; Evaluation Scheme</vt:lpstr>
      <vt:lpstr>Unit - 1</vt:lpstr>
      <vt:lpstr>Need of data structure</vt:lpstr>
      <vt:lpstr>Topics</vt:lpstr>
      <vt:lpstr>Data</vt:lpstr>
      <vt:lpstr>Data</vt:lpstr>
      <vt:lpstr>Data Type</vt:lpstr>
      <vt:lpstr>Various Data Structure</vt:lpstr>
      <vt:lpstr>Data</vt:lpstr>
      <vt:lpstr>Introduction to Data Structures</vt:lpstr>
      <vt:lpstr>Classification of Data structure </vt:lpstr>
      <vt:lpstr>Primitive Data Structure</vt:lpstr>
      <vt:lpstr>Data Structure classification</vt:lpstr>
      <vt:lpstr>Non primitive Data structure</vt:lpstr>
      <vt:lpstr>Arrays, Records and Pointers</vt:lpstr>
      <vt:lpstr>Data Structure </vt:lpstr>
      <vt:lpstr>Data Structure Operations</vt:lpstr>
      <vt:lpstr>Arrays</vt:lpstr>
      <vt:lpstr>Arrays</vt:lpstr>
      <vt:lpstr>Representation of Linear Arrays in Memory</vt:lpstr>
      <vt:lpstr>Arrays in C++</vt:lpstr>
      <vt:lpstr>Arrays in C</vt:lpstr>
      <vt:lpstr>Traversing Linear Arrays </vt:lpstr>
      <vt:lpstr>Inserting into a Linear Arrays </vt:lpstr>
      <vt:lpstr>Multi Dimensional Arrays </vt:lpstr>
      <vt:lpstr>Representation of Two Dimensional Arrays in Memory</vt:lpstr>
      <vt:lpstr>Pointers</vt:lpstr>
      <vt:lpstr>Pointers</vt:lpstr>
      <vt:lpstr>Pointers</vt:lpstr>
      <vt:lpstr>Pointer Arrays</vt:lpstr>
      <vt:lpstr>Call By Value</vt:lpstr>
      <vt:lpstr>Call By Reference</vt:lpstr>
      <vt:lpstr>Records</vt:lpstr>
      <vt:lpstr>Record Structures</vt:lpstr>
      <vt:lpstr>Record Structures</vt:lpstr>
      <vt:lpstr>Record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Structure</dc:title>
  <dc:creator>pankti.doshi</dc:creator>
  <cp:lastModifiedBy>Sofia Francis</cp:lastModifiedBy>
  <cp:revision>3</cp:revision>
  <dcterms:created xsi:type="dcterms:W3CDTF">2012-02-09T04:21:48Z</dcterms:created>
  <dcterms:modified xsi:type="dcterms:W3CDTF">2024-08-01T18:31:23Z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0x01010013C7F2A5B2474F42B72FA56F265B01D0</vt:lpwstr>
  </property>
  <property fmtid="{D5CDD505-2E9C-101B-9397-08002B2CF9AE}" pid="3" name="MediaServiceImageTags">
    <vt:lpwstr/>
  </property>
</Properties>
</file>