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1"/>
    <a:srgbClr val="1877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2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2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4AB9-D97F-479D-B9E0-3709A0B262A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9C74-070D-4574-8FAE-9D9E0AB1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gingx.com/online-course-completion-statistics/#post-57066-footnote-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4517" y="2182343"/>
            <a:ext cx="971311" cy="971311"/>
            <a:chOff x="10505932" y="3065976"/>
            <a:chExt cx="1044284" cy="1044284"/>
          </a:xfrm>
        </p:grpSpPr>
        <p:sp>
          <p:nvSpPr>
            <p:cNvPr id="6" name="Oval 5"/>
            <p:cNvSpPr/>
            <p:nvPr/>
          </p:nvSpPr>
          <p:spPr>
            <a:xfrm>
              <a:off x="10525132" y="3085176"/>
              <a:ext cx="1005885" cy="1005885"/>
            </a:xfrm>
            <a:prstGeom prst="ellipse">
              <a:avLst/>
            </a:prstGeom>
            <a:solidFill>
              <a:srgbClr val="ECEFF1"/>
            </a:solidFill>
            <a:ln w="76200">
              <a:solidFill>
                <a:srgbClr val="1877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932" y="3065976"/>
              <a:ext cx="1044284" cy="104428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11130" r="11562" b="12427"/>
          <a:stretch/>
        </p:blipFill>
        <p:spPr>
          <a:xfrm>
            <a:off x="3988510" y="737160"/>
            <a:ext cx="1047723" cy="1047723"/>
          </a:xfrm>
          <a:prstGeom prst="ellipse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04228" y="4024259"/>
            <a:ext cx="1983545" cy="566224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GDSC – Al </a:t>
            </a:r>
            <a:r>
              <a:rPr lang="en-US" b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Azhar</a:t>
            </a:r>
            <a:endParaRPr lang="en-US" b="1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Committee</a:t>
            </a:r>
            <a:endParaRPr lang="en-US"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275" y="1406770"/>
            <a:ext cx="11371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1: learn the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(syntax, variables, errors),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2: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types / structures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(numbers,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ooleans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strings, lists, tuples, sets, dictionaries),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3: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flow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(dictionaries, if statement, structural pattern matching),</a:t>
            </a:r>
            <a:endParaRPr lang="ar-EG" sz="2400" dirty="0" smtClean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4: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5: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(built-in, user-defined),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6: learn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this Course </a:t>
            </a:r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 About?</a:t>
            </a:r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Truly Shocking Online Course Completion Rate Statistics: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9699" y="1674057"/>
            <a:ext cx="5959170" cy="2979585"/>
            <a:chOff x="5869362" y="1902137"/>
            <a:chExt cx="5959170" cy="29795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1902137"/>
              <a:ext cx="595917" cy="5959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1902137"/>
              <a:ext cx="595917" cy="59591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1902137"/>
              <a:ext cx="595917" cy="5959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1902137"/>
              <a:ext cx="595917" cy="5959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1902137"/>
              <a:ext cx="595917" cy="59591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1902137"/>
              <a:ext cx="595917" cy="5959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1902137"/>
              <a:ext cx="595917" cy="59591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1902137"/>
              <a:ext cx="595917" cy="5959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1902137"/>
              <a:ext cx="595917" cy="59591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1902137"/>
              <a:ext cx="595917" cy="59591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2498054"/>
              <a:ext cx="595917" cy="59591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2498054"/>
              <a:ext cx="595917" cy="59591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2498054"/>
              <a:ext cx="595917" cy="59591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2498054"/>
              <a:ext cx="595917" cy="59591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2498054"/>
              <a:ext cx="595917" cy="59591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2498054"/>
              <a:ext cx="595917" cy="59591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2498054"/>
              <a:ext cx="595917" cy="59591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2498054"/>
              <a:ext cx="595917" cy="59591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2498054"/>
              <a:ext cx="595917" cy="59591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2498054"/>
              <a:ext cx="595917" cy="59591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093971"/>
              <a:ext cx="595917" cy="59591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093971"/>
              <a:ext cx="595917" cy="59591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093971"/>
              <a:ext cx="595917" cy="59591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093971"/>
              <a:ext cx="595917" cy="59591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093971"/>
              <a:ext cx="595917" cy="59591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093971"/>
              <a:ext cx="595917" cy="59591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093971"/>
              <a:ext cx="595917" cy="5959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093971"/>
              <a:ext cx="595917" cy="59591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093971"/>
              <a:ext cx="595917" cy="59591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093971"/>
              <a:ext cx="595917" cy="59591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689888"/>
              <a:ext cx="595917" cy="59591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689888"/>
              <a:ext cx="595917" cy="59591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689888"/>
              <a:ext cx="595917" cy="59591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689888"/>
              <a:ext cx="595917" cy="59591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689888"/>
              <a:ext cx="595917" cy="59591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689888"/>
              <a:ext cx="595917" cy="59591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689888"/>
              <a:ext cx="595917" cy="59591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689888"/>
              <a:ext cx="595917" cy="59591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689888"/>
              <a:ext cx="595917" cy="59591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689888"/>
              <a:ext cx="595917" cy="59591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4285805"/>
              <a:ext cx="595917" cy="59591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4285805"/>
              <a:ext cx="595917" cy="595917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4285805"/>
              <a:ext cx="595917" cy="595917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4285805"/>
              <a:ext cx="595917" cy="595917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4285805"/>
              <a:ext cx="595917" cy="595917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4285805"/>
              <a:ext cx="595917" cy="595917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4285805"/>
              <a:ext cx="595917" cy="595917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4285805"/>
              <a:ext cx="595917" cy="59591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4285805"/>
              <a:ext cx="595917" cy="59591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4285805"/>
              <a:ext cx="595917" cy="595917"/>
            </a:xfrm>
            <a:prstGeom prst="rect">
              <a:avLst/>
            </a:prstGeom>
          </p:spPr>
        </p:pic>
      </p:grpSp>
      <p:sp>
        <p:nvSpPr>
          <p:cNvPr id="84" name="TextBox 83"/>
          <p:cNvSpPr txBox="1"/>
          <p:nvPr/>
        </p:nvSpPr>
        <p:spPr>
          <a:xfrm>
            <a:off x="403275" y="1406770"/>
            <a:ext cx="539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According to a recent study from Columbia University,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15% of online learners complete their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yet on the pre-survey,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 of students had said they would complete the entire series of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8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Truly Shocking Online Course Completion Rate Statistics: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9699" y="1674057"/>
            <a:ext cx="5959170" cy="2979585"/>
            <a:chOff x="5869362" y="1902137"/>
            <a:chExt cx="5959170" cy="297958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1902137"/>
              <a:ext cx="595917" cy="5959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1902137"/>
              <a:ext cx="595917" cy="59591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1902137"/>
              <a:ext cx="595917" cy="5959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1902137"/>
              <a:ext cx="595917" cy="5959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1902137"/>
              <a:ext cx="595917" cy="59591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1902137"/>
              <a:ext cx="595917" cy="5959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1902137"/>
              <a:ext cx="595917" cy="59591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1902137"/>
              <a:ext cx="595917" cy="5959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1902137"/>
              <a:ext cx="595917" cy="59591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1902137"/>
              <a:ext cx="595917" cy="59591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2498054"/>
              <a:ext cx="595917" cy="59591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2498054"/>
              <a:ext cx="595917" cy="59591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2498054"/>
              <a:ext cx="595917" cy="59591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2498054"/>
              <a:ext cx="595917" cy="59591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2498054"/>
              <a:ext cx="595917" cy="59591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2498054"/>
              <a:ext cx="595917" cy="59591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2498054"/>
              <a:ext cx="595917" cy="59591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2498054"/>
              <a:ext cx="595917" cy="59591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2498054"/>
              <a:ext cx="595917" cy="59591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2498054"/>
              <a:ext cx="595917" cy="595917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093971"/>
              <a:ext cx="595917" cy="59591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093971"/>
              <a:ext cx="595917" cy="59591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093971"/>
              <a:ext cx="595917" cy="59591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093971"/>
              <a:ext cx="595917" cy="59591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093971"/>
              <a:ext cx="595917" cy="59591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093971"/>
              <a:ext cx="595917" cy="59591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093971"/>
              <a:ext cx="595917" cy="5959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093971"/>
              <a:ext cx="595917" cy="59591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093971"/>
              <a:ext cx="595917" cy="59591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093971"/>
              <a:ext cx="595917" cy="59591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689888"/>
              <a:ext cx="595917" cy="59591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689888"/>
              <a:ext cx="595917" cy="59591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689888"/>
              <a:ext cx="595917" cy="59591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689888"/>
              <a:ext cx="595917" cy="59591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689888"/>
              <a:ext cx="595917" cy="59591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689888"/>
              <a:ext cx="595917" cy="59591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689888"/>
              <a:ext cx="595917" cy="59591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689888"/>
              <a:ext cx="595917" cy="595917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689888"/>
              <a:ext cx="595917" cy="59591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689888"/>
              <a:ext cx="595917" cy="59591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4285805"/>
              <a:ext cx="595917" cy="59591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4285805"/>
              <a:ext cx="595917" cy="595917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4285805"/>
              <a:ext cx="595917" cy="595917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4285805"/>
              <a:ext cx="595917" cy="595917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4285805"/>
              <a:ext cx="595917" cy="595917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4285805"/>
              <a:ext cx="595917" cy="595917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4285805"/>
              <a:ext cx="595917" cy="595917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4285805"/>
              <a:ext cx="595917" cy="59591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4285805"/>
              <a:ext cx="595917" cy="595917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4285805"/>
              <a:ext cx="595917" cy="595917"/>
            </a:xfrm>
            <a:prstGeom prst="rect">
              <a:avLst/>
            </a:prstGeom>
          </p:spPr>
        </p:pic>
      </p:grpSp>
      <p:sp>
        <p:nvSpPr>
          <p:cNvPr id="84" name="TextBox 83"/>
          <p:cNvSpPr txBox="1"/>
          <p:nvPr/>
        </p:nvSpPr>
        <p:spPr>
          <a:xfrm>
            <a:off x="403275" y="1406770"/>
            <a:ext cx="539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According to a recent study from Columbia University,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15% of online learners complete their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yet on the pre-survey,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 of students had said they would complete the entire series of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9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Truly Shocking Online Course Completion Rate Statistics: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3275" y="1406770"/>
            <a:ext cx="5395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According to a recent study from Columbia University,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15% of online learners complete their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yet on the pre-survey,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 of students had said they would complete the entire series of courses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939699" y="1674057"/>
            <a:ext cx="5959170" cy="2979585"/>
            <a:chOff x="5869362" y="1902137"/>
            <a:chExt cx="5959170" cy="2979585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1902137"/>
              <a:ext cx="595917" cy="595917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1902137"/>
              <a:ext cx="595917" cy="595917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1902137"/>
              <a:ext cx="595917" cy="595917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1902137"/>
              <a:ext cx="595917" cy="595917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1902137"/>
              <a:ext cx="595917" cy="595917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1902137"/>
              <a:ext cx="595917" cy="595917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1902137"/>
              <a:ext cx="595917" cy="595917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1902137"/>
              <a:ext cx="595917" cy="595917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1902137"/>
              <a:ext cx="595917" cy="59591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1902137"/>
              <a:ext cx="595917" cy="595917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2498054"/>
              <a:ext cx="595917" cy="59591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2498054"/>
              <a:ext cx="595917" cy="59591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2498054"/>
              <a:ext cx="595917" cy="595917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2498054"/>
              <a:ext cx="595917" cy="595917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2498054"/>
              <a:ext cx="595917" cy="595917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2498054"/>
              <a:ext cx="595917" cy="595917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2498054"/>
              <a:ext cx="595917" cy="595917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2498054"/>
              <a:ext cx="595917" cy="59591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2498054"/>
              <a:ext cx="595917" cy="595917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2498054"/>
              <a:ext cx="595917" cy="59591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093971"/>
              <a:ext cx="595917" cy="59591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093971"/>
              <a:ext cx="595917" cy="595917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093971"/>
              <a:ext cx="595917" cy="59591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093971"/>
              <a:ext cx="595917" cy="595917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093971"/>
              <a:ext cx="595917" cy="595917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093971"/>
              <a:ext cx="595917" cy="595917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093971"/>
              <a:ext cx="595917" cy="595917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093971"/>
              <a:ext cx="595917" cy="595917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093971"/>
              <a:ext cx="595917" cy="595917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093971"/>
              <a:ext cx="595917" cy="595917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689888"/>
              <a:ext cx="595917" cy="595917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689888"/>
              <a:ext cx="595917" cy="595917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689888"/>
              <a:ext cx="595917" cy="595917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689888"/>
              <a:ext cx="595917" cy="59591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689888"/>
              <a:ext cx="595917" cy="59591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689888"/>
              <a:ext cx="595917" cy="595917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689888"/>
              <a:ext cx="595917" cy="595917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689888"/>
              <a:ext cx="595917" cy="595917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689888"/>
              <a:ext cx="595917" cy="595917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689888"/>
              <a:ext cx="595917" cy="595917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4285805"/>
              <a:ext cx="595917" cy="595917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4285805"/>
              <a:ext cx="595917" cy="595917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4285805"/>
              <a:ext cx="595917" cy="595917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4285805"/>
              <a:ext cx="595917" cy="595917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4285805"/>
              <a:ext cx="595917" cy="595917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4285805"/>
              <a:ext cx="595917" cy="595917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4285805"/>
              <a:ext cx="595917" cy="595917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4285805"/>
              <a:ext cx="595917" cy="595917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4285805"/>
              <a:ext cx="595917" cy="595917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4285805"/>
              <a:ext cx="595917" cy="595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4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Truly Shocking Online Course Completion Rate Statistics: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3275" y="1406770"/>
            <a:ext cx="5395747" cy="28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Meanwhile, the Massachusetts Institute of Technology (MIT) revealed in a 2019 study</a:t>
            </a:r>
            <a:r>
              <a:rPr lang="en-US" sz="2400" b="1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 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MOOCs had a completion rate of 3.13%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2017 and 2018.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39699" y="1674057"/>
            <a:ext cx="5959170" cy="2979585"/>
            <a:chOff x="5869362" y="1902137"/>
            <a:chExt cx="5959170" cy="2979585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1902137"/>
              <a:ext cx="595917" cy="595917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1902137"/>
              <a:ext cx="595917" cy="595917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1902137"/>
              <a:ext cx="595917" cy="595917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1902137"/>
              <a:ext cx="595917" cy="59591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1902137"/>
              <a:ext cx="595917" cy="595917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1902137"/>
              <a:ext cx="595917" cy="595917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1902137"/>
              <a:ext cx="595917" cy="595917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1902137"/>
              <a:ext cx="595917" cy="595917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1902137"/>
              <a:ext cx="595917" cy="595917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1902137"/>
              <a:ext cx="595917" cy="595917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2498054"/>
              <a:ext cx="595917" cy="595917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2498054"/>
              <a:ext cx="595917" cy="595917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2498054"/>
              <a:ext cx="595917" cy="595917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2498054"/>
              <a:ext cx="595917" cy="595917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2498054"/>
              <a:ext cx="595917" cy="595917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2498054"/>
              <a:ext cx="595917" cy="595917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2498054"/>
              <a:ext cx="595917" cy="595917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2498054"/>
              <a:ext cx="595917" cy="595917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2498054"/>
              <a:ext cx="595917" cy="595917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2498054"/>
              <a:ext cx="595917" cy="595917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093971"/>
              <a:ext cx="595917" cy="595917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093971"/>
              <a:ext cx="595917" cy="595917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093971"/>
              <a:ext cx="595917" cy="595917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093971"/>
              <a:ext cx="595917" cy="595917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093971"/>
              <a:ext cx="595917" cy="595917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093971"/>
              <a:ext cx="595917" cy="595917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093971"/>
              <a:ext cx="595917" cy="595917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093971"/>
              <a:ext cx="595917" cy="595917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093971"/>
              <a:ext cx="595917" cy="595917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093971"/>
              <a:ext cx="595917" cy="595917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3689888"/>
              <a:ext cx="595917" cy="595917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3689888"/>
              <a:ext cx="595917" cy="595917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3689888"/>
              <a:ext cx="595917" cy="595917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3689888"/>
              <a:ext cx="595917" cy="595917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3689888"/>
              <a:ext cx="595917" cy="595917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3689888"/>
              <a:ext cx="595917" cy="595917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3689888"/>
              <a:ext cx="595917" cy="595917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3689888"/>
              <a:ext cx="595917" cy="595917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3689888"/>
              <a:ext cx="595917" cy="595917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3689888"/>
              <a:ext cx="595917" cy="595917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62" y="4285805"/>
              <a:ext cx="595917" cy="595917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279" y="4285805"/>
              <a:ext cx="595917" cy="595917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96" y="4285805"/>
              <a:ext cx="595917" cy="595917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113" y="4285805"/>
              <a:ext cx="595917" cy="595917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3030" y="4285805"/>
              <a:ext cx="595917" cy="595917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947" y="4285805"/>
              <a:ext cx="595917" cy="595917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4864" y="4285805"/>
              <a:ext cx="595917" cy="595917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781" y="4285805"/>
              <a:ext cx="595917" cy="595917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6698" y="4285805"/>
              <a:ext cx="595917" cy="595917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2615" y="4285805"/>
              <a:ext cx="595917" cy="595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8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the Most out of this Course?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3275" y="1406770"/>
            <a:ext cx="11483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a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your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‘WHY’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goals,</a:t>
            </a:r>
          </a:p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to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 everything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 in a typical day / week,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Prioritize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5744311"/>
            <a:ext cx="1429702" cy="89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275" y="532732"/>
            <a:ext cx="1160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Get the Most out of this Course?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3275" y="1406770"/>
            <a:ext cx="11483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 your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 in your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you need it,</a:t>
            </a:r>
          </a:p>
          <a:p>
            <a:pPr marL="800100" lvl="1" indent="-342900" algn="justLow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Stuck?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what to do first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 theory to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Low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motivated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moheb_maher</dc:creator>
  <cp:lastModifiedBy>moheb_maher</cp:lastModifiedBy>
  <cp:revision>14</cp:revision>
  <dcterms:created xsi:type="dcterms:W3CDTF">2023-02-03T11:39:49Z</dcterms:created>
  <dcterms:modified xsi:type="dcterms:W3CDTF">2023-02-03T15:58:24Z</dcterms:modified>
</cp:coreProperties>
</file>