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6"/>
  </p:notesMasterIdLst>
  <p:sldIdLst>
    <p:sldId id="335" r:id="rId2"/>
    <p:sldId id="321" r:id="rId3"/>
    <p:sldId id="332" r:id="rId4"/>
    <p:sldId id="333" r:id="rId5"/>
    <p:sldId id="257" r:id="rId6"/>
    <p:sldId id="329" r:id="rId7"/>
    <p:sldId id="319" r:id="rId8"/>
    <p:sldId id="313" r:id="rId9"/>
    <p:sldId id="317" r:id="rId10"/>
    <p:sldId id="318" r:id="rId11"/>
    <p:sldId id="320" r:id="rId12"/>
    <p:sldId id="325" r:id="rId13"/>
    <p:sldId id="334" r:id="rId14"/>
    <p:sldId id="336" r:id="rId15"/>
  </p:sldIdLst>
  <p:sldSz cx="9144000" cy="5143500" type="screen16x9"/>
  <p:notesSz cx="6858000" cy="9144000"/>
  <p:embeddedFontLst>
    <p:embeddedFont>
      <p:font typeface="Bebas Neue" panose="020B0604020202020204" charset="0"/>
      <p:regular r:id="rId17"/>
    </p:embeddedFont>
    <p:embeddedFont>
      <p:font typeface="Calibri" panose="020F0502020204030204" pitchFamily="34" charset="0"/>
      <p:regular r:id="rId18"/>
      <p:bold r:id="rId19"/>
      <p:italic r:id="rId20"/>
      <p:boldItalic r:id="rId21"/>
    </p:embeddedFont>
    <p:embeddedFont>
      <p:font typeface="Kumbh Sans" panose="020B0604020202020204" charset="0"/>
      <p:regular r:id="rId22"/>
      <p:bold r:id="rId23"/>
    </p:embeddedFont>
    <p:embeddedFont>
      <p:font typeface="Paytone One" panose="020B0604020202020204" charset="0"/>
      <p:regular r:id="rId24"/>
    </p:embeddedFont>
    <p:embeddedFont>
      <p:font typeface="Roboto" panose="02000000000000000000" pitchFamily="2" charset="0"/>
      <p:regular r:id="rId25"/>
      <p:bold r:id="rId26"/>
      <p:italic r:id="rId27"/>
      <p:boldItalic r:id="rId28"/>
    </p:embeddedFont>
    <p:embeddedFont>
      <p:font typeface="Segoe UI" panose="020B0502040204020203"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CCF2"/>
    <a:srgbClr val="4B4B4B"/>
    <a:srgbClr val="C6E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119C52B-02AC-4D2B-B803-FD5E0FB56CDF}">
  <a:tblStyle styleId="{8119C52B-02AC-4D2B-B803-FD5E0FB56CD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8B55956-039C-4EE0-9142-CE9D702B3EA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50" autoAdjust="0"/>
    <p:restoredTop sz="94660"/>
  </p:normalViewPr>
  <p:slideViewPr>
    <p:cSldViewPr snapToGrid="0">
      <p:cViewPr varScale="1">
        <p:scale>
          <a:sx n="90" d="100"/>
          <a:sy n="90" d="100"/>
        </p:scale>
        <p:origin x="7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8"/>
        <p:cNvGrpSpPr/>
        <p:nvPr/>
      </p:nvGrpSpPr>
      <p:grpSpPr>
        <a:xfrm>
          <a:off x="0" y="0"/>
          <a:ext cx="0" cy="0"/>
          <a:chOff x="0" y="0"/>
          <a:chExt cx="0" cy="0"/>
        </a:xfrm>
      </p:grpSpPr>
      <p:sp>
        <p:nvSpPr>
          <p:cNvPr id="2489" name="Google Shape;248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0" name="Google Shape;249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4265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2"/>
        <p:cNvGrpSpPr/>
        <p:nvPr/>
      </p:nvGrpSpPr>
      <p:grpSpPr>
        <a:xfrm>
          <a:off x="0" y="0"/>
          <a:ext cx="0" cy="0"/>
          <a:chOff x="0" y="0"/>
          <a:chExt cx="0" cy="0"/>
        </a:xfrm>
      </p:grpSpPr>
      <p:sp>
        <p:nvSpPr>
          <p:cNvPr id="2733" name="Google Shape;273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4" name="Google Shape;273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2"/>
        <p:cNvGrpSpPr/>
        <p:nvPr/>
      </p:nvGrpSpPr>
      <p:grpSpPr>
        <a:xfrm>
          <a:off x="0" y="0"/>
          <a:ext cx="0" cy="0"/>
          <a:chOff x="0" y="0"/>
          <a:chExt cx="0" cy="0"/>
        </a:xfrm>
      </p:grpSpPr>
      <p:sp>
        <p:nvSpPr>
          <p:cNvPr id="2733" name="Google Shape;273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4" name="Google Shape;273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4739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539500"/>
            <a:ext cx="5120400" cy="17523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4500">
                <a:latin typeface="Paytone One"/>
                <a:ea typeface="Paytone One"/>
                <a:cs typeface="Paytone One"/>
                <a:sym typeface="Paytone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2291775"/>
            <a:ext cx="2489400" cy="698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dk1"/>
                </a:solidFill>
                <a:latin typeface="Kumbh Sans"/>
                <a:ea typeface="Kumbh Sans"/>
                <a:cs typeface="Kumbh Sans"/>
                <a:sym typeface="Kumbh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1709125"/>
            <a:ext cx="4098000" cy="1648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20000" y="867325"/>
            <a:ext cx="1488300" cy="841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dk2"/>
              </a:buClr>
              <a:buSzPts val="6000"/>
              <a:buNone/>
              <a:defRPr sz="8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720000" y="3357625"/>
            <a:ext cx="2690400" cy="69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atin typeface="Kumbh Sans"/>
                <a:ea typeface="Kumbh Sans"/>
                <a:cs typeface="Kumbh Sans"/>
                <a:sym typeface="Kumbh Sans"/>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54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326"/>
        <p:cNvGrpSpPr/>
        <p:nvPr/>
      </p:nvGrpSpPr>
      <p:grpSpPr>
        <a:xfrm>
          <a:off x="0" y="0"/>
          <a:ext cx="0" cy="0"/>
          <a:chOff x="0" y="0"/>
          <a:chExt cx="0" cy="0"/>
        </a:xfrm>
      </p:grpSpPr>
      <p:sp>
        <p:nvSpPr>
          <p:cNvPr id="2327" name="Google Shape;2327;p32"/>
          <p:cNvSpPr/>
          <p:nvPr/>
        </p:nvSpPr>
        <p:spPr>
          <a:xfrm>
            <a:off x="7233675" y="4938650"/>
            <a:ext cx="2030700" cy="461700"/>
          </a:xfrm>
          <a:prstGeom prst="round2DiagRect">
            <a:avLst>
              <a:gd name="adj1" fmla="val 16667"/>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8" name="Google Shape;2328;p32"/>
          <p:cNvGrpSpPr/>
          <p:nvPr/>
        </p:nvGrpSpPr>
        <p:grpSpPr>
          <a:xfrm>
            <a:off x="4382899" y="4938638"/>
            <a:ext cx="2749703" cy="122913"/>
            <a:chOff x="5024149" y="4918613"/>
            <a:chExt cx="2749703" cy="122913"/>
          </a:xfrm>
        </p:grpSpPr>
        <p:sp>
          <p:nvSpPr>
            <p:cNvPr id="2329" name="Google Shape;2329;p32"/>
            <p:cNvSpPr/>
            <p:nvPr/>
          </p:nvSpPr>
          <p:spPr>
            <a:xfrm>
              <a:off x="5121294" y="4919510"/>
              <a:ext cx="27619" cy="26802"/>
            </a:xfrm>
            <a:custGeom>
              <a:avLst/>
              <a:gdLst/>
              <a:ahLst/>
              <a:cxnLst/>
              <a:rect l="l" t="t" r="r" b="b"/>
              <a:pathLst>
                <a:path w="1324" h="1285" extrusionOk="0">
                  <a:moveTo>
                    <a:pt x="690" y="1"/>
                  </a:moveTo>
                  <a:cubicBezTo>
                    <a:pt x="379" y="1"/>
                    <a:pt x="134" y="175"/>
                    <a:pt x="0" y="460"/>
                  </a:cubicBezTo>
                  <a:cubicBezTo>
                    <a:pt x="0" y="643"/>
                    <a:pt x="183" y="1031"/>
                    <a:pt x="297" y="1213"/>
                  </a:cubicBezTo>
                  <a:cubicBezTo>
                    <a:pt x="418" y="1262"/>
                    <a:pt x="528" y="1284"/>
                    <a:pt x="629" y="1284"/>
                  </a:cubicBezTo>
                  <a:cubicBezTo>
                    <a:pt x="909" y="1284"/>
                    <a:pt x="1123" y="1110"/>
                    <a:pt x="1324" y="825"/>
                  </a:cubicBezTo>
                  <a:cubicBezTo>
                    <a:pt x="1233" y="551"/>
                    <a:pt x="1141" y="163"/>
                    <a:pt x="1050" y="72"/>
                  </a:cubicBezTo>
                  <a:cubicBezTo>
                    <a:pt x="923" y="24"/>
                    <a:pt x="802" y="1"/>
                    <a:pt x="6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2"/>
            <p:cNvSpPr/>
            <p:nvPr/>
          </p:nvSpPr>
          <p:spPr>
            <a:xfrm>
              <a:off x="5307928" y="4919510"/>
              <a:ext cx="27639" cy="26802"/>
            </a:xfrm>
            <a:custGeom>
              <a:avLst/>
              <a:gdLst/>
              <a:ahLst/>
              <a:cxnLst/>
              <a:rect l="l" t="t" r="r" b="b"/>
              <a:pathLst>
                <a:path w="1325" h="1285" extrusionOk="0">
                  <a:moveTo>
                    <a:pt x="731" y="1"/>
                  </a:moveTo>
                  <a:cubicBezTo>
                    <a:pt x="435" y="1"/>
                    <a:pt x="159" y="175"/>
                    <a:pt x="92" y="460"/>
                  </a:cubicBezTo>
                  <a:cubicBezTo>
                    <a:pt x="1" y="643"/>
                    <a:pt x="183" y="1031"/>
                    <a:pt x="366" y="1213"/>
                  </a:cubicBezTo>
                  <a:cubicBezTo>
                    <a:pt x="469" y="1262"/>
                    <a:pt x="572" y="1284"/>
                    <a:pt x="671" y="1284"/>
                  </a:cubicBezTo>
                  <a:cubicBezTo>
                    <a:pt x="945" y="1284"/>
                    <a:pt x="1190" y="1110"/>
                    <a:pt x="1324" y="825"/>
                  </a:cubicBezTo>
                  <a:cubicBezTo>
                    <a:pt x="1233" y="551"/>
                    <a:pt x="1233" y="163"/>
                    <a:pt x="1051" y="72"/>
                  </a:cubicBezTo>
                  <a:cubicBezTo>
                    <a:pt x="948" y="24"/>
                    <a:pt x="838" y="1"/>
                    <a:pt x="7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2"/>
            <p:cNvSpPr/>
            <p:nvPr/>
          </p:nvSpPr>
          <p:spPr>
            <a:xfrm>
              <a:off x="5496482" y="4919823"/>
              <a:ext cx="25720" cy="27365"/>
            </a:xfrm>
            <a:custGeom>
              <a:avLst/>
              <a:gdLst/>
              <a:ahLst/>
              <a:cxnLst/>
              <a:rect l="l" t="t" r="r" b="b"/>
              <a:pathLst>
                <a:path w="1233" h="1312" extrusionOk="0">
                  <a:moveTo>
                    <a:pt x="656" y="0"/>
                  </a:moveTo>
                  <a:cubicBezTo>
                    <a:pt x="565" y="0"/>
                    <a:pt x="467" y="18"/>
                    <a:pt x="366" y="57"/>
                  </a:cubicBezTo>
                  <a:cubicBezTo>
                    <a:pt x="183" y="57"/>
                    <a:pt x="92" y="445"/>
                    <a:pt x="0" y="628"/>
                  </a:cubicBezTo>
                  <a:cubicBezTo>
                    <a:pt x="77" y="1106"/>
                    <a:pt x="346" y="1312"/>
                    <a:pt x="660" y="1312"/>
                  </a:cubicBezTo>
                  <a:cubicBezTo>
                    <a:pt x="720" y="1312"/>
                    <a:pt x="782" y="1304"/>
                    <a:pt x="845" y="1290"/>
                  </a:cubicBezTo>
                  <a:cubicBezTo>
                    <a:pt x="1028" y="1198"/>
                    <a:pt x="1233" y="810"/>
                    <a:pt x="1233" y="628"/>
                  </a:cubicBezTo>
                  <a:cubicBezTo>
                    <a:pt x="1233" y="250"/>
                    <a:pt x="992" y="0"/>
                    <a:pt x="6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2"/>
            <p:cNvSpPr/>
            <p:nvPr/>
          </p:nvSpPr>
          <p:spPr>
            <a:xfrm>
              <a:off x="5680738" y="4920490"/>
              <a:ext cx="33835" cy="26239"/>
            </a:xfrm>
            <a:custGeom>
              <a:avLst/>
              <a:gdLst/>
              <a:ahLst/>
              <a:cxnLst/>
              <a:rect l="l" t="t" r="r" b="b"/>
              <a:pathLst>
                <a:path w="1622" h="1258" extrusionOk="0">
                  <a:moveTo>
                    <a:pt x="743" y="1"/>
                  </a:moveTo>
                  <a:cubicBezTo>
                    <a:pt x="538" y="1"/>
                    <a:pt x="277" y="154"/>
                    <a:pt x="183" y="322"/>
                  </a:cubicBezTo>
                  <a:cubicBezTo>
                    <a:pt x="1" y="778"/>
                    <a:pt x="298" y="1166"/>
                    <a:pt x="754" y="1258"/>
                  </a:cubicBezTo>
                  <a:cubicBezTo>
                    <a:pt x="959" y="1166"/>
                    <a:pt x="1325" y="1075"/>
                    <a:pt x="1439" y="892"/>
                  </a:cubicBezTo>
                  <a:cubicBezTo>
                    <a:pt x="1621" y="413"/>
                    <a:pt x="1325" y="25"/>
                    <a:pt x="868" y="25"/>
                  </a:cubicBezTo>
                  <a:cubicBezTo>
                    <a:pt x="831" y="8"/>
                    <a:pt x="788" y="1"/>
                    <a:pt x="7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2"/>
            <p:cNvSpPr/>
            <p:nvPr/>
          </p:nvSpPr>
          <p:spPr>
            <a:xfrm>
              <a:off x="5871190" y="4919823"/>
              <a:ext cx="27639" cy="27365"/>
            </a:xfrm>
            <a:custGeom>
              <a:avLst/>
              <a:gdLst/>
              <a:ahLst/>
              <a:cxnLst/>
              <a:rect l="l" t="t" r="r" b="b"/>
              <a:pathLst>
                <a:path w="1325" h="1312" extrusionOk="0">
                  <a:moveTo>
                    <a:pt x="677" y="0"/>
                  </a:moveTo>
                  <a:cubicBezTo>
                    <a:pt x="587" y="0"/>
                    <a:pt x="491" y="18"/>
                    <a:pt x="389" y="57"/>
                  </a:cubicBezTo>
                  <a:cubicBezTo>
                    <a:pt x="184" y="57"/>
                    <a:pt x="92" y="445"/>
                    <a:pt x="1" y="628"/>
                  </a:cubicBezTo>
                  <a:cubicBezTo>
                    <a:pt x="77" y="1106"/>
                    <a:pt x="363" y="1312"/>
                    <a:pt x="682" y="1312"/>
                  </a:cubicBezTo>
                  <a:cubicBezTo>
                    <a:pt x="743" y="1312"/>
                    <a:pt x="806" y="1304"/>
                    <a:pt x="868" y="1290"/>
                  </a:cubicBezTo>
                  <a:cubicBezTo>
                    <a:pt x="1051" y="1198"/>
                    <a:pt x="1325" y="810"/>
                    <a:pt x="1233" y="628"/>
                  </a:cubicBezTo>
                  <a:cubicBezTo>
                    <a:pt x="1233" y="250"/>
                    <a:pt x="1007" y="0"/>
                    <a:pt x="6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2"/>
            <p:cNvSpPr/>
            <p:nvPr/>
          </p:nvSpPr>
          <p:spPr>
            <a:xfrm>
              <a:off x="6055947" y="4920490"/>
              <a:ext cx="33334" cy="26239"/>
            </a:xfrm>
            <a:custGeom>
              <a:avLst/>
              <a:gdLst/>
              <a:ahLst/>
              <a:cxnLst/>
              <a:rect l="l" t="t" r="r" b="b"/>
              <a:pathLst>
                <a:path w="1598" h="1258" extrusionOk="0">
                  <a:moveTo>
                    <a:pt x="728" y="1"/>
                  </a:moveTo>
                  <a:cubicBezTo>
                    <a:pt x="531" y="1"/>
                    <a:pt x="257" y="154"/>
                    <a:pt x="183" y="322"/>
                  </a:cubicBezTo>
                  <a:cubicBezTo>
                    <a:pt x="0" y="778"/>
                    <a:pt x="274" y="1166"/>
                    <a:pt x="753" y="1258"/>
                  </a:cubicBezTo>
                  <a:cubicBezTo>
                    <a:pt x="936" y="1166"/>
                    <a:pt x="1324" y="1075"/>
                    <a:pt x="1415" y="892"/>
                  </a:cubicBezTo>
                  <a:cubicBezTo>
                    <a:pt x="1598" y="413"/>
                    <a:pt x="1324" y="25"/>
                    <a:pt x="845" y="25"/>
                  </a:cubicBezTo>
                  <a:cubicBezTo>
                    <a:pt x="811" y="8"/>
                    <a:pt x="771" y="1"/>
                    <a:pt x="7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2"/>
            <p:cNvSpPr/>
            <p:nvPr/>
          </p:nvSpPr>
          <p:spPr>
            <a:xfrm>
              <a:off x="6244021" y="4919093"/>
              <a:ext cx="31916" cy="27636"/>
            </a:xfrm>
            <a:custGeom>
              <a:avLst/>
              <a:gdLst/>
              <a:ahLst/>
              <a:cxnLst/>
              <a:rect l="l" t="t" r="r" b="b"/>
              <a:pathLst>
                <a:path w="1530" h="1325" extrusionOk="0">
                  <a:moveTo>
                    <a:pt x="571" y="1"/>
                  </a:moveTo>
                  <a:cubicBezTo>
                    <a:pt x="206" y="183"/>
                    <a:pt x="0" y="571"/>
                    <a:pt x="206" y="959"/>
                  </a:cubicBezTo>
                  <a:cubicBezTo>
                    <a:pt x="297" y="1142"/>
                    <a:pt x="685" y="1325"/>
                    <a:pt x="867" y="1325"/>
                  </a:cubicBezTo>
                  <a:cubicBezTo>
                    <a:pt x="1347" y="1142"/>
                    <a:pt x="1529" y="754"/>
                    <a:pt x="1256" y="389"/>
                  </a:cubicBezTo>
                  <a:cubicBezTo>
                    <a:pt x="1141" y="183"/>
                    <a:pt x="867" y="92"/>
                    <a:pt x="5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2"/>
            <p:cNvSpPr/>
            <p:nvPr/>
          </p:nvSpPr>
          <p:spPr>
            <a:xfrm>
              <a:off x="6434473" y="4919823"/>
              <a:ext cx="26200" cy="27365"/>
            </a:xfrm>
            <a:custGeom>
              <a:avLst/>
              <a:gdLst/>
              <a:ahLst/>
              <a:cxnLst/>
              <a:rect l="l" t="t" r="r" b="b"/>
              <a:pathLst>
                <a:path w="1256" h="1312" extrusionOk="0">
                  <a:moveTo>
                    <a:pt x="679" y="0"/>
                  </a:moveTo>
                  <a:cubicBezTo>
                    <a:pt x="588" y="0"/>
                    <a:pt x="490" y="18"/>
                    <a:pt x="388" y="57"/>
                  </a:cubicBezTo>
                  <a:cubicBezTo>
                    <a:pt x="206" y="57"/>
                    <a:pt x="114" y="445"/>
                    <a:pt x="0" y="628"/>
                  </a:cubicBezTo>
                  <a:cubicBezTo>
                    <a:pt x="0" y="1106"/>
                    <a:pt x="273" y="1312"/>
                    <a:pt x="644" y="1312"/>
                  </a:cubicBezTo>
                  <a:cubicBezTo>
                    <a:pt x="715" y="1312"/>
                    <a:pt x="790" y="1304"/>
                    <a:pt x="868" y="1290"/>
                  </a:cubicBezTo>
                  <a:cubicBezTo>
                    <a:pt x="1050" y="1198"/>
                    <a:pt x="1256" y="810"/>
                    <a:pt x="1256" y="628"/>
                  </a:cubicBezTo>
                  <a:cubicBezTo>
                    <a:pt x="1256" y="250"/>
                    <a:pt x="1015" y="0"/>
                    <a:pt x="6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2"/>
            <p:cNvSpPr/>
            <p:nvPr/>
          </p:nvSpPr>
          <p:spPr>
            <a:xfrm>
              <a:off x="6621107" y="4919176"/>
              <a:ext cx="27640" cy="26406"/>
            </a:xfrm>
            <a:custGeom>
              <a:avLst/>
              <a:gdLst/>
              <a:ahLst/>
              <a:cxnLst/>
              <a:rect l="l" t="t" r="r" b="b"/>
              <a:pathLst>
                <a:path w="1325" h="1266" extrusionOk="0">
                  <a:moveTo>
                    <a:pt x="702" y="1"/>
                  </a:moveTo>
                  <a:cubicBezTo>
                    <a:pt x="577" y="1"/>
                    <a:pt x="440" y="31"/>
                    <a:pt x="298" y="88"/>
                  </a:cubicBezTo>
                  <a:cubicBezTo>
                    <a:pt x="183" y="179"/>
                    <a:pt x="1" y="567"/>
                    <a:pt x="1" y="750"/>
                  </a:cubicBezTo>
                  <a:cubicBezTo>
                    <a:pt x="125" y="1077"/>
                    <a:pt x="346" y="1266"/>
                    <a:pt x="596" y="1266"/>
                  </a:cubicBezTo>
                  <a:cubicBezTo>
                    <a:pt x="713" y="1266"/>
                    <a:pt x="836" y="1225"/>
                    <a:pt x="959" y="1138"/>
                  </a:cubicBezTo>
                  <a:cubicBezTo>
                    <a:pt x="1142" y="1047"/>
                    <a:pt x="1233" y="659"/>
                    <a:pt x="1325" y="476"/>
                  </a:cubicBezTo>
                  <a:cubicBezTo>
                    <a:pt x="1199" y="147"/>
                    <a:pt x="977" y="1"/>
                    <a:pt x="7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2"/>
            <p:cNvSpPr/>
            <p:nvPr/>
          </p:nvSpPr>
          <p:spPr>
            <a:xfrm>
              <a:off x="6807762" y="4919176"/>
              <a:ext cx="27640" cy="26406"/>
            </a:xfrm>
            <a:custGeom>
              <a:avLst/>
              <a:gdLst/>
              <a:ahLst/>
              <a:cxnLst/>
              <a:rect l="l" t="t" r="r" b="b"/>
              <a:pathLst>
                <a:path w="1325" h="1266" extrusionOk="0">
                  <a:moveTo>
                    <a:pt x="723" y="1"/>
                  </a:moveTo>
                  <a:cubicBezTo>
                    <a:pt x="608" y="1"/>
                    <a:pt x="487" y="31"/>
                    <a:pt x="366" y="88"/>
                  </a:cubicBezTo>
                  <a:cubicBezTo>
                    <a:pt x="183" y="179"/>
                    <a:pt x="0" y="567"/>
                    <a:pt x="92" y="750"/>
                  </a:cubicBezTo>
                  <a:cubicBezTo>
                    <a:pt x="154" y="1077"/>
                    <a:pt x="397" y="1266"/>
                    <a:pt x="668" y="1266"/>
                  </a:cubicBezTo>
                  <a:cubicBezTo>
                    <a:pt x="795" y="1266"/>
                    <a:pt x="927" y="1225"/>
                    <a:pt x="1050" y="1138"/>
                  </a:cubicBezTo>
                  <a:cubicBezTo>
                    <a:pt x="1233" y="1047"/>
                    <a:pt x="1233" y="659"/>
                    <a:pt x="1324" y="476"/>
                  </a:cubicBezTo>
                  <a:cubicBezTo>
                    <a:pt x="1199" y="147"/>
                    <a:pt x="976" y="1"/>
                    <a:pt x="7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2"/>
            <p:cNvSpPr/>
            <p:nvPr/>
          </p:nvSpPr>
          <p:spPr>
            <a:xfrm>
              <a:off x="6998214" y="4918613"/>
              <a:ext cx="25720" cy="27407"/>
            </a:xfrm>
            <a:custGeom>
              <a:avLst/>
              <a:gdLst/>
              <a:ahLst/>
              <a:cxnLst/>
              <a:rect l="l" t="t" r="r" b="b"/>
              <a:pathLst>
                <a:path w="1233" h="1314" extrusionOk="0">
                  <a:moveTo>
                    <a:pt x="617" y="1"/>
                  </a:moveTo>
                  <a:cubicBezTo>
                    <a:pt x="255" y="1"/>
                    <a:pt x="0" y="194"/>
                    <a:pt x="0" y="594"/>
                  </a:cubicBezTo>
                  <a:cubicBezTo>
                    <a:pt x="0" y="777"/>
                    <a:pt x="183" y="1256"/>
                    <a:pt x="366" y="1256"/>
                  </a:cubicBezTo>
                  <a:cubicBezTo>
                    <a:pt x="448" y="1295"/>
                    <a:pt x="530" y="1313"/>
                    <a:pt x="610" y="1313"/>
                  </a:cubicBezTo>
                  <a:cubicBezTo>
                    <a:pt x="905" y="1313"/>
                    <a:pt x="1161" y="1063"/>
                    <a:pt x="1233" y="686"/>
                  </a:cubicBezTo>
                  <a:cubicBezTo>
                    <a:pt x="1142" y="503"/>
                    <a:pt x="1050" y="115"/>
                    <a:pt x="845" y="24"/>
                  </a:cubicBezTo>
                  <a:cubicBezTo>
                    <a:pt x="766" y="9"/>
                    <a:pt x="689" y="1"/>
                    <a:pt x="6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2"/>
            <p:cNvSpPr/>
            <p:nvPr/>
          </p:nvSpPr>
          <p:spPr>
            <a:xfrm>
              <a:off x="7182470" y="4920490"/>
              <a:ext cx="31937" cy="26239"/>
            </a:xfrm>
            <a:custGeom>
              <a:avLst/>
              <a:gdLst/>
              <a:ahLst/>
              <a:cxnLst/>
              <a:rect l="l" t="t" r="r" b="b"/>
              <a:pathLst>
                <a:path w="1531" h="1258" extrusionOk="0">
                  <a:moveTo>
                    <a:pt x="651" y="1"/>
                  </a:moveTo>
                  <a:cubicBezTo>
                    <a:pt x="447" y="1"/>
                    <a:pt x="185" y="154"/>
                    <a:pt x="92" y="322"/>
                  </a:cubicBezTo>
                  <a:cubicBezTo>
                    <a:pt x="1" y="778"/>
                    <a:pt x="206" y="1166"/>
                    <a:pt x="663" y="1258"/>
                  </a:cubicBezTo>
                  <a:cubicBezTo>
                    <a:pt x="959" y="1166"/>
                    <a:pt x="1348" y="1075"/>
                    <a:pt x="1348" y="892"/>
                  </a:cubicBezTo>
                  <a:cubicBezTo>
                    <a:pt x="1530" y="413"/>
                    <a:pt x="1233" y="25"/>
                    <a:pt x="777" y="25"/>
                  </a:cubicBezTo>
                  <a:cubicBezTo>
                    <a:pt x="740" y="8"/>
                    <a:pt x="697" y="1"/>
                    <a:pt x="6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2"/>
            <p:cNvSpPr/>
            <p:nvPr/>
          </p:nvSpPr>
          <p:spPr>
            <a:xfrm>
              <a:off x="7372922" y="4918613"/>
              <a:ext cx="25741" cy="27407"/>
            </a:xfrm>
            <a:custGeom>
              <a:avLst/>
              <a:gdLst/>
              <a:ahLst/>
              <a:cxnLst/>
              <a:rect l="l" t="t" r="r" b="b"/>
              <a:pathLst>
                <a:path w="1234" h="1314" extrusionOk="0">
                  <a:moveTo>
                    <a:pt x="671" y="1"/>
                  </a:moveTo>
                  <a:cubicBezTo>
                    <a:pt x="335" y="1"/>
                    <a:pt x="1" y="194"/>
                    <a:pt x="1" y="594"/>
                  </a:cubicBezTo>
                  <a:cubicBezTo>
                    <a:pt x="1" y="777"/>
                    <a:pt x="206" y="1256"/>
                    <a:pt x="389" y="1256"/>
                  </a:cubicBezTo>
                  <a:cubicBezTo>
                    <a:pt x="471" y="1295"/>
                    <a:pt x="553" y="1313"/>
                    <a:pt x="631" y="1313"/>
                  </a:cubicBezTo>
                  <a:cubicBezTo>
                    <a:pt x="920" y="1313"/>
                    <a:pt x="1162" y="1063"/>
                    <a:pt x="1234" y="686"/>
                  </a:cubicBezTo>
                  <a:cubicBezTo>
                    <a:pt x="1142" y="503"/>
                    <a:pt x="1051" y="115"/>
                    <a:pt x="868" y="24"/>
                  </a:cubicBezTo>
                  <a:cubicBezTo>
                    <a:pt x="804" y="9"/>
                    <a:pt x="737" y="1"/>
                    <a:pt x="6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2"/>
            <p:cNvSpPr/>
            <p:nvPr/>
          </p:nvSpPr>
          <p:spPr>
            <a:xfrm>
              <a:off x="7559578" y="4918613"/>
              <a:ext cx="27640" cy="27407"/>
            </a:xfrm>
            <a:custGeom>
              <a:avLst/>
              <a:gdLst/>
              <a:ahLst/>
              <a:cxnLst/>
              <a:rect l="l" t="t" r="r" b="b"/>
              <a:pathLst>
                <a:path w="1325" h="1314" extrusionOk="0">
                  <a:moveTo>
                    <a:pt x="730" y="1"/>
                  </a:moveTo>
                  <a:cubicBezTo>
                    <a:pt x="359" y="1"/>
                    <a:pt x="77" y="194"/>
                    <a:pt x="0" y="594"/>
                  </a:cubicBezTo>
                  <a:cubicBezTo>
                    <a:pt x="0" y="777"/>
                    <a:pt x="183" y="1256"/>
                    <a:pt x="388" y="1256"/>
                  </a:cubicBezTo>
                  <a:cubicBezTo>
                    <a:pt x="485" y="1295"/>
                    <a:pt x="575" y="1313"/>
                    <a:pt x="658" y="1313"/>
                  </a:cubicBezTo>
                  <a:cubicBezTo>
                    <a:pt x="966" y="1313"/>
                    <a:pt x="1181" y="1063"/>
                    <a:pt x="1324" y="686"/>
                  </a:cubicBezTo>
                  <a:cubicBezTo>
                    <a:pt x="1233" y="503"/>
                    <a:pt x="1142" y="115"/>
                    <a:pt x="959" y="24"/>
                  </a:cubicBezTo>
                  <a:cubicBezTo>
                    <a:pt x="880" y="9"/>
                    <a:pt x="803"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2"/>
            <p:cNvSpPr/>
            <p:nvPr/>
          </p:nvSpPr>
          <p:spPr>
            <a:xfrm>
              <a:off x="7748131" y="4918634"/>
              <a:ext cx="25720" cy="27386"/>
            </a:xfrm>
            <a:custGeom>
              <a:avLst/>
              <a:gdLst/>
              <a:ahLst/>
              <a:cxnLst/>
              <a:rect l="l" t="t" r="r" b="b"/>
              <a:pathLst>
                <a:path w="1233" h="1313" extrusionOk="0">
                  <a:moveTo>
                    <a:pt x="552" y="0"/>
                  </a:moveTo>
                  <a:cubicBezTo>
                    <a:pt x="491" y="0"/>
                    <a:pt x="428" y="8"/>
                    <a:pt x="365" y="23"/>
                  </a:cubicBezTo>
                  <a:cubicBezTo>
                    <a:pt x="183" y="114"/>
                    <a:pt x="0" y="502"/>
                    <a:pt x="0" y="685"/>
                  </a:cubicBezTo>
                  <a:cubicBezTo>
                    <a:pt x="0" y="1062"/>
                    <a:pt x="227" y="1312"/>
                    <a:pt x="557" y="1312"/>
                  </a:cubicBezTo>
                  <a:cubicBezTo>
                    <a:pt x="646" y="1312"/>
                    <a:pt x="743" y="1294"/>
                    <a:pt x="845" y="1255"/>
                  </a:cubicBezTo>
                  <a:cubicBezTo>
                    <a:pt x="1050" y="1255"/>
                    <a:pt x="1142" y="867"/>
                    <a:pt x="1233" y="685"/>
                  </a:cubicBezTo>
                  <a:cubicBezTo>
                    <a:pt x="1156" y="206"/>
                    <a:pt x="871" y="0"/>
                    <a:pt x="5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2"/>
            <p:cNvSpPr/>
            <p:nvPr/>
          </p:nvSpPr>
          <p:spPr>
            <a:xfrm>
              <a:off x="5024149" y="5012054"/>
              <a:ext cx="31916" cy="28992"/>
            </a:xfrm>
            <a:custGeom>
              <a:avLst/>
              <a:gdLst/>
              <a:ahLst/>
              <a:cxnLst/>
              <a:rect l="l" t="t" r="r" b="b"/>
              <a:pathLst>
                <a:path w="1530" h="1390" extrusionOk="0">
                  <a:moveTo>
                    <a:pt x="927" y="0"/>
                  </a:moveTo>
                  <a:cubicBezTo>
                    <a:pt x="872" y="0"/>
                    <a:pt x="815" y="6"/>
                    <a:pt x="754" y="17"/>
                  </a:cubicBezTo>
                  <a:cubicBezTo>
                    <a:pt x="571" y="17"/>
                    <a:pt x="183" y="200"/>
                    <a:pt x="92" y="383"/>
                  </a:cubicBezTo>
                  <a:cubicBezTo>
                    <a:pt x="1" y="771"/>
                    <a:pt x="183" y="1250"/>
                    <a:pt x="571" y="1341"/>
                  </a:cubicBezTo>
                  <a:cubicBezTo>
                    <a:pt x="676" y="1375"/>
                    <a:pt x="767" y="1390"/>
                    <a:pt x="848" y="1390"/>
                  </a:cubicBezTo>
                  <a:cubicBezTo>
                    <a:pt x="1209" y="1390"/>
                    <a:pt x="1362" y="1088"/>
                    <a:pt x="1530" y="771"/>
                  </a:cubicBezTo>
                  <a:cubicBezTo>
                    <a:pt x="1530" y="272"/>
                    <a:pt x="1304" y="0"/>
                    <a:pt x="9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2"/>
            <p:cNvSpPr/>
            <p:nvPr/>
          </p:nvSpPr>
          <p:spPr>
            <a:xfrm>
              <a:off x="5212953" y="5012034"/>
              <a:ext cx="33585" cy="29451"/>
            </a:xfrm>
            <a:custGeom>
              <a:avLst/>
              <a:gdLst/>
              <a:ahLst/>
              <a:cxnLst/>
              <a:rect l="l" t="t" r="r" b="b"/>
              <a:pathLst>
                <a:path w="1610" h="1412" extrusionOk="0">
                  <a:moveTo>
                    <a:pt x="628" y="1"/>
                  </a:moveTo>
                  <a:cubicBezTo>
                    <a:pt x="198" y="1"/>
                    <a:pt x="0" y="263"/>
                    <a:pt x="80" y="680"/>
                  </a:cubicBezTo>
                  <a:cubicBezTo>
                    <a:pt x="80" y="954"/>
                    <a:pt x="262" y="1342"/>
                    <a:pt x="468" y="1342"/>
                  </a:cubicBezTo>
                  <a:cubicBezTo>
                    <a:pt x="561" y="1389"/>
                    <a:pt x="662" y="1412"/>
                    <a:pt x="763" y="1412"/>
                  </a:cubicBezTo>
                  <a:cubicBezTo>
                    <a:pt x="1053" y="1412"/>
                    <a:pt x="1336" y="1219"/>
                    <a:pt x="1404" y="863"/>
                  </a:cubicBezTo>
                  <a:cubicBezTo>
                    <a:pt x="1609" y="384"/>
                    <a:pt x="1221" y="110"/>
                    <a:pt x="833" y="18"/>
                  </a:cubicBezTo>
                  <a:cubicBezTo>
                    <a:pt x="760" y="7"/>
                    <a:pt x="691"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32"/>
            <p:cNvSpPr/>
            <p:nvPr/>
          </p:nvSpPr>
          <p:spPr>
            <a:xfrm>
              <a:off x="5398878" y="5011241"/>
              <a:ext cx="31916" cy="29159"/>
            </a:xfrm>
            <a:custGeom>
              <a:avLst/>
              <a:gdLst/>
              <a:ahLst/>
              <a:cxnLst/>
              <a:rect l="l" t="t" r="r" b="b"/>
              <a:pathLst>
                <a:path w="1530" h="1398" extrusionOk="0">
                  <a:moveTo>
                    <a:pt x="968" y="0"/>
                  </a:moveTo>
                  <a:cubicBezTo>
                    <a:pt x="886" y="0"/>
                    <a:pt x="792" y="18"/>
                    <a:pt x="685" y="56"/>
                  </a:cubicBezTo>
                  <a:cubicBezTo>
                    <a:pt x="480" y="56"/>
                    <a:pt x="206" y="330"/>
                    <a:pt x="114" y="536"/>
                  </a:cubicBezTo>
                  <a:cubicBezTo>
                    <a:pt x="0" y="992"/>
                    <a:pt x="297" y="1380"/>
                    <a:pt x="776" y="1380"/>
                  </a:cubicBezTo>
                  <a:cubicBezTo>
                    <a:pt x="838" y="1392"/>
                    <a:pt x="896" y="1398"/>
                    <a:pt x="951" y="1398"/>
                  </a:cubicBezTo>
                  <a:cubicBezTo>
                    <a:pt x="1322" y="1398"/>
                    <a:pt x="1530" y="1136"/>
                    <a:pt x="1530" y="718"/>
                  </a:cubicBezTo>
                  <a:cubicBezTo>
                    <a:pt x="1455" y="329"/>
                    <a:pt x="1321" y="0"/>
                    <a:pt x="9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2"/>
            <p:cNvSpPr/>
            <p:nvPr/>
          </p:nvSpPr>
          <p:spPr>
            <a:xfrm>
              <a:off x="5585512" y="5012409"/>
              <a:ext cx="35733" cy="28846"/>
            </a:xfrm>
            <a:custGeom>
              <a:avLst/>
              <a:gdLst/>
              <a:ahLst/>
              <a:cxnLst/>
              <a:rect l="l" t="t" r="r" b="b"/>
              <a:pathLst>
                <a:path w="1713" h="1383" extrusionOk="0">
                  <a:moveTo>
                    <a:pt x="959" y="0"/>
                  </a:moveTo>
                  <a:cubicBezTo>
                    <a:pt x="663" y="0"/>
                    <a:pt x="297" y="183"/>
                    <a:pt x="297" y="366"/>
                  </a:cubicBezTo>
                  <a:cubicBezTo>
                    <a:pt x="1" y="754"/>
                    <a:pt x="183" y="1233"/>
                    <a:pt x="663" y="1324"/>
                  </a:cubicBezTo>
                  <a:cubicBezTo>
                    <a:pt x="747" y="1364"/>
                    <a:pt x="832" y="1382"/>
                    <a:pt x="914" y="1382"/>
                  </a:cubicBezTo>
                  <a:cubicBezTo>
                    <a:pt x="1210" y="1382"/>
                    <a:pt x="1478" y="1148"/>
                    <a:pt x="1621" y="845"/>
                  </a:cubicBezTo>
                  <a:cubicBezTo>
                    <a:pt x="1713" y="274"/>
                    <a:pt x="1325"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2"/>
            <p:cNvSpPr/>
            <p:nvPr/>
          </p:nvSpPr>
          <p:spPr>
            <a:xfrm>
              <a:off x="5774066" y="5012054"/>
              <a:ext cx="31916" cy="28992"/>
            </a:xfrm>
            <a:custGeom>
              <a:avLst/>
              <a:gdLst/>
              <a:ahLst/>
              <a:cxnLst/>
              <a:rect l="l" t="t" r="r" b="b"/>
              <a:pathLst>
                <a:path w="1530" h="1390" extrusionOk="0">
                  <a:moveTo>
                    <a:pt x="927" y="0"/>
                  </a:moveTo>
                  <a:cubicBezTo>
                    <a:pt x="872" y="0"/>
                    <a:pt x="814" y="6"/>
                    <a:pt x="754" y="17"/>
                  </a:cubicBezTo>
                  <a:cubicBezTo>
                    <a:pt x="571" y="17"/>
                    <a:pt x="183" y="200"/>
                    <a:pt x="92" y="383"/>
                  </a:cubicBezTo>
                  <a:cubicBezTo>
                    <a:pt x="1" y="771"/>
                    <a:pt x="183" y="1250"/>
                    <a:pt x="662" y="1341"/>
                  </a:cubicBezTo>
                  <a:cubicBezTo>
                    <a:pt x="750" y="1375"/>
                    <a:pt x="831" y="1390"/>
                    <a:pt x="905" y="1390"/>
                  </a:cubicBezTo>
                  <a:cubicBezTo>
                    <a:pt x="1237" y="1390"/>
                    <a:pt x="1437" y="1088"/>
                    <a:pt x="1530" y="771"/>
                  </a:cubicBezTo>
                  <a:cubicBezTo>
                    <a:pt x="1530" y="272"/>
                    <a:pt x="1303" y="0"/>
                    <a:pt x="9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2"/>
            <p:cNvSpPr/>
            <p:nvPr/>
          </p:nvSpPr>
          <p:spPr>
            <a:xfrm>
              <a:off x="5960721" y="5011241"/>
              <a:ext cx="33334" cy="29159"/>
            </a:xfrm>
            <a:custGeom>
              <a:avLst/>
              <a:gdLst/>
              <a:ahLst/>
              <a:cxnLst/>
              <a:rect l="l" t="t" r="r" b="b"/>
              <a:pathLst>
                <a:path w="1598" h="1398" extrusionOk="0">
                  <a:moveTo>
                    <a:pt x="1036" y="0"/>
                  </a:moveTo>
                  <a:cubicBezTo>
                    <a:pt x="954" y="0"/>
                    <a:pt x="861" y="18"/>
                    <a:pt x="753" y="56"/>
                  </a:cubicBezTo>
                  <a:cubicBezTo>
                    <a:pt x="571" y="56"/>
                    <a:pt x="274" y="330"/>
                    <a:pt x="183" y="536"/>
                  </a:cubicBezTo>
                  <a:cubicBezTo>
                    <a:pt x="0" y="992"/>
                    <a:pt x="365" y="1380"/>
                    <a:pt x="753" y="1380"/>
                  </a:cubicBezTo>
                  <a:cubicBezTo>
                    <a:pt x="827" y="1392"/>
                    <a:pt x="894" y="1398"/>
                    <a:pt x="955" y="1398"/>
                  </a:cubicBezTo>
                  <a:cubicBezTo>
                    <a:pt x="1369" y="1398"/>
                    <a:pt x="1518" y="1136"/>
                    <a:pt x="1598" y="718"/>
                  </a:cubicBezTo>
                  <a:cubicBezTo>
                    <a:pt x="1524" y="329"/>
                    <a:pt x="1389" y="0"/>
                    <a:pt x="10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2"/>
            <p:cNvSpPr/>
            <p:nvPr/>
          </p:nvSpPr>
          <p:spPr>
            <a:xfrm>
              <a:off x="6148795" y="5012054"/>
              <a:ext cx="31916" cy="28992"/>
            </a:xfrm>
            <a:custGeom>
              <a:avLst/>
              <a:gdLst/>
              <a:ahLst/>
              <a:cxnLst/>
              <a:rect l="l" t="t" r="r" b="b"/>
              <a:pathLst>
                <a:path w="1530" h="1390" extrusionOk="0">
                  <a:moveTo>
                    <a:pt x="948" y="0"/>
                  </a:moveTo>
                  <a:cubicBezTo>
                    <a:pt x="894" y="0"/>
                    <a:pt x="837" y="6"/>
                    <a:pt x="776" y="17"/>
                  </a:cubicBezTo>
                  <a:cubicBezTo>
                    <a:pt x="571" y="17"/>
                    <a:pt x="206" y="200"/>
                    <a:pt x="114" y="383"/>
                  </a:cubicBezTo>
                  <a:cubicBezTo>
                    <a:pt x="0" y="771"/>
                    <a:pt x="206" y="1250"/>
                    <a:pt x="685" y="1341"/>
                  </a:cubicBezTo>
                  <a:cubicBezTo>
                    <a:pt x="768" y="1375"/>
                    <a:pt x="846" y="1390"/>
                    <a:pt x="919" y="1390"/>
                  </a:cubicBezTo>
                  <a:cubicBezTo>
                    <a:pt x="1243" y="1390"/>
                    <a:pt x="1455" y="1088"/>
                    <a:pt x="1529" y="771"/>
                  </a:cubicBezTo>
                  <a:cubicBezTo>
                    <a:pt x="1529" y="272"/>
                    <a:pt x="1320" y="0"/>
                    <a:pt x="9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2"/>
            <p:cNvSpPr/>
            <p:nvPr/>
          </p:nvSpPr>
          <p:spPr>
            <a:xfrm>
              <a:off x="6335429" y="5011241"/>
              <a:ext cx="33835" cy="29159"/>
            </a:xfrm>
            <a:custGeom>
              <a:avLst/>
              <a:gdLst/>
              <a:ahLst/>
              <a:cxnLst/>
              <a:rect l="l" t="t" r="r" b="b"/>
              <a:pathLst>
                <a:path w="1622" h="1398" extrusionOk="0">
                  <a:moveTo>
                    <a:pt x="1039" y="0"/>
                  </a:moveTo>
                  <a:cubicBezTo>
                    <a:pt x="956" y="0"/>
                    <a:pt x="861" y="18"/>
                    <a:pt x="754" y="56"/>
                  </a:cubicBezTo>
                  <a:cubicBezTo>
                    <a:pt x="571" y="56"/>
                    <a:pt x="297" y="330"/>
                    <a:pt x="183" y="536"/>
                  </a:cubicBezTo>
                  <a:cubicBezTo>
                    <a:pt x="1" y="992"/>
                    <a:pt x="389" y="1380"/>
                    <a:pt x="868" y="1380"/>
                  </a:cubicBezTo>
                  <a:cubicBezTo>
                    <a:pt x="927" y="1392"/>
                    <a:pt x="981" y="1398"/>
                    <a:pt x="1032" y="1398"/>
                  </a:cubicBezTo>
                  <a:cubicBezTo>
                    <a:pt x="1375" y="1398"/>
                    <a:pt x="1542" y="1136"/>
                    <a:pt x="1621" y="718"/>
                  </a:cubicBezTo>
                  <a:cubicBezTo>
                    <a:pt x="1547" y="329"/>
                    <a:pt x="1398" y="0"/>
                    <a:pt x="1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2"/>
            <p:cNvSpPr/>
            <p:nvPr/>
          </p:nvSpPr>
          <p:spPr>
            <a:xfrm>
              <a:off x="6523983" y="5011241"/>
              <a:ext cx="31916" cy="29159"/>
            </a:xfrm>
            <a:custGeom>
              <a:avLst/>
              <a:gdLst/>
              <a:ahLst/>
              <a:cxnLst/>
              <a:rect l="l" t="t" r="r" b="b"/>
              <a:pathLst>
                <a:path w="1530" h="1398" extrusionOk="0">
                  <a:moveTo>
                    <a:pt x="994" y="0"/>
                  </a:moveTo>
                  <a:cubicBezTo>
                    <a:pt x="923" y="0"/>
                    <a:pt x="844" y="18"/>
                    <a:pt x="754" y="56"/>
                  </a:cubicBezTo>
                  <a:cubicBezTo>
                    <a:pt x="480" y="56"/>
                    <a:pt x="183" y="330"/>
                    <a:pt x="183" y="536"/>
                  </a:cubicBezTo>
                  <a:cubicBezTo>
                    <a:pt x="0" y="992"/>
                    <a:pt x="274" y="1380"/>
                    <a:pt x="754" y="1380"/>
                  </a:cubicBezTo>
                  <a:cubicBezTo>
                    <a:pt x="815" y="1392"/>
                    <a:pt x="874" y="1398"/>
                    <a:pt x="929" y="1398"/>
                  </a:cubicBezTo>
                  <a:cubicBezTo>
                    <a:pt x="1304" y="1398"/>
                    <a:pt x="1530" y="1136"/>
                    <a:pt x="1530" y="718"/>
                  </a:cubicBezTo>
                  <a:cubicBezTo>
                    <a:pt x="1437" y="329"/>
                    <a:pt x="1299" y="0"/>
                    <a:pt x="9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2"/>
            <p:cNvSpPr/>
            <p:nvPr/>
          </p:nvSpPr>
          <p:spPr>
            <a:xfrm>
              <a:off x="6712536" y="5011012"/>
              <a:ext cx="33814" cy="29034"/>
            </a:xfrm>
            <a:custGeom>
              <a:avLst/>
              <a:gdLst/>
              <a:ahLst/>
              <a:cxnLst/>
              <a:rect l="l" t="t" r="r" b="b"/>
              <a:pathLst>
                <a:path w="1621" h="1392" extrusionOk="0">
                  <a:moveTo>
                    <a:pt x="819" y="0"/>
                  </a:moveTo>
                  <a:cubicBezTo>
                    <a:pt x="737" y="0"/>
                    <a:pt x="653" y="21"/>
                    <a:pt x="571" y="67"/>
                  </a:cubicBezTo>
                  <a:cubicBezTo>
                    <a:pt x="92" y="159"/>
                    <a:pt x="0" y="638"/>
                    <a:pt x="183" y="1117"/>
                  </a:cubicBezTo>
                  <a:cubicBezTo>
                    <a:pt x="274" y="1300"/>
                    <a:pt x="662" y="1391"/>
                    <a:pt x="845" y="1391"/>
                  </a:cubicBezTo>
                  <a:cubicBezTo>
                    <a:pt x="1324" y="1391"/>
                    <a:pt x="1621" y="1117"/>
                    <a:pt x="1507" y="547"/>
                  </a:cubicBezTo>
                  <a:cubicBezTo>
                    <a:pt x="1365" y="246"/>
                    <a:pt x="1101" y="0"/>
                    <a:pt x="8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2"/>
            <p:cNvSpPr/>
            <p:nvPr/>
          </p:nvSpPr>
          <p:spPr>
            <a:xfrm>
              <a:off x="6898691" y="5012034"/>
              <a:ext cx="31937" cy="29493"/>
            </a:xfrm>
            <a:custGeom>
              <a:avLst/>
              <a:gdLst/>
              <a:ahLst/>
              <a:cxnLst/>
              <a:rect l="l" t="t" r="r" b="b"/>
              <a:pathLst>
                <a:path w="1531" h="1414" extrusionOk="0">
                  <a:moveTo>
                    <a:pt x="857" y="1"/>
                  </a:moveTo>
                  <a:cubicBezTo>
                    <a:pt x="802" y="1"/>
                    <a:pt x="745" y="6"/>
                    <a:pt x="686" y="18"/>
                  </a:cubicBezTo>
                  <a:cubicBezTo>
                    <a:pt x="206" y="201"/>
                    <a:pt x="1" y="589"/>
                    <a:pt x="115" y="954"/>
                  </a:cubicBezTo>
                  <a:cubicBezTo>
                    <a:pt x="249" y="1239"/>
                    <a:pt x="543" y="1413"/>
                    <a:pt x="835" y="1413"/>
                  </a:cubicBezTo>
                  <a:cubicBezTo>
                    <a:pt x="940" y="1413"/>
                    <a:pt x="1045" y="1391"/>
                    <a:pt x="1142" y="1342"/>
                  </a:cubicBezTo>
                  <a:cubicBezTo>
                    <a:pt x="1348" y="1160"/>
                    <a:pt x="1530" y="863"/>
                    <a:pt x="1530" y="589"/>
                  </a:cubicBezTo>
                  <a:cubicBezTo>
                    <a:pt x="1451" y="252"/>
                    <a:pt x="1216" y="1"/>
                    <a:pt x="8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2"/>
            <p:cNvSpPr/>
            <p:nvPr/>
          </p:nvSpPr>
          <p:spPr>
            <a:xfrm>
              <a:off x="7085346" y="5012034"/>
              <a:ext cx="33835" cy="29493"/>
            </a:xfrm>
            <a:custGeom>
              <a:avLst/>
              <a:gdLst/>
              <a:ahLst/>
              <a:cxnLst/>
              <a:rect l="l" t="t" r="r" b="b"/>
              <a:pathLst>
                <a:path w="1622" h="1414" extrusionOk="0">
                  <a:moveTo>
                    <a:pt x="872" y="1"/>
                  </a:moveTo>
                  <a:cubicBezTo>
                    <a:pt x="807" y="1"/>
                    <a:pt x="737" y="6"/>
                    <a:pt x="662" y="18"/>
                  </a:cubicBezTo>
                  <a:cubicBezTo>
                    <a:pt x="297" y="201"/>
                    <a:pt x="0" y="589"/>
                    <a:pt x="183" y="954"/>
                  </a:cubicBezTo>
                  <a:cubicBezTo>
                    <a:pt x="334" y="1239"/>
                    <a:pt x="633" y="1413"/>
                    <a:pt x="925" y="1413"/>
                  </a:cubicBezTo>
                  <a:cubicBezTo>
                    <a:pt x="1031" y="1413"/>
                    <a:pt x="1136" y="1391"/>
                    <a:pt x="1233" y="1342"/>
                  </a:cubicBezTo>
                  <a:cubicBezTo>
                    <a:pt x="1438" y="1160"/>
                    <a:pt x="1621" y="863"/>
                    <a:pt x="1530" y="589"/>
                  </a:cubicBezTo>
                  <a:cubicBezTo>
                    <a:pt x="1530" y="252"/>
                    <a:pt x="1306" y="1"/>
                    <a:pt x="8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32"/>
            <p:cNvSpPr/>
            <p:nvPr/>
          </p:nvSpPr>
          <p:spPr>
            <a:xfrm>
              <a:off x="7273900" y="5012054"/>
              <a:ext cx="33585" cy="28992"/>
            </a:xfrm>
            <a:custGeom>
              <a:avLst/>
              <a:gdLst/>
              <a:ahLst/>
              <a:cxnLst/>
              <a:rect l="l" t="t" r="r" b="b"/>
              <a:pathLst>
                <a:path w="1610" h="1390" extrusionOk="0">
                  <a:moveTo>
                    <a:pt x="1018" y="0"/>
                  </a:moveTo>
                  <a:cubicBezTo>
                    <a:pt x="963" y="0"/>
                    <a:pt x="905" y="6"/>
                    <a:pt x="845" y="17"/>
                  </a:cubicBezTo>
                  <a:cubicBezTo>
                    <a:pt x="571" y="17"/>
                    <a:pt x="183" y="200"/>
                    <a:pt x="183" y="383"/>
                  </a:cubicBezTo>
                  <a:cubicBezTo>
                    <a:pt x="0" y="771"/>
                    <a:pt x="183" y="1250"/>
                    <a:pt x="662" y="1341"/>
                  </a:cubicBezTo>
                  <a:cubicBezTo>
                    <a:pt x="750" y="1375"/>
                    <a:pt x="830" y="1390"/>
                    <a:pt x="905" y="1390"/>
                  </a:cubicBezTo>
                  <a:cubicBezTo>
                    <a:pt x="1236" y="1390"/>
                    <a:pt x="1436" y="1088"/>
                    <a:pt x="1530" y="771"/>
                  </a:cubicBezTo>
                  <a:cubicBezTo>
                    <a:pt x="1609" y="272"/>
                    <a:pt x="1393" y="0"/>
                    <a:pt x="1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2"/>
            <p:cNvSpPr/>
            <p:nvPr/>
          </p:nvSpPr>
          <p:spPr>
            <a:xfrm>
              <a:off x="7462453" y="5011241"/>
              <a:ext cx="31436" cy="29159"/>
            </a:xfrm>
            <a:custGeom>
              <a:avLst/>
              <a:gdLst/>
              <a:ahLst/>
              <a:cxnLst/>
              <a:rect l="l" t="t" r="r" b="b"/>
              <a:pathLst>
                <a:path w="1507" h="1398" extrusionOk="0">
                  <a:moveTo>
                    <a:pt x="945" y="0"/>
                  </a:moveTo>
                  <a:cubicBezTo>
                    <a:pt x="863" y="0"/>
                    <a:pt x="769" y="18"/>
                    <a:pt x="662" y="56"/>
                  </a:cubicBezTo>
                  <a:cubicBezTo>
                    <a:pt x="479" y="56"/>
                    <a:pt x="183" y="330"/>
                    <a:pt x="91" y="536"/>
                  </a:cubicBezTo>
                  <a:cubicBezTo>
                    <a:pt x="0" y="992"/>
                    <a:pt x="274" y="1380"/>
                    <a:pt x="753" y="1380"/>
                  </a:cubicBezTo>
                  <a:cubicBezTo>
                    <a:pt x="815" y="1392"/>
                    <a:pt x="873" y="1398"/>
                    <a:pt x="928" y="1398"/>
                  </a:cubicBezTo>
                  <a:cubicBezTo>
                    <a:pt x="1299" y="1398"/>
                    <a:pt x="1507" y="1136"/>
                    <a:pt x="1507" y="718"/>
                  </a:cubicBezTo>
                  <a:cubicBezTo>
                    <a:pt x="1432" y="329"/>
                    <a:pt x="1298" y="0"/>
                    <a:pt x="9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32"/>
            <p:cNvSpPr/>
            <p:nvPr/>
          </p:nvSpPr>
          <p:spPr>
            <a:xfrm>
              <a:off x="7648608" y="5011012"/>
              <a:ext cx="33835" cy="29034"/>
            </a:xfrm>
            <a:custGeom>
              <a:avLst/>
              <a:gdLst/>
              <a:ahLst/>
              <a:cxnLst/>
              <a:rect l="l" t="t" r="r" b="b"/>
              <a:pathLst>
                <a:path w="1622" h="1392" extrusionOk="0">
                  <a:moveTo>
                    <a:pt x="880" y="0"/>
                  </a:moveTo>
                  <a:cubicBezTo>
                    <a:pt x="783" y="0"/>
                    <a:pt x="679" y="21"/>
                    <a:pt x="571" y="67"/>
                  </a:cubicBezTo>
                  <a:cubicBezTo>
                    <a:pt x="206" y="159"/>
                    <a:pt x="1" y="638"/>
                    <a:pt x="298" y="1117"/>
                  </a:cubicBezTo>
                  <a:cubicBezTo>
                    <a:pt x="389" y="1300"/>
                    <a:pt x="686" y="1391"/>
                    <a:pt x="959" y="1391"/>
                  </a:cubicBezTo>
                  <a:cubicBezTo>
                    <a:pt x="1347" y="1391"/>
                    <a:pt x="1621" y="1117"/>
                    <a:pt x="1621" y="547"/>
                  </a:cubicBezTo>
                  <a:cubicBezTo>
                    <a:pt x="1480" y="246"/>
                    <a:pt x="1215" y="0"/>
                    <a:pt x="8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9" name="Google Shape;2359;p32"/>
          <p:cNvGrpSpPr/>
          <p:nvPr/>
        </p:nvGrpSpPr>
        <p:grpSpPr>
          <a:xfrm>
            <a:off x="7513123" y="4476944"/>
            <a:ext cx="629337" cy="461701"/>
            <a:chOff x="4891675" y="2045050"/>
            <a:chExt cx="168200" cy="123400"/>
          </a:xfrm>
        </p:grpSpPr>
        <p:sp>
          <p:nvSpPr>
            <p:cNvPr id="2360" name="Google Shape;2360;p32"/>
            <p:cNvSpPr/>
            <p:nvPr/>
          </p:nvSpPr>
          <p:spPr>
            <a:xfrm>
              <a:off x="4949100" y="2045050"/>
              <a:ext cx="110775" cy="107675"/>
            </a:xfrm>
            <a:custGeom>
              <a:avLst/>
              <a:gdLst/>
              <a:ahLst/>
              <a:cxnLst/>
              <a:rect l="l" t="t" r="r" b="b"/>
              <a:pathLst>
                <a:path w="4431" h="4307" extrusionOk="0">
                  <a:moveTo>
                    <a:pt x="2149" y="0"/>
                  </a:moveTo>
                  <a:cubicBezTo>
                    <a:pt x="2071" y="0"/>
                    <a:pt x="1994" y="21"/>
                    <a:pt x="1927" y="61"/>
                  </a:cubicBezTo>
                  <a:cubicBezTo>
                    <a:pt x="1438" y="366"/>
                    <a:pt x="1" y="4306"/>
                    <a:pt x="2149" y="4306"/>
                  </a:cubicBezTo>
                  <a:cubicBezTo>
                    <a:pt x="4431" y="4306"/>
                    <a:pt x="2868" y="366"/>
                    <a:pt x="2371" y="61"/>
                  </a:cubicBezTo>
                  <a:cubicBezTo>
                    <a:pt x="2305" y="21"/>
                    <a:pt x="2227" y="0"/>
                    <a:pt x="2149" y="0"/>
                  </a:cubicBezTo>
                  <a:close/>
                </a:path>
              </a:pathLst>
            </a:custGeom>
            <a:solidFill>
              <a:srgbClr val="00B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2"/>
            <p:cNvSpPr/>
            <p:nvPr/>
          </p:nvSpPr>
          <p:spPr>
            <a:xfrm>
              <a:off x="4949100" y="2046550"/>
              <a:ext cx="53750" cy="106175"/>
            </a:xfrm>
            <a:custGeom>
              <a:avLst/>
              <a:gdLst/>
              <a:ahLst/>
              <a:cxnLst/>
              <a:rect l="l" t="t" r="r" b="b"/>
              <a:pathLst>
                <a:path w="2150" h="4247" extrusionOk="0">
                  <a:moveTo>
                    <a:pt x="1930" y="0"/>
                  </a:moveTo>
                  <a:lnTo>
                    <a:pt x="1930" y="0"/>
                  </a:lnTo>
                  <a:cubicBezTo>
                    <a:pt x="1929" y="0"/>
                    <a:pt x="1928" y="1"/>
                    <a:pt x="1927" y="1"/>
                  </a:cubicBezTo>
                  <a:cubicBezTo>
                    <a:pt x="1438" y="306"/>
                    <a:pt x="1" y="4246"/>
                    <a:pt x="2149" y="4246"/>
                  </a:cubicBezTo>
                  <a:cubicBezTo>
                    <a:pt x="2149" y="4246"/>
                    <a:pt x="1609" y="4202"/>
                    <a:pt x="1578" y="2662"/>
                  </a:cubicBezTo>
                  <a:cubicBezTo>
                    <a:pt x="1542" y="1142"/>
                    <a:pt x="1985" y="0"/>
                    <a:pt x="1930" y="0"/>
                  </a:cubicBezTo>
                  <a:close/>
                </a:path>
              </a:pathLst>
            </a:custGeom>
            <a:solidFill>
              <a:srgbClr val="00B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2"/>
            <p:cNvSpPr/>
            <p:nvPr/>
          </p:nvSpPr>
          <p:spPr>
            <a:xfrm>
              <a:off x="5001125" y="2093950"/>
              <a:ext cx="7800" cy="74500"/>
            </a:xfrm>
            <a:custGeom>
              <a:avLst/>
              <a:gdLst/>
              <a:ahLst/>
              <a:cxnLst/>
              <a:rect l="l" t="t" r="r" b="b"/>
              <a:pathLst>
                <a:path w="312" h="2980" extrusionOk="0">
                  <a:moveTo>
                    <a:pt x="159" y="1"/>
                  </a:moveTo>
                  <a:cubicBezTo>
                    <a:pt x="158" y="1"/>
                    <a:pt x="157" y="5"/>
                    <a:pt x="157" y="17"/>
                  </a:cubicBezTo>
                  <a:lnTo>
                    <a:pt x="1" y="2980"/>
                  </a:lnTo>
                  <a:lnTo>
                    <a:pt x="312" y="2980"/>
                  </a:lnTo>
                  <a:cubicBezTo>
                    <a:pt x="305" y="1714"/>
                    <a:pt x="187" y="17"/>
                    <a:pt x="164" y="17"/>
                  </a:cubicBezTo>
                  <a:cubicBezTo>
                    <a:pt x="164" y="17"/>
                    <a:pt x="161" y="1"/>
                    <a:pt x="159" y="1"/>
                  </a:cubicBezTo>
                  <a:close/>
                </a:path>
              </a:pathLst>
            </a:custGeom>
            <a:solidFill>
              <a:srgbClr val="9E5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2"/>
            <p:cNvSpPr/>
            <p:nvPr/>
          </p:nvSpPr>
          <p:spPr>
            <a:xfrm>
              <a:off x="4984100" y="2120275"/>
              <a:ext cx="20975" cy="17075"/>
            </a:xfrm>
            <a:custGeom>
              <a:avLst/>
              <a:gdLst/>
              <a:ahLst/>
              <a:cxnLst/>
              <a:rect l="l" t="t" r="r" b="b"/>
              <a:pathLst>
                <a:path w="839" h="683" extrusionOk="0">
                  <a:moveTo>
                    <a:pt x="0" y="1"/>
                  </a:moveTo>
                  <a:lnTo>
                    <a:pt x="0" y="1"/>
                  </a:lnTo>
                  <a:cubicBezTo>
                    <a:pt x="404" y="662"/>
                    <a:pt x="782" y="682"/>
                    <a:pt x="826" y="682"/>
                  </a:cubicBezTo>
                  <a:cubicBezTo>
                    <a:pt x="829" y="682"/>
                    <a:pt x="831" y="682"/>
                    <a:pt x="831" y="682"/>
                  </a:cubicBezTo>
                  <a:lnTo>
                    <a:pt x="838" y="586"/>
                  </a:lnTo>
                  <a:lnTo>
                    <a:pt x="838" y="586"/>
                  </a:lnTo>
                  <a:cubicBezTo>
                    <a:pt x="838" y="586"/>
                    <a:pt x="830" y="592"/>
                    <a:pt x="807" y="592"/>
                  </a:cubicBezTo>
                  <a:cubicBezTo>
                    <a:pt x="757" y="592"/>
                    <a:pt x="639" y="564"/>
                    <a:pt x="386" y="387"/>
                  </a:cubicBezTo>
                  <a:cubicBezTo>
                    <a:pt x="164" y="230"/>
                    <a:pt x="1" y="1"/>
                    <a:pt x="0" y="1"/>
                  </a:cubicBezTo>
                  <a:close/>
                </a:path>
              </a:pathLst>
            </a:custGeom>
            <a:solidFill>
              <a:srgbClr val="9E5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2"/>
            <p:cNvSpPr/>
            <p:nvPr/>
          </p:nvSpPr>
          <p:spPr>
            <a:xfrm>
              <a:off x="5005050" y="2115675"/>
              <a:ext cx="17975" cy="14475"/>
            </a:xfrm>
            <a:custGeom>
              <a:avLst/>
              <a:gdLst/>
              <a:ahLst/>
              <a:cxnLst/>
              <a:rect l="l" t="t" r="r" b="b"/>
              <a:pathLst>
                <a:path w="719" h="579" extrusionOk="0">
                  <a:moveTo>
                    <a:pt x="719" y="0"/>
                  </a:moveTo>
                  <a:lnTo>
                    <a:pt x="719" y="0"/>
                  </a:lnTo>
                  <a:cubicBezTo>
                    <a:pt x="718" y="0"/>
                    <a:pt x="578" y="192"/>
                    <a:pt x="393" y="325"/>
                  </a:cubicBezTo>
                  <a:cubicBezTo>
                    <a:pt x="185" y="471"/>
                    <a:pt x="81" y="496"/>
                    <a:pt x="34" y="496"/>
                  </a:cubicBezTo>
                  <a:cubicBezTo>
                    <a:pt x="9" y="496"/>
                    <a:pt x="0" y="489"/>
                    <a:pt x="0" y="489"/>
                  </a:cubicBezTo>
                  <a:lnTo>
                    <a:pt x="0" y="489"/>
                  </a:lnTo>
                  <a:lnTo>
                    <a:pt x="7" y="578"/>
                  </a:lnTo>
                  <a:cubicBezTo>
                    <a:pt x="7" y="578"/>
                    <a:pt x="8" y="578"/>
                    <a:pt x="9" y="578"/>
                  </a:cubicBezTo>
                  <a:cubicBezTo>
                    <a:pt x="39" y="578"/>
                    <a:pt x="366" y="565"/>
                    <a:pt x="719" y="0"/>
                  </a:cubicBezTo>
                  <a:close/>
                </a:path>
              </a:pathLst>
            </a:custGeom>
            <a:solidFill>
              <a:srgbClr val="9E5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2"/>
            <p:cNvSpPr/>
            <p:nvPr/>
          </p:nvSpPr>
          <p:spPr>
            <a:xfrm>
              <a:off x="4990600" y="2105300"/>
              <a:ext cx="14475" cy="11675"/>
            </a:xfrm>
            <a:custGeom>
              <a:avLst/>
              <a:gdLst/>
              <a:ahLst/>
              <a:cxnLst/>
              <a:rect l="l" t="t" r="r" b="b"/>
              <a:pathLst>
                <a:path w="579" h="467" extrusionOk="0">
                  <a:moveTo>
                    <a:pt x="0" y="1"/>
                  </a:moveTo>
                  <a:lnTo>
                    <a:pt x="0" y="1"/>
                  </a:lnTo>
                  <a:cubicBezTo>
                    <a:pt x="295" y="460"/>
                    <a:pt x="562" y="467"/>
                    <a:pt x="577" y="467"/>
                  </a:cubicBezTo>
                  <a:cubicBezTo>
                    <a:pt x="578" y="467"/>
                    <a:pt x="578" y="467"/>
                    <a:pt x="578" y="467"/>
                  </a:cubicBezTo>
                  <a:lnTo>
                    <a:pt x="578" y="392"/>
                  </a:lnTo>
                  <a:cubicBezTo>
                    <a:pt x="578" y="392"/>
                    <a:pt x="572" y="397"/>
                    <a:pt x="555" y="397"/>
                  </a:cubicBezTo>
                  <a:cubicBezTo>
                    <a:pt x="521" y="397"/>
                    <a:pt x="440" y="377"/>
                    <a:pt x="267" y="259"/>
                  </a:cubicBezTo>
                  <a:cubicBezTo>
                    <a:pt x="119" y="155"/>
                    <a:pt x="0" y="1"/>
                    <a:pt x="0" y="1"/>
                  </a:cubicBezTo>
                  <a:close/>
                </a:path>
              </a:pathLst>
            </a:custGeom>
            <a:solidFill>
              <a:srgbClr val="9E5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2"/>
            <p:cNvSpPr/>
            <p:nvPr/>
          </p:nvSpPr>
          <p:spPr>
            <a:xfrm>
              <a:off x="4891675" y="2046750"/>
              <a:ext cx="64475" cy="81525"/>
            </a:xfrm>
            <a:custGeom>
              <a:avLst/>
              <a:gdLst/>
              <a:ahLst/>
              <a:cxnLst/>
              <a:rect l="l" t="t" r="r" b="b"/>
              <a:pathLst>
                <a:path w="2579" h="3261" extrusionOk="0">
                  <a:moveTo>
                    <a:pt x="1290" y="1"/>
                  </a:moveTo>
                  <a:cubicBezTo>
                    <a:pt x="726" y="1"/>
                    <a:pt x="274" y="452"/>
                    <a:pt x="274" y="1016"/>
                  </a:cubicBezTo>
                  <a:cubicBezTo>
                    <a:pt x="274" y="1068"/>
                    <a:pt x="281" y="1112"/>
                    <a:pt x="281" y="1157"/>
                  </a:cubicBezTo>
                  <a:cubicBezTo>
                    <a:pt x="103" y="1379"/>
                    <a:pt x="0" y="1660"/>
                    <a:pt x="0" y="1964"/>
                  </a:cubicBezTo>
                  <a:cubicBezTo>
                    <a:pt x="0" y="2682"/>
                    <a:pt x="578" y="3260"/>
                    <a:pt x="1290" y="3260"/>
                  </a:cubicBezTo>
                  <a:cubicBezTo>
                    <a:pt x="2001" y="3260"/>
                    <a:pt x="2579" y="2682"/>
                    <a:pt x="2579" y="1964"/>
                  </a:cubicBezTo>
                  <a:cubicBezTo>
                    <a:pt x="2579" y="1660"/>
                    <a:pt x="2476" y="1379"/>
                    <a:pt x="2298" y="1157"/>
                  </a:cubicBezTo>
                  <a:cubicBezTo>
                    <a:pt x="2305" y="1112"/>
                    <a:pt x="2305" y="1068"/>
                    <a:pt x="2305" y="1016"/>
                  </a:cubicBezTo>
                  <a:cubicBezTo>
                    <a:pt x="2305" y="452"/>
                    <a:pt x="1853" y="1"/>
                    <a:pt x="1290" y="1"/>
                  </a:cubicBezTo>
                  <a:close/>
                </a:path>
              </a:pathLst>
            </a:custGeom>
            <a:solidFill>
              <a:srgbClr val="8AC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2"/>
            <p:cNvSpPr/>
            <p:nvPr/>
          </p:nvSpPr>
          <p:spPr>
            <a:xfrm>
              <a:off x="4923900" y="2071625"/>
              <a:ext cx="3000" cy="96825"/>
            </a:xfrm>
            <a:custGeom>
              <a:avLst/>
              <a:gdLst/>
              <a:ahLst/>
              <a:cxnLst/>
              <a:rect l="l" t="t" r="r" b="b"/>
              <a:pathLst>
                <a:path w="120" h="3873" extrusionOk="0">
                  <a:moveTo>
                    <a:pt x="54" y="0"/>
                  </a:moveTo>
                  <a:cubicBezTo>
                    <a:pt x="53" y="0"/>
                    <a:pt x="52" y="4"/>
                    <a:pt x="52" y="14"/>
                  </a:cubicBezTo>
                  <a:lnTo>
                    <a:pt x="1" y="3821"/>
                  </a:lnTo>
                  <a:cubicBezTo>
                    <a:pt x="1" y="3852"/>
                    <a:pt x="22" y="3873"/>
                    <a:pt x="52" y="3873"/>
                  </a:cubicBezTo>
                  <a:lnTo>
                    <a:pt x="59" y="3873"/>
                  </a:lnTo>
                  <a:cubicBezTo>
                    <a:pt x="89" y="3873"/>
                    <a:pt x="120" y="3852"/>
                    <a:pt x="120" y="3821"/>
                  </a:cubicBezTo>
                  <a:cubicBezTo>
                    <a:pt x="120" y="3821"/>
                    <a:pt x="89" y="14"/>
                    <a:pt x="59" y="14"/>
                  </a:cubicBezTo>
                  <a:cubicBezTo>
                    <a:pt x="59" y="14"/>
                    <a:pt x="56" y="0"/>
                    <a:pt x="54" y="0"/>
                  </a:cubicBezTo>
                  <a:close/>
                </a:path>
              </a:pathLst>
            </a:custGeom>
            <a:solidFill>
              <a:srgbClr val="9E5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2"/>
            <p:cNvSpPr/>
            <p:nvPr/>
          </p:nvSpPr>
          <p:spPr>
            <a:xfrm>
              <a:off x="4907050" y="2095075"/>
              <a:ext cx="18350" cy="15050"/>
            </a:xfrm>
            <a:custGeom>
              <a:avLst/>
              <a:gdLst/>
              <a:ahLst/>
              <a:cxnLst/>
              <a:rect l="l" t="t" r="r" b="b"/>
              <a:pathLst>
                <a:path w="734" h="602" extrusionOk="0">
                  <a:moveTo>
                    <a:pt x="1" y="1"/>
                  </a:moveTo>
                  <a:lnTo>
                    <a:pt x="1" y="1"/>
                  </a:lnTo>
                  <a:cubicBezTo>
                    <a:pt x="353" y="583"/>
                    <a:pt x="681" y="602"/>
                    <a:pt x="722" y="602"/>
                  </a:cubicBezTo>
                  <a:cubicBezTo>
                    <a:pt x="725" y="602"/>
                    <a:pt x="726" y="602"/>
                    <a:pt x="726" y="602"/>
                  </a:cubicBezTo>
                  <a:lnTo>
                    <a:pt x="733" y="513"/>
                  </a:lnTo>
                  <a:lnTo>
                    <a:pt x="733" y="513"/>
                  </a:lnTo>
                  <a:cubicBezTo>
                    <a:pt x="733" y="513"/>
                    <a:pt x="724" y="520"/>
                    <a:pt x="699" y="520"/>
                  </a:cubicBezTo>
                  <a:cubicBezTo>
                    <a:pt x="651" y="520"/>
                    <a:pt x="544" y="494"/>
                    <a:pt x="333" y="342"/>
                  </a:cubicBezTo>
                  <a:cubicBezTo>
                    <a:pt x="141" y="202"/>
                    <a:pt x="1" y="1"/>
                    <a:pt x="1" y="1"/>
                  </a:cubicBezTo>
                  <a:close/>
                </a:path>
              </a:pathLst>
            </a:custGeom>
            <a:solidFill>
              <a:srgbClr val="9E5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2"/>
            <p:cNvSpPr/>
            <p:nvPr/>
          </p:nvSpPr>
          <p:spPr>
            <a:xfrm>
              <a:off x="4925375" y="2090850"/>
              <a:ext cx="15575" cy="12800"/>
            </a:xfrm>
            <a:custGeom>
              <a:avLst/>
              <a:gdLst/>
              <a:ahLst/>
              <a:cxnLst/>
              <a:rect l="l" t="t" r="r" b="b"/>
              <a:pathLst>
                <a:path w="623" h="512" extrusionOk="0">
                  <a:moveTo>
                    <a:pt x="623" y="1"/>
                  </a:moveTo>
                  <a:cubicBezTo>
                    <a:pt x="622" y="1"/>
                    <a:pt x="496" y="179"/>
                    <a:pt x="335" y="289"/>
                  </a:cubicBezTo>
                  <a:cubicBezTo>
                    <a:pt x="156" y="420"/>
                    <a:pt x="68" y="443"/>
                    <a:pt x="28" y="443"/>
                  </a:cubicBezTo>
                  <a:cubicBezTo>
                    <a:pt x="7" y="443"/>
                    <a:pt x="0" y="436"/>
                    <a:pt x="0" y="436"/>
                  </a:cubicBezTo>
                  <a:lnTo>
                    <a:pt x="0" y="511"/>
                  </a:lnTo>
                  <a:cubicBezTo>
                    <a:pt x="0" y="511"/>
                    <a:pt x="1" y="511"/>
                    <a:pt x="3" y="511"/>
                  </a:cubicBezTo>
                  <a:cubicBezTo>
                    <a:pt x="31" y="511"/>
                    <a:pt x="314" y="498"/>
                    <a:pt x="623" y="1"/>
                  </a:cubicBezTo>
                  <a:close/>
                </a:path>
              </a:pathLst>
            </a:custGeom>
            <a:solidFill>
              <a:srgbClr val="9E5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2"/>
            <p:cNvSpPr/>
            <p:nvPr/>
          </p:nvSpPr>
          <p:spPr>
            <a:xfrm>
              <a:off x="4912775" y="2081750"/>
              <a:ext cx="12625" cy="10250"/>
            </a:xfrm>
            <a:custGeom>
              <a:avLst/>
              <a:gdLst/>
              <a:ahLst/>
              <a:cxnLst/>
              <a:rect l="l" t="t" r="r" b="b"/>
              <a:pathLst>
                <a:path w="505" h="410" extrusionOk="0">
                  <a:moveTo>
                    <a:pt x="1" y="0"/>
                  </a:moveTo>
                  <a:lnTo>
                    <a:pt x="1" y="0"/>
                  </a:lnTo>
                  <a:cubicBezTo>
                    <a:pt x="244" y="397"/>
                    <a:pt x="467" y="409"/>
                    <a:pt x="494" y="409"/>
                  </a:cubicBezTo>
                  <a:cubicBezTo>
                    <a:pt x="496" y="409"/>
                    <a:pt x="497" y="409"/>
                    <a:pt x="497" y="409"/>
                  </a:cubicBezTo>
                  <a:lnTo>
                    <a:pt x="504" y="349"/>
                  </a:lnTo>
                  <a:lnTo>
                    <a:pt x="504" y="349"/>
                  </a:lnTo>
                  <a:cubicBezTo>
                    <a:pt x="504" y="349"/>
                    <a:pt x="498" y="354"/>
                    <a:pt x="479" y="354"/>
                  </a:cubicBezTo>
                  <a:cubicBezTo>
                    <a:pt x="446" y="354"/>
                    <a:pt x="374" y="336"/>
                    <a:pt x="230" y="231"/>
                  </a:cubicBezTo>
                  <a:cubicBezTo>
                    <a:pt x="97" y="143"/>
                    <a:pt x="1" y="0"/>
                    <a:pt x="1" y="0"/>
                  </a:cubicBezTo>
                  <a:close/>
                </a:path>
              </a:pathLst>
            </a:custGeom>
            <a:solidFill>
              <a:srgbClr val="9E5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1" name="Google Shape;2371;p32"/>
          <p:cNvSpPr/>
          <p:nvPr/>
        </p:nvSpPr>
        <p:spPr>
          <a:xfrm>
            <a:off x="8081200" y="4775225"/>
            <a:ext cx="628785" cy="171475"/>
          </a:xfrm>
          <a:custGeom>
            <a:avLst/>
            <a:gdLst/>
            <a:ahLst/>
            <a:cxnLst/>
            <a:rect l="l" t="t" r="r" b="b"/>
            <a:pathLst>
              <a:path w="9560" h="2607" extrusionOk="0">
                <a:moveTo>
                  <a:pt x="6988" y="1"/>
                </a:moveTo>
                <a:cubicBezTo>
                  <a:pt x="6936" y="1"/>
                  <a:pt x="6884" y="17"/>
                  <a:pt x="6840" y="51"/>
                </a:cubicBezTo>
                <a:cubicBezTo>
                  <a:pt x="6758" y="110"/>
                  <a:pt x="6639" y="370"/>
                  <a:pt x="6522" y="718"/>
                </a:cubicBezTo>
                <a:cubicBezTo>
                  <a:pt x="6461" y="592"/>
                  <a:pt x="6403" y="503"/>
                  <a:pt x="6358" y="466"/>
                </a:cubicBezTo>
                <a:cubicBezTo>
                  <a:pt x="6314" y="432"/>
                  <a:pt x="6262" y="415"/>
                  <a:pt x="6210" y="415"/>
                </a:cubicBezTo>
                <a:cubicBezTo>
                  <a:pt x="6158" y="415"/>
                  <a:pt x="6106" y="432"/>
                  <a:pt x="6061" y="466"/>
                </a:cubicBezTo>
                <a:cubicBezTo>
                  <a:pt x="5965" y="547"/>
                  <a:pt x="5810" y="896"/>
                  <a:pt x="5677" y="1355"/>
                </a:cubicBezTo>
                <a:cubicBezTo>
                  <a:pt x="5640" y="1303"/>
                  <a:pt x="5609" y="1266"/>
                  <a:pt x="5581" y="1252"/>
                </a:cubicBezTo>
                <a:cubicBezTo>
                  <a:pt x="5536" y="1225"/>
                  <a:pt x="5484" y="1212"/>
                  <a:pt x="5432" y="1212"/>
                </a:cubicBezTo>
                <a:cubicBezTo>
                  <a:pt x="5380" y="1212"/>
                  <a:pt x="5328" y="1225"/>
                  <a:pt x="5284" y="1252"/>
                </a:cubicBezTo>
                <a:cubicBezTo>
                  <a:pt x="5209" y="1296"/>
                  <a:pt x="5106" y="1474"/>
                  <a:pt x="5003" y="1710"/>
                </a:cubicBezTo>
                <a:cubicBezTo>
                  <a:pt x="4928" y="1570"/>
                  <a:pt x="4854" y="1474"/>
                  <a:pt x="4802" y="1444"/>
                </a:cubicBezTo>
                <a:cubicBezTo>
                  <a:pt x="4758" y="1414"/>
                  <a:pt x="4706" y="1400"/>
                  <a:pt x="4653" y="1400"/>
                </a:cubicBezTo>
                <a:cubicBezTo>
                  <a:pt x="4601" y="1400"/>
                  <a:pt x="4549" y="1414"/>
                  <a:pt x="4505" y="1444"/>
                </a:cubicBezTo>
                <a:cubicBezTo>
                  <a:pt x="4402" y="1509"/>
                  <a:pt x="4217" y="1865"/>
                  <a:pt x="4076" y="2295"/>
                </a:cubicBezTo>
                <a:cubicBezTo>
                  <a:pt x="4039" y="2237"/>
                  <a:pt x="4009" y="2199"/>
                  <a:pt x="3987" y="2176"/>
                </a:cubicBezTo>
                <a:cubicBezTo>
                  <a:pt x="3957" y="2159"/>
                  <a:pt x="3922" y="2150"/>
                  <a:pt x="3887" y="2150"/>
                </a:cubicBezTo>
                <a:cubicBezTo>
                  <a:pt x="3852" y="2150"/>
                  <a:pt x="3817" y="2159"/>
                  <a:pt x="3787" y="2176"/>
                </a:cubicBezTo>
                <a:cubicBezTo>
                  <a:pt x="3749" y="2199"/>
                  <a:pt x="3714" y="2265"/>
                  <a:pt x="3669" y="2347"/>
                </a:cubicBezTo>
                <a:cubicBezTo>
                  <a:pt x="3616" y="1814"/>
                  <a:pt x="3358" y="1214"/>
                  <a:pt x="3239" y="1132"/>
                </a:cubicBezTo>
                <a:cubicBezTo>
                  <a:pt x="3209" y="1110"/>
                  <a:pt x="3174" y="1099"/>
                  <a:pt x="3139" y="1099"/>
                </a:cubicBezTo>
                <a:cubicBezTo>
                  <a:pt x="3104" y="1099"/>
                  <a:pt x="3068" y="1110"/>
                  <a:pt x="3038" y="1132"/>
                </a:cubicBezTo>
                <a:cubicBezTo>
                  <a:pt x="2972" y="1177"/>
                  <a:pt x="2869" y="1392"/>
                  <a:pt x="2780" y="1659"/>
                </a:cubicBezTo>
                <a:cubicBezTo>
                  <a:pt x="2623" y="1044"/>
                  <a:pt x="2364" y="496"/>
                  <a:pt x="2223" y="398"/>
                </a:cubicBezTo>
                <a:cubicBezTo>
                  <a:pt x="2175" y="365"/>
                  <a:pt x="2120" y="349"/>
                  <a:pt x="2065" y="349"/>
                </a:cubicBezTo>
                <a:cubicBezTo>
                  <a:pt x="2010" y="349"/>
                  <a:pt x="1957" y="365"/>
                  <a:pt x="1912" y="398"/>
                </a:cubicBezTo>
                <a:cubicBezTo>
                  <a:pt x="1779" y="487"/>
                  <a:pt x="1556" y="962"/>
                  <a:pt x="1409" y="1533"/>
                </a:cubicBezTo>
                <a:cubicBezTo>
                  <a:pt x="1409" y="1525"/>
                  <a:pt x="1402" y="1525"/>
                  <a:pt x="1402" y="1525"/>
                </a:cubicBezTo>
                <a:cubicBezTo>
                  <a:pt x="1353" y="1495"/>
                  <a:pt x="1297" y="1480"/>
                  <a:pt x="1242" y="1480"/>
                </a:cubicBezTo>
                <a:cubicBezTo>
                  <a:pt x="1186" y="1480"/>
                  <a:pt x="1131" y="1495"/>
                  <a:pt x="1082" y="1525"/>
                </a:cubicBezTo>
                <a:cubicBezTo>
                  <a:pt x="957" y="1591"/>
                  <a:pt x="749" y="1954"/>
                  <a:pt x="601" y="2392"/>
                </a:cubicBezTo>
                <a:cubicBezTo>
                  <a:pt x="548" y="2288"/>
                  <a:pt x="497" y="2214"/>
                  <a:pt x="459" y="2185"/>
                </a:cubicBezTo>
                <a:cubicBezTo>
                  <a:pt x="426" y="2163"/>
                  <a:pt x="386" y="2152"/>
                  <a:pt x="345" y="2152"/>
                </a:cubicBezTo>
                <a:cubicBezTo>
                  <a:pt x="304" y="2152"/>
                  <a:pt x="264" y="2163"/>
                  <a:pt x="230" y="2185"/>
                </a:cubicBezTo>
                <a:cubicBezTo>
                  <a:pt x="171" y="2230"/>
                  <a:pt x="82" y="2384"/>
                  <a:pt x="0" y="2607"/>
                </a:cubicBezTo>
                <a:lnTo>
                  <a:pt x="9559" y="2607"/>
                </a:lnTo>
                <a:lnTo>
                  <a:pt x="9559" y="1954"/>
                </a:lnTo>
                <a:cubicBezTo>
                  <a:pt x="9419" y="1465"/>
                  <a:pt x="9241" y="1074"/>
                  <a:pt x="9138" y="992"/>
                </a:cubicBezTo>
                <a:cubicBezTo>
                  <a:pt x="9093" y="958"/>
                  <a:pt x="9041" y="941"/>
                  <a:pt x="8989" y="941"/>
                </a:cubicBezTo>
                <a:cubicBezTo>
                  <a:pt x="8937" y="941"/>
                  <a:pt x="8885" y="958"/>
                  <a:pt x="8841" y="992"/>
                </a:cubicBezTo>
                <a:cubicBezTo>
                  <a:pt x="8752" y="1058"/>
                  <a:pt x="8618" y="1341"/>
                  <a:pt x="8499" y="1710"/>
                </a:cubicBezTo>
                <a:cubicBezTo>
                  <a:pt x="8441" y="1570"/>
                  <a:pt x="8382" y="1474"/>
                  <a:pt x="8337" y="1444"/>
                </a:cubicBezTo>
                <a:cubicBezTo>
                  <a:pt x="8300" y="1414"/>
                  <a:pt x="8256" y="1400"/>
                  <a:pt x="8211" y="1400"/>
                </a:cubicBezTo>
                <a:cubicBezTo>
                  <a:pt x="8167" y="1400"/>
                  <a:pt x="8122" y="1414"/>
                  <a:pt x="8085" y="1444"/>
                </a:cubicBezTo>
                <a:cubicBezTo>
                  <a:pt x="8055" y="1465"/>
                  <a:pt x="8026" y="1509"/>
                  <a:pt x="7989" y="1577"/>
                </a:cubicBezTo>
                <a:cubicBezTo>
                  <a:pt x="7877" y="1273"/>
                  <a:pt x="7759" y="1051"/>
                  <a:pt x="7685" y="992"/>
                </a:cubicBezTo>
                <a:cubicBezTo>
                  <a:pt x="7647" y="962"/>
                  <a:pt x="7596" y="947"/>
                  <a:pt x="7544" y="947"/>
                </a:cubicBezTo>
                <a:cubicBezTo>
                  <a:pt x="7411" y="487"/>
                  <a:pt x="7240" y="124"/>
                  <a:pt x="7137" y="51"/>
                </a:cubicBezTo>
                <a:cubicBezTo>
                  <a:pt x="7093" y="17"/>
                  <a:pt x="7041" y="1"/>
                  <a:pt x="6988" y="1"/>
                </a:cubicBezTo>
                <a:close/>
              </a:path>
            </a:pathLst>
          </a:custGeom>
          <a:solidFill>
            <a:srgbClr val="8AC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2" name="Google Shape;2372;p32"/>
          <p:cNvGrpSpPr/>
          <p:nvPr/>
        </p:nvGrpSpPr>
        <p:grpSpPr>
          <a:xfrm>
            <a:off x="8040197" y="4366034"/>
            <a:ext cx="280222" cy="572731"/>
            <a:chOff x="684763" y="4011150"/>
            <a:chExt cx="453875" cy="927500"/>
          </a:xfrm>
        </p:grpSpPr>
        <p:sp>
          <p:nvSpPr>
            <p:cNvPr id="2373" name="Google Shape;2373;p32"/>
            <p:cNvSpPr/>
            <p:nvPr/>
          </p:nvSpPr>
          <p:spPr>
            <a:xfrm>
              <a:off x="900663" y="4285675"/>
              <a:ext cx="44150" cy="652975"/>
            </a:xfrm>
            <a:custGeom>
              <a:avLst/>
              <a:gdLst/>
              <a:ahLst/>
              <a:cxnLst/>
              <a:rect l="l" t="t" r="r" b="b"/>
              <a:pathLst>
                <a:path w="1766" h="26119" extrusionOk="0">
                  <a:moveTo>
                    <a:pt x="217" y="0"/>
                  </a:moveTo>
                  <a:lnTo>
                    <a:pt x="0" y="26118"/>
                  </a:lnTo>
                  <a:lnTo>
                    <a:pt x="1765" y="26118"/>
                  </a:lnTo>
                  <a:lnTo>
                    <a:pt x="1298" y="91"/>
                  </a:lnTo>
                  <a:lnTo>
                    <a:pt x="217" y="0"/>
                  </a:lnTo>
                  <a:close/>
                </a:path>
              </a:pathLst>
            </a:custGeom>
            <a:solidFill>
              <a:srgbClr val="AAAC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2"/>
            <p:cNvSpPr/>
            <p:nvPr/>
          </p:nvSpPr>
          <p:spPr>
            <a:xfrm>
              <a:off x="913313" y="4011150"/>
              <a:ext cx="53125" cy="254200"/>
            </a:xfrm>
            <a:custGeom>
              <a:avLst/>
              <a:gdLst/>
              <a:ahLst/>
              <a:cxnLst/>
              <a:rect l="l" t="t" r="r" b="b"/>
              <a:pathLst>
                <a:path w="2125" h="10168" extrusionOk="0">
                  <a:moveTo>
                    <a:pt x="1008" y="1"/>
                  </a:moveTo>
                  <a:lnTo>
                    <a:pt x="0" y="9899"/>
                  </a:lnTo>
                  <a:lnTo>
                    <a:pt x="740" y="10168"/>
                  </a:lnTo>
                  <a:lnTo>
                    <a:pt x="2125" y="8710"/>
                  </a:lnTo>
                  <a:lnTo>
                    <a:pt x="1532" y="416"/>
                  </a:lnTo>
                  <a:lnTo>
                    <a:pt x="10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2"/>
            <p:cNvSpPr/>
            <p:nvPr/>
          </p:nvSpPr>
          <p:spPr>
            <a:xfrm>
              <a:off x="920438" y="4275725"/>
              <a:ext cx="218200" cy="150150"/>
            </a:xfrm>
            <a:custGeom>
              <a:avLst/>
              <a:gdLst/>
              <a:ahLst/>
              <a:cxnLst/>
              <a:rect l="l" t="t" r="r" b="b"/>
              <a:pathLst>
                <a:path w="8728" h="6006" extrusionOk="0">
                  <a:moveTo>
                    <a:pt x="598" y="0"/>
                  </a:moveTo>
                  <a:lnTo>
                    <a:pt x="1" y="506"/>
                  </a:lnTo>
                  <a:lnTo>
                    <a:pt x="598" y="2453"/>
                  </a:lnTo>
                  <a:lnTo>
                    <a:pt x="8113" y="6005"/>
                  </a:lnTo>
                  <a:lnTo>
                    <a:pt x="8727" y="5750"/>
                  </a:lnTo>
                  <a:lnTo>
                    <a:pt x="5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2"/>
            <p:cNvSpPr/>
            <p:nvPr/>
          </p:nvSpPr>
          <p:spPr>
            <a:xfrm>
              <a:off x="684763" y="4256350"/>
              <a:ext cx="222725" cy="140625"/>
            </a:xfrm>
            <a:custGeom>
              <a:avLst/>
              <a:gdLst/>
              <a:ahLst/>
              <a:cxnLst/>
              <a:rect l="l" t="t" r="r" b="b"/>
              <a:pathLst>
                <a:path w="8909" h="5625" extrusionOk="0">
                  <a:moveTo>
                    <a:pt x="6746" y="1"/>
                  </a:moveTo>
                  <a:lnTo>
                    <a:pt x="74" y="4959"/>
                  </a:lnTo>
                  <a:lnTo>
                    <a:pt x="1" y="5625"/>
                  </a:lnTo>
                  <a:lnTo>
                    <a:pt x="8909" y="1173"/>
                  </a:lnTo>
                  <a:lnTo>
                    <a:pt x="8727" y="377"/>
                  </a:lnTo>
                  <a:lnTo>
                    <a:pt x="67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2"/>
            <p:cNvSpPr/>
            <p:nvPr/>
          </p:nvSpPr>
          <p:spPr>
            <a:xfrm>
              <a:off x="888013" y="4245000"/>
              <a:ext cx="61350" cy="58400"/>
            </a:xfrm>
            <a:custGeom>
              <a:avLst/>
              <a:gdLst/>
              <a:ahLst/>
              <a:cxnLst/>
              <a:rect l="l" t="t" r="r" b="b"/>
              <a:pathLst>
                <a:path w="2454" h="2336" extrusionOk="0">
                  <a:moveTo>
                    <a:pt x="1223" y="0"/>
                  </a:moveTo>
                  <a:cubicBezTo>
                    <a:pt x="1189" y="0"/>
                    <a:pt x="1155" y="2"/>
                    <a:pt x="1121" y="5"/>
                  </a:cubicBezTo>
                  <a:cubicBezTo>
                    <a:pt x="472" y="74"/>
                    <a:pt x="0" y="654"/>
                    <a:pt x="74" y="1285"/>
                  </a:cubicBezTo>
                  <a:cubicBezTo>
                    <a:pt x="142" y="1889"/>
                    <a:pt x="630" y="2336"/>
                    <a:pt x="1220" y="2336"/>
                  </a:cubicBezTo>
                  <a:cubicBezTo>
                    <a:pt x="1264" y="2336"/>
                    <a:pt x="1309" y="2333"/>
                    <a:pt x="1354" y="2328"/>
                  </a:cubicBezTo>
                  <a:cubicBezTo>
                    <a:pt x="1986" y="2259"/>
                    <a:pt x="2453" y="1696"/>
                    <a:pt x="2401" y="1047"/>
                  </a:cubicBezTo>
                  <a:cubicBezTo>
                    <a:pt x="2332" y="454"/>
                    <a:pt x="1813" y="0"/>
                    <a:pt x="1223" y="0"/>
                  </a:cubicBezTo>
                  <a:close/>
                </a:path>
              </a:pathLst>
            </a:custGeom>
            <a:solidFill>
              <a:srgbClr val="A1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8" name="Google Shape;2378;p32"/>
          <p:cNvGrpSpPr/>
          <p:nvPr/>
        </p:nvGrpSpPr>
        <p:grpSpPr>
          <a:xfrm>
            <a:off x="8384604" y="4366034"/>
            <a:ext cx="280222" cy="572731"/>
            <a:chOff x="684763" y="4011150"/>
            <a:chExt cx="453875" cy="927500"/>
          </a:xfrm>
        </p:grpSpPr>
        <p:sp>
          <p:nvSpPr>
            <p:cNvPr id="2379" name="Google Shape;2379;p32"/>
            <p:cNvSpPr/>
            <p:nvPr/>
          </p:nvSpPr>
          <p:spPr>
            <a:xfrm>
              <a:off x="900663" y="4285675"/>
              <a:ext cx="44150" cy="652975"/>
            </a:xfrm>
            <a:custGeom>
              <a:avLst/>
              <a:gdLst/>
              <a:ahLst/>
              <a:cxnLst/>
              <a:rect l="l" t="t" r="r" b="b"/>
              <a:pathLst>
                <a:path w="1766" h="26119" extrusionOk="0">
                  <a:moveTo>
                    <a:pt x="217" y="0"/>
                  </a:moveTo>
                  <a:lnTo>
                    <a:pt x="0" y="26118"/>
                  </a:lnTo>
                  <a:lnTo>
                    <a:pt x="1765" y="26118"/>
                  </a:lnTo>
                  <a:lnTo>
                    <a:pt x="1298" y="91"/>
                  </a:lnTo>
                  <a:lnTo>
                    <a:pt x="217" y="0"/>
                  </a:lnTo>
                  <a:close/>
                </a:path>
              </a:pathLst>
            </a:custGeom>
            <a:solidFill>
              <a:srgbClr val="AAAC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2"/>
            <p:cNvSpPr/>
            <p:nvPr/>
          </p:nvSpPr>
          <p:spPr>
            <a:xfrm>
              <a:off x="913313" y="4011150"/>
              <a:ext cx="53125" cy="254200"/>
            </a:xfrm>
            <a:custGeom>
              <a:avLst/>
              <a:gdLst/>
              <a:ahLst/>
              <a:cxnLst/>
              <a:rect l="l" t="t" r="r" b="b"/>
              <a:pathLst>
                <a:path w="2125" h="10168" extrusionOk="0">
                  <a:moveTo>
                    <a:pt x="1008" y="1"/>
                  </a:moveTo>
                  <a:lnTo>
                    <a:pt x="0" y="9899"/>
                  </a:lnTo>
                  <a:lnTo>
                    <a:pt x="740" y="10168"/>
                  </a:lnTo>
                  <a:lnTo>
                    <a:pt x="2125" y="8710"/>
                  </a:lnTo>
                  <a:lnTo>
                    <a:pt x="1532" y="416"/>
                  </a:lnTo>
                  <a:lnTo>
                    <a:pt x="10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2"/>
            <p:cNvSpPr/>
            <p:nvPr/>
          </p:nvSpPr>
          <p:spPr>
            <a:xfrm>
              <a:off x="920438" y="4275725"/>
              <a:ext cx="218200" cy="150150"/>
            </a:xfrm>
            <a:custGeom>
              <a:avLst/>
              <a:gdLst/>
              <a:ahLst/>
              <a:cxnLst/>
              <a:rect l="l" t="t" r="r" b="b"/>
              <a:pathLst>
                <a:path w="8728" h="6006" extrusionOk="0">
                  <a:moveTo>
                    <a:pt x="598" y="0"/>
                  </a:moveTo>
                  <a:lnTo>
                    <a:pt x="1" y="506"/>
                  </a:lnTo>
                  <a:lnTo>
                    <a:pt x="598" y="2453"/>
                  </a:lnTo>
                  <a:lnTo>
                    <a:pt x="8113" y="6005"/>
                  </a:lnTo>
                  <a:lnTo>
                    <a:pt x="8727" y="5750"/>
                  </a:lnTo>
                  <a:lnTo>
                    <a:pt x="5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2"/>
            <p:cNvSpPr/>
            <p:nvPr/>
          </p:nvSpPr>
          <p:spPr>
            <a:xfrm>
              <a:off x="684763" y="4256350"/>
              <a:ext cx="222725" cy="140625"/>
            </a:xfrm>
            <a:custGeom>
              <a:avLst/>
              <a:gdLst/>
              <a:ahLst/>
              <a:cxnLst/>
              <a:rect l="l" t="t" r="r" b="b"/>
              <a:pathLst>
                <a:path w="8909" h="5625" extrusionOk="0">
                  <a:moveTo>
                    <a:pt x="6746" y="1"/>
                  </a:moveTo>
                  <a:lnTo>
                    <a:pt x="74" y="4959"/>
                  </a:lnTo>
                  <a:lnTo>
                    <a:pt x="1" y="5625"/>
                  </a:lnTo>
                  <a:lnTo>
                    <a:pt x="8909" y="1173"/>
                  </a:lnTo>
                  <a:lnTo>
                    <a:pt x="8727" y="377"/>
                  </a:lnTo>
                  <a:lnTo>
                    <a:pt x="67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2"/>
            <p:cNvSpPr/>
            <p:nvPr/>
          </p:nvSpPr>
          <p:spPr>
            <a:xfrm>
              <a:off x="888013" y="4245000"/>
              <a:ext cx="61350" cy="58400"/>
            </a:xfrm>
            <a:custGeom>
              <a:avLst/>
              <a:gdLst/>
              <a:ahLst/>
              <a:cxnLst/>
              <a:rect l="l" t="t" r="r" b="b"/>
              <a:pathLst>
                <a:path w="2454" h="2336" extrusionOk="0">
                  <a:moveTo>
                    <a:pt x="1223" y="0"/>
                  </a:moveTo>
                  <a:cubicBezTo>
                    <a:pt x="1189" y="0"/>
                    <a:pt x="1155" y="2"/>
                    <a:pt x="1121" y="5"/>
                  </a:cubicBezTo>
                  <a:cubicBezTo>
                    <a:pt x="472" y="74"/>
                    <a:pt x="0" y="654"/>
                    <a:pt x="74" y="1285"/>
                  </a:cubicBezTo>
                  <a:cubicBezTo>
                    <a:pt x="142" y="1889"/>
                    <a:pt x="630" y="2336"/>
                    <a:pt x="1220" y="2336"/>
                  </a:cubicBezTo>
                  <a:cubicBezTo>
                    <a:pt x="1264" y="2336"/>
                    <a:pt x="1309" y="2333"/>
                    <a:pt x="1354" y="2328"/>
                  </a:cubicBezTo>
                  <a:cubicBezTo>
                    <a:pt x="1986" y="2259"/>
                    <a:pt x="2453" y="1696"/>
                    <a:pt x="2401" y="1047"/>
                  </a:cubicBezTo>
                  <a:cubicBezTo>
                    <a:pt x="2332" y="454"/>
                    <a:pt x="1813" y="0"/>
                    <a:pt x="1223" y="0"/>
                  </a:cubicBezTo>
                  <a:close/>
                </a:path>
              </a:pathLst>
            </a:custGeom>
            <a:solidFill>
              <a:srgbClr val="A1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384"/>
        <p:cNvGrpSpPr/>
        <p:nvPr/>
      </p:nvGrpSpPr>
      <p:grpSpPr>
        <a:xfrm>
          <a:off x="0" y="0"/>
          <a:ext cx="0" cy="0"/>
          <a:chOff x="0" y="0"/>
          <a:chExt cx="0" cy="0"/>
        </a:xfrm>
      </p:grpSpPr>
      <p:sp>
        <p:nvSpPr>
          <p:cNvPr id="2385" name="Google Shape;2385;p33"/>
          <p:cNvSpPr/>
          <p:nvPr/>
        </p:nvSpPr>
        <p:spPr>
          <a:xfrm>
            <a:off x="256052" y="4743375"/>
            <a:ext cx="695594" cy="191076"/>
          </a:xfrm>
          <a:custGeom>
            <a:avLst/>
            <a:gdLst/>
            <a:ahLst/>
            <a:cxnLst/>
            <a:rect l="l" t="t" r="r" b="b"/>
            <a:pathLst>
              <a:path w="12418" h="3411" extrusionOk="0">
                <a:moveTo>
                  <a:pt x="6110" y="1"/>
                </a:moveTo>
                <a:cubicBezTo>
                  <a:pt x="5063" y="1"/>
                  <a:pt x="4128" y="615"/>
                  <a:pt x="3548" y="1589"/>
                </a:cubicBezTo>
                <a:cubicBezTo>
                  <a:pt x="3301" y="2001"/>
                  <a:pt x="2908" y="2234"/>
                  <a:pt x="2504" y="2234"/>
                </a:cubicBezTo>
                <a:cubicBezTo>
                  <a:pt x="2377" y="2234"/>
                  <a:pt x="2250" y="2212"/>
                  <a:pt x="2125" y="2164"/>
                </a:cubicBezTo>
                <a:cubicBezTo>
                  <a:pt x="1874" y="2073"/>
                  <a:pt x="1601" y="2021"/>
                  <a:pt x="1333" y="2021"/>
                </a:cubicBezTo>
                <a:lnTo>
                  <a:pt x="1151" y="2021"/>
                </a:lnTo>
                <a:cubicBezTo>
                  <a:pt x="433" y="2091"/>
                  <a:pt x="35" y="2722"/>
                  <a:pt x="1" y="3410"/>
                </a:cubicBezTo>
                <a:lnTo>
                  <a:pt x="12417" y="3410"/>
                </a:lnTo>
                <a:cubicBezTo>
                  <a:pt x="12365" y="2722"/>
                  <a:pt x="11985" y="2091"/>
                  <a:pt x="11249" y="2021"/>
                </a:cubicBezTo>
                <a:lnTo>
                  <a:pt x="11068" y="2021"/>
                </a:lnTo>
                <a:cubicBezTo>
                  <a:pt x="10760" y="2021"/>
                  <a:pt x="10471" y="2073"/>
                  <a:pt x="10202" y="2199"/>
                </a:cubicBezTo>
                <a:cubicBezTo>
                  <a:pt x="10052" y="2263"/>
                  <a:pt x="9899" y="2294"/>
                  <a:pt x="9749" y="2294"/>
                </a:cubicBezTo>
                <a:cubicBezTo>
                  <a:pt x="9341" y="2294"/>
                  <a:pt x="8955" y="2064"/>
                  <a:pt x="8705" y="1641"/>
                </a:cubicBezTo>
                <a:cubicBezTo>
                  <a:pt x="8130" y="650"/>
                  <a:pt x="7191" y="1"/>
                  <a:pt x="6110" y="1"/>
                </a:cubicBezTo>
                <a:close/>
              </a:path>
            </a:pathLst>
          </a:custGeom>
          <a:solidFill>
            <a:srgbClr val="8AC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6" name="Google Shape;2386;p33"/>
          <p:cNvGrpSpPr/>
          <p:nvPr/>
        </p:nvGrpSpPr>
        <p:grpSpPr>
          <a:xfrm>
            <a:off x="1733274" y="4938638"/>
            <a:ext cx="2749703" cy="122913"/>
            <a:chOff x="5024149" y="4918613"/>
            <a:chExt cx="2749703" cy="122913"/>
          </a:xfrm>
        </p:grpSpPr>
        <p:sp>
          <p:nvSpPr>
            <p:cNvPr id="2387" name="Google Shape;2387;p33"/>
            <p:cNvSpPr/>
            <p:nvPr/>
          </p:nvSpPr>
          <p:spPr>
            <a:xfrm>
              <a:off x="5121294" y="4919510"/>
              <a:ext cx="27619" cy="26802"/>
            </a:xfrm>
            <a:custGeom>
              <a:avLst/>
              <a:gdLst/>
              <a:ahLst/>
              <a:cxnLst/>
              <a:rect l="l" t="t" r="r" b="b"/>
              <a:pathLst>
                <a:path w="1324" h="1285" extrusionOk="0">
                  <a:moveTo>
                    <a:pt x="690" y="1"/>
                  </a:moveTo>
                  <a:cubicBezTo>
                    <a:pt x="379" y="1"/>
                    <a:pt x="134" y="175"/>
                    <a:pt x="0" y="460"/>
                  </a:cubicBezTo>
                  <a:cubicBezTo>
                    <a:pt x="0" y="643"/>
                    <a:pt x="183" y="1031"/>
                    <a:pt x="297" y="1213"/>
                  </a:cubicBezTo>
                  <a:cubicBezTo>
                    <a:pt x="418" y="1262"/>
                    <a:pt x="528" y="1284"/>
                    <a:pt x="629" y="1284"/>
                  </a:cubicBezTo>
                  <a:cubicBezTo>
                    <a:pt x="909" y="1284"/>
                    <a:pt x="1123" y="1110"/>
                    <a:pt x="1324" y="825"/>
                  </a:cubicBezTo>
                  <a:cubicBezTo>
                    <a:pt x="1233" y="551"/>
                    <a:pt x="1141" y="163"/>
                    <a:pt x="1050" y="72"/>
                  </a:cubicBezTo>
                  <a:cubicBezTo>
                    <a:pt x="923" y="24"/>
                    <a:pt x="802" y="1"/>
                    <a:pt x="6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3"/>
            <p:cNvSpPr/>
            <p:nvPr/>
          </p:nvSpPr>
          <p:spPr>
            <a:xfrm>
              <a:off x="5307928" y="4919510"/>
              <a:ext cx="27639" cy="26802"/>
            </a:xfrm>
            <a:custGeom>
              <a:avLst/>
              <a:gdLst/>
              <a:ahLst/>
              <a:cxnLst/>
              <a:rect l="l" t="t" r="r" b="b"/>
              <a:pathLst>
                <a:path w="1325" h="1285" extrusionOk="0">
                  <a:moveTo>
                    <a:pt x="731" y="1"/>
                  </a:moveTo>
                  <a:cubicBezTo>
                    <a:pt x="435" y="1"/>
                    <a:pt x="159" y="175"/>
                    <a:pt x="92" y="460"/>
                  </a:cubicBezTo>
                  <a:cubicBezTo>
                    <a:pt x="1" y="643"/>
                    <a:pt x="183" y="1031"/>
                    <a:pt x="366" y="1213"/>
                  </a:cubicBezTo>
                  <a:cubicBezTo>
                    <a:pt x="469" y="1262"/>
                    <a:pt x="572" y="1284"/>
                    <a:pt x="671" y="1284"/>
                  </a:cubicBezTo>
                  <a:cubicBezTo>
                    <a:pt x="945" y="1284"/>
                    <a:pt x="1190" y="1110"/>
                    <a:pt x="1324" y="825"/>
                  </a:cubicBezTo>
                  <a:cubicBezTo>
                    <a:pt x="1233" y="551"/>
                    <a:pt x="1233" y="163"/>
                    <a:pt x="1051" y="72"/>
                  </a:cubicBezTo>
                  <a:cubicBezTo>
                    <a:pt x="948" y="24"/>
                    <a:pt x="838" y="1"/>
                    <a:pt x="7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3"/>
            <p:cNvSpPr/>
            <p:nvPr/>
          </p:nvSpPr>
          <p:spPr>
            <a:xfrm>
              <a:off x="5496482" y="4919823"/>
              <a:ext cx="25720" cy="27365"/>
            </a:xfrm>
            <a:custGeom>
              <a:avLst/>
              <a:gdLst/>
              <a:ahLst/>
              <a:cxnLst/>
              <a:rect l="l" t="t" r="r" b="b"/>
              <a:pathLst>
                <a:path w="1233" h="1312" extrusionOk="0">
                  <a:moveTo>
                    <a:pt x="656" y="0"/>
                  </a:moveTo>
                  <a:cubicBezTo>
                    <a:pt x="565" y="0"/>
                    <a:pt x="467" y="18"/>
                    <a:pt x="366" y="57"/>
                  </a:cubicBezTo>
                  <a:cubicBezTo>
                    <a:pt x="183" y="57"/>
                    <a:pt x="92" y="445"/>
                    <a:pt x="0" y="628"/>
                  </a:cubicBezTo>
                  <a:cubicBezTo>
                    <a:pt x="77" y="1106"/>
                    <a:pt x="346" y="1312"/>
                    <a:pt x="660" y="1312"/>
                  </a:cubicBezTo>
                  <a:cubicBezTo>
                    <a:pt x="720" y="1312"/>
                    <a:pt x="782" y="1304"/>
                    <a:pt x="845" y="1290"/>
                  </a:cubicBezTo>
                  <a:cubicBezTo>
                    <a:pt x="1028" y="1198"/>
                    <a:pt x="1233" y="810"/>
                    <a:pt x="1233" y="628"/>
                  </a:cubicBezTo>
                  <a:cubicBezTo>
                    <a:pt x="1233" y="250"/>
                    <a:pt x="992" y="0"/>
                    <a:pt x="6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3"/>
            <p:cNvSpPr/>
            <p:nvPr/>
          </p:nvSpPr>
          <p:spPr>
            <a:xfrm>
              <a:off x="5680738" y="4920490"/>
              <a:ext cx="33835" cy="26239"/>
            </a:xfrm>
            <a:custGeom>
              <a:avLst/>
              <a:gdLst/>
              <a:ahLst/>
              <a:cxnLst/>
              <a:rect l="l" t="t" r="r" b="b"/>
              <a:pathLst>
                <a:path w="1622" h="1258" extrusionOk="0">
                  <a:moveTo>
                    <a:pt x="743" y="1"/>
                  </a:moveTo>
                  <a:cubicBezTo>
                    <a:pt x="538" y="1"/>
                    <a:pt x="277" y="154"/>
                    <a:pt x="183" y="322"/>
                  </a:cubicBezTo>
                  <a:cubicBezTo>
                    <a:pt x="1" y="778"/>
                    <a:pt x="298" y="1166"/>
                    <a:pt x="754" y="1258"/>
                  </a:cubicBezTo>
                  <a:cubicBezTo>
                    <a:pt x="959" y="1166"/>
                    <a:pt x="1325" y="1075"/>
                    <a:pt x="1439" y="892"/>
                  </a:cubicBezTo>
                  <a:cubicBezTo>
                    <a:pt x="1621" y="413"/>
                    <a:pt x="1325" y="25"/>
                    <a:pt x="868" y="25"/>
                  </a:cubicBezTo>
                  <a:cubicBezTo>
                    <a:pt x="831" y="8"/>
                    <a:pt x="788" y="1"/>
                    <a:pt x="7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3"/>
            <p:cNvSpPr/>
            <p:nvPr/>
          </p:nvSpPr>
          <p:spPr>
            <a:xfrm>
              <a:off x="5871190" y="4919823"/>
              <a:ext cx="27639" cy="27365"/>
            </a:xfrm>
            <a:custGeom>
              <a:avLst/>
              <a:gdLst/>
              <a:ahLst/>
              <a:cxnLst/>
              <a:rect l="l" t="t" r="r" b="b"/>
              <a:pathLst>
                <a:path w="1325" h="1312" extrusionOk="0">
                  <a:moveTo>
                    <a:pt x="677" y="0"/>
                  </a:moveTo>
                  <a:cubicBezTo>
                    <a:pt x="587" y="0"/>
                    <a:pt x="491" y="18"/>
                    <a:pt x="389" y="57"/>
                  </a:cubicBezTo>
                  <a:cubicBezTo>
                    <a:pt x="184" y="57"/>
                    <a:pt x="92" y="445"/>
                    <a:pt x="1" y="628"/>
                  </a:cubicBezTo>
                  <a:cubicBezTo>
                    <a:pt x="77" y="1106"/>
                    <a:pt x="363" y="1312"/>
                    <a:pt x="682" y="1312"/>
                  </a:cubicBezTo>
                  <a:cubicBezTo>
                    <a:pt x="743" y="1312"/>
                    <a:pt x="806" y="1304"/>
                    <a:pt x="868" y="1290"/>
                  </a:cubicBezTo>
                  <a:cubicBezTo>
                    <a:pt x="1051" y="1198"/>
                    <a:pt x="1325" y="810"/>
                    <a:pt x="1233" y="628"/>
                  </a:cubicBezTo>
                  <a:cubicBezTo>
                    <a:pt x="1233" y="250"/>
                    <a:pt x="1007" y="0"/>
                    <a:pt x="6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3"/>
            <p:cNvSpPr/>
            <p:nvPr/>
          </p:nvSpPr>
          <p:spPr>
            <a:xfrm>
              <a:off x="6055947" y="4920490"/>
              <a:ext cx="33334" cy="26239"/>
            </a:xfrm>
            <a:custGeom>
              <a:avLst/>
              <a:gdLst/>
              <a:ahLst/>
              <a:cxnLst/>
              <a:rect l="l" t="t" r="r" b="b"/>
              <a:pathLst>
                <a:path w="1598" h="1258" extrusionOk="0">
                  <a:moveTo>
                    <a:pt x="728" y="1"/>
                  </a:moveTo>
                  <a:cubicBezTo>
                    <a:pt x="531" y="1"/>
                    <a:pt x="257" y="154"/>
                    <a:pt x="183" y="322"/>
                  </a:cubicBezTo>
                  <a:cubicBezTo>
                    <a:pt x="0" y="778"/>
                    <a:pt x="274" y="1166"/>
                    <a:pt x="753" y="1258"/>
                  </a:cubicBezTo>
                  <a:cubicBezTo>
                    <a:pt x="936" y="1166"/>
                    <a:pt x="1324" y="1075"/>
                    <a:pt x="1415" y="892"/>
                  </a:cubicBezTo>
                  <a:cubicBezTo>
                    <a:pt x="1598" y="413"/>
                    <a:pt x="1324" y="25"/>
                    <a:pt x="845" y="25"/>
                  </a:cubicBezTo>
                  <a:cubicBezTo>
                    <a:pt x="811" y="8"/>
                    <a:pt x="771" y="1"/>
                    <a:pt x="7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3"/>
            <p:cNvSpPr/>
            <p:nvPr/>
          </p:nvSpPr>
          <p:spPr>
            <a:xfrm>
              <a:off x="6244021" y="4919093"/>
              <a:ext cx="31916" cy="27636"/>
            </a:xfrm>
            <a:custGeom>
              <a:avLst/>
              <a:gdLst/>
              <a:ahLst/>
              <a:cxnLst/>
              <a:rect l="l" t="t" r="r" b="b"/>
              <a:pathLst>
                <a:path w="1530" h="1325" extrusionOk="0">
                  <a:moveTo>
                    <a:pt x="571" y="1"/>
                  </a:moveTo>
                  <a:cubicBezTo>
                    <a:pt x="206" y="183"/>
                    <a:pt x="0" y="571"/>
                    <a:pt x="206" y="959"/>
                  </a:cubicBezTo>
                  <a:cubicBezTo>
                    <a:pt x="297" y="1142"/>
                    <a:pt x="685" y="1325"/>
                    <a:pt x="867" y="1325"/>
                  </a:cubicBezTo>
                  <a:cubicBezTo>
                    <a:pt x="1347" y="1142"/>
                    <a:pt x="1529" y="754"/>
                    <a:pt x="1256" y="389"/>
                  </a:cubicBezTo>
                  <a:cubicBezTo>
                    <a:pt x="1141" y="183"/>
                    <a:pt x="867" y="92"/>
                    <a:pt x="5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3"/>
            <p:cNvSpPr/>
            <p:nvPr/>
          </p:nvSpPr>
          <p:spPr>
            <a:xfrm>
              <a:off x="6434473" y="4919823"/>
              <a:ext cx="26200" cy="27365"/>
            </a:xfrm>
            <a:custGeom>
              <a:avLst/>
              <a:gdLst/>
              <a:ahLst/>
              <a:cxnLst/>
              <a:rect l="l" t="t" r="r" b="b"/>
              <a:pathLst>
                <a:path w="1256" h="1312" extrusionOk="0">
                  <a:moveTo>
                    <a:pt x="679" y="0"/>
                  </a:moveTo>
                  <a:cubicBezTo>
                    <a:pt x="588" y="0"/>
                    <a:pt x="490" y="18"/>
                    <a:pt x="388" y="57"/>
                  </a:cubicBezTo>
                  <a:cubicBezTo>
                    <a:pt x="206" y="57"/>
                    <a:pt x="114" y="445"/>
                    <a:pt x="0" y="628"/>
                  </a:cubicBezTo>
                  <a:cubicBezTo>
                    <a:pt x="0" y="1106"/>
                    <a:pt x="273" y="1312"/>
                    <a:pt x="644" y="1312"/>
                  </a:cubicBezTo>
                  <a:cubicBezTo>
                    <a:pt x="715" y="1312"/>
                    <a:pt x="790" y="1304"/>
                    <a:pt x="868" y="1290"/>
                  </a:cubicBezTo>
                  <a:cubicBezTo>
                    <a:pt x="1050" y="1198"/>
                    <a:pt x="1256" y="810"/>
                    <a:pt x="1256" y="628"/>
                  </a:cubicBezTo>
                  <a:cubicBezTo>
                    <a:pt x="1256" y="250"/>
                    <a:pt x="1015" y="0"/>
                    <a:pt x="6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3"/>
            <p:cNvSpPr/>
            <p:nvPr/>
          </p:nvSpPr>
          <p:spPr>
            <a:xfrm>
              <a:off x="6621107" y="4919176"/>
              <a:ext cx="27640" cy="26406"/>
            </a:xfrm>
            <a:custGeom>
              <a:avLst/>
              <a:gdLst/>
              <a:ahLst/>
              <a:cxnLst/>
              <a:rect l="l" t="t" r="r" b="b"/>
              <a:pathLst>
                <a:path w="1325" h="1266" extrusionOk="0">
                  <a:moveTo>
                    <a:pt x="702" y="1"/>
                  </a:moveTo>
                  <a:cubicBezTo>
                    <a:pt x="577" y="1"/>
                    <a:pt x="440" y="31"/>
                    <a:pt x="298" y="88"/>
                  </a:cubicBezTo>
                  <a:cubicBezTo>
                    <a:pt x="183" y="179"/>
                    <a:pt x="1" y="567"/>
                    <a:pt x="1" y="750"/>
                  </a:cubicBezTo>
                  <a:cubicBezTo>
                    <a:pt x="125" y="1077"/>
                    <a:pt x="346" y="1266"/>
                    <a:pt x="596" y="1266"/>
                  </a:cubicBezTo>
                  <a:cubicBezTo>
                    <a:pt x="713" y="1266"/>
                    <a:pt x="836" y="1225"/>
                    <a:pt x="959" y="1138"/>
                  </a:cubicBezTo>
                  <a:cubicBezTo>
                    <a:pt x="1142" y="1047"/>
                    <a:pt x="1233" y="659"/>
                    <a:pt x="1325" y="476"/>
                  </a:cubicBezTo>
                  <a:cubicBezTo>
                    <a:pt x="1199" y="147"/>
                    <a:pt x="977" y="1"/>
                    <a:pt x="7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3"/>
            <p:cNvSpPr/>
            <p:nvPr/>
          </p:nvSpPr>
          <p:spPr>
            <a:xfrm>
              <a:off x="6807762" y="4919176"/>
              <a:ext cx="27640" cy="26406"/>
            </a:xfrm>
            <a:custGeom>
              <a:avLst/>
              <a:gdLst/>
              <a:ahLst/>
              <a:cxnLst/>
              <a:rect l="l" t="t" r="r" b="b"/>
              <a:pathLst>
                <a:path w="1325" h="1266" extrusionOk="0">
                  <a:moveTo>
                    <a:pt x="723" y="1"/>
                  </a:moveTo>
                  <a:cubicBezTo>
                    <a:pt x="608" y="1"/>
                    <a:pt x="487" y="31"/>
                    <a:pt x="366" y="88"/>
                  </a:cubicBezTo>
                  <a:cubicBezTo>
                    <a:pt x="183" y="179"/>
                    <a:pt x="0" y="567"/>
                    <a:pt x="92" y="750"/>
                  </a:cubicBezTo>
                  <a:cubicBezTo>
                    <a:pt x="154" y="1077"/>
                    <a:pt x="397" y="1266"/>
                    <a:pt x="668" y="1266"/>
                  </a:cubicBezTo>
                  <a:cubicBezTo>
                    <a:pt x="795" y="1266"/>
                    <a:pt x="927" y="1225"/>
                    <a:pt x="1050" y="1138"/>
                  </a:cubicBezTo>
                  <a:cubicBezTo>
                    <a:pt x="1233" y="1047"/>
                    <a:pt x="1233" y="659"/>
                    <a:pt x="1324" y="476"/>
                  </a:cubicBezTo>
                  <a:cubicBezTo>
                    <a:pt x="1199" y="147"/>
                    <a:pt x="976" y="1"/>
                    <a:pt x="7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3"/>
            <p:cNvSpPr/>
            <p:nvPr/>
          </p:nvSpPr>
          <p:spPr>
            <a:xfrm>
              <a:off x="6998214" y="4918613"/>
              <a:ext cx="25720" cy="27407"/>
            </a:xfrm>
            <a:custGeom>
              <a:avLst/>
              <a:gdLst/>
              <a:ahLst/>
              <a:cxnLst/>
              <a:rect l="l" t="t" r="r" b="b"/>
              <a:pathLst>
                <a:path w="1233" h="1314" extrusionOk="0">
                  <a:moveTo>
                    <a:pt x="617" y="1"/>
                  </a:moveTo>
                  <a:cubicBezTo>
                    <a:pt x="255" y="1"/>
                    <a:pt x="0" y="194"/>
                    <a:pt x="0" y="594"/>
                  </a:cubicBezTo>
                  <a:cubicBezTo>
                    <a:pt x="0" y="777"/>
                    <a:pt x="183" y="1256"/>
                    <a:pt x="366" y="1256"/>
                  </a:cubicBezTo>
                  <a:cubicBezTo>
                    <a:pt x="448" y="1295"/>
                    <a:pt x="530" y="1313"/>
                    <a:pt x="610" y="1313"/>
                  </a:cubicBezTo>
                  <a:cubicBezTo>
                    <a:pt x="905" y="1313"/>
                    <a:pt x="1161" y="1063"/>
                    <a:pt x="1233" y="686"/>
                  </a:cubicBezTo>
                  <a:cubicBezTo>
                    <a:pt x="1142" y="503"/>
                    <a:pt x="1050" y="115"/>
                    <a:pt x="845" y="24"/>
                  </a:cubicBezTo>
                  <a:cubicBezTo>
                    <a:pt x="766" y="9"/>
                    <a:pt x="689" y="1"/>
                    <a:pt x="6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3"/>
            <p:cNvSpPr/>
            <p:nvPr/>
          </p:nvSpPr>
          <p:spPr>
            <a:xfrm>
              <a:off x="7182470" y="4920490"/>
              <a:ext cx="31937" cy="26239"/>
            </a:xfrm>
            <a:custGeom>
              <a:avLst/>
              <a:gdLst/>
              <a:ahLst/>
              <a:cxnLst/>
              <a:rect l="l" t="t" r="r" b="b"/>
              <a:pathLst>
                <a:path w="1531" h="1258" extrusionOk="0">
                  <a:moveTo>
                    <a:pt x="651" y="1"/>
                  </a:moveTo>
                  <a:cubicBezTo>
                    <a:pt x="447" y="1"/>
                    <a:pt x="185" y="154"/>
                    <a:pt x="92" y="322"/>
                  </a:cubicBezTo>
                  <a:cubicBezTo>
                    <a:pt x="1" y="778"/>
                    <a:pt x="206" y="1166"/>
                    <a:pt x="663" y="1258"/>
                  </a:cubicBezTo>
                  <a:cubicBezTo>
                    <a:pt x="959" y="1166"/>
                    <a:pt x="1348" y="1075"/>
                    <a:pt x="1348" y="892"/>
                  </a:cubicBezTo>
                  <a:cubicBezTo>
                    <a:pt x="1530" y="413"/>
                    <a:pt x="1233" y="25"/>
                    <a:pt x="777" y="25"/>
                  </a:cubicBezTo>
                  <a:cubicBezTo>
                    <a:pt x="740" y="8"/>
                    <a:pt x="697" y="1"/>
                    <a:pt x="6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3"/>
            <p:cNvSpPr/>
            <p:nvPr/>
          </p:nvSpPr>
          <p:spPr>
            <a:xfrm>
              <a:off x="7372922" y="4918613"/>
              <a:ext cx="25741" cy="27407"/>
            </a:xfrm>
            <a:custGeom>
              <a:avLst/>
              <a:gdLst/>
              <a:ahLst/>
              <a:cxnLst/>
              <a:rect l="l" t="t" r="r" b="b"/>
              <a:pathLst>
                <a:path w="1234" h="1314" extrusionOk="0">
                  <a:moveTo>
                    <a:pt x="671" y="1"/>
                  </a:moveTo>
                  <a:cubicBezTo>
                    <a:pt x="335" y="1"/>
                    <a:pt x="1" y="194"/>
                    <a:pt x="1" y="594"/>
                  </a:cubicBezTo>
                  <a:cubicBezTo>
                    <a:pt x="1" y="777"/>
                    <a:pt x="206" y="1256"/>
                    <a:pt x="389" y="1256"/>
                  </a:cubicBezTo>
                  <a:cubicBezTo>
                    <a:pt x="471" y="1295"/>
                    <a:pt x="553" y="1313"/>
                    <a:pt x="631" y="1313"/>
                  </a:cubicBezTo>
                  <a:cubicBezTo>
                    <a:pt x="920" y="1313"/>
                    <a:pt x="1162" y="1063"/>
                    <a:pt x="1234" y="686"/>
                  </a:cubicBezTo>
                  <a:cubicBezTo>
                    <a:pt x="1142" y="503"/>
                    <a:pt x="1051" y="115"/>
                    <a:pt x="868" y="24"/>
                  </a:cubicBezTo>
                  <a:cubicBezTo>
                    <a:pt x="804" y="9"/>
                    <a:pt x="737" y="1"/>
                    <a:pt x="6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3"/>
            <p:cNvSpPr/>
            <p:nvPr/>
          </p:nvSpPr>
          <p:spPr>
            <a:xfrm>
              <a:off x="7559578" y="4918613"/>
              <a:ext cx="27640" cy="27407"/>
            </a:xfrm>
            <a:custGeom>
              <a:avLst/>
              <a:gdLst/>
              <a:ahLst/>
              <a:cxnLst/>
              <a:rect l="l" t="t" r="r" b="b"/>
              <a:pathLst>
                <a:path w="1325" h="1314" extrusionOk="0">
                  <a:moveTo>
                    <a:pt x="730" y="1"/>
                  </a:moveTo>
                  <a:cubicBezTo>
                    <a:pt x="359" y="1"/>
                    <a:pt x="77" y="194"/>
                    <a:pt x="0" y="594"/>
                  </a:cubicBezTo>
                  <a:cubicBezTo>
                    <a:pt x="0" y="777"/>
                    <a:pt x="183" y="1256"/>
                    <a:pt x="388" y="1256"/>
                  </a:cubicBezTo>
                  <a:cubicBezTo>
                    <a:pt x="485" y="1295"/>
                    <a:pt x="575" y="1313"/>
                    <a:pt x="658" y="1313"/>
                  </a:cubicBezTo>
                  <a:cubicBezTo>
                    <a:pt x="966" y="1313"/>
                    <a:pt x="1181" y="1063"/>
                    <a:pt x="1324" y="686"/>
                  </a:cubicBezTo>
                  <a:cubicBezTo>
                    <a:pt x="1233" y="503"/>
                    <a:pt x="1142" y="115"/>
                    <a:pt x="959" y="24"/>
                  </a:cubicBezTo>
                  <a:cubicBezTo>
                    <a:pt x="880" y="9"/>
                    <a:pt x="803" y="1"/>
                    <a:pt x="7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3"/>
            <p:cNvSpPr/>
            <p:nvPr/>
          </p:nvSpPr>
          <p:spPr>
            <a:xfrm>
              <a:off x="7748131" y="4918634"/>
              <a:ext cx="25720" cy="27386"/>
            </a:xfrm>
            <a:custGeom>
              <a:avLst/>
              <a:gdLst/>
              <a:ahLst/>
              <a:cxnLst/>
              <a:rect l="l" t="t" r="r" b="b"/>
              <a:pathLst>
                <a:path w="1233" h="1313" extrusionOk="0">
                  <a:moveTo>
                    <a:pt x="552" y="0"/>
                  </a:moveTo>
                  <a:cubicBezTo>
                    <a:pt x="491" y="0"/>
                    <a:pt x="428" y="8"/>
                    <a:pt x="365" y="23"/>
                  </a:cubicBezTo>
                  <a:cubicBezTo>
                    <a:pt x="183" y="114"/>
                    <a:pt x="0" y="502"/>
                    <a:pt x="0" y="685"/>
                  </a:cubicBezTo>
                  <a:cubicBezTo>
                    <a:pt x="0" y="1062"/>
                    <a:pt x="227" y="1312"/>
                    <a:pt x="557" y="1312"/>
                  </a:cubicBezTo>
                  <a:cubicBezTo>
                    <a:pt x="646" y="1312"/>
                    <a:pt x="743" y="1294"/>
                    <a:pt x="845" y="1255"/>
                  </a:cubicBezTo>
                  <a:cubicBezTo>
                    <a:pt x="1050" y="1255"/>
                    <a:pt x="1142" y="867"/>
                    <a:pt x="1233" y="685"/>
                  </a:cubicBezTo>
                  <a:cubicBezTo>
                    <a:pt x="1156" y="206"/>
                    <a:pt x="871" y="0"/>
                    <a:pt x="5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3"/>
            <p:cNvSpPr/>
            <p:nvPr/>
          </p:nvSpPr>
          <p:spPr>
            <a:xfrm>
              <a:off x="5024149" y="5012054"/>
              <a:ext cx="31916" cy="28992"/>
            </a:xfrm>
            <a:custGeom>
              <a:avLst/>
              <a:gdLst/>
              <a:ahLst/>
              <a:cxnLst/>
              <a:rect l="l" t="t" r="r" b="b"/>
              <a:pathLst>
                <a:path w="1530" h="1390" extrusionOk="0">
                  <a:moveTo>
                    <a:pt x="927" y="0"/>
                  </a:moveTo>
                  <a:cubicBezTo>
                    <a:pt x="872" y="0"/>
                    <a:pt x="815" y="6"/>
                    <a:pt x="754" y="17"/>
                  </a:cubicBezTo>
                  <a:cubicBezTo>
                    <a:pt x="571" y="17"/>
                    <a:pt x="183" y="200"/>
                    <a:pt x="92" y="383"/>
                  </a:cubicBezTo>
                  <a:cubicBezTo>
                    <a:pt x="1" y="771"/>
                    <a:pt x="183" y="1250"/>
                    <a:pt x="571" y="1341"/>
                  </a:cubicBezTo>
                  <a:cubicBezTo>
                    <a:pt x="676" y="1375"/>
                    <a:pt x="767" y="1390"/>
                    <a:pt x="848" y="1390"/>
                  </a:cubicBezTo>
                  <a:cubicBezTo>
                    <a:pt x="1209" y="1390"/>
                    <a:pt x="1362" y="1088"/>
                    <a:pt x="1530" y="771"/>
                  </a:cubicBezTo>
                  <a:cubicBezTo>
                    <a:pt x="1530" y="272"/>
                    <a:pt x="1304" y="0"/>
                    <a:pt x="9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3"/>
            <p:cNvSpPr/>
            <p:nvPr/>
          </p:nvSpPr>
          <p:spPr>
            <a:xfrm>
              <a:off x="5212953" y="5012034"/>
              <a:ext cx="33585" cy="29451"/>
            </a:xfrm>
            <a:custGeom>
              <a:avLst/>
              <a:gdLst/>
              <a:ahLst/>
              <a:cxnLst/>
              <a:rect l="l" t="t" r="r" b="b"/>
              <a:pathLst>
                <a:path w="1610" h="1412" extrusionOk="0">
                  <a:moveTo>
                    <a:pt x="628" y="1"/>
                  </a:moveTo>
                  <a:cubicBezTo>
                    <a:pt x="198" y="1"/>
                    <a:pt x="0" y="263"/>
                    <a:pt x="80" y="680"/>
                  </a:cubicBezTo>
                  <a:cubicBezTo>
                    <a:pt x="80" y="954"/>
                    <a:pt x="262" y="1342"/>
                    <a:pt x="468" y="1342"/>
                  </a:cubicBezTo>
                  <a:cubicBezTo>
                    <a:pt x="561" y="1389"/>
                    <a:pt x="662" y="1412"/>
                    <a:pt x="763" y="1412"/>
                  </a:cubicBezTo>
                  <a:cubicBezTo>
                    <a:pt x="1053" y="1412"/>
                    <a:pt x="1336" y="1219"/>
                    <a:pt x="1404" y="863"/>
                  </a:cubicBezTo>
                  <a:cubicBezTo>
                    <a:pt x="1609" y="384"/>
                    <a:pt x="1221" y="110"/>
                    <a:pt x="833" y="18"/>
                  </a:cubicBezTo>
                  <a:cubicBezTo>
                    <a:pt x="760" y="7"/>
                    <a:pt x="691"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3"/>
            <p:cNvSpPr/>
            <p:nvPr/>
          </p:nvSpPr>
          <p:spPr>
            <a:xfrm>
              <a:off x="5398878" y="5011241"/>
              <a:ext cx="31916" cy="29159"/>
            </a:xfrm>
            <a:custGeom>
              <a:avLst/>
              <a:gdLst/>
              <a:ahLst/>
              <a:cxnLst/>
              <a:rect l="l" t="t" r="r" b="b"/>
              <a:pathLst>
                <a:path w="1530" h="1398" extrusionOk="0">
                  <a:moveTo>
                    <a:pt x="968" y="0"/>
                  </a:moveTo>
                  <a:cubicBezTo>
                    <a:pt x="886" y="0"/>
                    <a:pt x="792" y="18"/>
                    <a:pt x="685" y="56"/>
                  </a:cubicBezTo>
                  <a:cubicBezTo>
                    <a:pt x="480" y="56"/>
                    <a:pt x="206" y="330"/>
                    <a:pt x="114" y="536"/>
                  </a:cubicBezTo>
                  <a:cubicBezTo>
                    <a:pt x="0" y="992"/>
                    <a:pt x="297" y="1380"/>
                    <a:pt x="776" y="1380"/>
                  </a:cubicBezTo>
                  <a:cubicBezTo>
                    <a:pt x="838" y="1392"/>
                    <a:pt x="896" y="1398"/>
                    <a:pt x="951" y="1398"/>
                  </a:cubicBezTo>
                  <a:cubicBezTo>
                    <a:pt x="1322" y="1398"/>
                    <a:pt x="1530" y="1136"/>
                    <a:pt x="1530" y="718"/>
                  </a:cubicBezTo>
                  <a:cubicBezTo>
                    <a:pt x="1455" y="329"/>
                    <a:pt x="1321" y="0"/>
                    <a:pt x="9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3"/>
            <p:cNvSpPr/>
            <p:nvPr/>
          </p:nvSpPr>
          <p:spPr>
            <a:xfrm>
              <a:off x="5585512" y="5012409"/>
              <a:ext cx="35733" cy="28846"/>
            </a:xfrm>
            <a:custGeom>
              <a:avLst/>
              <a:gdLst/>
              <a:ahLst/>
              <a:cxnLst/>
              <a:rect l="l" t="t" r="r" b="b"/>
              <a:pathLst>
                <a:path w="1713" h="1383" extrusionOk="0">
                  <a:moveTo>
                    <a:pt x="959" y="0"/>
                  </a:moveTo>
                  <a:cubicBezTo>
                    <a:pt x="663" y="0"/>
                    <a:pt x="297" y="183"/>
                    <a:pt x="297" y="366"/>
                  </a:cubicBezTo>
                  <a:cubicBezTo>
                    <a:pt x="1" y="754"/>
                    <a:pt x="183" y="1233"/>
                    <a:pt x="663" y="1324"/>
                  </a:cubicBezTo>
                  <a:cubicBezTo>
                    <a:pt x="747" y="1364"/>
                    <a:pt x="832" y="1382"/>
                    <a:pt x="914" y="1382"/>
                  </a:cubicBezTo>
                  <a:cubicBezTo>
                    <a:pt x="1210" y="1382"/>
                    <a:pt x="1478" y="1148"/>
                    <a:pt x="1621" y="845"/>
                  </a:cubicBezTo>
                  <a:cubicBezTo>
                    <a:pt x="1713" y="274"/>
                    <a:pt x="1325" y="0"/>
                    <a:pt x="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3"/>
            <p:cNvSpPr/>
            <p:nvPr/>
          </p:nvSpPr>
          <p:spPr>
            <a:xfrm>
              <a:off x="5774066" y="5012054"/>
              <a:ext cx="31916" cy="28992"/>
            </a:xfrm>
            <a:custGeom>
              <a:avLst/>
              <a:gdLst/>
              <a:ahLst/>
              <a:cxnLst/>
              <a:rect l="l" t="t" r="r" b="b"/>
              <a:pathLst>
                <a:path w="1530" h="1390" extrusionOk="0">
                  <a:moveTo>
                    <a:pt x="927" y="0"/>
                  </a:moveTo>
                  <a:cubicBezTo>
                    <a:pt x="872" y="0"/>
                    <a:pt x="814" y="6"/>
                    <a:pt x="754" y="17"/>
                  </a:cubicBezTo>
                  <a:cubicBezTo>
                    <a:pt x="571" y="17"/>
                    <a:pt x="183" y="200"/>
                    <a:pt x="92" y="383"/>
                  </a:cubicBezTo>
                  <a:cubicBezTo>
                    <a:pt x="1" y="771"/>
                    <a:pt x="183" y="1250"/>
                    <a:pt x="662" y="1341"/>
                  </a:cubicBezTo>
                  <a:cubicBezTo>
                    <a:pt x="750" y="1375"/>
                    <a:pt x="831" y="1390"/>
                    <a:pt x="905" y="1390"/>
                  </a:cubicBezTo>
                  <a:cubicBezTo>
                    <a:pt x="1237" y="1390"/>
                    <a:pt x="1437" y="1088"/>
                    <a:pt x="1530" y="771"/>
                  </a:cubicBezTo>
                  <a:cubicBezTo>
                    <a:pt x="1530" y="272"/>
                    <a:pt x="1303" y="0"/>
                    <a:pt x="9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3"/>
            <p:cNvSpPr/>
            <p:nvPr/>
          </p:nvSpPr>
          <p:spPr>
            <a:xfrm>
              <a:off x="5960721" y="5011241"/>
              <a:ext cx="33334" cy="29159"/>
            </a:xfrm>
            <a:custGeom>
              <a:avLst/>
              <a:gdLst/>
              <a:ahLst/>
              <a:cxnLst/>
              <a:rect l="l" t="t" r="r" b="b"/>
              <a:pathLst>
                <a:path w="1598" h="1398" extrusionOk="0">
                  <a:moveTo>
                    <a:pt x="1036" y="0"/>
                  </a:moveTo>
                  <a:cubicBezTo>
                    <a:pt x="954" y="0"/>
                    <a:pt x="861" y="18"/>
                    <a:pt x="753" y="56"/>
                  </a:cubicBezTo>
                  <a:cubicBezTo>
                    <a:pt x="571" y="56"/>
                    <a:pt x="274" y="330"/>
                    <a:pt x="183" y="536"/>
                  </a:cubicBezTo>
                  <a:cubicBezTo>
                    <a:pt x="0" y="992"/>
                    <a:pt x="365" y="1380"/>
                    <a:pt x="753" y="1380"/>
                  </a:cubicBezTo>
                  <a:cubicBezTo>
                    <a:pt x="827" y="1392"/>
                    <a:pt x="894" y="1398"/>
                    <a:pt x="955" y="1398"/>
                  </a:cubicBezTo>
                  <a:cubicBezTo>
                    <a:pt x="1369" y="1398"/>
                    <a:pt x="1518" y="1136"/>
                    <a:pt x="1598" y="718"/>
                  </a:cubicBezTo>
                  <a:cubicBezTo>
                    <a:pt x="1524" y="329"/>
                    <a:pt x="1389" y="0"/>
                    <a:pt x="10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3"/>
            <p:cNvSpPr/>
            <p:nvPr/>
          </p:nvSpPr>
          <p:spPr>
            <a:xfrm>
              <a:off x="6148795" y="5012054"/>
              <a:ext cx="31916" cy="28992"/>
            </a:xfrm>
            <a:custGeom>
              <a:avLst/>
              <a:gdLst/>
              <a:ahLst/>
              <a:cxnLst/>
              <a:rect l="l" t="t" r="r" b="b"/>
              <a:pathLst>
                <a:path w="1530" h="1390" extrusionOk="0">
                  <a:moveTo>
                    <a:pt x="948" y="0"/>
                  </a:moveTo>
                  <a:cubicBezTo>
                    <a:pt x="894" y="0"/>
                    <a:pt x="837" y="6"/>
                    <a:pt x="776" y="17"/>
                  </a:cubicBezTo>
                  <a:cubicBezTo>
                    <a:pt x="571" y="17"/>
                    <a:pt x="206" y="200"/>
                    <a:pt x="114" y="383"/>
                  </a:cubicBezTo>
                  <a:cubicBezTo>
                    <a:pt x="0" y="771"/>
                    <a:pt x="206" y="1250"/>
                    <a:pt x="685" y="1341"/>
                  </a:cubicBezTo>
                  <a:cubicBezTo>
                    <a:pt x="768" y="1375"/>
                    <a:pt x="846" y="1390"/>
                    <a:pt x="919" y="1390"/>
                  </a:cubicBezTo>
                  <a:cubicBezTo>
                    <a:pt x="1243" y="1390"/>
                    <a:pt x="1455" y="1088"/>
                    <a:pt x="1529" y="771"/>
                  </a:cubicBezTo>
                  <a:cubicBezTo>
                    <a:pt x="1529" y="272"/>
                    <a:pt x="1320" y="0"/>
                    <a:pt x="9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3"/>
            <p:cNvSpPr/>
            <p:nvPr/>
          </p:nvSpPr>
          <p:spPr>
            <a:xfrm>
              <a:off x="6335429" y="5011241"/>
              <a:ext cx="33835" cy="29159"/>
            </a:xfrm>
            <a:custGeom>
              <a:avLst/>
              <a:gdLst/>
              <a:ahLst/>
              <a:cxnLst/>
              <a:rect l="l" t="t" r="r" b="b"/>
              <a:pathLst>
                <a:path w="1622" h="1398" extrusionOk="0">
                  <a:moveTo>
                    <a:pt x="1039" y="0"/>
                  </a:moveTo>
                  <a:cubicBezTo>
                    <a:pt x="956" y="0"/>
                    <a:pt x="861" y="18"/>
                    <a:pt x="754" y="56"/>
                  </a:cubicBezTo>
                  <a:cubicBezTo>
                    <a:pt x="571" y="56"/>
                    <a:pt x="297" y="330"/>
                    <a:pt x="183" y="536"/>
                  </a:cubicBezTo>
                  <a:cubicBezTo>
                    <a:pt x="1" y="992"/>
                    <a:pt x="389" y="1380"/>
                    <a:pt x="868" y="1380"/>
                  </a:cubicBezTo>
                  <a:cubicBezTo>
                    <a:pt x="927" y="1392"/>
                    <a:pt x="981" y="1398"/>
                    <a:pt x="1032" y="1398"/>
                  </a:cubicBezTo>
                  <a:cubicBezTo>
                    <a:pt x="1375" y="1398"/>
                    <a:pt x="1542" y="1136"/>
                    <a:pt x="1621" y="718"/>
                  </a:cubicBezTo>
                  <a:cubicBezTo>
                    <a:pt x="1547" y="329"/>
                    <a:pt x="1398" y="0"/>
                    <a:pt x="1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3"/>
            <p:cNvSpPr/>
            <p:nvPr/>
          </p:nvSpPr>
          <p:spPr>
            <a:xfrm>
              <a:off x="6523983" y="5011241"/>
              <a:ext cx="31916" cy="29159"/>
            </a:xfrm>
            <a:custGeom>
              <a:avLst/>
              <a:gdLst/>
              <a:ahLst/>
              <a:cxnLst/>
              <a:rect l="l" t="t" r="r" b="b"/>
              <a:pathLst>
                <a:path w="1530" h="1398" extrusionOk="0">
                  <a:moveTo>
                    <a:pt x="994" y="0"/>
                  </a:moveTo>
                  <a:cubicBezTo>
                    <a:pt x="923" y="0"/>
                    <a:pt x="844" y="18"/>
                    <a:pt x="754" y="56"/>
                  </a:cubicBezTo>
                  <a:cubicBezTo>
                    <a:pt x="480" y="56"/>
                    <a:pt x="183" y="330"/>
                    <a:pt x="183" y="536"/>
                  </a:cubicBezTo>
                  <a:cubicBezTo>
                    <a:pt x="0" y="992"/>
                    <a:pt x="274" y="1380"/>
                    <a:pt x="754" y="1380"/>
                  </a:cubicBezTo>
                  <a:cubicBezTo>
                    <a:pt x="815" y="1392"/>
                    <a:pt x="874" y="1398"/>
                    <a:pt x="929" y="1398"/>
                  </a:cubicBezTo>
                  <a:cubicBezTo>
                    <a:pt x="1304" y="1398"/>
                    <a:pt x="1530" y="1136"/>
                    <a:pt x="1530" y="718"/>
                  </a:cubicBezTo>
                  <a:cubicBezTo>
                    <a:pt x="1437" y="329"/>
                    <a:pt x="1299" y="0"/>
                    <a:pt x="9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3"/>
            <p:cNvSpPr/>
            <p:nvPr/>
          </p:nvSpPr>
          <p:spPr>
            <a:xfrm>
              <a:off x="6712536" y="5011012"/>
              <a:ext cx="33814" cy="29034"/>
            </a:xfrm>
            <a:custGeom>
              <a:avLst/>
              <a:gdLst/>
              <a:ahLst/>
              <a:cxnLst/>
              <a:rect l="l" t="t" r="r" b="b"/>
              <a:pathLst>
                <a:path w="1621" h="1392" extrusionOk="0">
                  <a:moveTo>
                    <a:pt x="819" y="0"/>
                  </a:moveTo>
                  <a:cubicBezTo>
                    <a:pt x="737" y="0"/>
                    <a:pt x="653" y="21"/>
                    <a:pt x="571" y="67"/>
                  </a:cubicBezTo>
                  <a:cubicBezTo>
                    <a:pt x="92" y="159"/>
                    <a:pt x="0" y="638"/>
                    <a:pt x="183" y="1117"/>
                  </a:cubicBezTo>
                  <a:cubicBezTo>
                    <a:pt x="274" y="1300"/>
                    <a:pt x="662" y="1391"/>
                    <a:pt x="845" y="1391"/>
                  </a:cubicBezTo>
                  <a:cubicBezTo>
                    <a:pt x="1324" y="1391"/>
                    <a:pt x="1621" y="1117"/>
                    <a:pt x="1507" y="547"/>
                  </a:cubicBezTo>
                  <a:cubicBezTo>
                    <a:pt x="1365" y="246"/>
                    <a:pt x="1101" y="0"/>
                    <a:pt x="8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3"/>
            <p:cNvSpPr/>
            <p:nvPr/>
          </p:nvSpPr>
          <p:spPr>
            <a:xfrm>
              <a:off x="6898691" y="5012034"/>
              <a:ext cx="31937" cy="29493"/>
            </a:xfrm>
            <a:custGeom>
              <a:avLst/>
              <a:gdLst/>
              <a:ahLst/>
              <a:cxnLst/>
              <a:rect l="l" t="t" r="r" b="b"/>
              <a:pathLst>
                <a:path w="1531" h="1414" extrusionOk="0">
                  <a:moveTo>
                    <a:pt x="857" y="1"/>
                  </a:moveTo>
                  <a:cubicBezTo>
                    <a:pt x="802" y="1"/>
                    <a:pt x="745" y="6"/>
                    <a:pt x="686" y="18"/>
                  </a:cubicBezTo>
                  <a:cubicBezTo>
                    <a:pt x="206" y="201"/>
                    <a:pt x="1" y="589"/>
                    <a:pt x="115" y="954"/>
                  </a:cubicBezTo>
                  <a:cubicBezTo>
                    <a:pt x="249" y="1239"/>
                    <a:pt x="543" y="1413"/>
                    <a:pt x="835" y="1413"/>
                  </a:cubicBezTo>
                  <a:cubicBezTo>
                    <a:pt x="940" y="1413"/>
                    <a:pt x="1045" y="1391"/>
                    <a:pt x="1142" y="1342"/>
                  </a:cubicBezTo>
                  <a:cubicBezTo>
                    <a:pt x="1348" y="1160"/>
                    <a:pt x="1530" y="863"/>
                    <a:pt x="1530" y="589"/>
                  </a:cubicBezTo>
                  <a:cubicBezTo>
                    <a:pt x="1451" y="252"/>
                    <a:pt x="1216" y="1"/>
                    <a:pt x="8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3"/>
            <p:cNvSpPr/>
            <p:nvPr/>
          </p:nvSpPr>
          <p:spPr>
            <a:xfrm>
              <a:off x="7085346" y="5012034"/>
              <a:ext cx="33835" cy="29493"/>
            </a:xfrm>
            <a:custGeom>
              <a:avLst/>
              <a:gdLst/>
              <a:ahLst/>
              <a:cxnLst/>
              <a:rect l="l" t="t" r="r" b="b"/>
              <a:pathLst>
                <a:path w="1622" h="1414" extrusionOk="0">
                  <a:moveTo>
                    <a:pt x="872" y="1"/>
                  </a:moveTo>
                  <a:cubicBezTo>
                    <a:pt x="807" y="1"/>
                    <a:pt x="737" y="6"/>
                    <a:pt x="662" y="18"/>
                  </a:cubicBezTo>
                  <a:cubicBezTo>
                    <a:pt x="297" y="201"/>
                    <a:pt x="0" y="589"/>
                    <a:pt x="183" y="954"/>
                  </a:cubicBezTo>
                  <a:cubicBezTo>
                    <a:pt x="334" y="1239"/>
                    <a:pt x="633" y="1413"/>
                    <a:pt x="925" y="1413"/>
                  </a:cubicBezTo>
                  <a:cubicBezTo>
                    <a:pt x="1031" y="1413"/>
                    <a:pt x="1136" y="1391"/>
                    <a:pt x="1233" y="1342"/>
                  </a:cubicBezTo>
                  <a:cubicBezTo>
                    <a:pt x="1438" y="1160"/>
                    <a:pt x="1621" y="863"/>
                    <a:pt x="1530" y="589"/>
                  </a:cubicBezTo>
                  <a:cubicBezTo>
                    <a:pt x="1530" y="252"/>
                    <a:pt x="1306" y="1"/>
                    <a:pt x="8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3"/>
            <p:cNvSpPr/>
            <p:nvPr/>
          </p:nvSpPr>
          <p:spPr>
            <a:xfrm>
              <a:off x="7273900" y="5012054"/>
              <a:ext cx="33585" cy="28992"/>
            </a:xfrm>
            <a:custGeom>
              <a:avLst/>
              <a:gdLst/>
              <a:ahLst/>
              <a:cxnLst/>
              <a:rect l="l" t="t" r="r" b="b"/>
              <a:pathLst>
                <a:path w="1610" h="1390" extrusionOk="0">
                  <a:moveTo>
                    <a:pt x="1018" y="0"/>
                  </a:moveTo>
                  <a:cubicBezTo>
                    <a:pt x="963" y="0"/>
                    <a:pt x="905" y="6"/>
                    <a:pt x="845" y="17"/>
                  </a:cubicBezTo>
                  <a:cubicBezTo>
                    <a:pt x="571" y="17"/>
                    <a:pt x="183" y="200"/>
                    <a:pt x="183" y="383"/>
                  </a:cubicBezTo>
                  <a:cubicBezTo>
                    <a:pt x="0" y="771"/>
                    <a:pt x="183" y="1250"/>
                    <a:pt x="662" y="1341"/>
                  </a:cubicBezTo>
                  <a:cubicBezTo>
                    <a:pt x="750" y="1375"/>
                    <a:pt x="830" y="1390"/>
                    <a:pt x="905" y="1390"/>
                  </a:cubicBezTo>
                  <a:cubicBezTo>
                    <a:pt x="1236" y="1390"/>
                    <a:pt x="1436" y="1088"/>
                    <a:pt x="1530" y="771"/>
                  </a:cubicBezTo>
                  <a:cubicBezTo>
                    <a:pt x="1609" y="272"/>
                    <a:pt x="1393" y="0"/>
                    <a:pt x="10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3"/>
            <p:cNvSpPr/>
            <p:nvPr/>
          </p:nvSpPr>
          <p:spPr>
            <a:xfrm>
              <a:off x="7462453" y="5011241"/>
              <a:ext cx="31436" cy="29159"/>
            </a:xfrm>
            <a:custGeom>
              <a:avLst/>
              <a:gdLst/>
              <a:ahLst/>
              <a:cxnLst/>
              <a:rect l="l" t="t" r="r" b="b"/>
              <a:pathLst>
                <a:path w="1507" h="1398" extrusionOk="0">
                  <a:moveTo>
                    <a:pt x="945" y="0"/>
                  </a:moveTo>
                  <a:cubicBezTo>
                    <a:pt x="863" y="0"/>
                    <a:pt x="769" y="18"/>
                    <a:pt x="662" y="56"/>
                  </a:cubicBezTo>
                  <a:cubicBezTo>
                    <a:pt x="479" y="56"/>
                    <a:pt x="183" y="330"/>
                    <a:pt x="91" y="536"/>
                  </a:cubicBezTo>
                  <a:cubicBezTo>
                    <a:pt x="0" y="992"/>
                    <a:pt x="274" y="1380"/>
                    <a:pt x="753" y="1380"/>
                  </a:cubicBezTo>
                  <a:cubicBezTo>
                    <a:pt x="815" y="1392"/>
                    <a:pt x="873" y="1398"/>
                    <a:pt x="928" y="1398"/>
                  </a:cubicBezTo>
                  <a:cubicBezTo>
                    <a:pt x="1299" y="1398"/>
                    <a:pt x="1507" y="1136"/>
                    <a:pt x="1507" y="718"/>
                  </a:cubicBezTo>
                  <a:cubicBezTo>
                    <a:pt x="1432" y="329"/>
                    <a:pt x="1298" y="0"/>
                    <a:pt x="9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3"/>
            <p:cNvSpPr/>
            <p:nvPr/>
          </p:nvSpPr>
          <p:spPr>
            <a:xfrm>
              <a:off x="7648608" y="5011012"/>
              <a:ext cx="33835" cy="29034"/>
            </a:xfrm>
            <a:custGeom>
              <a:avLst/>
              <a:gdLst/>
              <a:ahLst/>
              <a:cxnLst/>
              <a:rect l="l" t="t" r="r" b="b"/>
              <a:pathLst>
                <a:path w="1622" h="1392" extrusionOk="0">
                  <a:moveTo>
                    <a:pt x="880" y="0"/>
                  </a:moveTo>
                  <a:cubicBezTo>
                    <a:pt x="783" y="0"/>
                    <a:pt x="679" y="21"/>
                    <a:pt x="571" y="67"/>
                  </a:cubicBezTo>
                  <a:cubicBezTo>
                    <a:pt x="206" y="159"/>
                    <a:pt x="1" y="638"/>
                    <a:pt x="298" y="1117"/>
                  </a:cubicBezTo>
                  <a:cubicBezTo>
                    <a:pt x="389" y="1300"/>
                    <a:pt x="686" y="1391"/>
                    <a:pt x="959" y="1391"/>
                  </a:cubicBezTo>
                  <a:cubicBezTo>
                    <a:pt x="1347" y="1391"/>
                    <a:pt x="1621" y="1117"/>
                    <a:pt x="1621" y="547"/>
                  </a:cubicBezTo>
                  <a:cubicBezTo>
                    <a:pt x="1480" y="246"/>
                    <a:pt x="1215" y="0"/>
                    <a:pt x="8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7" name="Google Shape;2417;p33"/>
          <p:cNvSpPr/>
          <p:nvPr/>
        </p:nvSpPr>
        <p:spPr>
          <a:xfrm flipH="1">
            <a:off x="-379550" y="4938650"/>
            <a:ext cx="2016300" cy="321900"/>
          </a:xfrm>
          <a:prstGeom prst="round2DiagRect">
            <a:avLst>
              <a:gd name="adj1" fmla="val 16667"/>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8" name="Google Shape;2418;p33"/>
          <p:cNvGrpSpPr/>
          <p:nvPr/>
        </p:nvGrpSpPr>
        <p:grpSpPr>
          <a:xfrm>
            <a:off x="749106" y="4323982"/>
            <a:ext cx="695586" cy="614618"/>
            <a:chOff x="1491900" y="512600"/>
            <a:chExt cx="971625" cy="858525"/>
          </a:xfrm>
        </p:grpSpPr>
        <p:sp>
          <p:nvSpPr>
            <p:cNvPr id="2419" name="Google Shape;2419;p33"/>
            <p:cNvSpPr/>
            <p:nvPr/>
          </p:nvSpPr>
          <p:spPr>
            <a:xfrm>
              <a:off x="1942500" y="938450"/>
              <a:ext cx="26200" cy="432675"/>
            </a:xfrm>
            <a:custGeom>
              <a:avLst/>
              <a:gdLst/>
              <a:ahLst/>
              <a:cxnLst/>
              <a:rect l="l" t="t" r="r" b="b"/>
              <a:pathLst>
                <a:path w="1048" h="17307" extrusionOk="0">
                  <a:moveTo>
                    <a:pt x="0" y="1"/>
                  </a:moveTo>
                  <a:lnTo>
                    <a:pt x="0" y="17306"/>
                  </a:lnTo>
                  <a:lnTo>
                    <a:pt x="1047" y="17306"/>
                  </a:lnTo>
                  <a:lnTo>
                    <a:pt x="1047" y="1"/>
                  </a:lnTo>
                  <a:close/>
                </a:path>
              </a:pathLst>
            </a:custGeom>
            <a:solidFill>
              <a:srgbClr val="00B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3"/>
            <p:cNvSpPr/>
            <p:nvPr/>
          </p:nvSpPr>
          <p:spPr>
            <a:xfrm>
              <a:off x="1871750" y="770875"/>
              <a:ext cx="166375" cy="203175"/>
            </a:xfrm>
            <a:custGeom>
              <a:avLst/>
              <a:gdLst/>
              <a:ahLst/>
              <a:cxnLst/>
              <a:rect l="l" t="t" r="r" b="b"/>
              <a:pathLst>
                <a:path w="6655" h="8127" extrusionOk="0">
                  <a:moveTo>
                    <a:pt x="3343" y="1"/>
                  </a:moveTo>
                  <a:cubicBezTo>
                    <a:pt x="3205" y="1"/>
                    <a:pt x="3068" y="73"/>
                    <a:pt x="2995" y="214"/>
                  </a:cubicBezTo>
                  <a:lnTo>
                    <a:pt x="2147" y="1819"/>
                  </a:lnTo>
                  <a:lnTo>
                    <a:pt x="650" y="539"/>
                  </a:lnTo>
                  <a:cubicBezTo>
                    <a:pt x="569" y="474"/>
                    <a:pt x="479" y="444"/>
                    <a:pt x="391" y="444"/>
                  </a:cubicBezTo>
                  <a:cubicBezTo>
                    <a:pt x="187" y="444"/>
                    <a:pt x="1" y="604"/>
                    <a:pt x="1" y="846"/>
                  </a:cubicBezTo>
                  <a:lnTo>
                    <a:pt x="1" y="4791"/>
                  </a:lnTo>
                  <a:cubicBezTo>
                    <a:pt x="1" y="6630"/>
                    <a:pt x="1481" y="8127"/>
                    <a:pt x="3319" y="8127"/>
                  </a:cubicBezTo>
                  <a:cubicBezTo>
                    <a:pt x="5158" y="8127"/>
                    <a:pt x="6655" y="6630"/>
                    <a:pt x="6655" y="4791"/>
                  </a:cubicBezTo>
                  <a:lnTo>
                    <a:pt x="6655" y="716"/>
                  </a:lnTo>
                  <a:cubicBezTo>
                    <a:pt x="6655" y="485"/>
                    <a:pt x="6458" y="330"/>
                    <a:pt x="6252" y="330"/>
                  </a:cubicBezTo>
                  <a:cubicBezTo>
                    <a:pt x="6152" y="330"/>
                    <a:pt x="6050" y="366"/>
                    <a:pt x="5967" y="448"/>
                  </a:cubicBezTo>
                  <a:lnTo>
                    <a:pt x="4691" y="1819"/>
                  </a:lnTo>
                  <a:lnTo>
                    <a:pt x="3678" y="197"/>
                  </a:lnTo>
                  <a:cubicBezTo>
                    <a:pt x="3601" y="65"/>
                    <a:pt x="3472" y="1"/>
                    <a:pt x="3343" y="1"/>
                  </a:cubicBezTo>
                  <a:close/>
                </a:path>
              </a:pathLst>
            </a:custGeom>
            <a:solidFill>
              <a:srgbClr val="A1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3"/>
            <p:cNvSpPr/>
            <p:nvPr/>
          </p:nvSpPr>
          <p:spPr>
            <a:xfrm>
              <a:off x="1881275" y="866750"/>
              <a:ext cx="48275" cy="83400"/>
            </a:xfrm>
            <a:custGeom>
              <a:avLst/>
              <a:gdLst/>
              <a:ahLst/>
              <a:cxnLst/>
              <a:rect l="l" t="t" r="r" b="b"/>
              <a:pathLst>
                <a:path w="1931" h="3336" extrusionOk="0">
                  <a:moveTo>
                    <a:pt x="394" y="0"/>
                  </a:moveTo>
                  <a:cubicBezTo>
                    <a:pt x="178" y="0"/>
                    <a:pt x="1" y="182"/>
                    <a:pt x="1" y="381"/>
                  </a:cubicBezTo>
                  <a:lnTo>
                    <a:pt x="1" y="814"/>
                  </a:lnTo>
                  <a:cubicBezTo>
                    <a:pt x="1" y="1770"/>
                    <a:pt x="468" y="2687"/>
                    <a:pt x="1260" y="3262"/>
                  </a:cubicBezTo>
                  <a:cubicBezTo>
                    <a:pt x="1333" y="3319"/>
                    <a:pt x="1407" y="3336"/>
                    <a:pt x="1476" y="3336"/>
                  </a:cubicBezTo>
                  <a:cubicBezTo>
                    <a:pt x="1606" y="3336"/>
                    <a:pt x="1731" y="3284"/>
                    <a:pt x="1800" y="3176"/>
                  </a:cubicBezTo>
                  <a:cubicBezTo>
                    <a:pt x="1930" y="2994"/>
                    <a:pt x="1891" y="2760"/>
                    <a:pt x="1714" y="2635"/>
                  </a:cubicBezTo>
                  <a:cubicBezTo>
                    <a:pt x="1134" y="2220"/>
                    <a:pt x="775" y="1532"/>
                    <a:pt x="775" y="814"/>
                  </a:cubicBezTo>
                  <a:lnTo>
                    <a:pt x="775" y="381"/>
                  </a:lnTo>
                  <a:cubicBezTo>
                    <a:pt x="775" y="182"/>
                    <a:pt x="611" y="0"/>
                    <a:pt x="3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3"/>
            <p:cNvSpPr/>
            <p:nvPr/>
          </p:nvSpPr>
          <p:spPr>
            <a:xfrm>
              <a:off x="1881275" y="825325"/>
              <a:ext cx="19400" cy="32900"/>
            </a:xfrm>
            <a:custGeom>
              <a:avLst/>
              <a:gdLst/>
              <a:ahLst/>
              <a:cxnLst/>
              <a:rect l="l" t="t" r="r" b="b"/>
              <a:pathLst>
                <a:path w="776" h="1316" extrusionOk="0">
                  <a:moveTo>
                    <a:pt x="394" y="0"/>
                  </a:moveTo>
                  <a:cubicBezTo>
                    <a:pt x="178" y="0"/>
                    <a:pt x="1" y="182"/>
                    <a:pt x="1" y="377"/>
                  </a:cubicBezTo>
                  <a:lnTo>
                    <a:pt x="1" y="917"/>
                  </a:lnTo>
                  <a:cubicBezTo>
                    <a:pt x="1" y="1134"/>
                    <a:pt x="178" y="1315"/>
                    <a:pt x="394" y="1315"/>
                  </a:cubicBezTo>
                  <a:cubicBezTo>
                    <a:pt x="611" y="1315"/>
                    <a:pt x="775" y="1134"/>
                    <a:pt x="775" y="917"/>
                  </a:cubicBezTo>
                  <a:lnTo>
                    <a:pt x="775" y="377"/>
                  </a:lnTo>
                  <a:cubicBezTo>
                    <a:pt x="775" y="182"/>
                    <a:pt x="611" y="0"/>
                    <a:pt x="3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3"/>
            <p:cNvSpPr/>
            <p:nvPr/>
          </p:nvSpPr>
          <p:spPr>
            <a:xfrm>
              <a:off x="1964675" y="984175"/>
              <a:ext cx="140075" cy="122775"/>
            </a:xfrm>
            <a:custGeom>
              <a:avLst/>
              <a:gdLst/>
              <a:ahLst/>
              <a:cxnLst/>
              <a:rect l="l" t="t" r="r" b="b"/>
              <a:pathLst>
                <a:path w="5603" h="4911" extrusionOk="0">
                  <a:moveTo>
                    <a:pt x="4357" y="0"/>
                  </a:moveTo>
                  <a:cubicBezTo>
                    <a:pt x="3621" y="0"/>
                    <a:pt x="2707" y="91"/>
                    <a:pt x="1982" y="443"/>
                  </a:cubicBezTo>
                  <a:cubicBezTo>
                    <a:pt x="576" y="1144"/>
                    <a:pt x="0" y="3130"/>
                    <a:pt x="866" y="4298"/>
                  </a:cubicBezTo>
                  <a:cubicBezTo>
                    <a:pt x="883" y="4319"/>
                    <a:pt x="900" y="4337"/>
                    <a:pt x="918" y="4354"/>
                  </a:cubicBezTo>
                  <a:cubicBezTo>
                    <a:pt x="1336" y="4731"/>
                    <a:pt x="1896" y="4911"/>
                    <a:pt x="2473" y="4911"/>
                  </a:cubicBezTo>
                  <a:cubicBezTo>
                    <a:pt x="3385" y="4911"/>
                    <a:pt x="4340" y="4461"/>
                    <a:pt x="4846" y="3632"/>
                  </a:cubicBezTo>
                  <a:cubicBezTo>
                    <a:pt x="5603" y="2442"/>
                    <a:pt x="5603" y="603"/>
                    <a:pt x="5603" y="136"/>
                  </a:cubicBezTo>
                  <a:lnTo>
                    <a:pt x="5603" y="80"/>
                  </a:lnTo>
                  <a:lnTo>
                    <a:pt x="5551" y="80"/>
                  </a:lnTo>
                  <a:cubicBezTo>
                    <a:pt x="5352" y="50"/>
                    <a:pt x="4903" y="0"/>
                    <a:pt x="4357" y="0"/>
                  </a:cubicBezTo>
                  <a:close/>
                </a:path>
              </a:pathLst>
            </a:custGeom>
            <a:solidFill>
              <a:srgbClr val="00B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3"/>
            <p:cNvSpPr/>
            <p:nvPr/>
          </p:nvSpPr>
          <p:spPr>
            <a:xfrm>
              <a:off x="2016900" y="992975"/>
              <a:ext cx="57250" cy="17525"/>
            </a:xfrm>
            <a:custGeom>
              <a:avLst/>
              <a:gdLst/>
              <a:ahLst/>
              <a:cxnLst/>
              <a:rect l="l" t="t" r="r" b="b"/>
              <a:pathLst>
                <a:path w="2290" h="701" extrusionOk="0">
                  <a:moveTo>
                    <a:pt x="2000" y="0"/>
                  </a:moveTo>
                  <a:cubicBezTo>
                    <a:pt x="1822" y="0"/>
                    <a:pt x="1641" y="17"/>
                    <a:pt x="1481" y="35"/>
                  </a:cubicBezTo>
                  <a:cubicBezTo>
                    <a:pt x="940" y="74"/>
                    <a:pt x="486" y="182"/>
                    <a:pt x="126" y="359"/>
                  </a:cubicBezTo>
                  <a:cubicBezTo>
                    <a:pt x="36" y="415"/>
                    <a:pt x="1" y="524"/>
                    <a:pt x="36" y="614"/>
                  </a:cubicBezTo>
                  <a:cubicBezTo>
                    <a:pt x="75" y="666"/>
                    <a:pt x="126" y="701"/>
                    <a:pt x="200" y="701"/>
                  </a:cubicBezTo>
                  <a:lnTo>
                    <a:pt x="217" y="701"/>
                  </a:lnTo>
                  <a:cubicBezTo>
                    <a:pt x="235" y="701"/>
                    <a:pt x="252" y="701"/>
                    <a:pt x="291" y="684"/>
                  </a:cubicBezTo>
                  <a:cubicBezTo>
                    <a:pt x="615" y="541"/>
                    <a:pt x="1009" y="433"/>
                    <a:pt x="1498" y="398"/>
                  </a:cubicBezTo>
                  <a:cubicBezTo>
                    <a:pt x="1658" y="377"/>
                    <a:pt x="1822" y="377"/>
                    <a:pt x="2000" y="377"/>
                  </a:cubicBezTo>
                  <a:lnTo>
                    <a:pt x="2091" y="377"/>
                  </a:lnTo>
                  <a:cubicBezTo>
                    <a:pt x="2199" y="377"/>
                    <a:pt x="2290" y="290"/>
                    <a:pt x="2290" y="199"/>
                  </a:cubicBezTo>
                  <a:cubicBezTo>
                    <a:pt x="2290" y="91"/>
                    <a:pt x="2199" y="17"/>
                    <a:pt x="2108" y="0"/>
                  </a:cubicBezTo>
                  <a:close/>
                </a:path>
              </a:pathLst>
            </a:custGeom>
            <a:solidFill>
              <a:srgbClr val="00D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3"/>
            <p:cNvSpPr/>
            <p:nvPr/>
          </p:nvSpPr>
          <p:spPr>
            <a:xfrm>
              <a:off x="1806425" y="984175"/>
              <a:ext cx="140650" cy="122775"/>
            </a:xfrm>
            <a:custGeom>
              <a:avLst/>
              <a:gdLst/>
              <a:ahLst/>
              <a:cxnLst/>
              <a:rect l="l" t="t" r="r" b="b"/>
              <a:pathLst>
                <a:path w="5626" h="4911" extrusionOk="0">
                  <a:moveTo>
                    <a:pt x="1252" y="0"/>
                  </a:moveTo>
                  <a:cubicBezTo>
                    <a:pt x="705" y="0"/>
                    <a:pt x="256" y="50"/>
                    <a:pt x="57" y="80"/>
                  </a:cubicBezTo>
                  <a:lnTo>
                    <a:pt x="18" y="80"/>
                  </a:lnTo>
                  <a:lnTo>
                    <a:pt x="18" y="136"/>
                  </a:lnTo>
                  <a:cubicBezTo>
                    <a:pt x="1" y="603"/>
                    <a:pt x="1" y="2442"/>
                    <a:pt x="758" y="3632"/>
                  </a:cubicBezTo>
                  <a:cubicBezTo>
                    <a:pt x="1267" y="4461"/>
                    <a:pt x="2221" y="4911"/>
                    <a:pt x="3137" y="4911"/>
                  </a:cubicBezTo>
                  <a:cubicBezTo>
                    <a:pt x="3716" y="4911"/>
                    <a:pt x="4281" y="4731"/>
                    <a:pt x="4708" y="4354"/>
                  </a:cubicBezTo>
                  <a:cubicBezTo>
                    <a:pt x="4708" y="4337"/>
                    <a:pt x="4743" y="4319"/>
                    <a:pt x="4743" y="4298"/>
                  </a:cubicBezTo>
                  <a:cubicBezTo>
                    <a:pt x="5625" y="3130"/>
                    <a:pt x="5050" y="1144"/>
                    <a:pt x="3626" y="443"/>
                  </a:cubicBezTo>
                  <a:cubicBezTo>
                    <a:pt x="2902" y="91"/>
                    <a:pt x="1988" y="0"/>
                    <a:pt x="1252" y="0"/>
                  </a:cubicBezTo>
                  <a:close/>
                </a:path>
              </a:pathLst>
            </a:custGeom>
            <a:solidFill>
              <a:srgbClr val="00B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3"/>
            <p:cNvSpPr/>
            <p:nvPr/>
          </p:nvSpPr>
          <p:spPr>
            <a:xfrm>
              <a:off x="1837575" y="992975"/>
              <a:ext cx="57250" cy="17525"/>
            </a:xfrm>
            <a:custGeom>
              <a:avLst/>
              <a:gdLst/>
              <a:ahLst/>
              <a:cxnLst/>
              <a:rect l="l" t="t" r="r" b="b"/>
              <a:pathLst>
                <a:path w="2290" h="701" extrusionOk="0">
                  <a:moveTo>
                    <a:pt x="178" y="0"/>
                  </a:moveTo>
                  <a:cubicBezTo>
                    <a:pt x="70" y="17"/>
                    <a:pt x="1" y="91"/>
                    <a:pt x="1" y="199"/>
                  </a:cubicBezTo>
                  <a:cubicBezTo>
                    <a:pt x="1" y="290"/>
                    <a:pt x="70" y="377"/>
                    <a:pt x="178" y="377"/>
                  </a:cubicBezTo>
                  <a:lnTo>
                    <a:pt x="269" y="377"/>
                  </a:lnTo>
                  <a:cubicBezTo>
                    <a:pt x="451" y="377"/>
                    <a:pt x="611" y="377"/>
                    <a:pt x="775" y="398"/>
                  </a:cubicBezTo>
                  <a:cubicBezTo>
                    <a:pt x="1260" y="433"/>
                    <a:pt x="1675" y="541"/>
                    <a:pt x="2000" y="684"/>
                  </a:cubicBezTo>
                  <a:cubicBezTo>
                    <a:pt x="2017" y="701"/>
                    <a:pt x="2034" y="701"/>
                    <a:pt x="2073" y="701"/>
                  </a:cubicBezTo>
                  <a:cubicBezTo>
                    <a:pt x="2142" y="701"/>
                    <a:pt x="2216" y="666"/>
                    <a:pt x="2233" y="614"/>
                  </a:cubicBezTo>
                  <a:cubicBezTo>
                    <a:pt x="2289" y="524"/>
                    <a:pt x="2251" y="415"/>
                    <a:pt x="2164" y="359"/>
                  </a:cubicBezTo>
                  <a:cubicBezTo>
                    <a:pt x="1783" y="182"/>
                    <a:pt x="1333" y="74"/>
                    <a:pt x="810" y="35"/>
                  </a:cubicBezTo>
                  <a:cubicBezTo>
                    <a:pt x="628" y="17"/>
                    <a:pt x="451" y="0"/>
                    <a:pt x="269" y="0"/>
                  </a:cubicBezTo>
                  <a:close/>
                </a:path>
              </a:pathLst>
            </a:custGeom>
            <a:solidFill>
              <a:srgbClr val="00D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3"/>
            <p:cNvSpPr/>
            <p:nvPr/>
          </p:nvSpPr>
          <p:spPr>
            <a:xfrm>
              <a:off x="2214725" y="680600"/>
              <a:ext cx="21675" cy="676025"/>
            </a:xfrm>
            <a:custGeom>
              <a:avLst/>
              <a:gdLst/>
              <a:ahLst/>
              <a:cxnLst/>
              <a:rect l="l" t="t" r="r" b="b"/>
              <a:pathLst>
                <a:path w="867" h="27041" extrusionOk="0">
                  <a:moveTo>
                    <a:pt x="1" y="1"/>
                  </a:moveTo>
                  <a:lnTo>
                    <a:pt x="1" y="27040"/>
                  </a:lnTo>
                  <a:lnTo>
                    <a:pt x="866" y="27040"/>
                  </a:lnTo>
                  <a:lnTo>
                    <a:pt x="866" y="1"/>
                  </a:lnTo>
                  <a:close/>
                </a:path>
              </a:pathLst>
            </a:custGeom>
            <a:solidFill>
              <a:srgbClr val="00B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3"/>
            <p:cNvSpPr/>
            <p:nvPr/>
          </p:nvSpPr>
          <p:spPr>
            <a:xfrm>
              <a:off x="2205325" y="512600"/>
              <a:ext cx="89700" cy="131850"/>
            </a:xfrm>
            <a:custGeom>
              <a:avLst/>
              <a:gdLst/>
              <a:ahLst/>
              <a:cxnLst/>
              <a:rect l="l" t="t" r="r" b="b"/>
              <a:pathLst>
                <a:path w="3588" h="5274" extrusionOk="0">
                  <a:moveTo>
                    <a:pt x="2204" y="0"/>
                  </a:moveTo>
                  <a:cubicBezTo>
                    <a:pt x="1676" y="0"/>
                    <a:pt x="1189" y="349"/>
                    <a:pt x="1026" y="880"/>
                  </a:cubicBezTo>
                  <a:lnTo>
                    <a:pt x="178" y="3675"/>
                  </a:lnTo>
                  <a:cubicBezTo>
                    <a:pt x="1" y="4341"/>
                    <a:pt x="360" y="5029"/>
                    <a:pt x="1009" y="5228"/>
                  </a:cubicBezTo>
                  <a:cubicBezTo>
                    <a:pt x="1123" y="5258"/>
                    <a:pt x="1238" y="5273"/>
                    <a:pt x="1352" y="5273"/>
                  </a:cubicBezTo>
                  <a:cubicBezTo>
                    <a:pt x="1896" y="5273"/>
                    <a:pt x="2393" y="4934"/>
                    <a:pt x="2557" y="4397"/>
                  </a:cubicBezTo>
                  <a:lnTo>
                    <a:pt x="3388" y="1585"/>
                  </a:lnTo>
                  <a:cubicBezTo>
                    <a:pt x="3587" y="936"/>
                    <a:pt x="3206" y="253"/>
                    <a:pt x="2557" y="54"/>
                  </a:cubicBezTo>
                  <a:cubicBezTo>
                    <a:pt x="2440" y="17"/>
                    <a:pt x="2321" y="0"/>
                    <a:pt x="2204" y="0"/>
                  </a:cubicBezTo>
                  <a:close/>
                </a:path>
              </a:pathLst>
            </a:custGeom>
            <a:solidFill>
              <a:srgbClr val="B37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3"/>
            <p:cNvSpPr/>
            <p:nvPr/>
          </p:nvSpPr>
          <p:spPr>
            <a:xfrm>
              <a:off x="2229125" y="555375"/>
              <a:ext cx="128075" cy="105950"/>
            </a:xfrm>
            <a:custGeom>
              <a:avLst/>
              <a:gdLst/>
              <a:ahLst/>
              <a:cxnLst/>
              <a:rect l="l" t="t" r="r" b="b"/>
              <a:pathLst>
                <a:path w="5123" h="4238" extrusionOk="0">
                  <a:moveTo>
                    <a:pt x="3719" y="1"/>
                  </a:moveTo>
                  <a:cubicBezTo>
                    <a:pt x="3459" y="1"/>
                    <a:pt x="3199" y="82"/>
                    <a:pt x="2977" y="250"/>
                  </a:cubicBezTo>
                  <a:lnTo>
                    <a:pt x="649" y="2020"/>
                  </a:lnTo>
                  <a:cubicBezTo>
                    <a:pt x="109" y="2435"/>
                    <a:pt x="0" y="3210"/>
                    <a:pt x="416" y="3751"/>
                  </a:cubicBezTo>
                  <a:cubicBezTo>
                    <a:pt x="660" y="4069"/>
                    <a:pt x="1029" y="4237"/>
                    <a:pt x="1401" y="4237"/>
                  </a:cubicBezTo>
                  <a:cubicBezTo>
                    <a:pt x="1662" y="4237"/>
                    <a:pt x="1924" y="4155"/>
                    <a:pt x="2146" y="3984"/>
                  </a:cubicBezTo>
                  <a:lnTo>
                    <a:pt x="4474" y="2219"/>
                  </a:lnTo>
                  <a:cubicBezTo>
                    <a:pt x="5015" y="1804"/>
                    <a:pt x="5123" y="1029"/>
                    <a:pt x="4707" y="488"/>
                  </a:cubicBezTo>
                  <a:cubicBezTo>
                    <a:pt x="4462" y="169"/>
                    <a:pt x="4092" y="1"/>
                    <a:pt x="3719" y="1"/>
                  </a:cubicBezTo>
                  <a:close/>
                </a:path>
              </a:pathLst>
            </a:custGeom>
            <a:solidFill>
              <a:srgbClr val="B37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3"/>
            <p:cNvSpPr/>
            <p:nvPr/>
          </p:nvSpPr>
          <p:spPr>
            <a:xfrm>
              <a:off x="2242650" y="626075"/>
              <a:ext cx="135750" cy="63650"/>
            </a:xfrm>
            <a:custGeom>
              <a:avLst/>
              <a:gdLst/>
              <a:ahLst/>
              <a:cxnLst/>
              <a:rect l="l" t="t" r="r" b="b"/>
              <a:pathLst>
                <a:path w="5430" h="2546" extrusionOk="0">
                  <a:moveTo>
                    <a:pt x="4181" y="1"/>
                  </a:moveTo>
                  <a:cubicBezTo>
                    <a:pt x="4170" y="1"/>
                    <a:pt x="4160" y="1"/>
                    <a:pt x="4149" y="1"/>
                  </a:cubicBezTo>
                  <a:lnTo>
                    <a:pt x="1229" y="75"/>
                  </a:lnTo>
                  <a:cubicBezTo>
                    <a:pt x="541" y="92"/>
                    <a:pt x="0" y="650"/>
                    <a:pt x="22" y="1338"/>
                  </a:cubicBezTo>
                  <a:cubicBezTo>
                    <a:pt x="39" y="2011"/>
                    <a:pt x="597" y="2545"/>
                    <a:pt x="1266" y="2545"/>
                  </a:cubicBezTo>
                  <a:cubicBezTo>
                    <a:pt x="1277" y="2545"/>
                    <a:pt x="1287" y="2545"/>
                    <a:pt x="1298" y="2545"/>
                  </a:cubicBezTo>
                  <a:lnTo>
                    <a:pt x="4218" y="2471"/>
                  </a:lnTo>
                  <a:cubicBezTo>
                    <a:pt x="4906" y="2454"/>
                    <a:pt x="5430" y="1896"/>
                    <a:pt x="5430" y="1208"/>
                  </a:cubicBezTo>
                  <a:cubicBezTo>
                    <a:pt x="5408" y="535"/>
                    <a:pt x="4851" y="1"/>
                    <a:pt x="4181" y="1"/>
                  </a:cubicBezTo>
                  <a:close/>
                </a:path>
              </a:pathLst>
            </a:custGeom>
            <a:solidFill>
              <a:srgbClr val="B37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3"/>
            <p:cNvSpPr/>
            <p:nvPr/>
          </p:nvSpPr>
          <p:spPr>
            <a:xfrm>
              <a:off x="2230525" y="656550"/>
              <a:ext cx="130250" cy="103625"/>
            </a:xfrm>
            <a:custGeom>
              <a:avLst/>
              <a:gdLst/>
              <a:ahLst/>
              <a:cxnLst/>
              <a:rect l="l" t="t" r="r" b="b"/>
              <a:pathLst>
                <a:path w="5210" h="4145" extrusionOk="0">
                  <a:moveTo>
                    <a:pt x="1400" y="1"/>
                  </a:moveTo>
                  <a:cubicBezTo>
                    <a:pt x="1009" y="1"/>
                    <a:pt x="622" y="187"/>
                    <a:pt x="377" y="530"/>
                  </a:cubicBezTo>
                  <a:cubicBezTo>
                    <a:pt x="1" y="1110"/>
                    <a:pt x="143" y="1867"/>
                    <a:pt x="701" y="2260"/>
                  </a:cubicBezTo>
                  <a:lnTo>
                    <a:pt x="3103" y="3922"/>
                  </a:lnTo>
                  <a:cubicBezTo>
                    <a:pt x="3317" y="4073"/>
                    <a:pt x="3563" y="4145"/>
                    <a:pt x="3807" y="4145"/>
                  </a:cubicBezTo>
                  <a:cubicBezTo>
                    <a:pt x="4199" y="4145"/>
                    <a:pt x="4588" y="3959"/>
                    <a:pt x="4833" y="3615"/>
                  </a:cubicBezTo>
                  <a:cubicBezTo>
                    <a:pt x="5210" y="3039"/>
                    <a:pt x="5067" y="2282"/>
                    <a:pt x="4509" y="1884"/>
                  </a:cubicBezTo>
                  <a:lnTo>
                    <a:pt x="2108" y="227"/>
                  </a:lnTo>
                  <a:cubicBezTo>
                    <a:pt x="1893" y="74"/>
                    <a:pt x="1645" y="1"/>
                    <a:pt x="1400" y="1"/>
                  </a:cubicBezTo>
                  <a:close/>
                </a:path>
              </a:pathLst>
            </a:custGeom>
            <a:solidFill>
              <a:srgbClr val="B37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3"/>
            <p:cNvSpPr/>
            <p:nvPr/>
          </p:nvSpPr>
          <p:spPr>
            <a:xfrm>
              <a:off x="2207050" y="674925"/>
              <a:ext cx="93800" cy="130625"/>
            </a:xfrm>
            <a:custGeom>
              <a:avLst/>
              <a:gdLst/>
              <a:ahLst/>
              <a:cxnLst/>
              <a:rect l="l" t="t" r="r" b="b"/>
              <a:pathLst>
                <a:path w="3752" h="5225" extrusionOk="0">
                  <a:moveTo>
                    <a:pt x="1383" y="1"/>
                  </a:moveTo>
                  <a:cubicBezTo>
                    <a:pt x="1248" y="1"/>
                    <a:pt x="1110" y="22"/>
                    <a:pt x="974" y="67"/>
                  </a:cubicBezTo>
                  <a:cubicBezTo>
                    <a:pt x="325" y="301"/>
                    <a:pt x="1" y="1006"/>
                    <a:pt x="217" y="1655"/>
                  </a:cubicBezTo>
                  <a:lnTo>
                    <a:pt x="1191" y="4394"/>
                  </a:lnTo>
                  <a:cubicBezTo>
                    <a:pt x="1374" y="4904"/>
                    <a:pt x="1850" y="5224"/>
                    <a:pt x="2351" y="5224"/>
                  </a:cubicBezTo>
                  <a:cubicBezTo>
                    <a:pt x="2488" y="5224"/>
                    <a:pt x="2626" y="5201"/>
                    <a:pt x="2761" y="5151"/>
                  </a:cubicBezTo>
                  <a:cubicBezTo>
                    <a:pt x="3410" y="4935"/>
                    <a:pt x="3752" y="4229"/>
                    <a:pt x="3518" y="3580"/>
                  </a:cubicBezTo>
                  <a:lnTo>
                    <a:pt x="2562" y="825"/>
                  </a:lnTo>
                  <a:cubicBezTo>
                    <a:pt x="2377" y="311"/>
                    <a:pt x="1897" y="1"/>
                    <a:pt x="1383" y="1"/>
                  </a:cubicBezTo>
                  <a:close/>
                </a:path>
              </a:pathLst>
            </a:custGeom>
            <a:solidFill>
              <a:srgbClr val="B37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3"/>
            <p:cNvSpPr/>
            <p:nvPr/>
          </p:nvSpPr>
          <p:spPr>
            <a:xfrm>
              <a:off x="2156125" y="675675"/>
              <a:ext cx="90225" cy="131675"/>
            </a:xfrm>
            <a:custGeom>
              <a:avLst/>
              <a:gdLst/>
              <a:ahLst/>
              <a:cxnLst/>
              <a:rect l="l" t="t" r="r" b="b"/>
              <a:pathLst>
                <a:path w="3609" h="5267" extrusionOk="0">
                  <a:moveTo>
                    <a:pt x="2217" y="0"/>
                  </a:moveTo>
                  <a:cubicBezTo>
                    <a:pt x="1688" y="0"/>
                    <a:pt x="1195" y="342"/>
                    <a:pt x="1047" y="885"/>
                  </a:cubicBezTo>
                  <a:lnTo>
                    <a:pt x="199" y="3680"/>
                  </a:lnTo>
                  <a:cubicBezTo>
                    <a:pt x="0" y="4329"/>
                    <a:pt x="381" y="5030"/>
                    <a:pt x="1030" y="5212"/>
                  </a:cubicBezTo>
                  <a:cubicBezTo>
                    <a:pt x="1153" y="5249"/>
                    <a:pt x="1277" y="5266"/>
                    <a:pt x="1398" y="5266"/>
                  </a:cubicBezTo>
                  <a:cubicBezTo>
                    <a:pt x="1932" y="5266"/>
                    <a:pt x="2416" y="4924"/>
                    <a:pt x="2579" y="4381"/>
                  </a:cubicBezTo>
                  <a:lnTo>
                    <a:pt x="3409" y="1586"/>
                  </a:lnTo>
                  <a:cubicBezTo>
                    <a:pt x="3608" y="937"/>
                    <a:pt x="3228" y="254"/>
                    <a:pt x="2579" y="55"/>
                  </a:cubicBezTo>
                  <a:cubicBezTo>
                    <a:pt x="2459" y="18"/>
                    <a:pt x="2337" y="0"/>
                    <a:pt x="2217" y="0"/>
                  </a:cubicBezTo>
                  <a:close/>
                </a:path>
              </a:pathLst>
            </a:custGeom>
            <a:solidFill>
              <a:srgbClr val="B37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3"/>
            <p:cNvSpPr/>
            <p:nvPr/>
          </p:nvSpPr>
          <p:spPr>
            <a:xfrm>
              <a:off x="2093925" y="658600"/>
              <a:ext cx="128075" cy="106075"/>
            </a:xfrm>
            <a:custGeom>
              <a:avLst/>
              <a:gdLst/>
              <a:ahLst/>
              <a:cxnLst/>
              <a:rect l="l" t="t" r="r" b="b"/>
              <a:pathLst>
                <a:path w="5123" h="4243" extrusionOk="0">
                  <a:moveTo>
                    <a:pt x="3722" y="0"/>
                  </a:moveTo>
                  <a:cubicBezTo>
                    <a:pt x="3461" y="0"/>
                    <a:pt x="3199" y="82"/>
                    <a:pt x="2977" y="253"/>
                  </a:cubicBezTo>
                  <a:lnTo>
                    <a:pt x="649" y="2018"/>
                  </a:lnTo>
                  <a:cubicBezTo>
                    <a:pt x="109" y="2434"/>
                    <a:pt x="0" y="3208"/>
                    <a:pt x="416" y="3766"/>
                  </a:cubicBezTo>
                  <a:cubicBezTo>
                    <a:pt x="657" y="4080"/>
                    <a:pt x="1018" y="4242"/>
                    <a:pt x="1385" y="4242"/>
                  </a:cubicBezTo>
                  <a:cubicBezTo>
                    <a:pt x="1651" y="4242"/>
                    <a:pt x="1919" y="4157"/>
                    <a:pt x="2146" y="3983"/>
                  </a:cubicBezTo>
                  <a:lnTo>
                    <a:pt x="4474" y="2217"/>
                  </a:lnTo>
                  <a:cubicBezTo>
                    <a:pt x="5015" y="1802"/>
                    <a:pt x="5123" y="1028"/>
                    <a:pt x="4707" y="487"/>
                  </a:cubicBezTo>
                  <a:cubicBezTo>
                    <a:pt x="4463" y="168"/>
                    <a:pt x="4094" y="0"/>
                    <a:pt x="3722" y="0"/>
                  </a:cubicBezTo>
                  <a:close/>
                </a:path>
              </a:pathLst>
            </a:custGeom>
            <a:solidFill>
              <a:srgbClr val="B37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3"/>
            <p:cNvSpPr/>
            <p:nvPr/>
          </p:nvSpPr>
          <p:spPr>
            <a:xfrm>
              <a:off x="2072825" y="630200"/>
              <a:ext cx="135675" cy="63525"/>
            </a:xfrm>
            <a:custGeom>
              <a:avLst/>
              <a:gdLst/>
              <a:ahLst/>
              <a:cxnLst/>
              <a:rect l="l" t="t" r="r" b="b"/>
              <a:pathLst>
                <a:path w="5427" h="2541" extrusionOk="0">
                  <a:moveTo>
                    <a:pt x="4177" y="0"/>
                  </a:moveTo>
                  <a:cubicBezTo>
                    <a:pt x="4167" y="0"/>
                    <a:pt x="4156" y="0"/>
                    <a:pt x="4145" y="0"/>
                  </a:cubicBezTo>
                  <a:lnTo>
                    <a:pt x="1225" y="70"/>
                  </a:lnTo>
                  <a:cubicBezTo>
                    <a:pt x="542" y="91"/>
                    <a:pt x="1" y="649"/>
                    <a:pt x="18" y="1333"/>
                  </a:cubicBezTo>
                  <a:cubicBezTo>
                    <a:pt x="35" y="2006"/>
                    <a:pt x="576" y="2540"/>
                    <a:pt x="1245" y="2540"/>
                  </a:cubicBezTo>
                  <a:cubicBezTo>
                    <a:pt x="1256" y="2540"/>
                    <a:pt x="1266" y="2540"/>
                    <a:pt x="1277" y="2540"/>
                  </a:cubicBezTo>
                  <a:lnTo>
                    <a:pt x="4197" y="2471"/>
                  </a:lnTo>
                  <a:cubicBezTo>
                    <a:pt x="4885" y="2449"/>
                    <a:pt x="5426" y="1891"/>
                    <a:pt x="5409" y="1207"/>
                  </a:cubicBezTo>
                  <a:cubicBezTo>
                    <a:pt x="5387" y="535"/>
                    <a:pt x="4846" y="0"/>
                    <a:pt x="4177" y="0"/>
                  </a:cubicBezTo>
                  <a:close/>
                </a:path>
              </a:pathLst>
            </a:custGeom>
            <a:solidFill>
              <a:srgbClr val="B37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3"/>
            <p:cNvSpPr/>
            <p:nvPr/>
          </p:nvSpPr>
          <p:spPr>
            <a:xfrm>
              <a:off x="2090350" y="560000"/>
              <a:ext cx="130675" cy="103325"/>
            </a:xfrm>
            <a:custGeom>
              <a:avLst/>
              <a:gdLst/>
              <a:ahLst/>
              <a:cxnLst/>
              <a:rect l="l" t="t" r="r" b="b"/>
              <a:pathLst>
                <a:path w="5227" h="4133" extrusionOk="0">
                  <a:moveTo>
                    <a:pt x="1419" y="1"/>
                  </a:moveTo>
                  <a:cubicBezTo>
                    <a:pt x="1023" y="1"/>
                    <a:pt x="633" y="189"/>
                    <a:pt x="399" y="537"/>
                  </a:cubicBezTo>
                  <a:cubicBezTo>
                    <a:pt x="1" y="1095"/>
                    <a:pt x="143" y="1870"/>
                    <a:pt x="706" y="2250"/>
                  </a:cubicBezTo>
                  <a:lnTo>
                    <a:pt x="3120" y="3907"/>
                  </a:lnTo>
                  <a:cubicBezTo>
                    <a:pt x="3334" y="4060"/>
                    <a:pt x="3577" y="4132"/>
                    <a:pt x="3818" y="4132"/>
                  </a:cubicBezTo>
                  <a:cubicBezTo>
                    <a:pt x="4205" y="4132"/>
                    <a:pt x="4588" y="3944"/>
                    <a:pt x="4833" y="3600"/>
                  </a:cubicBezTo>
                  <a:cubicBezTo>
                    <a:pt x="5227" y="3042"/>
                    <a:pt x="5084" y="2268"/>
                    <a:pt x="4526" y="1870"/>
                  </a:cubicBezTo>
                  <a:lnTo>
                    <a:pt x="2112" y="213"/>
                  </a:lnTo>
                  <a:cubicBezTo>
                    <a:pt x="1900" y="69"/>
                    <a:pt x="1659" y="1"/>
                    <a:pt x="1419" y="1"/>
                  </a:cubicBezTo>
                  <a:close/>
                </a:path>
              </a:pathLst>
            </a:custGeom>
            <a:solidFill>
              <a:srgbClr val="B37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33"/>
            <p:cNvSpPr/>
            <p:nvPr/>
          </p:nvSpPr>
          <p:spPr>
            <a:xfrm>
              <a:off x="2150275" y="514325"/>
              <a:ext cx="94225" cy="130825"/>
            </a:xfrm>
            <a:custGeom>
              <a:avLst/>
              <a:gdLst/>
              <a:ahLst/>
              <a:cxnLst/>
              <a:rect l="l" t="t" r="r" b="b"/>
              <a:pathLst>
                <a:path w="3769" h="5233" extrusionOk="0">
                  <a:moveTo>
                    <a:pt x="1412" y="0"/>
                  </a:moveTo>
                  <a:cubicBezTo>
                    <a:pt x="1273" y="0"/>
                    <a:pt x="1131" y="24"/>
                    <a:pt x="991" y="75"/>
                  </a:cubicBezTo>
                  <a:cubicBezTo>
                    <a:pt x="342" y="292"/>
                    <a:pt x="0" y="1010"/>
                    <a:pt x="234" y="1642"/>
                  </a:cubicBezTo>
                  <a:lnTo>
                    <a:pt x="1207" y="4402"/>
                  </a:lnTo>
                  <a:cubicBezTo>
                    <a:pt x="1378" y="4912"/>
                    <a:pt x="1850" y="5232"/>
                    <a:pt x="2360" y="5232"/>
                  </a:cubicBezTo>
                  <a:cubicBezTo>
                    <a:pt x="2498" y="5232"/>
                    <a:pt x="2639" y="5209"/>
                    <a:pt x="2778" y="5159"/>
                  </a:cubicBezTo>
                  <a:cubicBezTo>
                    <a:pt x="3427" y="4943"/>
                    <a:pt x="3769" y="4220"/>
                    <a:pt x="3535" y="3588"/>
                  </a:cubicBezTo>
                  <a:lnTo>
                    <a:pt x="2562" y="833"/>
                  </a:lnTo>
                  <a:cubicBezTo>
                    <a:pt x="2392" y="323"/>
                    <a:pt x="1921" y="0"/>
                    <a:pt x="1412" y="0"/>
                  </a:cubicBezTo>
                  <a:close/>
                </a:path>
              </a:pathLst>
            </a:custGeom>
            <a:solidFill>
              <a:srgbClr val="B37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33"/>
            <p:cNvSpPr/>
            <p:nvPr/>
          </p:nvSpPr>
          <p:spPr>
            <a:xfrm>
              <a:off x="2205325" y="512600"/>
              <a:ext cx="89700" cy="131850"/>
            </a:xfrm>
            <a:custGeom>
              <a:avLst/>
              <a:gdLst/>
              <a:ahLst/>
              <a:cxnLst/>
              <a:rect l="l" t="t" r="r" b="b"/>
              <a:pathLst>
                <a:path w="3588" h="5274" extrusionOk="0">
                  <a:moveTo>
                    <a:pt x="2204" y="0"/>
                  </a:moveTo>
                  <a:cubicBezTo>
                    <a:pt x="1676" y="0"/>
                    <a:pt x="1189" y="349"/>
                    <a:pt x="1026" y="880"/>
                  </a:cubicBezTo>
                  <a:lnTo>
                    <a:pt x="178" y="3675"/>
                  </a:lnTo>
                  <a:cubicBezTo>
                    <a:pt x="1" y="4341"/>
                    <a:pt x="360" y="5029"/>
                    <a:pt x="1009" y="5228"/>
                  </a:cubicBezTo>
                  <a:cubicBezTo>
                    <a:pt x="1123" y="5258"/>
                    <a:pt x="1238" y="5273"/>
                    <a:pt x="1352" y="5273"/>
                  </a:cubicBezTo>
                  <a:cubicBezTo>
                    <a:pt x="1896" y="5273"/>
                    <a:pt x="2393" y="4934"/>
                    <a:pt x="2557" y="4397"/>
                  </a:cubicBezTo>
                  <a:lnTo>
                    <a:pt x="3388" y="1585"/>
                  </a:lnTo>
                  <a:cubicBezTo>
                    <a:pt x="3587" y="936"/>
                    <a:pt x="3206" y="253"/>
                    <a:pt x="2557" y="54"/>
                  </a:cubicBezTo>
                  <a:cubicBezTo>
                    <a:pt x="2440" y="17"/>
                    <a:pt x="2321" y="0"/>
                    <a:pt x="2204" y="0"/>
                  </a:cubicBezTo>
                  <a:close/>
                </a:path>
              </a:pathLst>
            </a:custGeom>
            <a:solidFill>
              <a:srgbClr val="B37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3"/>
            <p:cNvSpPr/>
            <p:nvPr/>
          </p:nvSpPr>
          <p:spPr>
            <a:xfrm>
              <a:off x="2166925" y="607300"/>
              <a:ext cx="117275" cy="105200"/>
            </a:xfrm>
            <a:custGeom>
              <a:avLst/>
              <a:gdLst/>
              <a:ahLst/>
              <a:cxnLst/>
              <a:rect l="l" t="t" r="r" b="b"/>
              <a:pathLst>
                <a:path w="4691" h="4208" extrusionOk="0">
                  <a:moveTo>
                    <a:pt x="2364" y="1"/>
                  </a:moveTo>
                  <a:cubicBezTo>
                    <a:pt x="1451" y="1"/>
                    <a:pt x="614" y="591"/>
                    <a:pt x="347" y="1509"/>
                  </a:cubicBezTo>
                  <a:cubicBezTo>
                    <a:pt x="1" y="2608"/>
                    <a:pt x="632" y="3780"/>
                    <a:pt x="1753" y="4122"/>
                  </a:cubicBezTo>
                  <a:cubicBezTo>
                    <a:pt x="1952" y="4180"/>
                    <a:pt x="2152" y="4208"/>
                    <a:pt x="2349" y="4208"/>
                  </a:cubicBezTo>
                  <a:cubicBezTo>
                    <a:pt x="3255" y="4208"/>
                    <a:pt x="4085" y="3623"/>
                    <a:pt x="4366" y="2716"/>
                  </a:cubicBezTo>
                  <a:cubicBezTo>
                    <a:pt x="4690" y="1600"/>
                    <a:pt x="4059" y="428"/>
                    <a:pt x="2960" y="86"/>
                  </a:cubicBezTo>
                  <a:cubicBezTo>
                    <a:pt x="2761" y="28"/>
                    <a:pt x="2561" y="1"/>
                    <a:pt x="2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3"/>
            <p:cNvSpPr/>
            <p:nvPr/>
          </p:nvSpPr>
          <p:spPr>
            <a:xfrm>
              <a:off x="2227825" y="817125"/>
              <a:ext cx="231700" cy="176500"/>
            </a:xfrm>
            <a:custGeom>
              <a:avLst/>
              <a:gdLst/>
              <a:ahLst/>
              <a:cxnLst/>
              <a:rect l="l" t="t" r="r" b="b"/>
              <a:pathLst>
                <a:path w="9268" h="7060" extrusionOk="0">
                  <a:moveTo>
                    <a:pt x="7780" y="0"/>
                  </a:moveTo>
                  <a:cubicBezTo>
                    <a:pt x="6547" y="0"/>
                    <a:pt x="4745" y="205"/>
                    <a:pt x="2903" y="1137"/>
                  </a:cubicBezTo>
                  <a:cubicBezTo>
                    <a:pt x="0" y="2600"/>
                    <a:pt x="1424" y="5053"/>
                    <a:pt x="1805" y="5611"/>
                  </a:cubicBezTo>
                  <a:cubicBezTo>
                    <a:pt x="1805" y="5611"/>
                    <a:pt x="1822" y="5645"/>
                    <a:pt x="1839" y="5680"/>
                  </a:cubicBezTo>
                  <a:cubicBezTo>
                    <a:pt x="1874" y="5719"/>
                    <a:pt x="1891" y="5736"/>
                    <a:pt x="1891" y="5736"/>
                  </a:cubicBezTo>
                  <a:cubicBezTo>
                    <a:pt x="2172" y="6076"/>
                    <a:pt x="3099" y="7060"/>
                    <a:pt x="4320" y="7060"/>
                  </a:cubicBezTo>
                  <a:cubicBezTo>
                    <a:pt x="4981" y="7060"/>
                    <a:pt x="5729" y="6771"/>
                    <a:pt x="6507" y="5935"/>
                  </a:cubicBezTo>
                  <a:cubicBezTo>
                    <a:pt x="8653" y="3625"/>
                    <a:pt x="9159" y="960"/>
                    <a:pt x="9246" y="220"/>
                  </a:cubicBezTo>
                  <a:cubicBezTo>
                    <a:pt x="9246" y="220"/>
                    <a:pt x="9268" y="129"/>
                    <a:pt x="9268" y="112"/>
                  </a:cubicBezTo>
                  <a:lnTo>
                    <a:pt x="9177" y="95"/>
                  </a:lnTo>
                  <a:cubicBezTo>
                    <a:pt x="8921" y="57"/>
                    <a:pt x="8430" y="0"/>
                    <a:pt x="7780" y="0"/>
                  </a:cubicBezTo>
                  <a:close/>
                </a:path>
              </a:pathLst>
            </a:custGeom>
            <a:solidFill>
              <a:srgbClr val="00B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3"/>
            <p:cNvSpPr/>
            <p:nvPr/>
          </p:nvSpPr>
          <p:spPr>
            <a:xfrm>
              <a:off x="2280500" y="835425"/>
              <a:ext cx="158250" cy="118850"/>
            </a:xfrm>
            <a:custGeom>
              <a:avLst/>
              <a:gdLst/>
              <a:ahLst/>
              <a:cxnLst/>
              <a:rect l="l" t="t" r="r" b="b"/>
              <a:pathLst>
                <a:path w="6330" h="4754" extrusionOk="0">
                  <a:moveTo>
                    <a:pt x="6231" y="0"/>
                  </a:moveTo>
                  <a:cubicBezTo>
                    <a:pt x="6211" y="0"/>
                    <a:pt x="6189" y="4"/>
                    <a:pt x="6166" y="12"/>
                  </a:cubicBezTo>
                  <a:lnTo>
                    <a:pt x="57" y="4606"/>
                  </a:lnTo>
                  <a:cubicBezTo>
                    <a:pt x="22" y="4623"/>
                    <a:pt x="0" y="4680"/>
                    <a:pt x="39" y="4714"/>
                  </a:cubicBezTo>
                  <a:cubicBezTo>
                    <a:pt x="57" y="4753"/>
                    <a:pt x="74" y="4753"/>
                    <a:pt x="109" y="4753"/>
                  </a:cubicBezTo>
                  <a:cubicBezTo>
                    <a:pt x="130" y="4753"/>
                    <a:pt x="147" y="4753"/>
                    <a:pt x="165" y="4732"/>
                  </a:cubicBezTo>
                  <a:lnTo>
                    <a:pt x="6274" y="154"/>
                  </a:lnTo>
                  <a:cubicBezTo>
                    <a:pt x="6313" y="120"/>
                    <a:pt x="6330" y="63"/>
                    <a:pt x="6295" y="29"/>
                  </a:cubicBezTo>
                  <a:cubicBezTo>
                    <a:pt x="6283" y="9"/>
                    <a:pt x="6260" y="0"/>
                    <a:pt x="6231" y="0"/>
                  </a:cubicBezTo>
                  <a:close/>
                </a:path>
              </a:pathLst>
            </a:custGeom>
            <a:solidFill>
              <a:srgbClr val="8AC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3"/>
            <p:cNvSpPr/>
            <p:nvPr/>
          </p:nvSpPr>
          <p:spPr>
            <a:xfrm>
              <a:off x="2345400" y="851500"/>
              <a:ext cx="5975" cy="54525"/>
            </a:xfrm>
            <a:custGeom>
              <a:avLst/>
              <a:gdLst/>
              <a:ahLst/>
              <a:cxnLst/>
              <a:rect l="l" t="t" r="r" b="b"/>
              <a:pathLst>
                <a:path w="239" h="2181" extrusionOk="0">
                  <a:moveTo>
                    <a:pt x="165" y="0"/>
                  </a:moveTo>
                  <a:cubicBezTo>
                    <a:pt x="108" y="0"/>
                    <a:pt x="74" y="35"/>
                    <a:pt x="74" y="87"/>
                  </a:cubicBezTo>
                  <a:lnTo>
                    <a:pt x="0" y="2090"/>
                  </a:lnTo>
                  <a:cubicBezTo>
                    <a:pt x="0" y="2142"/>
                    <a:pt x="39" y="2181"/>
                    <a:pt x="91" y="2181"/>
                  </a:cubicBezTo>
                  <a:cubicBezTo>
                    <a:pt x="147" y="2181"/>
                    <a:pt x="182" y="2142"/>
                    <a:pt x="182" y="2090"/>
                  </a:cubicBezTo>
                  <a:lnTo>
                    <a:pt x="238" y="87"/>
                  </a:lnTo>
                  <a:cubicBezTo>
                    <a:pt x="238" y="35"/>
                    <a:pt x="199" y="0"/>
                    <a:pt x="165" y="0"/>
                  </a:cubicBezTo>
                  <a:close/>
                </a:path>
              </a:pathLst>
            </a:custGeom>
            <a:solidFill>
              <a:srgbClr val="8AC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3"/>
            <p:cNvSpPr/>
            <p:nvPr/>
          </p:nvSpPr>
          <p:spPr>
            <a:xfrm>
              <a:off x="2301275" y="884800"/>
              <a:ext cx="5850" cy="54550"/>
            </a:xfrm>
            <a:custGeom>
              <a:avLst/>
              <a:gdLst/>
              <a:ahLst/>
              <a:cxnLst/>
              <a:rect l="l" t="t" r="r" b="b"/>
              <a:pathLst>
                <a:path w="234" h="2182" extrusionOk="0">
                  <a:moveTo>
                    <a:pt x="143" y="1"/>
                  </a:moveTo>
                  <a:cubicBezTo>
                    <a:pt x="108" y="1"/>
                    <a:pt x="74" y="35"/>
                    <a:pt x="56" y="74"/>
                  </a:cubicBezTo>
                  <a:lnTo>
                    <a:pt x="0" y="2090"/>
                  </a:lnTo>
                  <a:cubicBezTo>
                    <a:pt x="0" y="2129"/>
                    <a:pt x="35" y="2181"/>
                    <a:pt x="91" y="2181"/>
                  </a:cubicBezTo>
                  <a:cubicBezTo>
                    <a:pt x="126" y="2181"/>
                    <a:pt x="164" y="2147"/>
                    <a:pt x="164" y="2090"/>
                  </a:cubicBezTo>
                  <a:lnTo>
                    <a:pt x="234" y="92"/>
                  </a:lnTo>
                  <a:cubicBezTo>
                    <a:pt x="234" y="35"/>
                    <a:pt x="199" y="1"/>
                    <a:pt x="143" y="1"/>
                  </a:cubicBezTo>
                  <a:close/>
                </a:path>
              </a:pathLst>
            </a:custGeom>
            <a:solidFill>
              <a:srgbClr val="8AC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3"/>
            <p:cNvSpPr/>
            <p:nvPr/>
          </p:nvSpPr>
          <p:spPr>
            <a:xfrm>
              <a:off x="2345400" y="901900"/>
              <a:ext cx="53675" cy="16675"/>
            </a:xfrm>
            <a:custGeom>
              <a:avLst/>
              <a:gdLst/>
              <a:ahLst/>
              <a:cxnLst/>
              <a:rect l="l" t="t" r="r" b="b"/>
              <a:pathLst>
                <a:path w="2147" h="667" extrusionOk="0">
                  <a:moveTo>
                    <a:pt x="130" y="0"/>
                  </a:moveTo>
                  <a:cubicBezTo>
                    <a:pt x="74" y="0"/>
                    <a:pt x="39" y="18"/>
                    <a:pt x="22" y="74"/>
                  </a:cubicBezTo>
                  <a:cubicBezTo>
                    <a:pt x="0" y="108"/>
                    <a:pt x="39" y="165"/>
                    <a:pt x="74" y="165"/>
                  </a:cubicBezTo>
                  <a:lnTo>
                    <a:pt x="2021" y="667"/>
                  </a:lnTo>
                  <a:lnTo>
                    <a:pt x="2038" y="667"/>
                  </a:lnTo>
                  <a:cubicBezTo>
                    <a:pt x="2077" y="667"/>
                    <a:pt x="2112" y="649"/>
                    <a:pt x="2129" y="615"/>
                  </a:cubicBezTo>
                  <a:cubicBezTo>
                    <a:pt x="2146" y="558"/>
                    <a:pt x="2112" y="524"/>
                    <a:pt x="2055" y="506"/>
                  </a:cubicBezTo>
                  <a:lnTo>
                    <a:pt x="130" y="0"/>
                  </a:lnTo>
                  <a:close/>
                </a:path>
              </a:pathLst>
            </a:custGeom>
            <a:solidFill>
              <a:srgbClr val="8AC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3"/>
            <p:cNvSpPr/>
            <p:nvPr/>
          </p:nvSpPr>
          <p:spPr>
            <a:xfrm>
              <a:off x="2301275" y="935150"/>
              <a:ext cx="53225" cy="16850"/>
            </a:xfrm>
            <a:custGeom>
              <a:avLst/>
              <a:gdLst/>
              <a:ahLst/>
              <a:cxnLst/>
              <a:rect l="l" t="t" r="r" b="b"/>
              <a:pathLst>
                <a:path w="2129" h="674" extrusionOk="0">
                  <a:moveTo>
                    <a:pt x="85" y="1"/>
                  </a:moveTo>
                  <a:cubicBezTo>
                    <a:pt x="53" y="1"/>
                    <a:pt x="17" y="31"/>
                    <a:pt x="17" y="59"/>
                  </a:cubicBezTo>
                  <a:cubicBezTo>
                    <a:pt x="0" y="115"/>
                    <a:pt x="17" y="150"/>
                    <a:pt x="74" y="167"/>
                  </a:cubicBezTo>
                  <a:lnTo>
                    <a:pt x="2020" y="673"/>
                  </a:lnTo>
                  <a:lnTo>
                    <a:pt x="2038" y="673"/>
                  </a:lnTo>
                  <a:cubicBezTo>
                    <a:pt x="2072" y="673"/>
                    <a:pt x="2111" y="656"/>
                    <a:pt x="2129" y="617"/>
                  </a:cubicBezTo>
                  <a:cubicBezTo>
                    <a:pt x="2129" y="565"/>
                    <a:pt x="2111" y="509"/>
                    <a:pt x="2055" y="509"/>
                  </a:cubicBezTo>
                  <a:lnTo>
                    <a:pt x="108" y="7"/>
                  </a:lnTo>
                  <a:cubicBezTo>
                    <a:pt x="101" y="3"/>
                    <a:pt x="94" y="1"/>
                    <a:pt x="85" y="1"/>
                  </a:cubicBezTo>
                  <a:close/>
                </a:path>
              </a:pathLst>
            </a:custGeom>
            <a:solidFill>
              <a:srgbClr val="8AC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3"/>
            <p:cNvSpPr/>
            <p:nvPr/>
          </p:nvSpPr>
          <p:spPr>
            <a:xfrm>
              <a:off x="2353500" y="827600"/>
              <a:ext cx="64925" cy="20675"/>
            </a:xfrm>
            <a:custGeom>
              <a:avLst/>
              <a:gdLst/>
              <a:ahLst/>
              <a:cxnLst/>
              <a:rect l="l" t="t" r="r" b="b"/>
              <a:pathLst>
                <a:path w="2597" h="827" extrusionOk="0">
                  <a:moveTo>
                    <a:pt x="1" y="0"/>
                  </a:moveTo>
                  <a:lnTo>
                    <a:pt x="1" y="826"/>
                  </a:lnTo>
                  <a:lnTo>
                    <a:pt x="2597" y="826"/>
                  </a:lnTo>
                  <a:lnTo>
                    <a:pt x="2597" y="0"/>
                  </a:lnTo>
                  <a:close/>
                </a:path>
              </a:pathLst>
            </a:custGeom>
            <a:solidFill>
              <a:srgbClr val="00D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3"/>
            <p:cNvSpPr/>
            <p:nvPr/>
          </p:nvSpPr>
          <p:spPr>
            <a:xfrm>
              <a:off x="2057050" y="1151150"/>
              <a:ext cx="156425" cy="104125"/>
            </a:xfrm>
            <a:custGeom>
              <a:avLst/>
              <a:gdLst/>
              <a:ahLst/>
              <a:cxnLst/>
              <a:rect l="l" t="t" r="r" b="b"/>
              <a:pathLst>
                <a:path w="6257" h="4165" extrusionOk="0">
                  <a:moveTo>
                    <a:pt x="2709" y="1"/>
                  </a:moveTo>
                  <a:cubicBezTo>
                    <a:pt x="1395" y="1"/>
                    <a:pt x="390" y="374"/>
                    <a:pt x="69" y="522"/>
                  </a:cubicBezTo>
                  <a:cubicBezTo>
                    <a:pt x="69" y="522"/>
                    <a:pt x="17" y="539"/>
                    <a:pt x="0" y="539"/>
                  </a:cubicBezTo>
                  <a:lnTo>
                    <a:pt x="35" y="613"/>
                  </a:lnTo>
                  <a:cubicBezTo>
                    <a:pt x="216" y="1063"/>
                    <a:pt x="973" y="2668"/>
                    <a:pt x="2704" y="3767"/>
                  </a:cubicBezTo>
                  <a:cubicBezTo>
                    <a:pt x="3153" y="4053"/>
                    <a:pt x="3546" y="4165"/>
                    <a:pt x="3886" y="4165"/>
                  </a:cubicBezTo>
                  <a:cubicBezTo>
                    <a:pt x="4896" y="4165"/>
                    <a:pt x="5435" y="3182"/>
                    <a:pt x="5568" y="2884"/>
                  </a:cubicBezTo>
                  <a:cubicBezTo>
                    <a:pt x="5568" y="2884"/>
                    <a:pt x="5585" y="2867"/>
                    <a:pt x="5585" y="2849"/>
                  </a:cubicBezTo>
                  <a:cubicBezTo>
                    <a:pt x="5607" y="2810"/>
                    <a:pt x="5607" y="2793"/>
                    <a:pt x="5607" y="2793"/>
                  </a:cubicBezTo>
                  <a:cubicBezTo>
                    <a:pt x="5750" y="2378"/>
                    <a:pt x="6256" y="595"/>
                    <a:pt x="4179" y="163"/>
                  </a:cubicBezTo>
                  <a:cubicBezTo>
                    <a:pt x="3662" y="46"/>
                    <a:pt x="3167" y="1"/>
                    <a:pt x="2709" y="1"/>
                  </a:cubicBezTo>
                  <a:close/>
                </a:path>
              </a:pathLst>
            </a:custGeom>
            <a:solidFill>
              <a:srgbClr val="00B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3"/>
            <p:cNvSpPr/>
            <p:nvPr/>
          </p:nvSpPr>
          <p:spPr>
            <a:xfrm>
              <a:off x="2072300" y="1169850"/>
              <a:ext cx="119975" cy="51575"/>
            </a:xfrm>
            <a:custGeom>
              <a:avLst/>
              <a:gdLst/>
              <a:ahLst/>
              <a:cxnLst/>
              <a:rect l="l" t="t" r="r" b="b"/>
              <a:pathLst>
                <a:path w="4799" h="2063" extrusionOk="0">
                  <a:moveTo>
                    <a:pt x="99" y="1"/>
                  </a:moveTo>
                  <a:cubicBezTo>
                    <a:pt x="67" y="1"/>
                    <a:pt x="35" y="21"/>
                    <a:pt x="22" y="64"/>
                  </a:cubicBezTo>
                  <a:cubicBezTo>
                    <a:pt x="0" y="98"/>
                    <a:pt x="22" y="155"/>
                    <a:pt x="74" y="172"/>
                  </a:cubicBezTo>
                  <a:lnTo>
                    <a:pt x="4673" y="2062"/>
                  </a:lnTo>
                  <a:lnTo>
                    <a:pt x="4707" y="2062"/>
                  </a:lnTo>
                  <a:cubicBezTo>
                    <a:pt x="4742" y="2062"/>
                    <a:pt x="4781" y="2045"/>
                    <a:pt x="4781" y="2011"/>
                  </a:cubicBezTo>
                  <a:cubicBezTo>
                    <a:pt x="4798" y="1976"/>
                    <a:pt x="4781" y="1920"/>
                    <a:pt x="4742" y="1902"/>
                  </a:cubicBezTo>
                  <a:lnTo>
                    <a:pt x="130" y="7"/>
                  </a:lnTo>
                  <a:cubicBezTo>
                    <a:pt x="120" y="3"/>
                    <a:pt x="110" y="1"/>
                    <a:pt x="99" y="1"/>
                  </a:cubicBezTo>
                  <a:close/>
                </a:path>
              </a:pathLst>
            </a:custGeom>
            <a:solidFill>
              <a:srgbClr val="8AC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3"/>
            <p:cNvSpPr/>
            <p:nvPr/>
          </p:nvSpPr>
          <p:spPr>
            <a:xfrm>
              <a:off x="2110150" y="1197375"/>
              <a:ext cx="33875" cy="20050"/>
            </a:xfrm>
            <a:custGeom>
              <a:avLst/>
              <a:gdLst/>
              <a:ahLst/>
              <a:cxnLst/>
              <a:rect l="l" t="t" r="r" b="b"/>
              <a:pathLst>
                <a:path w="1355" h="802" extrusionOk="0">
                  <a:moveTo>
                    <a:pt x="1243" y="1"/>
                  </a:moveTo>
                  <a:cubicBezTo>
                    <a:pt x="1232" y="1"/>
                    <a:pt x="1221" y="4"/>
                    <a:pt x="1212" y="10"/>
                  </a:cubicBezTo>
                  <a:lnTo>
                    <a:pt x="57" y="637"/>
                  </a:lnTo>
                  <a:cubicBezTo>
                    <a:pt x="22" y="659"/>
                    <a:pt x="0" y="711"/>
                    <a:pt x="39" y="767"/>
                  </a:cubicBezTo>
                  <a:cubicBezTo>
                    <a:pt x="39" y="784"/>
                    <a:pt x="74" y="801"/>
                    <a:pt x="108" y="801"/>
                  </a:cubicBezTo>
                  <a:lnTo>
                    <a:pt x="147" y="801"/>
                  </a:lnTo>
                  <a:lnTo>
                    <a:pt x="1281" y="152"/>
                  </a:lnTo>
                  <a:cubicBezTo>
                    <a:pt x="1337" y="135"/>
                    <a:pt x="1354" y="79"/>
                    <a:pt x="1320" y="44"/>
                  </a:cubicBezTo>
                  <a:cubicBezTo>
                    <a:pt x="1304" y="19"/>
                    <a:pt x="1273" y="1"/>
                    <a:pt x="1243" y="1"/>
                  </a:cubicBezTo>
                  <a:close/>
                </a:path>
              </a:pathLst>
            </a:custGeom>
            <a:solidFill>
              <a:srgbClr val="8AC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3"/>
            <p:cNvSpPr/>
            <p:nvPr/>
          </p:nvSpPr>
          <p:spPr>
            <a:xfrm>
              <a:off x="2143575" y="1210900"/>
              <a:ext cx="33775" cy="20475"/>
            </a:xfrm>
            <a:custGeom>
              <a:avLst/>
              <a:gdLst/>
              <a:ahLst/>
              <a:cxnLst/>
              <a:rect l="l" t="t" r="r" b="b"/>
              <a:pathLst>
                <a:path w="1351" h="819" extrusionOk="0">
                  <a:moveTo>
                    <a:pt x="1240" y="1"/>
                  </a:moveTo>
                  <a:cubicBezTo>
                    <a:pt x="1228" y="1"/>
                    <a:pt x="1217" y="3"/>
                    <a:pt x="1207" y="9"/>
                  </a:cubicBezTo>
                  <a:lnTo>
                    <a:pt x="52" y="658"/>
                  </a:lnTo>
                  <a:cubicBezTo>
                    <a:pt x="17" y="676"/>
                    <a:pt x="0" y="728"/>
                    <a:pt x="35" y="767"/>
                  </a:cubicBezTo>
                  <a:cubicBezTo>
                    <a:pt x="35" y="801"/>
                    <a:pt x="69" y="818"/>
                    <a:pt x="108" y="818"/>
                  </a:cubicBezTo>
                  <a:cubicBezTo>
                    <a:pt x="126" y="818"/>
                    <a:pt x="126" y="801"/>
                    <a:pt x="143" y="801"/>
                  </a:cubicBezTo>
                  <a:lnTo>
                    <a:pt x="1281" y="170"/>
                  </a:lnTo>
                  <a:cubicBezTo>
                    <a:pt x="1333" y="152"/>
                    <a:pt x="1350" y="96"/>
                    <a:pt x="1315" y="44"/>
                  </a:cubicBezTo>
                  <a:cubicBezTo>
                    <a:pt x="1303" y="19"/>
                    <a:pt x="1270" y="1"/>
                    <a:pt x="1240" y="1"/>
                  </a:cubicBezTo>
                  <a:close/>
                </a:path>
              </a:pathLst>
            </a:custGeom>
            <a:solidFill>
              <a:srgbClr val="8AC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3"/>
            <p:cNvSpPr/>
            <p:nvPr/>
          </p:nvSpPr>
          <p:spPr>
            <a:xfrm>
              <a:off x="2130050" y="1165850"/>
              <a:ext cx="13975" cy="35775"/>
            </a:xfrm>
            <a:custGeom>
              <a:avLst/>
              <a:gdLst/>
              <a:ahLst/>
              <a:cxnLst/>
              <a:rect l="l" t="t" r="r" b="b"/>
              <a:pathLst>
                <a:path w="559" h="1431" extrusionOk="0">
                  <a:moveTo>
                    <a:pt x="100" y="1"/>
                  </a:moveTo>
                  <a:cubicBezTo>
                    <a:pt x="90" y="1"/>
                    <a:pt x="79" y="3"/>
                    <a:pt x="70" y="7"/>
                  </a:cubicBezTo>
                  <a:cubicBezTo>
                    <a:pt x="18" y="7"/>
                    <a:pt x="0" y="59"/>
                    <a:pt x="0" y="115"/>
                  </a:cubicBezTo>
                  <a:lnTo>
                    <a:pt x="377" y="1357"/>
                  </a:lnTo>
                  <a:cubicBezTo>
                    <a:pt x="377" y="1396"/>
                    <a:pt x="416" y="1431"/>
                    <a:pt x="450" y="1431"/>
                  </a:cubicBezTo>
                  <a:cubicBezTo>
                    <a:pt x="468" y="1431"/>
                    <a:pt x="468" y="1413"/>
                    <a:pt x="485" y="1413"/>
                  </a:cubicBezTo>
                  <a:cubicBezTo>
                    <a:pt x="524" y="1413"/>
                    <a:pt x="558" y="1357"/>
                    <a:pt x="541" y="1305"/>
                  </a:cubicBezTo>
                  <a:lnTo>
                    <a:pt x="178" y="59"/>
                  </a:lnTo>
                  <a:cubicBezTo>
                    <a:pt x="165" y="20"/>
                    <a:pt x="132" y="1"/>
                    <a:pt x="100" y="1"/>
                  </a:cubicBezTo>
                  <a:close/>
                </a:path>
              </a:pathLst>
            </a:custGeom>
            <a:solidFill>
              <a:srgbClr val="8AC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3"/>
            <p:cNvSpPr/>
            <p:nvPr/>
          </p:nvSpPr>
          <p:spPr>
            <a:xfrm>
              <a:off x="2163350" y="1179425"/>
              <a:ext cx="14000" cy="35725"/>
            </a:xfrm>
            <a:custGeom>
              <a:avLst/>
              <a:gdLst/>
              <a:ahLst/>
              <a:cxnLst/>
              <a:rect l="l" t="t" r="r" b="b"/>
              <a:pathLst>
                <a:path w="560" h="1429" extrusionOk="0">
                  <a:moveTo>
                    <a:pt x="95" y="1"/>
                  </a:moveTo>
                  <a:cubicBezTo>
                    <a:pt x="88" y="1"/>
                    <a:pt x="81" y="2"/>
                    <a:pt x="74" y="5"/>
                  </a:cubicBezTo>
                  <a:cubicBezTo>
                    <a:pt x="18" y="22"/>
                    <a:pt x="1" y="57"/>
                    <a:pt x="1" y="113"/>
                  </a:cubicBezTo>
                  <a:lnTo>
                    <a:pt x="382" y="1377"/>
                  </a:lnTo>
                  <a:cubicBezTo>
                    <a:pt x="382" y="1411"/>
                    <a:pt x="416" y="1429"/>
                    <a:pt x="451" y="1429"/>
                  </a:cubicBezTo>
                  <a:lnTo>
                    <a:pt x="490" y="1429"/>
                  </a:lnTo>
                  <a:cubicBezTo>
                    <a:pt x="524" y="1411"/>
                    <a:pt x="559" y="1355"/>
                    <a:pt x="542" y="1320"/>
                  </a:cubicBezTo>
                  <a:lnTo>
                    <a:pt x="183" y="57"/>
                  </a:lnTo>
                  <a:cubicBezTo>
                    <a:pt x="168" y="29"/>
                    <a:pt x="128" y="1"/>
                    <a:pt x="95" y="1"/>
                  </a:cubicBezTo>
                  <a:close/>
                </a:path>
              </a:pathLst>
            </a:custGeom>
            <a:solidFill>
              <a:srgbClr val="8AC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3"/>
            <p:cNvSpPr/>
            <p:nvPr/>
          </p:nvSpPr>
          <p:spPr>
            <a:xfrm>
              <a:off x="2076400" y="1181800"/>
              <a:ext cx="30200" cy="35625"/>
            </a:xfrm>
            <a:custGeom>
              <a:avLst/>
              <a:gdLst/>
              <a:ahLst/>
              <a:cxnLst/>
              <a:rect l="l" t="t" r="r" b="b"/>
              <a:pathLst>
                <a:path w="1208" h="1425" extrusionOk="0">
                  <a:moveTo>
                    <a:pt x="234" y="1"/>
                  </a:moveTo>
                  <a:cubicBezTo>
                    <a:pt x="199" y="1"/>
                    <a:pt x="161" y="18"/>
                    <a:pt x="126" y="36"/>
                  </a:cubicBezTo>
                  <a:cubicBezTo>
                    <a:pt x="35" y="92"/>
                    <a:pt x="0" y="217"/>
                    <a:pt x="52" y="308"/>
                  </a:cubicBezTo>
                  <a:cubicBezTo>
                    <a:pt x="269" y="685"/>
                    <a:pt x="541" y="1044"/>
                    <a:pt x="831" y="1368"/>
                  </a:cubicBezTo>
                  <a:cubicBezTo>
                    <a:pt x="883" y="1407"/>
                    <a:pt x="939" y="1424"/>
                    <a:pt x="991" y="1424"/>
                  </a:cubicBezTo>
                  <a:cubicBezTo>
                    <a:pt x="1026" y="1424"/>
                    <a:pt x="1082" y="1407"/>
                    <a:pt x="1117" y="1368"/>
                  </a:cubicBezTo>
                  <a:cubicBezTo>
                    <a:pt x="1156" y="1351"/>
                    <a:pt x="1173" y="1334"/>
                    <a:pt x="1173" y="1299"/>
                  </a:cubicBezTo>
                  <a:cubicBezTo>
                    <a:pt x="1208" y="1225"/>
                    <a:pt x="1190" y="1134"/>
                    <a:pt x="1134" y="1083"/>
                  </a:cubicBezTo>
                  <a:cubicBezTo>
                    <a:pt x="848" y="793"/>
                    <a:pt x="615" y="451"/>
                    <a:pt x="416" y="109"/>
                  </a:cubicBezTo>
                  <a:cubicBezTo>
                    <a:pt x="360" y="36"/>
                    <a:pt x="308" y="1"/>
                    <a:pt x="234" y="1"/>
                  </a:cubicBezTo>
                  <a:close/>
                </a:path>
              </a:pathLst>
            </a:custGeom>
            <a:solidFill>
              <a:srgbClr val="00D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3"/>
            <p:cNvSpPr/>
            <p:nvPr/>
          </p:nvSpPr>
          <p:spPr>
            <a:xfrm>
              <a:off x="1671225" y="680600"/>
              <a:ext cx="21675" cy="676025"/>
            </a:xfrm>
            <a:custGeom>
              <a:avLst/>
              <a:gdLst/>
              <a:ahLst/>
              <a:cxnLst/>
              <a:rect l="l" t="t" r="r" b="b"/>
              <a:pathLst>
                <a:path w="867" h="27041" extrusionOk="0">
                  <a:moveTo>
                    <a:pt x="1" y="1"/>
                  </a:moveTo>
                  <a:lnTo>
                    <a:pt x="1" y="27040"/>
                  </a:lnTo>
                  <a:lnTo>
                    <a:pt x="866" y="27040"/>
                  </a:lnTo>
                  <a:lnTo>
                    <a:pt x="866" y="1"/>
                  </a:lnTo>
                  <a:close/>
                </a:path>
              </a:pathLst>
            </a:custGeom>
            <a:solidFill>
              <a:srgbClr val="00B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3"/>
            <p:cNvSpPr/>
            <p:nvPr/>
          </p:nvSpPr>
          <p:spPr>
            <a:xfrm>
              <a:off x="1666250" y="635800"/>
              <a:ext cx="69050" cy="101225"/>
            </a:xfrm>
            <a:custGeom>
              <a:avLst/>
              <a:gdLst/>
              <a:ahLst/>
              <a:cxnLst/>
              <a:rect l="l" t="t" r="r" b="b"/>
              <a:pathLst>
                <a:path w="2762" h="4049" extrusionOk="0">
                  <a:moveTo>
                    <a:pt x="1688" y="0"/>
                  </a:moveTo>
                  <a:cubicBezTo>
                    <a:pt x="1291" y="0"/>
                    <a:pt x="913" y="266"/>
                    <a:pt x="797" y="676"/>
                  </a:cubicBezTo>
                  <a:lnTo>
                    <a:pt x="148" y="2822"/>
                  </a:lnTo>
                  <a:cubicBezTo>
                    <a:pt x="1" y="3328"/>
                    <a:pt x="291" y="3848"/>
                    <a:pt x="797" y="4012"/>
                  </a:cubicBezTo>
                  <a:cubicBezTo>
                    <a:pt x="881" y="4037"/>
                    <a:pt x="967" y="4049"/>
                    <a:pt x="1052" y="4049"/>
                  </a:cubicBezTo>
                  <a:cubicBezTo>
                    <a:pt x="1458" y="4049"/>
                    <a:pt x="1847" y="3781"/>
                    <a:pt x="1965" y="3363"/>
                  </a:cubicBezTo>
                  <a:lnTo>
                    <a:pt x="2614" y="1217"/>
                  </a:lnTo>
                  <a:cubicBezTo>
                    <a:pt x="2761" y="711"/>
                    <a:pt x="2471" y="192"/>
                    <a:pt x="1965" y="45"/>
                  </a:cubicBezTo>
                  <a:cubicBezTo>
                    <a:pt x="1874" y="14"/>
                    <a:pt x="1780" y="0"/>
                    <a:pt x="1688" y="0"/>
                  </a:cubicBezTo>
                  <a:close/>
                </a:path>
              </a:pathLst>
            </a:custGeom>
            <a:solidFill>
              <a:srgbClr val="9E5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3"/>
            <p:cNvSpPr/>
            <p:nvPr/>
          </p:nvSpPr>
          <p:spPr>
            <a:xfrm>
              <a:off x="1684750" y="668550"/>
              <a:ext cx="98225" cy="81450"/>
            </a:xfrm>
            <a:custGeom>
              <a:avLst/>
              <a:gdLst/>
              <a:ahLst/>
              <a:cxnLst/>
              <a:rect l="l" t="t" r="r" b="b"/>
              <a:pathLst>
                <a:path w="3929" h="3258" extrusionOk="0">
                  <a:moveTo>
                    <a:pt x="2859" y="1"/>
                  </a:moveTo>
                  <a:cubicBezTo>
                    <a:pt x="2660" y="1"/>
                    <a:pt x="2459" y="64"/>
                    <a:pt x="2289" y="197"/>
                  </a:cubicBezTo>
                  <a:lnTo>
                    <a:pt x="507" y="1564"/>
                  </a:lnTo>
                  <a:cubicBezTo>
                    <a:pt x="91" y="1871"/>
                    <a:pt x="1" y="2468"/>
                    <a:pt x="325" y="2884"/>
                  </a:cubicBezTo>
                  <a:cubicBezTo>
                    <a:pt x="506" y="3126"/>
                    <a:pt x="795" y="3257"/>
                    <a:pt x="1085" y="3257"/>
                  </a:cubicBezTo>
                  <a:cubicBezTo>
                    <a:pt x="1287" y="3257"/>
                    <a:pt x="1489" y="3194"/>
                    <a:pt x="1658" y="3061"/>
                  </a:cubicBezTo>
                  <a:lnTo>
                    <a:pt x="3444" y="1711"/>
                  </a:lnTo>
                  <a:cubicBezTo>
                    <a:pt x="3860" y="1387"/>
                    <a:pt x="3929" y="790"/>
                    <a:pt x="3604" y="374"/>
                  </a:cubicBezTo>
                  <a:cubicBezTo>
                    <a:pt x="3426" y="132"/>
                    <a:pt x="3145" y="1"/>
                    <a:pt x="2859" y="1"/>
                  </a:cubicBezTo>
                  <a:close/>
                </a:path>
              </a:pathLst>
            </a:custGeom>
            <a:solidFill>
              <a:srgbClr val="9E5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3"/>
            <p:cNvSpPr/>
            <p:nvPr/>
          </p:nvSpPr>
          <p:spPr>
            <a:xfrm>
              <a:off x="1695125" y="722975"/>
              <a:ext cx="104075" cy="48725"/>
            </a:xfrm>
            <a:custGeom>
              <a:avLst/>
              <a:gdLst/>
              <a:ahLst/>
              <a:cxnLst/>
              <a:rect l="l" t="t" r="r" b="b"/>
              <a:pathLst>
                <a:path w="4163" h="1949" extrusionOk="0">
                  <a:moveTo>
                    <a:pt x="3221" y="1"/>
                  </a:moveTo>
                  <a:cubicBezTo>
                    <a:pt x="3211" y="1"/>
                    <a:pt x="3200" y="1"/>
                    <a:pt x="3189" y="1"/>
                  </a:cubicBezTo>
                  <a:lnTo>
                    <a:pt x="940" y="58"/>
                  </a:lnTo>
                  <a:cubicBezTo>
                    <a:pt x="416" y="75"/>
                    <a:pt x="1" y="508"/>
                    <a:pt x="18" y="1031"/>
                  </a:cubicBezTo>
                  <a:cubicBezTo>
                    <a:pt x="35" y="1540"/>
                    <a:pt x="451" y="1949"/>
                    <a:pt x="960" y="1949"/>
                  </a:cubicBezTo>
                  <a:cubicBezTo>
                    <a:pt x="971" y="1949"/>
                    <a:pt x="981" y="1949"/>
                    <a:pt x="992" y="1948"/>
                  </a:cubicBezTo>
                  <a:lnTo>
                    <a:pt x="3228" y="1896"/>
                  </a:lnTo>
                  <a:cubicBezTo>
                    <a:pt x="3752" y="1896"/>
                    <a:pt x="4163" y="1464"/>
                    <a:pt x="4163" y="923"/>
                  </a:cubicBezTo>
                  <a:cubicBezTo>
                    <a:pt x="4146" y="410"/>
                    <a:pt x="3730" y="1"/>
                    <a:pt x="3221" y="1"/>
                  </a:cubicBezTo>
                  <a:close/>
                </a:path>
              </a:pathLst>
            </a:custGeom>
            <a:solidFill>
              <a:srgbClr val="9E5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3"/>
            <p:cNvSpPr/>
            <p:nvPr/>
          </p:nvSpPr>
          <p:spPr>
            <a:xfrm>
              <a:off x="1685625" y="746500"/>
              <a:ext cx="100075" cy="79250"/>
            </a:xfrm>
            <a:custGeom>
              <a:avLst/>
              <a:gdLst/>
              <a:ahLst/>
              <a:cxnLst/>
              <a:rect l="l" t="t" r="r" b="b"/>
              <a:pathLst>
                <a:path w="4003" h="3170" extrusionOk="0">
                  <a:moveTo>
                    <a:pt x="1093" y="1"/>
                  </a:moveTo>
                  <a:cubicBezTo>
                    <a:pt x="788" y="1"/>
                    <a:pt x="489" y="144"/>
                    <a:pt x="307" y="415"/>
                  </a:cubicBezTo>
                  <a:cubicBezTo>
                    <a:pt x="0" y="847"/>
                    <a:pt x="108" y="1423"/>
                    <a:pt x="541" y="1730"/>
                  </a:cubicBezTo>
                  <a:lnTo>
                    <a:pt x="2380" y="3010"/>
                  </a:lnTo>
                  <a:cubicBezTo>
                    <a:pt x="2542" y="3118"/>
                    <a:pt x="2727" y="3169"/>
                    <a:pt x="2912" y="3169"/>
                  </a:cubicBezTo>
                  <a:cubicBezTo>
                    <a:pt x="3219" y="3169"/>
                    <a:pt x="3525" y="3026"/>
                    <a:pt x="3717" y="2755"/>
                  </a:cubicBezTo>
                  <a:cubicBezTo>
                    <a:pt x="4002" y="2323"/>
                    <a:pt x="3894" y="1747"/>
                    <a:pt x="3461" y="1440"/>
                  </a:cubicBezTo>
                  <a:lnTo>
                    <a:pt x="1623" y="159"/>
                  </a:lnTo>
                  <a:cubicBezTo>
                    <a:pt x="1460" y="52"/>
                    <a:pt x="1276" y="1"/>
                    <a:pt x="1093" y="1"/>
                  </a:cubicBezTo>
                  <a:close/>
                </a:path>
              </a:pathLst>
            </a:custGeom>
            <a:solidFill>
              <a:srgbClr val="9E5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3"/>
            <p:cNvSpPr/>
            <p:nvPr/>
          </p:nvSpPr>
          <p:spPr>
            <a:xfrm>
              <a:off x="1667675" y="760350"/>
              <a:ext cx="72050" cy="100475"/>
            </a:xfrm>
            <a:custGeom>
              <a:avLst/>
              <a:gdLst/>
              <a:ahLst/>
              <a:cxnLst/>
              <a:rect l="l" t="t" r="r" b="b"/>
              <a:pathLst>
                <a:path w="2882" h="4019" extrusionOk="0">
                  <a:moveTo>
                    <a:pt x="1066" y="0"/>
                  </a:moveTo>
                  <a:cubicBezTo>
                    <a:pt x="963" y="0"/>
                    <a:pt x="859" y="18"/>
                    <a:pt x="757" y="55"/>
                  </a:cubicBezTo>
                  <a:cubicBezTo>
                    <a:pt x="251" y="237"/>
                    <a:pt x="0" y="778"/>
                    <a:pt x="177" y="1267"/>
                  </a:cubicBezTo>
                  <a:lnTo>
                    <a:pt x="917" y="3374"/>
                  </a:lnTo>
                  <a:cubicBezTo>
                    <a:pt x="1062" y="3777"/>
                    <a:pt x="1435" y="4019"/>
                    <a:pt x="1826" y="4019"/>
                  </a:cubicBezTo>
                  <a:cubicBezTo>
                    <a:pt x="1926" y="4019"/>
                    <a:pt x="2026" y="4003"/>
                    <a:pt x="2124" y="3971"/>
                  </a:cubicBezTo>
                  <a:cubicBezTo>
                    <a:pt x="2613" y="3789"/>
                    <a:pt x="2881" y="3248"/>
                    <a:pt x="2704" y="2759"/>
                  </a:cubicBezTo>
                  <a:lnTo>
                    <a:pt x="1964" y="635"/>
                  </a:lnTo>
                  <a:cubicBezTo>
                    <a:pt x="1821" y="249"/>
                    <a:pt x="1453" y="0"/>
                    <a:pt x="1066" y="0"/>
                  </a:cubicBezTo>
                  <a:close/>
                </a:path>
              </a:pathLst>
            </a:custGeom>
            <a:solidFill>
              <a:srgbClr val="9E5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33"/>
            <p:cNvSpPr/>
            <p:nvPr/>
          </p:nvSpPr>
          <p:spPr>
            <a:xfrm>
              <a:off x="1628825" y="760800"/>
              <a:ext cx="69050" cy="101525"/>
            </a:xfrm>
            <a:custGeom>
              <a:avLst/>
              <a:gdLst/>
              <a:ahLst/>
              <a:cxnLst/>
              <a:rect l="l" t="t" r="r" b="b"/>
              <a:pathLst>
                <a:path w="2762" h="4061" extrusionOk="0">
                  <a:moveTo>
                    <a:pt x="1708" y="1"/>
                  </a:moveTo>
                  <a:cubicBezTo>
                    <a:pt x="1294" y="1"/>
                    <a:pt x="915" y="271"/>
                    <a:pt x="797" y="686"/>
                  </a:cubicBezTo>
                  <a:lnTo>
                    <a:pt x="148" y="2832"/>
                  </a:lnTo>
                  <a:cubicBezTo>
                    <a:pt x="1" y="3338"/>
                    <a:pt x="291" y="3862"/>
                    <a:pt x="797" y="4022"/>
                  </a:cubicBezTo>
                  <a:cubicBezTo>
                    <a:pt x="882" y="4048"/>
                    <a:pt x="969" y="4060"/>
                    <a:pt x="1056" y="4060"/>
                  </a:cubicBezTo>
                  <a:cubicBezTo>
                    <a:pt x="1460" y="4060"/>
                    <a:pt x="1848" y="3790"/>
                    <a:pt x="1969" y="3373"/>
                  </a:cubicBezTo>
                  <a:lnTo>
                    <a:pt x="2618" y="1227"/>
                  </a:lnTo>
                  <a:cubicBezTo>
                    <a:pt x="2761" y="725"/>
                    <a:pt x="2471" y="202"/>
                    <a:pt x="1969" y="37"/>
                  </a:cubicBezTo>
                  <a:cubicBezTo>
                    <a:pt x="1882" y="13"/>
                    <a:pt x="1794" y="1"/>
                    <a:pt x="1708" y="1"/>
                  </a:cubicBezTo>
                  <a:close/>
                </a:path>
              </a:pathLst>
            </a:custGeom>
            <a:solidFill>
              <a:srgbClr val="9E5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33"/>
            <p:cNvSpPr/>
            <p:nvPr/>
          </p:nvSpPr>
          <p:spPr>
            <a:xfrm>
              <a:off x="1581125" y="747850"/>
              <a:ext cx="98250" cy="81525"/>
            </a:xfrm>
            <a:custGeom>
              <a:avLst/>
              <a:gdLst/>
              <a:ahLst/>
              <a:cxnLst/>
              <a:rect l="l" t="t" r="r" b="b"/>
              <a:pathLst>
                <a:path w="3930" h="3261" extrusionOk="0">
                  <a:moveTo>
                    <a:pt x="2840" y="0"/>
                  </a:moveTo>
                  <a:cubicBezTo>
                    <a:pt x="2642" y="0"/>
                    <a:pt x="2442" y="64"/>
                    <a:pt x="2272" y="196"/>
                  </a:cubicBezTo>
                  <a:lnTo>
                    <a:pt x="485" y="1550"/>
                  </a:lnTo>
                  <a:cubicBezTo>
                    <a:pt x="70" y="1875"/>
                    <a:pt x="1" y="2468"/>
                    <a:pt x="308" y="2883"/>
                  </a:cubicBezTo>
                  <a:cubicBezTo>
                    <a:pt x="500" y="3128"/>
                    <a:pt x="785" y="3261"/>
                    <a:pt x="1073" y="3261"/>
                  </a:cubicBezTo>
                  <a:cubicBezTo>
                    <a:pt x="1271" y="3261"/>
                    <a:pt x="1471" y="3197"/>
                    <a:pt x="1641" y="3065"/>
                  </a:cubicBezTo>
                  <a:lnTo>
                    <a:pt x="3423" y="1710"/>
                  </a:lnTo>
                  <a:cubicBezTo>
                    <a:pt x="3838" y="1386"/>
                    <a:pt x="3929" y="793"/>
                    <a:pt x="3605" y="378"/>
                  </a:cubicBezTo>
                  <a:cubicBezTo>
                    <a:pt x="3413" y="132"/>
                    <a:pt x="3127" y="0"/>
                    <a:pt x="2840" y="0"/>
                  </a:cubicBezTo>
                  <a:close/>
                </a:path>
              </a:pathLst>
            </a:custGeom>
            <a:solidFill>
              <a:srgbClr val="9E5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33"/>
            <p:cNvSpPr/>
            <p:nvPr/>
          </p:nvSpPr>
          <p:spPr>
            <a:xfrm>
              <a:off x="1564900" y="726125"/>
              <a:ext cx="104075" cy="48725"/>
            </a:xfrm>
            <a:custGeom>
              <a:avLst/>
              <a:gdLst/>
              <a:ahLst/>
              <a:cxnLst/>
              <a:rect l="l" t="t" r="r" b="b"/>
              <a:pathLst>
                <a:path w="4163" h="1949" extrusionOk="0">
                  <a:moveTo>
                    <a:pt x="3204" y="0"/>
                  </a:moveTo>
                  <a:cubicBezTo>
                    <a:pt x="3193" y="0"/>
                    <a:pt x="3183" y="1"/>
                    <a:pt x="3172" y="1"/>
                  </a:cubicBezTo>
                  <a:lnTo>
                    <a:pt x="935" y="57"/>
                  </a:lnTo>
                  <a:cubicBezTo>
                    <a:pt x="416" y="74"/>
                    <a:pt x="1" y="507"/>
                    <a:pt x="1" y="1031"/>
                  </a:cubicBezTo>
                  <a:cubicBezTo>
                    <a:pt x="18" y="1543"/>
                    <a:pt x="433" y="1948"/>
                    <a:pt x="943" y="1948"/>
                  </a:cubicBezTo>
                  <a:cubicBezTo>
                    <a:pt x="953" y="1948"/>
                    <a:pt x="964" y="1948"/>
                    <a:pt x="974" y="1948"/>
                  </a:cubicBezTo>
                  <a:lnTo>
                    <a:pt x="3207" y="1896"/>
                  </a:lnTo>
                  <a:cubicBezTo>
                    <a:pt x="3748" y="1879"/>
                    <a:pt x="4163" y="1446"/>
                    <a:pt x="4146" y="922"/>
                  </a:cubicBezTo>
                  <a:cubicBezTo>
                    <a:pt x="4129" y="409"/>
                    <a:pt x="3713" y="0"/>
                    <a:pt x="3204" y="0"/>
                  </a:cubicBezTo>
                  <a:close/>
                </a:path>
              </a:pathLst>
            </a:custGeom>
            <a:solidFill>
              <a:srgbClr val="9E5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3"/>
            <p:cNvSpPr/>
            <p:nvPr/>
          </p:nvSpPr>
          <p:spPr>
            <a:xfrm>
              <a:off x="1578425" y="672225"/>
              <a:ext cx="100075" cy="79175"/>
            </a:xfrm>
            <a:custGeom>
              <a:avLst/>
              <a:gdLst/>
              <a:ahLst/>
              <a:cxnLst/>
              <a:rect l="l" t="t" r="r" b="b"/>
              <a:pathLst>
                <a:path w="4003" h="3167" extrusionOk="0">
                  <a:moveTo>
                    <a:pt x="1071" y="0"/>
                  </a:moveTo>
                  <a:cubicBezTo>
                    <a:pt x="773" y="0"/>
                    <a:pt x="475" y="143"/>
                    <a:pt x="286" y="409"/>
                  </a:cubicBezTo>
                  <a:cubicBezTo>
                    <a:pt x="1" y="842"/>
                    <a:pt x="109" y="1439"/>
                    <a:pt x="542" y="1724"/>
                  </a:cubicBezTo>
                  <a:lnTo>
                    <a:pt x="2380" y="3005"/>
                  </a:lnTo>
                  <a:cubicBezTo>
                    <a:pt x="2543" y="3114"/>
                    <a:pt x="2729" y="3167"/>
                    <a:pt x="2913" y="3167"/>
                  </a:cubicBezTo>
                  <a:cubicBezTo>
                    <a:pt x="3217" y="3167"/>
                    <a:pt x="3515" y="3023"/>
                    <a:pt x="3695" y="2754"/>
                  </a:cubicBezTo>
                  <a:cubicBezTo>
                    <a:pt x="4003" y="2339"/>
                    <a:pt x="3894" y="1742"/>
                    <a:pt x="3462" y="1439"/>
                  </a:cubicBezTo>
                  <a:lnTo>
                    <a:pt x="1606" y="175"/>
                  </a:lnTo>
                  <a:cubicBezTo>
                    <a:pt x="1445" y="57"/>
                    <a:pt x="1258" y="0"/>
                    <a:pt x="1071" y="0"/>
                  </a:cubicBezTo>
                  <a:close/>
                </a:path>
              </a:pathLst>
            </a:custGeom>
            <a:solidFill>
              <a:srgbClr val="9E5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3"/>
            <p:cNvSpPr/>
            <p:nvPr/>
          </p:nvSpPr>
          <p:spPr>
            <a:xfrm>
              <a:off x="1624400" y="637075"/>
              <a:ext cx="72050" cy="100450"/>
            </a:xfrm>
            <a:custGeom>
              <a:avLst/>
              <a:gdLst/>
              <a:ahLst/>
              <a:cxnLst/>
              <a:rect l="l" t="t" r="r" b="b"/>
              <a:pathLst>
                <a:path w="2882" h="4018" extrusionOk="0">
                  <a:moveTo>
                    <a:pt x="1058" y="0"/>
                  </a:moveTo>
                  <a:cubicBezTo>
                    <a:pt x="958" y="0"/>
                    <a:pt x="857" y="16"/>
                    <a:pt x="758" y="50"/>
                  </a:cubicBezTo>
                  <a:cubicBezTo>
                    <a:pt x="251" y="227"/>
                    <a:pt x="0" y="768"/>
                    <a:pt x="178" y="1274"/>
                  </a:cubicBezTo>
                  <a:lnTo>
                    <a:pt x="918" y="3386"/>
                  </a:lnTo>
                  <a:cubicBezTo>
                    <a:pt x="1047" y="3767"/>
                    <a:pt x="1421" y="4018"/>
                    <a:pt x="1811" y="4018"/>
                  </a:cubicBezTo>
                  <a:cubicBezTo>
                    <a:pt x="1916" y="4018"/>
                    <a:pt x="2022" y="3999"/>
                    <a:pt x="2125" y="3961"/>
                  </a:cubicBezTo>
                  <a:cubicBezTo>
                    <a:pt x="2614" y="3797"/>
                    <a:pt x="2882" y="3256"/>
                    <a:pt x="2704" y="2754"/>
                  </a:cubicBezTo>
                  <a:lnTo>
                    <a:pt x="1965" y="643"/>
                  </a:lnTo>
                  <a:cubicBezTo>
                    <a:pt x="1820" y="243"/>
                    <a:pt x="1448" y="0"/>
                    <a:pt x="1058" y="0"/>
                  </a:cubicBezTo>
                  <a:close/>
                </a:path>
              </a:pathLst>
            </a:custGeom>
            <a:solidFill>
              <a:srgbClr val="9E5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3"/>
            <p:cNvSpPr/>
            <p:nvPr/>
          </p:nvSpPr>
          <p:spPr>
            <a:xfrm>
              <a:off x="1666250" y="635800"/>
              <a:ext cx="69050" cy="101225"/>
            </a:xfrm>
            <a:custGeom>
              <a:avLst/>
              <a:gdLst/>
              <a:ahLst/>
              <a:cxnLst/>
              <a:rect l="l" t="t" r="r" b="b"/>
              <a:pathLst>
                <a:path w="2762" h="4049" extrusionOk="0">
                  <a:moveTo>
                    <a:pt x="1688" y="0"/>
                  </a:moveTo>
                  <a:cubicBezTo>
                    <a:pt x="1291" y="0"/>
                    <a:pt x="913" y="266"/>
                    <a:pt x="797" y="676"/>
                  </a:cubicBezTo>
                  <a:lnTo>
                    <a:pt x="148" y="2822"/>
                  </a:lnTo>
                  <a:cubicBezTo>
                    <a:pt x="1" y="3328"/>
                    <a:pt x="291" y="3848"/>
                    <a:pt x="797" y="4012"/>
                  </a:cubicBezTo>
                  <a:cubicBezTo>
                    <a:pt x="881" y="4037"/>
                    <a:pt x="967" y="4049"/>
                    <a:pt x="1052" y="4049"/>
                  </a:cubicBezTo>
                  <a:cubicBezTo>
                    <a:pt x="1458" y="4049"/>
                    <a:pt x="1847" y="3781"/>
                    <a:pt x="1965" y="3363"/>
                  </a:cubicBezTo>
                  <a:lnTo>
                    <a:pt x="2614" y="1217"/>
                  </a:lnTo>
                  <a:cubicBezTo>
                    <a:pt x="2761" y="711"/>
                    <a:pt x="2471" y="192"/>
                    <a:pt x="1965" y="45"/>
                  </a:cubicBezTo>
                  <a:cubicBezTo>
                    <a:pt x="1874" y="14"/>
                    <a:pt x="1780" y="0"/>
                    <a:pt x="1688" y="0"/>
                  </a:cubicBezTo>
                  <a:close/>
                </a:path>
              </a:pathLst>
            </a:custGeom>
            <a:solidFill>
              <a:srgbClr val="9E5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33"/>
            <p:cNvSpPr/>
            <p:nvPr/>
          </p:nvSpPr>
          <p:spPr>
            <a:xfrm>
              <a:off x="1636950" y="708700"/>
              <a:ext cx="90225" cy="80475"/>
            </a:xfrm>
            <a:custGeom>
              <a:avLst/>
              <a:gdLst/>
              <a:ahLst/>
              <a:cxnLst/>
              <a:rect l="l" t="t" r="r" b="b"/>
              <a:pathLst>
                <a:path w="3609" h="3219" extrusionOk="0">
                  <a:moveTo>
                    <a:pt x="1811" y="0"/>
                  </a:moveTo>
                  <a:cubicBezTo>
                    <a:pt x="1107" y="0"/>
                    <a:pt x="462" y="454"/>
                    <a:pt x="256" y="1148"/>
                  </a:cubicBezTo>
                  <a:cubicBezTo>
                    <a:pt x="0" y="1996"/>
                    <a:pt x="489" y="2900"/>
                    <a:pt x="1337" y="3151"/>
                  </a:cubicBezTo>
                  <a:cubicBezTo>
                    <a:pt x="1495" y="3197"/>
                    <a:pt x="1653" y="3219"/>
                    <a:pt x="1809" y="3219"/>
                  </a:cubicBezTo>
                  <a:cubicBezTo>
                    <a:pt x="2509" y="3219"/>
                    <a:pt x="3148" y="2777"/>
                    <a:pt x="3353" y="2069"/>
                  </a:cubicBezTo>
                  <a:cubicBezTo>
                    <a:pt x="3609" y="1221"/>
                    <a:pt x="3120" y="322"/>
                    <a:pt x="2272" y="66"/>
                  </a:cubicBezTo>
                  <a:cubicBezTo>
                    <a:pt x="2118" y="22"/>
                    <a:pt x="1963" y="0"/>
                    <a:pt x="1811" y="0"/>
                  </a:cubicBezTo>
                  <a:close/>
                </a:path>
              </a:pathLst>
            </a:custGeom>
            <a:solidFill>
              <a:srgbClr val="FFD6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33"/>
            <p:cNvSpPr/>
            <p:nvPr/>
          </p:nvSpPr>
          <p:spPr>
            <a:xfrm>
              <a:off x="1491900" y="1060600"/>
              <a:ext cx="182050" cy="121175"/>
            </a:xfrm>
            <a:custGeom>
              <a:avLst/>
              <a:gdLst/>
              <a:ahLst/>
              <a:cxnLst/>
              <a:rect l="l" t="t" r="r" b="b"/>
              <a:pathLst>
                <a:path w="7282" h="4847" extrusionOk="0">
                  <a:moveTo>
                    <a:pt x="3169" y="1"/>
                  </a:moveTo>
                  <a:cubicBezTo>
                    <a:pt x="1629" y="1"/>
                    <a:pt x="460" y="431"/>
                    <a:pt x="70" y="592"/>
                  </a:cubicBezTo>
                  <a:cubicBezTo>
                    <a:pt x="70" y="592"/>
                    <a:pt x="18" y="631"/>
                    <a:pt x="1" y="631"/>
                  </a:cubicBezTo>
                  <a:lnTo>
                    <a:pt x="18" y="700"/>
                  </a:lnTo>
                  <a:cubicBezTo>
                    <a:pt x="234" y="1223"/>
                    <a:pt x="1117" y="3101"/>
                    <a:pt x="3137" y="4377"/>
                  </a:cubicBezTo>
                  <a:cubicBezTo>
                    <a:pt x="3661" y="4716"/>
                    <a:pt x="4120" y="4847"/>
                    <a:pt x="4516" y="4847"/>
                  </a:cubicBezTo>
                  <a:cubicBezTo>
                    <a:pt x="5686" y="4847"/>
                    <a:pt x="6311" y="3701"/>
                    <a:pt x="6473" y="3352"/>
                  </a:cubicBezTo>
                  <a:cubicBezTo>
                    <a:pt x="6473" y="3352"/>
                    <a:pt x="6490" y="3335"/>
                    <a:pt x="6508" y="3296"/>
                  </a:cubicBezTo>
                  <a:cubicBezTo>
                    <a:pt x="6508" y="3279"/>
                    <a:pt x="6525" y="3261"/>
                    <a:pt x="6525" y="3261"/>
                  </a:cubicBezTo>
                  <a:cubicBezTo>
                    <a:pt x="6689" y="2777"/>
                    <a:pt x="7282" y="700"/>
                    <a:pt x="4868" y="181"/>
                  </a:cubicBezTo>
                  <a:cubicBezTo>
                    <a:pt x="4269" y="52"/>
                    <a:pt x="3697" y="1"/>
                    <a:pt x="3169" y="1"/>
                  </a:cubicBezTo>
                  <a:close/>
                </a:path>
              </a:pathLst>
            </a:custGeom>
            <a:solidFill>
              <a:srgbClr val="00B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3"/>
            <p:cNvSpPr/>
            <p:nvPr/>
          </p:nvSpPr>
          <p:spPr>
            <a:xfrm>
              <a:off x="1509850" y="1082525"/>
              <a:ext cx="138900" cy="59625"/>
            </a:xfrm>
            <a:custGeom>
              <a:avLst/>
              <a:gdLst/>
              <a:ahLst/>
              <a:cxnLst/>
              <a:rect l="l" t="t" r="r" b="b"/>
              <a:pathLst>
                <a:path w="5556" h="2385" extrusionOk="0">
                  <a:moveTo>
                    <a:pt x="108" y="0"/>
                  </a:moveTo>
                  <a:cubicBezTo>
                    <a:pt x="74" y="0"/>
                    <a:pt x="37" y="29"/>
                    <a:pt x="22" y="61"/>
                  </a:cubicBezTo>
                  <a:cubicBezTo>
                    <a:pt x="1" y="96"/>
                    <a:pt x="22" y="147"/>
                    <a:pt x="74" y="169"/>
                  </a:cubicBezTo>
                  <a:lnTo>
                    <a:pt x="5430" y="2367"/>
                  </a:lnTo>
                  <a:cubicBezTo>
                    <a:pt x="5430" y="2384"/>
                    <a:pt x="5448" y="2384"/>
                    <a:pt x="5465" y="2384"/>
                  </a:cubicBezTo>
                  <a:cubicBezTo>
                    <a:pt x="5500" y="2384"/>
                    <a:pt x="5517" y="2367"/>
                    <a:pt x="5539" y="2332"/>
                  </a:cubicBezTo>
                  <a:cubicBezTo>
                    <a:pt x="5556" y="2276"/>
                    <a:pt x="5539" y="2241"/>
                    <a:pt x="5500" y="2224"/>
                  </a:cubicBezTo>
                  <a:lnTo>
                    <a:pt x="131" y="5"/>
                  </a:lnTo>
                  <a:cubicBezTo>
                    <a:pt x="124" y="2"/>
                    <a:pt x="116" y="0"/>
                    <a:pt x="108" y="0"/>
                  </a:cubicBezTo>
                  <a:close/>
                </a:path>
              </a:pathLst>
            </a:custGeom>
            <a:solidFill>
              <a:srgbClr val="8AC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3"/>
            <p:cNvSpPr/>
            <p:nvPr/>
          </p:nvSpPr>
          <p:spPr>
            <a:xfrm>
              <a:off x="1554100" y="1114475"/>
              <a:ext cx="38300" cy="22700"/>
            </a:xfrm>
            <a:custGeom>
              <a:avLst/>
              <a:gdLst/>
              <a:ahLst/>
              <a:cxnLst/>
              <a:rect l="l" t="t" r="r" b="b"/>
              <a:pathLst>
                <a:path w="1532" h="908" extrusionOk="0">
                  <a:moveTo>
                    <a:pt x="1420" y="1"/>
                  </a:moveTo>
                  <a:cubicBezTo>
                    <a:pt x="1409" y="1"/>
                    <a:pt x="1398" y="3"/>
                    <a:pt x="1389" y="7"/>
                  </a:cubicBezTo>
                  <a:lnTo>
                    <a:pt x="52" y="747"/>
                  </a:lnTo>
                  <a:cubicBezTo>
                    <a:pt x="18" y="782"/>
                    <a:pt x="0" y="816"/>
                    <a:pt x="18" y="873"/>
                  </a:cubicBezTo>
                  <a:cubicBezTo>
                    <a:pt x="35" y="890"/>
                    <a:pt x="70" y="907"/>
                    <a:pt x="108" y="907"/>
                  </a:cubicBezTo>
                  <a:lnTo>
                    <a:pt x="143" y="907"/>
                  </a:lnTo>
                  <a:lnTo>
                    <a:pt x="1476" y="167"/>
                  </a:lnTo>
                  <a:cubicBezTo>
                    <a:pt x="1515" y="133"/>
                    <a:pt x="1532" y="98"/>
                    <a:pt x="1497" y="42"/>
                  </a:cubicBezTo>
                  <a:cubicBezTo>
                    <a:pt x="1481" y="17"/>
                    <a:pt x="1449" y="1"/>
                    <a:pt x="1420" y="1"/>
                  </a:cubicBezTo>
                  <a:close/>
                </a:path>
              </a:pathLst>
            </a:custGeom>
            <a:solidFill>
              <a:srgbClr val="8AC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3"/>
            <p:cNvSpPr/>
            <p:nvPr/>
          </p:nvSpPr>
          <p:spPr>
            <a:xfrm>
              <a:off x="1592825" y="1130425"/>
              <a:ext cx="38300" cy="22975"/>
            </a:xfrm>
            <a:custGeom>
              <a:avLst/>
              <a:gdLst/>
              <a:ahLst/>
              <a:cxnLst/>
              <a:rect l="l" t="t" r="r" b="b"/>
              <a:pathLst>
                <a:path w="1532" h="919" extrusionOk="0">
                  <a:moveTo>
                    <a:pt x="1432" y="0"/>
                  </a:moveTo>
                  <a:cubicBezTo>
                    <a:pt x="1416" y="0"/>
                    <a:pt x="1401" y="6"/>
                    <a:pt x="1389" y="18"/>
                  </a:cubicBezTo>
                  <a:lnTo>
                    <a:pt x="56" y="758"/>
                  </a:lnTo>
                  <a:cubicBezTo>
                    <a:pt x="17" y="775"/>
                    <a:pt x="0" y="827"/>
                    <a:pt x="17" y="866"/>
                  </a:cubicBezTo>
                  <a:cubicBezTo>
                    <a:pt x="35" y="901"/>
                    <a:pt x="74" y="918"/>
                    <a:pt x="108" y="918"/>
                  </a:cubicBezTo>
                  <a:cubicBezTo>
                    <a:pt x="108" y="918"/>
                    <a:pt x="126" y="901"/>
                    <a:pt x="143" y="901"/>
                  </a:cubicBezTo>
                  <a:lnTo>
                    <a:pt x="1480" y="161"/>
                  </a:lnTo>
                  <a:cubicBezTo>
                    <a:pt x="1514" y="144"/>
                    <a:pt x="1532" y="92"/>
                    <a:pt x="1514" y="53"/>
                  </a:cubicBezTo>
                  <a:cubicBezTo>
                    <a:pt x="1492" y="19"/>
                    <a:pt x="1461" y="0"/>
                    <a:pt x="1432" y="0"/>
                  </a:cubicBezTo>
                  <a:close/>
                </a:path>
              </a:pathLst>
            </a:custGeom>
            <a:solidFill>
              <a:srgbClr val="8AC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3"/>
            <p:cNvSpPr/>
            <p:nvPr/>
          </p:nvSpPr>
          <p:spPr>
            <a:xfrm>
              <a:off x="1577025" y="1077650"/>
              <a:ext cx="15375" cy="41025"/>
            </a:xfrm>
            <a:custGeom>
              <a:avLst/>
              <a:gdLst/>
              <a:ahLst/>
              <a:cxnLst/>
              <a:rect l="l" t="t" r="r" b="b"/>
              <a:pathLst>
                <a:path w="615" h="1641" extrusionOk="0">
                  <a:moveTo>
                    <a:pt x="57" y="1"/>
                  </a:moveTo>
                  <a:cubicBezTo>
                    <a:pt x="18" y="18"/>
                    <a:pt x="0" y="74"/>
                    <a:pt x="0" y="109"/>
                  </a:cubicBezTo>
                  <a:lnTo>
                    <a:pt x="433" y="1571"/>
                  </a:lnTo>
                  <a:cubicBezTo>
                    <a:pt x="450" y="1606"/>
                    <a:pt x="472" y="1640"/>
                    <a:pt x="524" y="1640"/>
                  </a:cubicBezTo>
                  <a:lnTo>
                    <a:pt x="541" y="1640"/>
                  </a:lnTo>
                  <a:cubicBezTo>
                    <a:pt x="580" y="1623"/>
                    <a:pt x="615" y="1571"/>
                    <a:pt x="598" y="1532"/>
                  </a:cubicBezTo>
                  <a:lnTo>
                    <a:pt x="165" y="74"/>
                  </a:lnTo>
                  <a:cubicBezTo>
                    <a:pt x="165" y="18"/>
                    <a:pt x="109" y="1"/>
                    <a:pt x="57" y="1"/>
                  </a:cubicBezTo>
                  <a:close/>
                </a:path>
              </a:pathLst>
            </a:custGeom>
            <a:solidFill>
              <a:srgbClr val="8AC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3"/>
            <p:cNvSpPr/>
            <p:nvPr/>
          </p:nvSpPr>
          <p:spPr>
            <a:xfrm>
              <a:off x="1615850" y="1093775"/>
              <a:ext cx="15275" cy="40700"/>
            </a:xfrm>
            <a:custGeom>
              <a:avLst/>
              <a:gdLst/>
              <a:ahLst/>
              <a:cxnLst/>
              <a:rect l="l" t="t" r="r" b="b"/>
              <a:pathLst>
                <a:path w="611" h="1628" extrusionOk="0">
                  <a:moveTo>
                    <a:pt x="92" y="0"/>
                  </a:moveTo>
                  <a:cubicBezTo>
                    <a:pt x="84" y="0"/>
                    <a:pt x="77" y="1"/>
                    <a:pt x="70" y="5"/>
                  </a:cubicBezTo>
                  <a:cubicBezTo>
                    <a:pt x="18" y="22"/>
                    <a:pt x="1" y="61"/>
                    <a:pt x="1" y="113"/>
                  </a:cubicBezTo>
                  <a:lnTo>
                    <a:pt x="433" y="1575"/>
                  </a:lnTo>
                  <a:cubicBezTo>
                    <a:pt x="451" y="1610"/>
                    <a:pt x="485" y="1627"/>
                    <a:pt x="520" y="1627"/>
                  </a:cubicBezTo>
                  <a:lnTo>
                    <a:pt x="541" y="1627"/>
                  </a:lnTo>
                  <a:cubicBezTo>
                    <a:pt x="576" y="1610"/>
                    <a:pt x="611" y="1575"/>
                    <a:pt x="593" y="1519"/>
                  </a:cubicBezTo>
                  <a:lnTo>
                    <a:pt x="161" y="61"/>
                  </a:lnTo>
                  <a:cubicBezTo>
                    <a:pt x="161" y="29"/>
                    <a:pt x="126" y="0"/>
                    <a:pt x="92" y="0"/>
                  </a:cubicBezTo>
                  <a:close/>
                </a:path>
              </a:pathLst>
            </a:custGeom>
            <a:solidFill>
              <a:srgbClr val="8AC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3"/>
            <p:cNvSpPr/>
            <p:nvPr/>
          </p:nvSpPr>
          <p:spPr>
            <a:xfrm>
              <a:off x="1513975" y="1096150"/>
              <a:ext cx="35175" cy="41450"/>
            </a:xfrm>
            <a:custGeom>
              <a:avLst/>
              <a:gdLst/>
              <a:ahLst/>
              <a:cxnLst/>
              <a:rect l="l" t="t" r="r" b="b"/>
              <a:pathLst>
                <a:path w="1407" h="1658" extrusionOk="0">
                  <a:moveTo>
                    <a:pt x="0" y="0"/>
                  </a:moveTo>
                  <a:lnTo>
                    <a:pt x="0" y="1657"/>
                  </a:lnTo>
                  <a:lnTo>
                    <a:pt x="1406" y="1657"/>
                  </a:lnTo>
                  <a:lnTo>
                    <a:pt x="1406" y="0"/>
                  </a:lnTo>
                  <a:close/>
                </a:path>
              </a:pathLst>
            </a:custGeom>
            <a:solidFill>
              <a:srgbClr val="00D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3"/>
            <p:cNvSpPr/>
            <p:nvPr/>
          </p:nvSpPr>
          <p:spPr>
            <a:xfrm>
              <a:off x="1694700" y="866250"/>
              <a:ext cx="119425" cy="100650"/>
            </a:xfrm>
            <a:custGeom>
              <a:avLst/>
              <a:gdLst/>
              <a:ahLst/>
              <a:cxnLst/>
              <a:rect l="l" t="t" r="r" b="b"/>
              <a:pathLst>
                <a:path w="4777" h="4026" extrusionOk="0">
                  <a:moveTo>
                    <a:pt x="4582" y="0"/>
                  </a:moveTo>
                  <a:cubicBezTo>
                    <a:pt x="4052" y="0"/>
                    <a:pt x="2732" y="109"/>
                    <a:pt x="1459" y="959"/>
                  </a:cubicBezTo>
                  <a:cubicBezTo>
                    <a:pt x="1" y="1932"/>
                    <a:pt x="918" y="3140"/>
                    <a:pt x="1173" y="3412"/>
                  </a:cubicBezTo>
                  <a:cubicBezTo>
                    <a:pt x="1173" y="3412"/>
                    <a:pt x="1173" y="3429"/>
                    <a:pt x="1190" y="3447"/>
                  </a:cubicBezTo>
                  <a:cubicBezTo>
                    <a:pt x="1208" y="3464"/>
                    <a:pt x="1225" y="3464"/>
                    <a:pt x="1225" y="3464"/>
                  </a:cubicBezTo>
                  <a:cubicBezTo>
                    <a:pt x="1376" y="3615"/>
                    <a:pt x="1859" y="4026"/>
                    <a:pt x="2447" y="4026"/>
                  </a:cubicBezTo>
                  <a:cubicBezTo>
                    <a:pt x="2839" y="4026"/>
                    <a:pt x="3277" y="3844"/>
                    <a:pt x="3695" y="3282"/>
                  </a:cubicBezTo>
                  <a:cubicBezTo>
                    <a:pt x="4686" y="1915"/>
                    <a:pt x="4777" y="453"/>
                    <a:pt x="4777" y="59"/>
                  </a:cubicBezTo>
                  <a:lnTo>
                    <a:pt x="4777" y="3"/>
                  </a:lnTo>
                  <a:lnTo>
                    <a:pt x="4721" y="3"/>
                  </a:lnTo>
                  <a:cubicBezTo>
                    <a:pt x="4684" y="1"/>
                    <a:pt x="4637" y="0"/>
                    <a:pt x="4582" y="0"/>
                  </a:cubicBezTo>
                  <a:close/>
                </a:path>
              </a:pathLst>
            </a:custGeom>
            <a:solidFill>
              <a:srgbClr val="00B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33"/>
            <p:cNvSpPr/>
            <p:nvPr/>
          </p:nvSpPr>
          <p:spPr>
            <a:xfrm>
              <a:off x="1726725" y="875100"/>
              <a:ext cx="78425" cy="75050"/>
            </a:xfrm>
            <a:custGeom>
              <a:avLst/>
              <a:gdLst/>
              <a:ahLst/>
              <a:cxnLst/>
              <a:rect l="l" t="t" r="r" b="b"/>
              <a:pathLst>
                <a:path w="3137" h="3002" extrusionOk="0">
                  <a:moveTo>
                    <a:pt x="3054" y="0"/>
                  </a:moveTo>
                  <a:cubicBezTo>
                    <a:pt x="3032" y="0"/>
                    <a:pt x="3009" y="10"/>
                    <a:pt x="2990" y="30"/>
                  </a:cubicBezTo>
                  <a:lnTo>
                    <a:pt x="35" y="2859"/>
                  </a:lnTo>
                  <a:cubicBezTo>
                    <a:pt x="0" y="2894"/>
                    <a:pt x="0" y="2950"/>
                    <a:pt x="18" y="2985"/>
                  </a:cubicBezTo>
                  <a:cubicBezTo>
                    <a:pt x="35" y="3002"/>
                    <a:pt x="69" y="3002"/>
                    <a:pt x="87" y="3002"/>
                  </a:cubicBezTo>
                  <a:cubicBezTo>
                    <a:pt x="108" y="3002"/>
                    <a:pt x="126" y="3002"/>
                    <a:pt x="143" y="2985"/>
                  </a:cubicBezTo>
                  <a:lnTo>
                    <a:pt x="3098" y="138"/>
                  </a:lnTo>
                  <a:cubicBezTo>
                    <a:pt x="3137" y="116"/>
                    <a:pt x="3137" y="64"/>
                    <a:pt x="3115" y="30"/>
                  </a:cubicBezTo>
                  <a:cubicBezTo>
                    <a:pt x="3098" y="10"/>
                    <a:pt x="3076" y="0"/>
                    <a:pt x="3054" y="0"/>
                  </a:cubicBezTo>
                  <a:close/>
                </a:path>
              </a:pathLst>
            </a:custGeom>
            <a:solidFill>
              <a:srgbClr val="8AC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33"/>
            <p:cNvSpPr/>
            <p:nvPr/>
          </p:nvSpPr>
          <p:spPr>
            <a:xfrm>
              <a:off x="1755500" y="889350"/>
              <a:ext cx="6825" cy="31075"/>
            </a:xfrm>
            <a:custGeom>
              <a:avLst/>
              <a:gdLst/>
              <a:ahLst/>
              <a:cxnLst/>
              <a:rect l="l" t="t" r="r" b="b"/>
              <a:pathLst>
                <a:path w="273" h="1243" extrusionOk="0">
                  <a:moveTo>
                    <a:pt x="74" y="0"/>
                  </a:moveTo>
                  <a:cubicBezTo>
                    <a:pt x="39" y="0"/>
                    <a:pt x="0" y="35"/>
                    <a:pt x="0" y="87"/>
                  </a:cubicBezTo>
                  <a:lnTo>
                    <a:pt x="91" y="1151"/>
                  </a:lnTo>
                  <a:cubicBezTo>
                    <a:pt x="108" y="1207"/>
                    <a:pt x="147" y="1242"/>
                    <a:pt x="182" y="1242"/>
                  </a:cubicBezTo>
                  <a:lnTo>
                    <a:pt x="199" y="1242"/>
                  </a:lnTo>
                  <a:cubicBezTo>
                    <a:pt x="234" y="1242"/>
                    <a:pt x="273" y="1190"/>
                    <a:pt x="273" y="1151"/>
                  </a:cubicBezTo>
                  <a:lnTo>
                    <a:pt x="182" y="70"/>
                  </a:lnTo>
                  <a:cubicBezTo>
                    <a:pt x="164" y="35"/>
                    <a:pt x="126" y="0"/>
                    <a:pt x="74" y="0"/>
                  </a:cubicBezTo>
                  <a:close/>
                </a:path>
              </a:pathLst>
            </a:custGeom>
            <a:solidFill>
              <a:srgbClr val="8AC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3"/>
            <p:cNvSpPr/>
            <p:nvPr/>
          </p:nvSpPr>
          <p:spPr>
            <a:xfrm>
              <a:off x="1733850" y="909575"/>
              <a:ext cx="7275" cy="31175"/>
            </a:xfrm>
            <a:custGeom>
              <a:avLst/>
              <a:gdLst/>
              <a:ahLst/>
              <a:cxnLst/>
              <a:rect l="l" t="t" r="r" b="b"/>
              <a:pathLst>
                <a:path w="291" h="1247" extrusionOk="0">
                  <a:moveTo>
                    <a:pt x="92" y="0"/>
                  </a:moveTo>
                  <a:cubicBezTo>
                    <a:pt x="40" y="18"/>
                    <a:pt x="1" y="57"/>
                    <a:pt x="1" y="109"/>
                  </a:cubicBezTo>
                  <a:lnTo>
                    <a:pt x="109" y="1173"/>
                  </a:lnTo>
                  <a:cubicBezTo>
                    <a:pt x="109" y="1225"/>
                    <a:pt x="148" y="1246"/>
                    <a:pt x="200" y="1246"/>
                  </a:cubicBezTo>
                  <a:cubicBezTo>
                    <a:pt x="256" y="1246"/>
                    <a:pt x="291" y="1208"/>
                    <a:pt x="273" y="1156"/>
                  </a:cubicBezTo>
                  <a:lnTo>
                    <a:pt x="182" y="91"/>
                  </a:lnTo>
                  <a:cubicBezTo>
                    <a:pt x="182" y="35"/>
                    <a:pt x="126" y="0"/>
                    <a:pt x="92" y="0"/>
                  </a:cubicBezTo>
                  <a:close/>
                </a:path>
              </a:pathLst>
            </a:custGeom>
            <a:solidFill>
              <a:srgbClr val="8AC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3"/>
            <p:cNvSpPr/>
            <p:nvPr/>
          </p:nvSpPr>
          <p:spPr>
            <a:xfrm>
              <a:off x="1757750" y="916225"/>
              <a:ext cx="31625" cy="7750"/>
            </a:xfrm>
            <a:custGeom>
              <a:avLst/>
              <a:gdLst/>
              <a:ahLst/>
              <a:cxnLst/>
              <a:rect l="l" t="t" r="r" b="b"/>
              <a:pathLst>
                <a:path w="1265" h="310" extrusionOk="0">
                  <a:moveTo>
                    <a:pt x="81" y="1"/>
                  </a:moveTo>
                  <a:cubicBezTo>
                    <a:pt x="44" y="1"/>
                    <a:pt x="18" y="34"/>
                    <a:pt x="18" y="76"/>
                  </a:cubicBezTo>
                  <a:cubicBezTo>
                    <a:pt x="1" y="115"/>
                    <a:pt x="36" y="167"/>
                    <a:pt x="92" y="167"/>
                  </a:cubicBezTo>
                  <a:lnTo>
                    <a:pt x="1156" y="310"/>
                  </a:lnTo>
                  <a:lnTo>
                    <a:pt x="1173" y="310"/>
                  </a:lnTo>
                  <a:cubicBezTo>
                    <a:pt x="1208" y="310"/>
                    <a:pt x="1247" y="275"/>
                    <a:pt x="1247" y="241"/>
                  </a:cubicBezTo>
                  <a:cubicBezTo>
                    <a:pt x="1264" y="184"/>
                    <a:pt x="1225" y="150"/>
                    <a:pt x="1173" y="150"/>
                  </a:cubicBezTo>
                  <a:lnTo>
                    <a:pt x="109" y="7"/>
                  </a:lnTo>
                  <a:cubicBezTo>
                    <a:pt x="99" y="3"/>
                    <a:pt x="89" y="1"/>
                    <a:pt x="81" y="1"/>
                  </a:cubicBezTo>
                  <a:close/>
                </a:path>
              </a:pathLst>
            </a:custGeom>
            <a:solidFill>
              <a:srgbClr val="8AC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3"/>
            <p:cNvSpPr/>
            <p:nvPr/>
          </p:nvSpPr>
          <p:spPr>
            <a:xfrm>
              <a:off x="1736550" y="936625"/>
              <a:ext cx="31175" cy="8125"/>
            </a:xfrm>
            <a:custGeom>
              <a:avLst/>
              <a:gdLst/>
              <a:ahLst/>
              <a:cxnLst/>
              <a:rect l="l" t="t" r="r" b="b"/>
              <a:pathLst>
                <a:path w="1247" h="325" extrusionOk="0">
                  <a:moveTo>
                    <a:pt x="92" y="0"/>
                  </a:moveTo>
                  <a:cubicBezTo>
                    <a:pt x="57" y="0"/>
                    <a:pt x="1" y="35"/>
                    <a:pt x="1" y="74"/>
                  </a:cubicBezTo>
                  <a:cubicBezTo>
                    <a:pt x="1" y="126"/>
                    <a:pt x="40" y="164"/>
                    <a:pt x="74" y="182"/>
                  </a:cubicBezTo>
                  <a:lnTo>
                    <a:pt x="1139" y="325"/>
                  </a:lnTo>
                  <a:lnTo>
                    <a:pt x="1156" y="325"/>
                  </a:lnTo>
                  <a:cubicBezTo>
                    <a:pt x="1191" y="325"/>
                    <a:pt x="1230" y="290"/>
                    <a:pt x="1247" y="234"/>
                  </a:cubicBezTo>
                  <a:cubicBezTo>
                    <a:pt x="1247" y="199"/>
                    <a:pt x="1208" y="143"/>
                    <a:pt x="1173" y="143"/>
                  </a:cubicBezTo>
                  <a:lnTo>
                    <a:pt x="92" y="0"/>
                  </a:lnTo>
                  <a:close/>
                </a:path>
              </a:pathLst>
            </a:custGeom>
            <a:solidFill>
              <a:srgbClr val="8AC9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3"/>
            <p:cNvSpPr/>
            <p:nvPr/>
          </p:nvSpPr>
          <p:spPr>
            <a:xfrm>
              <a:off x="1759175" y="873550"/>
              <a:ext cx="34625" cy="13975"/>
            </a:xfrm>
            <a:custGeom>
              <a:avLst/>
              <a:gdLst/>
              <a:ahLst/>
              <a:cxnLst/>
              <a:rect l="l" t="t" r="r" b="b"/>
              <a:pathLst>
                <a:path w="1385" h="559" extrusionOk="0">
                  <a:moveTo>
                    <a:pt x="1190" y="1"/>
                  </a:moveTo>
                  <a:cubicBezTo>
                    <a:pt x="826" y="35"/>
                    <a:pt x="467" y="126"/>
                    <a:pt x="126" y="234"/>
                  </a:cubicBezTo>
                  <a:cubicBezTo>
                    <a:pt x="35" y="269"/>
                    <a:pt x="0" y="360"/>
                    <a:pt x="35" y="451"/>
                  </a:cubicBezTo>
                  <a:cubicBezTo>
                    <a:pt x="35" y="485"/>
                    <a:pt x="52" y="503"/>
                    <a:pt x="69" y="524"/>
                  </a:cubicBezTo>
                  <a:cubicBezTo>
                    <a:pt x="87" y="542"/>
                    <a:pt x="143" y="559"/>
                    <a:pt x="195" y="559"/>
                  </a:cubicBezTo>
                  <a:lnTo>
                    <a:pt x="251" y="559"/>
                  </a:lnTo>
                  <a:cubicBezTo>
                    <a:pt x="558" y="451"/>
                    <a:pt x="883" y="377"/>
                    <a:pt x="1225" y="343"/>
                  </a:cubicBezTo>
                  <a:cubicBezTo>
                    <a:pt x="1315" y="325"/>
                    <a:pt x="1385" y="234"/>
                    <a:pt x="1367" y="144"/>
                  </a:cubicBezTo>
                  <a:cubicBezTo>
                    <a:pt x="1367" y="53"/>
                    <a:pt x="1276" y="1"/>
                    <a:pt x="1207" y="1"/>
                  </a:cubicBezTo>
                  <a:close/>
                </a:path>
              </a:pathLst>
            </a:custGeom>
            <a:solidFill>
              <a:srgbClr val="00D2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3"/>
            <p:cNvSpPr/>
            <p:nvPr/>
          </p:nvSpPr>
          <p:spPr>
            <a:xfrm>
              <a:off x="2276925" y="1224100"/>
              <a:ext cx="186600" cy="132525"/>
            </a:xfrm>
            <a:custGeom>
              <a:avLst/>
              <a:gdLst/>
              <a:ahLst/>
              <a:cxnLst/>
              <a:rect l="l" t="t" r="r" b="b"/>
              <a:pathLst>
                <a:path w="7464" h="5301" extrusionOk="0">
                  <a:moveTo>
                    <a:pt x="3875" y="0"/>
                  </a:moveTo>
                  <a:cubicBezTo>
                    <a:pt x="3864" y="0"/>
                    <a:pt x="3853" y="0"/>
                    <a:pt x="3842" y="1"/>
                  </a:cubicBezTo>
                  <a:cubicBezTo>
                    <a:pt x="3211" y="22"/>
                    <a:pt x="2705" y="541"/>
                    <a:pt x="2722" y="1190"/>
                  </a:cubicBezTo>
                  <a:lnTo>
                    <a:pt x="2761" y="2705"/>
                  </a:lnTo>
                  <a:lnTo>
                    <a:pt x="2272" y="1986"/>
                  </a:lnTo>
                  <a:cubicBezTo>
                    <a:pt x="2058" y="1659"/>
                    <a:pt x="1696" y="1481"/>
                    <a:pt x="1326" y="1481"/>
                  </a:cubicBezTo>
                  <a:cubicBezTo>
                    <a:pt x="1104" y="1481"/>
                    <a:pt x="880" y="1545"/>
                    <a:pt x="684" y="1679"/>
                  </a:cubicBezTo>
                  <a:cubicBezTo>
                    <a:pt x="143" y="2021"/>
                    <a:pt x="1" y="2744"/>
                    <a:pt x="360" y="3267"/>
                  </a:cubicBezTo>
                  <a:lnTo>
                    <a:pt x="1731" y="5300"/>
                  </a:lnTo>
                  <a:lnTo>
                    <a:pt x="5227" y="5283"/>
                  </a:lnTo>
                  <a:lnTo>
                    <a:pt x="6940" y="3769"/>
                  </a:lnTo>
                  <a:cubicBezTo>
                    <a:pt x="7429" y="3354"/>
                    <a:pt x="7464" y="2635"/>
                    <a:pt x="7048" y="2146"/>
                  </a:cubicBezTo>
                  <a:cubicBezTo>
                    <a:pt x="6821" y="1891"/>
                    <a:pt x="6499" y="1759"/>
                    <a:pt x="6176" y="1759"/>
                  </a:cubicBezTo>
                  <a:cubicBezTo>
                    <a:pt x="5908" y="1759"/>
                    <a:pt x="5640" y="1850"/>
                    <a:pt x="5426" y="2038"/>
                  </a:cubicBezTo>
                  <a:lnTo>
                    <a:pt x="5067" y="2363"/>
                  </a:lnTo>
                  <a:lnTo>
                    <a:pt x="5032" y="1121"/>
                  </a:lnTo>
                  <a:cubicBezTo>
                    <a:pt x="5011" y="500"/>
                    <a:pt x="4509" y="0"/>
                    <a:pt x="3875" y="0"/>
                  </a:cubicBezTo>
                  <a:close/>
                </a:path>
              </a:pathLst>
            </a:custGeom>
            <a:solidFill>
              <a:srgbClr val="00B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aytone One"/>
              <a:buNone/>
              <a:defRPr sz="3000">
                <a:solidFill>
                  <a:schemeClr val="dk1"/>
                </a:solidFill>
                <a:latin typeface="Paytone One"/>
                <a:ea typeface="Paytone One"/>
                <a:cs typeface="Paytone One"/>
                <a:sym typeface="Paytone On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78" r:id="rId4"/>
    <p:sldLayoutId id="2147483679"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Shape 2491"/>
        <p:cNvGrpSpPr/>
        <p:nvPr/>
      </p:nvGrpSpPr>
      <p:grpSpPr>
        <a:xfrm>
          <a:off x="0" y="0"/>
          <a:ext cx="0" cy="0"/>
          <a:chOff x="0" y="0"/>
          <a:chExt cx="0" cy="0"/>
        </a:xfrm>
      </p:grpSpPr>
      <p:sp>
        <p:nvSpPr>
          <p:cNvPr id="6" name="TextBox 5">
            <a:extLst>
              <a:ext uri="{FF2B5EF4-FFF2-40B4-BE49-F238E27FC236}">
                <a16:creationId xmlns:a16="http://schemas.microsoft.com/office/drawing/2014/main" id="{A7768579-A61C-4062-BD65-F7CF7583BBC3}"/>
              </a:ext>
            </a:extLst>
          </p:cNvPr>
          <p:cNvSpPr txBox="1"/>
          <p:nvPr/>
        </p:nvSpPr>
        <p:spPr>
          <a:xfrm>
            <a:off x="2286000" y="4436608"/>
            <a:ext cx="4572000" cy="307777"/>
          </a:xfrm>
          <a:prstGeom prst="rect">
            <a:avLst/>
          </a:prstGeom>
          <a:noFill/>
        </p:spPr>
        <p:txBody>
          <a:bodyPr wrap="square">
            <a:spAutoFit/>
          </a:bodyPr>
          <a:lstStyle/>
          <a:p>
            <a:pPr algn="ctr"/>
            <a:r>
              <a:rPr lang="en-US" dirty="0">
                <a:solidFill>
                  <a:srgbClr val="75CCF2"/>
                </a:solidFill>
                <a:effectLst/>
                <a:latin typeface="Paytone One" panose="020B0604020202020204" charset="0"/>
                <a:ea typeface="Calibri" panose="020F0502020204030204" pitchFamily="34" charset="0"/>
                <a:cs typeface="Calibri" panose="020F0502020204030204" pitchFamily="34" charset="0"/>
              </a:rPr>
              <a:t>Presented by: </a:t>
            </a:r>
            <a:r>
              <a:rPr lang="en-US" dirty="0">
                <a:solidFill>
                  <a:schemeClr val="tx1"/>
                </a:solidFill>
                <a:effectLst/>
                <a:latin typeface="Paytone One" panose="020B0604020202020204" charset="0"/>
                <a:ea typeface="Calibri" panose="020F0502020204030204" pitchFamily="34" charset="0"/>
                <a:cs typeface="Calibri" panose="020F0502020204030204" pitchFamily="34" charset="0"/>
              </a:rPr>
              <a:t>Mariam Ammar Alkangooni</a:t>
            </a:r>
            <a:endParaRPr lang="en-US" dirty="0">
              <a:solidFill>
                <a:schemeClr val="tx1"/>
              </a:solidFill>
              <a:latin typeface="Paytone One" panose="020B0604020202020204" charset="0"/>
              <a:ea typeface="Calibri" panose="020F0502020204030204" pitchFamily="34" charset="0"/>
              <a:cs typeface="Calibri" panose="020F0502020204030204" pitchFamily="34" charset="0"/>
            </a:endParaRPr>
          </a:p>
        </p:txBody>
      </p:sp>
      <p:sp>
        <p:nvSpPr>
          <p:cNvPr id="13" name="Google Shape;2493;p37">
            <a:extLst>
              <a:ext uri="{FF2B5EF4-FFF2-40B4-BE49-F238E27FC236}">
                <a16:creationId xmlns:a16="http://schemas.microsoft.com/office/drawing/2014/main" id="{3303B15B-7028-40D7-87AF-3637105C7D6E}"/>
              </a:ext>
            </a:extLst>
          </p:cNvPr>
          <p:cNvSpPr txBox="1">
            <a:spLocks/>
          </p:cNvSpPr>
          <p:nvPr/>
        </p:nvSpPr>
        <p:spPr>
          <a:xfrm>
            <a:off x="3374528" y="1564124"/>
            <a:ext cx="5643466" cy="175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rgbClr val="191919"/>
              </a:buClr>
              <a:buSzPts val="5200"/>
              <a:buFont typeface="Paytone One"/>
              <a:buNone/>
              <a:defRPr sz="4500" b="0" i="0" u="none" strike="noStrike" cap="none">
                <a:solidFill>
                  <a:schemeClr val="dk1"/>
                </a:solidFill>
                <a:latin typeface="Paytone One"/>
                <a:ea typeface="Paytone One"/>
                <a:cs typeface="Paytone One"/>
                <a:sym typeface="Paytone One"/>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r>
              <a:rPr lang="en-US" sz="4000" b="1" i="0" dirty="0">
                <a:solidFill>
                  <a:schemeClr val="tx1"/>
                </a:solidFill>
                <a:effectLst/>
                <a:latin typeface="Paytone One" panose="020B0604020202020204" charset="0"/>
              </a:rPr>
              <a:t>Clearing the Skies: </a:t>
            </a:r>
            <a:r>
              <a:rPr lang="en-US" sz="4000" b="1" i="0" dirty="0">
                <a:solidFill>
                  <a:srgbClr val="75CCF2"/>
                </a:solidFill>
                <a:effectLst/>
                <a:latin typeface="Paytone One" panose="020B0604020202020204" charset="0"/>
              </a:rPr>
              <a:t>Tracking Aviation </a:t>
            </a:r>
            <a:r>
              <a:rPr lang="en-US" sz="4000" b="1" i="0" dirty="0">
                <a:solidFill>
                  <a:schemeClr val="tx1"/>
                </a:solidFill>
                <a:effectLst/>
                <a:latin typeface="Paytone One" panose="020B0604020202020204" charset="0"/>
              </a:rPr>
              <a:t>CO₂ Emissions</a:t>
            </a:r>
            <a:endParaRPr lang="en-US" sz="8800" dirty="0">
              <a:solidFill>
                <a:schemeClr val="tx1"/>
              </a:solidFill>
              <a:latin typeface="Paytone One" panose="020B0604020202020204" charset="0"/>
            </a:endParaRPr>
          </a:p>
        </p:txBody>
      </p:sp>
      <p:pic>
        <p:nvPicPr>
          <p:cNvPr id="16" name="Picture 4" descr="Airplane Generic Outline Color icon">
            <a:extLst>
              <a:ext uri="{FF2B5EF4-FFF2-40B4-BE49-F238E27FC236}">
                <a16:creationId xmlns:a16="http://schemas.microsoft.com/office/drawing/2014/main" id="{4B67F1C3-C48C-4EB1-9710-E3788410FE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26097">
            <a:off x="230530" y="802427"/>
            <a:ext cx="3275694" cy="3275694"/>
          </a:xfrm>
          <a:prstGeom prst="rect">
            <a:avLst/>
          </a:prstGeom>
          <a:noFill/>
          <a:extLst>
            <a:ext uri="{909E8E84-426E-40DD-AFC4-6F175D3DCCD1}">
              <a14:hiddenFill xmlns:a14="http://schemas.microsoft.com/office/drawing/2010/main">
                <a:solidFill>
                  <a:srgbClr val="FFFFFF"/>
                </a:solidFill>
              </a14:hiddenFill>
            </a:ext>
          </a:extLst>
        </p:spPr>
      </p:pic>
      <p:sp>
        <p:nvSpPr>
          <p:cNvPr id="22" name="Google Shape;2494;p37">
            <a:extLst>
              <a:ext uri="{FF2B5EF4-FFF2-40B4-BE49-F238E27FC236}">
                <a16:creationId xmlns:a16="http://schemas.microsoft.com/office/drawing/2014/main" id="{FA04F961-23FA-4DB9-ACD0-F8B496928DF5}"/>
              </a:ext>
            </a:extLst>
          </p:cNvPr>
          <p:cNvSpPr txBox="1">
            <a:spLocks noGrp="1"/>
          </p:cNvSpPr>
          <p:nvPr>
            <p:ph type="subTitle" idx="1"/>
          </p:nvPr>
        </p:nvSpPr>
        <p:spPr>
          <a:xfrm>
            <a:off x="4572000" y="3316423"/>
            <a:ext cx="3497381" cy="616801"/>
          </a:xfrm>
          <a:prstGeom prst="rect">
            <a:avLst/>
          </a:prstGeom>
          <a:ln>
            <a:solidFill>
              <a:schemeClr val="tx1"/>
            </a:solidFill>
          </a:ln>
        </p:spPr>
        <p:txBody>
          <a:bodyPr spcFirstLastPara="1" wrap="square" lIns="91425" tIns="91425" rIns="91425" bIns="91425" anchor="t" anchorCtr="0">
            <a:noAutofit/>
          </a:bodyPr>
          <a:lstStyle/>
          <a:p>
            <a:pPr marL="0" lvl="0" indent="0" rtl="0">
              <a:spcBef>
                <a:spcPts val="0"/>
              </a:spcBef>
              <a:spcAft>
                <a:spcPts val="0"/>
              </a:spcAft>
              <a:buNone/>
            </a:pPr>
            <a:r>
              <a:rPr lang="en-US" sz="14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Analyzing aviation-related CO2 emissions across countries, years, and flight types</a:t>
            </a:r>
            <a:endParaRPr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17" name="Picture 16">
            <a:extLst>
              <a:ext uri="{FF2B5EF4-FFF2-40B4-BE49-F238E27FC236}">
                <a16:creationId xmlns:a16="http://schemas.microsoft.com/office/drawing/2014/main" id="{16845980-0824-4AA2-AA8A-166B61EBB53D}"/>
              </a:ext>
            </a:extLst>
          </p:cNvPr>
          <p:cNvPicPr>
            <a:picLocks noChangeAspect="1"/>
          </p:cNvPicPr>
          <p:nvPr/>
        </p:nvPicPr>
        <p:blipFill>
          <a:blip r:embed="rId4"/>
          <a:stretch>
            <a:fillRect/>
          </a:stretch>
        </p:blipFill>
        <p:spPr>
          <a:xfrm>
            <a:off x="3889177" y="3348447"/>
            <a:ext cx="530400" cy="530400"/>
          </a:xfrm>
          <a:prstGeom prst="rect">
            <a:avLst/>
          </a:prstGeom>
        </p:spPr>
      </p:pic>
      <p:pic>
        <p:nvPicPr>
          <p:cNvPr id="25" name="Picture 24">
            <a:extLst>
              <a:ext uri="{FF2B5EF4-FFF2-40B4-BE49-F238E27FC236}">
                <a16:creationId xmlns:a16="http://schemas.microsoft.com/office/drawing/2014/main" id="{83627A46-576B-4BD1-BD47-D289B03CF266}"/>
              </a:ext>
            </a:extLst>
          </p:cNvPr>
          <p:cNvPicPr>
            <a:picLocks noChangeAspect="1"/>
          </p:cNvPicPr>
          <p:nvPr/>
        </p:nvPicPr>
        <p:blipFill>
          <a:blip r:embed="rId4"/>
          <a:stretch>
            <a:fillRect/>
          </a:stretch>
        </p:blipFill>
        <p:spPr>
          <a:xfrm>
            <a:off x="3109328" y="802811"/>
            <a:ext cx="530400" cy="530400"/>
          </a:xfrm>
          <a:prstGeom prst="rect">
            <a:avLst/>
          </a:prstGeom>
        </p:spPr>
      </p:pic>
      <p:pic>
        <p:nvPicPr>
          <p:cNvPr id="26" name="Picture 25">
            <a:extLst>
              <a:ext uri="{FF2B5EF4-FFF2-40B4-BE49-F238E27FC236}">
                <a16:creationId xmlns:a16="http://schemas.microsoft.com/office/drawing/2014/main" id="{E0701FD0-3E3E-45C3-8894-CBC0417637E0}"/>
              </a:ext>
            </a:extLst>
          </p:cNvPr>
          <p:cNvPicPr>
            <a:picLocks noChangeAspect="1"/>
          </p:cNvPicPr>
          <p:nvPr/>
        </p:nvPicPr>
        <p:blipFill>
          <a:blip r:embed="rId4"/>
          <a:stretch>
            <a:fillRect/>
          </a:stretch>
        </p:blipFill>
        <p:spPr>
          <a:xfrm>
            <a:off x="541154" y="963223"/>
            <a:ext cx="530400" cy="530400"/>
          </a:xfrm>
          <a:prstGeom prst="rect">
            <a:avLst/>
          </a:prstGeom>
        </p:spPr>
      </p:pic>
      <p:pic>
        <p:nvPicPr>
          <p:cNvPr id="27" name="Picture 26">
            <a:extLst>
              <a:ext uri="{FF2B5EF4-FFF2-40B4-BE49-F238E27FC236}">
                <a16:creationId xmlns:a16="http://schemas.microsoft.com/office/drawing/2014/main" id="{3F2C06C4-7365-4C30-9C71-349FFEB0F329}"/>
              </a:ext>
            </a:extLst>
          </p:cNvPr>
          <p:cNvPicPr>
            <a:picLocks noChangeAspect="1"/>
          </p:cNvPicPr>
          <p:nvPr/>
        </p:nvPicPr>
        <p:blipFill>
          <a:blip r:embed="rId4"/>
          <a:stretch>
            <a:fillRect/>
          </a:stretch>
        </p:blipFill>
        <p:spPr>
          <a:xfrm>
            <a:off x="929954" y="3534446"/>
            <a:ext cx="530400" cy="530400"/>
          </a:xfrm>
          <a:prstGeom prst="rect">
            <a:avLst/>
          </a:prstGeom>
        </p:spPr>
      </p:pic>
      <p:pic>
        <p:nvPicPr>
          <p:cNvPr id="28" name="Picture 27">
            <a:extLst>
              <a:ext uri="{FF2B5EF4-FFF2-40B4-BE49-F238E27FC236}">
                <a16:creationId xmlns:a16="http://schemas.microsoft.com/office/drawing/2014/main" id="{C40B1C2E-05F6-4345-863A-6A8FEFD83542}"/>
              </a:ext>
            </a:extLst>
          </p:cNvPr>
          <p:cNvPicPr>
            <a:picLocks noChangeAspect="1"/>
          </p:cNvPicPr>
          <p:nvPr/>
        </p:nvPicPr>
        <p:blipFill>
          <a:blip r:embed="rId4"/>
          <a:stretch>
            <a:fillRect/>
          </a:stretch>
        </p:blipFill>
        <p:spPr>
          <a:xfrm>
            <a:off x="8049961" y="1073257"/>
            <a:ext cx="530400" cy="530400"/>
          </a:xfrm>
          <a:prstGeom prst="rect">
            <a:avLst/>
          </a:prstGeom>
        </p:spPr>
      </p:pic>
      <p:sp>
        <p:nvSpPr>
          <p:cNvPr id="29" name="Rectangle 28">
            <a:extLst>
              <a:ext uri="{FF2B5EF4-FFF2-40B4-BE49-F238E27FC236}">
                <a16:creationId xmlns:a16="http://schemas.microsoft.com/office/drawing/2014/main" id="{19E3D0A5-73FD-48D1-B125-C114448C7800}"/>
              </a:ext>
            </a:extLst>
          </p:cNvPr>
          <p:cNvSpPr/>
          <p:nvPr/>
        </p:nvSpPr>
        <p:spPr>
          <a:xfrm>
            <a:off x="314325" y="160040"/>
            <a:ext cx="8515350" cy="47658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3456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B4B4B"/>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C2F285-B6E0-435E-A0BB-627EE0DAC22F}"/>
              </a:ext>
            </a:extLst>
          </p:cNvPr>
          <p:cNvPicPr>
            <a:picLocks noChangeAspect="1"/>
          </p:cNvPicPr>
          <p:nvPr/>
        </p:nvPicPr>
        <p:blipFill>
          <a:blip r:embed="rId2"/>
          <a:stretch>
            <a:fillRect/>
          </a:stretch>
        </p:blipFill>
        <p:spPr>
          <a:xfrm>
            <a:off x="1326620" y="1478854"/>
            <a:ext cx="6490758" cy="3364540"/>
          </a:xfrm>
          <a:prstGeom prst="rect">
            <a:avLst/>
          </a:prstGeom>
        </p:spPr>
      </p:pic>
      <p:sp>
        <p:nvSpPr>
          <p:cNvPr id="5" name="TextBox 4">
            <a:extLst>
              <a:ext uri="{FF2B5EF4-FFF2-40B4-BE49-F238E27FC236}">
                <a16:creationId xmlns:a16="http://schemas.microsoft.com/office/drawing/2014/main" id="{42A4BD0B-B2EC-4F36-B783-35C3F1343DD3}"/>
              </a:ext>
            </a:extLst>
          </p:cNvPr>
          <p:cNvSpPr txBox="1"/>
          <p:nvPr/>
        </p:nvSpPr>
        <p:spPr>
          <a:xfrm>
            <a:off x="844061" y="207236"/>
            <a:ext cx="7455876" cy="1077218"/>
          </a:xfrm>
          <a:prstGeom prst="rect">
            <a:avLst/>
          </a:prstGeom>
          <a:noFill/>
        </p:spPr>
        <p:txBody>
          <a:bodyPr wrap="square">
            <a:spAutoFit/>
          </a:bodyPr>
          <a:lstStyle/>
          <a:p>
            <a:pPr algn="ctr"/>
            <a:r>
              <a:rPr lang="en-US" sz="3200" b="0" i="0" dirty="0">
                <a:solidFill>
                  <a:schemeClr val="tx1"/>
                </a:solidFill>
                <a:effectLst/>
                <a:latin typeface="Paytone One" panose="020B0604020202020204" charset="0"/>
              </a:rPr>
              <a:t>Emissions vs. Number of Airports per Country</a:t>
            </a:r>
            <a:endParaRPr lang="en-US" sz="3200" dirty="0">
              <a:solidFill>
                <a:schemeClr val="tx1"/>
              </a:solidFill>
              <a:latin typeface="Paytone One" panose="020B0604020202020204" charset="0"/>
            </a:endParaRPr>
          </a:p>
        </p:txBody>
      </p:sp>
      <p:sp>
        <p:nvSpPr>
          <p:cNvPr id="6" name="Rectangle 5">
            <a:extLst>
              <a:ext uri="{FF2B5EF4-FFF2-40B4-BE49-F238E27FC236}">
                <a16:creationId xmlns:a16="http://schemas.microsoft.com/office/drawing/2014/main" id="{FAF9B4B0-2AB0-4B71-BC61-43C93C4D5F3A}"/>
              </a:ext>
            </a:extLst>
          </p:cNvPr>
          <p:cNvSpPr/>
          <p:nvPr/>
        </p:nvSpPr>
        <p:spPr>
          <a:xfrm>
            <a:off x="314325" y="160040"/>
            <a:ext cx="8515350" cy="47658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0142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B4B4B"/>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FEBE8C-8F35-4707-8777-3EA9A2901B2F}"/>
              </a:ext>
            </a:extLst>
          </p:cNvPr>
          <p:cNvPicPr>
            <a:picLocks noChangeAspect="1"/>
          </p:cNvPicPr>
          <p:nvPr/>
        </p:nvPicPr>
        <p:blipFill>
          <a:blip r:embed="rId2"/>
          <a:stretch>
            <a:fillRect/>
          </a:stretch>
        </p:blipFill>
        <p:spPr>
          <a:xfrm>
            <a:off x="367908" y="1203054"/>
            <a:ext cx="3921465" cy="3669231"/>
          </a:xfrm>
          <a:prstGeom prst="rect">
            <a:avLst/>
          </a:prstGeom>
        </p:spPr>
      </p:pic>
      <p:pic>
        <p:nvPicPr>
          <p:cNvPr id="5" name="Picture 4">
            <a:extLst>
              <a:ext uri="{FF2B5EF4-FFF2-40B4-BE49-F238E27FC236}">
                <a16:creationId xmlns:a16="http://schemas.microsoft.com/office/drawing/2014/main" id="{F3A72E22-9CF1-4F6A-845E-1B96DAE5332E}"/>
              </a:ext>
            </a:extLst>
          </p:cNvPr>
          <p:cNvPicPr>
            <a:picLocks noChangeAspect="1"/>
          </p:cNvPicPr>
          <p:nvPr/>
        </p:nvPicPr>
        <p:blipFill>
          <a:blip r:embed="rId3"/>
          <a:stretch>
            <a:fillRect/>
          </a:stretch>
        </p:blipFill>
        <p:spPr>
          <a:xfrm>
            <a:off x="4420522" y="1333957"/>
            <a:ext cx="4326582" cy="3538328"/>
          </a:xfrm>
          <a:prstGeom prst="rect">
            <a:avLst/>
          </a:prstGeom>
        </p:spPr>
      </p:pic>
      <p:sp>
        <p:nvSpPr>
          <p:cNvPr id="6" name="TextBox 5">
            <a:extLst>
              <a:ext uri="{FF2B5EF4-FFF2-40B4-BE49-F238E27FC236}">
                <a16:creationId xmlns:a16="http://schemas.microsoft.com/office/drawing/2014/main" id="{9C4EA750-1F44-4226-BC77-34ACB63F1D93}"/>
              </a:ext>
            </a:extLst>
          </p:cNvPr>
          <p:cNvSpPr txBox="1"/>
          <p:nvPr/>
        </p:nvSpPr>
        <p:spPr>
          <a:xfrm>
            <a:off x="1394296" y="4528197"/>
            <a:ext cx="788643" cy="215444"/>
          </a:xfrm>
          <a:prstGeom prst="rect">
            <a:avLst/>
          </a:prstGeom>
          <a:solidFill>
            <a:srgbClr val="4B4B4B"/>
          </a:solidFill>
        </p:spPr>
        <p:txBody>
          <a:bodyPr wrap="square" rtlCol="0">
            <a:spAutoFit/>
          </a:bodyPr>
          <a:lstStyle/>
          <a:p>
            <a:pPr algn="ctr"/>
            <a:r>
              <a:rPr lang="en-US" sz="800" dirty="0">
                <a:solidFill>
                  <a:schemeClr val="tx1"/>
                </a:solidFill>
                <a:latin typeface="Segoe UI" panose="020B0502040204020203" pitchFamily="34" charset="0"/>
                <a:cs typeface="Segoe UI" panose="020B0502040204020203" pitchFamily="34" charset="0"/>
              </a:rPr>
              <a:t>United states </a:t>
            </a:r>
          </a:p>
        </p:txBody>
      </p:sp>
      <p:sp>
        <p:nvSpPr>
          <p:cNvPr id="7" name="TextBox 6">
            <a:extLst>
              <a:ext uri="{FF2B5EF4-FFF2-40B4-BE49-F238E27FC236}">
                <a16:creationId xmlns:a16="http://schemas.microsoft.com/office/drawing/2014/main" id="{CD972BE9-DE0D-477C-9781-AA1FE5756075}"/>
              </a:ext>
            </a:extLst>
          </p:cNvPr>
          <p:cNvSpPr txBox="1"/>
          <p:nvPr/>
        </p:nvSpPr>
        <p:spPr>
          <a:xfrm>
            <a:off x="4914777" y="4528197"/>
            <a:ext cx="788643" cy="215444"/>
          </a:xfrm>
          <a:prstGeom prst="rect">
            <a:avLst/>
          </a:prstGeom>
          <a:solidFill>
            <a:srgbClr val="4B4B4B"/>
          </a:solidFill>
        </p:spPr>
        <p:txBody>
          <a:bodyPr wrap="square" rtlCol="0">
            <a:spAutoFit/>
          </a:bodyPr>
          <a:lstStyle/>
          <a:p>
            <a:pPr algn="ctr"/>
            <a:r>
              <a:rPr lang="en-US" sz="800" dirty="0">
                <a:solidFill>
                  <a:schemeClr val="tx1"/>
                </a:solidFill>
                <a:latin typeface="Segoe UI" panose="020B0502040204020203" pitchFamily="34" charset="0"/>
                <a:cs typeface="Segoe UI" panose="020B0502040204020203" pitchFamily="34" charset="0"/>
              </a:rPr>
              <a:t>United states </a:t>
            </a:r>
          </a:p>
        </p:txBody>
      </p:sp>
      <p:sp>
        <p:nvSpPr>
          <p:cNvPr id="8" name="TextBox 7">
            <a:extLst>
              <a:ext uri="{FF2B5EF4-FFF2-40B4-BE49-F238E27FC236}">
                <a16:creationId xmlns:a16="http://schemas.microsoft.com/office/drawing/2014/main" id="{5260E461-3A41-46D0-BBD5-3AE5C81281D7}"/>
              </a:ext>
            </a:extLst>
          </p:cNvPr>
          <p:cNvSpPr txBox="1"/>
          <p:nvPr/>
        </p:nvSpPr>
        <p:spPr>
          <a:xfrm>
            <a:off x="3476005" y="4528197"/>
            <a:ext cx="625719" cy="215444"/>
          </a:xfrm>
          <a:prstGeom prst="rect">
            <a:avLst/>
          </a:prstGeom>
          <a:solidFill>
            <a:srgbClr val="4B4B4B"/>
          </a:solidFill>
        </p:spPr>
        <p:txBody>
          <a:bodyPr wrap="square" rtlCol="0">
            <a:spAutoFit/>
          </a:bodyPr>
          <a:lstStyle/>
          <a:p>
            <a:pPr algn="ctr"/>
            <a:r>
              <a:rPr lang="en-US" sz="800" dirty="0">
                <a:solidFill>
                  <a:schemeClr val="tx1"/>
                </a:solidFill>
                <a:latin typeface="Segoe UI" panose="020B0502040204020203" pitchFamily="34" charset="0"/>
                <a:cs typeface="Segoe UI" panose="020B0502040204020203" pitchFamily="34" charset="0"/>
              </a:rPr>
              <a:t>Canada</a:t>
            </a:r>
            <a:endParaRPr lang="en-US" sz="900" dirty="0">
              <a:solidFill>
                <a:schemeClr val="tx1"/>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64F92272-5EB0-487E-A198-4878DB2BF5B4}"/>
              </a:ext>
            </a:extLst>
          </p:cNvPr>
          <p:cNvSpPr txBox="1"/>
          <p:nvPr/>
        </p:nvSpPr>
        <p:spPr>
          <a:xfrm>
            <a:off x="6430077" y="4500386"/>
            <a:ext cx="625719" cy="215444"/>
          </a:xfrm>
          <a:prstGeom prst="rect">
            <a:avLst/>
          </a:prstGeom>
          <a:solidFill>
            <a:srgbClr val="4B4B4B"/>
          </a:solidFill>
        </p:spPr>
        <p:txBody>
          <a:bodyPr wrap="square" rtlCol="0">
            <a:spAutoFit/>
          </a:bodyPr>
          <a:lstStyle/>
          <a:p>
            <a:pPr algn="ctr"/>
            <a:r>
              <a:rPr lang="en-US" sz="800" dirty="0">
                <a:solidFill>
                  <a:schemeClr val="tx1"/>
                </a:solidFill>
                <a:latin typeface="Segoe UI" panose="020B0502040204020203" pitchFamily="34" charset="0"/>
                <a:cs typeface="Segoe UI" panose="020B0502040204020203" pitchFamily="34" charset="0"/>
              </a:rPr>
              <a:t>Canada</a:t>
            </a:r>
            <a:endParaRPr lang="en-US" sz="900" dirty="0">
              <a:solidFill>
                <a:schemeClr val="tx1"/>
              </a:solidFill>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4B725D3E-1EEA-4423-BBEA-2B8D2E98F98C}"/>
              </a:ext>
            </a:extLst>
          </p:cNvPr>
          <p:cNvSpPr txBox="1"/>
          <p:nvPr/>
        </p:nvSpPr>
        <p:spPr>
          <a:xfrm>
            <a:off x="793077" y="4500386"/>
            <a:ext cx="579953" cy="215444"/>
          </a:xfrm>
          <a:prstGeom prst="rect">
            <a:avLst/>
          </a:prstGeom>
          <a:solidFill>
            <a:srgbClr val="4B4B4B"/>
          </a:solidFill>
        </p:spPr>
        <p:txBody>
          <a:bodyPr wrap="square" rtlCol="0">
            <a:spAutoFit/>
          </a:bodyPr>
          <a:lstStyle/>
          <a:p>
            <a:pPr algn="ctr"/>
            <a:r>
              <a:rPr lang="en-US" sz="800" dirty="0">
                <a:solidFill>
                  <a:schemeClr val="tx1"/>
                </a:solidFill>
                <a:latin typeface="Segoe UI" panose="020B0502040204020203" pitchFamily="34" charset="0"/>
                <a:cs typeface="Segoe UI" panose="020B0502040204020203" pitchFamily="34" charset="0"/>
              </a:rPr>
              <a:t>China</a:t>
            </a:r>
          </a:p>
        </p:txBody>
      </p:sp>
      <p:sp>
        <p:nvSpPr>
          <p:cNvPr id="11" name="TextBox 10">
            <a:extLst>
              <a:ext uri="{FF2B5EF4-FFF2-40B4-BE49-F238E27FC236}">
                <a16:creationId xmlns:a16="http://schemas.microsoft.com/office/drawing/2014/main" id="{0F073D8D-3C4F-4462-8E83-AAE2BD6A1E13}"/>
              </a:ext>
            </a:extLst>
          </p:cNvPr>
          <p:cNvSpPr txBox="1"/>
          <p:nvPr/>
        </p:nvSpPr>
        <p:spPr>
          <a:xfrm>
            <a:off x="7895801" y="4528197"/>
            <a:ext cx="579953" cy="215444"/>
          </a:xfrm>
          <a:prstGeom prst="rect">
            <a:avLst/>
          </a:prstGeom>
          <a:solidFill>
            <a:srgbClr val="4B4B4B"/>
          </a:solidFill>
        </p:spPr>
        <p:txBody>
          <a:bodyPr wrap="square" rtlCol="0">
            <a:spAutoFit/>
          </a:bodyPr>
          <a:lstStyle/>
          <a:p>
            <a:pPr algn="ctr"/>
            <a:r>
              <a:rPr lang="en-US" sz="800" dirty="0">
                <a:solidFill>
                  <a:schemeClr val="tx1"/>
                </a:solidFill>
                <a:latin typeface="Segoe UI" panose="020B0502040204020203" pitchFamily="34" charset="0"/>
                <a:cs typeface="Segoe UI" panose="020B0502040204020203" pitchFamily="34" charset="0"/>
              </a:rPr>
              <a:t>China</a:t>
            </a:r>
          </a:p>
        </p:txBody>
      </p:sp>
      <p:sp>
        <p:nvSpPr>
          <p:cNvPr id="12" name="TextBox 11">
            <a:extLst>
              <a:ext uri="{FF2B5EF4-FFF2-40B4-BE49-F238E27FC236}">
                <a16:creationId xmlns:a16="http://schemas.microsoft.com/office/drawing/2014/main" id="{8E511E5F-0519-4301-BBB0-52CA3A9E57B7}"/>
              </a:ext>
            </a:extLst>
          </p:cNvPr>
          <p:cNvSpPr txBox="1"/>
          <p:nvPr/>
        </p:nvSpPr>
        <p:spPr>
          <a:xfrm>
            <a:off x="2193574" y="4500386"/>
            <a:ext cx="504419" cy="215444"/>
          </a:xfrm>
          <a:prstGeom prst="rect">
            <a:avLst/>
          </a:prstGeom>
          <a:solidFill>
            <a:srgbClr val="4B4B4B"/>
          </a:solidFill>
        </p:spPr>
        <p:txBody>
          <a:bodyPr wrap="square" rtlCol="0">
            <a:spAutoFit/>
          </a:bodyPr>
          <a:lstStyle/>
          <a:p>
            <a:pPr algn="ctr"/>
            <a:r>
              <a:rPr lang="en-US" sz="800" dirty="0">
                <a:solidFill>
                  <a:schemeClr val="tx1"/>
                </a:solidFill>
                <a:latin typeface="Segoe UI" panose="020B0502040204020203" pitchFamily="34" charset="0"/>
                <a:cs typeface="Segoe UI" panose="020B0502040204020203" pitchFamily="34" charset="0"/>
              </a:rPr>
              <a:t>Brazil</a:t>
            </a:r>
          </a:p>
        </p:txBody>
      </p:sp>
      <p:sp>
        <p:nvSpPr>
          <p:cNvPr id="13" name="TextBox 12">
            <a:extLst>
              <a:ext uri="{FF2B5EF4-FFF2-40B4-BE49-F238E27FC236}">
                <a16:creationId xmlns:a16="http://schemas.microsoft.com/office/drawing/2014/main" id="{AB1593A7-A471-451D-B3B6-6C867CCF3D3E}"/>
              </a:ext>
            </a:extLst>
          </p:cNvPr>
          <p:cNvSpPr txBox="1"/>
          <p:nvPr/>
        </p:nvSpPr>
        <p:spPr>
          <a:xfrm>
            <a:off x="5794509" y="4528197"/>
            <a:ext cx="504419" cy="215444"/>
          </a:xfrm>
          <a:prstGeom prst="rect">
            <a:avLst/>
          </a:prstGeom>
          <a:solidFill>
            <a:srgbClr val="4B4B4B"/>
          </a:solidFill>
        </p:spPr>
        <p:txBody>
          <a:bodyPr wrap="square" rtlCol="0">
            <a:spAutoFit/>
          </a:bodyPr>
          <a:lstStyle/>
          <a:p>
            <a:pPr algn="ctr"/>
            <a:r>
              <a:rPr lang="en-US" sz="800" dirty="0">
                <a:solidFill>
                  <a:schemeClr val="tx1"/>
                </a:solidFill>
                <a:latin typeface="Segoe UI" panose="020B0502040204020203" pitchFamily="34" charset="0"/>
                <a:cs typeface="Segoe UI" panose="020B0502040204020203" pitchFamily="34" charset="0"/>
              </a:rPr>
              <a:t>Brazil</a:t>
            </a:r>
          </a:p>
        </p:txBody>
      </p:sp>
      <p:sp>
        <p:nvSpPr>
          <p:cNvPr id="14" name="TextBox 13">
            <a:extLst>
              <a:ext uri="{FF2B5EF4-FFF2-40B4-BE49-F238E27FC236}">
                <a16:creationId xmlns:a16="http://schemas.microsoft.com/office/drawing/2014/main" id="{8C92404C-C4B5-480E-A9BC-66A5112F51FD}"/>
              </a:ext>
            </a:extLst>
          </p:cNvPr>
          <p:cNvSpPr txBox="1"/>
          <p:nvPr/>
        </p:nvSpPr>
        <p:spPr>
          <a:xfrm>
            <a:off x="7214036" y="4500386"/>
            <a:ext cx="504419" cy="230832"/>
          </a:xfrm>
          <a:prstGeom prst="rect">
            <a:avLst/>
          </a:prstGeom>
          <a:solidFill>
            <a:srgbClr val="4B4B4B"/>
          </a:solidFill>
        </p:spPr>
        <p:txBody>
          <a:bodyPr wrap="square" rtlCol="0">
            <a:spAutoFit/>
          </a:bodyPr>
          <a:lstStyle/>
          <a:p>
            <a:pPr algn="ctr"/>
            <a:r>
              <a:rPr lang="en-US" sz="800" dirty="0">
                <a:solidFill>
                  <a:schemeClr val="tx1"/>
                </a:solidFill>
                <a:latin typeface="Segoe UI" panose="020B0502040204020203" pitchFamily="34" charset="0"/>
                <a:cs typeface="Segoe UI" panose="020B0502040204020203" pitchFamily="34" charset="0"/>
              </a:rPr>
              <a:t>Russia</a:t>
            </a:r>
            <a:r>
              <a:rPr lang="en-US" sz="900" dirty="0">
                <a:solidFill>
                  <a:schemeClr val="tx1"/>
                </a:solidFill>
                <a:latin typeface="Segoe UI" panose="020B0502040204020203" pitchFamily="34" charset="0"/>
                <a:cs typeface="Segoe UI" panose="020B0502040204020203" pitchFamily="34" charset="0"/>
              </a:rPr>
              <a:t> </a:t>
            </a:r>
          </a:p>
        </p:txBody>
      </p:sp>
      <p:sp>
        <p:nvSpPr>
          <p:cNvPr id="15" name="TextBox 14">
            <a:extLst>
              <a:ext uri="{FF2B5EF4-FFF2-40B4-BE49-F238E27FC236}">
                <a16:creationId xmlns:a16="http://schemas.microsoft.com/office/drawing/2014/main" id="{A30A0853-3134-45F6-928A-80ABCCC4A589}"/>
              </a:ext>
            </a:extLst>
          </p:cNvPr>
          <p:cNvSpPr txBox="1"/>
          <p:nvPr/>
        </p:nvSpPr>
        <p:spPr>
          <a:xfrm>
            <a:off x="2858274" y="4528197"/>
            <a:ext cx="504419" cy="230832"/>
          </a:xfrm>
          <a:prstGeom prst="rect">
            <a:avLst/>
          </a:prstGeom>
          <a:solidFill>
            <a:srgbClr val="4B4B4B"/>
          </a:solidFill>
        </p:spPr>
        <p:txBody>
          <a:bodyPr wrap="square" rtlCol="0">
            <a:spAutoFit/>
          </a:bodyPr>
          <a:lstStyle/>
          <a:p>
            <a:pPr algn="ctr"/>
            <a:r>
              <a:rPr lang="en-US" sz="800" dirty="0">
                <a:solidFill>
                  <a:schemeClr val="tx1"/>
                </a:solidFill>
                <a:latin typeface="Segoe UI" panose="020B0502040204020203" pitchFamily="34" charset="0"/>
                <a:cs typeface="Segoe UI" panose="020B0502040204020203" pitchFamily="34" charset="0"/>
              </a:rPr>
              <a:t>Russia</a:t>
            </a:r>
            <a:r>
              <a:rPr lang="en-US" sz="900" dirty="0">
                <a:solidFill>
                  <a:schemeClr val="tx1"/>
                </a:solidFill>
                <a:latin typeface="Segoe UI" panose="020B0502040204020203" pitchFamily="34" charset="0"/>
                <a:cs typeface="Segoe UI" panose="020B0502040204020203" pitchFamily="34" charset="0"/>
              </a:rPr>
              <a:t> </a:t>
            </a:r>
          </a:p>
        </p:txBody>
      </p:sp>
      <p:sp>
        <p:nvSpPr>
          <p:cNvPr id="16" name="Rectangle 15">
            <a:extLst>
              <a:ext uri="{FF2B5EF4-FFF2-40B4-BE49-F238E27FC236}">
                <a16:creationId xmlns:a16="http://schemas.microsoft.com/office/drawing/2014/main" id="{3FD59105-F999-477D-AFEB-818B6F3FEC90}"/>
              </a:ext>
            </a:extLst>
          </p:cNvPr>
          <p:cNvSpPr/>
          <p:nvPr/>
        </p:nvSpPr>
        <p:spPr>
          <a:xfrm>
            <a:off x="314325" y="160040"/>
            <a:ext cx="8515350" cy="47658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50779B8-8DD7-4C3E-9518-B0EED01588AD}"/>
              </a:ext>
            </a:extLst>
          </p:cNvPr>
          <p:cNvSpPr txBox="1"/>
          <p:nvPr/>
        </p:nvSpPr>
        <p:spPr>
          <a:xfrm>
            <a:off x="486562" y="256739"/>
            <a:ext cx="8170876" cy="1077218"/>
          </a:xfrm>
          <a:prstGeom prst="rect">
            <a:avLst/>
          </a:prstGeom>
          <a:noFill/>
        </p:spPr>
        <p:txBody>
          <a:bodyPr wrap="square">
            <a:spAutoFit/>
          </a:bodyPr>
          <a:lstStyle/>
          <a:p>
            <a:pPr algn="ctr"/>
            <a:r>
              <a:rPr lang="en-US" sz="3200" dirty="0">
                <a:solidFill>
                  <a:schemeClr val="tx1"/>
                </a:solidFill>
                <a:latin typeface="Paytone One" panose="020B0604020202020204" charset="0"/>
              </a:rPr>
              <a:t>Population &amp; Airport Count in Top Emitting Countries</a:t>
            </a:r>
          </a:p>
        </p:txBody>
      </p:sp>
    </p:spTree>
    <p:extLst>
      <p:ext uri="{BB962C8B-B14F-4D97-AF65-F5344CB8AC3E}">
        <p14:creationId xmlns:p14="http://schemas.microsoft.com/office/powerpoint/2010/main" val="3936873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B4B4B"/>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CC1A993-D347-41C6-B164-41ECD450DAFD}"/>
              </a:ext>
            </a:extLst>
          </p:cNvPr>
          <p:cNvSpPr>
            <a:spLocks noGrp="1"/>
          </p:cNvSpPr>
          <p:nvPr>
            <p:ph type="title"/>
          </p:nvPr>
        </p:nvSpPr>
        <p:spPr>
          <a:xfrm>
            <a:off x="2633400" y="1320438"/>
            <a:ext cx="3877200" cy="740562"/>
          </a:xfrm>
        </p:spPr>
        <p:txBody>
          <a:bodyPr/>
          <a:lstStyle/>
          <a:p>
            <a:pPr algn="ctr"/>
            <a:r>
              <a:rPr sz="4000" dirty="0"/>
              <a:t>Conclusion</a:t>
            </a:r>
          </a:p>
        </p:txBody>
      </p:sp>
      <p:sp>
        <p:nvSpPr>
          <p:cNvPr id="4" name="Rectangle 3">
            <a:extLst>
              <a:ext uri="{FF2B5EF4-FFF2-40B4-BE49-F238E27FC236}">
                <a16:creationId xmlns:a16="http://schemas.microsoft.com/office/drawing/2014/main" id="{581D1BBF-EA8B-4D16-BEB0-73205C73B1F8}"/>
              </a:ext>
            </a:extLst>
          </p:cNvPr>
          <p:cNvSpPr/>
          <p:nvPr/>
        </p:nvSpPr>
        <p:spPr>
          <a:xfrm>
            <a:off x="314325" y="174440"/>
            <a:ext cx="8515350" cy="47658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FAEDAD3-850F-4489-8BB2-050C1D72CB38}"/>
              </a:ext>
            </a:extLst>
          </p:cNvPr>
          <p:cNvSpPr txBox="1"/>
          <p:nvPr/>
        </p:nvSpPr>
        <p:spPr>
          <a:xfrm>
            <a:off x="799200" y="2177190"/>
            <a:ext cx="7545600" cy="1323439"/>
          </a:xfrm>
          <a:prstGeom prst="rect">
            <a:avLst/>
          </a:prstGeom>
          <a:noFill/>
        </p:spPr>
        <p:txBody>
          <a:bodyPr wrap="square">
            <a:spAutoFit/>
          </a:bodyP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Aviation emissions are not just about large countries. Emissions depend on flight type, infrastructure, and population but also show surprising patterns in small and tourist heavy nations. Understanding these trends helps build better climate strategies.</a:t>
            </a:r>
          </a:p>
        </p:txBody>
      </p:sp>
      <p:pic>
        <p:nvPicPr>
          <p:cNvPr id="8" name="Picture 7">
            <a:extLst>
              <a:ext uri="{FF2B5EF4-FFF2-40B4-BE49-F238E27FC236}">
                <a16:creationId xmlns:a16="http://schemas.microsoft.com/office/drawing/2014/main" id="{0081190F-5CDA-45FC-BABE-8D5368FB8455}"/>
              </a:ext>
            </a:extLst>
          </p:cNvPr>
          <p:cNvPicPr>
            <a:picLocks noChangeAspect="1"/>
          </p:cNvPicPr>
          <p:nvPr/>
        </p:nvPicPr>
        <p:blipFill>
          <a:blip r:embed="rId2">
            <a:lum bright="70000" contrast="-70000"/>
          </a:blip>
          <a:stretch>
            <a:fillRect/>
          </a:stretch>
        </p:blipFill>
        <p:spPr>
          <a:xfrm>
            <a:off x="2515800" y="1400619"/>
            <a:ext cx="537000" cy="537000"/>
          </a:xfrm>
          <a:prstGeom prst="rect">
            <a:avLst/>
          </a:prstGeom>
        </p:spPr>
      </p:pic>
      <p:pic>
        <p:nvPicPr>
          <p:cNvPr id="11" name="Picture 10">
            <a:extLst>
              <a:ext uri="{FF2B5EF4-FFF2-40B4-BE49-F238E27FC236}">
                <a16:creationId xmlns:a16="http://schemas.microsoft.com/office/drawing/2014/main" id="{803D4913-3B9B-4F09-904D-7A18D84F1E1E}"/>
              </a:ext>
            </a:extLst>
          </p:cNvPr>
          <p:cNvPicPr>
            <a:picLocks noChangeAspect="1"/>
          </p:cNvPicPr>
          <p:nvPr/>
        </p:nvPicPr>
        <p:blipFill>
          <a:blip r:embed="rId2">
            <a:lum bright="70000" contrast="-70000"/>
          </a:blip>
          <a:stretch>
            <a:fillRect/>
          </a:stretch>
        </p:blipFill>
        <p:spPr>
          <a:xfrm>
            <a:off x="6097502" y="1422219"/>
            <a:ext cx="537000" cy="537000"/>
          </a:xfrm>
          <a:prstGeom prst="rect">
            <a:avLst/>
          </a:prstGeom>
        </p:spPr>
      </p:pic>
    </p:spTree>
    <p:extLst>
      <p:ext uri="{BB962C8B-B14F-4D97-AF65-F5344CB8AC3E}">
        <p14:creationId xmlns:p14="http://schemas.microsoft.com/office/powerpoint/2010/main" val="1514736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B4B4B"/>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CC1A993-D347-41C6-B164-41ECD450DAFD}"/>
              </a:ext>
            </a:extLst>
          </p:cNvPr>
          <p:cNvSpPr>
            <a:spLocks noGrp="1"/>
          </p:cNvSpPr>
          <p:nvPr>
            <p:ph type="title"/>
          </p:nvPr>
        </p:nvSpPr>
        <p:spPr>
          <a:xfrm>
            <a:off x="1882800" y="1226838"/>
            <a:ext cx="5378400" cy="740562"/>
          </a:xfrm>
        </p:spPr>
        <p:txBody>
          <a:bodyPr/>
          <a:lstStyle/>
          <a:p>
            <a:pPr algn="ctr"/>
            <a:r>
              <a:rPr lang="en-US" sz="4000" dirty="0"/>
              <a:t>Recommendations</a:t>
            </a:r>
            <a:endParaRPr sz="4000" dirty="0"/>
          </a:p>
        </p:txBody>
      </p:sp>
      <p:sp>
        <p:nvSpPr>
          <p:cNvPr id="4" name="Rectangle 3">
            <a:extLst>
              <a:ext uri="{FF2B5EF4-FFF2-40B4-BE49-F238E27FC236}">
                <a16:creationId xmlns:a16="http://schemas.microsoft.com/office/drawing/2014/main" id="{581D1BBF-EA8B-4D16-BEB0-73205C73B1F8}"/>
              </a:ext>
            </a:extLst>
          </p:cNvPr>
          <p:cNvSpPr/>
          <p:nvPr/>
        </p:nvSpPr>
        <p:spPr>
          <a:xfrm>
            <a:off x="314325" y="174440"/>
            <a:ext cx="8515350" cy="47658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6BF95138-64CF-4323-B342-9100D170CFCB}"/>
              </a:ext>
            </a:extLst>
          </p:cNvPr>
          <p:cNvSpPr txBox="1">
            <a:spLocks/>
          </p:cNvSpPr>
          <p:nvPr/>
        </p:nvSpPr>
        <p:spPr>
          <a:xfrm>
            <a:off x="658036" y="2296478"/>
            <a:ext cx="7827928" cy="14466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oboto"/>
              <a:buNone/>
              <a:defRPr sz="1600" b="0" i="0" u="none" strike="noStrike" cap="none">
                <a:solidFill>
                  <a:schemeClr val="dk1"/>
                </a:solidFill>
                <a:latin typeface="Kumbh Sans"/>
                <a:ea typeface="Kumbh Sans"/>
                <a:cs typeface="Kumbh Sans"/>
                <a:sym typeface="Kumbh Sans"/>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a:buFont typeface="Arial" panose="020B0604020202020204" pitchFamily="34" charset="0"/>
              <a:buChar char="•"/>
            </a:pP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Focus emissions reduction efforts on high traffic international routes</a:t>
            </a:r>
          </a:p>
          <a:p>
            <a:pPr>
              <a:buFont typeface="Arial" panose="020B0604020202020204" pitchFamily="34" charset="0"/>
              <a:buChar char="•"/>
            </a:pP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Invest in cleaner aviation infrastructure</a:t>
            </a:r>
          </a:p>
          <a:p>
            <a:pPr>
              <a:buFont typeface="Arial" panose="020B0604020202020204" pitchFamily="34" charset="0"/>
              <a:buChar char="•"/>
            </a:pP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Re evaluate emissions responsibilities for smaller but high impact countries</a:t>
            </a:r>
          </a:p>
          <a:p>
            <a:pPr>
              <a:buFont typeface="Arial" panose="020B0604020202020204" pitchFamily="34" charset="0"/>
              <a:buChar char="•"/>
            </a:pPr>
            <a:r>
              <a:rPr lang="en-US" sz="1800" b="1" i="0" dirty="0">
                <a:solidFill>
                  <a:schemeClr val="tx1"/>
                </a:solidFill>
                <a:effectLst/>
                <a:latin typeface="Calibri" panose="020F0502020204030204" pitchFamily="34" charset="0"/>
                <a:cs typeface="Calibri" panose="020F0502020204030204" pitchFamily="34" charset="0"/>
              </a:rPr>
              <a:t>Improve tracking of emissions in countries with less data but high aviation activity</a:t>
            </a:r>
            <a:endPar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B8196B81-14E9-44F5-B644-8F9E49A97C56}"/>
              </a:ext>
            </a:extLst>
          </p:cNvPr>
          <p:cNvPicPr>
            <a:picLocks noChangeAspect="1"/>
          </p:cNvPicPr>
          <p:nvPr/>
        </p:nvPicPr>
        <p:blipFill>
          <a:blip r:embed="rId2">
            <a:lum bright="70000" contrast="-70000"/>
          </a:blip>
          <a:stretch>
            <a:fillRect/>
          </a:stretch>
        </p:blipFill>
        <p:spPr>
          <a:xfrm>
            <a:off x="1428000" y="1319019"/>
            <a:ext cx="556200" cy="556200"/>
          </a:xfrm>
          <a:prstGeom prst="rect">
            <a:avLst/>
          </a:prstGeom>
        </p:spPr>
      </p:pic>
      <p:pic>
        <p:nvPicPr>
          <p:cNvPr id="8" name="Picture 7">
            <a:extLst>
              <a:ext uri="{FF2B5EF4-FFF2-40B4-BE49-F238E27FC236}">
                <a16:creationId xmlns:a16="http://schemas.microsoft.com/office/drawing/2014/main" id="{768ADB41-3EBC-4CD9-8D9B-ED401910B9CE}"/>
              </a:ext>
            </a:extLst>
          </p:cNvPr>
          <p:cNvPicPr>
            <a:picLocks noChangeAspect="1"/>
          </p:cNvPicPr>
          <p:nvPr/>
        </p:nvPicPr>
        <p:blipFill>
          <a:blip r:embed="rId2">
            <a:lum bright="70000" contrast="-70000"/>
          </a:blip>
          <a:stretch>
            <a:fillRect/>
          </a:stretch>
        </p:blipFill>
        <p:spPr>
          <a:xfrm>
            <a:off x="7159800" y="1319019"/>
            <a:ext cx="556200" cy="556200"/>
          </a:xfrm>
          <a:prstGeom prst="rect">
            <a:avLst/>
          </a:prstGeom>
        </p:spPr>
      </p:pic>
    </p:spTree>
    <p:extLst>
      <p:ext uri="{BB962C8B-B14F-4D97-AF65-F5344CB8AC3E}">
        <p14:creationId xmlns:p14="http://schemas.microsoft.com/office/powerpoint/2010/main" val="247605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B4B4B"/>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CC1A993-D347-41C6-B164-41ECD450DAFD}"/>
              </a:ext>
            </a:extLst>
          </p:cNvPr>
          <p:cNvSpPr>
            <a:spLocks noGrp="1"/>
          </p:cNvSpPr>
          <p:nvPr>
            <p:ph type="title"/>
          </p:nvPr>
        </p:nvSpPr>
        <p:spPr>
          <a:xfrm>
            <a:off x="1882800" y="2187068"/>
            <a:ext cx="5378400" cy="740562"/>
          </a:xfrm>
        </p:spPr>
        <p:txBody>
          <a:bodyPr/>
          <a:lstStyle/>
          <a:p>
            <a:pPr algn="ctr"/>
            <a:r>
              <a:rPr lang="en-US" sz="4000" dirty="0"/>
              <a:t>Thank you! </a:t>
            </a:r>
            <a:endParaRPr sz="4000" dirty="0"/>
          </a:p>
        </p:txBody>
      </p:sp>
      <p:sp>
        <p:nvSpPr>
          <p:cNvPr id="4" name="Rectangle 3">
            <a:extLst>
              <a:ext uri="{FF2B5EF4-FFF2-40B4-BE49-F238E27FC236}">
                <a16:creationId xmlns:a16="http://schemas.microsoft.com/office/drawing/2014/main" id="{581D1BBF-EA8B-4D16-BEB0-73205C73B1F8}"/>
              </a:ext>
            </a:extLst>
          </p:cNvPr>
          <p:cNvSpPr/>
          <p:nvPr/>
        </p:nvSpPr>
        <p:spPr>
          <a:xfrm>
            <a:off x="314325" y="174440"/>
            <a:ext cx="8515350" cy="47658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F4D0F4F7-F3BE-4964-9C0F-D656FCBA48AD}"/>
              </a:ext>
            </a:extLst>
          </p:cNvPr>
          <p:cNvPicPr>
            <a:picLocks noChangeAspect="1"/>
          </p:cNvPicPr>
          <p:nvPr/>
        </p:nvPicPr>
        <p:blipFill>
          <a:blip r:embed="rId2">
            <a:lum bright="70000" contrast="-70000"/>
          </a:blip>
          <a:stretch>
            <a:fillRect/>
          </a:stretch>
        </p:blipFill>
        <p:spPr>
          <a:xfrm>
            <a:off x="6040299" y="2187068"/>
            <a:ext cx="636944" cy="636944"/>
          </a:xfrm>
          <a:prstGeom prst="rect">
            <a:avLst/>
          </a:prstGeom>
        </p:spPr>
      </p:pic>
      <p:pic>
        <p:nvPicPr>
          <p:cNvPr id="12" name="Picture 11">
            <a:extLst>
              <a:ext uri="{FF2B5EF4-FFF2-40B4-BE49-F238E27FC236}">
                <a16:creationId xmlns:a16="http://schemas.microsoft.com/office/drawing/2014/main" id="{3A2DFE74-A784-4CFD-B201-FC852B2059CD}"/>
              </a:ext>
            </a:extLst>
          </p:cNvPr>
          <p:cNvPicPr>
            <a:picLocks noChangeAspect="1"/>
          </p:cNvPicPr>
          <p:nvPr/>
        </p:nvPicPr>
        <p:blipFill>
          <a:blip r:embed="rId2">
            <a:lum bright="70000" contrast="-70000"/>
          </a:blip>
          <a:stretch>
            <a:fillRect/>
          </a:stretch>
        </p:blipFill>
        <p:spPr>
          <a:xfrm>
            <a:off x="2466759" y="2187068"/>
            <a:ext cx="636944" cy="636944"/>
          </a:xfrm>
          <a:prstGeom prst="rect">
            <a:avLst/>
          </a:prstGeom>
        </p:spPr>
      </p:pic>
    </p:spTree>
    <p:extLst>
      <p:ext uri="{BB962C8B-B14F-4D97-AF65-F5344CB8AC3E}">
        <p14:creationId xmlns:p14="http://schemas.microsoft.com/office/powerpoint/2010/main" val="3391961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B4B4B"/>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F49E104-B5C3-402D-AD97-0AB3EFE8868C}"/>
              </a:ext>
            </a:extLst>
          </p:cNvPr>
          <p:cNvSpPr txBox="1"/>
          <p:nvPr/>
        </p:nvSpPr>
        <p:spPr>
          <a:xfrm>
            <a:off x="777240" y="1154250"/>
            <a:ext cx="7831351" cy="1200329"/>
          </a:xfrm>
          <a:prstGeom prst="rect">
            <a:avLst/>
          </a:prstGeom>
          <a:noFill/>
        </p:spPr>
        <p:txBody>
          <a:bodyPr wrap="square">
            <a:spAutoFit/>
          </a:bodyPr>
          <a:lstStyle/>
          <a:p>
            <a:pPr algn="ctr"/>
            <a:r>
              <a:rPr lang="en-US" sz="1800" b="1" dirty="0">
                <a:solidFill>
                  <a:schemeClr val="tx1"/>
                </a:solidFill>
                <a:latin typeface="Calibri" panose="020F0502020204030204" pitchFamily="34" charset="0"/>
                <a:cs typeface="Calibri" panose="020F0502020204030204" pitchFamily="34" charset="0"/>
              </a:rPr>
              <a:t>Aviation Is Among The Top 10 Carbon Dioxide Emission Sources Globally. Emissions Are Rising Due To Increased Air Travel, Yet Aviation Was Excluded From The Paris Agreement Targets (2015–2020). This Project Analyzes Domestic And International Flight Emissions Using Climate TRACE Data.</a:t>
            </a:r>
            <a:endParaRPr lang="en-US" sz="1000" b="1" dirty="0">
              <a:solidFill>
                <a:schemeClr val="tx1"/>
              </a:solidFill>
              <a:latin typeface="Calibri" panose="020F0502020204030204" pitchFamily="34" charset="0"/>
              <a:cs typeface="Calibri" panose="020F0502020204030204" pitchFamily="34" charset="0"/>
            </a:endParaRPr>
          </a:p>
        </p:txBody>
      </p:sp>
      <p:sp>
        <p:nvSpPr>
          <p:cNvPr id="7" name="Title 1">
            <a:extLst>
              <a:ext uri="{FF2B5EF4-FFF2-40B4-BE49-F238E27FC236}">
                <a16:creationId xmlns:a16="http://schemas.microsoft.com/office/drawing/2014/main" id="{BC8619A9-DFB1-47B7-9B3D-970CCD1BBBC2}"/>
              </a:ext>
            </a:extLst>
          </p:cNvPr>
          <p:cNvSpPr>
            <a:spLocks noGrp="1"/>
          </p:cNvSpPr>
          <p:nvPr>
            <p:ph type="title"/>
          </p:nvPr>
        </p:nvSpPr>
        <p:spPr>
          <a:xfrm>
            <a:off x="2713382" y="460380"/>
            <a:ext cx="3717227" cy="822839"/>
          </a:xfrm>
        </p:spPr>
        <p:txBody>
          <a:bodyPr/>
          <a:lstStyle/>
          <a:p>
            <a:pPr algn="ctr"/>
            <a:r>
              <a:rPr lang="en-US" sz="3600" dirty="0"/>
              <a:t>Introduction</a:t>
            </a:r>
          </a:p>
        </p:txBody>
      </p:sp>
      <p:sp>
        <p:nvSpPr>
          <p:cNvPr id="2" name="Rectangle 1">
            <a:extLst>
              <a:ext uri="{FF2B5EF4-FFF2-40B4-BE49-F238E27FC236}">
                <a16:creationId xmlns:a16="http://schemas.microsoft.com/office/drawing/2014/main" id="{342D3A7B-450A-4BAB-8345-FE65B515B7D7}"/>
              </a:ext>
            </a:extLst>
          </p:cNvPr>
          <p:cNvSpPr/>
          <p:nvPr/>
        </p:nvSpPr>
        <p:spPr>
          <a:xfrm>
            <a:off x="314325" y="174440"/>
            <a:ext cx="8515350" cy="47658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AB226BC6-B3BD-4C7D-B53E-6C81CC9064C7}"/>
              </a:ext>
            </a:extLst>
          </p:cNvPr>
          <p:cNvSpPr txBox="1">
            <a:spLocks/>
          </p:cNvSpPr>
          <p:nvPr/>
        </p:nvSpPr>
        <p:spPr>
          <a:xfrm>
            <a:off x="1593080" y="2675694"/>
            <a:ext cx="6292515" cy="844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Paytone One"/>
              <a:buNone/>
              <a:defRPr sz="5000" b="0" i="0" u="none" strike="noStrike" cap="none">
                <a:solidFill>
                  <a:schemeClr val="dk1"/>
                </a:solidFill>
                <a:latin typeface="Paytone One"/>
                <a:ea typeface="Paytone One"/>
                <a:cs typeface="Paytone One"/>
                <a:sym typeface="Paytone One"/>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algn="ctr"/>
            <a:r>
              <a:rPr lang="en-US" sz="3600" dirty="0"/>
              <a:t>Problem Statement</a:t>
            </a:r>
          </a:p>
        </p:txBody>
      </p:sp>
      <p:sp>
        <p:nvSpPr>
          <p:cNvPr id="19" name="Content Placeholder 2">
            <a:extLst>
              <a:ext uri="{FF2B5EF4-FFF2-40B4-BE49-F238E27FC236}">
                <a16:creationId xmlns:a16="http://schemas.microsoft.com/office/drawing/2014/main" id="{B5C15F8A-B580-4F15-BAEE-4A8AFFE33E48}"/>
              </a:ext>
            </a:extLst>
          </p:cNvPr>
          <p:cNvSpPr txBox="1">
            <a:spLocks/>
          </p:cNvSpPr>
          <p:nvPr/>
        </p:nvSpPr>
        <p:spPr>
          <a:xfrm>
            <a:off x="314325" y="3319989"/>
            <a:ext cx="8183885" cy="14466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oboto"/>
              <a:buNone/>
              <a:defRPr sz="1600" b="0" i="0" u="none" strike="noStrike" cap="none">
                <a:solidFill>
                  <a:schemeClr val="dk1"/>
                </a:solidFill>
                <a:latin typeface="Kumbh Sans"/>
                <a:ea typeface="Kumbh Sans"/>
                <a:cs typeface="Kumbh Sans"/>
                <a:sym typeface="Kumbh Sans"/>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algn="ctr"/>
            <a:r>
              <a:rPr lang="en-US" sz="1800" b="1" i="0" dirty="0">
                <a:solidFill>
                  <a:schemeClr val="tx1"/>
                </a:solidFill>
                <a:effectLst/>
                <a:latin typeface="Calibri" panose="020F0502020204030204" pitchFamily="34" charset="0"/>
                <a:cs typeface="Calibri" panose="020F0502020204030204" pitchFamily="34" charset="0"/>
              </a:rPr>
              <a:t>Aviation Emissions Are Going Up, But We Still Don’t Fully Understand Which Countries Or Flight Types Are Responsible For Most Of It. We Also Don’t Know How Population Or The Number Of Airports Might affect emissions. We Need To Understand These Patterns Better So We Can Take Action.</a:t>
            </a:r>
            <a:endParaRPr lang="en-US" sz="1800" b="1" dirty="0">
              <a:solidFill>
                <a:schemeClr val="tx1"/>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CD7E0A4A-C50C-4478-AEA3-78F829DC5220}"/>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5300"/>
                    </a14:imgEffect>
                  </a14:imgLayer>
                </a14:imgProps>
              </a:ext>
            </a:extLst>
          </a:blip>
          <a:stretch>
            <a:fillRect/>
          </a:stretch>
        </p:blipFill>
        <p:spPr>
          <a:xfrm>
            <a:off x="2508110" y="627863"/>
            <a:ext cx="410544" cy="410544"/>
          </a:xfrm>
          <a:prstGeom prst="rect">
            <a:avLst/>
          </a:prstGeom>
        </p:spPr>
      </p:pic>
      <p:pic>
        <p:nvPicPr>
          <p:cNvPr id="8" name="Picture 7">
            <a:extLst>
              <a:ext uri="{FF2B5EF4-FFF2-40B4-BE49-F238E27FC236}">
                <a16:creationId xmlns:a16="http://schemas.microsoft.com/office/drawing/2014/main" id="{6D74AA8A-951D-4824-8CBC-4D3B14FC6FA6}"/>
              </a:ext>
            </a:extLst>
          </p:cNvPr>
          <p:cNvPicPr>
            <a:picLocks noChangeAspect="1"/>
          </p:cNvPicPr>
          <p:nvPr/>
        </p:nvPicPr>
        <p:blipFill>
          <a:blip r:embed="rId4">
            <a:lum bright="70000" contrast="-70000"/>
          </a:blip>
          <a:stretch>
            <a:fillRect/>
          </a:stretch>
        </p:blipFill>
        <p:spPr>
          <a:xfrm>
            <a:off x="1795200" y="2768217"/>
            <a:ext cx="516000" cy="516000"/>
          </a:xfrm>
          <a:prstGeom prst="rect">
            <a:avLst/>
          </a:prstGeom>
        </p:spPr>
      </p:pic>
      <p:pic>
        <p:nvPicPr>
          <p:cNvPr id="28" name="Picture 27">
            <a:extLst>
              <a:ext uri="{FF2B5EF4-FFF2-40B4-BE49-F238E27FC236}">
                <a16:creationId xmlns:a16="http://schemas.microsoft.com/office/drawing/2014/main" id="{B4C88923-195B-4D93-BBDC-717858CFF8F0}"/>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5300"/>
                    </a14:imgEffect>
                  </a14:imgLayer>
                </a14:imgProps>
              </a:ext>
            </a:extLst>
          </a:blip>
          <a:stretch>
            <a:fillRect/>
          </a:stretch>
        </p:blipFill>
        <p:spPr>
          <a:xfrm>
            <a:off x="6225337" y="617279"/>
            <a:ext cx="410544" cy="410544"/>
          </a:xfrm>
          <a:prstGeom prst="rect">
            <a:avLst/>
          </a:prstGeom>
        </p:spPr>
      </p:pic>
      <p:pic>
        <p:nvPicPr>
          <p:cNvPr id="29" name="Picture 28">
            <a:extLst>
              <a:ext uri="{FF2B5EF4-FFF2-40B4-BE49-F238E27FC236}">
                <a16:creationId xmlns:a16="http://schemas.microsoft.com/office/drawing/2014/main" id="{F7F44A7E-FC60-4C7F-8422-EED44E306A94}"/>
              </a:ext>
            </a:extLst>
          </p:cNvPr>
          <p:cNvPicPr>
            <a:picLocks noChangeAspect="1"/>
          </p:cNvPicPr>
          <p:nvPr/>
        </p:nvPicPr>
        <p:blipFill>
          <a:blip r:embed="rId4">
            <a:lum bright="70000" contrast="-70000"/>
          </a:blip>
          <a:stretch>
            <a:fillRect/>
          </a:stretch>
        </p:blipFill>
        <p:spPr>
          <a:xfrm>
            <a:off x="7174800" y="2768217"/>
            <a:ext cx="516000" cy="516000"/>
          </a:xfrm>
          <a:prstGeom prst="rect">
            <a:avLst/>
          </a:prstGeom>
        </p:spPr>
      </p:pic>
      <p:sp>
        <p:nvSpPr>
          <p:cNvPr id="30" name="Rectangle 29">
            <a:extLst>
              <a:ext uri="{FF2B5EF4-FFF2-40B4-BE49-F238E27FC236}">
                <a16:creationId xmlns:a16="http://schemas.microsoft.com/office/drawing/2014/main" id="{82610F89-D265-4B4B-B218-CFD972D466FD}"/>
              </a:ext>
            </a:extLst>
          </p:cNvPr>
          <p:cNvSpPr/>
          <p:nvPr/>
        </p:nvSpPr>
        <p:spPr>
          <a:xfrm>
            <a:off x="314325" y="160040"/>
            <a:ext cx="8515350" cy="47658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4874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B4B4B"/>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F49E104-B5C3-402D-AD97-0AB3EFE8868C}"/>
              </a:ext>
            </a:extLst>
          </p:cNvPr>
          <p:cNvSpPr txBox="1"/>
          <p:nvPr/>
        </p:nvSpPr>
        <p:spPr>
          <a:xfrm>
            <a:off x="584261" y="1207396"/>
            <a:ext cx="8183885" cy="923330"/>
          </a:xfrm>
          <a:prstGeom prst="rect">
            <a:avLst/>
          </a:prstGeom>
          <a:noFill/>
        </p:spPr>
        <p:txBody>
          <a:bodyPr wrap="square">
            <a:spAutoFit/>
          </a:bodyPr>
          <a:lstStyle/>
          <a:p>
            <a:pPr algn="ctr"/>
            <a:r>
              <a:rPr lang="en-US" sz="1800" b="1" i="0" dirty="0">
                <a:solidFill>
                  <a:schemeClr val="tx1"/>
                </a:solidFill>
                <a:effectLst/>
                <a:latin typeface="Calibri" panose="020F0502020204030204" pitchFamily="34" charset="0"/>
                <a:cs typeface="Calibri" panose="020F0502020204030204" pitchFamily="34" charset="0"/>
              </a:rPr>
              <a:t>To explore aviation CO₂ emissions using simple data and visuals.</a:t>
            </a:r>
            <a:br>
              <a:rPr lang="en-US" sz="1800" b="1" dirty="0">
                <a:solidFill>
                  <a:schemeClr val="tx1"/>
                </a:solidFill>
                <a:latin typeface="Calibri" panose="020F0502020204030204" pitchFamily="34" charset="0"/>
                <a:cs typeface="Calibri" panose="020F0502020204030204" pitchFamily="34" charset="0"/>
              </a:rPr>
            </a:br>
            <a:r>
              <a:rPr lang="en-US" sz="1800" b="1" i="0" dirty="0">
                <a:solidFill>
                  <a:schemeClr val="tx1"/>
                </a:solidFill>
                <a:effectLst/>
                <a:latin typeface="Calibri" panose="020F0502020204030204" pitchFamily="34" charset="0"/>
                <a:cs typeface="Calibri" panose="020F0502020204030204" pitchFamily="34" charset="0"/>
              </a:rPr>
              <a:t>This will help us know which countries and flight types (domestic or international) produce the most emissions.</a:t>
            </a:r>
            <a:endParaRPr lang="en-US" sz="1600" b="1" dirty="0">
              <a:latin typeface="Calibri" panose="020F0502020204030204" pitchFamily="34" charset="0"/>
              <a:cs typeface="Calibri" panose="020F0502020204030204" pitchFamily="34" charset="0"/>
            </a:endParaRPr>
          </a:p>
        </p:txBody>
      </p:sp>
      <p:sp>
        <p:nvSpPr>
          <p:cNvPr id="7" name="Title 1">
            <a:extLst>
              <a:ext uri="{FF2B5EF4-FFF2-40B4-BE49-F238E27FC236}">
                <a16:creationId xmlns:a16="http://schemas.microsoft.com/office/drawing/2014/main" id="{BC8619A9-DFB1-47B7-9B3D-970CCD1BBBC2}"/>
              </a:ext>
            </a:extLst>
          </p:cNvPr>
          <p:cNvSpPr>
            <a:spLocks noGrp="1"/>
          </p:cNvSpPr>
          <p:nvPr>
            <p:ph type="title"/>
          </p:nvPr>
        </p:nvSpPr>
        <p:spPr>
          <a:xfrm>
            <a:off x="2751732" y="396970"/>
            <a:ext cx="3717227" cy="822839"/>
          </a:xfrm>
        </p:spPr>
        <p:txBody>
          <a:bodyPr/>
          <a:lstStyle/>
          <a:p>
            <a:pPr algn="ctr"/>
            <a:r>
              <a:rPr lang="en-US" sz="4400" dirty="0"/>
              <a:t> </a:t>
            </a:r>
            <a:r>
              <a:rPr lang="en-US" sz="3600" dirty="0"/>
              <a:t>Goals</a:t>
            </a:r>
          </a:p>
        </p:txBody>
      </p:sp>
      <p:sp>
        <p:nvSpPr>
          <p:cNvPr id="2" name="Rectangle 1">
            <a:extLst>
              <a:ext uri="{FF2B5EF4-FFF2-40B4-BE49-F238E27FC236}">
                <a16:creationId xmlns:a16="http://schemas.microsoft.com/office/drawing/2014/main" id="{342D3A7B-450A-4BAB-8345-FE65B515B7D7}"/>
              </a:ext>
            </a:extLst>
          </p:cNvPr>
          <p:cNvSpPr/>
          <p:nvPr/>
        </p:nvSpPr>
        <p:spPr>
          <a:xfrm>
            <a:off x="314325" y="188840"/>
            <a:ext cx="8515350" cy="47658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AB226BC6-B3BD-4C7D-B53E-6C81CC9064C7}"/>
              </a:ext>
            </a:extLst>
          </p:cNvPr>
          <p:cNvSpPr txBox="1">
            <a:spLocks/>
          </p:cNvSpPr>
          <p:nvPr/>
        </p:nvSpPr>
        <p:spPr>
          <a:xfrm>
            <a:off x="1529945" y="2455592"/>
            <a:ext cx="6292515" cy="844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Paytone One"/>
              <a:buNone/>
              <a:defRPr sz="5000" b="0" i="0" u="none" strike="noStrike" cap="none">
                <a:solidFill>
                  <a:schemeClr val="dk1"/>
                </a:solidFill>
                <a:latin typeface="Paytone One"/>
                <a:ea typeface="Paytone One"/>
                <a:cs typeface="Paytone One"/>
                <a:sym typeface="Paytone One"/>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algn="ctr"/>
            <a:r>
              <a:rPr lang="en-US" sz="4800" dirty="0"/>
              <a:t> </a:t>
            </a:r>
            <a:r>
              <a:rPr lang="en-US" sz="3600" b="0" i="0" dirty="0">
                <a:solidFill>
                  <a:schemeClr val="tx1"/>
                </a:solidFill>
                <a:effectLst/>
                <a:latin typeface="Paytone One" panose="020B0604020202020204" charset="0"/>
              </a:rPr>
              <a:t>Objectives</a:t>
            </a:r>
            <a:endParaRPr lang="en-US" sz="3600" dirty="0"/>
          </a:p>
        </p:txBody>
      </p:sp>
      <p:sp>
        <p:nvSpPr>
          <p:cNvPr id="19" name="Content Placeholder 2">
            <a:extLst>
              <a:ext uri="{FF2B5EF4-FFF2-40B4-BE49-F238E27FC236}">
                <a16:creationId xmlns:a16="http://schemas.microsoft.com/office/drawing/2014/main" id="{B5C15F8A-B580-4F15-BAEE-4A8AFFE33E48}"/>
              </a:ext>
            </a:extLst>
          </p:cNvPr>
          <p:cNvSpPr txBox="1">
            <a:spLocks/>
          </p:cNvSpPr>
          <p:nvPr/>
        </p:nvSpPr>
        <p:spPr>
          <a:xfrm>
            <a:off x="1422749" y="3299891"/>
            <a:ext cx="6506905" cy="14466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oboto"/>
              <a:buNone/>
              <a:defRPr sz="1600" b="0" i="0" u="none" strike="noStrike" cap="none">
                <a:solidFill>
                  <a:schemeClr val="dk1"/>
                </a:solidFill>
                <a:latin typeface="Kumbh Sans"/>
                <a:ea typeface="Kumbh Sans"/>
                <a:cs typeface="Kumbh Sans"/>
                <a:sym typeface="Kumbh Sans"/>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482600" indent="-342900">
              <a:buFont typeface="Arial" panose="020B0604020202020204" pitchFamily="34" charset="0"/>
              <a:buChar char="•"/>
            </a:pPr>
            <a:r>
              <a:rPr lang="en-US" sz="1800" b="1" dirty="0">
                <a:latin typeface="Calibri" panose="020F0502020204030204" pitchFamily="34" charset="0"/>
                <a:cs typeface="Calibri" panose="020F0502020204030204" pitchFamily="34" charset="0"/>
              </a:rPr>
              <a:t>Explore aviation carbon emission patterns across countries.</a:t>
            </a:r>
          </a:p>
          <a:p>
            <a:pPr marL="482600" indent="-342900">
              <a:buFont typeface="Arial" panose="020B0604020202020204" pitchFamily="34" charset="0"/>
              <a:buChar char="•"/>
            </a:pPr>
            <a:r>
              <a:rPr lang="en-US" sz="1800" b="1" i="0" dirty="0">
                <a:solidFill>
                  <a:schemeClr val="tx1"/>
                </a:solidFill>
                <a:effectLst/>
                <a:latin typeface="Calibri" panose="020F0502020204030204" pitchFamily="34" charset="0"/>
                <a:cs typeface="Calibri" panose="020F0502020204030204" pitchFamily="34" charset="0"/>
              </a:rPr>
              <a:t>Compare domestic and international aviation emissions.</a:t>
            </a:r>
          </a:p>
          <a:p>
            <a:pPr marL="482600" indent="-342900">
              <a:buFont typeface="Arial" panose="020B0604020202020204" pitchFamily="34" charset="0"/>
              <a:buChar char="•"/>
            </a:pPr>
            <a:r>
              <a:rPr lang="en-US" sz="1800" b="1" dirty="0">
                <a:solidFill>
                  <a:schemeClr val="tx1"/>
                </a:solidFill>
                <a:latin typeface="Calibri" panose="020F0502020204030204" pitchFamily="34" charset="0"/>
                <a:cs typeface="Calibri" panose="020F0502020204030204" pitchFamily="34" charset="0"/>
              </a:rPr>
              <a:t>See how emissions changed from 2021 to 2024.</a:t>
            </a:r>
          </a:p>
          <a:p>
            <a:pPr marL="482600" indent="-342900">
              <a:buFont typeface="Arial" panose="020B0604020202020204" pitchFamily="34" charset="0"/>
              <a:buChar char="•"/>
            </a:pPr>
            <a:r>
              <a:rPr lang="en-US" sz="1800" b="1" i="0" dirty="0">
                <a:solidFill>
                  <a:schemeClr val="tx1"/>
                </a:solidFill>
                <a:effectLst/>
                <a:latin typeface="Calibri" panose="020F0502020204030204" pitchFamily="34" charset="0"/>
                <a:cs typeface="Calibri" panose="020F0502020204030204" pitchFamily="34" charset="0"/>
              </a:rPr>
              <a:t>Check if population or number of airports affects emissions.</a:t>
            </a:r>
          </a:p>
        </p:txBody>
      </p:sp>
      <p:pic>
        <p:nvPicPr>
          <p:cNvPr id="8" name="Picture 7">
            <a:extLst>
              <a:ext uri="{FF2B5EF4-FFF2-40B4-BE49-F238E27FC236}">
                <a16:creationId xmlns:a16="http://schemas.microsoft.com/office/drawing/2014/main" id="{6704BE75-DCB7-46D0-925F-8CAB1A16255D}"/>
              </a:ext>
            </a:extLst>
          </p:cNvPr>
          <p:cNvPicPr>
            <a:picLocks noChangeAspect="1"/>
          </p:cNvPicPr>
          <p:nvPr/>
        </p:nvPicPr>
        <p:blipFill>
          <a:blip r:embed="rId2">
            <a:lum bright="70000" contrast="-70000"/>
          </a:blip>
          <a:stretch>
            <a:fillRect/>
          </a:stretch>
        </p:blipFill>
        <p:spPr>
          <a:xfrm>
            <a:off x="3292197" y="648607"/>
            <a:ext cx="482400" cy="482400"/>
          </a:xfrm>
          <a:prstGeom prst="rect">
            <a:avLst/>
          </a:prstGeom>
        </p:spPr>
      </p:pic>
      <p:pic>
        <p:nvPicPr>
          <p:cNvPr id="10" name="Picture 9">
            <a:extLst>
              <a:ext uri="{FF2B5EF4-FFF2-40B4-BE49-F238E27FC236}">
                <a16:creationId xmlns:a16="http://schemas.microsoft.com/office/drawing/2014/main" id="{1524992F-5234-475F-B86E-6D5DD133B0EA}"/>
              </a:ext>
            </a:extLst>
          </p:cNvPr>
          <p:cNvPicPr>
            <a:picLocks noChangeAspect="1"/>
          </p:cNvPicPr>
          <p:nvPr/>
        </p:nvPicPr>
        <p:blipFill>
          <a:blip r:embed="rId3">
            <a:lum bright="70000" contrast="-70000"/>
          </a:blip>
          <a:stretch>
            <a:fillRect/>
          </a:stretch>
        </p:blipFill>
        <p:spPr>
          <a:xfrm>
            <a:off x="2983200" y="2707012"/>
            <a:ext cx="465600" cy="465600"/>
          </a:xfrm>
          <a:prstGeom prst="rect">
            <a:avLst/>
          </a:prstGeom>
        </p:spPr>
      </p:pic>
      <p:pic>
        <p:nvPicPr>
          <p:cNvPr id="29" name="Picture 28">
            <a:extLst>
              <a:ext uri="{FF2B5EF4-FFF2-40B4-BE49-F238E27FC236}">
                <a16:creationId xmlns:a16="http://schemas.microsoft.com/office/drawing/2014/main" id="{670B9B5E-E8DB-4DC3-8773-796193F440CA}"/>
              </a:ext>
            </a:extLst>
          </p:cNvPr>
          <p:cNvPicPr>
            <a:picLocks noChangeAspect="1"/>
          </p:cNvPicPr>
          <p:nvPr/>
        </p:nvPicPr>
        <p:blipFill>
          <a:blip r:embed="rId3">
            <a:lum bright="70000" contrast="-70000"/>
          </a:blip>
          <a:stretch>
            <a:fillRect/>
          </a:stretch>
        </p:blipFill>
        <p:spPr>
          <a:xfrm>
            <a:off x="6102000" y="2707012"/>
            <a:ext cx="465600" cy="465600"/>
          </a:xfrm>
          <a:prstGeom prst="rect">
            <a:avLst/>
          </a:prstGeom>
        </p:spPr>
      </p:pic>
      <p:pic>
        <p:nvPicPr>
          <p:cNvPr id="30" name="Picture 29">
            <a:extLst>
              <a:ext uri="{FF2B5EF4-FFF2-40B4-BE49-F238E27FC236}">
                <a16:creationId xmlns:a16="http://schemas.microsoft.com/office/drawing/2014/main" id="{1BAA3FD0-EE90-443B-97C2-7D0E34818AF6}"/>
              </a:ext>
            </a:extLst>
          </p:cNvPr>
          <p:cNvPicPr>
            <a:picLocks noChangeAspect="1"/>
          </p:cNvPicPr>
          <p:nvPr/>
        </p:nvPicPr>
        <p:blipFill>
          <a:blip r:embed="rId2">
            <a:lum bright="70000" contrast="-70000"/>
          </a:blip>
          <a:stretch>
            <a:fillRect/>
          </a:stretch>
        </p:blipFill>
        <p:spPr>
          <a:xfrm>
            <a:off x="5469539" y="648607"/>
            <a:ext cx="482400" cy="482400"/>
          </a:xfrm>
          <a:prstGeom prst="rect">
            <a:avLst/>
          </a:prstGeom>
        </p:spPr>
      </p:pic>
    </p:spTree>
    <p:extLst>
      <p:ext uri="{BB962C8B-B14F-4D97-AF65-F5344CB8AC3E}">
        <p14:creationId xmlns:p14="http://schemas.microsoft.com/office/powerpoint/2010/main" val="299289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B4B4B"/>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C8619A9-DFB1-47B7-9B3D-970CCD1BBBC2}"/>
              </a:ext>
            </a:extLst>
          </p:cNvPr>
          <p:cNvSpPr>
            <a:spLocks noGrp="1"/>
          </p:cNvSpPr>
          <p:nvPr>
            <p:ph type="title"/>
          </p:nvPr>
        </p:nvSpPr>
        <p:spPr>
          <a:xfrm>
            <a:off x="2339671" y="437520"/>
            <a:ext cx="4464658" cy="822839"/>
          </a:xfrm>
        </p:spPr>
        <p:txBody>
          <a:bodyPr/>
          <a:lstStyle/>
          <a:p>
            <a:pPr algn="ctr"/>
            <a:r>
              <a:rPr lang="en-US" sz="3600" dirty="0">
                <a:solidFill>
                  <a:schemeClr val="tx1"/>
                </a:solidFill>
                <a:latin typeface="Paytone One" panose="020B0604020202020204" charset="0"/>
              </a:rPr>
              <a:t>Data overview</a:t>
            </a:r>
          </a:p>
        </p:txBody>
      </p:sp>
      <p:sp>
        <p:nvSpPr>
          <p:cNvPr id="2" name="Rectangle 1">
            <a:extLst>
              <a:ext uri="{FF2B5EF4-FFF2-40B4-BE49-F238E27FC236}">
                <a16:creationId xmlns:a16="http://schemas.microsoft.com/office/drawing/2014/main" id="{342D3A7B-450A-4BAB-8345-FE65B515B7D7}"/>
              </a:ext>
            </a:extLst>
          </p:cNvPr>
          <p:cNvSpPr/>
          <p:nvPr/>
        </p:nvSpPr>
        <p:spPr>
          <a:xfrm>
            <a:off x="314325" y="188840"/>
            <a:ext cx="8515350" cy="47658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6ADB283-4FAE-4D2C-9EF2-C54464AB9F31}"/>
              </a:ext>
            </a:extLst>
          </p:cNvPr>
          <p:cNvSpPr txBox="1"/>
          <p:nvPr/>
        </p:nvSpPr>
        <p:spPr>
          <a:xfrm>
            <a:off x="643711" y="1730770"/>
            <a:ext cx="3721816" cy="400110"/>
          </a:xfrm>
          <a:prstGeom prst="rect">
            <a:avLst/>
          </a:prstGeom>
          <a:noFill/>
        </p:spPr>
        <p:txBody>
          <a:bodyPr wrap="square" rtlCol="0">
            <a:spAutoFit/>
          </a:bodyPr>
          <a:lstStyle/>
          <a:p>
            <a:pPr algn="ctr"/>
            <a:r>
              <a:rPr lang="en-US" sz="2000" dirty="0">
                <a:solidFill>
                  <a:schemeClr val="tx1"/>
                </a:solidFill>
                <a:latin typeface="Paytone One" panose="020B0604020202020204" charset="0"/>
              </a:rPr>
              <a:t>Monthly Emission Records</a:t>
            </a:r>
          </a:p>
        </p:txBody>
      </p:sp>
      <p:sp>
        <p:nvSpPr>
          <p:cNvPr id="16" name="TextBox 15">
            <a:extLst>
              <a:ext uri="{FF2B5EF4-FFF2-40B4-BE49-F238E27FC236}">
                <a16:creationId xmlns:a16="http://schemas.microsoft.com/office/drawing/2014/main" id="{E7C78CC9-77B5-4FE8-9664-A4949331722A}"/>
              </a:ext>
            </a:extLst>
          </p:cNvPr>
          <p:cNvSpPr txBox="1"/>
          <p:nvPr/>
        </p:nvSpPr>
        <p:spPr>
          <a:xfrm>
            <a:off x="1655751" y="2105499"/>
            <a:ext cx="1735063" cy="523220"/>
          </a:xfrm>
          <a:prstGeom prst="rect">
            <a:avLst/>
          </a:prstGeom>
          <a:noFill/>
        </p:spPr>
        <p:txBody>
          <a:bodyPr wrap="square" rtlCol="0">
            <a:spAutoFit/>
          </a:bodyPr>
          <a:lstStyle/>
          <a:p>
            <a:pPr algn="ctr"/>
            <a:r>
              <a:rPr lang="en-US" sz="2800" b="1" dirty="0">
                <a:solidFill>
                  <a:schemeClr val="tx1"/>
                </a:solidFill>
                <a:latin typeface="Paytone One" panose="020B0604020202020204" charset="0"/>
              </a:rPr>
              <a:t>476.41 K</a:t>
            </a:r>
          </a:p>
        </p:txBody>
      </p:sp>
      <p:sp>
        <p:nvSpPr>
          <p:cNvPr id="18" name="Rectangle 17">
            <a:extLst>
              <a:ext uri="{FF2B5EF4-FFF2-40B4-BE49-F238E27FC236}">
                <a16:creationId xmlns:a16="http://schemas.microsoft.com/office/drawing/2014/main" id="{70C8347A-4580-4437-A277-34F36D2DF97F}"/>
              </a:ext>
            </a:extLst>
          </p:cNvPr>
          <p:cNvSpPr/>
          <p:nvPr/>
        </p:nvSpPr>
        <p:spPr>
          <a:xfrm>
            <a:off x="517254" y="1509039"/>
            <a:ext cx="3974736" cy="1254879"/>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12A6BA45-7C8F-487A-992A-45C7737A18E3}"/>
              </a:ext>
            </a:extLst>
          </p:cNvPr>
          <p:cNvSpPr/>
          <p:nvPr/>
        </p:nvSpPr>
        <p:spPr>
          <a:xfrm>
            <a:off x="517254" y="3002652"/>
            <a:ext cx="3974736" cy="1254879"/>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29" name="Rectangle 28">
            <a:extLst>
              <a:ext uri="{FF2B5EF4-FFF2-40B4-BE49-F238E27FC236}">
                <a16:creationId xmlns:a16="http://schemas.microsoft.com/office/drawing/2014/main" id="{A45393C9-4396-43D0-8837-D28031697090}"/>
              </a:ext>
            </a:extLst>
          </p:cNvPr>
          <p:cNvSpPr/>
          <p:nvPr/>
        </p:nvSpPr>
        <p:spPr>
          <a:xfrm>
            <a:off x="4617720" y="1509038"/>
            <a:ext cx="3974736" cy="1254879"/>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30" name="Rectangle 29">
            <a:extLst>
              <a:ext uri="{FF2B5EF4-FFF2-40B4-BE49-F238E27FC236}">
                <a16:creationId xmlns:a16="http://schemas.microsoft.com/office/drawing/2014/main" id="{EEA49F44-3540-4B01-9AD0-4381A1EA0A88}"/>
              </a:ext>
            </a:extLst>
          </p:cNvPr>
          <p:cNvSpPr/>
          <p:nvPr/>
        </p:nvSpPr>
        <p:spPr>
          <a:xfrm>
            <a:off x="4617720" y="3002651"/>
            <a:ext cx="3974736" cy="1254879"/>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E69569A3-0E84-429D-8C59-8703A566AAA3}"/>
              </a:ext>
            </a:extLst>
          </p:cNvPr>
          <p:cNvSpPr txBox="1"/>
          <p:nvPr/>
        </p:nvSpPr>
        <p:spPr>
          <a:xfrm>
            <a:off x="825861" y="3068464"/>
            <a:ext cx="3357517" cy="707886"/>
          </a:xfrm>
          <a:prstGeom prst="rect">
            <a:avLst/>
          </a:prstGeom>
          <a:noFill/>
        </p:spPr>
        <p:txBody>
          <a:bodyPr wrap="square" rtlCol="0">
            <a:spAutoFit/>
          </a:bodyPr>
          <a:lstStyle/>
          <a:p>
            <a:pPr algn="ctr"/>
            <a:r>
              <a:rPr lang="en-US" sz="2000" dirty="0">
                <a:solidFill>
                  <a:schemeClr val="tx1"/>
                </a:solidFill>
                <a:latin typeface="Paytone One" panose="020B0604020202020204" charset="0"/>
              </a:rPr>
              <a:t>Countries covered in the dataset</a:t>
            </a:r>
          </a:p>
        </p:txBody>
      </p:sp>
      <p:sp>
        <p:nvSpPr>
          <p:cNvPr id="32" name="TextBox 31">
            <a:extLst>
              <a:ext uri="{FF2B5EF4-FFF2-40B4-BE49-F238E27FC236}">
                <a16:creationId xmlns:a16="http://schemas.microsoft.com/office/drawing/2014/main" id="{70043D83-548B-4935-9D3C-544715CB0858}"/>
              </a:ext>
            </a:extLst>
          </p:cNvPr>
          <p:cNvSpPr txBox="1"/>
          <p:nvPr/>
        </p:nvSpPr>
        <p:spPr>
          <a:xfrm>
            <a:off x="1643649" y="3692875"/>
            <a:ext cx="1735063" cy="523220"/>
          </a:xfrm>
          <a:prstGeom prst="rect">
            <a:avLst/>
          </a:prstGeom>
          <a:noFill/>
        </p:spPr>
        <p:txBody>
          <a:bodyPr wrap="square" rtlCol="0">
            <a:spAutoFit/>
          </a:bodyPr>
          <a:lstStyle/>
          <a:p>
            <a:pPr algn="ctr"/>
            <a:r>
              <a:rPr lang="en-US" sz="2800" b="1" dirty="0">
                <a:solidFill>
                  <a:schemeClr val="tx1"/>
                </a:solidFill>
                <a:latin typeface="Paytone One" panose="020B0604020202020204" charset="0"/>
              </a:rPr>
              <a:t>237</a:t>
            </a:r>
          </a:p>
        </p:txBody>
      </p:sp>
      <p:sp>
        <p:nvSpPr>
          <p:cNvPr id="33" name="TextBox 32">
            <a:extLst>
              <a:ext uri="{FF2B5EF4-FFF2-40B4-BE49-F238E27FC236}">
                <a16:creationId xmlns:a16="http://schemas.microsoft.com/office/drawing/2014/main" id="{691E688D-7D8E-4C0A-81B1-44332EA9E124}"/>
              </a:ext>
            </a:extLst>
          </p:cNvPr>
          <p:cNvSpPr txBox="1"/>
          <p:nvPr/>
        </p:nvSpPr>
        <p:spPr>
          <a:xfrm>
            <a:off x="4926329" y="1646897"/>
            <a:ext cx="3357517" cy="400110"/>
          </a:xfrm>
          <a:prstGeom prst="rect">
            <a:avLst/>
          </a:prstGeom>
          <a:noFill/>
        </p:spPr>
        <p:txBody>
          <a:bodyPr wrap="square" rtlCol="0">
            <a:spAutoFit/>
          </a:bodyPr>
          <a:lstStyle/>
          <a:p>
            <a:pPr algn="ctr"/>
            <a:r>
              <a:rPr lang="en-US" sz="2000" dirty="0">
                <a:solidFill>
                  <a:schemeClr val="tx1"/>
                </a:solidFill>
                <a:latin typeface="Paytone One" panose="020B0604020202020204" charset="0"/>
              </a:rPr>
              <a:t>Time period</a:t>
            </a:r>
          </a:p>
        </p:txBody>
      </p:sp>
      <p:sp>
        <p:nvSpPr>
          <p:cNvPr id="34" name="TextBox 33">
            <a:extLst>
              <a:ext uri="{FF2B5EF4-FFF2-40B4-BE49-F238E27FC236}">
                <a16:creationId xmlns:a16="http://schemas.microsoft.com/office/drawing/2014/main" id="{7E36DC03-4779-43FA-B1E9-6DC582A8FD2E}"/>
              </a:ext>
            </a:extLst>
          </p:cNvPr>
          <p:cNvSpPr txBox="1"/>
          <p:nvPr/>
        </p:nvSpPr>
        <p:spPr>
          <a:xfrm>
            <a:off x="5427646" y="2043914"/>
            <a:ext cx="2423463" cy="523220"/>
          </a:xfrm>
          <a:prstGeom prst="rect">
            <a:avLst/>
          </a:prstGeom>
          <a:noFill/>
        </p:spPr>
        <p:txBody>
          <a:bodyPr wrap="square" rtlCol="0">
            <a:spAutoFit/>
          </a:bodyPr>
          <a:lstStyle/>
          <a:p>
            <a:pPr algn="ctr"/>
            <a:r>
              <a:rPr lang="en-US" sz="2800" dirty="0">
                <a:solidFill>
                  <a:schemeClr val="tx1"/>
                </a:solidFill>
                <a:latin typeface="Paytone One" panose="020B0604020202020204" charset="0"/>
              </a:rPr>
              <a:t>2021-2025</a:t>
            </a:r>
          </a:p>
        </p:txBody>
      </p:sp>
      <p:sp>
        <p:nvSpPr>
          <p:cNvPr id="36" name="TextBox 35">
            <a:extLst>
              <a:ext uri="{FF2B5EF4-FFF2-40B4-BE49-F238E27FC236}">
                <a16:creationId xmlns:a16="http://schemas.microsoft.com/office/drawing/2014/main" id="{BDB65225-ABA0-4D05-AE3F-6D9D2D8DDAA4}"/>
              </a:ext>
            </a:extLst>
          </p:cNvPr>
          <p:cNvSpPr txBox="1"/>
          <p:nvPr/>
        </p:nvSpPr>
        <p:spPr>
          <a:xfrm>
            <a:off x="5737555" y="3112557"/>
            <a:ext cx="1735063" cy="400110"/>
          </a:xfrm>
          <a:prstGeom prst="rect">
            <a:avLst/>
          </a:prstGeom>
          <a:noFill/>
        </p:spPr>
        <p:txBody>
          <a:bodyPr wrap="square" rtlCol="0">
            <a:spAutoFit/>
          </a:bodyPr>
          <a:lstStyle/>
          <a:p>
            <a:pPr algn="ctr"/>
            <a:r>
              <a:rPr lang="en-US" sz="2000" dirty="0">
                <a:solidFill>
                  <a:schemeClr val="tx1"/>
                </a:solidFill>
                <a:latin typeface="Paytone One" panose="020B0604020202020204" charset="0"/>
              </a:rPr>
              <a:t>flight type </a:t>
            </a:r>
          </a:p>
        </p:txBody>
      </p:sp>
      <p:sp>
        <p:nvSpPr>
          <p:cNvPr id="37" name="TextBox 36">
            <a:extLst>
              <a:ext uri="{FF2B5EF4-FFF2-40B4-BE49-F238E27FC236}">
                <a16:creationId xmlns:a16="http://schemas.microsoft.com/office/drawing/2014/main" id="{C663597A-8707-446F-8EF4-52ACC09EA414}"/>
              </a:ext>
            </a:extLst>
          </p:cNvPr>
          <p:cNvSpPr txBox="1"/>
          <p:nvPr/>
        </p:nvSpPr>
        <p:spPr>
          <a:xfrm>
            <a:off x="4306408" y="3461906"/>
            <a:ext cx="4626550" cy="646331"/>
          </a:xfrm>
          <a:prstGeom prst="rect">
            <a:avLst/>
          </a:prstGeom>
          <a:noFill/>
        </p:spPr>
        <p:txBody>
          <a:bodyPr wrap="square" rtlCol="0">
            <a:spAutoFit/>
          </a:bodyPr>
          <a:lstStyle/>
          <a:p>
            <a:pPr algn="ctr"/>
            <a:r>
              <a:rPr lang="en-US" sz="1800" dirty="0">
                <a:solidFill>
                  <a:schemeClr val="tx1"/>
                </a:solidFill>
                <a:latin typeface="Paytone One" panose="020B0604020202020204" charset="0"/>
              </a:rPr>
              <a:t>International  50.41% </a:t>
            </a:r>
          </a:p>
          <a:p>
            <a:pPr algn="ctr"/>
            <a:r>
              <a:rPr lang="en-US" sz="1800" dirty="0">
                <a:solidFill>
                  <a:schemeClr val="tx1"/>
                </a:solidFill>
                <a:latin typeface="Paytone One" panose="020B0604020202020204" charset="0"/>
              </a:rPr>
              <a:t>Domestic  49.41%</a:t>
            </a:r>
          </a:p>
        </p:txBody>
      </p:sp>
      <p:pic>
        <p:nvPicPr>
          <p:cNvPr id="19" name="Picture 18">
            <a:extLst>
              <a:ext uri="{FF2B5EF4-FFF2-40B4-BE49-F238E27FC236}">
                <a16:creationId xmlns:a16="http://schemas.microsoft.com/office/drawing/2014/main" id="{F702F62D-2F70-4CD2-BE81-79EDA232E730}"/>
              </a:ext>
            </a:extLst>
          </p:cNvPr>
          <p:cNvPicPr>
            <a:picLocks noChangeAspect="1"/>
          </p:cNvPicPr>
          <p:nvPr/>
        </p:nvPicPr>
        <p:blipFill>
          <a:blip r:embed="rId2">
            <a:lum bright="70000" contrast="-70000"/>
          </a:blip>
          <a:stretch>
            <a:fillRect/>
          </a:stretch>
        </p:blipFill>
        <p:spPr>
          <a:xfrm>
            <a:off x="1292891" y="2139227"/>
            <a:ext cx="432522" cy="432522"/>
          </a:xfrm>
          <a:prstGeom prst="rect">
            <a:avLst/>
          </a:prstGeom>
        </p:spPr>
      </p:pic>
      <p:pic>
        <p:nvPicPr>
          <p:cNvPr id="20" name="Picture 19">
            <a:extLst>
              <a:ext uri="{FF2B5EF4-FFF2-40B4-BE49-F238E27FC236}">
                <a16:creationId xmlns:a16="http://schemas.microsoft.com/office/drawing/2014/main" id="{76E93E3A-71E1-42D9-B968-47866B3B8927}"/>
              </a:ext>
            </a:extLst>
          </p:cNvPr>
          <p:cNvPicPr>
            <a:picLocks noChangeAspect="1"/>
          </p:cNvPicPr>
          <p:nvPr/>
        </p:nvPicPr>
        <p:blipFill>
          <a:blip r:embed="rId2">
            <a:lum bright="70000" contrast="-70000"/>
          </a:blip>
          <a:stretch>
            <a:fillRect/>
          </a:stretch>
        </p:blipFill>
        <p:spPr>
          <a:xfrm>
            <a:off x="3336219" y="2148036"/>
            <a:ext cx="432522" cy="432522"/>
          </a:xfrm>
          <a:prstGeom prst="rect">
            <a:avLst/>
          </a:prstGeom>
        </p:spPr>
      </p:pic>
      <p:pic>
        <p:nvPicPr>
          <p:cNvPr id="21" name="Picture 20">
            <a:extLst>
              <a:ext uri="{FF2B5EF4-FFF2-40B4-BE49-F238E27FC236}">
                <a16:creationId xmlns:a16="http://schemas.microsoft.com/office/drawing/2014/main" id="{9EAC1424-7FDF-471E-B1BD-F35F975829A8}"/>
              </a:ext>
            </a:extLst>
          </p:cNvPr>
          <p:cNvPicPr>
            <a:picLocks noChangeAspect="1"/>
          </p:cNvPicPr>
          <p:nvPr/>
        </p:nvPicPr>
        <p:blipFill>
          <a:blip r:embed="rId3">
            <a:lum bright="70000" contrast="-70000"/>
          </a:blip>
          <a:stretch>
            <a:fillRect/>
          </a:stretch>
        </p:blipFill>
        <p:spPr>
          <a:xfrm>
            <a:off x="4901495" y="3456244"/>
            <a:ext cx="347691" cy="347691"/>
          </a:xfrm>
          <a:prstGeom prst="rect">
            <a:avLst/>
          </a:prstGeom>
        </p:spPr>
      </p:pic>
      <p:pic>
        <p:nvPicPr>
          <p:cNvPr id="22" name="Picture 21">
            <a:extLst>
              <a:ext uri="{FF2B5EF4-FFF2-40B4-BE49-F238E27FC236}">
                <a16:creationId xmlns:a16="http://schemas.microsoft.com/office/drawing/2014/main" id="{5EA75162-7E2B-4E82-A4F1-FF2DBAEF9CF7}"/>
              </a:ext>
            </a:extLst>
          </p:cNvPr>
          <p:cNvPicPr>
            <a:picLocks noChangeAspect="1"/>
          </p:cNvPicPr>
          <p:nvPr/>
        </p:nvPicPr>
        <p:blipFill>
          <a:blip r:embed="rId3">
            <a:lum bright="70000" contrast="-70000"/>
          </a:blip>
          <a:stretch>
            <a:fillRect/>
          </a:stretch>
        </p:blipFill>
        <p:spPr>
          <a:xfrm>
            <a:off x="7970448" y="3462217"/>
            <a:ext cx="347691" cy="347691"/>
          </a:xfrm>
          <a:prstGeom prst="rect">
            <a:avLst/>
          </a:prstGeom>
        </p:spPr>
      </p:pic>
      <p:pic>
        <p:nvPicPr>
          <p:cNvPr id="23" name="Picture 22">
            <a:extLst>
              <a:ext uri="{FF2B5EF4-FFF2-40B4-BE49-F238E27FC236}">
                <a16:creationId xmlns:a16="http://schemas.microsoft.com/office/drawing/2014/main" id="{5E782B23-5ECB-495E-8DB4-BFC9D63F88AB}"/>
              </a:ext>
            </a:extLst>
          </p:cNvPr>
          <p:cNvPicPr>
            <a:picLocks noChangeAspect="1"/>
          </p:cNvPicPr>
          <p:nvPr/>
        </p:nvPicPr>
        <p:blipFill>
          <a:blip r:embed="rId4">
            <a:lum bright="70000" contrast="-70000"/>
          </a:blip>
          <a:stretch>
            <a:fillRect/>
          </a:stretch>
        </p:blipFill>
        <p:spPr>
          <a:xfrm>
            <a:off x="1655751" y="3728025"/>
            <a:ext cx="356092" cy="356092"/>
          </a:xfrm>
          <a:prstGeom prst="rect">
            <a:avLst/>
          </a:prstGeom>
        </p:spPr>
      </p:pic>
      <p:pic>
        <p:nvPicPr>
          <p:cNvPr id="24" name="Picture 23">
            <a:extLst>
              <a:ext uri="{FF2B5EF4-FFF2-40B4-BE49-F238E27FC236}">
                <a16:creationId xmlns:a16="http://schemas.microsoft.com/office/drawing/2014/main" id="{217AD38A-4857-4706-8159-0E3D37D5948C}"/>
              </a:ext>
            </a:extLst>
          </p:cNvPr>
          <p:cNvPicPr>
            <a:picLocks noChangeAspect="1"/>
          </p:cNvPicPr>
          <p:nvPr/>
        </p:nvPicPr>
        <p:blipFill>
          <a:blip r:embed="rId4">
            <a:lum bright="70000" contrast="-70000"/>
          </a:blip>
          <a:stretch>
            <a:fillRect/>
          </a:stretch>
        </p:blipFill>
        <p:spPr>
          <a:xfrm>
            <a:off x="2981733" y="3728025"/>
            <a:ext cx="356092" cy="356092"/>
          </a:xfrm>
          <a:prstGeom prst="rect">
            <a:avLst/>
          </a:prstGeom>
        </p:spPr>
      </p:pic>
      <p:pic>
        <p:nvPicPr>
          <p:cNvPr id="25" name="Picture 24">
            <a:extLst>
              <a:ext uri="{FF2B5EF4-FFF2-40B4-BE49-F238E27FC236}">
                <a16:creationId xmlns:a16="http://schemas.microsoft.com/office/drawing/2014/main" id="{93C73529-0255-4955-B291-FA113D307308}"/>
              </a:ext>
            </a:extLst>
          </p:cNvPr>
          <p:cNvPicPr>
            <a:picLocks noChangeAspect="1"/>
          </p:cNvPicPr>
          <p:nvPr/>
        </p:nvPicPr>
        <p:blipFill>
          <a:blip r:embed="rId5">
            <a:lum bright="70000" contrast="-70000"/>
          </a:blip>
          <a:stretch>
            <a:fillRect/>
          </a:stretch>
        </p:blipFill>
        <p:spPr>
          <a:xfrm>
            <a:off x="5287209" y="2115442"/>
            <a:ext cx="365760" cy="365760"/>
          </a:xfrm>
          <a:prstGeom prst="rect">
            <a:avLst/>
          </a:prstGeom>
        </p:spPr>
      </p:pic>
      <p:pic>
        <p:nvPicPr>
          <p:cNvPr id="26" name="Picture 25">
            <a:extLst>
              <a:ext uri="{FF2B5EF4-FFF2-40B4-BE49-F238E27FC236}">
                <a16:creationId xmlns:a16="http://schemas.microsoft.com/office/drawing/2014/main" id="{59A1CAC8-BF3F-4F43-9805-A782264ABAF1}"/>
              </a:ext>
            </a:extLst>
          </p:cNvPr>
          <p:cNvPicPr>
            <a:picLocks noChangeAspect="1"/>
          </p:cNvPicPr>
          <p:nvPr/>
        </p:nvPicPr>
        <p:blipFill>
          <a:blip r:embed="rId5">
            <a:lum bright="70000" contrast="-70000"/>
          </a:blip>
          <a:stretch>
            <a:fillRect/>
          </a:stretch>
        </p:blipFill>
        <p:spPr>
          <a:xfrm>
            <a:off x="7603959" y="2124190"/>
            <a:ext cx="365760" cy="365760"/>
          </a:xfrm>
          <a:prstGeom prst="rect">
            <a:avLst/>
          </a:prstGeom>
        </p:spPr>
      </p:pic>
    </p:spTree>
    <p:extLst>
      <p:ext uri="{BB962C8B-B14F-4D97-AF65-F5344CB8AC3E}">
        <p14:creationId xmlns:p14="http://schemas.microsoft.com/office/powerpoint/2010/main" val="2495246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Shape 2735"/>
        <p:cNvGrpSpPr/>
        <p:nvPr/>
      </p:nvGrpSpPr>
      <p:grpSpPr>
        <a:xfrm>
          <a:off x="0" y="0"/>
          <a:ext cx="0" cy="0"/>
          <a:chOff x="0" y="0"/>
          <a:chExt cx="0" cy="0"/>
        </a:xfrm>
      </p:grpSpPr>
      <p:sp>
        <p:nvSpPr>
          <p:cNvPr id="4" name="Title 1">
            <a:extLst>
              <a:ext uri="{FF2B5EF4-FFF2-40B4-BE49-F238E27FC236}">
                <a16:creationId xmlns:a16="http://schemas.microsoft.com/office/drawing/2014/main" id="{2ECE8549-7EB9-4E2E-A5E5-E8DF1ED6325D}"/>
              </a:ext>
            </a:extLst>
          </p:cNvPr>
          <p:cNvSpPr txBox="1">
            <a:spLocks/>
          </p:cNvSpPr>
          <p:nvPr/>
        </p:nvSpPr>
        <p:spPr>
          <a:xfrm>
            <a:off x="0" y="176542"/>
            <a:ext cx="9083843" cy="6810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rgbClr val="191919"/>
              </a:buClr>
              <a:buSzPts val="5200"/>
              <a:buFont typeface="Paytone One"/>
              <a:buNone/>
              <a:defRPr sz="4500" b="0" i="0" u="none" strike="noStrike" cap="none">
                <a:solidFill>
                  <a:schemeClr val="dk1"/>
                </a:solidFill>
                <a:latin typeface="Paytone One"/>
                <a:ea typeface="Paytone One"/>
                <a:cs typeface="Paytone One"/>
                <a:sym typeface="Paytone One"/>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pPr algn="ctr"/>
            <a:r>
              <a:rPr lang="en-US" sz="3200" dirty="0"/>
              <a:t>Top  5 countries by aviation emissions</a:t>
            </a:r>
          </a:p>
        </p:txBody>
      </p:sp>
      <p:pic>
        <p:nvPicPr>
          <p:cNvPr id="11" name="Picture 10">
            <a:extLst>
              <a:ext uri="{FF2B5EF4-FFF2-40B4-BE49-F238E27FC236}">
                <a16:creationId xmlns:a16="http://schemas.microsoft.com/office/drawing/2014/main" id="{FD006F53-3CDA-4253-B75F-4827D9101E02}"/>
              </a:ext>
            </a:extLst>
          </p:cNvPr>
          <p:cNvPicPr>
            <a:picLocks noChangeAspect="1"/>
          </p:cNvPicPr>
          <p:nvPr/>
        </p:nvPicPr>
        <p:blipFill>
          <a:blip r:embed="rId3"/>
          <a:stretch>
            <a:fillRect/>
          </a:stretch>
        </p:blipFill>
        <p:spPr>
          <a:xfrm>
            <a:off x="1231663" y="857573"/>
            <a:ext cx="6620515" cy="3428353"/>
          </a:xfrm>
          <a:prstGeom prst="rect">
            <a:avLst/>
          </a:prstGeom>
        </p:spPr>
      </p:pic>
      <p:sp>
        <p:nvSpPr>
          <p:cNvPr id="12" name="TextBox 11">
            <a:extLst>
              <a:ext uri="{FF2B5EF4-FFF2-40B4-BE49-F238E27FC236}">
                <a16:creationId xmlns:a16="http://schemas.microsoft.com/office/drawing/2014/main" id="{FD783111-4F6F-44CC-90C8-BAE9FFF36CA4}"/>
              </a:ext>
            </a:extLst>
          </p:cNvPr>
          <p:cNvSpPr txBox="1"/>
          <p:nvPr/>
        </p:nvSpPr>
        <p:spPr>
          <a:xfrm>
            <a:off x="725554" y="4285926"/>
            <a:ext cx="7692892" cy="584775"/>
          </a:xfrm>
          <a:prstGeom prst="rect">
            <a:avLst/>
          </a:prstGeom>
          <a:noFill/>
        </p:spPr>
        <p:txBody>
          <a:bodyPr wrap="square">
            <a:spAutoFit/>
          </a:bodyPr>
          <a:lstStyle/>
          <a:p>
            <a:pPr algn="ctr"/>
            <a:r>
              <a:rPr lang="en-US" sz="1600" b="0" i="0" dirty="0">
                <a:solidFill>
                  <a:schemeClr val="tx1"/>
                </a:solidFill>
                <a:effectLst/>
                <a:latin typeface="Slack-Lato"/>
              </a:rPr>
              <a:t>These </a:t>
            </a:r>
            <a:r>
              <a:rPr lang="en-US" sz="1600" dirty="0">
                <a:solidFill>
                  <a:schemeClr val="tx1"/>
                </a:solidFill>
                <a:latin typeface="Slack-Lato"/>
              </a:rPr>
              <a:t>5</a:t>
            </a:r>
            <a:r>
              <a:rPr lang="en-US" sz="1600" b="0" i="0" dirty="0">
                <a:solidFill>
                  <a:schemeClr val="tx1"/>
                </a:solidFill>
                <a:effectLst/>
                <a:latin typeface="Slack-Lato"/>
              </a:rPr>
              <a:t> countries produce the highest flight-related emissions in the world.</a:t>
            </a:r>
            <a:br>
              <a:rPr lang="en-US" sz="1600" dirty="0">
                <a:solidFill>
                  <a:schemeClr val="tx1"/>
                </a:solidFill>
              </a:rPr>
            </a:br>
            <a:r>
              <a:rPr lang="en-US" sz="1600" b="0" i="0" dirty="0">
                <a:solidFill>
                  <a:schemeClr val="tx1"/>
                </a:solidFill>
                <a:effectLst/>
                <a:latin typeface="Slack-Lato"/>
              </a:rPr>
              <a:t>Most of them have busy airports and high passenger traffic</a:t>
            </a:r>
            <a:endParaRPr lang="en-US" sz="1600" dirty="0">
              <a:solidFill>
                <a:schemeClr val="tx1"/>
              </a:solidFill>
            </a:endParaRPr>
          </a:p>
        </p:txBody>
      </p:sp>
      <p:sp>
        <p:nvSpPr>
          <p:cNvPr id="13" name="TextBox 12">
            <a:extLst>
              <a:ext uri="{FF2B5EF4-FFF2-40B4-BE49-F238E27FC236}">
                <a16:creationId xmlns:a16="http://schemas.microsoft.com/office/drawing/2014/main" id="{C822A035-C2DF-4E5A-B998-C25FA1700CDA}"/>
              </a:ext>
            </a:extLst>
          </p:cNvPr>
          <p:cNvSpPr txBox="1"/>
          <p:nvPr/>
        </p:nvSpPr>
        <p:spPr>
          <a:xfrm>
            <a:off x="4509228" y="3908367"/>
            <a:ext cx="579953" cy="230832"/>
          </a:xfrm>
          <a:prstGeom prst="rect">
            <a:avLst/>
          </a:prstGeom>
          <a:solidFill>
            <a:srgbClr val="4B4B4B"/>
          </a:solidFill>
        </p:spPr>
        <p:txBody>
          <a:bodyPr wrap="square" rtlCol="0">
            <a:spAutoFit/>
          </a:bodyPr>
          <a:lstStyle/>
          <a:p>
            <a:pPr algn="ctr"/>
            <a:r>
              <a:rPr lang="en-US" sz="900" dirty="0">
                <a:solidFill>
                  <a:schemeClr val="tx1"/>
                </a:solidFill>
                <a:latin typeface="Segoe UI" panose="020B0502040204020203" pitchFamily="34" charset="0"/>
                <a:cs typeface="Segoe UI" panose="020B0502040204020203" pitchFamily="34" charset="0"/>
              </a:rPr>
              <a:t>China</a:t>
            </a:r>
          </a:p>
        </p:txBody>
      </p:sp>
      <p:sp>
        <p:nvSpPr>
          <p:cNvPr id="14" name="TextBox 13">
            <a:extLst>
              <a:ext uri="{FF2B5EF4-FFF2-40B4-BE49-F238E27FC236}">
                <a16:creationId xmlns:a16="http://schemas.microsoft.com/office/drawing/2014/main" id="{94FCEF03-DEA6-4F18-9292-3884285E5C6D}"/>
              </a:ext>
            </a:extLst>
          </p:cNvPr>
          <p:cNvSpPr txBox="1"/>
          <p:nvPr/>
        </p:nvSpPr>
        <p:spPr>
          <a:xfrm>
            <a:off x="3413487" y="3908367"/>
            <a:ext cx="625719" cy="230832"/>
          </a:xfrm>
          <a:prstGeom prst="rect">
            <a:avLst/>
          </a:prstGeom>
          <a:solidFill>
            <a:srgbClr val="4B4B4B"/>
          </a:solidFill>
        </p:spPr>
        <p:txBody>
          <a:bodyPr wrap="square" rtlCol="0">
            <a:spAutoFit/>
          </a:bodyPr>
          <a:lstStyle/>
          <a:p>
            <a:pPr algn="ctr"/>
            <a:r>
              <a:rPr lang="en-US" sz="900" dirty="0">
                <a:solidFill>
                  <a:schemeClr val="tx1"/>
                </a:solidFill>
                <a:latin typeface="Segoe UI" panose="020B0502040204020203" pitchFamily="34" charset="0"/>
                <a:cs typeface="Segoe UI" panose="020B0502040204020203" pitchFamily="34" charset="0"/>
              </a:rPr>
              <a:t>Canada</a:t>
            </a:r>
          </a:p>
        </p:txBody>
      </p:sp>
      <p:sp>
        <p:nvSpPr>
          <p:cNvPr id="15" name="TextBox 14">
            <a:extLst>
              <a:ext uri="{FF2B5EF4-FFF2-40B4-BE49-F238E27FC236}">
                <a16:creationId xmlns:a16="http://schemas.microsoft.com/office/drawing/2014/main" id="{5BA8014F-27CB-4546-8A37-154E7F3FBD5D}"/>
              </a:ext>
            </a:extLst>
          </p:cNvPr>
          <p:cNvSpPr txBox="1"/>
          <p:nvPr/>
        </p:nvSpPr>
        <p:spPr>
          <a:xfrm>
            <a:off x="2126007" y="3908367"/>
            <a:ext cx="858127" cy="230832"/>
          </a:xfrm>
          <a:prstGeom prst="rect">
            <a:avLst/>
          </a:prstGeom>
          <a:solidFill>
            <a:srgbClr val="4B4B4B"/>
          </a:solidFill>
        </p:spPr>
        <p:txBody>
          <a:bodyPr wrap="square" rtlCol="0">
            <a:spAutoFit/>
          </a:bodyPr>
          <a:lstStyle/>
          <a:p>
            <a:pPr algn="ctr"/>
            <a:r>
              <a:rPr lang="en-US" sz="900" dirty="0">
                <a:solidFill>
                  <a:schemeClr val="tx1"/>
                </a:solidFill>
                <a:latin typeface="Segoe UI" panose="020B0502040204020203" pitchFamily="34" charset="0"/>
                <a:cs typeface="Segoe UI" panose="020B0502040204020203" pitchFamily="34" charset="0"/>
              </a:rPr>
              <a:t>United states </a:t>
            </a:r>
          </a:p>
        </p:txBody>
      </p:sp>
      <p:sp>
        <p:nvSpPr>
          <p:cNvPr id="16" name="TextBox 15">
            <a:extLst>
              <a:ext uri="{FF2B5EF4-FFF2-40B4-BE49-F238E27FC236}">
                <a16:creationId xmlns:a16="http://schemas.microsoft.com/office/drawing/2014/main" id="{8EA5F4BB-E30A-4B17-B618-A8F6F67E5E24}"/>
              </a:ext>
            </a:extLst>
          </p:cNvPr>
          <p:cNvSpPr txBox="1"/>
          <p:nvPr/>
        </p:nvSpPr>
        <p:spPr>
          <a:xfrm>
            <a:off x="5655449" y="3908367"/>
            <a:ext cx="504419" cy="230832"/>
          </a:xfrm>
          <a:prstGeom prst="rect">
            <a:avLst/>
          </a:prstGeom>
          <a:solidFill>
            <a:srgbClr val="4B4B4B"/>
          </a:solidFill>
        </p:spPr>
        <p:txBody>
          <a:bodyPr wrap="square" rtlCol="0">
            <a:spAutoFit/>
          </a:bodyPr>
          <a:lstStyle/>
          <a:p>
            <a:pPr algn="ctr"/>
            <a:r>
              <a:rPr lang="en-US" sz="900" dirty="0">
                <a:solidFill>
                  <a:schemeClr val="tx1"/>
                </a:solidFill>
                <a:latin typeface="Segoe UI" panose="020B0502040204020203" pitchFamily="34" charset="0"/>
                <a:cs typeface="Segoe UI" panose="020B0502040204020203" pitchFamily="34" charset="0"/>
              </a:rPr>
              <a:t>Brazil</a:t>
            </a:r>
          </a:p>
        </p:txBody>
      </p:sp>
      <p:sp>
        <p:nvSpPr>
          <p:cNvPr id="17" name="TextBox 16">
            <a:extLst>
              <a:ext uri="{FF2B5EF4-FFF2-40B4-BE49-F238E27FC236}">
                <a16:creationId xmlns:a16="http://schemas.microsoft.com/office/drawing/2014/main" id="{7EEA4085-A980-401A-993C-E47424B4A2B7}"/>
              </a:ext>
            </a:extLst>
          </p:cNvPr>
          <p:cNvSpPr txBox="1"/>
          <p:nvPr/>
        </p:nvSpPr>
        <p:spPr>
          <a:xfrm>
            <a:off x="6753813" y="3908367"/>
            <a:ext cx="504419" cy="230832"/>
          </a:xfrm>
          <a:prstGeom prst="rect">
            <a:avLst/>
          </a:prstGeom>
          <a:solidFill>
            <a:srgbClr val="4B4B4B"/>
          </a:solidFill>
        </p:spPr>
        <p:txBody>
          <a:bodyPr wrap="square" rtlCol="0">
            <a:spAutoFit/>
          </a:bodyPr>
          <a:lstStyle/>
          <a:p>
            <a:pPr algn="ctr"/>
            <a:r>
              <a:rPr lang="en-US" sz="900" dirty="0">
                <a:solidFill>
                  <a:schemeClr val="tx1"/>
                </a:solidFill>
                <a:latin typeface="Segoe UI" panose="020B0502040204020203" pitchFamily="34" charset="0"/>
                <a:cs typeface="Segoe UI" panose="020B0502040204020203" pitchFamily="34" charset="0"/>
              </a:rPr>
              <a:t>Russia </a:t>
            </a:r>
          </a:p>
        </p:txBody>
      </p:sp>
      <p:sp>
        <p:nvSpPr>
          <p:cNvPr id="10" name="Rectangle 9">
            <a:extLst>
              <a:ext uri="{FF2B5EF4-FFF2-40B4-BE49-F238E27FC236}">
                <a16:creationId xmlns:a16="http://schemas.microsoft.com/office/drawing/2014/main" id="{47EEC4DC-BDD9-42C0-AF87-945E35C16A16}"/>
              </a:ext>
            </a:extLst>
          </p:cNvPr>
          <p:cNvSpPr/>
          <p:nvPr/>
        </p:nvSpPr>
        <p:spPr>
          <a:xfrm>
            <a:off x="314325" y="160040"/>
            <a:ext cx="8515350" cy="47658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Shape 2735"/>
        <p:cNvGrpSpPr/>
        <p:nvPr/>
      </p:nvGrpSpPr>
      <p:grpSpPr>
        <a:xfrm>
          <a:off x="0" y="0"/>
          <a:ext cx="0" cy="0"/>
          <a:chOff x="0" y="0"/>
          <a:chExt cx="0" cy="0"/>
        </a:xfrm>
      </p:grpSpPr>
      <p:sp>
        <p:nvSpPr>
          <p:cNvPr id="4" name="Title 1">
            <a:extLst>
              <a:ext uri="{FF2B5EF4-FFF2-40B4-BE49-F238E27FC236}">
                <a16:creationId xmlns:a16="http://schemas.microsoft.com/office/drawing/2014/main" id="{2ECE8549-7EB9-4E2E-A5E5-E8DF1ED6325D}"/>
              </a:ext>
            </a:extLst>
          </p:cNvPr>
          <p:cNvSpPr txBox="1">
            <a:spLocks/>
          </p:cNvSpPr>
          <p:nvPr/>
        </p:nvSpPr>
        <p:spPr>
          <a:xfrm>
            <a:off x="74426" y="90861"/>
            <a:ext cx="8996964" cy="6810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rgbClr val="191919"/>
              </a:buClr>
              <a:buSzPts val="5200"/>
              <a:buFont typeface="Paytone One"/>
              <a:buNone/>
              <a:defRPr sz="4500" b="0" i="0" u="none" strike="noStrike" cap="none">
                <a:solidFill>
                  <a:schemeClr val="dk1"/>
                </a:solidFill>
                <a:latin typeface="Paytone One"/>
                <a:ea typeface="Paytone One"/>
                <a:cs typeface="Paytone One"/>
                <a:sym typeface="Paytone One"/>
              </a:defRPr>
            </a:lvl1pPr>
            <a:lvl2pPr marR="0" lvl="1"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2pPr>
            <a:lvl3pPr marR="0" lvl="2"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3pPr>
            <a:lvl4pPr marR="0" lvl="3"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4pPr>
            <a:lvl5pPr marR="0" lvl="4"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5pPr>
            <a:lvl6pPr marR="0" lvl="5"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6pPr>
            <a:lvl7pPr marR="0" lvl="6"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7pPr>
            <a:lvl8pPr marR="0" lvl="7"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8pPr>
            <a:lvl9pPr marR="0" lvl="8" algn="ctr" rtl="0">
              <a:lnSpc>
                <a:spcPct val="100000"/>
              </a:lnSpc>
              <a:spcBef>
                <a:spcPts val="0"/>
              </a:spcBef>
              <a:spcAft>
                <a:spcPts val="0"/>
              </a:spcAft>
              <a:buClr>
                <a:srgbClr val="191919"/>
              </a:buClr>
              <a:buSzPts val="5200"/>
              <a:buFont typeface="Bebas Neue"/>
              <a:buNone/>
              <a:defRPr sz="5200" b="0" i="0" u="none" strike="noStrike" cap="none">
                <a:solidFill>
                  <a:srgbClr val="191919"/>
                </a:solidFill>
                <a:latin typeface="Bebas Neue"/>
                <a:ea typeface="Bebas Neue"/>
                <a:cs typeface="Bebas Neue"/>
                <a:sym typeface="Bebas Neue"/>
              </a:defRPr>
            </a:lvl9pPr>
          </a:lstStyle>
          <a:p>
            <a:pPr algn="ctr"/>
            <a:r>
              <a:rPr lang="en-US" sz="3200" dirty="0"/>
              <a:t>Bottom 5 countries by aviation emissions</a:t>
            </a:r>
          </a:p>
        </p:txBody>
      </p:sp>
      <p:pic>
        <p:nvPicPr>
          <p:cNvPr id="14" name="Picture 13">
            <a:extLst>
              <a:ext uri="{FF2B5EF4-FFF2-40B4-BE49-F238E27FC236}">
                <a16:creationId xmlns:a16="http://schemas.microsoft.com/office/drawing/2014/main" id="{96E423F0-BCB6-49D2-8263-23958D71CC52}"/>
              </a:ext>
            </a:extLst>
          </p:cNvPr>
          <p:cNvPicPr>
            <a:picLocks noChangeAspect="1"/>
          </p:cNvPicPr>
          <p:nvPr/>
        </p:nvPicPr>
        <p:blipFill>
          <a:blip r:embed="rId3"/>
          <a:srcRect t="378" b="378"/>
          <a:stretch/>
        </p:blipFill>
        <p:spPr>
          <a:xfrm>
            <a:off x="1071748" y="800273"/>
            <a:ext cx="7000502" cy="3616963"/>
          </a:xfrm>
          <a:prstGeom prst="rect">
            <a:avLst/>
          </a:prstGeom>
        </p:spPr>
      </p:pic>
      <p:sp>
        <p:nvSpPr>
          <p:cNvPr id="15" name="TextBox 14">
            <a:extLst>
              <a:ext uri="{FF2B5EF4-FFF2-40B4-BE49-F238E27FC236}">
                <a16:creationId xmlns:a16="http://schemas.microsoft.com/office/drawing/2014/main" id="{003EE45F-FB05-40CC-A2E3-7C34489EC636}"/>
              </a:ext>
            </a:extLst>
          </p:cNvPr>
          <p:cNvSpPr txBox="1"/>
          <p:nvPr/>
        </p:nvSpPr>
        <p:spPr>
          <a:xfrm>
            <a:off x="732182" y="4353438"/>
            <a:ext cx="7679634" cy="584775"/>
          </a:xfrm>
          <a:prstGeom prst="rect">
            <a:avLst/>
          </a:prstGeom>
          <a:noFill/>
        </p:spPr>
        <p:txBody>
          <a:bodyPr wrap="square" rtlCol="0">
            <a:spAutoFit/>
          </a:bodyPr>
          <a:lstStyle/>
          <a:p>
            <a:pPr algn="ctr"/>
            <a:r>
              <a:rPr lang="en-US" sz="1600" dirty="0">
                <a:solidFill>
                  <a:schemeClr val="tx1"/>
                </a:solidFill>
                <a:latin typeface="Slack-Lato"/>
              </a:rPr>
              <a:t>These countries have low aviation emissions, likely because they have fewer airports, smaller populations, or less flight activity.</a:t>
            </a:r>
            <a:endParaRPr lang="en-US" sz="1200" dirty="0">
              <a:solidFill>
                <a:schemeClr val="tx1"/>
              </a:solidFill>
              <a:latin typeface="Slack-Lato"/>
            </a:endParaRPr>
          </a:p>
        </p:txBody>
      </p:sp>
      <p:sp>
        <p:nvSpPr>
          <p:cNvPr id="16" name="TextBox 15">
            <a:extLst>
              <a:ext uri="{FF2B5EF4-FFF2-40B4-BE49-F238E27FC236}">
                <a16:creationId xmlns:a16="http://schemas.microsoft.com/office/drawing/2014/main" id="{B01CAE47-7013-422B-A7F7-D1A7430315E6}"/>
              </a:ext>
            </a:extLst>
          </p:cNvPr>
          <p:cNvSpPr txBox="1"/>
          <p:nvPr/>
        </p:nvSpPr>
        <p:spPr>
          <a:xfrm>
            <a:off x="2091717" y="4112395"/>
            <a:ext cx="858127" cy="230832"/>
          </a:xfrm>
          <a:prstGeom prst="rect">
            <a:avLst/>
          </a:prstGeom>
          <a:solidFill>
            <a:srgbClr val="4B4B4B"/>
          </a:solidFill>
        </p:spPr>
        <p:txBody>
          <a:bodyPr wrap="square" rtlCol="0">
            <a:spAutoFit/>
          </a:bodyPr>
          <a:lstStyle/>
          <a:p>
            <a:pPr algn="ctr"/>
            <a:r>
              <a:rPr lang="en-US" sz="900" dirty="0">
                <a:solidFill>
                  <a:schemeClr val="tx1"/>
                </a:solidFill>
                <a:latin typeface="Segoe UI" panose="020B0502040204020203" pitchFamily="34" charset="0"/>
                <a:cs typeface="Segoe UI" panose="020B0502040204020203" pitchFamily="34" charset="0"/>
              </a:rPr>
              <a:t>Aruba </a:t>
            </a:r>
          </a:p>
        </p:txBody>
      </p:sp>
      <p:sp>
        <p:nvSpPr>
          <p:cNvPr id="17" name="TextBox 16">
            <a:extLst>
              <a:ext uri="{FF2B5EF4-FFF2-40B4-BE49-F238E27FC236}">
                <a16:creationId xmlns:a16="http://schemas.microsoft.com/office/drawing/2014/main" id="{6D29A519-01B7-4BDF-8DBF-0D20EE6CF6CB}"/>
              </a:ext>
            </a:extLst>
          </p:cNvPr>
          <p:cNvSpPr txBox="1"/>
          <p:nvPr/>
        </p:nvSpPr>
        <p:spPr>
          <a:xfrm>
            <a:off x="3111686" y="4112395"/>
            <a:ext cx="858127" cy="230832"/>
          </a:xfrm>
          <a:prstGeom prst="rect">
            <a:avLst/>
          </a:prstGeom>
          <a:solidFill>
            <a:srgbClr val="4B4B4B"/>
          </a:solidFill>
        </p:spPr>
        <p:txBody>
          <a:bodyPr wrap="square" rtlCol="0">
            <a:spAutoFit/>
          </a:bodyPr>
          <a:lstStyle/>
          <a:p>
            <a:pPr algn="ctr"/>
            <a:r>
              <a:rPr lang="en-US" sz="900" dirty="0">
                <a:solidFill>
                  <a:schemeClr val="tx1"/>
                </a:solidFill>
                <a:latin typeface="Segoe UI" panose="020B0502040204020203" pitchFamily="34" charset="0"/>
                <a:cs typeface="Segoe UI" panose="020B0502040204020203" pitchFamily="34" charset="0"/>
              </a:rPr>
              <a:t>Anguilla </a:t>
            </a:r>
          </a:p>
        </p:txBody>
      </p:sp>
      <p:sp>
        <p:nvSpPr>
          <p:cNvPr id="18" name="TextBox 17">
            <a:extLst>
              <a:ext uri="{FF2B5EF4-FFF2-40B4-BE49-F238E27FC236}">
                <a16:creationId xmlns:a16="http://schemas.microsoft.com/office/drawing/2014/main" id="{2B3B18EF-D746-40AD-BF8C-FF984D654A0B}"/>
              </a:ext>
            </a:extLst>
          </p:cNvPr>
          <p:cNvSpPr txBox="1"/>
          <p:nvPr/>
        </p:nvSpPr>
        <p:spPr>
          <a:xfrm>
            <a:off x="4412007" y="4073469"/>
            <a:ext cx="858127" cy="230832"/>
          </a:xfrm>
          <a:prstGeom prst="rect">
            <a:avLst/>
          </a:prstGeom>
          <a:solidFill>
            <a:srgbClr val="4B4B4B"/>
          </a:solidFill>
        </p:spPr>
        <p:txBody>
          <a:bodyPr wrap="square" rtlCol="0">
            <a:spAutoFit/>
          </a:bodyPr>
          <a:lstStyle/>
          <a:p>
            <a:pPr algn="ctr"/>
            <a:r>
              <a:rPr lang="en-US" sz="900" dirty="0" err="1">
                <a:solidFill>
                  <a:schemeClr val="tx1"/>
                </a:solidFill>
                <a:latin typeface="Segoe UI" panose="020B0502040204020203" pitchFamily="34" charset="0"/>
                <a:cs typeface="Segoe UI" panose="020B0502040204020203" pitchFamily="34" charset="0"/>
              </a:rPr>
              <a:t>Åland</a:t>
            </a:r>
            <a:r>
              <a:rPr lang="en-US" sz="900" dirty="0">
                <a:solidFill>
                  <a:schemeClr val="tx1"/>
                </a:solidFill>
                <a:latin typeface="Segoe UI" panose="020B0502040204020203" pitchFamily="34" charset="0"/>
                <a:cs typeface="Segoe UI" panose="020B0502040204020203" pitchFamily="34" charset="0"/>
              </a:rPr>
              <a:t> Islands</a:t>
            </a:r>
            <a:endParaRPr lang="en-US" sz="700" dirty="0">
              <a:solidFill>
                <a:schemeClr val="tx1"/>
              </a:solidFill>
              <a:latin typeface="Segoe UI" panose="020B0502040204020203" pitchFamily="34" charset="0"/>
              <a:cs typeface="Segoe UI" panose="020B0502040204020203" pitchFamily="34" charset="0"/>
            </a:endParaRPr>
          </a:p>
        </p:txBody>
      </p:sp>
      <p:sp>
        <p:nvSpPr>
          <p:cNvPr id="19" name="TextBox 18">
            <a:extLst>
              <a:ext uri="{FF2B5EF4-FFF2-40B4-BE49-F238E27FC236}">
                <a16:creationId xmlns:a16="http://schemas.microsoft.com/office/drawing/2014/main" id="{4F45DA05-D90D-4E28-902C-EF6340B8A27F}"/>
              </a:ext>
            </a:extLst>
          </p:cNvPr>
          <p:cNvSpPr txBox="1"/>
          <p:nvPr/>
        </p:nvSpPr>
        <p:spPr>
          <a:xfrm>
            <a:off x="5555248" y="4112395"/>
            <a:ext cx="858127" cy="230832"/>
          </a:xfrm>
          <a:prstGeom prst="rect">
            <a:avLst/>
          </a:prstGeom>
          <a:solidFill>
            <a:srgbClr val="4B4B4B"/>
          </a:solidFill>
        </p:spPr>
        <p:txBody>
          <a:bodyPr wrap="square" rtlCol="0">
            <a:spAutoFit/>
          </a:bodyPr>
          <a:lstStyle/>
          <a:p>
            <a:pPr algn="ctr"/>
            <a:r>
              <a:rPr lang="en-US" sz="900" dirty="0">
                <a:solidFill>
                  <a:schemeClr val="tx1"/>
                </a:solidFill>
                <a:latin typeface="Segoe UI" panose="020B0502040204020203" pitchFamily="34" charset="0"/>
                <a:cs typeface="Segoe UI" panose="020B0502040204020203" pitchFamily="34" charset="0"/>
              </a:rPr>
              <a:t>Albania </a:t>
            </a:r>
          </a:p>
        </p:txBody>
      </p:sp>
      <p:sp>
        <p:nvSpPr>
          <p:cNvPr id="20" name="TextBox 19">
            <a:extLst>
              <a:ext uri="{FF2B5EF4-FFF2-40B4-BE49-F238E27FC236}">
                <a16:creationId xmlns:a16="http://schemas.microsoft.com/office/drawing/2014/main" id="{9737D780-F233-446A-9D2C-270079BABDD6}"/>
              </a:ext>
            </a:extLst>
          </p:cNvPr>
          <p:cNvSpPr txBox="1"/>
          <p:nvPr/>
        </p:nvSpPr>
        <p:spPr>
          <a:xfrm>
            <a:off x="6756544" y="4112395"/>
            <a:ext cx="858127" cy="230832"/>
          </a:xfrm>
          <a:prstGeom prst="rect">
            <a:avLst/>
          </a:prstGeom>
          <a:solidFill>
            <a:srgbClr val="4B4B4B"/>
          </a:solidFill>
        </p:spPr>
        <p:txBody>
          <a:bodyPr wrap="square" rtlCol="0">
            <a:spAutoFit/>
          </a:bodyPr>
          <a:lstStyle/>
          <a:p>
            <a:pPr algn="ctr"/>
            <a:r>
              <a:rPr lang="en-US" sz="900" dirty="0">
                <a:solidFill>
                  <a:schemeClr val="tx1"/>
                </a:solidFill>
                <a:latin typeface="Segoe UI" panose="020B0502040204020203" pitchFamily="34" charset="0"/>
                <a:cs typeface="Segoe UI" panose="020B0502040204020203" pitchFamily="34" charset="0"/>
              </a:rPr>
              <a:t>Armenia </a:t>
            </a:r>
          </a:p>
        </p:txBody>
      </p:sp>
      <p:sp>
        <p:nvSpPr>
          <p:cNvPr id="10" name="Rectangle 9">
            <a:extLst>
              <a:ext uri="{FF2B5EF4-FFF2-40B4-BE49-F238E27FC236}">
                <a16:creationId xmlns:a16="http://schemas.microsoft.com/office/drawing/2014/main" id="{78BD6ADC-FB65-4EC8-825F-E7B7623A1FBC}"/>
              </a:ext>
            </a:extLst>
          </p:cNvPr>
          <p:cNvSpPr/>
          <p:nvPr/>
        </p:nvSpPr>
        <p:spPr>
          <a:xfrm>
            <a:off x="314325" y="160040"/>
            <a:ext cx="8515350" cy="47658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958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B4B4B"/>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D1034D-1108-42CC-B01F-A9E8842F2352}"/>
              </a:ext>
            </a:extLst>
          </p:cNvPr>
          <p:cNvSpPr txBox="1"/>
          <p:nvPr/>
        </p:nvSpPr>
        <p:spPr>
          <a:xfrm>
            <a:off x="422030" y="282210"/>
            <a:ext cx="8299938" cy="523220"/>
          </a:xfrm>
          <a:prstGeom prst="rect">
            <a:avLst/>
          </a:prstGeom>
          <a:noFill/>
        </p:spPr>
        <p:txBody>
          <a:bodyPr wrap="square">
            <a:spAutoFit/>
          </a:bodyPr>
          <a:lstStyle/>
          <a:p>
            <a:pPr algn="ctr"/>
            <a:r>
              <a:rPr lang="en-US" sz="2800" b="0" i="0" dirty="0">
                <a:solidFill>
                  <a:schemeClr val="tx1"/>
                </a:solidFill>
                <a:effectLst/>
                <a:latin typeface="Paytone One" panose="020B0604020202020204" charset="0"/>
              </a:rPr>
              <a:t>Top Emitting Island Countries by Flight Type</a:t>
            </a:r>
            <a:endParaRPr lang="en-US" sz="2800" dirty="0">
              <a:solidFill>
                <a:schemeClr val="tx1"/>
              </a:solidFill>
              <a:latin typeface="Paytone One" panose="020B0604020202020204" charset="0"/>
            </a:endParaRPr>
          </a:p>
        </p:txBody>
      </p:sp>
      <p:pic>
        <p:nvPicPr>
          <p:cNvPr id="9" name="Picture 8">
            <a:extLst>
              <a:ext uri="{FF2B5EF4-FFF2-40B4-BE49-F238E27FC236}">
                <a16:creationId xmlns:a16="http://schemas.microsoft.com/office/drawing/2014/main" id="{A838D73D-E5A7-4325-9590-EFAAABFA37D2}"/>
              </a:ext>
            </a:extLst>
          </p:cNvPr>
          <p:cNvPicPr>
            <a:picLocks noChangeAspect="1"/>
          </p:cNvPicPr>
          <p:nvPr/>
        </p:nvPicPr>
        <p:blipFill>
          <a:blip r:embed="rId2"/>
          <a:stretch>
            <a:fillRect/>
          </a:stretch>
        </p:blipFill>
        <p:spPr>
          <a:xfrm>
            <a:off x="912730" y="1006094"/>
            <a:ext cx="7318540" cy="3781905"/>
          </a:xfrm>
          <a:prstGeom prst="rect">
            <a:avLst/>
          </a:prstGeom>
        </p:spPr>
      </p:pic>
      <p:sp>
        <p:nvSpPr>
          <p:cNvPr id="5" name="Rectangle 4">
            <a:extLst>
              <a:ext uri="{FF2B5EF4-FFF2-40B4-BE49-F238E27FC236}">
                <a16:creationId xmlns:a16="http://schemas.microsoft.com/office/drawing/2014/main" id="{C628437B-D308-4292-92C1-358C2052A469}"/>
              </a:ext>
            </a:extLst>
          </p:cNvPr>
          <p:cNvSpPr/>
          <p:nvPr/>
        </p:nvSpPr>
        <p:spPr>
          <a:xfrm>
            <a:off x="314325" y="160040"/>
            <a:ext cx="8515350" cy="47658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1878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B4B4B"/>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D5FEEBD-7634-4A40-AA17-D5A460F4363E}"/>
              </a:ext>
            </a:extLst>
          </p:cNvPr>
          <p:cNvPicPr>
            <a:picLocks noChangeAspect="1"/>
          </p:cNvPicPr>
          <p:nvPr/>
        </p:nvPicPr>
        <p:blipFill>
          <a:blip r:embed="rId2"/>
          <a:stretch>
            <a:fillRect/>
          </a:stretch>
        </p:blipFill>
        <p:spPr>
          <a:xfrm>
            <a:off x="1180748" y="817528"/>
            <a:ext cx="6782503" cy="3508443"/>
          </a:xfrm>
          <a:prstGeom prst="rect">
            <a:avLst/>
          </a:prstGeom>
        </p:spPr>
      </p:pic>
      <p:sp>
        <p:nvSpPr>
          <p:cNvPr id="3" name="Title 1">
            <a:extLst>
              <a:ext uri="{FF2B5EF4-FFF2-40B4-BE49-F238E27FC236}">
                <a16:creationId xmlns:a16="http://schemas.microsoft.com/office/drawing/2014/main" id="{C9E53D50-CE65-4D45-A64A-40932B151628}"/>
              </a:ext>
            </a:extLst>
          </p:cNvPr>
          <p:cNvSpPr>
            <a:spLocks noGrp="1"/>
          </p:cNvSpPr>
          <p:nvPr>
            <p:ph type="title"/>
          </p:nvPr>
        </p:nvSpPr>
        <p:spPr>
          <a:xfrm>
            <a:off x="-13" y="130879"/>
            <a:ext cx="9149315" cy="686650"/>
          </a:xfrm>
        </p:spPr>
        <p:txBody>
          <a:bodyPr/>
          <a:lstStyle/>
          <a:p>
            <a:pPr algn="ctr"/>
            <a:r>
              <a:rPr lang="en-US" sz="2800" dirty="0">
                <a:solidFill>
                  <a:schemeClr val="tx1"/>
                </a:solidFill>
              </a:rPr>
              <a:t>Flight emissions by country and flight type</a:t>
            </a:r>
          </a:p>
        </p:txBody>
      </p:sp>
      <p:sp>
        <p:nvSpPr>
          <p:cNvPr id="5" name="TextBox 4">
            <a:extLst>
              <a:ext uri="{FF2B5EF4-FFF2-40B4-BE49-F238E27FC236}">
                <a16:creationId xmlns:a16="http://schemas.microsoft.com/office/drawing/2014/main" id="{6628B0B1-0B66-4B8F-B997-EE6FA25861D1}"/>
              </a:ext>
            </a:extLst>
          </p:cNvPr>
          <p:cNvSpPr txBox="1"/>
          <p:nvPr/>
        </p:nvSpPr>
        <p:spPr>
          <a:xfrm>
            <a:off x="895030" y="4364048"/>
            <a:ext cx="7353937" cy="584775"/>
          </a:xfrm>
          <a:prstGeom prst="rect">
            <a:avLst/>
          </a:prstGeom>
          <a:noFill/>
        </p:spPr>
        <p:txBody>
          <a:bodyPr wrap="square" rtlCol="0">
            <a:spAutoFit/>
          </a:bodyPr>
          <a:lstStyle/>
          <a:p>
            <a:pPr algn="ctr"/>
            <a:r>
              <a:rPr lang="en-US" sz="1600" b="0" i="0" dirty="0">
                <a:solidFill>
                  <a:schemeClr val="tx1"/>
                </a:solidFill>
                <a:effectLst/>
                <a:latin typeface="Slack-Lato"/>
              </a:rPr>
              <a:t>This map shows where aviation emissions are highest. Colors represent different flight types: domestic and international. Some countries have high levels from both</a:t>
            </a:r>
            <a:r>
              <a:rPr lang="en-US" b="0" i="0" dirty="0">
                <a:solidFill>
                  <a:srgbClr val="1D1C1D"/>
                </a:solidFill>
                <a:effectLst/>
                <a:latin typeface="Slack-Lato"/>
              </a:rPr>
              <a:t>.</a:t>
            </a:r>
            <a:endParaRPr lang="en-US" dirty="0"/>
          </a:p>
        </p:txBody>
      </p:sp>
      <p:sp>
        <p:nvSpPr>
          <p:cNvPr id="6" name="Rectangle 5">
            <a:extLst>
              <a:ext uri="{FF2B5EF4-FFF2-40B4-BE49-F238E27FC236}">
                <a16:creationId xmlns:a16="http://schemas.microsoft.com/office/drawing/2014/main" id="{E70BB5B1-6DB4-46FC-86CE-370B82D999E9}"/>
              </a:ext>
            </a:extLst>
          </p:cNvPr>
          <p:cNvSpPr/>
          <p:nvPr/>
        </p:nvSpPr>
        <p:spPr>
          <a:xfrm>
            <a:off x="314325" y="160040"/>
            <a:ext cx="8515350" cy="47658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0986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B4B4B"/>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8C07E8-DF1A-4431-B26E-B2B1683099D5}"/>
              </a:ext>
            </a:extLst>
          </p:cNvPr>
          <p:cNvSpPr>
            <a:spLocks noGrp="1"/>
          </p:cNvSpPr>
          <p:nvPr>
            <p:ph type="title"/>
          </p:nvPr>
        </p:nvSpPr>
        <p:spPr>
          <a:xfrm>
            <a:off x="699198" y="102772"/>
            <a:ext cx="7724335" cy="662542"/>
          </a:xfrm>
        </p:spPr>
        <p:txBody>
          <a:bodyPr/>
          <a:lstStyle/>
          <a:p>
            <a:pPr algn="ctr"/>
            <a:r>
              <a:rPr lang="en-US" sz="3200" dirty="0">
                <a:solidFill>
                  <a:schemeClr val="tx1"/>
                </a:solidFill>
              </a:rPr>
              <a:t>Yearly emissions trend(2021-2024)</a:t>
            </a:r>
          </a:p>
        </p:txBody>
      </p:sp>
      <p:sp>
        <p:nvSpPr>
          <p:cNvPr id="5" name="TextBox 4">
            <a:extLst>
              <a:ext uri="{FF2B5EF4-FFF2-40B4-BE49-F238E27FC236}">
                <a16:creationId xmlns:a16="http://schemas.microsoft.com/office/drawing/2014/main" id="{7A196101-6F09-4133-B91A-BF13C676145D}"/>
              </a:ext>
            </a:extLst>
          </p:cNvPr>
          <p:cNvSpPr txBox="1"/>
          <p:nvPr/>
        </p:nvSpPr>
        <p:spPr>
          <a:xfrm>
            <a:off x="101389" y="4304226"/>
            <a:ext cx="9197356" cy="584775"/>
          </a:xfrm>
          <a:prstGeom prst="rect">
            <a:avLst/>
          </a:prstGeom>
          <a:noFill/>
        </p:spPr>
        <p:txBody>
          <a:bodyPr wrap="square" rtlCol="0">
            <a:spAutoFit/>
          </a:bodyPr>
          <a:lstStyle/>
          <a:p>
            <a:pPr algn="ctr"/>
            <a:r>
              <a:rPr lang="en-US" sz="1600" b="0" i="0" dirty="0">
                <a:solidFill>
                  <a:schemeClr val="tx1"/>
                </a:solidFill>
                <a:effectLst/>
                <a:latin typeface="Slack-Lato"/>
              </a:rPr>
              <a:t>This chart shows how aviation emissions changed from 2021 to 2024.</a:t>
            </a:r>
            <a:br>
              <a:rPr lang="en-US" sz="1600" dirty="0">
                <a:solidFill>
                  <a:schemeClr val="tx1"/>
                </a:solidFill>
              </a:rPr>
            </a:br>
            <a:r>
              <a:rPr lang="en-US" sz="1600" b="0" i="0" dirty="0">
                <a:solidFill>
                  <a:schemeClr val="tx1"/>
                </a:solidFill>
                <a:effectLst/>
                <a:latin typeface="Slack-Lato"/>
              </a:rPr>
              <a:t>We can observe changes over the years, which may reflect shifts in flight activity or reporting.</a:t>
            </a:r>
            <a:endParaRPr lang="en-US" sz="1600" dirty="0">
              <a:solidFill>
                <a:schemeClr val="tx1"/>
              </a:solidFill>
            </a:endParaRPr>
          </a:p>
        </p:txBody>
      </p:sp>
      <p:pic>
        <p:nvPicPr>
          <p:cNvPr id="7" name="Picture 6">
            <a:extLst>
              <a:ext uri="{FF2B5EF4-FFF2-40B4-BE49-F238E27FC236}">
                <a16:creationId xmlns:a16="http://schemas.microsoft.com/office/drawing/2014/main" id="{9F2BB0B6-BB95-407E-B1EC-9DF88668AD73}"/>
              </a:ext>
            </a:extLst>
          </p:cNvPr>
          <p:cNvPicPr>
            <a:picLocks noChangeAspect="1"/>
          </p:cNvPicPr>
          <p:nvPr/>
        </p:nvPicPr>
        <p:blipFill rotWithShape="1">
          <a:blip r:embed="rId2"/>
          <a:srcRect t="627" b="-1"/>
          <a:stretch/>
        </p:blipFill>
        <p:spPr>
          <a:xfrm>
            <a:off x="1320343" y="765314"/>
            <a:ext cx="6503310" cy="3335736"/>
          </a:xfrm>
          <a:prstGeom prst="rect">
            <a:avLst/>
          </a:prstGeom>
        </p:spPr>
      </p:pic>
      <p:sp>
        <p:nvSpPr>
          <p:cNvPr id="9" name="TextBox 8">
            <a:extLst>
              <a:ext uri="{FF2B5EF4-FFF2-40B4-BE49-F238E27FC236}">
                <a16:creationId xmlns:a16="http://schemas.microsoft.com/office/drawing/2014/main" id="{03062BBE-60E6-41B0-960B-5A4691873407}"/>
              </a:ext>
            </a:extLst>
          </p:cNvPr>
          <p:cNvSpPr txBox="1"/>
          <p:nvPr/>
        </p:nvSpPr>
        <p:spPr>
          <a:xfrm>
            <a:off x="5673246" y="3962550"/>
            <a:ext cx="3170582" cy="276999"/>
          </a:xfrm>
          <a:prstGeom prst="rect">
            <a:avLst/>
          </a:prstGeom>
          <a:noFill/>
          <a:ln w="19050">
            <a:solidFill>
              <a:schemeClr val="bg1">
                <a:lumMod val="50000"/>
              </a:schemeClr>
            </a:solidFill>
          </a:ln>
        </p:spPr>
        <p:txBody>
          <a:bodyPr wrap="square">
            <a:spAutoFit/>
          </a:bodyPr>
          <a:lstStyle/>
          <a:p>
            <a:pPr algn="ctr"/>
            <a:r>
              <a:rPr lang="en-US" sz="1200" b="0" i="0" dirty="0">
                <a:solidFill>
                  <a:schemeClr val="tx1"/>
                </a:solidFill>
                <a:effectLst/>
                <a:latin typeface="Segoe UI" panose="020B0502040204020203" pitchFamily="34" charset="0"/>
              </a:rPr>
              <a:t>2025 data excluded due to incompleteness</a:t>
            </a:r>
            <a:endParaRPr lang="en-US" sz="1200" dirty="0">
              <a:solidFill>
                <a:schemeClr val="tx1"/>
              </a:solidFill>
            </a:endParaRPr>
          </a:p>
        </p:txBody>
      </p:sp>
      <p:sp>
        <p:nvSpPr>
          <p:cNvPr id="6" name="Rectangle 5">
            <a:extLst>
              <a:ext uri="{FF2B5EF4-FFF2-40B4-BE49-F238E27FC236}">
                <a16:creationId xmlns:a16="http://schemas.microsoft.com/office/drawing/2014/main" id="{470DAC4E-790A-40FD-93EE-B734831B6474}"/>
              </a:ext>
            </a:extLst>
          </p:cNvPr>
          <p:cNvSpPr/>
          <p:nvPr/>
        </p:nvSpPr>
        <p:spPr>
          <a:xfrm>
            <a:off x="314325" y="160040"/>
            <a:ext cx="8515350" cy="47658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6556903"/>
      </p:ext>
    </p:extLst>
  </p:cSld>
  <p:clrMapOvr>
    <a:masterClrMapping/>
  </p:clrMapOvr>
</p:sld>
</file>

<file path=ppt/theme/theme1.xml><?xml version="1.0" encoding="utf-8"?>
<a:theme xmlns:a="http://schemas.openxmlformats.org/drawingml/2006/main" name="World Day for the Reduction of CO2 Emissions by Slidesgo">
  <a:themeElements>
    <a:clrScheme name="Simple Light">
      <a:dk1>
        <a:srgbClr val="FFFFFF"/>
      </a:dk1>
      <a:lt1>
        <a:srgbClr val="3D4C5B"/>
      </a:lt1>
      <a:dk2>
        <a:srgbClr val="00B449"/>
      </a:dk2>
      <a:lt2>
        <a:srgbClr val="8AC93D"/>
      </a:lt2>
      <a:accent1>
        <a:srgbClr val="A1E1FD"/>
      </a:accent1>
      <a:accent2>
        <a:srgbClr val="AAACB1"/>
      </a:accent2>
      <a:accent3>
        <a:srgbClr val="646464"/>
      </a:accent3>
      <a:accent4>
        <a:srgbClr val="9E5248"/>
      </a:accent4>
      <a:accent5>
        <a:srgbClr val="B3766E"/>
      </a:accent5>
      <a:accent6>
        <a:srgbClr val="FFD65D"/>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1493</TotalTime>
  <Words>486</Words>
  <Application>Microsoft Office PowerPoint</Application>
  <PresentationFormat>On-screen Show (16:9)</PresentationFormat>
  <Paragraphs>64</Paragraphs>
  <Slides>14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Paytone One</vt:lpstr>
      <vt:lpstr>Segoe UI</vt:lpstr>
      <vt:lpstr>Arial</vt:lpstr>
      <vt:lpstr>Roboto</vt:lpstr>
      <vt:lpstr>Calibri</vt:lpstr>
      <vt:lpstr>Slack-Lato</vt:lpstr>
      <vt:lpstr>Bebas Neue</vt:lpstr>
      <vt:lpstr>Kumbh Sans</vt:lpstr>
      <vt:lpstr>World Day for the Reduction of CO2 Emissions by Slidesgo</vt:lpstr>
      <vt:lpstr>PowerPoint Presentation</vt:lpstr>
      <vt:lpstr>Introduction</vt:lpstr>
      <vt:lpstr> Goals</vt:lpstr>
      <vt:lpstr>Data overview</vt:lpstr>
      <vt:lpstr>PowerPoint Presentation</vt:lpstr>
      <vt:lpstr>PowerPoint Presentation</vt:lpstr>
      <vt:lpstr>PowerPoint Presentation</vt:lpstr>
      <vt:lpstr>Flight emissions by country and flight type</vt:lpstr>
      <vt:lpstr>Yearly emissions trend(2021-2024)</vt:lpstr>
      <vt:lpstr>PowerPoint Presentation</vt:lpstr>
      <vt:lpstr>PowerPoint Presentation</vt:lpstr>
      <vt:lpstr>Conclusion</vt:lpstr>
      <vt:lpstr>Recommendations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Day for the Reduction of CO2 Emissions</dc:title>
  <dc:creator>User</dc:creator>
  <cp:lastModifiedBy>MARYAM AMMAR JUMA ALKANGOONI</cp:lastModifiedBy>
  <cp:revision>82</cp:revision>
  <dcterms:modified xsi:type="dcterms:W3CDTF">2025-07-03T07:04:26Z</dcterms:modified>
</cp:coreProperties>
</file>