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4" r:id="rId2"/>
    <p:sldMasterId id="2147483688" r:id="rId3"/>
  </p:sldMasterIdLst>
  <p:notesMasterIdLst>
    <p:notesMasterId r:id="rId10"/>
  </p:notesMasterIdLst>
  <p:sldIdLst>
    <p:sldId id="256" r:id="rId4"/>
    <p:sldId id="262" r:id="rId5"/>
    <p:sldId id="265" r:id="rId6"/>
    <p:sldId id="266" r:id="rId7"/>
    <p:sldId id="267" r:id="rId8"/>
    <p:sldId id="263"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2E1F0-B108-4D4C-946C-1755CCF421E9}" type="datetimeFigureOut">
              <a:rPr lang="en-CA" smtClean="0"/>
              <a:t>2025-04-16</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64397A-932D-4033-BF93-EDA76C624788}" type="slidenum">
              <a:rPr lang="en-CA" smtClean="0"/>
              <a:t>‹#›</a:t>
            </a:fld>
            <a:endParaRPr lang="en-CA"/>
          </a:p>
        </p:txBody>
      </p:sp>
    </p:spTree>
    <p:extLst>
      <p:ext uri="{BB962C8B-B14F-4D97-AF65-F5344CB8AC3E}">
        <p14:creationId xmlns:p14="http://schemas.microsoft.com/office/powerpoint/2010/main" val="407530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4dda1946d_6_3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2E2CBEEA-A632-FAD5-4BEF-E7D85A8868FE}"/>
            </a:ext>
          </a:extLst>
        </p:cNvPr>
        <p:cNvGrpSpPr/>
        <p:nvPr/>
      </p:nvGrpSpPr>
      <p:grpSpPr>
        <a:xfrm>
          <a:off x="0" y="0"/>
          <a:ext cx="0" cy="0"/>
          <a:chOff x="0" y="0"/>
          <a:chExt cx="0" cy="0"/>
        </a:xfrm>
      </p:grpSpPr>
      <p:sp>
        <p:nvSpPr>
          <p:cNvPr id="204" name="Google Shape;204;g54dda1946d_6_332:notes">
            <a:extLst>
              <a:ext uri="{FF2B5EF4-FFF2-40B4-BE49-F238E27FC236}">
                <a16:creationId xmlns:a16="http://schemas.microsoft.com/office/drawing/2014/main" id="{722FBAE1-6683-B0DC-FE9B-F60A02F4512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4dda1946d_6_332:notes">
            <a:extLst>
              <a:ext uri="{FF2B5EF4-FFF2-40B4-BE49-F238E27FC236}">
                <a16:creationId xmlns:a16="http://schemas.microsoft.com/office/drawing/2014/main" id="{BD726E9F-D3BC-5C2D-D7A0-83D3A8189D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981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62C7E10B-A496-406F-8EFA-566381A6A9A0}"/>
            </a:ext>
          </a:extLst>
        </p:cNvPr>
        <p:cNvGrpSpPr/>
        <p:nvPr/>
      </p:nvGrpSpPr>
      <p:grpSpPr>
        <a:xfrm>
          <a:off x="0" y="0"/>
          <a:ext cx="0" cy="0"/>
          <a:chOff x="0" y="0"/>
          <a:chExt cx="0" cy="0"/>
        </a:xfrm>
      </p:grpSpPr>
      <p:sp>
        <p:nvSpPr>
          <p:cNvPr id="204" name="Google Shape;204;g54dda1946d_6_332:notes">
            <a:extLst>
              <a:ext uri="{FF2B5EF4-FFF2-40B4-BE49-F238E27FC236}">
                <a16:creationId xmlns:a16="http://schemas.microsoft.com/office/drawing/2014/main" id="{158F902C-44E8-3A3C-E07D-5A9DEA16F7B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4dda1946d_6_332:notes">
            <a:extLst>
              <a:ext uri="{FF2B5EF4-FFF2-40B4-BE49-F238E27FC236}">
                <a16:creationId xmlns:a16="http://schemas.microsoft.com/office/drawing/2014/main" id="{F96032E6-97FE-0261-976B-0FB2BC4B91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686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F494E10D-EF0F-F805-B4F9-FFA56FACFC68}"/>
            </a:ext>
          </a:extLst>
        </p:cNvPr>
        <p:cNvGrpSpPr/>
        <p:nvPr/>
      </p:nvGrpSpPr>
      <p:grpSpPr>
        <a:xfrm>
          <a:off x="0" y="0"/>
          <a:ext cx="0" cy="0"/>
          <a:chOff x="0" y="0"/>
          <a:chExt cx="0" cy="0"/>
        </a:xfrm>
      </p:grpSpPr>
      <p:sp>
        <p:nvSpPr>
          <p:cNvPr id="204" name="Google Shape;204;g54dda1946d_6_332:notes">
            <a:extLst>
              <a:ext uri="{FF2B5EF4-FFF2-40B4-BE49-F238E27FC236}">
                <a16:creationId xmlns:a16="http://schemas.microsoft.com/office/drawing/2014/main" id="{328528A4-96B6-019A-14D4-2EA02DA1FA8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4dda1946d_6_332:notes">
            <a:extLst>
              <a:ext uri="{FF2B5EF4-FFF2-40B4-BE49-F238E27FC236}">
                <a16:creationId xmlns:a16="http://schemas.microsoft.com/office/drawing/2014/main" id="{5C979C93-2CB5-6F07-B7DC-433831E389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853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84d99d1a7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10" name="Google Shape;10;p2"/>
          <p:cNvSpPr txBox="1">
            <a:spLocks noGrp="1"/>
          </p:cNvSpPr>
          <p:nvPr>
            <p:ph type="ctrTitle"/>
          </p:nvPr>
        </p:nvSpPr>
        <p:spPr>
          <a:xfrm>
            <a:off x="713225" y="1422400"/>
            <a:ext cx="5407800" cy="2216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r>
              <a:rPr lang="en-US"/>
              <a:t>Click to edit Master title style</a:t>
            </a:r>
            <a:endParaRPr/>
          </a:p>
        </p:txBody>
      </p:sp>
      <p:sp>
        <p:nvSpPr>
          <p:cNvPr id="11" name="Google Shape;11;p2"/>
          <p:cNvSpPr txBox="1">
            <a:spLocks noGrp="1"/>
          </p:cNvSpPr>
          <p:nvPr>
            <p:ph type="subTitle" idx="1"/>
          </p:nvPr>
        </p:nvSpPr>
        <p:spPr>
          <a:xfrm>
            <a:off x="713226" y="4527396"/>
            <a:ext cx="6350100" cy="57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Tree>
    <p:extLst>
      <p:ext uri="{BB962C8B-B14F-4D97-AF65-F5344CB8AC3E}">
        <p14:creationId xmlns:p14="http://schemas.microsoft.com/office/powerpoint/2010/main" val="43223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49" name="Google Shape;49;p11"/>
          <p:cNvSpPr txBox="1">
            <a:spLocks noGrp="1"/>
          </p:cNvSpPr>
          <p:nvPr>
            <p:ph type="title" hasCustomPrompt="1"/>
          </p:nvPr>
        </p:nvSpPr>
        <p:spPr>
          <a:xfrm>
            <a:off x="1284000" y="1717533"/>
            <a:ext cx="6576000" cy="2035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9600"/>
              <a:buNone/>
              <a:defRPr sz="6000">
                <a:solidFill>
                  <a:schemeClr val="lt1"/>
                </a:solidFill>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r>
              <a:t>xx%</a:t>
            </a:r>
          </a:p>
        </p:txBody>
      </p:sp>
      <p:sp>
        <p:nvSpPr>
          <p:cNvPr id="50" name="Google Shape;50;p11"/>
          <p:cNvSpPr txBox="1">
            <a:spLocks noGrp="1"/>
          </p:cNvSpPr>
          <p:nvPr>
            <p:ph type="subTitle" idx="1"/>
          </p:nvPr>
        </p:nvSpPr>
        <p:spPr>
          <a:xfrm>
            <a:off x="1284000" y="3869067"/>
            <a:ext cx="65760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390160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extLst>
      <p:ext uri="{BB962C8B-B14F-4D97-AF65-F5344CB8AC3E}">
        <p14:creationId xmlns:p14="http://schemas.microsoft.com/office/powerpoint/2010/main" val="53226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2"/>
        <p:cNvGrpSpPr/>
        <p:nvPr/>
      </p:nvGrpSpPr>
      <p:grpSpPr>
        <a:xfrm>
          <a:off x="0" y="0"/>
          <a:ext cx="0" cy="0"/>
          <a:chOff x="0" y="0"/>
          <a:chExt cx="0" cy="0"/>
        </a:xfrm>
      </p:grpSpPr>
      <p:sp>
        <p:nvSpPr>
          <p:cNvPr id="53" name="Google Shape;53;p13"/>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54" name="Google Shape;54;p13"/>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55" name="Google Shape;55;p13"/>
          <p:cNvSpPr txBox="1">
            <a:spLocks noGrp="1"/>
          </p:cNvSpPr>
          <p:nvPr>
            <p:ph type="title" idx="2" hasCustomPrompt="1"/>
          </p:nvPr>
        </p:nvSpPr>
        <p:spPr>
          <a:xfrm>
            <a:off x="713225" y="1867817"/>
            <a:ext cx="577800" cy="902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1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3" hasCustomPrompt="1"/>
          </p:nvPr>
        </p:nvSpPr>
        <p:spPr>
          <a:xfrm>
            <a:off x="4223200" y="1867787"/>
            <a:ext cx="576000" cy="902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1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4" hasCustomPrompt="1"/>
          </p:nvPr>
        </p:nvSpPr>
        <p:spPr>
          <a:xfrm>
            <a:off x="713225" y="3296584"/>
            <a:ext cx="577800" cy="902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1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5" hasCustomPrompt="1"/>
          </p:nvPr>
        </p:nvSpPr>
        <p:spPr>
          <a:xfrm>
            <a:off x="4223200" y="3296552"/>
            <a:ext cx="576000" cy="902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1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6" hasCustomPrompt="1"/>
          </p:nvPr>
        </p:nvSpPr>
        <p:spPr>
          <a:xfrm>
            <a:off x="713225" y="4725351"/>
            <a:ext cx="577800" cy="902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1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7" hasCustomPrompt="1"/>
          </p:nvPr>
        </p:nvSpPr>
        <p:spPr>
          <a:xfrm>
            <a:off x="4223200" y="4725319"/>
            <a:ext cx="576000" cy="902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1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1"/>
          </p:nvPr>
        </p:nvSpPr>
        <p:spPr>
          <a:xfrm>
            <a:off x="1292489" y="1867823"/>
            <a:ext cx="27021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rtl="0">
              <a:lnSpc>
                <a:spcPct val="100000"/>
              </a:lnSpc>
              <a:spcBef>
                <a:spcPts val="0"/>
              </a:spcBef>
              <a:spcAft>
                <a:spcPts val="0"/>
              </a:spcAft>
              <a:buSzPts val="2400"/>
              <a:buFont typeface="Inter"/>
              <a:buNone/>
              <a:defRPr sz="2400" b="1">
                <a:latin typeface="Inter"/>
                <a:ea typeface="Inter"/>
                <a:cs typeface="Inter"/>
                <a:sym typeface="Inter"/>
              </a:defRPr>
            </a:lvl2pPr>
            <a:lvl3pPr lvl="2" rtl="0">
              <a:lnSpc>
                <a:spcPct val="100000"/>
              </a:lnSpc>
              <a:spcBef>
                <a:spcPts val="0"/>
              </a:spcBef>
              <a:spcAft>
                <a:spcPts val="0"/>
              </a:spcAft>
              <a:buSzPts val="2400"/>
              <a:buFont typeface="Inter"/>
              <a:buNone/>
              <a:defRPr sz="2400" b="1">
                <a:latin typeface="Inter"/>
                <a:ea typeface="Inter"/>
                <a:cs typeface="Inter"/>
                <a:sym typeface="Inter"/>
              </a:defRPr>
            </a:lvl3pPr>
            <a:lvl4pPr lvl="3" rtl="0">
              <a:lnSpc>
                <a:spcPct val="100000"/>
              </a:lnSpc>
              <a:spcBef>
                <a:spcPts val="0"/>
              </a:spcBef>
              <a:spcAft>
                <a:spcPts val="0"/>
              </a:spcAft>
              <a:buSzPts val="2400"/>
              <a:buFont typeface="Inter"/>
              <a:buNone/>
              <a:defRPr sz="2400" b="1">
                <a:latin typeface="Inter"/>
                <a:ea typeface="Inter"/>
                <a:cs typeface="Inter"/>
                <a:sym typeface="Inter"/>
              </a:defRPr>
            </a:lvl4pPr>
            <a:lvl5pPr lvl="4" rtl="0">
              <a:lnSpc>
                <a:spcPct val="100000"/>
              </a:lnSpc>
              <a:spcBef>
                <a:spcPts val="0"/>
              </a:spcBef>
              <a:spcAft>
                <a:spcPts val="0"/>
              </a:spcAft>
              <a:buSzPts val="2400"/>
              <a:buFont typeface="Inter"/>
              <a:buNone/>
              <a:defRPr sz="2400" b="1">
                <a:latin typeface="Inter"/>
                <a:ea typeface="Inter"/>
                <a:cs typeface="Inter"/>
                <a:sym typeface="Inter"/>
              </a:defRPr>
            </a:lvl5pPr>
            <a:lvl6pPr lvl="5" rtl="0">
              <a:lnSpc>
                <a:spcPct val="100000"/>
              </a:lnSpc>
              <a:spcBef>
                <a:spcPts val="0"/>
              </a:spcBef>
              <a:spcAft>
                <a:spcPts val="0"/>
              </a:spcAft>
              <a:buSzPts val="2400"/>
              <a:buFont typeface="Inter"/>
              <a:buNone/>
              <a:defRPr sz="2400" b="1">
                <a:latin typeface="Inter"/>
                <a:ea typeface="Inter"/>
                <a:cs typeface="Inter"/>
                <a:sym typeface="Inter"/>
              </a:defRPr>
            </a:lvl6pPr>
            <a:lvl7pPr lvl="6" rtl="0">
              <a:lnSpc>
                <a:spcPct val="100000"/>
              </a:lnSpc>
              <a:spcBef>
                <a:spcPts val="0"/>
              </a:spcBef>
              <a:spcAft>
                <a:spcPts val="0"/>
              </a:spcAft>
              <a:buSzPts val="2400"/>
              <a:buFont typeface="Inter"/>
              <a:buNone/>
              <a:defRPr sz="2400" b="1">
                <a:latin typeface="Inter"/>
                <a:ea typeface="Inter"/>
                <a:cs typeface="Inter"/>
                <a:sym typeface="Inter"/>
              </a:defRPr>
            </a:lvl7pPr>
            <a:lvl8pPr lvl="7" rtl="0">
              <a:lnSpc>
                <a:spcPct val="100000"/>
              </a:lnSpc>
              <a:spcBef>
                <a:spcPts val="0"/>
              </a:spcBef>
              <a:spcAft>
                <a:spcPts val="0"/>
              </a:spcAft>
              <a:buSzPts val="2400"/>
              <a:buFont typeface="Inter"/>
              <a:buNone/>
              <a:defRPr sz="2400" b="1">
                <a:latin typeface="Inter"/>
                <a:ea typeface="Inter"/>
                <a:cs typeface="Inter"/>
                <a:sym typeface="Inter"/>
              </a:defRPr>
            </a:lvl8pPr>
            <a:lvl9pPr lvl="8" rtl="0">
              <a:lnSpc>
                <a:spcPct val="100000"/>
              </a:lnSpc>
              <a:spcBef>
                <a:spcPts val="0"/>
              </a:spcBef>
              <a:spcAft>
                <a:spcPts val="0"/>
              </a:spcAft>
              <a:buSzPts val="2400"/>
              <a:buFont typeface="Inter"/>
              <a:buNone/>
              <a:defRPr sz="2400" b="1">
                <a:latin typeface="Inter"/>
                <a:ea typeface="Inter"/>
                <a:cs typeface="Inter"/>
                <a:sym typeface="Inter"/>
              </a:defRPr>
            </a:lvl9pPr>
          </a:lstStyle>
          <a:p>
            <a:r>
              <a:rPr lang="en-US"/>
              <a:t>Click to edit Master subtitle style</a:t>
            </a:r>
            <a:endParaRPr/>
          </a:p>
        </p:txBody>
      </p:sp>
      <p:sp>
        <p:nvSpPr>
          <p:cNvPr id="62" name="Google Shape;62;p13"/>
          <p:cNvSpPr txBox="1">
            <a:spLocks noGrp="1"/>
          </p:cNvSpPr>
          <p:nvPr>
            <p:ph type="subTitle" idx="8"/>
          </p:nvPr>
        </p:nvSpPr>
        <p:spPr>
          <a:xfrm>
            <a:off x="1292489" y="3296577"/>
            <a:ext cx="27021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rtl="0">
              <a:lnSpc>
                <a:spcPct val="100000"/>
              </a:lnSpc>
              <a:spcBef>
                <a:spcPts val="0"/>
              </a:spcBef>
              <a:spcAft>
                <a:spcPts val="0"/>
              </a:spcAft>
              <a:buSzPts val="2400"/>
              <a:buFont typeface="Inter"/>
              <a:buNone/>
              <a:defRPr sz="2400" b="1">
                <a:latin typeface="Inter"/>
                <a:ea typeface="Inter"/>
                <a:cs typeface="Inter"/>
                <a:sym typeface="Inter"/>
              </a:defRPr>
            </a:lvl2pPr>
            <a:lvl3pPr lvl="2" rtl="0">
              <a:lnSpc>
                <a:spcPct val="100000"/>
              </a:lnSpc>
              <a:spcBef>
                <a:spcPts val="0"/>
              </a:spcBef>
              <a:spcAft>
                <a:spcPts val="0"/>
              </a:spcAft>
              <a:buSzPts val="2400"/>
              <a:buFont typeface="Inter"/>
              <a:buNone/>
              <a:defRPr sz="2400" b="1">
                <a:latin typeface="Inter"/>
                <a:ea typeface="Inter"/>
                <a:cs typeface="Inter"/>
                <a:sym typeface="Inter"/>
              </a:defRPr>
            </a:lvl3pPr>
            <a:lvl4pPr lvl="3" rtl="0">
              <a:lnSpc>
                <a:spcPct val="100000"/>
              </a:lnSpc>
              <a:spcBef>
                <a:spcPts val="0"/>
              </a:spcBef>
              <a:spcAft>
                <a:spcPts val="0"/>
              </a:spcAft>
              <a:buSzPts val="2400"/>
              <a:buFont typeface="Inter"/>
              <a:buNone/>
              <a:defRPr sz="2400" b="1">
                <a:latin typeface="Inter"/>
                <a:ea typeface="Inter"/>
                <a:cs typeface="Inter"/>
                <a:sym typeface="Inter"/>
              </a:defRPr>
            </a:lvl4pPr>
            <a:lvl5pPr lvl="4" rtl="0">
              <a:lnSpc>
                <a:spcPct val="100000"/>
              </a:lnSpc>
              <a:spcBef>
                <a:spcPts val="0"/>
              </a:spcBef>
              <a:spcAft>
                <a:spcPts val="0"/>
              </a:spcAft>
              <a:buSzPts val="2400"/>
              <a:buFont typeface="Inter"/>
              <a:buNone/>
              <a:defRPr sz="2400" b="1">
                <a:latin typeface="Inter"/>
                <a:ea typeface="Inter"/>
                <a:cs typeface="Inter"/>
                <a:sym typeface="Inter"/>
              </a:defRPr>
            </a:lvl5pPr>
            <a:lvl6pPr lvl="5" rtl="0">
              <a:lnSpc>
                <a:spcPct val="100000"/>
              </a:lnSpc>
              <a:spcBef>
                <a:spcPts val="0"/>
              </a:spcBef>
              <a:spcAft>
                <a:spcPts val="0"/>
              </a:spcAft>
              <a:buSzPts val="2400"/>
              <a:buFont typeface="Inter"/>
              <a:buNone/>
              <a:defRPr sz="2400" b="1">
                <a:latin typeface="Inter"/>
                <a:ea typeface="Inter"/>
                <a:cs typeface="Inter"/>
                <a:sym typeface="Inter"/>
              </a:defRPr>
            </a:lvl6pPr>
            <a:lvl7pPr lvl="6" rtl="0">
              <a:lnSpc>
                <a:spcPct val="100000"/>
              </a:lnSpc>
              <a:spcBef>
                <a:spcPts val="0"/>
              </a:spcBef>
              <a:spcAft>
                <a:spcPts val="0"/>
              </a:spcAft>
              <a:buSzPts val="2400"/>
              <a:buFont typeface="Inter"/>
              <a:buNone/>
              <a:defRPr sz="2400" b="1">
                <a:latin typeface="Inter"/>
                <a:ea typeface="Inter"/>
                <a:cs typeface="Inter"/>
                <a:sym typeface="Inter"/>
              </a:defRPr>
            </a:lvl7pPr>
            <a:lvl8pPr lvl="7" rtl="0">
              <a:lnSpc>
                <a:spcPct val="100000"/>
              </a:lnSpc>
              <a:spcBef>
                <a:spcPts val="0"/>
              </a:spcBef>
              <a:spcAft>
                <a:spcPts val="0"/>
              </a:spcAft>
              <a:buSzPts val="2400"/>
              <a:buFont typeface="Inter"/>
              <a:buNone/>
              <a:defRPr sz="2400" b="1">
                <a:latin typeface="Inter"/>
                <a:ea typeface="Inter"/>
                <a:cs typeface="Inter"/>
                <a:sym typeface="Inter"/>
              </a:defRPr>
            </a:lvl8pPr>
            <a:lvl9pPr lvl="8" rtl="0">
              <a:lnSpc>
                <a:spcPct val="100000"/>
              </a:lnSpc>
              <a:spcBef>
                <a:spcPts val="0"/>
              </a:spcBef>
              <a:spcAft>
                <a:spcPts val="0"/>
              </a:spcAft>
              <a:buSzPts val="2400"/>
              <a:buFont typeface="Inter"/>
              <a:buNone/>
              <a:defRPr sz="2400" b="1">
                <a:latin typeface="Inter"/>
                <a:ea typeface="Inter"/>
                <a:cs typeface="Inter"/>
                <a:sym typeface="Inter"/>
              </a:defRPr>
            </a:lvl9pPr>
          </a:lstStyle>
          <a:p>
            <a:r>
              <a:rPr lang="en-US"/>
              <a:t>Click to edit Master subtitle style</a:t>
            </a:r>
            <a:endParaRPr/>
          </a:p>
        </p:txBody>
      </p:sp>
      <p:sp>
        <p:nvSpPr>
          <p:cNvPr id="63" name="Google Shape;63;p13"/>
          <p:cNvSpPr txBox="1">
            <a:spLocks noGrp="1"/>
          </p:cNvSpPr>
          <p:nvPr>
            <p:ph type="subTitle" idx="9"/>
          </p:nvPr>
        </p:nvSpPr>
        <p:spPr>
          <a:xfrm>
            <a:off x="1292489" y="4725333"/>
            <a:ext cx="27021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rtl="0">
              <a:lnSpc>
                <a:spcPct val="100000"/>
              </a:lnSpc>
              <a:spcBef>
                <a:spcPts val="0"/>
              </a:spcBef>
              <a:spcAft>
                <a:spcPts val="0"/>
              </a:spcAft>
              <a:buSzPts val="2400"/>
              <a:buFont typeface="Inter"/>
              <a:buNone/>
              <a:defRPr sz="2400" b="1">
                <a:latin typeface="Inter"/>
                <a:ea typeface="Inter"/>
                <a:cs typeface="Inter"/>
                <a:sym typeface="Inter"/>
              </a:defRPr>
            </a:lvl2pPr>
            <a:lvl3pPr lvl="2" rtl="0">
              <a:lnSpc>
                <a:spcPct val="100000"/>
              </a:lnSpc>
              <a:spcBef>
                <a:spcPts val="0"/>
              </a:spcBef>
              <a:spcAft>
                <a:spcPts val="0"/>
              </a:spcAft>
              <a:buSzPts val="2400"/>
              <a:buFont typeface="Inter"/>
              <a:buNone/>
              <a:defRPr sz="2400" b="1">
                <a:latin typeface="Inter"/>
                <a:ea typeface="Inter"/>
                <a:cs typeface="Inter"/>
                <a:sym typeface="Inter"/>
              </a:defRPr>
            </a:lvl3pPr>
            <a:lvl4pPr lvl="3" rtl="0">
              <a:lnSpc>
                <a:spcPct val="100000"/>
              </a:lnSpc>
              <a:spcBef>
                <a:spcPts val="0"/>
              </a:spcBef>
              <a:spcAft>
                <a:spcPts val="0"/>
              </a:spcAft>
              <a:buSzPts val="2400"/>
              <a:buFont typeface="Inter"/>
              <a:buNone/>
              <a:defRPr sz="2400" b="1">
                <a:latin typeface="Inter"/>
                <a:ea typeface="Inter"/>
                <a:cs typeface="Inter"/>
                <a:sym typeface="Inter"/>
              </a:defRPr>
            </a:lvl4pPr>
            <a:lvl5pPr lvl="4" rtl="0">
              <a:lnSpc>
                <a:spcPct val="100000"/>
              </a:lnSpc>
              <a:spcBef>
                <a:spcPts val="0"/>
              </a:spcBef>
              <a:spcAft>
                <a:spcPts val="0"/>
              </a:spcAft>
              <a:buSzPts val="2400"/>
              <a:buFont typeface="Inter"/>
              <a:buNone/>
              <a:defRPr sz="2400" b="1">
                <a:latin typeface="Inter"/>
                <a:ea typeface="Inter"/>
                <a:cs typeface="Inter"/>
                <a:sym typeface="Inter"/>
              </a:defRPr>
            </a:lvl5pPr>
            <a:lvl6pPr lvl="5" rtl="0">
              <a:lnSpc>
                <a:spcPct val="100000"/>
              </a:lnSpc>
              <a:spcBef>
                <a:spcPts val="0"/>
              </a:spcBef>
              <a:spcAft>
                <a:spcPts val="0"/>
              </a:spcAft>
              <a:buSzPts val="2400"/>
              <a:buFont typeface="Inter"/>
              <a:buNone/>
              <a:defRPr sz="2400" b="1">
                <a:latin typeface="Inter"/>
                <a:ea typeface="Inter"/>
                <a:cs typeface="Inter"/>
                <a:sym typeface="Inter"/>
              </a:defRPr>
            </a:lvl6pPr>
            <a:lvl7pPr lvl="6" rtl="0">
              <a:lnSpc>
                <a:spcPct val="100000"/>
              </a:lnSpc>
              <a:spcBef>
                <a:spcPts val="0"/>
              </a:spcBef>
              <a:spcAft>
                <a:spcPts val="0"/>
              </a:spcAft>
              <a:buSzPts val="2400"/>
              <a:buFont typeface="Inter"/>
              <a:buNone/>
              <a:defRPr sz="2400" b="1">
                <a:latin typeface="Inter"/>
                <a:ea typeface="Inter"/>
                <a:cs typeface="Inter"/>
                <a:sym typeface="Inter"/>
              </a:defRPr>
            </a:lvl7pPr>
            <a:lvl8pPr lvl="7" rtl="0">
              <a:lnSpc>
                <a:spcPct val="100000"/>
              </a:lnSpc>
              <a:spcBef>
                <a:spcPts val="0"/>
              </a:spcBef>
              <a:spcAft>
                <a:spcPts val="0"/>
              </a:spcAft>
              <a:buSzPts val="2400"/>
              <a:buFont typeface="Inter"/>
              <a:buNone/>
              <a:defRPr sz="2400" b="1">
                <a:latin typeface="Inter"/>
                <a:ea typeface="Inter"/>
                <a:cs typeface="Inter"/>
                <a:sym typeface="Inter"/>
              </a:defRPr>
            </a:lvl8pPr>
            <a:lvl9pPr lvl="8" rtl="0">
              <a:lnSpc>
                <a:spcPct val="100000"/>
              </a:lnSpc>
              <a:spcBef>
                <a:spcPts val="0"/>
              </a:spcBef>
              <a:spcAft>
                <a:spcPts val="0"/>
              </a:spcAft>
              <a:buSzPts val="2400"/>
              <a:buFont typeface="Inter"/>
              <a:buNone/>
              <a:defRPr sz="2400" b="1">
                <a:latin typeface="Inter"/>
                <a:ea typeface="Inter"/>
                <a:cs typeface="Inter"/>
                <a:sym typeface="Inter"/>
              </a:defRPr>
            </a:lvl9pPr>
          </a:lstStyle>
          <a:p>
            <a:r>
              <a:rPr lang="en-US"/>
              <a:t>Click to edit Master subtitle style</a:t>
            </a:r>
            <a:endParaRPr/>
          </a:p>
        </p:txBody>
      </p:sp>
      <p:sp>
        <p:nvSpPr>
          <p:cNvPr id="64" name="Google Shape;64;p13"/>
          <p:cNvSpPr txBox="1">
            <a:spLocks noGrp="1"/>
          </p:cNvSpPr>
          <p:nvPr>
            <p:ph type="subTitle" idx="13"/>
          </p:nvPr>
        </p:nvSpPr>
        <p:spPr>
          <a:xfrm>
            <a:off x="4799202" y="1867823"/>
            <a:ext cx="27021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rtl="0">
              <a:lnSpc>
                <a:spcPct val="100000"/>
              </a:lnSpc>
              <a:spcBef>
                <a:spcPts val="0"/>
              </a:spcBef>
              <a:spcAft>
                <a:spcPts val="0"/>
              </a:spcAft>
              <a:buSzPts val="2400"/>
              <a:buFont typeface="Inter"/>
              <a:buNone/>
              <a:defRPr sz="2400" b="1">
                <a:latin typeface="Inter"/>
                <a:ea typeface="Inter"/>
                <a:cs typeface="Inter"/>
                <a:sym typeface="Inter"/>
              </a:defRPr>
            </a:lvl2pPr>
            <a:lvl3pPr lvl="2" rtl="0">
              <a:lnSpc>
                <a:spcPct val="100000"/>
              </a:lnSpc>
              <a:spcBef>
                <a:spcPts val="0"/>
              </a:spcBef>
              <a:spcAft>
                <a:spcPts val="0"/>
              </a:spcAft>
              <a:buSzPts val="2400"/>
              <a:buFont typeface="Inter"/>
              <a:buNone/>
              <a:defRPr sz="2400" b="1">
                <a:latin typeface="Inter"/>
                <a:ea typeface="Inter"/>
                <a:cs typeface="Inter"/>
                <a:sym typeface="Inter"/>
              </a:defRPr>
            </a:lvl3pPr>
            <a:lvl4pPr lvl="3" rtl="0">
              <a:lnSpc>
                <a:spcPct val="100000"/>
              </a:lnSpc>
              <a:spcBef>
                <a:spcPts val="0"/>
              </a:spcBef>
              <a:spcAft>
                <a:spcPts val="0"/>
              </a:spcAft>
              <a:buSzPts val="2400"/>
              <a:buFont typeface="Inter"/>
              <a:buNone/>
              <a:defRPr sz="2400" b="1">
                <a:latin typeface="Inter"/>
                <a:ea typeface="Inter"/>
                <a:cs typeface="Inter"/>
                <a:sym typeface="Inter"/>
              </a:defRPr>
            </a:lvl4pPr>
            <a:lvl5pPr lvl="4" rtl="0">
              <a:lnSpc>
                <a:spcPct val="100000"/>
              </a:lnSpc>
              <a:spcBef>
                <a:spcPts val="0"/>
              </a:spcBef>
              <a:spcAft>
                <a:spcPts val="0"/>
              </a:spcAft>
              <a:buSzPts val="2400"/>
              <a:buFont typeface="Inter"/>
              <a:buNone/>
              <a:defRPr sz="2400" b="1">
                <a:latin typeface="Inter"/>
                <a:ea typeface="Inter"/>
                <a:cs typeface="Inter"/>
                <a:sym typeface="Inter"/>
              </a:defRPr>
            </a:lvl5pPr>
            <a:lvl6pPr lvl="5" rtl="0">
              <a:lnSpc>
                <a:spcPct val="100000"/>
              </a:lnSpc>
              <a:spcBef>
                <a:spcPts val="0"/>
              </a:spcBef>
              <a:spcAft>
                <a:spcPts val="0"/>
              </a:spcAft>
              <a:buSzPts val="2400"/>
              <a:buFont typeface="Inter"/>
              <a:buNone/>
              <a:defRPr sz="2400" b="1">
                <a:latin typeface="Inter"/>
                <a:ea typeface="Inter"/>
                <a:cs typeface="Inter"/>
                <a:sym typeface="Inter"/>
              </a:defRPr>
            </a:lvl6pPr>
            <a:lvl7pPr lvl="6" rtl="0">
              <a:lnSpc>
                <a:spcPct val="100000"/>
              </a:lnSpc>
              <a:spcBef>
                <a:spcPts val="0"/>
              </a:spcBef>
              <a:spcAft>
                <a:spcPts val="0"/>
              </a:spcAft>
              <a:buSzPts val="2400"/>
              <a:buFont typeface="Inter"/>
              <a:buNone/>
              <a:defRPr sz="2400" b="1">
                <a:latin typeface="Inter"/>
                <a:ea typeface="Inter"/>
                <a:cs typeface="Inter"/>
                <a:sym typeface="Inter"/>
              </a:defRPr>
            </a:lvl7pPr>
            <a:lvl8pPr lvl="7" rtl="0">
              <a:lnSpc>
                <a:spcPct val="100000"/>
              </a:lnSpc>
              <a:spcBef>
                <a:spcPts val="0"/>
              </a:spcBef>
              <a:spcAft>
                <a:spcPts val="0"/>
              </a:spcAft>
              <a:buSzPts val="2400"/>
              <a:buFont typeface="Inter"/>
              <a:buNone/>
              <a:defRPr sz="2400" b="1">
                <a:latin typeface="Inter"/>
                <a:ea typeface="Inter"/>
                <a:cs typeface="Inter"/>
                <a:sym typeface="Inter"/>
              </a:defRPr>
            </a:lvl8pPr>
            <a:lvl9pPr lvl="8" rtl="0">
              <a:lnSpc>
                <a:spcPct val="100000"/>
              </a:lnSpc>
              <a:spcBef>
                <a:spcPts val="0"/>
              </a:spcBef>
              <a:spcAft>
                <a:spcPts val="0"/>
              </a:spcAft>
              <a:buSzPts val="2400"/>
              <a:buFont typeface="Inter"/>
              <a:buNone/>
              <a:defRPr sz="2400" b="1">
                <a:latin typeface="Inter"/>
                <a:ea typeface="Inter"/>
                <a:cs typeface="Inter"/>
                <a:sym typeface="Inter"/>
              </a:defRPr>
            </a:lvl9pPr>
          </a:lstStyle>
          <a:p>
            <a:r>
              <a:rPr lang="en-US"/>
              <a:t>Click to edit Master subtitle style</a:t>
            </a:r>
            <a:endParaRPr/>
          </a:p>
        </p:txBody>
      </p:sp>
      <p:sp>
        <p:nvSpPr>
          <p:cNvPr id="65" name="Google Shape;65;p13"/>
          <p:cNvSpPr txBox="1">
            <a:spLocks noGrp="1"/>
          </p:cNvSpPr>
          <p:nvPr>
            <p:ph type="subTitle" idx="14"/>
          </p:nvPr>
        </p:nvSpPr>
        <p:spPr>
          <a:xfrm>
            <a:off x="4799202" y="3296575"/>
            <a:ext cx="27021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rtl="0">
              <a:lnSpc>
                <a:spcPct val="100000"/>
              </a:lnSpc>
              <a:spcBef>
                <a:spcPts val="0"/>
              </a:spcBef>
              <a:spcAft>
                <a:spcPts val="0"/>
              </a:spcAft>
              <a:buSzPts val="2400"/>
              <a:buFont typeface="Inter"/>
              <a:buNone/>
              <a:defRPr sz="2400" b="1">
                <a:latin typeface="Inter"/>
                <a:ea typeface="Inter"/>
                <a:cs typeface="Inter"/>
                <a:sym typeface="Inter"/>
              </a:defRPr>
            </a:lvl2pPr>
            <a:lvl3pPr lvl="2" rtl="0">
              <a:lnSpc>
                <a:spcPct val="100000"/>
              </a:lnSpc>
              <a:spcBef>
                <a:spcPts val="0"/>
              </a:spcBef>
              <a:spcAft>
                <a:spcPts val="0"/>
              </a:spcAft>
              <a:buSzPts val="2400"/>
              <a:buFont typeface="Inter"/>
              <a:buNone/>
              <a:defRPr sz="2400" b="1">
                <a:latin typeface="Inter"/>
                <a:ea typeface="Inter"/>
                <a:cs typeface="Inter"/>
                <a:sym typeface="Inter"/>
              </a:defRPr>
            </a:lvl3pPr>
            <a:lvl4pPr lvl="3" rtl="0">
              <a:lnSpc>
                <a:spcPct val="100000"/>
              </a:lnSpc>
              <a:spcBef>
                <a:spcPts val="0"/>
              </a:spcBef>
              <a:spcAft>
                <a:spcPts val="0"/>
              </a:spcAft>
              <a:buSzPts val="2400"/>
              <a:buFont typeface="Inter"/>
              <a:buNone/>
              <a:defRPr sz="2400" b="1">
                <a:latin typeface="Inter"/>
                <a:ea typeface="Inter"/>
                <a:cs typeface="Inter"/>
                <a:sym typeface="Inter"/>
              </a:defRPr>
            </a:lvl4pPr>
            <a:lvl5pPr lvl="4" rtl="0">
              <a:lnSpc>
                <a:spcPct val="100000"/>
              </a:lnSpc>
              <a:spcBef>
                <a:spcPts val="0"/>
              </a:spcBef>
              <a:spcAft>
                <a:spcPts val="0"/>
              </a:spcAft>
              <a:buSzPts val="2400"/>
              <a:buFont typeface="Inter"/>
              <a:buNone/>
              <a:defRPr sz="2400" b="1">
                <a:latin typeface="Inter"/>
                <a:ea typeface="Inter"/>
                <a:cs typeface="Inter"/>
                <a:sym typeface="Inter"/>
              </a:defRPr>
            </a:lvl5pPr>
            <a:lvl6pPr lvl="5" rtl="0">
              <a:lnSpc>
                <a:spcPct val="100000"/>
              </a:lnSpc>
              <a:spcBef>
                <a:spcPts val="0"/>
              </a:spcBef>
              <a:spcAft>
                <a:spcPts val="0"/>
              </a:spcAft>
              <a:buSzPts val="2400"/>
              <a:buFont typeface="Inter"/>
              <a:buNone/>
              <a:defRPr sz="2400" b="1">
                <a:latin typeface="Inter"/>
                <a:ea typeface="Inter"/>
                <a:cs typeface="Inter"/>
                <a:sym typeface="Inter"/>
              </a:defRPr>
            </a:lvl6pPr>
            <a:lvl7pPr lvl="6" rtl="0">
              <a:lnSpc>
                <a:spcPct val="100000"/>
              </a:lnSpc>
              <a:spcBef>
                <a:spcPts val="0"/>
              </a:spcBef>
              <a:spcAft>
                <a:spcPts val="0"/>
              </a:spcAft>
              <a:buSzPts val="2400"/>
              <a:buFont typeface="Inter"/>
              <a:buNone/>
              <a:defRPr sz="2400" b="1">
                <a:latin typeface="Inter"/>
                <a:ea typeface="Inter"/>
                <a:cs typeface="Inter"/>
                <a:sym typeface="Inter"/>
              </a:defRPr>
            </a:lvl7pPr>
            <a:lvl8pPr lvl="7" rtl="0">
              <a:lnSpc>
                <a:spcPct val="100000"/>
              </a:lnSpc>
              <a:spcBef>
                <a:spcPts val="0"/>
              </a:spcBef>
              <a:spcAft>
                <a:spcPts val="0"/>
              </a:spcAft>
              <a:buSzPts val="2400"/>
              <a:buFont typeface="Inter"/>
              <a:buNone/>
              <a:defRPr sz="2400" b="1">
                <a:latin typeface="Inter"/>
                <a:ea typeface="Inter"/>
                <a:cs typeface="Inter"/>
                <a:sym typeface="Inter"/>
              </a:defRPr>
            </a:lvl8pPr>
            <a:lvl9pPr lvl="8" rtl="0">
              <a:lnSpc>
                <a:spcPct val="100000"/>
              </a:lnSpc>
              <a:spcBef>
                <a:spcPts val="0"/>
              </a:spcBef>
              <a:spcAft>
                <a:spcPts val="0"/>
              </a:spcAft>
              <a:buSzPts val="2400"/>
              <a:buFont typeface="Inter"/>
              <a:buNone/>
              <a:defRPr sz="2400" b="1">
                <a:latin typeface="Inter"/>
                <a:ea typeface="Inter"/>
                <a:cs typeface="Inter"/>
                <a:sym typeface="Inter"/>
              </a:defRPr>
            </a:lvl9pPr>
          </a:lstStyle>
          <a:p>
            <a:r>
              <a:rPr lang="en-US"/>
              <a:t>Click to edit Master subtitle style</a:t>
            </a:r>
            <a:endParaRPr/>
          </a:p>
        </p:txBody>
      </p:sp>
      <p:sp>
        <p:nvSpPr>
          <p:cNvPr id="66" name="Google Shape;66;p13"/>
          <p:cNvSpPr txBox="1">
            <a:spLocks noGrp="1"/>
          </p:cNvSpPr>
          <p:nvPr>
            <p:ph type="subTitle" idx="15"/>
          </p:nvPr>
        </p:nvSpPr>
        <p:spPr>
          <a:xfrm>
            <a:off x="4799202" y="4725328"/>
            <a:ext cx="27021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rtl="0">
              <a:lnSpc>
                <a:spcPct val="100000"/>
              </a:lnSpc>
              <a:spcBef>
                <a:spcPts val="0"/>
              </a:spcBef>
              <a:spcAft>
                <a:spcPts val="0"/>
              </a:spcAft>
              <a:buSzPts val="2400"/>
              <a:buFont typeface="Inter"/>
              <a:buNone/>
              <a:defRPr sz="2400" b="1">
                <a:latin typeface="Inter"/>
                <a:ea typeface="Inter"/>
                <a:cs typeface="Inter"/>
                <a:sym typeface="Inter"/>
              </a:defRPr>
            </a:lvl2pPr>
            <a:lvl3pPr lvl="2" rtl="0">
              <a:lnSpc>
                <a:spcPct val="100000"/>
              </a:lnSpc>
              <a:spcBef>
                <a:spcPts val="0"/>
              </a:spcBef>
              <a:spcAft>
                <a:spcPts val="0"/>
              </a:spcAft>
              <a:buSzPts val="2400"/>
              <a:buFont typeface="Inter"/>
              <a:buNone/>
              <a:defRPr sz="2400" b="1">
                <a:latin typeface="Inter"/>
                <a:ea typeface="Inter"/>
                <a:cs typeface="Inter"/>
                <a:sym typeface="Inter"/>
              </a:defRPr>
            </a:lvl3pPr>
            <a:lvl4pPr lvl="3" rtl="0">
              <a:lnSpc>
                <a:spcPct val="100000"/>
              </a:lnSpc>
              <a:spcBef>
                <a:spcPts val="0"/>
              </a:spcBef>
              <a:spcAft>
                <a:spcPts val="0"/>
              </a:spcAft>
              <a:buSzPts val="2400"/>
              <a:buFont typeface="Inter"/>
              <a:buNone/>
              <a:defRPr sz="2400" b="1">
                <a:latin typeface="Inter"/>
                <a:ea typeface="Inter"/>
                <a:cs typeface="Inter"/>
                <a:sym typeface="Inter"/>
              </a:defRPr>
            </a:lvl4pPr>
            <a:lvl5pPr lvl="4" rtl="0">
              <a:lnSpc>
                <a:spcPct val="100000"/>
              </a:lnSpc>
              <a:spcBef>
                <a:spcPts val="0"/>
              </a:spcBef>
              <a:spcAft>
                <a:spcPts val="0"/>
              </a:spcAft>
              <a:buSzPts val="2400"/>
              <a:buFont typeface="Inter"/>
              <a:buNone/>
              <a:defRPr sz="2400" b="1">
                <a:latin typeface="Inter"/>
                <a:ea typeface="Inter"/>
                <a:cs typeface="Inter"/>
                <a:sym typeface="Inter"/>
              </a:defRPr>
            </a:lvl5pPr>
            <a:lvl6pPr lvl="5" rtl="0">
              <a:lnSpc>
                <a:spcPct val="100000"/>
              </a:lnSpc>
              <a:spcBef>
                <a:spcPts val="0"/>
              </a:spcBef>
              <a:spcAft>
                <a:spcPts val="0"/>
              </a:spcAft>
              <a:buSzPts val="2400"/>
              <a:buFont typeface="Inter"/>
              <a:buNone/>
              <a:defRPr sz="2400" b="1">
                <a:latin typeface="Inter"/>
                <a:ea typeface="Inter"/>
                <a:cs typeface="Inter"/>
                <a:sym typeface="Inter"/>
              </a:defRPr>
            </a:lvl6pPr>
            <a:lvl7pPr lvl="6" rtl="0">
              <a:lnSpc>
                <a:spcPct val="100000"/>
              </a:lnSpc>
              <a:spcBef>
                <a:spcPts val="0"/>
              </a:spcBef>
              <a:spcAft>
                <a:spcPts val="0"/>
              </a:spcAft>
              <a:buSzPts val="2400"/>
              <a:buFont typeface="Inter"/>
              <a:buNone/>
              <a:defRPr sz="2400" b="1">
                <a:latin typeface="Inter"/>
                <a:ea typeface="Inter"/>
                <a:cs typeface="Inter"/>
                <a:sym typeface="Inter"/>
              </a:defRPr>
            </a:lvl7pPr>
            <a:lvl8pPr lvl="7" rtl="0">
              <a:lnSpc>
                <a:spcPct val="100000"/>
              </a:lnSpc>
              <a:spcBef>
                <a:spcPts val="0"/>
              </a:spcBef>
              <a:spcAft>
                <a:spcPts val="0"/>
              </a:spcAft>
              <a:buSzPts val="2400"/>
              <a:buFont typeface="Inter"/>
              <a:buNone/>
              <a:defRPr sz="2400" b="1">
                <a:latin typeface="Inter"/>
                <a:ea typeface="Inter"/>
                <a:cs typeface="Inter"/>
                <a:sym typeface="Inter"/>
              </a:defRPr>
            </a:lvl8pPr>
            <a:lvl9pPr lvl="8" rtl="0">
              <a:lnSpc>
                <a:spcPct val="100000"/>
              </a:lnSpc>
              <a:spcBef>
                <a:spcPts val="0"/>
              </a:spcBef>
              <a:spcAft>
                <a:spcPts val="0"/>
              </a:spcAft>
              <a:buSzPts val="2400"/>
              <a:buFont typeface="Inter"/>
              <a:buNone/>
              <a:defRPr sz="2400" b="1">
                <a:latin typeface="Inter"/>
                <a:ea typeface="Inter"/>
                <a:cs typeface="Inter"/>
                <a:sym typeface="Inter"/>
              </a:defRPr>
            </a:lvl9pPr>
          </a:lstStyle>
          <a:p>
            <a:r>
              <a:rPr lang="en-US"/>
              <a:t>Click to edit Master subtitle style</a:t>
            </a:r>
            <a:endParaRPr/>
          </a:p>
        </p:txBody>
      </p:sp>
    </p:spTree>
    <p:extLst>
      <p:ext uri="{BB962C8B-B14F-4D97-AF65-F5344CB8AC3E}">
        <p14:creationId xmlns:p14="http://schemas.microsoft.com/office/powerpoint/2010/main" val="2194777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7"/>
        <p:cNvGrpSpPr/>
        <p:nvPr/>
      </p:nvGrpSpPr>
      <p:grpSpPr>
        <a:xfrm>
          <a:off x="0" y="0"/>
          <a:ext cx="0" cy="0"/>
          <a:chOff x="0" y="0"/>
          <a:chExt cx="0" cy="0"/>
        </a:xfrm>
      </p:grpSpPr>
      <p:sp>
        <p:nvSpPr>
          <p:cNvPr id="68" name="Google Shape;68;p14"/>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69" name="Google Shape;69;p14"/>
          <p:cNvSpPr txBox="1">
            <a:spLocks noGrp="1"/>
          </p:cNvSpPr>
          <p:nvPr>
            <p:ph type="subTitle" idx="1"/>
          </p:nvPr>
        </p:nvSpPr>
        <p:spPr>
          <a:xfrm>
            <a:off x="713225" y="2326033"/>
            <a:ext cx="3681300" cy="288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r>
              <a:rPr lang="en-US"/>
              <a:t>Click to edit Master subtitle style</a:t>
            </a:r>
            <a:endParaRPr/>
          </a:p>
        </p:txBody>
      </p:sp>
      <p:sp>
        <p:nvSpPr>
          <p:cNvPr id="70" name="Google Shape;70;p14"/>
          <p:cNvSpPr txBox="1">
            <a:spLocks noGrp="1"/>
          </p:cNvSpPr>
          <p:nvPr>
            <p:ph type="title"/>
          </p:nvPr>
        </p:nvSpPr>
        <p:spPr>
          <a:xfrm>
            <a:off x="713225" y="597400"/>
            <a:ext cx="3681300" cy="7680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71" name="Google Shape;71;p14"/>
          <p:cNvSpPr>
            <a:spLocks noGrp="1"/>
          </p:cNvSpPr>
          <p:nvPr>
            <p:ph type="pic" idx="2"/>
          </p:nvPr>
        </p:nvSpPr>
        <p:spPr>
          <a:xfrm>
            <a:off x="4709525" y="594367"/>
            <a:ext cx="3721200" cy="5669200"/>
          </a:xfrm>
          <a:prstGeom prst="roundRect">
            <a:avLst>
              <a:gd name="adj" fmla="val 0"/>
            </a:avLst>
          </a:prstGeom>
          <a:noFill/>
          <a:ln>
            <a:noFill/>
          </a:ln>
        </p:spPr>
      </p:sp>
    </p:spTree>
    <p:extLst>
      <p:ext uri="{BB962C8B-B14F-4D97-AF65-F5344CB8AC3E}">
        <p14:creationId xmlns:p14="http://schemas.microsoft.com/office/powerpoint/2010/main" val="1119045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72"/>
        <p:cNvGrpSpPr/>
        <p:nvPr/>
      </p:nvGrpSpPr>
      <p:grpSpPr>
        <a:xfrm>
          <a:off x="0" y="0"/>
          <a:ext cx="0" cy="0"/>
          <a:chOff x="0" y="0"/>
          <a:chExt cx="0" cy="0"/>
        </a:xfrm>
      </p:grpSpPr>
      <p:sp>
        <p:nvSpPr>
          <p:cNvPr id="73" name="Google Shape;73;p15"/>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74" name="Google Shape;74;p15"/>
          <p:cNvSpPr txBox="1">
            <a:spLocks noGrp="1"/>
          </p:cNvSpPr>
          <p:nvPr>
            <p:ph type="title"/>
          </p:nvPr>
        </p:nvSpPr>
        <p:spPr>
          <a:xfrm>
            <a:off x="713275" y="1059567"/>
            <a:ext cx="7717500" cy="931200"/>
          </a:xfrm>
          <a:prstGeom prst="rect">
            <a:avLst/>
          </a:prstGeom>
          <a:ln>
            <a:noFill/>
          </a:ln>
        </p:spPr>
        <p:txBody>
          <a:bodyPr spcFirstLastPara="1" wrap="square" lIns="91425" tIns="91425" rIns="91425" bIns="91425" anchor="t" anchorCtr="0">
            <a:noAutofit/>
          </a:bodyPr>
          <a:lstStyle>
            <a:lvl1pPr lvl="0" algn="l">
              <a:spcBef>
                <a:spcPts val="0"/>
              </a:spcBef>
              <a:spcAft>
                <a:spcPts val="0"/>
              </a:spcAft>
              <a:buSzPts val="2600"/>
              <a:buNone/>
              <a:defRPr sz="40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75" name="Google Shape;75;p15"/>
          <p:cNvSpPr txBox="1">
            <a:spLocks noGrp="1"/>
          </p:cNvSpPr>
          <p:nvPr>
            <p:ph type="body" idx="1"/>
          </p:nvPr>
        </p:nvSpPr>
        <p:spPr>
          <a:xfrm>
            <a:off x="3488849" y="3198033"/>
            <a:ext cx="4941900" cy="26004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04800">
              <a:lnSpc>
                <a:spcPct val="115000"/>
              </a:lnSpc>
              <a:spcBef>
                <a:spcPts val="0"/>
              </a:spcBef>
              <a:spcAft>
                <a:spcPts val="0"/>
              </a:spcAft>
              <a:buSzPts val="1200"/>
              <a:buChar char="○"/>
              <a:defRPr/>
            </a:lvl2pPr>
            <a:lvl3pPr marL="1371600" lvl="2" indent="-304800">
              <a:lnSpc>
                <a:spcPct val="115000"/>
              </a:lnSpc>
              <a:spcBef>
                <a:spcPts val="0"/>
              </a:spcBef>
              <a:spcAft>
                <a:spcPts val="0"/>
              </a:spcAft>
              <a:buSzPts val="1200"/>
              <a:buChar char="■"/>
              <a:defRPr/>
            </a:lvl3pPr>
            <a:lvl4pPr marL="1828800" lvl="3" indent="-304800">
              <a:lnSpc>
                <a:spcPct val="115000"/>
              </a:lnSpc>
              <a:spcBef>
                <a:spcPts val="0"/>
              </a:spcBef>
              <a:spcAft>
                <a:spcPts val="0"/>
              </a:spcAft>
              <a:buSzPts val="1200"/>
              <a:buChar char="●"/>
              <a:defRPr/>
            </a:lvl4pPr>
            <a:lvl5pPr marL="2286000" lvl="4" indent="-304800">
              <a:lnSpc>
                <a:spcPct val="115000"/>
              </a:lnSpc>
              <a:spcBef>
                <a:spcPts val="0"/>
              </a:spcBef>
              <a:spcAft>
                <a:spcPts val="0"/>
              </a:spcAft>
              <a:buSzPts val="1200"/>
              <a:buChar char="○"/>
              <a:defRPr/>
            </a:lvl5pPr>
            <a:lvl6pPr marL="2743200" lvl="5" indent="-304800">
              <a:lnSpc>
                <a:spcPct val="115000"/>
              </a:lnSpc>
              <a:spcBef>
                <a:spcPts val="0"/>
              </a:spcBef>
              <a:spcAft>
                <a:spcPts val="0"/>
              </a:spcAft>
              <a:buSzPts val="1200"/>
              <a:buChar char="■"/>
              <a:defRPr/>
            </a:lvl6pPr>
            <a:lvl7pPr marL="3200400" lvl="6" indent="-304800">
              <a:lnSpc>
                <a:spcPct val="115000"/>
              </a:lnSpc>
              <a:spcBef>
                <a:spcPts val="0"/>
              </a:spcBef>
              <a:spcAft>
                <a:spcPts val="0"/>
              </a:spcAft>
              <a:buSzPts val="1200"/>
              <a:buChar char="●"/>
              <a:defRPr/>
            </a:lvl7pPr>
            <a:lvl8pPr marL="3657600" lvl="7" indent="-304800">
              <a:lnSpc>
                <a:spcPct val="115000"/>
              </a:lnSpc>
              <a:spcBef>
                <a:spcPts val="0"/>
              </a:spcBef>
              <a:spcAft>
                <a:spcPts val="0"/>
              </a:spcAft>
              <a:buSzPts val="1200"/>
              <a:buChar char="○"/>
              <a:defRPr/>
            </a:lvl8pPr>
            <a:lvl9pPr marL="4114800" lvl="8" indent="-304800">
              <a:lnSpc>
                <a:spcPct val="115000"/>
              </a:lnSpc>
              <a:spcBef>
                <a:spcPts val="0"/>
              </a:spcBef>
              <a:spcAft>
                <a:spcPts val="0"/>
              </a:spcAft>
              <a:buSzPts val="1200"/>
              <a:buChar char="■"/>
              <a:defRPr/>
            </a:lvl9pPr>
          </a:lstStyle>
          <a:p>
            <a:pPr lvl="0"/>
            <a:r>
              <a:rPr lang="en-US"/>
              <a:t>Click to edit Master text styles</a:t>
            </a:r>
          </a:p>
        </p:txBody>
      </p:sp>
    </p:spTree>
    <p:extLst>
      <p:ext uri="{BB962C8B-B14F-4D97-AF65-F5344CB8AC3E}">
        <p14:creationId xmlns:p14="http://schemas.microsoft.com/office/powerpoint/2010/main" val="654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6"/>
        <p:cNvGrpSpPr/>
        <p:nvPr/>
      </p:nvGrpSpPr>
      <p:grpSpPr>
        <a:xfrm>
          <a:off x="0" y="0"/>
          <a:ext cx="0" cy="0"/>
          <a:chOff x="0" y="0"/>
          <a:chExt cx="0" cy="0"/>
        </a:xfrm>
      </p:grpSpPr>
      <p:sp>
        <p:nvSpPr>
          <p:cNvPr id="77" name="Google Shape;77;p16"/>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78" name="Google Shape;78;p16"/>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968744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79"/>
        <p:cNvGrpSpPr/>
        <p:nvPr/>
      </p:nvGrpSpPr>
      <p:grpSpPr>
        <a:xfrm>
          <a:off x="0" y="0"/>
          <a:ext cx="0" cy="0"/>
          <a:chOff x="0" y="0"/>
          <a:chExt cx="0" cy="0"/>
        </a:xfrm>
      </p:grpSpPr>
      <p:sp>
        <p:nvSpPr>
          <p:cNvPr id="80" name="Google Shape;80;p17"/>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81" name="Google Shape;81;p17"/>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921506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2"/>
        <p:cNvGrpSpPr/>
        <p:nvPr/>
      </p:nvGrpSpPr>
      <p:grpSpPr>
        <a:xfrm>
          <a:off x="0" y="0"/>
          <a:ext cx="0" cy="0"/>
          <a:chOff x="0" y="0"/>
          <a:chExt cx="0" cy="0"/>
        </a:xfrm>
      </p:grpSpPr>
      <p:sp>
        <p:nvSpPr>
          <p:cNvPr id="83" name="Google Shape;83;p18"/>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84" name="Google Shape;84;p18"/>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85" name="Google Shape;85;p18"/>
          <p:cNvSpPr txBox="1">
            <a:spLocks noGrp="1"/>
          </p:cNvSpPr>
          <p:nvPr>
            <p:ph type="subTitle" idx="1"/>
          </p:nvPr>
        </p:nvSpPr>
        <p:spPr>
          <a:xfrm>
            <a:off x="713225" y="3450767"/>
            <a:ext cx="2505300" cy="19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6" name="Google Shape;86;p18"/>
          <p:cNvSpPr txBox="1">
            <a:spLocks noGrp="1"/>
          </p:cNvSpPr>
          <p:nvPr>
            <p:ph type="subTitle" idx="2"/>
          </p:nvPr>
        </p:nvSpPr>
        <p:spPr>
          <a:xfrm>
            <a:off x="3319390" y="3450767"/>
            <a:ext cx="2505300" cy="19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7" name="Google Shape;87;p18"/>
          <p:cNvSpPr txBox="1">
            <a:spLocks noGrp="1"/>
          </p:cNvSpPr>
          <p:nvPr>
            <p:ph type="subTitle" idx="3"/>
          </p:nvPr>
        </p:nvSpPr>
        <p:spPr>
          <a:xfrm>
            <a:off x="5925555" y="3450767"/>
            <a:ext cx="2505300" cy="19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8" name="Google Shape;88;p18"/>
          <p:cNvSpPr txBox="1">
            <a:spLocks noGrp="1"/>
          </p:cNvSpPr>
          <p:nvPr>
            <p:ph type="subTitle" idx="4"/>
          </p:nvPr>
        </p:nvSpPr>
        <p:spPr>
          <a:xfrm>
            <a:off x="713225" y="2649567"/>
            <a:ext cx="2505300" cy="9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r>
              <a:rPr lang="en-US"/>
              <a:t>Click to edit Master subtitle style</a:t>
            </a:r>
            <a:endParaRPr/>
          </a:p>
        </p:txBody>
      </p:sp>
      <p:sp>
        <p:nvSpPr>
          <p:cNvPr id="89" name="Google Shape;89;p18"/>
          <p:cNvSpPr txBox="1">
            <a:spLocks noGrp="1"/>
          </p:cNvSpPr>
          <p:nvPr>
            <p:ph type="subTitle" idx="5"/>
          </p:nvPr>
        </p:nvSpPr>
        <p:spPr>
          <a:xfrm>
            <a:off x="3319390" y="2649567"/>
            <a:ext cx="2505300" cy="9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r>
              <a:rPr lang="en-US"/>
              <a:t>Click to edit Master subtitle style</a:t>
            </a:r>
            <a:endParaRPr/>
          </a:p>
        </p:txBody>
      </p:sp>
      <p:sp>
        <p:nvSpPr>
          <p:cNvPr id="90" name="Google Shape;90;p18"/>
          <p:cNvSpPr txBox="1">
            <a:spLocks noGrp="1"/>
          </p:cNvSpPr>
          <p:nvPr>
            <p:ph type="subTitle" idx="6"/>
          </p:nvPr>
        </p:nvSpPr>
        <p:spPr>
          <a:xfrm>
            <a:off x="5925555" y="2649567"/>
            <a:ext cx="2505300" cy="9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r>
              <a:rPr lang="en-US"/>
              <a:t>Click to edit Master subtitle style</a:t>
            </a:r>
            <a:endParaRPr/>
          </a:p>
        </p:txBody>
      </p:sp>
      <p:sp>
        <p:nvSpPr>
          <p:cNvPr id="91" name="Google Shape;91;p18"/>
          <p:cNvSpPr txBox="1">
            <a:spLocks noGrp="1"/>
          </p:cNvSpPr>
          <p:nvPr>
            <p:ph type="title" idx="7" hasCustomPrompt="1"/>
          </p:nvPr>
        </p:nvSpPr>
        <p:spPr>
          <a:xfrm>
            <a:off x="3319390" y="2074773"/>
            <a:ext cx="734700" cy="5748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92" name="Google Shape;92;p18"/>
          <p:cNvSpPr txBox="1">
            <a:spLocks noGrp="1"/>
          </p:cNvSpPr>
          <p:nvPr>
            <p:ph type="title" idx="8" hasCustomPrompt="1"/>
          </p:nvPr>
        </p:nvSpPr>
        <p:spPr>
          <a:xfrm>
            <a:off x="713225" y="2074777"/>
            <a:ext cx="734700" cy="5748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93" name="Google Shape;93;p18"/>
          <p:cNvSpPr txBox="1">
            <a:spLocks noGrp="1"/>
          </p:cNvSpPr>
          <p:nvPr>
            <p:ph type="title" idx="9" hasCustomPrompt="1"/>
          </p:nvPr>
        </p:nvSpPr>
        <p:spPr>
          <a:xfrm>
            <a:off x="5925555" y="2074773"/>
            <a:ext cx="734700" cy="5748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Tree>
    <p:extLst>
      <p:ext uri="{BB962C8B-B14F-4D97-AF65-F5344CB8AC3E}">
        <p14:creationId xmlns:p14="http://schemas.microsoft.com/office/powerpoint/2010/main" val="259834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4"/>
        <p:cNvGrpSpPr/>
        <p:nvPr/>
      </p:nvGrpSpPr>
      <p:grpSpPr>
        <a:xfrm>
          <a:off x="0" y="0"/>
          <a:ext cx="0" cy="0"/>
          <a:chOff x="0" y="0"/>
          <a:chExt cx="0" cy="0"/>
        </a:xfrm>
      </p:grpSpPr>
      <p:sp>
        <p:nvSpPr>
          <p:cNvPr id="95" name="Google Shape;95;p19"/>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96" name="Google Shape;96;p19"/>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97" name="Google Shape;97;p19"/>
          <p:cNvSpPr txBox="1">
            <a:spLocks noGrp="1"/>
          </p:cNvSpPr>
          <p:nvPr>
            <p:ph type="subTitle" idx="1"/>
          </p:nvPr>
        </p:nvSpPr>
        <p:spPr>
          <a:xfrm>
            <a:off x="713236" y="2455017"/>
            <a:ext cx="33222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8" name="Google Shape;98;p19"/>
          <p:cNvSpPr txBox="1">
            <a:spLocks noGrp="1"/>
          </p:cNvSpPr>
          <p:nvPr>
            <p:ph type="subTitle" idx="2"/>
          </p:nvPr>
        </p:nvSpPr>
        <p:spPr>
          <a:xfrm>
            <a:off x="4398464" y="2455017"/>
            <a:ext cx="33222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9" name="Google Shape;99;p19"/>
          <p:cNvSpPr txBox="1">
            <a:spLocks noGrp="1"/>
          </p:cNvSpPr>
          <p:nvPr>
            <p:ph type="subTitle" idx="3"/>
          </p:nvPr>
        </p:nvSpPr>
        <p:spPr>
          <a:xfrm>
            <a:off x="713236" y="4610516"/>
            <a:ext cx="33222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0" name="Google Shape;100;p19"/>
          <p:cNvSpPr txBox="1">
            <a:spLocks noGrp="1"/>
          </p:cNvSpPr>
          <p:nvPr>
            <p:ph type="subTitle" idx="4"/>
          </p:nvPr>
        </p:nvSpPr>
        <p:spPr>
          <a:xfrm>
            <a:off x="4398464" y="4610516"/>
            <a:ext cx="33222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1" name="Google Shape;101;p19"/>
          <p:cNvSpPr txBox="1">
            <a:spLocks noGrp="1"/>
          </p:cNvSpPr>
          <p:nvPr>
            <p:ph type="subTitle" idx="5"/>
          </p:nvPr>
        </p:nvSpPr>
        <p:spPr>
          <a:xfrm>
            <a:off x="713236" y="1653817"/>
            <a:ext cx="3322200" cy="9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r>
              <a:rPr lang="en-US"/>
              <a:t>Click to edit Master subtitle style</a:t>
            </a:r>
            <a:endParaRPr/>
          </a:p>
        </p:txBody>
      </p:sp>
      <p:sp>
        <p:nvSpPr>
          <p:cNvPr id="102" name="Google Shape;102;p19"/>
          <p:cNvSpPr txBox="1">
            <a:spLocks noGrp="1"/>
          </p:cNvSpPr>
          <p:nvPr>
            <p:ph type="subTitle" idx="6"/>
          </p:nvPr>
        </p:nvSpPr>
        <p:spPr>
          <a:xfrm>
            <a:off x="713236" y="3809333"/>
            <a:ext cx="3322200" cy="9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r>
              <a:rPr lang="en-US"/>
              <a:t>Click to edit Master subtitle style</a:t>
            </a:r>
            <a:endParaRPr/>
          </a:p>
        </p:txBody>
      </p:sp>
      <p:sp>
        <p:nvSpPr>
          <p:cNvPr id="103" name="Google Shape;103;p19"/>
          <p:cNvSpPr txBox="1">
            <a:spLocks noGrp="1"/>
          </p:cNvSpPr>
          <p:nvPr>
            <p:ph type="subTitle" idx="7"/>
          </p:nvPr>
        </p:nvSpPr>
        <p:spPr>
          <a:xfrm>
            <a:off x="4398441" y="1653817"/>
            <a:ext cx="3322200" cy="9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r>
              <a:rPr lang="en-US"/>
              <a:t>Click to edit Master subtitle style</a:t>
            </a:r>
            <a:endParaRPr/>
          </a:p>
        </p:txBody>
      </p:sp>
      <p:sp>
        <p:nvSpPr>
          <p:cNvPr id="104" name="Google Shape;104;p19"/>
          <p:cNvSpPr txBox="1">
            <a:spLocks noGrp="1"/>
          </p:cNvSpPr>
          <p:nvPr>
            <p:ph type="subTitle" idx="8"/>
          </p:nvPr>
        </p:nvSpPr>
        <p:spPr>
          <a:xfrm>
            <a:off x="4398441" y="3809333"/>
            <a:ext cx="3322200" cy="9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r>
              <a:rPr lang="en-US"/>
              <a:t>Click to edit Master subtitle style</a:t>
            </a:r>
            <a:endParaRPr/>
          </a:p>
        </p:txBody>
      </p:sp>
    </p:spTree>
    <p:extLst>
      <p:ext uri="{BB962C8B-B14F-4D97-AF65-F5344CB8AC3E}">
        <p14:creationId xmlns:p14="http://schemas.microsoft.com/office/powerpoint/2010/main" val="263118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05"/>
        <p:cNvGrpSpPr/>
        <p:nvPr/>
      </p:nvGrpSpPr>
      <p:grpSpPr>
        <a:xfrm>
          <a:off x="0" y="0"/>
          <a:ext cx="0" cy="0"/>
          <a:chOff x="0" y="0"/>
          <a:chExt cx="0" cy="0"/>
        </a:xfrm>
      </p:grpSpPr>
      <p:sp>
        <p:nvSpPr>
          <p:cNvPr id="106" name="Google Shape;106;p20"/>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107" name="Google Shape;107;p20"/>
          <p:cNvSpPr txBox="1">
            <a:spLocks noGrp="1"/>
          </p:cNvSpPr>
          <p:nvPr>
            <p:ph type="title" hasCustomPrompt="1"/>
          </p:nvPr>
        </p:nvSpPr>
        <p:spPr>
          <a:xfrm>
            <a:off x="713213" y="2614868"/>
            <a:ext cx="3492600" cy="1067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8" name="Google Shape;108;p20"/>
          <p:cNvSpPr txBox="1">
            <a:spLocks noGrp="1"/>
          </p:cNvSpPr>
          <p:nvPr>
            <p:ph type="subTitle" idx="1"/>
          </p:nvPr>
        </p:nvSpPr>
        <p:spPr>
          <a:xfrm>
            <a:off x="713213" y="3580460"/>
            <a:ext cx="3492600" cy="4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lt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endParaRPr/>
          </a:p>
        </p:txBody>
      </p:sp>
      <p:sp>
        <p:nvSpPr>
          <p:cNvPr id="109" name="Google Shape;109;p20"/>
          <p:cNvSpPr txBox="1">
            <a:spLocks noGrp="1"/>
          </p:cNvSpPr>
          <p:nvPr>
            <p:ph type="title" idx="2" hasCustomPrompt="1"/>
          </p:nvPr>
        </p:nvSpPr>
        <p:spPr>
          <a:xfrm>
            <a:off x="713222" y="820940"/>
            <a:ext cx="5241300" cy="12724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5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0" name="Google Shape;110;p20"/>
          <p:cNvSpPr txBox="1">
            <a:spLocks noGrp="1"/>
          </p:cNvSpPr>
          <p:nvPr>
            <p:ph type="subTitle" idx="3"/>
          </p:nvPr>
        </p:nvSpPr>
        <p:spPr>
          <a:xfrm>
            <a:off x="713222" y="1991737"/>
            <a:ext cx="5241300" cy="5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400">
                <a:solidFill>
                  <a:schemeClr val="lt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endParaRPr/>
          </a:p>
        </p:txBody>
      </p:sp>
      <p:sp>
        <p:nvSpPr>
          <p:cNvPr id="111" name="Google Shape;111;p20"/>
          <p:cNvSpPr txBox="1">
            <a:spLocks noGrp="1"/>
          </p:cNvSpPr>
          <p:nvPr>
            <p:ph type="title" idx="4" hasCustomPrompt="1"/>
          </p:nvPr>
        </p:nvSpPr>
        <p:spPr>
          <a:xfrm>
            <a:off x="713213" y="4162401"/>
            <a:ext cx="3492600" cy="1067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2" name="Google Shape;112;p20"/>
          <p:cNvSpPr txBox="1">
            <a:spLocks noGrp="1"/>
          </p:cNvSpPr>
          <p:nvPr>
            <p:ph type="subTitle" idx="5"/>
          </p:nvPr>
        </p:nvSpPr>
        <p:spPr>
          <a:xfrm>
            <a:off x="713213" y="5127993"/>
            <a:ext cx="3492600" cy="4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lt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endParaRPr/>
          </a:p>
        </p:txBody>
      </p:sp>
    </p:spTree>
    <p:extLst>
      <p:ext uri="{BB962C8B-B14F-4D97-AF65-F5344CB8AC3E}">
        <p14:creationId xmlns:p14="http://schemas.microsoft.com/office/powerpoint/2010/main" val="345150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14" name="Google Shape;14;p3"/>
          <p:cNvSpPr txBox="1">
            <a:spLocks noGrp="1"/>
          </p:cNvSpPr>
          <p:nvPr>
            <p:ph type="title"/>
          </p:nvPr>
        </p:nvSpPr>
        <p:spPr>
          <a:xfrm>
            <a:off x="722376" y="2481735"/>
            <a:ext cx="4131900" cy="209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title" idx="2" hasCustomPrompt="1"/>
          </p:nvPr>
        </p:nvSpPr>
        <p:spPr>
          <a:xfrm>
            <a:off x="722376" y="1312131"/>
            <a:ext cx="1235700" cy="11696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722374" y="4574932"/>
            <a:ext cx="4131900" cy="533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400">
                <a:solidFill>
                  <a:schemeClr val="lt1"/>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2834281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3"/>
        <p:cNvGrpSpPr/>
        <p:nvPr/>
      </p:nvGrpSpPr>
      <p:grpSpPr>
        <a:xfrm>
          <a:off x="0" y="0"/>
          <a:ext cx="0" cy="0"/>
          <a:chOff x="0" y="0"/>
          <a:chExt cx="0" cy="0"/>
        </a:xfrm>
      </p:grpSpPr>
      <p:sp>
        <p:nvSpPr>
          <p:cNvPr id="114" name="Google Shape;114;p21"/>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115" name="Google Shape;115;p21"/>
          <p:cNvSpPr txBox="1">
            <a:spLocks noGrp="1"/>
          </p:cNvSpPr>
          <p:nvPr>
            <p:ph type="title"/>
          </p:nvPr>
        </p:nvSpPr>
        <p:spPr>
          <a:xfrm>
            <a:off x="713225" y="719341"/>
            <a:ext cx="4448100" cy="12724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5000">
                <a:solidFill>
                  <a:schemeClr val="lt1"/>
                </a:solidFill>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116" name="Google Shape;116;p21"/>
          <p:cNvSpPr txBox="1">
            <a:spLocks noGrp="1"/>
          </p:cNvSpPr>
          <p:nvPr>
            <p:ph type="subTitle" idx="1"/>
          </p:nvPr>
        </p:nvSpPr>
        <p:spPr>
          <a:xfrm>
            <a:off x="713225" y="1898229"/>
            <a:ext cx="4448100" cy="13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17" name="Google Shape;117;p21"/>
          <p:cNvSpPr txBox="1"/>
          <p:nvPr/>
        </p:nvSpPr>
        <p:spPr>
          <a:xfrm>
            <a:off x="713225" y="4219304"/>
            <a:ext cx="3099000" cy="862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lt1"/>
                </a:solidFill>
                <a:latin typeface="Roboto"/>
                <a:ea typeface="Roboto"/>
                <a:cs typeface="Roboto"/>
                <a:sym typeface="Roboto"/>
              </a:rPr>
              <a:t>CREDITS:</a:t>
            </a:r>
            <a:r>
              <a:rPr lang="en" sz="1000">
                <a:solidFill>
                  <a:schemeClr val="lt1"/>
                </a:solidFill>
                <a:latin typeface="Roboto"/>
                <a:ea typeface="Roboto"/>
                <a:cs typeface="Roboto"/>
                <a:sym typeface="Roboto"/>
              </a:rPr>
              <a:t> This presentation template was created by </a:t>
            </a:r>
            <a:r>
              <a:rPr lang="en" sz="1000" b="1" u="sng">
                <a:solidFill>
                  <a:schemeClr val="lt1"/>
                </a:solid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000">
                <a:solidFill>
                  <a:schemeClr val="lt1"/>
                </a:solidFill>
                <a:latin typeface="Roboto"/>
                <a:ea typeface="Roboto"/>
                <a:cs typeface="Roboto"/>
                <a:sym typeface="Roboto"/>
              </a:rPr>
              <a:t>, and includes icons, infographics &amp; images by </a:t>
            </a:r>
            <a:r>
              <a:rPr lang="en" sz="1000" b="1" u="sng">
                <a:solidFill>
                  <a:schemeClr val="lt1"/>
                </a:solidFill>
                <a:latin typeface="Roboto"/>
                <a:ea typeface="Roboto"/>
                <a:cs typeface="Roboto"/>
                <a:sym typeface="Roboto"/>
                <a:hlinkClick r:id="rId3">
                  <a:extLst>
                    <a:ext uri="{A12FA001-AC4F-418D-AE19-62706E023703}">
                      <ahyp:hlinkClr xmlns:ahyp="http://schemas.microsoft.com/office/drawing/2018/hyperlinkcolor" val="tx"/>
                    </a:ext>
                  </a:extLst>
                </a:hlinkClick>
              </a:rPr>
              <a:t>Freepik</a:t>
            </a:r>
            <a:r>
              <a:rPr lang="en" sz="1000" u="sng">
                <a:solidFill>
                  <a:schemeClr val="lt1"/>
                </a:solidFill>
                <a:latin typeface="Roboto"/>
                <a:ea typeface="Roboto"/>
                <a:cs typeface="Roboto"/>
                <a:sym typeface="Roboto"/>
              </a:rPr>
              <a:t> </a:t>
            </a:r>
            <a:endParaRPr sz="1000" b="1" u="sng">
              <a:solidFill>
                <a:schemeClr val="lt1"/>
              </a:solidFill>
              <a:latin typeface="Roboto"/>
              <a:ea typeface="Roboto"/>
              <a:cs typeface="Roboto"/>
              <a:sym typeface="Roboto"/>
            </a:endParaRPr>
          </a:p>
        </p:txBody>
      </p:sp>
    </p:spTree>
    <p:extLst>
      <p:ext uri="{BB962C8B-B14F-4D97-AF65-F5344CB8AC3E}">
        <p14:creationId xmlns:p14="http://schemas.microsoft.com/office/powerpoint/2010/main" val="1313972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18"/>
        <p:cNvGrpSpPr/>
        <p:nvPr/>
      </p:nvGrpSpPr>
      <p:grpSpPr>
        <a:xfrm>
          <a:off x="0" y="0"/>
          <a:ext cx="0" cy="0"/>
          <a:chOff x="0" y="0"/>
          <a:chExt cx="0" cy="0"/>
        </a:xfrm>
      </p:grpSpPr>
      <p:sp>
        <p:nvSpPr>
          <p:cNvPr id="119" name="Google Shape;119;p22"/>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Tree>
    <p:extLst>
      <p:ext uri="{BB962C8B-B14F-4D97-AF65-F5344CB8AC3E}">
        <p14:creationId xmlns:p14="http://schemas.microsoft.com/office/powerpoint/2010/main" val="3287307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20"/>
        <p:cNvGrpSpPr/>
        <p:nvPr/>
      </p:nvGrpSpPr>
      <p:grpSpPr>
        <a:xfrm>
          <a:off x="0" y="0"/>
          <a:ext cx="0" cy="0"/>
          <a:chOff x="0" y="0"/>
          <a:chExt cx="0" cy="0"/>
        </a:xfrm>
      </p:grpSpPr>
      <p:sp>
        <p:nvSpPr>
          <p:cNvPr id="121" name="Google Shape;121;p23"/>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Tree>
    <p:extLst>
      <p:ext uri="{BB962C8B-B14F-4D97-AF65-F5344CB8AC3E}">
        <p14:creationId xmlns:p14="http://schemas.microsoft.com/office/powerpoint/2010/main" val="11595913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25"/>
        <p:cNvGrpSpPr/>
        <p:nvPr/>
      </p:nvGrpSpPr>
      <p:grpSpPr>
        <a:xfrm>
          <a:off x="0" y="0"/>
          <a:ext cx="0" cy="0"/>
          <a:chOff x="0" y="0"/>
          <a:chExt cx="0" cy="0"/>
        </a:xfrm>
      </p:grpSpPr>
    </p:spTree>
    <p:extLst>
      <p:ext uri="{BB962C8B-B14F-4D97-AF65-F5344CB8AC3E}">
        <p14:creationId xmlns:p14="http://schemas.microsoft.com/office/powerpoint/2010/main" val="40226016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26"/>
        <p:cNvGrpSpPr/>
        <p:nvPr/>
      </p:nvGrpSpPr>
      <p:grpSpPr>
        <a:xfrm>
          <a:off x="0" y="0"/>
          <a:ext cx="0" cy="0"/>
          <a:chOff x="0" y="0"/>
          <a:chExt cx="0" cy="0"/>
        </a:xfrm>
      </p:grpSpPr>
      <p:sp>
        <p:nvSpPr>
          <p:cNvPr id="127" name="Google Shape;127;p26"/>
          <p:cNvSpPr/>
          <p:nvPr/>
        </p:nvSpPr>
        <p:spPr>
          <a:xfrm>
            <a:off x="-75" y="-13700"/>
            <a:ext cx="9144000" cy="15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Inter"/>
              <a:ea typeface="Inter"/>
              <a:cs typeface="Inter"/>
              <a:sym typeface="Inter"/>
            </a:endParaRPr>
          </a:p>
        </p:txBody>
      </p:sp>
      <p:sp>
        <p:nvSpPr>
          <p:cNvPr id="128" name="Google Shape;128;p26"/>
          <p:cNvSpPr txBox="1">
            <a:spLocks noGrp="1"/>
          </p:cNvSpPr>
          <p:nvPr>
            <p:ph type="title"/>
          </p:nvPr>
        </p:nvSpPr>
        <p:spPr>
          <a:xfrm>
            <a:off x="713225" y="719333"/>
            <a:ext cx="7717500" cy="6432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vl1pPr>
            <a:lvl2pPr lvl="1" algn="ctr">
              <a:spcBef>
                <a:spcPts val="0"/>
              </a:spcBef>
              <a:spcAft>
                <a:spcPts val="0"/>
              </a:spcAft>
              <a:buSzPts val="2400"/>
              <a:buFont typeface="Inter"/>
              <a:buNone/>
              <a:defRPr sz="2400" b="1">
                <a:latin typeface="Inter"/>
                <a:ea typeface="Inter"/>
                <a:cs typeface="Inter"/>
                <a:sym typeface="Inter"/>
              </a:defRPr>
            </a:lvl2pPr>
            <a:lvl3pPr lvl="2" algn="ctr">
              <a:spcBef>
                <a:spcPts val="0"/>
              </a:spcBef>
              <a:spcAft>
                <a:spcPts val="0"/>
              </a:spcAft>
              <a:buSzPts val="2400"/>
              <a:buFont typeface="Inter"/>
              <a:buNone/>
              <a:defRPr sz="2400" b="1">
                <a:latin typeface="Inter"/>
                <a:ea typeface="Inter"/>
                <a:cs typeface="Inter"/>
                <a:sym typeface="Inter"/>
              </a:defRPr>
            </a:lvl3pPr>
            <a:lvl4pPr lvl="3" algn="ctr">
              <a:spcBef>
                <a:spcPts val="0"/>
              </a:spcBef>
              <a:spcAft>
                <a:spcPts val="0"/>
              </a:spcAft>
              <a:buSzPts val="2400"/>
              <a:buFont typeface="Inter"/>
              <a:buNone/>
              <a:defRPr sz="2400" b="1">
                <a:latin typeface="Inter"/>
                <a:ea typeface="Inter"/>
                <a:cs typeface="Inter"/>
                <a:sym typeface="Inter"/>
              </a:defRPr>
            </a:lvl4pPr>
            <a:lvl5pPr lvl="4" algn="ctr">
              <a:spcBef>
                <a:spcPts val="0"/>
              </a:spcBef>
              <a:spcAft>
                <a:spcPts val="0"/>
              </a:spcAft>
              <a:buSzPts val="2400"/>
              <a:buFont typeface="Inter"/>
              <a:buNone/>
              <a:defRPr sz="2400" b="1">
                <a:latin typeface="Inter"/>
                <a:ea typeface="Inter"/>
                <a:cs typeface="Inter"/>
                <a:sym typeface="Inter"/>
              </a:defRPr>
            </a:lvl5pPr>
            <a:lvl6pPr lvl="5" algn="ctr">
              <a:spcBef>
                <a:spcPts val="0"/>
              </a:spcBef>
              <a:spcAft>
                <a:spcPts val="0"/>
              </a:spcAft>
              <a:buSzPts val="2400"/>
              <a:buFont typeface="Inter"/>
              <a:buNone/>
              <a:defRPr sz="2400" b="1">
                <a:latin typeface="Inter"/>
                <a:ea typeface="Inter"/>
                <a:cs typeface="Inter"/>
                <a:sym typeface="Inter"/>
              </a:defRPr>
            </a:lvl6pPr>
            <a:lvl7pPr lvl="6" algn="ctr">
              <a:spcBef>
                <a:spcPts val="0"/>
              </a:spcBef>
              <a:spcAft>
                <a:spcPts val="0"/>
              </a:spcAft>
              <a:buSzPts val="2400"/>
              <a:buFont typeface="Inter"/>
              <a:buNone/>
              <a:defRPr sz="2400" b="1">
                <a:latin typeface="Inter"/>
                <a:ea typeface="Inter"/>
                <a:cs typeface="Inter"/>
                <a:sym typeface="Inter"/>
              </a:defRPr>
            </a:lvl7pPr>
            <a:lvl8pPr lvl="7" algn="ctr">
              <a:spcBef>
                <a:spcPts val="0"/>
              </a:spcBef>
              <a:spcAft>
                <a:spcPts val="0"/>
              </a:spcAft>
              <a:buSzPts val="2400"/>
              <a:buFont typeface="Inter"/>
              <a:buNone/>
              <a:defRPr sz="2400" b="1">
                <a:latin typeface="Inter"/>
                <a:ea typeface="Inter"/>
                <a:cs typeface="Inter"/>
                <a:sym typeface="Inter"/>
              </a:defRPr>
            </a:lvl8pPr>
            <a:lvl9pPr lvl="8" algn="ctr">
              <a:spcBef>
                <a:spcPts val="0"/>
              </a:spcBef>
              <a:spcAft>
                <a:spcPts val="0"/>
              </a:spcAft>
              <a:buSzPts val="2400"/>
              <a:buFont typeface="Inter"/>
              <a:buNone/>
              <a:defRPr sz="24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1624106496"/>
      </p:ext>
    </p:extLst>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preserve="1">
  <p:cSld name="Title and two columns">
    <p:spTree>
      <p:nvGrpSpPr>
        <p:cNvPr id="1" name="Shape 129"/>
        <p:cNvGrpSpPr/>
        <p:nvPr/>
      </p:nvGrpSpPr>
      <p:grpSpPr>
        <a:xfrm>
          <a:off x="0" y="0"/>
          <a:ext cx="0" cy="0"/>
          <a:chOff x="0" y="0"/>
          <a:chExt cx="0" cy="0"/>
        </a:xfrm>
      </p:grpSpPr>
      <p:sp>
        <p:nvSpPr>
          <p:cNvPr id="130" name="Google Shape;130;p27"/>
          <p:cNvSpPr/>
          <p:nvPr/>
        </p:nvSpPr>
        <p:spPr>
          <a:xfrm>
            <a:off x="-75" y="-13700"/>
            <a:ext cx="9144000" cy="15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Inter"/>
              <a:ea typeface="Inter"/>
              <a:cs typeface="Inter"/>
              <a:sym typeface="Inter"/>
            </a:endParaRPr>
          </a:p>
        </p:txBody>
      </p:sp>
      <p:sp>
        <p:nvSpPr>
          <p:cNvPr id="131" name="Google Shape;131;p27"/>
          <p:cNvSpPr txBox="1">
            <a:spLocks noGrp="1"/>
          </p:cNvSpPr>
          <p:nvPr>
            <p:ph type="title"/>
          </p:nvPr>
        </p:nvSpPr>
        <p:spPr>
          <a:xfrm>
            <a:off x="728527" y="719333"/>
            <a:ext cx="3347700" cy="6432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atin typeface="Inter"/>
                <a:ea typeface="Inter"/>
                <a:cs typeface="Inter"/>
                <a:sym typeface="Inter"/>
              </a:defRPr>
            </a:lvl1pPr>
            <a:lvl2pPr lvl="1" algn="ctr">
              <a:spcBef>
                <a:spcPts val="0"/>
              </a:spcBef>
              <a:spcAft>
                <a:spcPts val="0"/>
              </a:spcAft>
              <a:buSzPts val="2400"/>
              <a:buFont typeface="Inter"/>
              <a:buNone/>
              <a:defRPr sz="2400" b="1">
                <a:latin typeface="Inter"/>
                <a:ea typeface="Inter"/>
                <a:cs typeface="Inter"/>
                <a:sym typeface="Inter"/>
              </a:defRPr>
            </a:lvl2pPr>
            <a:lvl3pPr lvl="2" algn="ctr">
              <a:spcBef>
                <a:spcPts val="0"/>
              </a:spcBef>
              <a:spcAft>
                <a:spcPts val="0"/>
              </a:spcAft>
              <a:buSzPts val="2400"/>
              <a:buFont typeface="Inter"/>
              <a:buNone/>
              <a:defRPr sz="2400" b="1">
                <a:latin typeface="Inter"/>
                <a:ea typeface="Inter"/>
                <a:cs typeface="Inter"/>
                <a:sym typeface="Inter"/>
              </a:defRPr>
            </a:lvl3pPr>
            <a:lvl4pPr lvl="3" algn="ctr">
              <a:spcBef>
                <a:spcPts val="0"/>
              </a:spcBef>
              <a:spcAft>
                <a:spcPts val="0"/>
              </a:spcAft>
              <a:buSzPts val="2400"/>
              <a:buFont typeface="Inter"/>
              <a:buNone/>
              <a:defRPr sz="2400" b="1">
                <a:latin typeface="Inter"/>
                <a:ea typeface="Inter"/>
                <a:cs typeface="Inter"/>
                <a:sym typeface="Inter"/>
              </a:defRPr>
            </a:lvl4pPr>
            <a:lvl5pPr lvl="4" algn="ctr">
              <a:spcBef>
                <a:spcPts val="0"/>
              </a:spcBef>
              <a:spcAft>
                <a:spcPts val="0"/>
              </a:spcAft>
              <a:buSzPts val="2400"/>
              <a:buFont typeface="Inter"/>
              <a:buNone/>
              <a:defRPr sz="2400" b="1">
                <a:latin typeface="Inter"/>
                <a:ea typeface="Inter"/>
                <a:cs typeface="Inter"/>
                <a:sym typeface="Inter"/>
              </a:defRPr>
            </a:lvl5pPr>
            <a:lvl6pPr lvl="5" algn="ctr">
              <a:spcBef>
                <a:spcPts val="0"/>
              </a:spcBef>
              <a:spcAft>
                <a:spcPts val="0"/>
              </a:spcAft>
              <a:buSzPts val="2400"/>
              <a:buFont typeface="Inter"/>
              <a:buNone/>
              <a:defRPr sz="2400" b="1">
                <a:latin typeface="Inter"/>
                <a:ea typeface="Inter"/>
                <a:cs typeface="Inter"/>
                <a:sym typeface="Inter"/>
              </a:defRPr>
            </a:lvl6pPr>
            <a:lvl7pPr lvl="6" algn="ctr">
              <a:spcBef>
                <a:spcPts val="0"/>
              </a:spcBef>
              <a:spcAft>
                <a:spcPts val="0"/>
              </a:spcAft>
              <a:buSzPts val="2400"/>
              <a:buFont typeface="Inter"/>
              <a:buNone/>
              <a:defRPr sz="2400" b="1">
                <a:latin typeface="Inter"/>
                <a:ea typeface="Inter"/>
                <a:cs typeface="Inter"/>
                <a:sym typeface="Inter"/>
              </a:defRPr>
            </a:lvl7pPr>
            <a:lvl8pPr lvl="7" algn="ctr">
              <a:spcBef>
                <a:spcPts val="0"/>
              </a:spcBef>
              <a:spcAft>
                <a:spcPts val="0"/>
              </a:spcAft>
              <a:buSzPts val="2400"/>
              <a:buFont typeface="Inter"/>
              <a:buNone/>
              <a:defRPr sz="2400" b="1">
                <a:latin typeface="Inter"/>
                <a:ea typeface="Inter"/>
                <a:cs typeface="Inter"/>
                <a:sym typeface="Inter"/>
              </a:defRPr>
            </a:lvl8pPr>
            <a:lvl9pPr lvl="8" algn="ctr">
              <a:spcBef>
                <a:spcPts val="0"/>
              </a:spcBef>
              <a:spcAft>
                <a:spcPts val="0"/>
              </a:spcAft>
              <a:buSzPts val="2400"/>
              <a:buFont typeface="Inter"/>
              <a:buNone/>
              <a:defRPr sz="2400" b="1">
                <a:latin typeface="Inter"/>
                <a:ea typeface="Inter"/>
                <a:cs typeface="Inter"/>
                <a:sym typeface="Inter"/>
              </a:defRPr>
            </a:lvl9pPr>
          </a:lstStyle>
          <a:p>
            <a:r>
              <a:rPr lang="en-US"/>
              <a:t>Click to edit Master title style</a:t>
            </a:r>
            <a:endParaRPr/>
          </a:p>
        </p:txBody>
      </p:sp>
      <p:sp>
        <p:nvSpPr>
          <p:cNvPr id="132" name="Google Shape;132;p27"/>
          <p:cNvSpPr txBox="1">
            <a:spLocks noGrp="1"/>
          </p:cNvSpPr>
          <p:nvPr>
            <p:ph type="title" idx="2"/>
          </p:nvPr>
        </p:nvSpPr>
        <p:spPr>
          <a:xfrm>
            <a:off x="4977550" y="719333"/>
            <a:ext cx="3458400" cy="6432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atin typeface="Inter"/>
                <a:ea typeface="Inter"/>
                <a:cs typeface="Inter"/>
                <a:sym typeface="Inter"/>
              </a:defRPr>
            </a:lvl1pPr>
            <a:lvl2pPr lvl="1" algn="ctr">
              <a:spcBef>
                <a:spcPts val="0"/>
              </a:spcBef>
              <a:spcAft>
                <a:spcPts val="0"/>
              </a:spcAft>
              <a:buSzPts val="2400"/>
              <a:buFont typeface="Inter"/>
              <a:buNone/>
              <a:defRPr sz="2400" b="1">
                <a:latin typeface="Inter"/>
                <a:ea typeface="Inter"/>
                <a:cs typeface="Inter"/>
                <a:sym typeface="Inter"/>
              </a:defRPr>
            </a:lvl2pPr>
            <a:lvl3pPr lvl="2" algn="ctr">
              <a:spcBef>
                <a:spcPts val="0"/>
              </a:spcBef>
              <a:spcAft>
                <a:spcPts val="0"/>
              </a:spcAft>
              <a:buSzPts val="2400"/>
              <a:buFont typeface="Inter"/>
              <a:buNone/>
              <a:defRPr sz="2400" b="1">
                <a:latin typeface="Inter"/>
                <a:ea typeface="Inter"/>
                <a:cs typeface="Inter"/>
                <a:sym typeface="Inter"/>
              </a:defRPr>
            </a:lvl3pPr>
            <a:lvl4pPr lvl="3" algn="ctr">
              <a:spcBef>
                <a:spcPts val="0"/>
              </a:spcBef>
              <a:spcAft>
                <a:spcPts val="0"/>
              </a:spcAft>
              <a:buSzPts val="2400"/>
              <a:buFont typeface="Inter"/>
              <a:buNone/>
              <a:defRPr sz="2400" b="1">
                <a:latin typeface="Inter"/>
                <a:ea typeface="Inter"/>
                <a:cs typeface="Inter"/>
                <a:sym typeface="Inter"/>
              </a:defRPr>
            </a:lvl4pPr>
            <a:lvl5pPr lvl="4" algn="ctr">
              <a:spcBef>
                <a:spcPts val="0"/>
              </a:spcBef>
              <a:spcAft>
                <a:spcPts val="0"/>
              </a:spcAft>
              <a:buSzPts val="2400"/>
              <a:buFont typeface="Inter"/>
              <a:buNone/>
              <a:defRPr sz="2400" b="1">
                <a:latin typeface="Inter"/>
                <a:ea typeface="Inter"/>
                <a:cs typeface="Inter"/>
                <a:sym typeface="Inter"/>
              </a:defRPr>
            </a:lvl5pPr>
            <a:lvl6pPr lvl="5" algn="ctr">
              <a:spcBef>
                <a:spcPts val="0"/>
              </a:spcBef>
              <a:spcAft>
                <a:spcPts val="0"/>
              </a:spcAft>
              <a:buSzPts val="2400"/>
              <a:buFont typeface="Inter"/>
              <a:buNone/>
              <a:defRPr sz="2400" b="1">
                <a:latin typeface="Inter"/>
                <a:ea typeface="Inter"/>
                <a:cs typeface="Inter"/>
                <a:sym typeface="Inter"/>
              </a:defRPr>
            </a:lvl6pPr>
            <a:lvl7pPr lvl="6" algn="ctr">
              <a:spcBef>
                <a:spcPts val="0"/>
              </a:spcBef>
              <a:spcAft>
                <a:spcPts val="0"/>
              </a:spcAft>
              <a:buSzPts val="2400"/>
              <a:buFont typeface="Inter"/>
              <a:buNone/>
              <a:defRPr sz="2400" b="1">
                <a:latin typeface="Inter"/>
                <a:ea typeface="Inter"/>
                <a:cs typeface="Inter"/>
                <a:sym typeface="Inter"/>
              </a:defRPr>
            </a:lvl7pPr>
            <a:lvl8pPr lvl="7" algn="ctr">
              <a:spcBef>
                <a:spcPts val="0"/>
              </a:spcBef>
              <a:spcAft>
                <a:spcPts val="0"/>
              </a:spcAft>
              <a:buSzPts val="2400"/>
              <a:buFont typeface="Inter"/>
              <a:buNone/>
              <a:defRPr sz="2400" b="1">
                <a:latin typeface="Inter"/>
                <a:ea typeface="Inter"/>
                <a:cs typeface="Inter"/>
                <a:sym typeface="Inter"/>
              </a:defRPr>
            </a:lvl8pPr>
            <a:lvl9pPr lvl="8" algn="ctr">
              <a:spcBef>
                <a:spcPts val="0"/>
              </a:spcBef>
              <a:spcAft>
                <a:spcPts val="0"/>
              </a:spcAft>
              <a:buSzPts val="2400"/>
              <a:buFont typeface="Inter"/>
              <a:buNone/>
              <a:defRPr sz="24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36993088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10" name="Google Shape;10;p2"/>
          <p:cNvSpPr txBox="1">
            <a:spLocks noGrp="1"/>
          </p:cNvSpPr>
          <p:nvPr>
            <p:ph type="ctrTitle"/>
          </p:nvPr>
        </p:nvSpPr>
        <p:spPr>
          <a:xfrm>
            <a:off x="713225" y="1422400"/>
            <a:ext cx="5407800" cy="2216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6" y="4527396"/>
            <a:ext cx="6350100" cy="57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2780077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14" name="Google Shape;14;p3"/>
          <p:cNvSpPr txBox="1">
            <a:spLocks noGrp="1"/>
          </p:cNvSpPr>
          <p:nvPr>
            <p:ph type="title"/>
          </p:nvPr>
        </p:nvSpPr>
        <p:spPr>
          <a:xfrm>
            <a:off x="722376" y="2481735"/>
            <a:ext cx="4131900" cy="209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2376" y="1312131"/>
            <a:ext cx="1235700" cy="11696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722374" y="4574932"/>
            <a:ext cx="4131900" cy="533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400">
                <a:solidFill>
                  <a:schemeClr val="lt1"/>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extLst>
      <p:ext uri="{BB962C8B-B14F-4D97-AF65-F5344CB8AC3E}">
        <p14:creationId xmlns:p14="http://schemas.microsoft.com/office/powerpoint/2010/main" val="35092816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1"/>
        </a:solidFill>
        <a:effectLst/>
      </p:bgPr>
    </p:bg>
    <p:spTree>
      <p:nvGrpSpPr>
        <p:cNvPr id="1" name="Shape 17"/>
        <p:cNvGrpSpPr/>
        <p:nvPr/>
      </p:nvGrpSpPr>
      <p:grpSpPr>
        <a:xfrm>
          <a:off x="0" y="0"/>
          <a:ext cx="0" cy="0"/>
          <a:chOff x="0" y="0"/>
          <a:chExt cx="0" cy="0"/>
        </a:xfrm>
      </p:grpSpPr>
      <p:sp>
        <p:nvSpPr>
          <p:cNvPr id="18" name="Google Shape;18;p4"/>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19" name="Google Shape;19;p4"/>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0" name="Google Shape;20;p4"/>
          <p:cNvSpPr txBox="1">
            <a:spLocks noGrp="1"/>
          </p:cNvSpPr>
          <p:nvPr>
            <p:ph type="body" idx="1"/>
          </p:nvPr>
        </p:nvSpPr>
        <p:spPr>
          <a:xfrm>
            <a:off x="720000" y="1613633"/>
            <a:ext cx="7704000" cy="492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extLst>
      <p:ext uri="{BB962C8B-B14F-4D97-AF65-F5344CB8AC3E}">
        <p14:creationId xmlns:p14="http://schemas.microsoft.com/office/powerpoint/2010/main" val="35291801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21"/>
        <p:cNvGrpSpPr/>
        <p:nvPr/>
      </p:nvGrpSpPr>
      <p:grpSpPr>
        <a:xfrm>
          <a:off x="0" y="0"/>
          <a:ext cx="0" cy="0"/>
          <a:chOff x="0" y="0"/>
          <a:chExt cx="0" cy="0"/>
        </a:xfrm>
      </p:grpSpPr>
      <p:sp>
        <p:nvSpPr>
          <p:cNvPr id="22" name="Google Shape;22;p5"/>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23" name="Google Shape;23;p5"/>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4" name="Google Shape;24;p5"/>
          <p:cNvSpPr txBox="1">
            <a:spLocks noGrp="1"/>
          </p:cNvSpPr>
          <p:nvPr>
            <p:ph type="subTitle" idx="1"/>
          </p:nvPr>
        </p:nvSpPr>
        <p:spPr>
          <a:xfrm>
            <a:off x="720000" y="4424483"/>
            <a:ext cx="46614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2"/>
          </p:nvPr>
        </p:nvSpPr>
        <p:spPr>
          <a:xfrm>
            <a:off x="719975" y="2313049"/>
            <a:ext cx="46614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5"/>
          <p:cNvSpPr txBox="1">
            <a:spLocks noGrp="1"/>
          </p:cNvSpPr>
          <p:nvPr>
            <p:ph type="subTitle" idx="3"/>
          </p:nvPr>
        </p:nvSpPr>
        <p:spPr>
          <a:xfrm>
            <a:off x="719975" y="1839851"/>
            <a:ext cx="4661400" cy="57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endParaRPr/>
          </a:p>
        </p:txBody>
      </p:sp>
      <p:sp>
        <p:nvSpPr>
          <p:cNvPr id="27" name="Google Shape;27;p5"/>
          <p:cNvSpPr txBox="1">
            <a:spLocks noGrp="1"/>
          </p:cNvSpPr>
          <p:nvPr>
            <p:ph type="subTitle" idx="4"/>
          </p:nvPr>
        </p:nvSpPr>
        <p:spPr>
          <a:xfrm>
            <a:off x="719975" y="3951284"/>
            <a:ext cx="4661400" cy="57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endParaRPr/>
          </a:p>
        </p:txBody>
      </p:sp>
      <p:sp>
        <p:nvSpPr>
          <p:cNvPr id="28" name="Google Shape;28;p5"/>
          <p:cNvSpPr>
            <a:spLocks noGrp="1"/>
          </p:cNvSpPr>
          <p:nvPr>
            <p:ph type="pic" idx="5"/>
          </p:nvPr>
        </p:nvSpPr>
        <p:spPr>
          <a:xfrm>
            <a:off x="5696375" y="1839867"/>
            <a:ext cx="2727600" cy="3815600"/>
          </a:xfrm>
          <a:prstGeom prst="roundRect">
            <a:avLst>
              <a:gd name="adj" fmla="val 16667"/>
            </a:avLst>
          </a:prstGeom>
          <a:noFill/>
          <a:ln>
            <a:noFill/>
          </a:ln>
        </p:spPr>
      </p:sp>
    </p:spTree>
    <p:extLst>
      <p:ext uri="{BB962C8B-B14F-4D97-AF65-F5344CB8AC3E}">
        <p14:creationId xmlns:p14="http://schemas.microsoft.com/office/powerpoint/2010/main" val="216104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19" name="Google Shape;19;p4"/>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20" name="Google Shape;20;p4"/>
          <p:cNvSpPr txBox="1">
            <a:spLocks noGrp="1"/>
          </p:cNvSpPr>
          <p:nvPr>
            <p:ph type="body" idx="1"/>
          </p:nvPr>
        </p:nvSpPr>
        <p:spPr>
          <a:xfrm>
            <a:off x="720000" y="1613633"/>
            <a:ext cx="7704000" cy="492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3986455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dk1"/>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31" name="Google Shape;31;p6"/>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Tree>
    <p:extLst>
      <p:ext uri="{BB962C8B-B14F-4D97-AF65-F5344CB8AC3E}">
        <p14:creationId xmlns:p14="http://schemas.microsoft.com/office/powerpoint/2010/main" val="2231994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32"/>
        <p:cNvGrpSpPr/>
        <p:nvPr/>
      </p:nvGrpSpPr>
      <p:grpSpPr>
        <a:xfrm>
          <a:off x="0" y="0"/>
          <a:ext cx="0" cy="0"/>
          <a:chOff x="0" y="0"/>
          <a:chExt cx="0" cy="0"/>
        </a:xfrm>
      </p:grpSpPr>
      <p:sp>
        <p:nvSpPr>
          <p:cNvPr id="33" name="Google Shape;33;p7"/>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34" name="Google Shape;34;p7"/>
          <p:cNvSpPr txBox="1">
            <a:spLocks noGrp="1"/>
          </p:cNvSpPr>
          <p:nvPr>
            <p:ph type="title"/>
          </p:nvPr>
        </p:nvSpPr>
        <p:spPr>
          <a:xfrm>
            <a:off x="713225" y="597400"/>
            <a:ext cx="36813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 name="Google Shape;35;p7"/>
          <p:cNvSpPr txBox="1">
            <a:spLocks noGrp="1"/>
          </p:cNvSpPr>
          <p:nvPr>
            <p:ph type="subTitle" idx="1"/>
          </p:nvPr>
        </p:nvSpPr>
        <p:spPr>
          <a:xfrm>
            <a:off x="713225" y="2326033"/>
            <a:ext cx="3681300" cy="28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6" name="Google Shape;36;p7"/>
          <p:cNvSpPr>
            <a:spLocks noGrp="1"/>
          </p:cNvSpPr>
          <p:nvPr>
            <p:ph type="pic" idx="2"/>
          </p:nvPr>
        </p:nvSpPr>
        <p:spPr>
          <a:xfrm>
            <a:off x="4709525" y="594367"/>
            <a:ext cx="3721200" cy="5669200"/>
          </a:xfrm>
          <a:prstGeom prst="roundRect">
            <a:avLst>
              <a:gd name="adj" fmla="val 16667"/>
            </a:avLst>
          </a:prstGeom>
          <a:noFill/>
          <a:ln>
            <a:noFill/>
          </a:ln>
        </p:spPr>
      </p:sp>
    </p:spTree>
    <p:extLst>
      <p:ext uri="{BB962C8B-B14F-4D97-AF65-F5344CB8AC3E}">
        <p14:creationId xmlns:p14="http://schemas.microsoft.com/office/powerpoint/2010/main" val="4053736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7"/>
        <p:cNvGrpSpPr/>
        <p:nvPr/>
      </p:nvGrpSpPr>
      <p:grpSpPr>
        <a:xfrm>
          <a:off x="0" y="0"/>
          <a:ext cx="0" cy="0"/>
          <a:chOff x="0" y="0"/>
          <a:chExt cx="0" cy="0"/>
        </a:xfrm>
      </p:grpSpPr>
      <p:sp>
        <p:nvSpPr>
          <p:cNvPr id="38" name="Google Shape;38;p8"/>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39" name="Google Shape;39;p8"/>
          <p:cNvSpPr txBox="1">
            <a:spLocks noGrp="1"/>
          </p:cNvSpPr>
          <p:nvPr>
            <p:ph type="title"/>
          </p:nvPr>
        </p:nvSpPr>
        <p:spPr>
          <a:xfrm>
            <a:off x="2317950" y="1742800"/>
            <a:ext cx="45081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Tree>
    <p:extLst>
      <p:ext uri="{BB962C8B-B14F-4D97-AF65-F5344CB8AC3E}">
        <p14:creationId xmlns:p14="http://schemas.microsoft.com/office/powerpoint/2010/main" val="3057960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0"/>
        <p:cNvGrpSpPr/>
        <p:nvPr/>
      </p:nvGrpSpPr>
      <p:grpSpPr>
        <a:xfrm>
          <a:off x="0" y="0"/>
          <a:ext cx="0" cy="0"/>
          <a:chOff x="0" y="0"/>
          <a:chExt cx="0" cy="0"/>
        </a:xfrm>
      </p:grpSpPr>
      <p:sp>
        <p:nvSpPr>
          <p:cNvPr id="41" name="Google Shape;41;p9"/>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42" name="Google Shape;42;p9"/>
          <p:cNvSpPr txBox="1">
            <a:spLocks noGrp="1"/>
          </p:cNvSpPr>
          <p:nvPr>
            <p:ph type="title"/>
          </p:nvPr>
        </p:nvSpPr>
        <p:spPr>
          <a:xfrm>
            <a:off x="2135550" y="1585467"/>
            <a:ext cx="4872900" cy="26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2600"/>
              <a:buNone/>
              <a:defRPr>
                <a:solidFill>
                  <a:schemeClr val="lt1"/>
                </a:solidFill>
              </a:defRPr>
            </a:lvl2pPr>
            <a:lvl3pPr lvl="2" algn="ctr" rtl="0">
              <a:spcBef>
                <a:spcPts val="0"/>
              </a:spcBef>
              <a:spcAft>
                <a:spcPts val="0"/>
              </a:spcAft>
              <a:buClr>
                <a:schemeClr val="lt1"/>
              </a:buClr>
              <a:buSzPts val="2600"/>
              <a:buNone/>
              <a:defRPr>
                <a:solidFill>
                  <a:schemeClr val="lt1"/>
                </a:solidFill>
              </a:defRPr>
            </a:lvl3pPr>
            <a:lvl4pPr lvl="3" algn="ctr" rtl="0">
              <a:spcBef>
                <a:spcPts val="0"/>
              </a:spcBef>
              <a:spcAft>
                <a:spcPts val="0"/>
              </a:spcAft>
              <a:buClr>
                <a:schemeClr val="lt1"/>
              </a:buClr>
              <a:buSzPts val="2600"/>
              <a:buNone/>
              <a:defRPr>
                <a:solidFill>
                  <a:schemeClr val="lt1"/>
                </a:solidFill>
              </a:defRPr>
            </a:lvl4pPr>
            <a:lvl5pPr lvl="4" algn="ctr" rtl="0">
              <a:spcBef>
                <a:spcPts val="0"/>
              </a:spcBef>
              <a:spcAft>
                <a:spcPts val="0"/>
              </a:spcAft>
              <a:buClr>
                <a:schemeClr val="lt1"/>
              </a:buClr>
              <a:buSzPts val="2600"/>
              <a:buNone/>
              <a:defRPr>
                <a:solidFill>
                  <a:schemeClr val="lt1"/>
                </a:solidFill>
              </a:defRPr>
            </a:lvl5pPr>
            <a:lvl6pPr lvl="5" algn="ctr" rtl="0">
              <a:spcBef>
                <a:spcPts val="0"/>
              </a:spcBef>
              <a:spcAft>
                <a:spcPts val="0"/>
              </a:spcAft>
              <a:buClr>
                <a:schemeClr val="lt1"/>
              </a:buClr>
              <a:buSzPts val="2600"/>
              <a:buNone/>
              <a:defRPr>
                <a:solidFill>
                  <a:schemeClr val="lt1"/>
                </a:solidFill>
              </a:defRPr>
            </a:lvl6pPr>
            <a:lvl7pPr lvl="6" algn="ctr" rtl="0">
              <a:spcBef>
                <a:spcPts val="0"/>
              </a:spcBef>
              <a:spcAft>
                <a:spcPts val="0"/>
              </a:spcAft>
              <a:buClr>
                <a:schemeClr val="lt1"/>
              </a:buClr>
              <a:buSzPts val="2600"/>
              <a:buNone/>
              <a:defRPr>
                <a:solidFill>
                  <a:schemeClr val="lt1"/>
                </a:solidFill>
              </a:defRPr>
            </a:lvl7pPr>
            <a:lvl8pPr lvl="7" algn="ctr" rtl="0">
              <a:spcBef>
                <a:spcPts val="0"/>
              </a:spcBef>
              <a:spcAft>
                <a:spcPts val="0"/>
              </a:spcAft>
              <a:buClr>
                <a:schemeClr val="lt1"/>
              </a:buClr>
              <a:buSzPts val="2600"/>
              <a:buNone/>
              <a:defRPr>
                <a:solidFill>
                  <a:schemeClr val="lt1"/>
                </a:solidFill>
              </a:defRPr>
            </a:lvl8pPr>
            <a:lvl9pPr lvl="8" algn="ctr" rtl="0">
              <a:spcBef>
                <a:spcPts val="0"/>
              </a:spcBef>
              <a:spcAft>
                <a:spcPts val="0"/>
              </a:spcAft>
              <a:buClr>
                <a:schemeClr val="lt1"/>
              </a:buClr>
              <a:buSzPts val="2600"/>
              <a:buNone/>
              <a:defRPr>
                <a:solidFill>
                  <a:schemeClr val="lt1"/>
                </a:solidFill>
              </a:defRPr>
            </a:lvl9pPr>
          </a:lstStyle>
          <a:p>
            <a:endParaRPr/>
          </a:p>
        </p:txBody>
      </p:sp>
      <p:sp>
        <p:nvSpPr>
          <p:cNvPr id="43" name="Google Shape;43;p9"/>
          <p:cNvSpPr txBox="1">
            <a:spLocks noGrp="1"/>
          </p:cNvSpPr>
          <p:nvPr>
            <p:ph type="subTitle" idx="1"/>
          </p:nvPr>
        </p:nvSpPr>
        <p:spPr>
          <a:xfrm>
            <a:off x="2135550" y="4204667"/>
            <a:ext cx="48729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600">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Tree>
    <p:extLst>
      <p:ext uri="{BB962C8B-B14F-4D97-AF65-F5344CB8AC3E}">
        <p14:creationId xmlns:p14="http://schemas.microsoft.com/office/powerpoint/2010/main" val="1721855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a:spLocks noGrp="1"/>
          </p:cNvSpPr>
          <p:nvPr>
            <p:ph type="pic" idx="2"/>
          </p:nvPr>
        </p:nvSpPr>
        <p:spPr>
          <a:xfrm>
            <a:off x="0" y="0"/>
            <a:ext cx="9144000" cy="6858000"/>
          </a:xfrm>
          <a:prstGeom prst="rect">
            <a:avLst/>
          </a:prstGeom>
          <a:noFill/>
          <a:ln>
            <a:noFill/>
          </a:ln>
        </p:spPr>
      </p:sp>
      <p:sp>
        <p:nvSpPr>
          <p:cNvPr id="46" name="Google Shape;46;p10"/>
          <p:cNvSpPr txBox="1">
            <a:spLocks noGrp="1"/>
          </p:cNvSpPr>
          <p:nvPr>
            <p:ph type="title"/>
          </p:nvPr>
        </p:nvSpPr>
        <p:spPr>
          <a:xfrm>
            <a:off x="720000" y="5352600"/>
            <a:ext cx="7704000" cy="763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Tree>
    <p:extLst>
      <p:ext uri="{BB962C8B-B14F-4D97-AF65-F5344CB8AC3E}">
        <p14:creationId xmlns:p14="http://schemas.microsoft.com/office/powerpoint/2010/main" val="27665929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49" name="Google Shape;49;p11"/>
          <p:cNvSpPr txBox="1">
            <a:spLocks noGrp="1"/>
          </p:cNvSpPr>
          <p:nvPr>
            <p:ph type="title" hasCustomPrompt="1"/>
          </p:nvPr>
        </p:nvSpPr>
        <p:spPr>
          <a:xfrm>
            <a:off x="1284000" y="1717533"/>
            <a:ext cx="6576000" cy="2035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9600"/>
              <a:buNone/>
              <a:defRPr sz="6000">
                <a:solidFill>
                  <a:schemeClr val="lt1"/>
                </a:solidFill>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r>
              <a:t>xx%</a:t>
            </a:r>
          </a:p>
        </p:txBody>
      </p:sp>
      <p:sp>
        <p:nvSpPr>
          <p:cNvPr id="50" name="Google Shape;50;p11"/>
          <p:cNvSpPr txBox="1">
            <a:spLocks noGrp="1"/>
          </p:cNvSpPr>
          <p:nvPr>
            <p:ph type="subTitle" idx="1"/>
          </p:nvPr>
        </p:nvSpPr>
        <p:spPr>
          <a:xfrm>
            <a:off x="1284000" y="3869067"/>
            <a:ext cx="65760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Tree>
    <p:extLst>
      <p:ext uri="{BB962C8B-B14F-4D97-AF65-F5344CB8AC3E}">
        <p14:creationId xmlns:p14="http://schemas.microsoft.com/office/powerpoint/2010/main" val="21271523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1"/>
        <p:cNvGrpSpPr/>
        <p:nvPr/>
      </p:nvGrpSpPr>
      <p:grpSpPr>
        <a:xfrm>
          <a:off x="0" y="0"/>
          <a:ext cx="0" cy="0"/>
          <a:chOff x="0" y="0"/>
          <a:chExt cx="0" cy="0"/>
        </a:xfrm>
      </p:grpSpPr>
    </p:spTree>
    <p:extLst>
      <p:ext uri="{BB962C8B-B14F-4D97-AF65-F5344CB8AC3E}">
        <p14:creationId xmlns:p14="http://schemas.microsoft.com/office/powerpoint/2010/main" val="2053425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dk1"/>
        </a:solidFill>
        <a:effectLst/>
      </p:bgPr>
    </p:bg>
    <p:spTree>
      <p:nvGrpSpPr>
        <p:cNvPr id="1" name="Shape 52"/>
        <p:cNvGrpSpPr/>
        <p:nvPr/>
      </p:nvGrpSpPr>
      <p:grpSpPr>
        <a:xfrm>
          <a:off x="0" y="0"/>
          <a:ext cx="0" cy="0"/>
          <a:chOff x="0" y="0"/>
          <a:chExt cx="0" cy="0"/>
        </a:xfrm>
      </p:grpSpPr>
      <p:sp>
        <p:nvSpPr>
          <p:cNvPr id="53" name="Google Shape;53;p13"/>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54" name="Google Shape;54;p13"/>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55" name="Google Shape;55;p13"/>
          <p:cNvSpPr txBox="1">
            <a:spLocks noGrp="1"/>
          </p:cNvSpPr>
          <p:nvPr>
            <p:ph type="title" idx="2" hasCustomPrompt="1"/>
          </p:nvPr>
        </p:nvSpPr>
        <p:spPr>
          <a:xfrm>
            <a:off x="713225" y="1867817"/>
            <a:ext cx="577800" cy="902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1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3" hasCustomPrompt="1"/>
          </p:nvPr>
        </p:nvSpPr>
        <p:spPr>
          <a:xfrm>
            <a:off x="4223200" y="1867787"/>
            <a:ext cx="576000" cy="902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1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4" hasCustomPrompt="1"/>
          </p:nvPr>
        </p:nvSpPr>
        <p:spPr>
          <a:xfrm>
            <a:off x="713225" y="3296584"/>
            <a:ext cx="577800" cy="902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1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5" hasCustomPrompt="1"/>
          </p:nvPr>
        </p:nvSpPr>
        <p:spPr>
          <a:xfrm>
            <a:off x="4223200" y="3296552"/>
            <a:ext cx="576000" cy="902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1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6" hasCustomPrompt="1"/>
          </p:nvPr>
        </p:nvSpPr>
        <p:spPr>
          <a:xfrm>
            <a:off x="713225" y="4725351"/>
            <a:ext cx="577800" cy="902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1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7" hasCustomPrompt="1"/>
          </p:nvPr>
        </p:nvSpPr>
        <p:spPr>
          <a:xfrm>
            <a:off x="4223200" y="4725319"/>
            <a:ext cx="576000" cy="902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1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1"/>
          </p:nvPr>
        </p:nvSpPr>
        <p:spPr>
          <a:xfrm>
            <a:off x="1292489" y="1867823"/>
            <a:ext cx="27021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rtl="0">
              <a:lnSpc>
                <a:spcPct val="100000"/>
              </a:lnSpc>
              <a:spcBef>
                <a:spcPts val="0"/>
              </a:spcBef>
              <a:spcAft>
                <a:spcPts val="0"/>
              </a:spcAft>
              <a:buSzPts val="2400"/>
              <a:buFont typeface="Inter"/>
              <a:buNone/>
              <a:defRPr sz="2400" b="1">
                <a:latin typeface="Inter"/>
                <a:ea typeface="Inter"/>
                <a:cs typeface="Inter"/>
                <a:sym typeface="Inter"/>
              </a:defRPr>
            </a:lvl2pPr>
            <a:lvl3pPr lvl="2" rtl="0">
              <a:lnSpc>
                <a:spcPct val="100000"/>
              </a:lnSpc>
              <a:spcBef>
                <a:spcPts val="0"/>
              </a:spcBef>
              <a:spcAft>
                <a:spcPts val="0"/>
              </a:spcAft>
              <a:buSzPts val="2400"/>
              <a:buFont typeface="Inter"/>
              <a:buNone/>
              <a:defRPr sz="2400" b="1">
                <a:latin typeface="Inter"/>
                <a:ea typeface="Inter"/>
                <a:cs typeface="Inter"/>
                <a:sym typeface="Inter"/>
              </a:defRPr>
            </a:lvl3pPr>
            <a:lvl4pPr lvl="3" rtl="0">
              <a:lnSpc>
                <a:spcPct val="100000"/>
              </a:lnSpc>
              <a:spcBef>
                <a:spcPts val="0"/>
              </a:spcBef>
              <a:spcAft>
                <a:spcPts val="0"/>
              </a:spcAft>
              <a:buSzPts val="2400"/>
              <a:buFont typeface="Inter"/>
              <a:buNone/>
              <a:defRPr sz="2400" b="1">
                <a:latin typeface="Inter"/>
                <a:ea typeface="Inter"/>
                <a:cs typeface="Inter"/>
                <a:sym typeface="Inter"/>
              </a:defRPr>
            </a:lvl4pPr>
            <a:lvl5pPr lvl="4" rtl="0">
              <a:lnSpc>
                <a:spcPct val="100000"/>
              </a:lnSpc>
              <a:spcBef>
                <a:spcPts val="0"/>
              </a:spcBef>
              <a:spcAft>
                <a:spcPts val="0"/>
              </a:spcAft>
              <a:buSzPts val="2400"/>
              <a:buFont typeface="Inter"/>
              <a:buNone/>
              <a:defRPr sz="2400" b="1">
                <a:latin typeface="Inter"/>
                <a:ea typeface="Inter"/>
                <a:cs typeface="Inter"/>
                <a:sym typeface="Inter"/>
              </a:defRPr>
            </a:lvl5pPr>
            <a:lvl6pPr lvl="5" rtl="0">
              <a:lnSpc>
                <a:spcPct val="100000"/>
              </a:lnSpc>
              <a:spcBef>
                <a:spcPts val="0"/>
              </a:spcBef>
              <a:spcAft>
                <a:spcPts val="0"/>
              </a:spcAft>
              <a:buSzPts val="2400"/>
              <a:buFont typeface="Inter"/>
              <a:buNone/>
              <a:defRPr sz="2400" b="1">
                <a:latin typeface="Inter"/>
                <a:ea typeface="Inter"/>
                <a:cs typeface="Inter"/>
                <a:sym typeface="Inter"/>
              </a:defRPr>
            </a:lvl6pPr>
            <a:lvl7pPr lvl="6" rtl="0">
              <a:lnSpc>
                <a:spcPct val="100000"/>
              </a:lnSpc>
              <a:spcBef>
                <a:spcPts val="0"/>
              </a:spcBef>
              <a:spcAft>
                <a:spcPts val="0"/>
              </a:spcAft>
              <a:buSzPts val="2400"/>
              <a:buFont typeface="Inter"/>
              <a:buNone/>
              <a:defRPr sz="2400" b="1">
                <a:latin typeface="Inter"/>
                <a:ea typeface="Inter"/>
                <a:cs typeface="Inter"/>
                <a:sym typeface="Inter"/>
              </a:defRPr>
            </a:lvl7pPr>
            <a:lvl8pPr lvl="7" rtl="0">
              <a:lnSpc>
                <a:spcPct val="100000"/>
              </a:lnSpc>
              <a:spcBef>
                <a:spcPts val="0"/>
              </a:spcBef>
              <a:spcAft>
                <a:spcPts val="0"/>
              </a:spcAft>
              <a:buSzPts val="2400"/>
              <a:buFont typeface="Inter"/>
              <a:buNone/>
              <a:defRPr sz="2400" b="1">
                <a:latin typeface="Inter"/>
                <a:ea typeface="Inter"/>
                <a:cs typeface="Inter"/>
                <a:sym typeface="Inter"/>
              </a:defRPr>
            </a:lvl8pPr>
            <a:lvl9pPr lvl="8" rtl="0">
              <a:lnSpc>
                <a:spcPct val="100000"/>
              </a:lnSpc>
              <a:spcBef>
                <a:spcPts val="0"/>
              </a:spcBef>
              <a:spcAft>
                <a:spcPts val="0"/>
              </a:spcAft>
              <a:buSzPts val="2400"/>
              <a:buFont typeface="Inter"/>
              <a:buNone/>
              <a:defRPr sz="2400" b="1">
                <a:latin typeface="Inter"/>
                <a:ea typeface="Inter"/>
                <a:cs typeface="Inter"/>
                <a:sym typeface="Inter"/>
              </a:defRPr>
            </a:lvl9pPr>
          </a:lstStyle>
          <a:p>
            <a:endParaRPr/>
          </a:p>
        </p:txBody>
      </p:sp>
      <p:sp>
        <p:nvSpPr>
          <p:cNvPr id="62" name="Google Shape;62;p13"/>
          <p:cNvSpPr txBox="1">
            <a:spLocks noGrp="1"/>
          </p:cNvSpPr>
          <p:nvPr>
            <p:ph type="subTitle" idx="8"/>
          </p:nvPr>
        </p:nvSpPr>
        <p:spPr>
          <a:xfrm>
            <a:off x="1292489" y="3296577"/>
            <a:ext cx="27021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rtl="0">
              <a:lnSpc>
                <a:spcPct val="100000"/>
              </a:lnSpc>
              <a:spcBef>
                <a:spcPts val="0"/>
              </a:spcBef>
              <a:spcAft>
                <a:spcPts val="0"/>
              </a:spcAft>
              <a:buSzPts val="2400"/>
              <a:buFont typeface="Inter"/>
              <a:buNone/>
              <a:defRPr sz="2400" b="1">
                <a:latin typeface="Inter"/>
                <a:ea typeface="Inter"/>
                <a:cs typeface="Inter"/>
                <a:sym typeface="Inter"/>
              </a:defRPr>
            </a:lvl2pPr>
            <a:lvl3pPr lvl="2" rtl="0">
              <a:lnSpc>
                <a:spcPct val="100000"/>
              </a:lnSpc>
              <a:spcBef>
                <a:spcPts val="0"/>
              </a:spcBef>
              <a:spcAft>
                <a:spcPts val="0"/>
              </a:spcAft>
              <a:buSzPts val="2400"/>
              <a:buFont typeface="Inter"/>
              <a:buNone/>
              <a:defRPr sz="2400" b="1">
                <a:latin typeface="Inter"/>
                <a:ea typeface="Inter"/>
                <a:cs typeface="Inter"/>
                <a:sym typeface="Inter"/>
              </a:defRPr>
            </a:lvl3pPr>
            <a:lvl4pPr lvl="3" rtl="0">
              <a:lnSpc>
                <a:spcPct val="100000"/>
              </a:lnSpc>
              <a:spcBef>
                <a:spcPts val="0"/>
              </a:spcBef>
              <a:spcAft>
                <a:spcPts val="0"/>
              </a:spcAft>
              <a:buSzPts val="2400"/>
              <a:buFont typeface="Inter"/>
              <a:buNone/>
              <a:defRPr sz="2400" b="1">
                <a:latin typeface="Inter"/>
                <a:ea typeface="Inter"/>
                <a:cs typeface="Inter"/>
                <a:sym typeface="Inter"/>
              </a:defRPr>
            </a:lvl4pPr>
            <a:lvl5pPr lvl="4" rtl="0">
              <a:lnSpc>
                <a:spcPct val="100000"/>
              </a:lnSpc>
              <a:spcBef>
                <a:spcPts val="0"/>
              </a:spcBef>
              <a:spcAft>
                <a:spcPts val="0"/>
              </a:spcAft>
              <a:buSzPts val="2400"/>
              <a:buFont typeface="Inter"/>
              <a:buNone/>
              <a:defRPr sz="2400" b="1">
                <a:latin typeface="Inter"/>
                <a:ea typeface="Inter"/>
                <a:cs typeface="Inter"/>
                <a:sym typeface="Inter"/>
              </a:defRPr>
            </a:lvl5pPr>
            <a:lvl6pPr lvl="5" rtl="0">
              <a:lnSpc>
                <a:spcPct val="100000"/>
              </a:lnSpc>
              <a:spcBef>
                <a:spcPts val="0"/>
              </a:spcBef>
              <a:spcAft>
                <a:spcPts val="0"/>
              </a:spcAft>
              <a:buSzPts val="2400"/>
              <a:buFont typeface="Inter"/>
              <a:buNone/>
              <a:defRPr sz="2400" b="1">
                <a:latin typeface="Inter"/>
                <a:ea typeface="Inter"/>
                <a:cs typeface="Inter"/>
                <a:sym typeface="Inter"/>
              </a:defRPr>
            </a:lvl6pPr>
            <a:lvl7pPr lvl="6" rtl="0">
              <a:lnSpc>
                <a:spcPct val="100000"/>
              </a:lnSpc>
              <a:spcBef>
                <a:spcPts val="0"/>
              </a:spcBef>
              <a:spcAft>
                <a:spcPts val="0"/>
              </a:spcAft>
              <a:buSzPts val="2400"/>
              <a:buFont typeface="Inter"/>
              <a:buNone/>
              <a:defRPr sz="2400" b="1">
                <a:latin typeface="Inter"/>
                <a:ea typeface="Inter"/>
                <a:cs typeface="Inter"/>
                <a:sym typeface="Inter"/>
              </a:defRPr>
            </a:lvl7pPr>
            <a:lvl8pPr lvl="7" rtl="0">
              <a:lnSpc>
                <a:spcPct val="100000"/>
              </a:lnSpc>
              <a:spcBef>
                <a:spcPts val="0"/>
              </a:spcBef>
              <a:spcAft>
                <a:spcPts val="0"/>
              </a:spcAft>
              <a:buSzPts val="2400"/>
              <a:buFont typeface="Inter"/>
              <a:buNone/>
              <a:defRPr sz="2400" b="1">
                <a:latin typeface="Inter"/>
                <a:ea typeface="Inter"/>
                <a:cs typeface="Inter"/>
                <a:sym typeface="Inter"/>
              </a:defRPr>
            </a:lvl8pPr>
            <a:lvl9pPr lvl="8" rtl="0">
              <a:lnSpc>
                <a:spcPct val="100000"/>
              </a:lnSpc>
              <a:spcBef>
                <a:spcPts val="0"/>
              </a:spcBef>
              <a:spcAft>
                <a:spcPts val="0"/>
              </a:spcAft>
              <a:buSzPts val="2400"/>
              <a:buFont typeface="Inter"/>
              <a:buNone/>
              <a:defRPr sz="2400" b="1">
                <a:latin typeface="Inter"/>
                <a:ea typeface="Inter"/>
                <a:cs typeface="Inter"/>
                <a:sym typeface="Inter"/>
              </a:defRPr>
            </a:lvl9pPr>
          </a:lstStyle>
          <a:p>
            <a:endParaRPr/>
          </a:p>
        </p:txBody>
      </p:sp>
      <p:sp>
        <p:nvSpPr>
          <p:cNvPr id="63" name="Google Shape;63;p13"/>
          <p:cNvSpPr txBox="1">
            <a:spLocks noGrp="1"/>
          </p:cNvSpPr>
          <p:nvPr>
            <p:ph type="subTitle" idx="9"/>
          </p:nvPr>
        </p:nvSpPr>
        <p:spPr>
          <a:xfrm>
            <a:off x="1292489" y="4725333"/>
            <a:ext cx="27021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rtl="0">
              <a:lnSpc>
                <a:spcPct val="100000"/>
              </a:lnSpc>
              <a:spcBef>
                <a:spcPts val="0"/>
              </a:spcBef>
              <a:spcAft>
                <a:spcPts val="0"/>
              </a:spcAft>
              <a:buSzPts val="2400"/>
              <a:buFont typeface="Inter"/>
              <a:buNone/>
              <a:defRPr sz="2400" b="1">
                <a:latin typeface="Inter"/>
                <a:ea typeface="Inter"/>
                <a:cs typeface="Inter"/>
                <a:sym typeface="Inter"/>
              </a:defRPr>
            </a:lvl2pPr>
            <a:lvl3pPr lvl="2" rtl="0">
              <a:lnSpc>
                <a:spcPct val="100000"/>
              </a:lnSpc>
              <a:spcBef>
                <a:spcPts val="0"/>
              </a:spcBef>
              <a:spcAft>
                <a:spcPts val="0"/>
              </a:spcAft>
              <a:buSzPts val="2400"/>
              <a:buFont typeface="Inter"/>
              <a:buNone/>
              <a:defRPr sz="2400" b="1">
                <a:latin typeface="Inter"/>
                <a:ea typeface="Inter"/>
                <a:cs typeface="Inter"/>
                <a:sym typeface="Inter"/>
              </a:defRPr>
            </a:lvl3pPr>
            <a:lvl4pPr lvl="3" rtl="0">
              <a:lnSpc>
                <a:spcPct val="100000"/>
              </a:lnSpc>
              <a:spcBef>
                <a:spcPts val="0"/>
              </a:spcBef>
              <a:spcAft>
                <a:spcPts val="0"/>
              </a:spcAft>
              <a:buSzPts val="2400"/>
              <a:buFont typeface="Inter"/>
              <a:buNone/>
              <a:defRPr sz="2400" b="1">
                <a:latin typeface="Inter"/>
                <a:ea typeface="Inter"/>
                <a:cs typeface="Inter"/>
                <a:sym typeface="Inter"/>
              </a:defRPr>
            </a:lvl4pPr>
            <a:lvl5pPr lvl="4" rtl="0">
              <a:lnSpc>
                <a:spcPct val="100000"/>
              </a:lnSpc>
              <a:spcBef>
                <a:spcPts val="0"/>
              </a:spcBef>
              <a:spcAft>
                <a:spcPts val="0"/>
              </a:spcAft>
              <a:buSzPts val="2400"/>
              <a:buFont typeface="Inter"/>
              <a:buNone/>
              <a:defRPr sz="2400" b="1">
                <a:latin typeface="Inter"/>
                <a:ea typeface="Inter"/>
                <a:cs typeface="Inter"/>
                <a:sym typeface="Inter"/>
              </a:defRPr>
            </a:lvl5pPr>
            <a:lvl6pPr lvl="5" rtl="0">
              <a:lnSpc>
                <a:spcPct val="100000"/>
              </a:lnSpc>
              <a:spcBef>
                <a:spcPts val="0"/>
              </a:spcBef>
              <a:spcAft>
                <a:spcPts val="0"/>
              </a:spcAft>
              <a:buSzPts val="2400"/>
              <a:buFont typeface="Inter"/>
              <a:buNone/>
              <a:defRPr sz="2400" b="1">
                <a:latin typeface="Inter"/>
                <a:ea typeface="Inter"/>
                <a:cs typeface="Inter"/>
                <a:sym typeface="Inter"/>
              </a:defRPr>
            </a:lvl6pPr>
            <a:lvl7pPr lvl="6" rtl="0">
              <a:lnSpc>
                <a:spcPct val="100000"/>
              </a:lnSpc>
              <a:spcBef>
                <a:spcPts val="0"/>
              </a:spcBef>
              <a:spcAft>
                <a:spcPts val="0"/>
              </a:spcAft>
              <a:buSzPts val="2400"/>
              <a:buFont typeface="Inter"/>
              <a:buNone/>
              <a:defRPr sz="2400" b="1">
                <a:latin typeface="Inter"/>
                <a:ea typeface="Inter"/>
                <a:cs typeface="Inter"/>
                <a:sym typeface="Inter"/>
              </a:defRPr>
            </a:lvl7pPr>
            <a:lvl8pPr lvl="7" rtl="0">
              <a:lnSpc>
                <a:spcPct val="100000"/>
              </a:lnSpc>
              <a:spcBef>
                <a:spcPts val="0"/>
              </a:spcBef>
              <a:spcAft>
                <a:spcPts val="0"/>
              </a:spcAft>
              <a:buSzPts val="2400"/>
              <a:buFont typeface="Inter"/>
              <a:buNone/>
              <a:defRPr sz="2400" b="1">
                <a:latin typeface="Inter"/>
                <a:ea typeface="Inter"/>
                <a:cs typeface="Inter"/>
                <a:sym typeface="Inter"/>
              </a:defRPr>
            </a:lvl8pPr>
            <a:lvl9pPr lvl="8" rtl="0">
              <a:lnSpc>
                <a:spcPct val="100000"/>
              </a:lnSpc>
              <a:spcBef>
                <a:spcPts val="0"/>
              </a:spcBef>
              <a:spcAft>
                <a:spcPts val="0"/>
              </a:spcAft>
              <a:buSzPts val="2400"/>
              <a:buFont typeface="Inter"/>
              <a:buNone/>
              <a:defRPr sz="2400" b="1">
                <a:latin typeface="Inter"/>
                <a:ea typeface="Inter"/>
                <a:cs typeface="Inter"/>
                <a:sym typeface="Inter"/>
              </a:defRPr>
            </a:lvl9pPr>
          </a:lstStyle>
          <a:p>
            <a:endParaRPr/>
          </a:p>
        </p:txBody>
      </p:sp>
      <p:sp>
        <p:nvSpPr>
          <p:cNvPr id="64" name="Google Shape;64;p13"/>
          <p:cNvSpPr txBox="1">
            <a:spLocks noGrp="1"/>
          </p:cNvSpPr>
          <p:nvPr>
            <p:ph type="subTitle" idx="13"/>
          </p:nvPr>
        </p:nvSpPr>
        <p:spPr>
          <a:xfrm>
            <a:off x="4799202" y="1867823"/>
            <a:ext cx="27021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rtl="0">
              <a:lnSpc>
                <a:spcPct val="100000"/>
              </a:lnSpc>
              <a:spcBef>
                <a:spcPts val="0"/>
              </a:spcBef>
              <a:spcAft>
                <a:spcPts val="0"/>
              </a:spcAft>
              <a:buSzPts val="2400"/>
              <a:buFont typeface="Inter"/>
              <a:buNone/>
              <a:defRPr sz="2400" b="1">
                <a:latin typeface="Inter"/>
                <a:ea typeface="Inter"/>
                <a:cs typeface="Inter"/>
                <a:sym typeface="Inter"/>
              </a:defRPr>
            </a:lvl2pPr>
            <a:lvl3pPr lvl="2" rtl="0">
              <a:lnSpc>
                <a:spcPct val="100000"/>
              </a:lnSpc>
              <a:spcBef>
                <a:spcPts val="0"/>
              </a:spcBef>
              <a:spcAft>
                <a:spcPts val="0"/>
              </a:spcAft>
              <a:buSzPts val="2400"/>
              <a:buFont typeface="Inter"/>
              <a:buNone/>
              <a:defRPr sz="2400" b="1">
                <a:latin typeface="Inter"/>
                <a:ea typeface="Inter"/>
                <a:cs typeface="Inter"/>
                <a:sym typeface="Inter"/>
              </a:defRPr>
            </a:lvl3pPr>
            <a:lvl4pPr lvl="3" rtl="0">
              <a:lnSpc>
                <a:spcPct val="100000"/>
              </a:lnSpc>
              <a:spcBef>
                <a:spcPts val="0"/>
              </a:spcBef>
              <a:spcAft>
                <a:spcPts val="0"/>
              </a:spcAft>
              <a:buSzPts val="2400"/>
              <a:buFont typeface="Inter"/>
              <a:buNone/>
              <a:defRPr sz="2400" b="1">
                <a:latin typeface="Inter"/>
                <a:ea typeface="Inter"/>
                <a:cs typeface="Inter"/>
                <a:sym typeface="Inter"/>
              </a:defRPr>
            </a:lvl4pPr>
            <a:lvl5pPr lvl="4" rtl="0">
              <a:lnSpc>
                <a:spcPct val="100000"/>
              </a:lnSpc>
              <a:spcBef>
                <a:spcPts val="0"/>
              </a:spcBef>
              <a:spcAft>
                <a:spcPts val="0"/>
              </a:spcAft>
              <a:buSzPts val="2400"/>
              <a:buFont typeface="Inter"/>
              <a:buNone/>
              <a:defRPr sz="2400" b="1">
                <a:latin typeface="Inter"/>
                <a:ea typeface="Inter"/>
                <a:cs typeface="Inter"/>
                <a:sym typeface="Inter"/>
              </a:defRPr>
            </a:lvl5pPr>
            <a:lvl6pPr lvl="5" rtl="0">
              <a:lnSpc>
                <a:spcPct val="100000"/>
              </a:lnSpc>
              <a:spcBef>
                <a:spcPts val="0"/>
              </a:spcBef>
              <a:spcAft>
                <a:spcPts val="0"/>
              </a:spcAft>
              <a:buSzPts val="2400"/>
              <a:buFont typeface="Inter"/>
              <a:buNone/>
              <a:defRPr sz="2400" b="1">
                <a:latin typeface="Inter"/>
                <a:ea typeface="Inter"/>
                <a:cs typeface="Inter"/>
                <a:sym typeface="Inter"/>
              </a:defRPr>
            </a:lvl6pPr>
            <a:lvl7pPr lvl="6" rtl="0">
              <a:lnSpc>
                <a:spcPct val="100000"/>
              </a:lnSpc>
              <a:spcBef>
                <a:spcPts val="0"/>
              </a:spcBef>
              <a:spcAft>
                <a:spcPts val="0"/>
              </a:spcAft>
              <a:buSzPts val="2400"/>
              <a:buFont typeface="Inter"/>
              <a:buNone/>
              <a:defRPr sz="2400" b="1">
                <a:latin typeface="Inter"/>
                <a:ea typeface="Inter"/>
                <a:cs typeface="Inter"/>
                <a:sym typeface="Inter"/>
              </a:defRPr>
            </a:lvl7pPr>
            <a:lvl8pPr lvl="7" rtl="0">
              <a:lnSpc>
                <a:spcPct val="100000"/>
              </a:lnSpc>
              <a:spcBef>
                <a:spcPts val="0"/>
              </a:spcBef>
              <a:spcAft>
                <a:spcPts val="0"/>
              </a:spcAft>
              <a:buSzPts val="2400"/>
              <a:buFont typeface="Inter"/>
              <a:buNone/>
              <a:defRPr sz="2400" b="1">
                <a:latin typeface="Inter"/>
                <a:ea typeface="Inter"/>
                <a:cs typeface="Inter"/>
                <a:sym typeface="Inter"/>
              </a:defRPr>
            </a:lvl8pPr>
            <a:lvl9pPr lvl="8" rtl="0">
              <a:lnSpc>
                <a:spcPct val="100000"/>
              </a:lnSpc>
              <a:spcBef>
                <a:spcPts val="0"/>
              </a:spcBef>
              <a:spcAft>
                <a:spcPts val="0"/>
              </a:spcAft>
              <a:buSzPts val="2400"/>
              <a:buFont typeface="Inter"/>
              <a:buNone/>
              <a:defRPr sz="2400" b="1">
                <a:latin typeface="Inter"/>
                <a:ea typeface="Inter"/>
                <a:cs typeface="Inter"/>
                <a:sym typeface="Inter"/>
              </a:defRPr>
            </a:lvl9pPr>
          </a:lstStyle>
          <a:p>
            <a:endParaRPr/>
          </a:p>
        </p:txBody>
      </p:sp>
      <p:sp>
        <p:nvSpPr>
          <p:cNvPr id="65" name="Google Shape;65;p13"/>
          <p:cNvSpPr txBox="1">
            <a:spLocks noGrp="1"/>
          </p:cNvSpPr>
          <p:nvPr>
            <p:ph type="subTitle" idx="14"/>
          </p:nvPr>
        </p:nvSpPr>
        <p:spPr>
          <a:xfrm>
            <a:off x="4799202" y="3296575"/>
            <a:ext cx="27021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rtl="0">
              <a:lnSpc>
                <a:spcPct val="100000"/>
              </a:lnSpc>
              <a:spcBef>
                <a:spcPts val="0"/>
              </a:spcBef>
              <a:spcAft>
                <a:spcPts val="0"/>
              </a:spcAft>
              <a:buSzPts val="2400"/>
              <a:buFont typeface="Inter"/>
              <a:buNone/>
              <a:defRPr sz="2400" b="1">
                <a:latin typeface="Inter"/>
                <a:ea typeface="Inter"/>
                <a:cs typeface="Inter"/>
                <a:sym typeface="Inter"/>
              </a:defRPr>
            </a:lvl2pPr>
            <a:lvl3pPr lvl="2" rtl="0">
              <a:lnSpc>
                <a:spcPct val="100000"/>
              </a:lnSpc>
              <a:spcBef>
                <a:spcPts val="0"/>
              </a:spcBef>
              <a:spcAft>
                <a:spcPts val="0"/>
              </a:spcAft>
              <a:buSzPts val="2400"/>
              <a:buFont typeface="Inter"/>
              <a:buNone/>
              <a:defRPr sz="2400" b="1">
                <a:latin typeface="Inter"/>
                <a:ea typeface="Inter"/>
                <a:cs typeface="Inter"/>
                <a:sym typeface="Inter"/>
              </a:defRPr>
            </a:lvl3pPr>
            <a:lvl4pPr lvl="3" rtl="0">
              <a:lnSpc>
                <a:spcPct val="100000"/>
              </a:lnSpc>
              <a:spcBef>
                <a:spcPts val="0"/>
              </a:spcBef>
              <a:spcAft>
                <a:spcPts val="0"/>
              </a:spcAft>
              <a:buSzPts val="2400"/>
              <a:buFont typeface="Inter"/>
              <a:buNone/>
              <a:defRPr sz="2400" b="1">
                <a:latin typeface="Inter"/>
                <a:ea typeface="Inter"/>
                <a:cs typeface="Inter"/>
                <a:sym typeface="Inter"/>
              </a:defRPr>
            </a:lvl4pPr>
            <a:lvl5pPr lvl="4" rtl="0">
              <a:lnSpc>
                <a:spcPct val="100000"/>
              </a:lnSpc>
              <a:spcBef>
                <a:spcPts val="0"/>
              </a:spcBef>
              <a:spcAft>
                <a:spcPts val="0"/>
              </a:spcAft>
              <a:buSzPts val="2400"/>
              <a:buFont typeface="Inter"/>
              <a:buNone/>
              <a:defRPr sz="2400" b="1">
                <a:latin typeface="Inter"/>
                <a:ea typeface="Inter"/>
                <a:cs typeface="Inter"/>
                <a:sym typeface="Inter"/>
              </a:defRPr>
            </a:lvl5pPr>
            <a:lvl6pPr lvl="5" rtl="0">
              <a:lnSpc>
                <a:spcPct val="100000"/>
              </a:lnSpc>
              <a:spcBef>
                <a:spcPts val="0"/>
              </a:spcBef>
              <a:spcAft>
                <a:spcPts val="0"/>
              </a:spcAft>
              <a:buSzPts val="2400"/>
              <a:buFont typeface="Inter"/>
              <a:buNone/>
              <a:defRPr sz="2400" b="1">
                <a:latin typeface="Inter"/>
                <a:ea typeface="Inter"/>
                <a:cs typeface="Inter"/>
                <a:sym typeface="Inter"/>
              </a:defRPr>
            </a:lvl6pPr>
            <a:lvl7pPr lvl="6" rtl="0">
              <a:lnSpc>
                <a:spcPct val="100000"/>
              </a:lnSpc>
              <a:spcBef>
                <a:spcPts val="0"/>
              </a:spcBef>
              <a:spcAft>
                <a:spcPts val="0"/>
              </a:spcAft>
              <a:buSzPts val="2400"/>
              <a:buFont typeface="Inter"/>
              <a:buNone/>
              <a:defRPr sz="2400" b="1">
                <a:latin typeface="Inter"/>
                <a:ea typeface="Inter"/>
                <a:cs typeface="Inter"/>
                <a:sym typeface="Inter"/>
              </a:defRPr>
            </a:lvl7pPr>
            <a:lvl8pPr lvl="7" rtl="0">
              <a:lnSpc>
                <a:spcPct val="100000"/>
              </a:lnSpc>
              <a:spcBef>
                <a:spcPts val="0"/>
              </a:spcBef>
              <a:spcAft>
                <a:spcPts val="0"/>
              </a:spcAft>
              <a:buSzPts val="2400"/>
              <a:buFont typeface="Inter"/>
              <a:buNone/>
              <a:defRPr sz="2400" b="1">
                <a:latin typeface="Inter"/>
                <a:ea typeface="Inter"/>
                <a:cs typeface="Inter"/>
                <a:sym typeface="Inter"/>
              </a:defRPr>
            </a:lvl8pPr>
            <a:lvl9pPr lvl="8" rtl="0">
              <a:lnSpc>
                <a:spcPct val="100000"/>
              </a:lnSpc>
              <a:spcBef>
                <a:spcPts val="0"/>
              </a:spcBef>
              <a:spcAft>
                <a:spcPts val="0"/>
              </a:spcAft>
              <a:buSzPts val="2400"/>
              <a:buFont typeface="Inter"/>
              <a:buNone/>
              <a:defRPr sz="2400" b="1">
                <a:latin typeface="Inter"/>
                <a:ea typeface="Inter"/>
                <a:cs typeface="Inter"/>
                <a:sym typeface="Inter"/>
              </a:defRPr>
            </a:lvl9pPr>
          </a:lstStyle>
          <a:p>
            <a:endParaRPr/>
          </a:p>
        </p:txBody>
      </p:sp>
      <p:sp>
        <p:nvSpPr>
          <p:cNvPr id="66" name="Google Shape;66;p13"/>
          <p:cNvSpPr txBox="1">
            <a:spLocks noGrp="1"/>
          </p:cNvSpPr>
          <p:nvPr>
            <p:ph type="subTitle" idx="15"/>
          </p:nvPr>
        </p:nvSpPr>
        <p:spPr>
          <a:xfrm>
            <a:off x="4799202" y="4725328"/>
            <a:ext cx="27021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rtl="0">
              <a:lnSpc>
                <a:spcPct val="100000"/>
              </a:lnSpc>
              <a:spcBef>
                <a:spcPts val="0"/>
              </a:spcBef>
              <a:spcAft>
                <a:spcPts val="0"/>
              </a:spcAft>
              <a:buSzPts val="2400"/>
              <a:buFont typeface="Inter"/>
              <a:buNone/>
              <a:defRPr sz="2400" b="1">
                <a:latin typeface="Inter"/>
                <a:ea typeface="Inter"/>
                <a:cs typeface="Inter"/>
                <a:sym typeface="Inter"/>
              </a:defRPr>
            </a:lvl2pPr>
            <a:lvl3pPr lvl="2" rtl="0">
              <a:lnSpc>
                <a:spcPct val="100000"/>
              </a:lnSpc>
              <a:spcBef>
                <a:spcPts val="0"/>
              </a:spcBef>
              <a:spcAft>
                <a:spcPts val="0"/>
              </a:spcAft>
              <a:buSzPts val="2400"/>
              <a:buFont typeface="Inter"/>
              <a:buNone/>
              <a:defRPr sz="2400" b="1">
                <a:latin typeface="Inter"/>
                <a:ea typeface="Inter"/>
                <a:cs typeface="Inter"/>
                <a:sym typeface="Inter"/>
              </a:defRPr>
            </a:lvl3pPr>
            <a:lvl4pPr lvl="3" rtl="0">
              <a:lnSpc>
                <a:spcPct val="100000"/>
              </a:lnSpc>
              <a:spcBef>
                <a:spcPts val="0"/>
              </a:spcBef>
              <a:spcAft>
                <a:spcPts val="0"/>
              </a:spcAft>
              <a:buSzPts val="2400"/>
              <a:buFont typeface="Inter"/>
              <a:buNone/>
              <a:defRPr sz="2400" b="1">
                <a:latin typeface="Inter"/>
                <a:ea typeface="Inter"/>
                <a:cs typeface="Inter"/>
                <a:sym typeface="Inter"/>
              </a:defRPr>
            </a:lvl4pPr>
            <a:lvl5pPr lvl="4" rtl="0">
              <a:lnSpc>
                <a:spcPct val="100000"/>
              </a:lnSpc>
              <a:spcBef>
                <a:spcPts val="0"/>
              </a:spcBef>
              <a:spcAft>
                <a:spcPts val="0"/>
              </a:spcAft>
              <a:buSzPts val="2400"/>
              <a:buFont typeface="Inter"/>
              <a:buNone/>
              <a:defRPr sz="2400" b="1">
                <a:latin typeface="Inter"/>
                <a:ea typeface="Inter"/>
                <a:cs typeface="Inter"/>
                <a:sym typeface="Inter"/>
              </a:defRPr>
            </a:lvl5pPr>
            <a:lvl6pPr lvl="5" rtl="0">
              <a:lnSpc>
                <a:spcPct val="100000"/>
              </a:lnSpc>
              <a:spcBef>
                <a:spcPts val="0"/>
              </a:spcBef>
              <a:spcAft>
                <a:spcPts val="0"/>
              </a:spcAft>
              <a:buSzPts val="2400"/>
              <a:buFont typeface="Inter"/>
              <a:buNone/>
              <a:defRPr sz="2400" b="1">
                <a:latin typeface="Inter"/>
                <a:ea typeface="Inter"/>
                <a:cs typeface="Inter"/>
                <a:sym typeface="Inter"/>
              </a:defRPr>
            </a:lvl6pPr>
            <a:lvl7pPr lvl="6" rtl="0">
              <a:lnSpc>
                <a:spcPct val="100000"/>
              </a:lnSpc>
              <a:spcBef>
                <a:spcPts val="0"/>
              </a:spcBef>
              <a:spcAft>
                <a:spcPts val="0"/>
              </a:spcAft>
              <a:buSzPts val="2400"/>
              <a:buFont typeface="Inter"/>
              <a:buNone/>
              <a:defRPr sz="2400" b="1">
                <a:latin typeface="Inter"/>
                <a:ea typeface="Inter"/>
                <a:cs typeface="Inter"/>
                <a:sym typeface="Inter"/>
              </a:defRPr>
            </a:lvl7pPr>
            <a:lvl8pPr lvl="7" rtl="0">
              <a:lnSpc>
                <a:spcPct val="100000"/>
              </a:lnSpc>
              <a:spcBef>
                <a:spcPts val="0"/>
              </a:spcBef>
              <a:spcAft>
                <a:spcPts val="0"/>
              </a:spcAft>
              <a:buSzPts val="2400"/>
              <a:buFont typeface="Inter"/>
              <a:buNone/>
              <a:defRPr sz="2400" b="1">
                <a:latin typeface="Inter"/>
                <a:ea typeface="Inter"/>
                <a:cs typeface="Inter"/>
                <a:sym typeface="Inter"/>
              </a:defRPr>
            </a:lvl8pPr>
            <a:lvl9pPr lvl="8" rtl="0">
              <a:lnSpc>
                <a:spcPct val="100000"/>
              </a:lnSpc>
              <a:spcBef>
                <a:spcPts val="0"/>
              </a:spcBef>
              <a:spcAft>
                <a:spcPts val="0"/>
              </a:spcAft>
              <a:buSzPts val="2400"/>
              <a:buFont typeface="Inter"/>
              <a:buNone/>
              <a:defRPr sz="2400" b="1">
                <a:latin typeface="Inter"/>
                <a:ea typeface="Inter"/>
                <a:cs typeface="Inter"/>
                <a:sym typeface="Inter"/>
              </a:defRPr>
            </a:lvl9pPr>
          </a:lstStyle>
          <a:p>
            <a:endParaRPr/>
          </a:p>
        </p:txBody>
      </p:sp>
    </p:spTree>
    <p:extLst>
      <p:ext uri="{BB962C8B-B14F-4D97-AF65-F5344CB8AC3E}">
        <p14:creationId xmlns:p14="http://schemas.microsoft.com/office/powerpoint/2010/main" val="17219117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dk1"/>
        </a:solidFill>
        <a:effectLst/>
      </p:bgPr>
    </p:bg>
    <p:spTree>
      <p:nvGrpSpPr>
        <p:cNvPr id="1" name="Shape 67"/>
        <p:cNvGrpSpPr/>
        <p:nvPr/>
      </p:nvGrpSpPr>
      <p:grpSpPr>
        <a:xfrm>
          <a:off x="0" y="0"/>
          <a:ext cx="0" cy="0"/>
          <a:chOff x="0" y="0"/>
          <a:chExt cx="0" cy="0"/>
        </a:xfrm>
      </p:grpSpPr>
      <p:sp>
        <p:nvSpPr>
          <p:cNvPr id="68" name="Google Shape;68;p14"/>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69" name="Google Shape;69;p14"/>
          <p:cNvSpPr txBox="1">
            <a:spLocks noGrp="1"/>
          </p:cNvSpPr>
          <p:nvPr>
            <p:ph type="subTitle" idx="1"/>
          </p:nvPr>
        </p:nvSpPr>
        <p:spPr>
          <a:xfrm>
            <a:off x="713225" y="2326033"/>
            <a:ext cx="3681300" cy="288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endParaRPr/>
          </a:p>
        </p:txBody>
      </p:sp>
      <p:sp>
        <p:nvSpPr>
          <p:cNvPr id="70" name="Google Shape;70;p14"/>
          <p:cNvSpPr txBox="1">
            <a:spLocks noGrp="1"/>
          </p:cNvSpPr>
          <p:nvPr>
            <p:ph type="title"/>
          </p:nvPr>
        </p:nvSpPr>
        <p:spPr>
          <a:xfrm>
            <a:off x="713225" y="597400"/>
            <a:ext cx="3681300" cy="7680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71" name="Google Shape;71;p14"/>
          <p:cNvSpPr>
            <a:spLocks noGrp="1"/>
          </p:cNvSpPr>
          <p:nvPr>
            <p:ph type="pic" idx="2"/>
          </p:nvPr>
        </p:nvSpPr>
        <p:spPr>
          <a:xfrm>
            <a:off x="4709525" y="594367"/>
            <a:ext cx="3721200" cy="5669200"/>
          </a:xfrm>
          <a:prstGeom prst="roundRect">
            <a:avLst>
              <a:gd name="adj" fmla="val 0"/>
            </a:avLst>
          </a:prstGeom>
          <a:noFill/>
          <a:ln>
            <a:noFill/>
          </a:ln>
        </p:spPr>
      </p:sp>
    </p:spTree>
    <p:extLst>
      <p:ext uri="{BB962C8B-B14F-4D97-AF65-F5344CB8AC3E}">
        <p14:creationId xmlns:p14="http://schemas.microsoft.com/office/powerpoint/2010/main" val="8271864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dk1"/>
        </a:solidFill>
        <a:effectLst/>
      </p:bgPr>
    </p:bg>
    <p:spTree>
      <p:nvGrpSpPr>
        <p:cNvPr id="1" name="Shape 72"/>
        <p:cNvGrpSpPr/>
        <p:nvPr/>
      </p:nvGrpSpPr>
      <p:grpSpPr>
        <a:xfrm>
          <a:off x="0" y="0"/>
          <a:ext cx="0" cy="0"/>
          <a:chOff x="0" y="0"/>
          <a:chExt cx="0" cy="0"/>
        </a:xfrm>
      </p:grpSpPr>
      <p:sp>
        <p:nvSpPr>
          <p:cNvPr id="73" name="Google Shape;73;p15"/>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74" name="Google Shape;74;p15"/>
          <p:cNvSpPr txBox="1">
            <a:spLocks noGrp="1"/>
          </p:cNvSpPr>
          <p:nvPr>
            <p:ph type="title"/>
          </p:nvPr>
        </p:nvSpPr>
        <p:spPr>
          <a:xfrm>
            <a:off x="713275" y="1059567"/>
            <a:ext cx="7717500" cy="931200"/>
          </a:xfrm>
          <a:prstGeom prst="rect">
            <a:avLst/>
          </a:prstGeom>
          <a:ln>
            <a:noFill/>
          </a:ln>
        </p:spPr>
        <p:txBody>
          <a:bodyPr spcFirstLastPara="1" wrap="square" lIns="91425" tIns="91425" rIns="91425" bIns="91425" anchor="t" anchorCtr="0">
            <a:noAutofit/>
          </a:bodyPr>
          <a:lstStyle>
            <a:lvl1pPr lvl="0" algn="l">
              <a:spcBef>
                <a:spcPts val="0"/>
              </a:spcBef>
              <a:spcAft>
                <a:spcPts val="0"/>
              </a:spcAft>
              <a:buSzPts val="2600"/>
              <a:buNone/>
              <a:defRPr sz="40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75" name="Google Shape;75;p15"/>
          <p:cNvSpPr txBox="1">
            <a:spLocks noGrp="1"/>
          </p:cNvSpPr>
          <p:nvPr>
            <p:ph type="body" idx="1"/>
          </p:nvPr>
        </p:nvSpPr>
        <p:spPr>
          <a:xfrm>
            <a:off x="3488849" y="3198033"/>
            <a:ext cx="4941900" cy="26004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04800">
              <a:lnSpc>
                <a:spcPct val="115000"/>
              </a:lnSpc>
              <a:spcBef>
                <a:spcPts val="0"/>
              </a:spcBef>
              <a:spcAft>
                <a:spcPts val="0"/>
              </a:spcAft>
              <a:buSzPts val="1200"/>
              <a:buChar char="○"/>
              <a:defRPr/>
            </a:lvl2pPr>
            <a:lvl3pPr marL="1371600" lvl="2" indent="-304800">
              <a:lnSpc>
                <a:spcPct val="115000"/>
              </a:lnSpc>
              <a:spcBef>
                <a:spcPts val="0"/>
              </a:spcBef>
              <a:spcAft>
                <a:spcPts val="0"/>
              </a:spcAft>
              <a:buSzPts val="1200"/>
              <a:buChar char="■"/>
              <a:defRPr/>
            </a:lvl3pPr>
            <a:lvl4pPr marL="1828800" lvl="3" indent="-304800">
              <a:lnSpc>
                <a:spcPct val="115000"/>
              </a:lnSpc>
              <a:spcBef>
                <a:spcPts val="0"/>
              </a:spcBef>
              <a:spcAft>
                <a:spcPts val="0"/>
              </a:spcAft>
              <a:buSzPts val="1200"/>
              <a:buChar char="●"/>
              <a:defRPr/>
            </a:lvl4pPr>
            <a:lvl5pPr marL="2286000" lvl="4" indent="-304800">
              <a:lnSpc>
                <a:spcPct val="115000"/>
              </a:lnSpc>
              <a:spcBef>
                <a:spcPts val="0"/>
              </a:spcBef>
              <a:spcAft>
                <a:spcPts val="0"/>
              </a:spcAft>
              <a:buSzPts val="1200"/>
              <a:buChar char="○"/>
              <a:defRPr/>
            </a:lvl5pPr>
            <a:lvl6pPr marL="2743200" lvl="5" indent="-304800">
              <a:lnSpc>
                <a:spcPct val="115000"/>
              </a:lnSpc>
              <a:spcBef>
                <a:spcPts val="0"/>
              </a:spcBef>
              <a:spcAft>
                <a:spcPts val="0"/>
              </a:spcAft>
              <a:buSzPts val="1200"/>
              <a:buChar char="■"/>
              <a:defRPr/>
            </a:lvl6pPr>
            <a:lvl7pPr marL="3200400" lvl="6" indent="-304800">
              <a:lnSpc>
                <a:spcPct val="115000"/>
              </a:lnSpc>
              <a:spcBef>
                <a:spcPts val="0"/>
              </a:spcBef>
              <a:spcAft>
                <a:spcPts val="0"/>
              </a:spcAft>
              <a:buSzPts val="1200"/>
              <a:buChar char="●"/>
              <a:defRPr/>
            </a:lvl7pPr>
            <a:lvl8pPr marL="3657600" lvl="7" indent="-304800">
              <a:lnSpc>
                <a:spcPct val="115000"/>
              </a:lnSpc>
              <a:spcBef>
                <a:spcPts val="0"/>
              </a:spcBef>
              <a:spcAft>
                <a:spcPts val="0"/>
              </a:spcAft>
              <a:buSzPts val="1200"/>
              <a:buChar char="○"/>
              <a:defRPr/>
            </a:lvl8pPr>
            <a:lvl9pPr marL="4114800" lvl="8" indent="-304800">
              <a:lnSpc>
                <a:spcPct val="115000"/>
              </a:lnSpc>
              <a:spcBef>
                <a:spcPts val="0"/>
              </a:spcBef>
              <a:spcAft>
                <a:spcPts val="0"/>
              </a:spcAft>
              <a:buSzPts val="1200"/>
              <a:buChar char="■"/>
              <a:defRPr/>
            </a:lvl9pPr>
          </a:lstStyle>
          <a:p>
            <a:endParaRPr/>
          </a:p>
        </p:txBody>
      </p:sp>
    </p:spTree>
    <p:extLst>
      <p:ext uri="{BB962C8B-B14F-4D97-AF65-F5344CB8AC3E}">
        <p14:creationId xmlns:p14="http://schemas.microsoft.com/office/powerpoint/2010/main" val="77868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23" name="Google Shape;23;p5"/>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24" name="Google Shape;24;p5"/>
          <p:cNvSpPr txBox="1">
            <a:spLocks noGrp="1"/>
          </p:cNvSpPr>
          <p:nvPr>
            <p:ph type="subTitle" idx="1"/>
          </p:nvPr>
        </p:nvSpPr>
        <p:spPr>
          <a:xfrm>
            <a:off x="720000" y="4424483"/>
            <a:ext cx="46614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5" name="Google Shape;25;p5"/>
          <p:cNvSpPr txBox="1">
            <a:spLocks noGrp="1"/>
          </p:cNvSpPr>
          <p:nvPr>
            <p:ph type="subTitle" idx="2"/>
          </p:nvPr>
        </p:nvSpPr>
        <p:spPr>
          <a:xfrm>
            <a:off x="719975" y="2313049"/>
            <a:ext cx="46614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6" name="Google Shape;26;p5"/>
          <p:cNvSpPr txBox="1">
            <a:spLocks noGrp="1"/>
          </p:cNvSpPr>
          <p:nvPr>
            <p:ph type="subTitle" idx="3"/>
          </p:nvPr>
        </p:nvSpPr>
        <p:spPr>
          <a:xfrm>
            <a:off x="719975" y="1839851"/>
            <a:ext cx="4661400" cy="57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r>
              <a:rPr lang="en-US"/>
              <a:t>Click to edit Master subtitle style</a:t>
            </a:r>
            <a:endParaRPr/>
          </a:p>
        </p:txBody>
      </p:sp>
      <p:sp>
        <p:nvSpPr>
          <p:cNvPr id="27" name="Google Shape;27;p5"/>
          <p:cNvSpPr txBox="1">
            <a:spLocks noGrp="1"/>
          </p:cNvSpPr>
          <p:nvPr>
            <p:ph type="subTitle" idx="4"/>
          </p:nvPr>
        </p:nvSpPr>
        <p:spPr>
          <a:xfrm>
            <a:off x="719975" y="3951284"/>
            <a:ext cx="4661400" cy="57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r>
              <a:rPr lang="en-US"/>
              <a:t>Click to edit Master subtitle style</a:t>
            </a:r>
            <a:endParaRPr/>
          </a:p>
        </p:txBody>
      </p:sp>
      <p:sp>
        <p:nvSpPr>
          <p:cNvPr id="28" name="Google Shape;28;p5"/>
          <p:cNvSpPr>
            <a:spLocks noGrp="1"/>
          </p:cNvSpPr>
          <p:nvPr>
            <p:ph type="pic" idx="5"/>
          </p:nvPr>
        </p:nvSpPr>
        <p:spPr>
          <a:xfrm>
            <a:off x="5696375" y="1839867"/>
            <a:ext cx="2727600" cy="3815600"/>
          </a:xfrm>
          <a:prstGeom prst="roundRect">
            <a:avLst>
              <a:gd name="adj" fmla="val 16667"/>
            </a:avLst>
          </a:prstGeom>
          <a:noFill/>
          <a:ln>
            <a:noFill/>
          </a:ln>
        </p:spPr>
      </p:sp>
    </p:spTree>
    <p:extLst>
      <p:ext uri="{BB962C8B-B14F-4D97-AF65-F5344CB8AC3E}">
        <p14:creationId xmlns:p14="http://schemas.microsoft.com/office/powerpoint/2010/main" val="4995776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dk1"/>
        </a:solidFill>
        <a:effectLst/>
      </p:bgPr>
    </p:bg>
    <p:spTree>
      <p:nvGrpSpPr>
        <p:cNvPr id="1" name="Shape 76"/>
        <p:cNvGrpSpPr/>
        <p:nvPr/>
      </p:nvGrpSpPr>
      <p:grpSpPr>
        <a:xfrm>
          <a:off x="0" y="0"/>
          <a:ext cx="0" cy="0"/>
          <a:chOff x="0" y="0"/>
          <a:chExt cx="0" cy="0"/>
        </a:xfrm>
      </p:grpSpPr>
      <p:sp>
        <p:nvSpPr>
          <p:cNvPr id="77" name="Google Shape;77;p16"/>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78" name="Google Shape;78;p16"/>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extLst>
      <p:ext uri="{BB962C8B-B14F-4D97-AF65-F5344CB8AC3E}">
        <p14:creationId xmlns:p14="http://schemas.microsoft.com/office/powerpoint/2010/main" val="40161399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dk1"/>
        </a:solidFill>
        <a:effectLst/>
      </p:bgPr>
    </p:bg>
    <p:spTree>
      <p:nvGrpSpPr>
        <p:cNvPr id="1" name="Shape 79"/>
        <p:cNvGrpSpPr/>
        <p:nvPr/>
      </p:nvGrpSpPr>
      <p:grpSpPr>
        <a:xfrm>
          <a:off x="0" y="0"/>
          <a:ext cx="0" cy="0"/>
          <a:chOff x="0" y="0"/>
          <a:chExt cx="0" cy="0"/>
        </a:xfrm>
      </p:grpSpPr>
      <p:sp>
        <p:nvSpPr>
          <p:cNvPr id="80" name="Google Shape;80;p17"/>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81" name="Google Shape;81;p17"/>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extLst>
      <p:ext uri="{BB962C8B-B14F-4D97-AF65-F5344CB8AC3E}">
        <p14:creationId xmlns:p14="http://schemas.microsoft.com/office/powerpoint/2010/main" val="42140311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dk1"/>
        </a:solidFill>
        <a:effectLst/>
      </p:bgPr>
    </p:bg>
    <p:spTree>
      <p:nvGrpSpPr>
        <p:cNvPr id="1" name="Shape 82"/>
        <p:cNvGrpSpPr/>
        <p:nvPr/>
      </p:nvGrpSpPr>
      <p:grpSpPr>
        <a:xfrm>
          <a:off x="0" y="0"/>
          <a:ext cx="0" cy="0"/>
          <a:chOff x="0" y="0"/>
          <a:chExt cx="0" cy="0"/>
        </a:xfrm>
      </p:grpSpPr>
      <p:sp>
        <p:nvSpPr>
          <p:cNvPr id="83" name="Google Shape;83;p18"/>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84" name="Google Shape;84;p18"/>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85" name="Google Shape;85;p18"/>
          <p:cNvSpPr txBox="1">
            <a:spLocks noGrp="1"/>
          </p:cNvSpPr>
          <p:nvPr>
            <p:ph type="subTitle" idx="1"/>
          </p:nvPr>
        </p:nvSpPr>
        <p:spPr>
          <a:xfrm>
            <a:off x="713225" y="3450767"/>
            <a:ext cx="2505300" cy="19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18"/>
          <p:cNvSpPr txBox="1">
            <a:spLocks noGrp="1"/>
          </p:cNvSpPr>
          <p:nvPr>
            <p:ph type="subTitle" idx="2"/>
          </p:nvPr>
        </p:nvSpPr>
        <p:spPr>
          <a:xfrm>
            <a:off x="3319390" y="3450767"/>
            <a:ext cx="2505300" cy="19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7" name="Google Shape;87;p18"/>
          <p:cNvSpPr txBox="1">
            <a:spLocks noGrp="1"/>
          </p:cNvSpPr>
          <p:nvPr>
            <p:ph type="subTitle" idx="3"/>
          </p:nvPr>
        </p:nvSpPr>
        <p:spPr>
          <a:xfrm>
            <a:off x="5925555" y="3450767"/>
            <a:ext cx="2505300" cy="19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 name="Google Shape;88;p18"/>
          <p:cNvSpPr txBox="1">
            <a:spLocks noGrp="1"/>
          </p:cNvSpPr>
          <p:nvPr>
            <p:ph type="subTitle" idx="4"/>
          </p:nvPr>
        </p:nvSpPr>
        <p:spPr>
          <a:xfrm>
            <a:off x="713225" y="2649567"/>
            <a:ext cx="2505300" cy="9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endParaRPr/>
          </a:p>
        </p:txBody>
      </p:sp>
      <p:sp>
        <p:nvSpPr>
          <p:cNvPr id="89" name="Google Shape;89;p18"/>
          <p:cNvSpPr txBox="1">
            <a:spLocks noGrp="1"/>
          </p:cNvSpPr>
          <p:nvPr>
            <p:ph type="subTitle" idx="5"/>
          </p:nvPr>
        </p:nvSpPr>
        <p:spPr>
          <a:xfrm>
            <a:off x="3319390" y="2649567"/>
            <a:ext cx="2505300" cy="9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endParaRPr/>
          </a:p>
        </p:txBody>
      </p:sp>
      <p:sp>
        <p:nvSpPr>
          <p:cNvPr id="90" name="Google Shape;90;p18"/>
          <p:cNvSpPr txBox="1">
            <a:spLocks noGrp="1"/>
          </p:cNvSpPr>
          <p:nvPr>
            <p:ph type="subTitle" idx="6"/>
          </p:nvPr>
        </p:nvSpPr>
        <p:spPr>
          <a:xfrm>
            <a:off x="5925555" y="2649567"/>
            <a:ext cx="2505300" cy="9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endParaRPr/>
          </a:p>
        </p:txBody>
      </p:sp>
      <p:sp>
        <p:nvSpPr>
          <p:cNvPr id="91" name="Google Shape;91;p18"/>
          <p:cNvSpPr txBox="1">
            <a:spLocks noGrp="1"/>
          </p:cNvSpPr>
          <p:nvPr>
            <p:ph type="title" idx="7" hasCustomPrompt="1"/>
          </p:nvPr>
        </p:nvSpPr>
        <p:spPr>
          <a:xfrm>
            <a:off x="3319390" y="2074773"/>
            <a:ext cx="734700" cy="5748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92" name="Google Shape;92;p18"/>
          <p:cNvSpPr txBox="1">
            <a:spLocks noGrp="1"/>
          </p:cNvSpPr>
          <p:nvPr>
            <p:ph type="title" idx="8" hasCustomPrompt="1"/>
          </p:nvPr>
        </p:nvSpPr>
        <p:spPr>
          <a:xfrm>
            <a:off x="713225" y="2074777"/>
            <a:ext cx="734700" cy="5748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93" name="Google Shape;93;p18"/>
          <p:cNvSpPr txBox="1">
            <a:spLocks noGrp="1"/>
          </p:cNvSpPr>
          <p:nvPr>
            <p:ph type="title" idx="9" hasCustomPrompt="1"/>
          </p:nvPr>
        </p:nvSpPr>
        <p:spPr>
          <a:xfrm>
            <a:off x="5925555" y="2074773"/>
            <a:ext cx="734700" cy="5748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Tree>
    <p:extLst>
      <p:ext uri="{BB962C8B-B14F-4D97-AF65-F5344CB8AC3E}">
        <p14:creationId xmlns:p14="http://schemas.microsoft.com/office/powerpoint/2010/main" val="38470845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dk1"/>
        </a:solidFill>
        <a:effectLst/>
      </p:bgPr>
    </p:bg>
    <p:spTree>
      <p:nvGrpSpPr>
        <p:cNvPr id="1" name="Shape 94"/>
        <p:cNvGrpSpPr/>
        <p:nvPr/>
      </p:nvGrpSpPr>
      <p:grpSpPr>
        <a:xfrm>
          <a:off x="0" y="0"/>
          <a:ext cx="0" cy="0"/>
          <a:chOff x="0" y="0"/>
          <a:chExt cx="0" cy="0"/>
        </a:xfrm>
      </p:grpSpPr>
      <p:sp>
        <p:nvSpPr>
          <p:cNvPr id="95" name="Google Shape;95;p19"/>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96" name="Google Shape;96;p19"/>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97" name="Google Shape;97;p19"/>
          <p:cNvSpPr txBox="1">
            <a:spLocks noGrp="1"/>
          </p:cNvSpPr>
          <p:nvPr>
            <p:ph type="subTitle" idx="1"/>
          </p:nvPr>
        </p:nvSpPr>
        <p:spPr>
          <a:xfrm>
            <a:off x="713236" y="2455017"/>
            <a:ext cx="33222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9"/>
          <p:cNvSpPr txBox="1">
            <a:spLocks noGrp="1"/>
          </p:cNvSpPr>
          <p:nvPr>
            <p:ph type="subTitle" idx="2"/>
          </p:nvPr>
        </p:nvSpPr>
        <p:spPr>
          <a:xfrm>
            <a:off x="4398464" y="2455017"/>
            <a:ext cx="33222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19"/>
          <p:cNvSpPr txBox="1">
            <a:spLocks noGrp="1"/>
          </p:cNvSpPr>
          <p:nvPr>
            <p:ph type="subTitle" idx="3"/>
          </p:nvPr>
        </p:nvSpPr>
        <p:spPr>
          <a:xfrm>
            <a:off x="713236" y="4610516"/>
            <a:ext cx="33222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0" name="Google Shape;100;p19"/>
          <p:cNvSpPr txBox="1">
            <a:spLocks noGrp="1"/>
          </p:cNvSpPr>
          <p:nvPr>
            <p:ph type="subTitle" idx="4"/>
          </p:nvPr>
        </p:nvSpPr>
        <p:spPr>
          <a:xfrm>
            <a:off x="4398464" y="4610516"/>
            <a:ext cx="33222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1" name="Google Shape;101;p19"/>
          <p:cNvSpPr txBox="1">
            <a:spLocks noGrp="1"/>
          </p:cNvSpPr>
          <p:nvPr>
            <p:ph type="subTitle" idx="5"/>
          </p:nvPr>
        </p:nvSpPr>
        <p:spPr>
          <a:xfrm>
            <a:off x="713236" y="1653817"/>
            <a:ext cx="3322200" cy="9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endParaRPr/>
          </a:p>
        </p:txBody>
      </p:sp>
      <p:sp>
        <p:nvSpPr>
          <p:cNvPr id="102" name="Google Shape;102;p19"/>
          <p:cNvSpPr txBox="1">
            <a:spLocks noGrp="1"/>
          </p:cNvSpPr>
          <p:nvPr>
            <p:ph type="subTitle" idx="6"/>
          </p:nvPr>
        </p:nvSpPr>
        <p:spPr>
          <a:xfrm>
            <a:off x="713236" y="3809333"/>
            <a:ext cx="3322200" cy="9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endParaRPr/>
          </a:p>
        </p:txBody>
      </p:sp>
      <p:sp>
        <p:nvSpPr>
          <p:cNvPr id="103" name="Google Shape;103;p19"/>
          <p:cNvSpPr txBox="1">
            <a:spLocks noGrp="1"/>
          </p:cNvSpPr>
          <p:nvPr>
            <p:ph type="subTitle" idx="7"/>
          </p:nvPr>
        </p:nvSpPr>
        <p:spPr>
          <a:xfrm>
            <a:off x="4398441" y="1653817"/>
            <a:ext cx="3322200" cy="9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endParaRPr/>
          </a:p>
        </p:txBody>
      </p:sp>
      <p:sp>
        <p:nvSpPr>
          <p:cNvPr id="104" name="Google Shape;104;p19"/>
          <p:cNvSpPr txBox="1">
            <a:spLocks noGrp="1"/>
          </p:cNvSpPr>
          <p:nvPr>
            <p:ph type="subTitle" idx="8"/>
          </p:nvPr>
        </p:nvSpPr>
        <p:spPr>
          <a:xfrm>
            <a:off x="4398441" y="3809333"/>
            <a:ext cx="3322200" cy="9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a:buNone/>
              <a:defRPr sz="16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400"/>
              <a:buFont typeface="Inter"/>
              <a:buNone/>
              <a:defRPr sz="2400" b="1">
                <a:latin typeface="Inter"/>
                <a:ea typeface="Inter"/>
                <a:cs typeface="Inter"/>
                <a:sym typeface="Inter"/>
              </a:defRPr>
            </a:lvl2pPr>
            <a:lvl3pPr lvl="2" algn="ctr" rtl="0">
              <a:lnSpc>
                <a:spcPct val="100000"/>
              </a:lnSpc>
              <a:spcBef>
                <a:spcPts val="0"/>
              </a:spcBef>
              <a:spcAft>
                <a:spcPts val="0"/>
              </a:spcAft>
              <a:buSzPts val="2400"/>
              <a:buFont typeface="Inter"/>
              <a:buNone/>
              <a:defRPr sz="2400" b="1">
                <a:latin typeface="Inter"/>
                <a:ea typeface="Inter"/>
                <a:cs typeface="Inter"/>
                <a:sym typeface="Inter"/>
              </a:defRPr>
            </a:lvl3pPr>
            <a:lvl4pPr lvl="3" algn="ctr" rtl="0">
              <a:lnSpc>
                <a:spcPct val="100000"/>
              </a:lnSpc>
              <a:spcBef>
                <a:spcPts val="0"/>
              </a:spcBef>
              <a:spcAft>
                <a:spcPts val="0"/>
              </a:spcAft>
              <a:buSzPts val="2400"/>
              <a:buFont typeface="Inter"/>
              <a:buNone/>
              <a:defRPr sz="2400" b="1">
                <a:latin typeface="Inter"/>
                <a:ea typeface="Inter"/>
                <a:cs typeface="Inter"/>
                <a:sym typeface="Inter"/>
              </a:defRPr>
            </a:lvl4pPr>
            <a:lvl5pPr lvl="4" algn="ctr" rtl="0">
              <a:lnSpc>
                <a:spcPct val="100000"/>
              </a:lnSpc>
              <a:spcBef>
                <a:spcPts val="0"/>
              </a:spcBef>
              <a:spcAft>
                <a:spcPts val="0"/>
              </a:spcAft>
              <a:buSzPts val="2400"/>
              <a:buFont typeface="Inter"/>
              <a:buNone/>
              <a:defRPr sz="2400" b="1">
                <a:latin typeface="Inter"/>
                <a:ea typeface="Inter"/>
                <a:cs typeface="Inter"/>
                <a:sym typeface="Inter"/>
              </a:defRPr>
            </a:lvl5pPr>
            <a:lvl6pPr lvl="5" algn="ctr" rtl="0">
              <a:lnSpc>
                <a:spcPct val="100000"/>
              </a:lnSpc>
              <a:spcBef>
                <a:spcPts val="0"/>
              </a:spcBef>
              <a:spcAft>
                <a:spcPts val="0"/>
              </a:spcAft>
              <a:buSzPts val="2400"/>
              <a:buFont typeface="Inter"/>
              <a:buNone/>
              <a:defRPr sz="2400" b="1">
                <a:latin typeface="Inter"/>
                <a:ea typeface="Inter"/>
                <a:cs typeface="Inter"/>
                <a:sym typeface="Inter"/>
              </a:defRPr>
            </a:lvl6pPr>
            <a:lvl7pPr lvl="6" algn="ctr" rtl="0">
              <a:lnSpc>
                <a:spcPct val="100000"/>
              </a:lnSpc>
              <a:spcBef>
                <a:spcPts val="0"/>
              </a:spcBef>
              <a:spcAft>
                <a:spcPts val="0"/>
              </a:spcAft>
              <a:buSzPts val="2400"/>
              <a:buFont typeface="Inter"/>
              <a:buNone/>
              <a:defRPr sz="2400" b="1">
                <a:latin typeface="Inter"/>
                <a:ea typeface="Inter"/>
                <a:cs typeface="Inter"/>
                <a:sym typeface="Inter"/>
              </a:defRPr>
            </a:lvl7pPr>
            <a:lvl8pPr lvl="7" algn="ctr" rtl="0">
              <a:lnSpc>
                <a:spcPct val="100000"/>
              </a:lnSpc>
              <a:spcBef>
                <a:spcPts val="0"/>
              </a:spcBef>
              <a:spcAft>
                <a:spcPts val="0"/>
              </a:spcAft>
              <a:buSzPts val="2400"/>
              <a:buFont typeface="Inter"/>
              <a:buNone/>
              <a:defRPr sz="2400" b="1">
                <a:latin typeface="Inter"/>
                <a:ea typeface="Inter"/>
                <a:cs typeface="Inter"/>
                <a:sym typeface="Inter"/>
              </a:defRPr>
            </a:lvl8pPr>
            <a:lvl9pPr lvl="8" algn="ctr" rtl="0">
              <a:lnSpc>
                <a:spcPct val="100000"/>
              </a:lnSpc>
              <a:spcBef>
                <a:spcPts val="0"/>
              </a:spcBef>
              <a:spcAft>
                <a:spcPts val="0"/>
              </a:spcAft>
              <a:buSzPts val="2400"/>
              <a:buFont typeface="Inter"/>
              <a:buNone/>
              <a:defRPr sz="2400" b="1">
                <a:latin typeface="Inter"/>
                <a:ea typeface="Inter"/>
                <a:cs typeface="Inter"/>
                <a:sym typeface="Inter"/>
              </a:defRPr>
            </a:lvl9pPr>
          </a:lstStyle>
          <a:p>
            <a:endParaRPr/>
          </a:p>
        </p:txBody>
      </p:sp>
    </p:spTree>
    <p:extLst>
      <p:ext uri="{BB962C8B-B14F-4D97-AF65-F5344CB8AC3E}">
        <p14:creationId xmlns:p14="http://schemas.microsoft.com/office/powerpoint/2010/main" val="12291070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05"/>
        <p:cNvGrpSpPr/>
        <p:nvPr/>
      </p:nvGrpSpPr>
      <p:grpSpPr>
        <a:xfrm>
          <a:off x="0" y="0"/>
          <a:ext cx="0" cy="0"/>
          <a:chOff x="0" y="0"/>
          <a:chExt cx="0" cy="0"/>
        </a:xfrm>
      </p:grpSpPr>
      <p:sp>
        <p:nvSpPr>
          <p:cNvPr id="106" name="Google Shape;106;p20"/>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107" name="Google Shape;107;p20"/>
          <p:cNvSpPr txBox="1">
            <a:spLocks noGrp="1"/>
          </p:cNvSpPr>
          <p:nvPr>
            <p:ph type="title" hasCustomPrompt="1"/>
          </p:nvPr>
        </p:nvSpPr>
        <p:spPr>
          <a:xfrm>
            <a:off x="713213" y="2614868"/>
            <a:ext cx="3492600" cy="1067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8" name="Google Shape;108;p20"/>
          <p:cNvSpPr txBox="1">
            <a:spLocks noGrp="1"/>
          </p:cNvSpPr>
          <p:nvPr>
            <p:ph type="subTitle" idx="1"/>
          </p:nvPr>
        </p:nvSpPr>
        <p:spPr>
          <a:xfrm>
            <a:off x="713213" y="3580460"/>
            <a:ext cx="3492600" cy="4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lt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09" name="Google Shape;109;p20"/>
          <p:cNvSpPr txBox="1">
            <a:spLocks noGrp="1"/>
          </p:cNvSpPr>
          <p:nvPr>
            <p:ph type="title" idx="2" hasCustomPrompt="1"/>
          </p:nvPr>
        </p:nvSpPr>
        <p:spPr>
          <a:xfrm>
            <a:off x="713222" y="820940"/>
            <a:ext cx="5241300" cy="12724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5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0" name="Google Shape;110;p20"/>
          <p:cNvSpPr txBox="1">
            <a:spLocks noGrp="1"/>
          </p:cNvSpPr>
          <p:nvPr>
            <p:ph type="subTitle" idx="3"/>
          </p:nvPr>
        </p:nvSpPr>
        <p:spPr>
          <a:xfrm>
            <a:off x="713222" y="1991737"/>
            <a:ext cx="5241300" cy="5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400">
                <a:solidFill>
                  <a:schemeClr val="lt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11" name="Google Shape;111;p20"/>
          <p:cNvSpPr txBox="1">
            <a:spLocks noGrp="1"/>
          </p:cNvSpPr>
          <p:nvPr>
            <p:ph type="title" idx="4" hasCustomPrompt="1"/>
          </p:nvPr>
        </p:nvSpPr>
        <p:spPr>
          <a:xfrm>
            <a:off x="713213" y="4162401"/>
            <a:ext cx="3492600" cy="1067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2" name="Google Shape;112;p20"/>
          <p:cNvSpPr txBox="1">
            <a:spLocks noGrp="1"/>
          </p:cNvSpPr>
          <p:nvPr>
            <p:ph type="subTitle" idx="5"/>
          </p:nvPr>
        </p:nvSpPr>
        <p:spPr>
          <a:xfrm>
            <a:off x="713213" y="5127993"/>
            <a:ext cx="3492600" cy="4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lt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16628942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3"/>
        <p:cNvGrpSpPr/>
        <p:nvPr/>
      </p:nvGrpSpPr>
      <p:grpSpPr>
        <a:xfrm>
          <a:off x="0" y="0"/>
          <a:ext cx="0" cy="0"/>
          <a:chOff x="0" y="0"/>
          <a:chExt cx="0" cy="0"/>
        </a:xfrm>
      </p:grpSpPr>
      <p:sp>
        <p:nvSpPr>
          <p:cNvPr id="114" name="Google Shape;114;p21"/>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
        <p:nvSpPr>
          <p:cNvPr id="115" name="Google Shape;115;p21"/>
          <p:cNvSpPr txBox="1">
            <a:spLocks noGrp="1"/>
          </p:cNvSpPr>
          <p:nvPr>
            <p:ph type="title"/>
          </p:nvPr>
        </p:nvSpPr>
        <p:spPr>
          <a:xfrm>
            <a:off x="713225" y="719341"/>
            <a:ext cx="4448100" cy="12724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5000">
                <a:solidFill>
                  <a:schemeClr val="lt1"/>
                </a:solidFill>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16" name="Google Shape;116;p21"/>
          <p:cNvSpPr txBox="1">
            <a:spLocks noGrp="1"/>
          </p:cNvSpPr>
          <p:nvPr>
            <p:ph type="subTitle" idx="1"/>
          </p:nvPr>
        </p:nvSpPr>
        <p:spPr>
          <a:xfrm>
            <a:off x="713225" y="1898229"/>
            <a:ext cx="4448100" cy="13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7" name="Google Shape;117;p21"/>
          <p:cNvSpPr txBox="1"/>
          <p:nvPr/>
        </p:nvSpPr>
        <p:spPr>
          <a:xfrm>
            <a:off x="713225" y="4219304"/>
            <a:ext cx="3099000" cy="862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lt1"/>
                </a:solidFill>
                <a:latin typeface="Roboto"/>
                <a:ea typeface="Roboto"/>
                <a:cs typeface="Roboto"/>
                <a:sym typeface="Roboto"/>
              </a:rPr>
              <a:t>CREDITS:</a:t>
            </a:r>
            <a:r>
              <a:rPr lang="en" sz="1000">
                <a:solidFill>
                  <a:schemeClr val="lt1"/>
                </a:solidFill>
                <a:latin typeface="Roboto"/>
                <a:ea typeface="Roboto"/>
                <a:cs typeface="Roboto"/>
                <a:sym typeface="Roboto"/>
              </a:rPr>
              <a:t> This presentation template was created by </a:t>
            </a:r>
            <a:r>
              <a:rPr lang="en" sz="1000" b="1" u="sng">
                <a:solidFill>
                  <a:schemeClr val="lt1"/>
                </a:solid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000">
                <a:solidFill>
                  <a:schemeClr val="lt1"/>
                </a:solidFill>
                <a:latin typeface="Roboto"/>
                <a:ea typeface="Roboto"/>
                <a:cs typeface="Roboto"/>
                <a:sym typeface="Roboto"/>
              </a:rPr>
              <a:t>, and includes icons, infographics &amp; images by </a:t>
            </a:r>
            <a:r>
              <a:rPr lang="en" sz="1000" b="1" u="sng">
                <a:solidFill>
                  <a:schemeClr val="lt1"/>
                </a:solidFill>
                <a:latin typeface="Roboto"/>
                <a:ea typeface="Roboto"/>
                <a:cs typeface="Roboto"/>
                <a:sym typeface="Roboto"/>
                <a:hlinkClick r:id="rId3">
                  <a:extLst>
                    <a:ext uri="{A12FA001-AC4F-418D-AE19-62706E023703}">
                      <ahyp:hlinkClr xmlns:ahyp="http://schemas.microsoft.com/office/drawing/2018/hyperlinkcolor" val="tx"/>
                    </a:ext>
                  </a:extLst>
                </a:hlinkClick>
              </a:rPr>
              <a:t>Freepik</a:t>
            </a:r>
            <a:r>
              <a:rPr lang="en" sz="1000" u="sng">
                <a:solidFill>
                  <a:schemeClr val="lt1"/>
                </a:solidFill>
                <a:latin typeface="Roboto"/>
                <a:ea typeface="Roboto"/>
                <a:cs typeface="Roboto"/>
                <a:sym typeface="Roboto"/>
              </a:rPr>
              <a:t> </a:t>
            </a:r>
            <a:endParaRPr sz="1000" b="1" u="sng">
              <a:solidFill>
                <a:schemeClr val="lt1"/>
              </a:solidFill>
              <a:latin typeface="Roboto"/>
              <a:ea typeface="Roboto"/>
              <a:cs typeface="Roboto"/>
              <a:sym typeface="Roboto"/>
            </a:endParaRPr>
          </a:p>
        </p:txBody>
      </p:sp>
    </p:spTree>
    <p:extLst>
      <p:ext uri="{BB962C8B-B14F-4D97-AF65-F5344CB8AC3E}">
        <p14:creationId xmlns:p14="http://schemas.microsoft.com/office/powerpoint/2010/main" val="8430158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18"/>
        <p:cNvGrpSpPr/>
        <p:nvPr/>
      </p:nvGrpSpPr>
      <p:grpSpPr>
        <a:xfrm>
          <a:off x="0" y="0"/>
          <a:ext cx="0" cy="0"/>
          <a:chOff x="0" y="0"/>
          <a:chExt cx="0" cy="0"/>
        </a:xfrm>
      </p:grpSpPr>
      <p:sp>
        <p:nvSpPr>
          <p:cNvPr id="119" name="Google Shape;119;p22"/>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Tree>
    <p:extLst>
      <p:ext uri="{BB962C8B-B14F-4D97-AF65-F5344CB8AC3E}">
        <p14:creationId xmlns:p14="http://schemas.microsoft.com/office/powerpoint/2010/main" val="25789462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dk1"/>
        </a:solidFill>
        <a:effectLst/>
      </p:bgPr>
    </p:bg>
    <p:spTree>
      <p:nvGrpSpPr>
        <p:cNvPr id="1" name="Shape 120"/>
        <p:cNvGrpSpPr/>
        <p:nvPr/>
      </p:nvGrpSpPr>
      <p:grpSpPr>
        <a:xfrm>
          <a:off x="0" y="0"/>
          <a:ext cx="0" cy="0"/>
          <a:chOff x="0" y="0"/>
          <a:chExt cx="0" cy="0"/>
        </a:xfrm>
      </p:grpSpPr>
      <p:sp>
        <p:nvSpPr>
          <p:cNvPr id="121" name="Google Shape;121;p23"/>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latin typeface="Open Sans"/>
              <a:ea typeface="Open Sans"/>
              <a:cs typeface="Open Sans"/>
              <a:sym typeface="Open Sans"/>
            </a:endParaRPr>
          </a:p>
        </p:txBody>
      </p:sp>
    </p:spTree>
    <p:extLst>
      <p:ext uri="{BB962C8B-B14F-4D97-AF65-F5344CB8AC3E}">
        <p14:creationId xmlns:p14="http://schemas.microsoft.com/office/powerpoint/2010/main" val="58331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31" name="Google Shape;31;p6"/>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2744106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p:nvPr/>
        </p:nvSpPr>
        <p:spPr>
          <a:xfrm rot="10800000" flipH="1">
            <a:off x="117900" y="158800"/>
            <a:ext cx="8908200" cy="63092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34" name="Google Shape;34;p7"/>
          <p:cNvSpPr txBox="1">
            <a:spLocks noGrp="1"/>
          </p:cNvSpPr>
          <p:nvPr>
            <p:ph type="title"/>
          </p:nvPr>
        </p:nvSpPr>
        <p:spPr>
          <a:xfrm>
            <a:off x="713225" y="597400"/>
            <a:ext cx="36813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5" name="Google Shape;35;p7"/>
          <p:cNvSpPr txBox="1">
            <a:spLocks noGrp="1"/>
          </p:cNvSpPr>
          <p:nvPr>
            <p:ph type="subTitle" idx="1"/>
          </p:nvPr>
        </p:nvSpPr>
        <p:spPr>
          <a:xfrm>
            <a:off x="713225" y="2326033"/>
            <a:ext cx="3681300" cy="28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r>
              <a:rPr lang="en-US"/>
              <a:t>Click to edit Master subtitle style</a:t>
            </a:r>
            <a:endParaRPr/>
          </a:p>
        </p:txBody>
      </p:sp>
      <p:sp>
        <p:nvSpPr>
          <p:cNvPr id="36" name="Google Shape;36;p7"/>
          <p:cNvSpPr>
            <a:spLocks noGrp="1"/>
          </p:cNvSpPr>
          <p:nvPr>
            <p:ph type="pic" idx="2"/>
          </p:nvPr>
        </p:nvSpPr>
        <p:spPr>
          <a:xfrm>
            <a:off x="4709525" y="594367"/>
            <a:ext cx="3721200" cy="5669200"/>
          </a:xfrm>
          <a:prstGeom prst="roundRect">
            <a:avLst>
              <a:gd name="adj" fmla="val 16667"/>
            </a:avLst>
          </a:prstGeom>
          <a:noFill/>
          <a:ln>
            <a:noFill/>
          </a:ln>
        </p:spPr>
      </p:sp>
    </p:spTree>
    <p:extLst>
      <p:ext uri="{BB962C8B-B14F-4D97-AF65-F5344CB8AC3E}">
        <p14:creationId xmlns:p14="http://schemas.microsoft.com/office/powerpoint/2010/main" val="320738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7"/>
        <p:cNvGrpSpPr/>
        <p:nvPr/>
      </p:nvGrpSpPr>
      <p:grpSpPr>
        <a:xfrm>
          <a:off x="0" y="0"/>
          <a:ext cx="0" cy="0"/>
          <a:chOff x="0" y="0"/>
          <a:chExt cx="0" cy="0"/>
        </a:xfrm>
      </p:grpSpPr>
      <p:sp>
        <p:nvSpPr>
          <p:cNvPr id="38" name="Google Shape;38;p8"/>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39" name="Google Shape;39;p8"/>
          <p:cNvSpPr txBox="1">
            <a:spLocks noGrp="1"/>
          </p:cNvSpPr>
          <p:nvPr>
            <p:ph type="title"/>
          </p:nvPr>
        </p:nvSpPr>
        <p:spPr>
          <a:xfrm>
            <a:off x="2317950" y="1742800"/>
            <a:ext cx="45081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63287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0"/>
        <p:cNvGrpSpPr/>
        <p:nvPr/>
      </p:nvGrpSpPr>
      <p:grpSpPr>
        <a:xfrm>
          <a:off x="0" y="0"/>
          <a:ext cx="0" cy="0"/>
          <a:chOff x="0" y="0"/>
          <a:chExt cx="0" cy="0"/>
        </a:xfrm>
      </p:grpSpPr>
      <p:sp>
        <p:nvSpPr>
          <p:cNvPr id="41" name="Google Shape;41;p9"/>
          <p:cNvSpPr/>
          <p:nvPr/>
        </p:nvSpPr>
        <p:spPr>
          <a:xfrm rot="10800000" flipH="1">
            <a:off x="117900" y="158800"/>
            <a:ext cx="8908200" cy="63092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Open Sans"/>
              <a:ea typeface="Open Sans"/>
              <a:cs typeface="Open Sans"/>
              <a:sym typeface="Open Sans"/>
            </a:endParaRPr>
          </a:p>
        </p:txBody>
      </p:sp>
      <p:sp>
        <p:nvSpPr>
          <p:cNvPr id="42" name="Google Shape;42;p9"/>
          <p:cNvSpPr txBox="1">
            <a:spLocks noGrp="1"/>
          </p:cNvSpPr>
          <p:nvPr>
            <p:ph type="title"/>
          </p:nvPr>
        </p:nvSpPr>
        <p:spPr>
          <a:xfrm>
            <a:off x="2135550" y="1585467"/>
            <a:ext cx="4872900" cy="26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2600"/>
              <a:buNone/>
              <a:defRPr>
                <a:solidFill>
                  <a:schemeClr val="lt1"/>
                </a:solidFill>
              </a:defRPr>
            </a:lvl2pPr>
            <a:lvl3pPr lvl="2" algn="ctr" rtl="0">
              <a:spcBef>
                <a:spcPts val="0"/>
              </a:spcBef>
              <a:spcAft>
                <a:spcPts val="0"/>
              </a:spcAft>
              <a:buClr>
                <a:schemeClr val="lt1"/>
              </a:buClr>
              <a:buSzPts val="2600"/>
              <a:buNone/>
              <a:defRPr>
                <a:solidFill>
                  <a:schemeClr val="lt1"/>
                </a:solidFill>
              </a:defRPr>
            </a:lvl3pPr>
            <a:lvl4pPr lvl="3" algn="ctr" rtl="0">
              <a:spcBef>
                <a:spcPts val="0"/>
              </a:spcBef>
              <a:spcAft>
                <a:spcPts val="0"/>
              </a:spcAft>
              <a:buClr>
                <a:schemeClr val="lt1"/>
              </a:buClr>
              <a:buSzPts val="2600"/>
              <a:buNone/>
              <a:defRPr>
                <a:solidFill>
                  <a:schemeClr val="lt1"/>
                </a:solidFill>
              </a:defRPr>
            </a:lvl4pPr>
            <a:lvl5pPr lvl="4" algn="ctr" rtl="0">
              <a:spcBef>
                <a:spcPts val="0"/>
              </a:spcBef>
              <a:spcAft>
                <a:spcPts val="0"/>
              </a:spcAft>
              <a:buClr>
                <a:schemeClr val="lt1"/>
              </a:buClr>
              <a:buSzPts val="2600"/>
              <a:buNone/>
              <a:defRPr>
                <a:solidFill>
                  <a:schemeClr val="lt1"/>
                </a:solidFill>
              </a:defRPr>
            </a:lvl5pPr>
            <a:lvl6pPr lvl="5" algn="ctr" rtl="0">
              <a:spcBef>
                <a:spcPts val="0"/>
              </a:spcBef>
              <a:spcAft>
                <a:spcPts val="0"/>
              </a:spcAft>
              <a:buClr>
                <a:schemeClr val="lt1"/>
              </a:buClr>
              <a:buSzPts val="2600"/>
              <a:buNone/>
              <a:defRPr>
                <a:solidFill>
                  <a:schemeClr val="lt1"/>
                </a:solidFill>
              </a:defRPr>
            </a:lvl6pPr>
            <a:lvl7pPr lvl="6" algn="ctr" rtl="0">
              <a:spcBef>
                <a:spcPts val="0"/>
              </a:spcBef>
              <a:spcAft>
                <a:spcPts val="0"/>
              </a:spcAft>
              <a:buClr>
                <a:schemeClr val="lt1"/>
              </a:buClr>
              <a:buSzPts val="2600"/>
              <a:buNone/>
              <a:defRPr>
                <a:solidFill>
                  <a:schemeClr val="lt1"/>
                </a:solidFill>
              </a:defRPr>
            </a:lvl7pPr>
            <a:lvl8pPr lvl="7" algn="ctr" rtl="0">
              <a:spcBef>
                <a:spcPts val="0"/>
              </a:spcBef>
              <a:spcAft>
                <a:spcPts val="0"/>
              </a:spcAft>
              <a:buClr>
                <a:schemeClr val="lt1"/>
              </a:buClr>
              <a:buSzPts val="2600"/>
              <a:buNone/>
              <a:defRPr>
                <a:solidFill>
                  <a:schemeClr val="lt1"/>
                </a:solidFill>
              </a:defRPr>
            </a:lvl8pPr>
            <a:lvl9pPr lvl="8" algn="ctr" rtl="0">
              <a:spcBef>
                <a:spcPts val="0"/>
              </a:spcBef>
              <a:spcAft>
                <a:spcPts val="0"/>
              </a:spcAft>
              <a:buClr>
                <a:schemeClr val="lt1"/>
              </a:buClr>
              <a:buSzPts val="2600"/>
              <a:buNone/>
              <a:defRPr>
                <a:solidFill>
                  <a:schemeClr val="lt1"/>
                </a:solidFill>
              </a:defRPr>
            </a:lvl9pPr>
          </a:lstStyle>
          <a:p>
            <a:r>
              <a:rPr lang="en-US"/>
              <a:t>Click to edit Master title style</a:t>
            </a:r>
            <a:endParaRPr/>
          </a:p>
        </p:txBody>
      </p:sp>
      <p:sp>
        <p:nvSpPr>
          <p:cNvPr id="43" name="Google Shape;43;p9"/>
          <p:cNvSpPr txBox="1">
            <a:spLocks noGrp="1"/>
          </p:cNvSpPr>
          <p:nvPr>
            <p:ph type="subTitle" idx="1"/>
          </p:nvPr>
        </p:nvSpPr>
        <p:spPr>
          <a:xfrm>
            <a:off x="2135550" y="4204667"/>
            <a:ext cx="48729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600">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211886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a:spLocks noGrp="1"/>
          </p:cNvSpPr>
          <p:nvPr>
            <p:ph type="pic" idx="2"/>
          </p:nvPr>
        </p:nvSpPr>
        <p:spPr>
          <a:xfrm>
            <a:off x="0" y="0"/>
            <a:ext cx="9144000" cy="6858000"/>
          </a:xfrm>
          <a:prstGeom prst="rect">
            <a:avLst/>
          </a:prstGeom>
          <a:noFill/>
          <a:ln>
            <a:noFill/>
          </a:ln>
        </p:spPr>
      </p:sp>
      <p:sp>
        <p:nvSpPr>
          <p:cNvPr id="46" name="Google Shape;46;p10"/>
          <p:cNvSpPr txBox="1">
            <a:spLocks noGrp="1"/>
          </p:cNvSpPr>
          <p:nvPr>
            <p:ph type="title"/>
          </p:nvPr>
        </p:nvSpPr>
        <p:spPr>
          <a:xfrm>
            <a:off x="720000" y="5352600"/>
            <a:ext cx="7704000" cy="763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30143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theme" Target="../theme/theme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93367"/>
            <a:ext cx="77175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1pPr>
            <a:lvl2pPr lvl="1"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2pPr>
            <a:lvl3pPr lvl="2"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3pPr>
            <a:lvl4pPr lvl="3"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4pPr>
            <a:lvl5pPr lvl="4"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5pPr>
            <a:lvl6pPr lvl="5"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6pPr>
            <a:lvl7pPr lvl="6"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7pPr>
            <a:lvl8pPr lvl="7"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8pPr>
            <a:lvl9pPr lvl="8"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9pPr>
          </a:lstStyle>
          <a:p>
            <a:endParaRPr/>
          </a:p>
        </p:txBody>
      </p:sp>
      <p:sp>
        <p:nvSpPr>
          <p:cNvPr id="7" name="Google Shape;7;p1"/>
          <p:cNvSpPr txBox="1">
            <a:spLocks noGrp="1"/>
          </p:cNvSpPr>
          <p:nvPr>
            <p:ph type="body" idx="1"/>
          </p:nvPr>
        </p:nvSpPr>
        <p:spPr>
          <a:xfrm>
            <a:off x="713225" y="1536633"/>
            <a:ext cx="77175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271251510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713225" y="719333"/>
            <a:ext cx="77175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1pPr>
            <a:lvl2pPr lvl="1"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2pPr>
            <a:lvl3pPr lvl="2"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3pPr>
            <a:lvl4pPr lvl="3"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4pPr>
            <a:lvl5pPr lvl="4"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5pPr>
            <a:lvl6pPr lvl="5"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6pPr>
            <a:lvl7pPr lvl="6"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7pPr>
            <a:lvl8pPr lvl="7"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8pPr>
            <a:lvl9pPr lvl="8"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9pPr>
          </a:lstStyle>
          <a:p>
            <a:endParaRPr/>
          </a:p>
        </p:txBody>
      </p:sp>
      <p:sp>
        <p:nvSpPr>
          <p:cNvPr id="124" name="Google Shape;12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1pPr>
            <a:lvl2pPr marL="914400" lvl="1"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2pPr>
            <a:lvl3pPr marL="1371600" lvl="2"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3pPr>
            <a:lvl4pPr marL="1828800" lvl="3"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4pPr>
            <a:lvl5pPr marL="2286000" lvl="4"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5pPr>
            <a:lvl6pPr marL="2743200" lvl="5"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6pPr>
            <a:lvl7pPr marL="3200400" lvl="6"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7pPr>
            <a:lvl8pPr marL="3657600" lvl="7"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8pPr>
            <a:lvl9pPr marL="4114800" lvl="8"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9pPr>
          </a:lstStyle>
          <a:p>
            <a:endParaRPr/>
          </a:p>
        </p:txBody>
      </p:sp>
    </p:spTree>
    <p:extLst>
      <p:ext uri="{BB962C8B-B14F-4D97-AF65-F5344CB8AC3E}">
        <p14:creationId xmlns:p14="http://schemas.microsoft.com/office/powerpoint/2010/main" val="1096738947"/>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93367"/>
            <a:ext cx="77175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1pPr>
            <a:lvl2pPr lvl="1"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2pPr>
            <a:lvl3pPr lvl="2"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3pPr>
            <a:lvl4pPr lvl="3"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4pPr>
            <a:lvl5pPr lvl="4"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5pPr>
            <a:lvl6pPr lvl="5"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6pPr>
            <a:lvl7pPr lvl="6"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7pPr>
            <a:lvl8pPr lvl="7"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8pPr>
            <a:lvl9pPr lvl="8" rt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sym typeface="Inter Medium"/>
              </a:defRPr>
            </a:lvl9pPr>
          </a:lstStyle>
          <a:p>
            <a:endParaRPr/>
          </a:p>
        </p:txBody>
      </p:sp>
      <p:sp>
        <p:nvSpPr>
          <p:cNvPr id="7" name="Google Shape;7;p1"/>
          <p:cNvSpPr txBox="1">
            <a:spLocks noGrp="1"/>
          </p:cNvSpPr>
          <p:nvPr>
            <p:ph type="body" idx="1"/>
          </p:nvPr>
        </p:nvSpPr>
        <p:spPr>
          <a:xfrm>
            <a:off x="713225" y="1536633"/>
            <a:ext cx="77175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331596310"/>
      </p:ext>
    </p:extLst>
  </p:cSld>
  <p:clrMap bg1="lt1" tx1="dk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6444" y="2696064"/>
            <a:ext cx="8411112" cy="1465871"/>
          </a:xfrm>
        </p:spPr>
        <p:txBody>
          <a:bodyPr>
            <a:normAutofit/>
          </a:bodyPr>
          <a:lstStyle/>
          <a:p>
            <a:pPr algn="ctr">
              <a:defRPr>
                <a:solidFill>
                  <a:srgbClr val="000000"/>
                </a:solidFill>
              </a:defRPr>
            </a:pPr>
            <a:r>
              <a:rPr dirty="0">
                <a:solidFill>
                  <a:schemeClr val="bg1"/>
                </a:solidFill>
              </a:rPr>
              <a:t>Uber Trips Analysis </a:t>
            </a:r>
            <a:br>
              <a:rPr lang="en-US" dirty="0">
                <a:solidFill>
                  <a:schemeClr val="bg1"/>
                </a:solidFill>
              </a:rPr>
            </a:br>
            <a:r>
              <a:rPr sz="2400" i="1" dirty="0">
                <a:solidFill>
                  <a:schemeClr val="bg1"/>
                </a:solidFill>
              </a:rPr>
              <a:t>Insights for Operational Efficiency and Strategic Planning</a:t>
            </a:r>
            <a:endParaRPr i="1" dirty="0">
              <a:solidFill>
                <a:schemeClr val="bg1"/>
              </a:solidFill>
            </a:endParaRPr>
          </a:p>
        </p:txBody>
      </p:sp>
      <p:sp>
        <p:nvSpPr>
          <p:cNvPr id="3" name="Subtitle 2"/>
          <p:cNvSpPr>
            <a:spLocks noGrp="1"/>
          </p:cNvSpPr>
          <p:nvPr>
            <p:ph type="subTitle" idx="1"/>
          </p:nvPr>
        </p:nvSpPr>
        <p:spPr>
          <a:xfrm>
            <a:off x="5531034" y="6031732"/>
            <a:ext cx="3544140" cy="574800"/>
          </a:xfrm>
        </p:spPr>
        <p:txBody>
          <a:bodyPr/>
          <a:lstStyle/>
          <a:p>
            <a:pPr>
              <a:defRPr>
                <a:solidFill>
                  <a:srgbClr val="323232"/>
                </a:solidFill>
              </a:defRPr>
            </a:pPr>
            <a:r>
              <a:rPr dirty="0">
                <a:solidFill>
                  <a:schemeClr val="bg2">
                    <a:lumMod val="65000"/>
                  </a:schemeClr>
                </a:solidFill>
              </a:rPr>
              <a:t>Presented by: Mariam Abdulazeez</a:t>
            </a:r>
          </a:p>
        </p:txBody>
      </p:sp>
      <p:pic>
        <p:nvPicPr>
          <p:cNvPr id="5" name="Picture 4">
            <a:extLst>
              <a:ext uri="{FF2B5EF4-FFF2-40B4-BE49-F238E27FC236}">
                <a16:creationId xmlns:a16="http://schemas.microsoft.com/office/drawing/2014/main" id="{AF422946-9322-BD7C-39AB-F5AD7A5C0202}"/>
              </a:ext>
            </a:extLst>
          </p:cNvPr>
          <p:cNvPicPr>
            <a:picLocks noChangeAspect="1"/>
          </p:cNvPicPr>
          <p:nvPr/>
        </p:nvPicPr>
        <p:blipFill>
          <a:blip r:embed="rId2"/>
          <a:stretch>
            <a:fillRect/>
          </a:stretch>
        </p:blipFill>
        <p:spPr>
          <a:xfrm>
            <a:off x="8037065" y="430212"/>
            <a:ext cx="792109" cy="7921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
        <p:cNvGrpSpPr/>
        <p:nvPr/>
      </p:nvGrpSpPr>
      <p:grpSpPr>
        <a:xfrm>
          <a:off x="0" y="0"/>
          <a:ext cx="0" cy="0"/>
          <a:chOff x="0" y="0"/>
          <a:chExt cx="0" cy="0"/>
        </a:xfrm>
      </p:grpSpPr>
      <p:pic>
        <p:nvPicPr>
          <p:cNvPr id="7" name="Picture 6">
            <a:extLst>
              <a:ext uri="{FF2B5EF4-FFF2-40B4-BE49-F238E27FC236}">
                <a16:creationId xmlns:a16="http://schemas.microsoft.com/office/drawing/2014/main" id="{A1DD9A8A-11B7-ABE9-119A-BB472DAAB78E}"/>
              </a:ext>
            </a:extLst>
          </p:cNvPr>
          <p:cNvPicPr>
            <a:picLocks noChangeAspect="1"/>
          </p:cNvPicPr>
          <p:nvPr/>
        </p:nvPicPr>
        <p:blipFill>
          <a:blip r:embed="rId3"/>
          <a:stretch>
            <a:fillRect/>
          </a:stretch>
        </p:blipFill>
        <p:spPr>
          <a:xfrm>
            <a:off x="8017145" y="344231"/>
            <a:ext cx="792109" cy="7921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07" name="Google Shape;207;p34"/>
          <p:cNvSpPr txBox="1"/>
          <p:nvPr/>
        </p:nvSpPr>
        <p:spPr>
          <a:xfrm>
            <a:off x="1343325" y="5708250"/>
            <a:ext cx="1225800" cy="292500"/>
          </a:xfrm>
          <a:prstGeom prst="rect">
            <a:avLst/>
          </a:prstGeom>
          <a:noFill/>
          <a:ln>
            <a:noFill/>
          </a:ln>
        </p:spPr>
        <p:txBody>
          <a:bodyPr spcFirstLastPara="1" wrap="square" lIns="91425" tIns="91425" rIns="91425" bIns="91425" anchor="b" anchorCtr="0">
            <a:noAutofit/>
          </a:bodyPr>
          <a:lstStyle/>
          <a:p>
            <a:r>
              <a:rPr lang="en" sz="700">
                <a:solidFill>
                  <a:srgbClr val="EFEEE7"/>
                </a:solidFill>
                <a:latin typeface="Roboto"/>
                <a:ea typeface="Roboto"/>
                <a:cs typeface="Roboto"/>
                <a:sym typeface="Roboto"/>
              </a:rPr>
              <a:t>Feature Name/Product</a:t>
            </a:r>
            <a:endParaRPr sz="700">
              <a:solidFill>
                <a:srgbClr val="EFEEE7"/>
              </a:solidFill>
              <a:latin typeface="Roboto"/>
              <a:ea typeface="Roboto"/>
              <a:cs typeface="Roboto"/>
              <a:sym typeface="Roboto"/>
            </a:endParaRPr>
          </a:p>
        </p:txBody>
      </p:sp>
      <p:sp>
        <p:nvSpPr>
          <p:cNvPr id="208" name="Google Shape;208;p34"/>
          <p:cNvSpPr txBox="1"/>
          <p:nvPr/>
        </p:nvSpPr>
        <p:spPr>
          <a:xfrm>
            <a:off x="117900" y="5708250"/>
            <a:ext cx="1225200" cy="292500"/>
          </a:xfrm>
          <a:prstGeom prst="rect">
            <a:avLst/>
          </a:prstGeom>
          <a:noFill/>
          <a:ln>
            <a:noFill/>
          </a:ln>
        </p:spPr>
        <p:txBody>
          <a:bodyPr spcFirstLastPara="1" wrap="square" lIns="91425" tIns="91425" rIns="91425" bIns="91425" anchor="b" anchorCtr="0">
            <a:noAutofit/>
          </a:bodyPr>
          <a:lstStyle/>
          <a:p>
            <a:r>
              <a:rPr lang="en" sz="700">
                <a:solidFill>
                  <a:srgbClr val="EFEEE7"/>
                </a:solidFill>
                <a:latin typeface="Roboto"/>
                <a:ea typeface="Roboto"/>
                <a:cs typeface="Roboto"/>
                <a:sym typeface="Roboto"/>
              </a:rPr>
              <a:t>DD/MM/YYYY</a:t>
            </a:r>
            <a:endParaRPr sz="700">
              <a:solidFill>
                <a:srgbClr val="EFEEE7"/>
              </a:solidFill>
              <a:latin typeface="Roboto"/>
              <a:ea typeface="Roboto"/>
              <a:cs typeface="Roboto"/>
              <a:sym typeface="Roboto"/>
            </a:endParaRPr>
          </a:p>
        </p:txBody>
      </p:sp>
      <p:sp>
        <p:nvSpPr>
          <p:cNvPr id="209" name="Google Shape;209;p34"/>
          <p:cNvSpPr txBox="1"/>
          <p:nvPr/>
        </p:nvSpPr>
        <p:spPr>
          <a:xfrm>
            <a:off x="7800300" y="5708250"/>
            <a:ext cx="1225800" cy="292500"/>
          </a:xfrm>
          <a:prstGeom prst="rect">
            <a:avLst/>
          </a:prstGeom>
          <a:noFill/>
          <a:ln>
            <a:noFill/>
          </a:ln>
        </p:spPr>
        <p:txBody>
          <a:bodyPr spcFirstLastPara="1" wrap="square" lIns="91425" tIns="91425" rIns="91425" bIns="91425" anchor="b" anchorCtr="0">
            <a:noAutofit/>
          </a:bodyPr>
          <a:lstStyle/>
          <a:p>
            <a:pPr algn="r"/>
            <a:r>
              <a:rPr lang="en" sz="700">
                <a:solidFill>
                  <a:srgbClr val="EFEEE7"/>
                </a:solidFill>
                <a:latin typeface="Roboto"/>
                <a:ea typeface="Roboto"/>
                <a:cs typeface="Roboto"/>
                <a:sym typeface="Roboto"/>
              </a:rPr>
              <a:t>Your Company Name</a:t>
            </a:r>
            <a:endParaRPr sz="700">
              <a:solidFill>
                <a:srgbClr val="EFEEE7"/>
              </a:solidFill>
              <a:latin typeface="Roboto"/>
              <a:ea typeface="Roboto"/>
              <a:cs typeface="Roboto"/>
              <a:sym typeface="Roboto"/>
            </a:endParaRPr>
          </a:p>
        </p:txBody>
      </p:sp>
      <p:sp>
        <p:nvSpPr>
          <p:cNvPr id="210" name="Google Shape;210;p34"/>
          <p:cNvSpPr txBox="1">
            <a:spLocks noGrp="1"/>
          </p:cNvSpPr>
          <p:nvPr>
            <p:ph type="subTitle" idx="4"/>
          </p:nvPr>
        </p:nvSpPr>
        <p:spPr>
          <a:xfrm>
            <a:off x="713544" y="2833288"/>
            <a:ext cx="4661400" cy="431100"/>
          </a:xfrm>
          <a:prstGeom prst="rect">
            <a:avLst/>
          </a:prstGeom>
          <a:noFill/>
          <a:ln>
            <a:noFill/>
          </a:ln>
        </p:spPr>
        <p:txBody>
          <a:bodyPr spcFirstLastPara="1" wrap="square" lIns="91425" tIns="91425" rIns="91425" bIns="91425" anchor="b" anchorCtr="0">
            <a:noAutofit/>
          </a:bodyPr>
          <a:lstStyle/>
          <a:p>
            <a:pPr marL="0" indent="0"/>
            <a:r>
              <a:rPr lang="en-CA" b="1" dirty="0"/>
              <a:t>Overview of Analysis:</a:t>
            </a:r>
            <a:endParaRPr b="1" dirty="0"/>
          </a:p>
        </p:txBody>
      </p:sp>
      <p:sp>
        <p:nvSpPr>
          <p:cNvPr id="211" name="Google Shape;211;p34"/>
          <p:cNvSpPr txBox="1">
            <a:spLocks noGrp="1"/>
          </p:cNvSpPr>
          <p:nvPr>
            <p:ph type="title"/>
          </p:nvPr>
        </p:nvSpPr>
        <p:spPr>
          <a:xfrm>
            <a:off x="720000" y="849990"/>
            <a:ext cx="7704000" cy="572700"/>
          </a:xfrm>
          <a:prstGeom prst="rect">
            <a:avLst/>
          </a:prstGeom>
        </p:spPr>
        <p:txBody>
          <a:bodyPr spcFirstLastPara="1" wrap="square" lIns="91425" tIns="91425" rIns="91425" bIns="91425" anchor="t" anchorCtr="0">
            <a:noAutofit/>
          </a:bodyPr>
          <a:lstStyle/>
          <a:p>
            <a:r>
              <a:rPr lang="en-CA" b="1" dirty="0"/>
              <a:t>Executive Summary</a:t>
            </a:r>
          </a:p>
        </p:txBody>
      </p:sp>
      <p:sp>
        <p:nvSpPr>
          <p:cNvPr id="213" name="Google Shape;213;p34"/>
          <p:cNvSpPr txBox="1">
            <a:spLocks noGrp="1"/>
          </p:cNvSpPr>
          <p:nvPr>
            <p:ph type="subTitle" idx="2"/>
          </p:nvPr>
        </p:nvSpPr>
        <p:spPr>
          <a:xfrm>
            <a:off x="713544" y="2063026"/>
            <a:ext cx="4661400" cy="736376"/>
          </a:xfrm>
          <a:prstGeom prst="rect">
            <a:avLst/>
          </a:prstGeom>
        </p:spPr>
        <p:txBody>
          <a:bodyPr spcFirstLastPara="1" wrap="square" lIns="91425" tIns="91425" rIns="91425" bIns="91425" anchor="t" anchorCtr="0">
            <a:noAutofit/>
          </a:bodyPr>
          <a:lstStyle/>
          <a:p>
            <a:pPr marL="0" indent="0"/>
            <a:r>
              <a:rPr lang="en-US" dirty="0"/>
              <a:t>To uncover key trends and operational insights from Uber trip data to support data-driven decision-making in supply chain planning and fleet operations. </a:t>
            </a:r>
          </a:p>
        </p:txBody>
      </p:sp>
      <p:sp>
        <p:nvSpPr>
          <p:cNvPr id="214" name="Google Shape;214;p34"/>
          <p:cNvSpPr txBox="1">
            <a:spLocks noGrp="1"/>
          </p:cNvSpPr>
          <p:nvPr>
            <p:ph type="subTitle" idx="3"/>
          </p:nvPr>
        </p:nvSpPr>
        <p:spPr>
          <a:xfrm>
            <a:off x="713544" y="1598040"/>
            <a:ext cx="4661400" cy="431100"/>
          </a:xfrm>
          <a:prstGeom prst="rect">
            <a:avLst/>
          </a:prstGeom>
        </p:spPr>
        <p:txBody>
          <a:bodyPr spcFirstLastPara="1" wrap="square" lIns="91425" tIns="91425" rIns="91425" bIns="91425" anchor="b" anchorCtr="0">
            <a:noAutofit/>
          </a:bodyPr>
          <a:lstStyle/>
          <a:p>
            <a:pPr marL="0" indent="0"/>
            <a:r>
              <a:rPr lang="en" b="1" dirty="0"/>
              <a:t>Objective:</a:t>
            </a:r>
            <a:endParaRPr b="1" dirty="0"/>
          </a:p>
        </p:txBody>
      </p:sp>
      <p:pic>
        <p:nvPicPr>
          <p:cNvPr id="215" name="Google Shape;215;p34"/>
          <p:cNvPicPr preferRelativeResize="0">
            <a:picLocks noGrp="1"/>
          </p:cNvPicPr>
          <p:nvPr>
            <p:ph type="pic" idx="5"/>
          </p:nvPr>
        </p:nvPicPr>
        <p:blipFill>
          <a:blip r:embed="rId4"/>
          <a:srcRect l="2343" r="2343"/>
          <a:stretch/>
        </p:blipFill>
        <p:spPr>
          <a:xfrm>
            <a:off x="5696375" y="1598052"/>
            <a:ext cx="2727600" cy="2861700"/>
          </a:xfrm>
          <a:prstGeom prst="roundRect">
            <a:avLst>
              <a:gd name="adj" fmla="val 2821"/>
            </a:avLst>
          </a:prstGeom>
        </p:spPr>
      </p:pic>
      <p:sp>
        <p:nvSpPr>
          <p:cNvPr id="2" name="Google Shape;210;p34">
            <a:extLst>
              <a:ext uri="{FF2B5EF4-FFF2-40B4-BE49-F238E27FC236}">
                <a16:creationId xmlns:a16="http://schemas.microsoft.com/office/drawing/2014/main" id="{0295D8FB-C3A4-E238-3989-89D7DF46892E}"/>
              </a:ext>
            </a:extLst>
          </p:cNvPr>
          <p:cNvSpPr txBox="1">
            <a:spLocks/>
          </p:cNvSpPr>
          <p:nvPr/>
        </p:nvSpPr>
        <p:spPr>
          <a:xfrm>
            <a:off x="713544" y="4532489"/>
            <a:ext cx="4661400" cy="43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chemeClr val="dk1"/>
              </a:buClr>
              <a:buSzPts val="2400"/>
              <a:buFont typeface="Inter"/>
              <a:buNone/>
              <a:defRPr sz="1600" b="1">
                <a:solidFill>
                  <a:schemeClr val="dk1"/>
                </a:solidFill>
                <a:latin typeface="Inter Medium"/>
                <a:ea typeface="Inter Medium"/>
                <a:cs typeface="Inter Medium"/>
                <a:sym typeface="Inter Medium"/>
              </a:defRPr>
            </a:lvl1pPr>
            <a:lvl2pPr marL="914400" indent="-304800" algn="ctr">
              <a:buClr>
                <a:schemeClr val="dk1"/>
              </a:buClr>
              <a:buSzPts val="2400"/>
              <a:buFont typeface="Inter"/>
              <a:buNone/>
              <a:defRPr sz="2400" b="1">
                <a:solidFill>
                  <a:schemeClr val="dk1"/>
                </a:solidFill>
                <a:latin typeface="Inter"/>
                <a:ea typeface="Inter"/>
                <a:cs typeface="Inter"/>
                <a:sym typeface="Inter"/>
              </a:defRPr>
            </a:lvl2pPr>
            <a:lvl3pPr marL="1371600" indent="-304800" algn="ctr">
              <a:buClr>
                <a:schemeClr val="dk1"/>
              </a:buClr>
              <a:buSzPts val="2400"/>
              <a:buFont typeface="Inter"/>
              <a:buNone/>
              <a:defRPr sz="2400" b="1">
                <a:solidFill>
                  <a:schemeClr val="dk1"/>
                </a:solidFill>
                <a:latin typeface="Inter"/>
                <a:ea typeface="Inter"/>
                <a:cs typeface="Inter"/>
                <a:sym typeface="Inter"/>
              </a:defRPr>
            </a:lvl3pPr>
            <a:lvl4pPr marL="1828800" indent="-304800" algn="ctr">
              <a:buClr>
                <a:schemeClr val="dk1"/>
              </a:buClr>
              <a:buSzPts val="2400"/>
              <a:buFont typeface="Inter"/>
              <a:buNone/>
              <a:defRPr sz="2400" b="1">
                <a:solidFill>
                  <a:schemeClr val="dk1"/>
                </a:solidFill>
                <a:latin typeface="Inter"/>
                <a:ea typeface="Inter"/>
                <a:cs typeface="Inter"/>
                <a:sym typeface="Inter"/>
              </a:defRPr>
            </a:lvl4pPr>
            <a:lvl5pPr marL="2286000" indent="-304800" algn="ctr">
              <a:buClr>
                <a:schemeClr val="dk1"/>
              </a:buClr>
              <a:buSzPts val="2400"/>
              <a:buFont typeface="Inter"/>
              <a:buNone/>
              <a:defRPr sz="2400" b="1">
                <a:solidFill>
                  <a:schemeClr val="dk1"/>
                </a:solidFill>
                <a:latin typeface="Inter"/>
                <a:ea typeface="Inter"/>
                <a:cs typeface="Inter"/>
                <a:sym typeface="Inter"/>
              </a:defRPr>
            </a:lvl5pPr>
            <a:lvl6pPr marL="2743200" indent="-304800" algn="ctr">
              <a:buClr>
                <a:schemeClr val="dk1"/>
              </a:buClr>
              <a:buSzPts val="2400"/>
              <a:buFont typeface="Inter"/>
              <a:buNone/>
              <a:defRPr sz="2400" b="1">
                <a:solidFill>
                  <a:schemeClr val="dk1"/>
                </a:solidFill>
                <a:latin typeface="Inter"/>
                <a:ea typeface="Inter"/>
                <a:cs typeface="Inter"/>
                <a:sym typeface="Inter"/>
              </a:defRPr>
            </a:lvl6pPr>
            <a:lvl7pPr marL="3200400" indent="-304800" algn="ctr">
              <a:buClr>
                <a:schemeClr val="dk1"/>
              </a:buClr>
              <a:buSzPts val="2400"/>
              <a:buFont typeface="Inter"/>
              <a:buNone/>
              <a:defRPr sz="2400" b="1">
                <a:solidFill>
                  <a:schemeClr val="dk1"/>
                </a:solidFill>
                <a:latin typeface="Inter"/>
                <a:ea typeface="Inter"/>
                <a:cs typeface="Inter"/>
                <a:sym typeface="Inter"/>
              </a:defRPr>
            </a:lvl7pPr>
            <a:lvl8pPr marL="3657600" indent="-304800" algn="ctr">
              <a:buClr>
                <a:schemeClr val="dk1"/>
              </a:buClr>
              <a:buSzPts val="2400"/>
              <a:buFont typeface="Inter"/>
              <a:buNone/>
              <a:defRPr sz="2400" b="1">
                <a:solidFill>
                  <a:schemeClr val="dk1"/>
                </a:solidFill>
                <a:latin typeface="Inter"/>
                <a:ea typeface="Inter"/>
                <a:cs typeface="Inter"/>
                <a:sym typeface="Inter"/>
              </a:defRPr>
            </a:lvl8pPr>
            <a:lvl9pPr marL="4114800" indent="-304800" algn="ctr">
              <a:buClr>
                <a:schemeClr val="dk1"/>
              </a:buClr>
              <a:buSzPts val="2400"/>
              <a:buFont typeface="Inter"/>
              <a:buNone/>
              <a:defRPr sz="2400" b="1">
                <a:solidFill>
                  <a:schemeClr val="dk1"/>
                </a:solidFill>
                <a:latin typeface="Inter"/>
                <a:ea typeface="Inter"/>
                <a:cs typeface="Inter"/>
                <a:sym typeface="Inter"/>
              </a:defRPr>
            </a:lvl9pPr>
          </a:lstStyle>
          <a:p>
            <a:r>
              <a:rPr lang="en-CA" dirty="0"/>
              <a:t>Key Business Value:</a:t>
            </a:r>
            <a:endParaRPr lang="en-US" dirty="0"/>
          </a:p>
        </p:txBody>
      </p:sp>
      <p:sp>
        <p:nvSpPr>
          <p:cNvPr id="3" name="Google Shape;212;p34">
            <a:extLst>
              <a:ext uri="{FF2B5EF4-FFF2-40B4-BE49-F238E27FC236}">
                <a16:creationId xmlns:a16="http://schemas.microsoft.com/office/drawing/2014/main" id="{B7E17AAE-C5D7-550D-F99B-8F8D31B7717F}"/>
              </a:ext>
            </a:extLst>
          </p:cNvPr>
          <p:cNvSpPr txBox="1">
            <a:spLocks/>
          </p:cNvSpPr>
          <p:nvPr/>
        </p:nvSpPr>
        <p:spPr>
          <a:xfrm>
            <a:off x="713544" y="4997473"/>
            <a:ext cx="7234322" cy="43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9pPr>
          </a:lstStyle>
          <a:p>
            <a:pPr marL="0" indent="0"/>
            <a:r>
              <a:rPr lang="en-US" dirty="0"/>
              <a:t>Enable better driver allocation, demand forecasting, and cost optimization through data visibility.</a:t>
            </a:r>
          </a:p>
        </p:txBody>
      </p:sp>
      <p:sp>
        <p:nvSpPr>
          <p:cNvPr id="6" name="Rectangle 3">
            <a:extLst>
              <a:ext uri="{FF2B5EF4-FFF2-40B4-BE49-F238E27FC236}">
                <a16:creationId xmlns:a16="http://schemas.microsoft.com/office/drawing/2014/main" id="{6474E1BB-E546-1290-ACCF-EB1E57B6B15F}"/>
              </a:ext>
            </a:extLst>
          </p:cNvPr>
          <p:cNvSpPr>
            <a:spLocks noGrp="1" noChangeArrowheads="1"/>
          </p:cNvSpPr>
          <p:nvPr>
            <p:ph type="subTitle" idx="1"/>
          </p:nvPr>
        </p:nvSpPr>
        <p:spPr bwMode="auto">
          <a:xfrm>
            <a:off x="713544" y="3298274"/>
            <a:ext cx="46678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Timeframe: 1-month dataset of Uber pickups in NYC</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Tools: Power BI (Data cleaning, modeling, and dashboarding)</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Focus Areas: Demand patterns, peak periods, popular locations, trip volumes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
          <a:extLst>
            <a:ext uri="{FF2B5EF4-FFF2-40B4-BE49-F238E27FC236}">
              <a16:creationId xmlns:a16="http://schemas.microsoft.com/office/drawing/2014/main" id="{EB6BC091-BD64-9858-D3D1-04B150F47F66}"/>
            </a:ext>
          </a:extLst>
        </p:cNvPr>
        <p:cNvGrpSpPr/>
        <p:nvPr/>
      </p:nvGrpSpPr>
      <p:grpSpPr>
        <a:xfrm>
          <a:off x="0" y="0"/>
          <a:ext cx="0" cy="0"/>
          <a:chOff x="0" y="0"/>
          <a:chExt cx="0" cy="0"/>
        </a:xfrm>
      </p:grpSpPr>
      <p:sp>
        <p:nvSpPr>
          <p:cNvPr id="207" name="Google Shape;207;p34">
            <a:extLst>
              <a:ext uri="{FF2B5EF4-FFF2-40B4-BE49-F238E27FC236}">
                <a16:creationId xmlns:a16="http://schemas.microsoft.com/office/drawing/2014/main" id="{1D900472-8014-17C6-05D7-C5447E3549CA}"/>
              </a:ext>
            </a:extLst>
          </p:cNvPr>
          <p:cNvSpPr txBox="1"/>
          <p:nvPr/>
        </p:nvSpPr>
        <p:spPr>
          <a:xfrm>
            <a:off x="1343325" y="5708250"/>
            <a:ext cx="1225800" cy="292500"/>
          </a:xfrm>
          <a:prstGeom prst="rect">
            <a:avLst/>
          </a:prstGeom>
          <a:noFill/>
          <a:ln>
            <a:noFill/>
          </a:ln>
        </p:spPr>
        <p:txBody>
          <a:bodyPr spcFirstLastPara="1" wrap="square" lIns="91425" tIns="91425" rIns="91425" bIns="91425" anchor="b" anchorCtr="0">
            <a:noAutofit/>
          </a:bodyPr>
          <a:lstStyle/>
          <a:p>
            <a:r>
              <a:rPr lang="en" sz="700">
                <a:solidFill>
                  <a:srgbClr val="EFEEE7"/>
                </a:solidFill>
                <a:latin typeface="Roboto"/>
                <a:ea typeface="Roboto"/>
                <a:cs typeface="Roboto"/>
                <a:sym typeface="Roboto"/>
              </a:rPr>
              <a:t>Feature Name/Product</a:t>
            </a:r>
            <a:endParaRPr sz="700">
              <a:solidFill>
                <a:srgbClr val="EFEEE7"/>
              </a:solidFill>
              <a:latin typeface="Roboto"/>
              <a:ea typeface="Roboto"/>
              <a:cs typeface="Roboto"/>
              <a:sym typeface="Roboto"/>
            </a:endParaRPr>
          </a:p>
        </p:txBody>
      </p:sp>
      <p:sp>
        <p:nvSpPr>
          <p:cNvPr id="208" name="Google Shape;208;p34">
            <a:extLst>
              <a:ext uri="{FF2B5EF4-FFF2-40B4-BE49-F238E27FC236}">
                <a16:creationId xmlns:a16="http://schemas.microsoft.com/office/drawing/2014/main" id="{B5466790-B39A-B47F-C79D-FB2112298CD0}"/>
              </a:ext>
            </a:extLst>
          </p:cNvPr>
          <p:cNvSpPr txBox="1"/>
          <p:nvPr/>
        </p:nvSpPr>
        <p:spPr>
          <a:xfrm>
            <a:off x="117900" y="5708250"/>
            <a:ext cx="1225200" cy="292500"/>
          </a:xfrm>
          <a:prstGeom prst="rect">
            <a:avLst/>
          </a:prstGeom>
          <a:noFill/>
          <a:ln>
            <a:noFill/>
          </a:ln>
        </p:spPr>
        <p:txBody>
          <a:bodyPr spcFirstLastPara="1" wrap="square" lIns="91425" tIns="91425" rIns="91425" bIns="91425" anchor="b" anchorCtr="0">
            <a:noAutofit/>
          </a:bodyPr>
          <a:lstStyle/>
          <a:p>
            <a:r>
              <a:rPr lang="en" sz="700">
                <a:solidFill>
                  <a:srgbClr val="EFEEE7"/>
                </a:solidFill>
                <a:latin typeface="Roboto"/>
                <a:ea typeface="Roboto"/>
                <a:cs typeface="Roboto"/>
                <a:sym typeface="Roboto"/>
              </a:rPr>
              <a:t>DD/MM/YYYY</a:t>
            </a:r>
            <a:endParaRPr sz="700">
              <a:solidFill>
                <a:srgbClr val="EFEEE7"/>
              </a:solidFill>
              <a:latin typeface="Roboto"/>
              <a:ea typeface="Roboto"/>
              <a:cs typeface="Roboto"/>
              <a:sym typeface="Roboto"/>
            </a:endParaRPr>
          </a:p>
        </p:txBody>
      </p:sp>
      <p:sp>
        <p:nvSpPr>
          <p:cNvPr id="209" name="Google Shape;209;p34">
            <a:extLst>
              <a:ext uri="{FF2B5EF4-FFF2-40B4-BE49-F238E27FC236}">
                <a16:creationId xmlns:a16="http://schemas.microsoft.com/office/drawing/2014/main" id="{4F71DBE6-D476-43CC-D4EB-D06EF9148652}"/>
              </a:ext>
            </a:extLst>
          </p:cNvPr>
          <p:cNvSpPr txBox="1"/>
          <p:nvPr/>
        </p:nvSpPr>
        <p:spPr>
          <a:xfrm>
            <a:off x="7800300" y="5708250"/>
            <a:ext cx="1225800" cy="292500"/>
          </a:xfrm>
          <a:prstGeom prst="rect">
            <a:avLst/>
          </a:prstGeom>
          <a:noFill/>
          <a:ln>
            <a:noFill/>
          </a:ln>
        </p:spPr>
        <p:txBody>
          <a:bodyPr spcFirstLastPara="1" wrap="square" lIns="91425" tIns="91425" rIns="91425" bIns="91425" anchor="b" anchorCtr="0">
            <a:noAutofit/>
          </a:bodyPr>
          <a:lstStyle/>
          <a:p>
            <a:pPr algn="r"/>
            <a:r>
              <a:rPr lang="en" sz="700">
                <a:solidFill>
                  <a:srgbClr val="EFEEE7"/>
                </a:solidFill>
                <a:latin typeface="Roboto"/>
                <a:ea typeface="Roboto"/>
                <a:cs typeface="Roboto"/>
                <a:sym typeface="Roboto"/>
              </a:rPr>
              <a:t>Your Company Name</a:t>
            </a:r>
            <a:endParaRPr sz="700">
              <a:solidFill>
                <a:srgbClr val="EFEEE7"/>
              </a:solidFill>
              <a:latin typeface="Roboto"/>
              <a:ea typeface="Roboto"/>
              <a:cs typeface="Roboto"/>
              <a:sym typeface="Roboto"/>
            </a:endParaRPr>
          </a:p>
        </p:txBody>
      </p:sp>
      <p:sp>
        <p:nvSpPr>
          <p:cNvPr id="210" name="Google Shape;210;p34">
            <a:extLst>
              <a:ext uri="{FF2B5EF4-FFF2-40B4-BE49-F238E27FC236}">
                <a16:creationId xmlns:a16="http://schemas.microsoft.com/office/drawing/2014/main" id="{DF32A8A1-FB6A-449A-260E-8F2BF86F1F4A}"/>
              </a:ext>
            </a:extLst>
          </p:cNvPr>
          <p:cNvSpPr txBox="1">
            <a:spLocks noGrp="1"/>
          </p:cNvSpPr>
          <p:nvPr>
            <p:ph type="subTitle" idx="4"/>
          </p:nvPr>
        </p:nvSpPr>
        <p:spPr>
          <a:xfrm>
            <a:off x="661662" y="3951803"/>
            <a:ext cx="3145749" cy="431100"/>
          </a:xfrm>
          <a:prstGeom prst="rect">
            <a:avLst/>
          </a:prstGeom>
          <a:noFill/>
          <a:ln>
            <a:noFill/>
          </a:ln>
        </p:spPr>
        <p:txBody>
          <a:bodyPr spcFirstLastPara="1" wrap="square" lIns="91425" tIns="91425" rIns="91425" bIns="91425" anchor="b" anchorCtr="0">
            <a:noAutofit/>
          </a:bodyPr>
          <a:lstStyle/>
          <a:p>
            <a:pPr marL="0" indent="0"/>
            <a:r>
              <a:rPr lang="en-CA" b="1" dirty="0"/>
              <a:t>Insights:</a:t>
            </a:r>
          </a:p>
        </p:txBody>
      </p:sp>
      <p:sp>
        <p:nvSpPr>
          <p:cNvPr id="211" name="Google Shape;211;p34">
            <a:extLst>
              <a:ext uri="{FF2B5EF4-FFF2-40B4-BE49-F238E27FC236}">
                <a16:creationId xmlns:a16="http://schemas.microsoft.com/office/drawing/2014/main" id="{EC3A47D2-689B-8EBD-D035-1EE74FEE4385}"/>
              </a:ext>
            </a:extLst>
          </p:cNvPr>
          <p:cNvSpPr txBox="1">
            <a:spLocks noGrp="1"/>
          </p:cNvSpPr>
          <p:nvPr>
            <p:ph type="title"/>
          </p:nvPr>
        </p:nvSpPr>
        <p:spPr>
          <a:xfrm>
            <a:off x="720000" y="849990"/>
            <a:ext cx="7704000" cy="572700"/>
          </a:xfrm>
          <a:prstGeom prst="rect">
            <a:avLst/>
          </a:prstGeom>
        </p:spPr>
        <p:txBody>
          <a:bodyPr spcFirstLastPara="1" wrap="square" lIns="91425" tIns="91425" rIns="91425" bIns="91425" anchor="t" anchorCtr="0">
            <a:noAutofit/>
          </a:bodyPr>
          <a:lstStyle/>
          <a:p>
            <a:r>
              <a:rPr lang="en-CA" b="1" dirty="0"/>
              <a:t>Demand Trends by Time</a:t>
            </a:r>
          </a:p>
        </p:txBody>
      </p:sp>
      <p:sp>
        <p:nvSpPr>
          <p:cNvPr id="213" name="Google Shape;213;p34">
            <a:extLst>
              <a:ext uri="{FF2B5EF4-FFF2-40B4-BE49-F238E27FC236}">
                <a16:creationId xmlns:a16="http://schemas.microsoft.com/office/drawing/2014/main" id="{A158752F-69D0-03FA-38EE-53D1131F6EB1}"/>
              </a:ext>
            </a:extLst>
          </p:cNvPr>
          <p:cNvSpPr txBox="1">
            <a:spLocks noGrp="1"/>
          </p:cNvSpPr>
          <p:nvPr>
            <p:ph type="subTitle" idx="2"/>
          </p:nvPr>
        </p:nvSpPr>
        <p:spPr>
          <a:xfrm>
            <a:off x="713544" y="1309379"/>
            <a:ext cx="8186616" cy="736376"/>
          </a:xfrm>
          <a:prstGeom prst="rect">
            <a:avLst/>
          </a:prstGeom>
        </p:spPr>
        <p:txBody>
          <a:bodyPr spcFirstLastPara="1" wrap="square" lIns="91425" tIns="91425" rIns="91425" bIns="91425" anchor="t" anchorCtr="0">
            <a:noAutofit/>
          </a:bodyPr>
          <a:lstStyle/>
          <a:p>
            <a:pPr marL="0" indent="0" algn="just"/>
            <a:r>
              <a:rPr lang="en-US" dirty="0"/>
              <a:t>Understanding when customers request rides most frequently helps optimize fleet availability and operational efficiency. This analysis highlights peak demand periods by hour, day, and month, revealing key behavioral patterns in rider activity.</a:t>
            </a:r>
          </a:p>
        </p:txBody>
      </p:sp>
      <p:sp>
        <p:nvSpPr>
          <p:cNvPr id="214" name="Google Shape;214;p34">
            <a:extLst>
              <a:ext uri="{FF2B5EF4-FFF2-40B4-BE49-F238E27FC236}">
                <a16:creationId xmlns:a16="http://schemas.microsoft.com/office/drawing/2014/main" id="{AAD95A80-5E83-8C04-063B-3C6A4FA09AF5}"/>
              </a:ext>
            </a:extLst>
          </p:cNvPr>
          <p:cNvSpPr txBox="1">
            <a:spLocks noGrp="1"/>
          </p:cNvSpPr>
          <p:nvPr>
            <p:ph type="subTitle" idx="3"/>
          </p:nvPr>
        </p:nvSpPr>
        <p:spPr>
          <a:xfrm>
            <a:off x="661662" y="1968639"/>
            <a:ext cx="3145747" cy="342458"/>
          </a:xfrm>
          <a:prstGeom prst="rect">
            <a:avLst/>
          </a:prstGeom>
        </p:spPr>
        <p:txBody>
          <a:bodyPr spcFirstLastPara="1" wrap="square" lIns="91425" tIns="91425" rIns="91425" bIns="91425" anchor="b" anchorCtr="0">
            <a:noAutofit/>
          </a:bodyPr>
          <a:lstStyle/>
          <a:p>
            <a:pPr marL="0" indent="0"/>
            <a:r>
              <a:rPr lang="en-CA" b="1" dirty="0"/>
              <a:t>Analysis:</a:t>
            </a:r>
          </a:p>
        </p:txBody>
      </p:sp>
      <p:pic>
        <p:nvPicPr>
          <p:cNvPr id="215" name="Google Shape;215;p34">
            <a:extLst>
              <a:ext uri="{FF2B5EF4-FFF2-40B4-BE49-F238E27FC236}">
                <a16:creationId xmlns:a16="http://schemas.microsoft.com/office/drawing/2014/main" id="{4D1E869A-5FFF-8FE5-F155-A42B297DEF19}"/>
              </a:ext>
            </a:extLst>
          </p:cNvPr>
          <p:cNvPicPr preferRelativeResize="0">
            <a:picLocks noGrp="1"/>
          </p:cNvPicPr>
          <p:nvPr>
            <p:ph type="pic" idx="5"/>
          </p:nvPr>
        </p:nvPicPr>
        <p:blipFill>
          <a:blip r:embed="rId3"/>
          <a:stretch/>
        </p:blipFill>
        <p:spPr>
          <a:xfrm>
            <a:off x="3859292" y="1774308"/>
            <a:ext cx="5166808" cy="4130398"/>
          </a:xfrm>
          <a:prstGeom prst="rect">
            <a:avLst/>
          </a:prstGeom>
        </p:spPr>
      </p:pic>
      <p:sp>
        <p:nvSpPr>
          <p:cNvPr id="2" name="Google Shape;210;p34">
            <a:extLst>
              <a:ext uri="{FF2B5EF4-FFF2-40B4-BE49-F238E27FC236}">
                <a16:creationId xmlns:a16="http://schemas.microsoft.com/office/drawing/2014/main" id="{4F053B7C-4ED6-F81B-2EA1-E60D51FE6DD0}"/>
              </a:ext>
            </a:extLst>
          </p:cNvPr>
          <p:cNvSpPr txBox="1">
            <a:spLocks/>
          </p:cNvSpPr>
          <p:nvPr/>
        </p:nvSpPr>
        <p:spPr>
          <a:xfrm>
            <a:off x="661662" y="5469612"/>
            <a:ext cx="4661400" cy="43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chemeClr val="dk1"/>
              </a:buClr>
              <a:buSzPts val="2400"/>
              <a:buFont typeface="Inter"/>
              <a:buNone/>
              <a:defRPr sz="1600" b="1">
                <a:solidFill>
                  <a:schemeClr val="dk1"/>
                </a:solidFill>
                <a:latin typeface="Inter Medium"/>
                <a:ea typeface="Inter Medium"/>
                <a:cs typeface="Inter Medium"/>
                <a:sym typeface="Inter Medium"/>
              </a:defRPr>
            </a:lvl1pPr>
            <a:lvl2pPr marL="914400" indent="-304800" algn="ctr">
              <a:buClr>
                <a:schemeClr val="dk1"/>
              </a:buClr>
              <a:buSzPts val="2400"/>
              <a:buFont typeface="Inter"/>
              <a:buNone/>
              <a:defRPr sz="2400" b="1">
                <a:solidFill>
                  <a:schemeClr val="dk1"/>
                </a:solidFill>
                <a:latin typeface="Inter"/>
                <a:ea typeface="Inter"/>
                <a:cs typeface="Inter"/>
                <a:sym typeface="Inter"/>
              </a:defRPr>
            </a:lvl2pPr>
            <a:lvl3pPr marL="1371600" indent="-304800" algn="ctr">
              <a:buClr>
                <a:schemeClr val="dk1"/>
              </a:buClr>
              <a:buSzPts val="2400"/>
              <a:buFont typeface="Inter"/>
              <a:buNone/>
              <a:defRPr sz="2400" b="1">
                <a:solidFill>
                  <a:schemeClr val="dk1"/>
                </a:solidFill>
                <a:latin typeface="Inter"/>
                <a:ea typeface="Inter"/>
                <a:cs typeface="Inter"/>
                <a:sym typeface="Inter"/>
              </a:defRPr>
            </a:lvl3pPr>
            <a:lvl4pPr marL="1828800" indent="-304800" algn="ctr">
              <a:buClr>
                <a:schemeClr val="dk1"/>
              </a:buClr>
              <a:buSzPts val="2400"/>
              <a:buFont typeface="Inter"/>
              <a:buNone/>
              <a:defRPr sz="2400" b="1">
                <a:solidFill>
                  <a:schemeClr val="dk1"/>
                </a:solidFill>
                <a:latin typeface="Inter"/>
                <a:ea typeface="Inter"/>
                <a:cs typeface="Inter"/>
                <a:sym typeface="Inter"/>
              </a:defRPr>
            </a:lvl4pPr>
            <a:lvl5pPr marL="2286000" indent="-304800" algn="ctr">
              <a:buClr>
                <a:schemeClr val="dk1"/>
              </a:buClr>
              <a:buSzPts val="2400"/>
              <a:buFont typeface="Inter"/>
              <a:buNone/>
              <a:defRPr sz="2400" b="1">
                <a:solidFill>
                  <a:schemeClr val="dk1"/>
                </a:solidFill>
                <a:latin typeface="Inter"/>
                <a:ea typeface="Inter"/>
                <a:cs typeface="Inter"/>
                <a:sym typeface="Inter"/>
              </a:defRPr>
            </a:lvl5pPr>
            <a:lvl6pPr marL="2743200" indent="-304800" algn="ctr">
              <a:buClr>
                <a:schemeClr val="dk1"/>
              </a:buClr>
              <a:buSzPts val="2400"/>
              <a:buFont typeface="Inter"/>
              <a:buNone/>
              <a:defRPr sz="2400" b="1">
                <a:solidFill>
                  <a:schemeClr val="dk1"/>
                </a:solidFill>
                <a:latin typeface="Inter"/>
                <a:ea typeface="Inter"/>
                <a:cs typeface="Inter"/>
                <a:sym typeface="Inter"/>
              </a:defRPr>
            </a:lvl6pPr>
            <a:lvl7pPr marL="3200400" indent="-304800" algn="ctr">
              <a:buClr>
                <a:schemeClr val="dk1"/>
              </a:buClr>
              <a:buSzPts val="2400"/>
              <a:buFont typeface="Inter"/>
              <a:buNone/>
              <a:defRPr sz="2400" b="1">
                <a:solidFill>
                  <a:schemeClr val="dk1"/>
                </a:solidFill>
                <a:latin typeface="Inter"/>
                <a:ea typeface="Inter"/>
                <a:cs typeface="Inter"/>
                <a:sym typeface="Inter"/>
              </a:defRPr>
            </a:lvl7pPr>
            <a:lvl8pPr marL="3657600" indent="-304800" algn="ctr">
              <a:buClr>
                <a:schemeClr val="dk1"/>
              </a:buClr>
              <a:buSzPts val="2400"/>
              <a:buFont typeface="Inter"/>
              <a:buNone/>
              <a:defRPr sz="2400" b="1">
                <a:solidFill>
                  <a:schemeClr val="dk1"/>
                </a:solidFill>
                <a:latin typeface="Inter"/>
                <a:ea typeface="Inter"/>
                <a:cs typeface="Inter"/>
                <a:sym typeface="Inter"/>
              </a:defRPr>
            </a:lvl8pPr>
            <a:lvl9pPr marL="4114800" indent="-304800" algn="ctr">
              <a:buClr>
                <a:schemeClr val="dk1"/>
              </a:buClr>
              <a:buSzPts val="2400"/>
              <a:buFont typeface="Inter"/>
              <a:buNone/>
              <a:defRPr sz="2400" b="1">
                <a:solidFill>
                  <a:schemeClr val="dk1"/>
                </a:solidFill>
                <a:latin typeface="Inter"/>
                <a:ea typeface="Inter"/>
                <a:cs typeface="Inter"/>
                <a:sym typeface="Inter"/>
              </a:defRPr>
            </a:lvl9pPr>
          </a:lstStyle>
          <a:p>
            <a:r>
              <a:rPr lang="en-CA" dirty="0"/>
              <a:t>Recommendation:</a:t>
            </a:r>
            <a:endParaRPr lang="en-US" dirty="0"/>
          </a:p>
        </p:txBody>
      </p:sp>
      <p:sp>
        <p:nvSpPr>
          <p:cNvPr id="3" name="Google Shape;212;p34">
            <a:extLst>
              <a:ext uri="{FF2B5EF4-FFF2-40B4-BE49-F238E27FC236}">
                <a16:creationId xmlns:a16="http://schemas.microsoft.com/office/drawing/2014/main" id="{460B758E-3DB0-384C-0A6D-C10107BDD86D}"/>
              </a:ext>
            </a:extLst>
          </p:cNvPr>
          <p:cNvSpPr txBox="1">
            <a:spLocks/>
          </p:cNvSpPr>
          <p:nvPr/>
        </p:nvSpPr>
        <p:spPr>
          <a:xfrm>
            <a:off x="661662" y="5843900"/>
            <a:ext cx="7234322" cy="6463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9pPr>
          </a:lstStyle>
          <a:p>
            <a:pPr marL="171450" indent="-171450">
              <a:buFont typeface="Wingdings" panose="05000000000000000000" pitchFamily="2" charset="2"/>
              <a:buChar char="Ø"/>
            </a:pPr>
            <a:r>
              <a:rPr lang="en-US" dirty="0"/>
              <a:t>Increase driver availability during peak evening hours and weekends.</a:t>
            </a:r>
          </a:p>
          <a:p>
            <a:pPr marL="171450" indent="-171450">
              <a:buFont typeface="Wingdings" panose="05000000000000000000" pitchFamily="2" charset="2"/>
              <a:buChar char="Ø"/>
            </a:pPr>
            <a:r>
              <a:rPr lang="en-US" dirty="0"/>
              <a:t>Use these insights to adjust shift scheduling and dynamic pricing strategies.</a:t>
            </a:r>
          </a:p>
        </p:txBody>
      </p:sp>
      <p:sp>
        <p:nvSpPr>
          <p:cNvPr id="6" name="Rectangle 3">
            <a:extLst>
              <a:ext uri="{FF2B5EF4-FFF2-40B4-BE49-F238E27FC236}">
                <a16:creationId xmlns:a16="http://schemas.microsoft.com/office/drawing/2014/main" id="{FCC6EFC2-D7B7-F003-4346-4638D4D18A9C}"/>
              </a:ext>
            </a:extLst>
          </p:cNvPr>
          <p:cNvSpPr>
            <a:spLocks noGrp="1" noChangeArrowheads="1"/>
          </p:cNvSpPr>
          <p:nvPr>
            <p:ph type="subTitle" idx="1"/>
          </p:nvPr>
        </p:nvSpPr>
        <p:spPr bwMode="auto">
          <a:xfrm>
            <a:off x="661662" y="4326093"/>
            <a:ext cx="314574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Evening rides align with post-work commute and nightlife.</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Weekly spikes indicate weekend recreational travel.</a:t>
            </a:r>
          </a:p>
        </p:txBody>
      </p:sp>
      <p:pic>
        <p:nvPicPr>
          <p:cNvPr id="4" name="Picture 3">
            <a:extLst>
              <a:ext uri="{FF2B5EF4-FFF2-40B4-BE49-F238E27FC236}">
                <a16:creationId xmlns:a16="http://schemas.microsoft.com/office/drawing/2014/main" id="{891550A5-9975-8CAE-459E-D535F5CB7468}"/>
              </a:ext>
            </a:extLst>
          </p:cNvPr>
          <p:cNvPicPr>
            <a:picLocks noChangeAspect="1"/>
          </p:cNvPicPr>
          <p:nvPr/>
        </p:nvPicPr>
        <p:blipFill>
          <a:blip r:embed="rId4"/>
          <a:stretch>
            <a:fillRect/>
          </a:stretch>
        </p:blipFill>
        <p:spPr>
          <a:xfrm>
            <a:off x="8051632" y="337275"/>
            <a:ext cx="792109" cy="7921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Rectangle 3">
            <a:extLst>
              <a:ext uri="{FF2B5EF4-FFF2-40B4-BE49-F238E27FC236}">
                <a16:creationId xmlns:a16="http://schemas.microsoft.com/office/drawing/2014/main" id="{364F75CE-6E26-314D-1A99-FA07D416D38D}"/>
              </a:ext>
            </a:extLst>
          </p:cNvPr>
          <p:cNvSpPr txBox="1">
            <a:spLocks noChangeArrowheads="1"/>
          </p:cNvSpPr>
          <p:nvPr/>
        </p:nvSpPr>
        <p:spPr bwMode="auto">
          <a:xfrm>
            <a:off x="661662" y="2254287"/>
            <a:ext cx="314574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9pPr>
          </a:lstStyle>
          <a:p>
            <a:pPr marL="171450" indent="-171450" eaLnBrk="0" fontAlgn="base" hangingPunct="0">
              <a:lnSpc>
                <a:spcPct val="150000"/>
              </a:lnSpc>
              <a:spcBef>
                <a:spcPct val="0"/>
              </a:spcBef>
              <a:spcAft>
                <a:spcPct val="0"/>
              </a:spcAft>
              <a:buClrTx/>
              <a:buSzTx/>
              <a:buFont typeface="Wingdings" panose="05000000000000000000" pitchFamily="2" charset="2"/>
              <a:buChar char="Ø"/>
            </a:pPr>
            <a:r>
              <a:rPr lang="en-US" altLang="en-US" dirty="0">
                <a:solidFill>
                  <a:schemeClr val="tx1"/>
                </a:solidFill>
                <a:latin typeface="Roboto" panose="02000000000000000000" pitchFamily="2" charset="0"/>
                <a:ea typeface="Roboto" panose="02000000000000000000" pitchFamily="2" charset="0"/>
                <a:cs typeface="Roboto" panose="02000000000000000000" pitchFamily="2" charset="0"/>
              </a:rPr>
              <a:t>Hourly Trends: Sharp demand peaks between 5 PM to 8 PM daily.</a:t>
            </a:r>
          </a:p>
          <a:p>
            <a:pPr marL="171450" indent="-171450" eaLnBrk="0" fontAlgn="base" hangingPunct="0">
              <a:lnSpc>
                <a:spcPct val="150000"/>
              </a:lnSpc>
              <a:spcBef>
                <a:spcPct val="0"/>
              </a:spcBef>
              <a:spcAft>
                <a:spcPct val="0"/>
              </a:spcAft>
              <a:buClrTx/>
              <a:buSzTx/>
              <a:buFont typeface="Wingdings" panose="05000000000000000000" pitchFamily="2" charset="2"/>
              <a:buChar char="Ø"/>
            </a:pPr>
            <a:r>
              <a:rPr lang="en-US" altLang="en-US" dirty="0">
                <a:solidFill>
                  <a:schemeClr val="tx1"/>
                </a:solidFill>
                <a:latin typeface="Roboto" panose="02000000000000000000" pitchFamily="2" charset="0"/>
                <a:ea typeface="Roboto" panose="02000000000000000000" pitchFamily="2" charset="0"/>
                <a:cs typeface="Roboto" panose="02000000000000000000" pitchFamily="2" charset="0"/>
              </a:rPr>
              <a:t>Weekly Patterns: Friday and Saturday see highest ride volumes.</a:t>
            </a:r>
          </a:p>
          <a:p>
            <a:pPr marL="171450" indent="-171450" eaLnBrk="0" fontAlgn="base" hangingPunct="0">
              <a:lnSpc>
                <a:spcPct val="150000"/>
              </a:lnSpc>
              <a:spcBef>
                <a:spcPct val="0"/>
              </a:spcBef>
              <a:spcAft>
                <a:spcPct val="0"/>
              </a:spcAft>
              <a:buClrTx/>
              <a:buSzTx/>
              <a:buFont typeface="Wingdings" panose="05000000000000000000" pitchFamily="2" charset="2"/>
              <a:buChar char="Ø"/>
            </a:pPr>
            <a:r>
              <a:rPr lang="en-US" altLang="en-US" dirty="0">
                <a:solidFill>
                  <a:schemeClr val="tx1"/>
                </a:solidFill>
                <a:latin typeface="Roboto" panose="02000000000000000000" pitchFamily="2" charset="0"/>
                <a:ea typeface="Roboto" panose="02000000000000000000" pitchFamily="2" charset="0"/>
                <a:cs typeface="Roboto" panose="02000000000000000000" pitchFamily="2" charset="0"/>
              </a:rPr>
              <a:t>Monthly Breakdown: Gradual increase in demand toward the end of the period</a:t>
            </a:r>
          </a:p>
        </p:txBody>
      </p:sp>
    </p:spTree>
    <p:extLst>
      <p:ext uri="{BB962C8B-B14F-4D97-AF65-F5344CB8AC3E}">
        <p14:creationId xmlns:p14="http://schemas.microsoft.com/office/powerpoint/2010/main" val="899104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
          <a:extLst>
            <a:ext uri="{FF2B5EF4-FFF2-40B4-BE49-F238E27FC236}">
              <a16:creationId xmlns:a16="http://schemas.microsoft.com/office/drawing/2014/main" id="{D73C96AC-4455-A5E0-7241-BDA15854662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E1FD1A2-BAD5-FC15-7C5D-76D9A46B17B8}"/>
              </a:ext>
            </a:extLst>
          </p:cNvPr>
          <p:cNvPicPr>
            <a:picLocks noChangeAspect="1"/>
          </p:cNvPicPr>
          <p:nvPr/>
        </p:nvPicPr>
        <p:blipFill>
          <a:blip r:embed="rId3"/>
          <a:stretch>
            <a:fillRect/>
          </a:stretch>
        </p:blipFill>
        <p:spPr>
          <a:xfrm>
            <a:off x="8034401" y="322056"/>
            <a:ext cx="792109" cy="7921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07" name="Google Shape;207;p34">
            <a:extLst>
              <a:ext uri="{FF2B5EF4-FFF2-40B4-BE49-F238E27FC236}">
                <a16:creationId xmlns:a16="http://schemas.microsoft.com/office/drawing/2014/main" id="{E1690864-D433-0419-DDA4-FF06F65B7489}"/>
              </a:ext>
            </a:extLst>
          </p:cNvPr>
          <p:cNvSpPr txBox="1"/>
          <p:nvPr/>
        </p:nvSpPr>
        <p:spPr>
          <a:xfrm>
            <a:off x="1343325" y="5708250"/>
            <a:ext cx="1225800" cy="292500"/>
          </a:xfrm>
          <a:prstGeom prst="rect">
            <a:avLst/>
          </a:prstGeom>
          <a:noFill/>
          <a:ln>
            <a:noFill/>
          </a:ln>
        </p:spPr>
        <p:txBody>
          <a:bodyPr spcFirstLastPara="1" wrap="square" lIns="91425" tIns="91425" rIns="91425" bIns="91425" anchor="b" anchorCtr="0">
            <a:noAutofit/>
          </a:bodyPr>
          <a:lstStyle/>
          <a:p>
            <a:r>
              <a:rPr lang="en" sz="700">
                <a:solidFill>
                  <a:srgbClr val="EFEEE7"/>
                </a:solidFill>
                <a:latin typeface="Roboto"/>
                <a:ea typeface="Roboto"/>
                <a:cs typeface="Roboto"/>
                <a:sym typeface="Roboto"/>
              </a:rPr>
              <a:t>Feature Name/Product</a:t>
            </a:r>
            <a:endParaRPr sz="700">
              <a:solidFill>
                <a:srgbClr val="EFEEE7"/>
              </a:solidFill>
              <a:latin typeface="Roboto"/>
              <a:ea typeface="Roboto"/>
              <a:cs typeface="Roboto"/>
              <a:sym typeface="Roboto"/>
            </a:endParaRPr>
          </a:p>
        </p:txBody>
      </p:sp>
      <p:sp>
        <p:nvSpPr>
          <p:cNvPr id="208" name="Google Shape;208;p34">
            <a:extLst>
              <a:ext uri="{FF2B5EF4-FFF2-40B4-BE49-F238E27FC236}">
                <a16:creationId xmlns:a16="http://schemas.microsoft.com/office/drawing/2014/main" id="{35A4EC93-6CCC-D1A3-4374-3EC7CFB973E4}"/>
              </a:ext>
            </a:extLst>
          </p:cNvPr>
          <p:cNvSpPr txBox="1"/>
          <p:nvPr/>
        </p:nvSpPr>
        <p:spPr>
          <a:xfrm>
            <a:off x="117900" y="5708250"/>
            <a:ext cx="1225200" cy="292500"/>
          </a:xfrm>
          <a:prstGeom prst="rect">
            <a:avLst/>
          </a:prstGeom>
          <a:noFill/>
          <a:ln>
            <a:noFill/>
          </a:ln>
        </p:spPr>
        <p:txBody>
          <a:bodyPr spcFirstLastPara="1" wrap="square" lIns="91425" tIns="91425" rIns="91425" bIns="91425" anchor="b" anchorCtr="0">
            <a:noAutofit/>
          </a:bodyPr>
          <a:lstStyle/>
          <a:p>
            <a:r>
              <a:rPr lang="en" sz="700">
                <a:solidFill>
                  <a:srgbClr val="EFEEE7"/>
                </a:solidFill>
                <a:latin typeface="Roboto"/>
                <a:ea typeface="Roboto"/>
                <a:cs typeface="Roboto"/>
                <a:sym typeface="Roboto"/>
              </a:rPr>
              <a:t>DD/MM/YYYY</a:t>
            </a:r>
            <a:endParaRPr sz="700">
              <a:solidFill>
                <a:srgbClr val="EFEEE7"/>
              </a:solidFill>
              <a:latin typeface="Roboto"/>
              <a:ea typeface="Roboto"/>
              <a:cs typeface="Roboto"/>
              <a:sym typeface="Roboto"/>
            </a:endParaRPr>
          </a:p>
        </p:txBody>
      </p:sp>
      <p:sp>
        <p:nvSpPr>
          <p:cNvPr id="210" name="Google Shape;210;p34">
            <a:extLst>
              <a:ext uri="{FF2B5EF4-FFF2-40B4-BE49-F238E27FC236}">
                <a16:creationId xmlns:a16="http://schemas.microsoft.com/office/drawing/2014/main" id="{A2977CB4-B1F8-F7B3-408B-61D0331C62B5}"/>
              </a:ext>
            </a:extLst>
          </p:cNvPr>
          <p:cNvSpPr txBox="1">
            <a:spLocks noGrp="1"/>
          </p:cNvSpPr>
          <p:nvPr>
            <p:ph type="subTitle" idx="4"/>
          </p:nvPr>
        </p:nvSpPr>
        <p:spPr>
          <a:xfrm>
            <a:off x="713544" y="3581793"/>
            <a:ext cx="3327514" cy="431100"/>
          </a:xfrm>
          <a:prstGeom prst="rect">
            <a:avLst/>
          </a:prstGeom>
          <a:noFill/>
          <a:ln>
            <a:noFill/>
          </a:ln>
        </p:spPr>
        <p:txBody>
          <a:bodyPr spcFirstLastPara="1" wrap="square" lIns="91425" tIns="91425" rIns="91425" bIns="91425" anchor="b" anchorCtr="0">
            <a:noAutofit/>
          </a:bodyPr>
          <a:lstStyle/>
          <a:p>
            <a:pPr marL="0" indent="0"/>
            <a:r>
              <a:rPr lang="en-CA" b="1" dirty="0"/>
              <a:t>Insights:</a:t>
            </a:r>
          </a:p>
        </p:txBody>
      </p:sp>
      <p:sp>
        <p:nvSpPr>
          <p:cNvPr id="211" name="Google Shape;211;p34">
            <a:extLst>
              <a:ext uri="{FF2B5EF4-FFF2-40B4-BE49-F238E27FC236}">
                <a16:creationId xmlns:a16="http://schemas.microsoft.com/office/drawing/2014/main" id="{B60E078A-3771-FD86-49BC-05237FB9432C}"/>
              </a:ext>
            </a:extLst>
          </p:cNvPr>
          <p:cNvSpPr txBox="1">
            <a:spLocks noGrp="1"/>
          </p:cNvSpPr>
          <p:nvPr>
            <p:ph type="title"/>
          </p:nvPr>
        </p:nvSpPr>
        <p:spPr>
          <a:xfrm>
            <a:off x="720000" y="849990"/>
            <a:ext cx="7704000" cy="572700"/>
          </a:xfrm>
          <a:prstGeom prst="rect">
            <a:avLst/>
          </a:prstGeom>
        </p:spPr>
        <p:txBody>
          <a:bodyPr spcFirstLastPara="1" wrap="square" lIns="91425" tIns="91425" rIns="91425" bIns="91425" anchor="t" anchorCtr="0">
            <a:noAutofit/>
          </a:bodyPr>
          <a:lstStyle/>
          <a:p>
            <a:r>
              <a:rPr lang="en-CA" b="1" dirty="0"/>
              <a:t>Geographic Trip Distribution</a:t>
            </a:r>
          </a:p>
        </p:txBody>
      </p:sp>
      <p:sp>
        <p:nvSpPr>
          <p:cNvPr id="213" name="Google Shape;213;p34">
            <a:extLst>
              <a:ext uri="{FF2B5EF4-FFF2-40B4-BE49-F238E27FC236}">
                <a16:creationId xmlns:a16="http://schemas.microsoft.com/office/drawing/2014/main" id="{CF5566D7-D0C8-1501-FE80-20EE1B5C9B8A}"/>
              </a:ext>
            </a:extLst>
          </p:cNvPr>
          <p:cNvSpPr txBox="1">
            <a:spLocks noGrp="1"/>
          </p:cNvSpPr>
          <p:nvPr>
            <p:ph type="subTitle" idx="2"/>
          </p:nvPr>
        </p:nvSpPr>
        <p:spPr>
          <a:xfrm>
            <a:off x="713544" y="1309379"/>
            <a:ext cx="8186616" cy="736376"/>
          </a:xfrm>
          <a:prstGeom prst="rect">
            <a:avLst/>
          </a:prstGeom>
        </p:spPr>
        <p:txBody>
          <a:bodyPr spcFirstLastPara="1" wrap="square" lIns="91425" tIns="91425" rIns="91425" bIns="91425" anchor="t" anchorCtr="0">
            <a:noAutofit/>
          </a:bodyPr>
          <a:lstStyle/>
          <a:p>
            <a:pPr marL="0" indent="0" algn="just"/>
            <a:r>
              <a:rPr lang="en-US" dirty="0"/>
              <a:t>Analyzing trip distribution by location reveals where demand is most concentrated and where opportunities for growth may exist. This spatial insight supports better decision-making in resource allocation, zone prioritization, and expansion planning.</a:t>
            </a:r>
          </a:p>
        </p:txBody>
      </p:sp>
      <p:sp>
        <p:nvSpPr>
          <p:cNvPr id="214" name="Google Shape;214;p34">
            <a:extLst>
              <a:ext uri="{FF2B5EF4-FFF2-40B4-BE49-F238E27FC236}">
                <a16:creationId xmlns:a16="http://schemas.microsoft.com/office/drawing/2014/main" id="{2F1BD7C1-8536-081F-E9B0-66E44411AF48}"/>
              </a:ext>
            </a:extLst>
          </p:cNvPr>
          <p:cNvSpPr txBox="1">
            <a:spLocks noGrp="1"/>
          </p:cNvSpPr>
          <p:nvPr>
            <p:ph type="subTitle" idx="3"/>
          </p:nvPr>
        </p:nvSpPr>
        <p:spPr>
          <a:xfrm>
            <a:off x="713544" y="2013958"/>
            <a:ext cx="4661400" cy="431100"/>
          </a:xfrm>
          <a:prstGeom prst="rect">
            <a:avLst/>
          </a:prstGeom>
        </p:spPr>
        <p:txBody>
          <a:bodyPr spcFirstLastPara="1" wrap="square" lIns="91425" tIns="91425" rIns="91425" bIns="91425" anchor="b" anchorCtr="0">
            <a:noAutofit/>
          </a:bodyPr>
          <a:lstStyle/>
          <a:p>
            <a:pPr marL="0" indent="0"/>
            <a:r>
              <a:rPr lang="en-CA" b="1" dirty="0"/>
              <a:t>Analysis:</a:t>
            </a:r>
          </a:p>
        </p:txBody>
      </p:sp>
      <p:pic>
        <p:nvPicPr>
          <p:cNvPr id="215" name="Google Shape;215;p34">
            <a:extLst>
              <a:ext uri="{FF2B5EF4-FFF2-40B4-BE49-F238E27FC236}">
                <a16:creationId xmlns:a16="http://schemas.microsoft.com/office/drawing/2014/main" id="{351A12F2-905E-8CF6-D0C3-4EFF180ECB40}"/>
              </a:ext>
            </a:extLst>
          </p:cNvPr>
          <p:cNvPicPr preferRelativeResize="0">
            <a:picLocks noGrp="1"/>
          </p:cNvPicPr>
          <p:nvPr>
            <p:ph type="pic" idx="5"/>
          </p:nvPr>
        </p:nvPicPr>
        <p:blipFill>
          <a:blip r:embed="rId4"/>
          <a:stretch/>
        </p:blipFill>
        <p:spPr>
          <a:xfrm>
            <a:off x="4277304" y="2090243"/>
            <a:ext cx="4633362" cy="3101609"/>
          </a:xfrm>
          <a:prstGeom prst="rect">
            <a:avLst/>
          </a:prstGeom>
        </p:spPr>
      </p:pic>
      <p:sp>
        <p:nvSpPr>
          <p:cNvPr id="2" name="Google Shape;210;p34">
            <a:extLst>
              <a:ext uri="{FF2B5EF4-FFF2-40B4-BE49-F238E27FC236}">
                <a16:creationId xmlns:a16="http://schemas.microsoft.com/office/drawing/2014/main" id="{86A90E7C-7068-80E9-5295-71F843574B7B}"/>
              </a:ext>
            </a:extLst>
          </p:cNvPr>
          <p:cNvSpPr txBox="1">
            <a:spLocks/>
          </p:cNvSpPr>
          <p:nvPr/>
        </p:nvSpPr>
        <p:spPr>
          <a:xfrm>
            <a:off x="713544" y="5149628"/>
            <a:ext cx="4661400" cy="43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chemeClr val="dk1"/>
              </a:buClr>
              <a:buSzPts val="2400"/>
              <a:buFont typeface="Inter"/>
              <a:buNone/>
              <a:defRPr sz="1600" b="1">
                <a:solidFill>
                  <a:schemeClr val="dk1"/>
                </a:solidFill>
                <a:latin typeface="Inter Medium"/>
                <a:ea typeface="Inter Medium"/>
                <a:cs typeface="Inter Medium"/>
                <a:sym typeface="Inter Medium"/>
              </a:defRPr>
            </a:lvl1pPr>
            <a:lvl2pPr marL="914400" indent="-304800" algn="ctr">
              <a:buClr>
                <a:schemeClr val="dk1"/>
              </a:buClr>
              <a:buSzPts val="2400"/>
              <a:buFont typeface="Inter"/>
              <a:buNone/>
              <a:defRPr sz="2400" b="1">
                <a:solidFill>
                  <a:schemeClr val="dk1"/>
                </a:solidFill>
                <a:latin typeface="Inter"/>
                <a:ea typeface="Inter"/>
                <a:cs typeface="Inter"/>
                <a:sym typeface="Inter"/>
              </a:defRPr>
            </a:lvl2pPr>
            <a:lvl3pPr marL="1371600" indent="-304800" algn="ctr">
              <a:buClr>
                <a:schemeClr val="dk1"/>
              </a:buClr>
              <a:buSzPts val="2400"/>
              <a:buFont typeface="Inter"/>
              <a:buNone/>
              <a:defRPr sz="2400" b="1">
                <a:solidFill>
                  <a:schemeClr val="dk1"/>
                </a:solidFill>
                <a:latin typeface="Inter"/>
                <a:ea typeface="Inter"/>
                <a:cs typeface="Inter"/>
                <a:sym typeface="Inter"/>
              </a:defRPr>
            </a:lvl3pPr>
            <a:lvl4pPr marL="1828800" indent="-304800" algn="ctr">
              <a:buClr>
                <a:schemeClr val="dk1"/>
              </a:buClr>
              <a:buSzPts val="2400"/>
              <a:buFont typeface="Inter"/>
              <a:buNone/>
              <a:defRPr sz="2400" b="1">
                <a:solidFill>
                  <a:schemeClr val="dk1"/>
                </a:solidFill>
                <a:latin typeface="Inter"/>
                <a:ea typeface="Inter"/>
                <a:cs typeface="Inter"/>
                <a:sym typeface="Inter"/>
              </a:defRPr>
            </a:lvl4pPr>
            <a:lvl5pPr marL="2286000" indent="-304800" algn="ctr">
              <a:buClr>
                <a:schemeClr val="dk1"/>
              </a:buClr>
              <a:buSzPts val="2400"/>
              <a:buFont typeface="Inter"/>
              <a:buNone/>
              <a:defRPr sz="2400" b="1">
                <a:solidFill>
                  <a:schemeClr val="dk1"/>
                </a:solidFill>
                <a:latin typeface="Inter"/>
                <a:ea typeface="Inter"/>
                <a:cs typeface="Inter"/>
                <a:sym typeface="Inter"/>
              </a:defRPr>
            </a:lvl5pPr>
            <a:lvl6pPr marL="2743200" indent="-304800" algn="ctr">
              <a:buClr>
                <a:schemeClr val="dk1"/>
              </a:buClr>
              <a:buSzPts val="2400"/>
              <a:buFont typeface="Inter"/>
              <a:buNone/>
              <a:defRPr sz="2400" b="1">
                <a:solidFill>
                  <a:schemeClr val="dk1"/>
                </a:solidFill>
                <a:latin typeface="Inter"/>
                <a:ea typeface="Inter"/>
                <a:cs typeface="Inter"/>
                <a:sym typeface="Inter"/>
              </a:defRPr>
            </a:lvl6pPr>
            <a:lvl7pPr marL="3200400" indent="-304800" algn="ctr">
              <a:buClr>
                <a:schemeClr val="dk1"/>
              </a:buClr>
              <a:buSzPts val="2400"/>
              <a:buFont typeface="Inter"/>
              <a:buNone/>
              <a:defRPr sz="2400" b="1">
                <a:solidFill>
                  <a:schemeClr val="dk1"/>
                </a:solidFill>
                <a:latin typeface="Inter"/>
                <a:ea typeface="Inter"/>
                <a:cs typeface="Inter"/>
                <a:sym typeface="Inter"/>
              </a:defRPr>
            </a:lvl7pPr>
            <a:lvl8pPr marL="3657600" indent="-304800" algn="ctr">
              <a:buClr>
                <a:schemeClr val="dk1"/>
              </a:buClr>
              <a:buSzPts val="2400"/>
              <a:buFont typeface="Inter"/>
              <a:buNone/>
              <a:defRPr sz="2400" b="1">
                <a:solidFill>
                  <a:schemeClr val="dk1"/>
                </a:solidFill>
                <a:latin typeface="Inter"/>
                <a:ea typeface="Inter"/>
                <a:cs typeface="Inter"/>
                <a:sym typeface="Inter"/>
              </a:defRPr>
            </a:lvl8pPr>
            <a:lvl9pPr marL="4114800" indent="-304800" algn="ctr">
              <a:buClr>
                <a:schemeClr val="dk1"/>
              </a:buClr>
              <a:buSzPts val="2400"/>
              <a:buFont typeface="Inter"/>
              <a:buNone/>
              <a:defRPr sz="2400" b="1">
                <a:solidFill>
                  <a:schemeClr val="dk1"/>
                </a:solidFill>
                <a:latin typeface="Inter"/>
                <a:ea typeface="Inter"/>
                <a:cs typeface="Inter"/>
                <a:sym typeface="Inter"/>
              </a:defRPr>
            </a:lvl9pPr>
          </a:lstStyle>
          <a:p>
            <a:r>
              <a:rPr lang="en-CA" dirty="0"/>
              <a:t>Recommendation:</a:t>
            </a:r>
            <a:endParaRPr lang="en-US" dirty="0"/>
          </a:p>
        </p:txBody>
      </p:sp>
      <p:sp>
        <p:nvSpPr>
          <p:cNvPr id="3" name="Google Shape;212;p34">
            <a:extLst>
              <a:ext uri="{FF2B5EF4-FFF2-40B4-BE49-F238E27FC236}">
                <a16:creationId xmlns:a16="http://schemas.microsoft.com/office/drawing/2014/main" id="{675F9E89-DD9E-2F63-C54F-D88936BC750D}"/>
              </a:ext>
            </a:extLst>
          </p:cNvPr>
          <p:cNvSpPr txBox="1">
            <a:spLocks/>
          </p:cNvSpPr>
          <p:nvPr/>
        </p:nvSpPr>
        <p:spPr>
          <a:xfrm>
            <a:off x="713544" y="5548932"/>
            <a:ext cx="7234322" cy="6463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9pPr>
          </a:lstStyle>
          <a:p>
            <a:pPr marL="171450" indent="-171450">
              <a:buFont typeface="Wingdings" panose="05000000000000000000" pitchFamily="2" charset="2"/>
              <a:buChar char="Ø"/>
            </a:pPr>
            <a:r>
              <a:rPr lang="en-US" dirty="0"/>
              <a:t>Focus fleet and marketing strategies on high-volume zones.</a:t>
            </a:r>
          </a:p>
          <a:p>
            <a:pPr marL="171450" indent="-171450">
              <a:buFont typeface="Wingdings" panose="05000000000000000000" pitchFamily="2" charset="2"/>
              <a:buChar char="Ø"/>
            </a:pPr>
            <a:r>
              <a:rPr lang="en-US" dirty="0"/>
              <a:t>Partner with businesses in hot zones for promotions or priority pickups.</a:t>
            </a:r>
          </a:p>
        </p:txBody>
      </p:sp>
      <p:sp>
        <p:nvSpPr>
          <p:cNvPr id="6" name="Rectangle 3">
            <a:extLst>
              <a:ext uri="{FF2B5EF4-FFF2-40B4-BE49-F238E27FC236}">
                <a16:creationId xmlns:a16="http://schemas.microsoft.com/office/drawing/2014/main" id="{7F181DF6-D097-6096-1E5D-0E39BDF10813}"/>
              </a:ext>
            </a:extLst>
          </p:cNvPr>
          <p:cNvSpPr>
            <a:spLocks noGrp="1" noChangeArrowheads="1"/>
          </p:cNvSpPr>
          <p:nvPr>
            <p:ph type="subTitle" idx="1"/>
          </p:nvPr>
        </p:nvSpPr>
        <p:spPr bwMode="auto">
          <a:xfrm>
            <a:off x="713544" y="3981096"/>
            <a:ext cx="362248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Central business districts are key demand zones.</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Opportunities exist to expand coverage or marketing in underutilized areas.</a:t>
            </a:r>
          </a:p>
        </p:txBody>
      </p:sp>
      <p:sp>
        <p:nvSpPr>
          <p:cNvPr id="5" name="Rectangle 3">
            <a:extLst>
              <a:ext uri="{FF2B5EF4-FFF2-40B4-BE49-F238E27FC236}">
                <a16:creationId xmlns:a16="http://schemas.microsoft.com/office/drawing/2014/main" id="{31078139-7387-1EE2-9BD0-9C10A8C79869}"/>
              </a:ext>
            </a:extLst>
          </p:cNvPr>
          <p:cNvSpPr txBox="1">
            <a:spLocks noChangeArrowheads="1"/>
          </p:cNvSpPr>
          <p:nvPr/>
        </p:nvSpPr>
        <p:spPr bwMode="auto">
          <a:xfrm>
            <a:off x="713545" y="2413261"/>
            <a:ext cx="362248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9pPr>
          </a:lstStyle>
          <a:p>
            <a:pPr marL="171450" indent="-171450" eaLnBrk="0" fontAlgn="base" hangingPunct="0">
              <a:lnSpc>
                <a:spcPct val="150000"/>
              </a:lnSpc>
              <a:spcBef>
                <a:spcPct val="0"/>
              </a:spcBef>
              <a:spcAft>
                <a:spcPct val="0"/>
              </a:spcAft>
              <a:buClrTx/>
              <a:buSzTx/>
              <a:buFont typeface="Wingdings" panose="05000000000000000000" pitchFamily="2" charset="2"/>
              <a:buChar char="Ø"/>
            </a:pPr>
            <a:r>
              <a:rPr lang="en-US" altLang="en-US" dirty="0">
                <a:solidFill>
                  <a:schemeClr val="tx1"/>
                </a:solidFill>
                <a:latin typeface="Roboto" panose="02000000000000000000" pitchFamily="2" charset="0"/>
                <a:ea typeface="Roboto" panose="02000000000000000000" pitchFamily="2" charset="0"/>
                <a:cs typeface="Roboto" panose="02000000000000000000" pitchFamily="2" charset="0"/>
              </a:rPr>
              <a:t>Top pickup zones: Financial District, Midtown, East Village</a:t>
            </a:r>
          </a:p>
          <a:p>
            <a:pPr marL="171450" indent="-171450" eaLnBrk="0" fontAlgn="base" hangingPunct="0">
              <a:lnSpc>
                <a:spcPct val="150000"/>
              </a:lnSpc>
              <a:spcBef>
                <a:spcPct val="0"/>
              </a:spcBef>
              <a:spcAft>
                <a:spcPct val="0"/>
              </a:spcAft>
              <a:buClrTx/>
              <a:buSzTx/>
              <a:buFont typeface="Wingdings" panose="05000000000000000000" pitchFamily="2" charset="2"/>
              <a:buChar char="Ø"/>
            </a:pPr>
            <a:r>
              <a:rPr lang="en-US" altLang="en-US" dirty="0">
                <a:solidFill>
                  <a:schemeClr val="tx1"/>
                </a:solidFill>
                <a:latin typeface="Roboto" panose="02000000000000000000" pitchFamily="2" charset="0"/>
                <a:ea typeface="Roboto" panose="02000000000000000000" pitchFamily="2" charset="0"/>
                <a:cs typeface="Roboto" panose="02000000000000000000" pitchFamily="2" charset="0"/>
              </a:rPr>
              <a:t>High trip density along Manhattan grid</a:t>
            </a:r>
          </a:p>
          <a:p>
            <a:pPr marL="171450" indent="-171450" eaLnBrk="0" fontAlgn="base" hangingPunct="0">
              <a:lnSpc>
                <a:spcPct val="150000"/>
              </a:lnSpc>
              <a:spcBef>
                <a:spcPct val="0"/>
              </a:spcBef>
              <a:spcAft>
                <a:spcPct val="0"/>
              </a:spcAft>
              <a:buClrTx/>
              <a:buSzTx/>
              <a:buFont typeface="Wingdings" panose="05000000000000000000" pitchFamily="2" charset="2"/>
              <a:buChar char="Ø"/>
            </a:pPr>
            <a:r>
              <a:rPr lang="en-US" altLang="en-US" dirty="0">
                <a:solidFill>
                  <a:schemeClr val="tx1"/>
                </a:solidFill>
                <a:latin typeface="Roboto" panose="02000000000000000000" pitchFamily="2" charset="0"/>
                <a:ea typeface="Roboto" panose="02000000000000000000" pitchFamily="2" charset="0"/>
                <a:cs typeface="Roboto" panose="02000000000000000000" pitchFamily="2" charset="0"/>
              </a:rPr>
              <a:t>Sparse activity in outer boroughs</a:t>
            </a:r>
          </a:p>
        </p:txBody>
      </p:sp>
    </p:spTree>
    <p:extLst>
      <p:ext uri="{BB962C8B-B14F-4D97-AF65-F5344CB8AC3E}">
        <p14:creationId xmlns:p14="http://schemas.microsoft.com/office/powerpoint/2010/main" val="100959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
          <a:extLst>
            <a:ext uri="{FF2B5EF4-FFF2-40B4-BE49-F238E27FC236}">
              <a16:creationId xmlns:a16="http://schemas.microsoft.com/office/drawing/2014/main" id="{040EFEB9-C031-FBAD-6B06-7BB82836F077}"/>
            </a:ext>
          </a:extLst>
        </p:cNvPr>
        <p:cNvGrpSpPr/>
        <p:nvPr/>
      </p:nvGrpSpPr>
      <p:grpSpPr>
        <a:xfrm>
          <a:off x="0" y="0"/>
          <a:ext cx="0" cy="0"/>
          <a:chOff x="0" y="0"/>
          <a:chExt cx="0" cy="0"/>
        </a:xfrm>
      </p:grpSpPr>
      <p:sp>
        <p:nvSpPr>
          <p:cNvPr id="207" name="Google Shape;207;p34">
            <a:extLst>
              <a:ext uri="{FF2B5EF4-FFF2-40B4-BE49-F238E27FC236}">
                <a16:creationId xmlns:a16="http://schemas.microsoft.com/office/drawing/2014/main" id="{2E38D35D-CD21-A55A-A0F0-278B45685CD2}"/>
              </a:ext>
            </a:extLst>
          </p:cNvPr>
          <p:cNvSpPr txBox="1"/>
          <p:nvPr/>
        </p:nvSpPr>
        <p:spPr>
          <a:xfrm>
            <a:off x="1343325" y="5708250"/>
            <a:ext cx="1225800" cy="292500"/>
          </a:xfrm>
          <a:prstGeom prst="rect">
            <a:avLst/>
          </a:prstGeom>
          <a:noFill/>
          <a:ln>
            <a:noFill/>
          </a:ln>
        </p:spPr>
        <p:txBody>
          <a:bodyPr spcFirstLastPara="1" wrap="square" lIns="91425" tIns="91425" rIns="91425" bIns="91425" anchor="b" anchorCtr="0">
            <a:noAutofit/>
          </a:bodyPr>
          <a:lstStyle/>
          <a:p>
            <a:r>
              <a:rPr lang="en" sz="700">
                <a:solidFill>
                  <a:srgbClr val="EFEEE7"/>
                </a:solidFill>
                <a:latin typeface="Roboto"/>
                <a:ea typeface="Roboto"/>
                <a:cs typeface="Roboto"/>
                <a:sym typeface="Roboto"/>
              </a:rPr>
              <a:t>Feature Name/Product</a:t>
            </a:r>
            <a:endParaRPr sz="700">
              <a:solidFill>
                <a:srgbClr val="EFEEE7"/>
              </a:solidFill>
              <a:latin typeface="Roboto"/>
              <a:ea typeface="Roboto"/>
              <a:cs typeface="Roboto"/>
              <a:sym typeface="Roboto"/>
            </a:endParaRPr>
          </a:p>
        </p:txBody>
      </p:sp>
      <p:sp>
        <p:nvSpPr>
          <p:cNvPr id="208" name="Google Shape;208;p34">
            <a:extLst>
              <a:ext uri="{FF2B5EF4-FFF2-40B4-BE49-F238E27FC236}">
                <a16:creationId xmlns:a16="http://schemas.microsoft.com/office/drawing/2014/main" id="{13210E35-1EE1-A7A1-5B92-09086D62C085}"/>
              </a:ext>
            </a:extLst>
          </p:cNvPr>
          <p:cNvSpPr txBox="1"/>
          <p:nvPr/>
        </p:nvSpPr>
        <p:spPr>
          <a:xfrm>
            <a:off x="117900" y="5708250"/>
            <a:ext cx="1225200" cy="292500"/>
          </a:xfrm>
          <a:prstGeom prst="rect">
            <a:avLst/>
          </a:prstGeom>
          <a:noFill/>
          <a:ln>
            <a:noFill/>
          </a:ln>
        </p:spPr>
        <p:txBody>
          <a:bodyPr spcFirstLastPara="1" wrap="square" lIns="91425" tIns="91425" rIns="91425" bIns="91425" anchor="b" anchorCtr="0">
            <a:noAutofit/>
          </a:bodyPr>
          <a:lstStyle/>
          <a:p>
            <a:r>
              <a:rPr lang="en" sz="700">
                <a:solidFill>
                  <a:srgbClr val="EFEEE7"/>
                </a:solidFill>
                <a:latin typeface="Roboto"/>
                <a:ea typeface="Roboto"/>
                <a:cs typeface="Roboto"/>
                <a:sym typeface="Roboto"/>
              </a:rPr>
              <a:t>DD/MM/YYYY</a:t>
            </a:r>
            <a:endParaRPr sz="700">
              <a:solidFill>
                <a:srgbClr val="EFEEE7"/>
              </a:solidFill>
              <a:latin typeface="Roboto"/>
              <a:ea typeface="Roboto"/>
              <a:cs typeface="Roboto"/>
              <a:sym typeface="Roboto"/>
            </a:endParaRPr>
          </a:p>
        </p:txBody>
      </p:sp>
      <p:sp>
        <p:nvSpPr>
          <p:cNvPr id="209" name="Google Shape;209;p34">
            <a:extLst>
              <a:ext uri="{FF2B5EF4-FFF2-40B4-BE49-F238E27FC236}">
                <a16:creationId xmlns:a16="http://schemas.microsoft.com/office/drawing/2014/main" id="{EA5517B9-3361-1913-E28C-6378CF52C5D5}"/>
              </a:ext>
            </a:extLst>
          </p:cNvPr>
          <p:cNvSpPr txBox="1"/>
          <p:nvPr/>
        </p:nvSpPr>
        <p:spPr>
          <a:xfrm>
            <a:off x="7800300" y="5708250"/>
            <a:ext cx="1225800" cy="292500"/>
          </a:xfrm>
          <a:prstGeom prst="rect">
            <a:avLst/>
          </a:prstGeom>
          <a:noFill/>
          <a:ln>
            <a:noFill/>
          </a:ln>
        </p:spPr>
        <p:txBody>
          <a:bodyPr spcFirstLastPara="1" wrap="square" lIns="91425" tIns="91425" rIns="91425" bIns="91425" anchor="b" anchorCtr="0">
            <a:noAutofit/>
          </a:bodyPr>
          <a:lstStyle/>
          <a:p>
            <a:pPr algn="r"/>
            <a:r>
              <a:rPr lang="en" sz="700">
                <a:solidFill>
                  <a:srgbClr val="EFEEE7"/>
                </a:solidFill>
                <a:latin typeface="Roboto"/>
                <a:ea typeface="Roboto"/>
                <a:cs typeface="Roboto"/>
                <a:sym typeface="Roboto"/>
              </a:rPr>
              <a:t>Your Company Name</a:t>
            </a:r>
            <a:endParaRPr sz="700">
              <a:solidFill>
                <a:srgbClr val="EFEEE7"/>
              </a:solidFill>
              <a:latin typeface="Roboto"/>
              <a:ea typeface="Roboto"/>
              <a:cs typeface="Roboto"/>
              <a:sym typeface="Roboto"/>
            </a:endParaRPr>
          </a:p>
        </p:txBody>
      </p:sp>
      <p:sp>
        <p:nvSpPr>
          <p:cNvPr id="210" name="Google Shape;210;p34">
            <a:extLst>
              <a:ext uri="{FF2B5EF4-FFF2-40B4-BE49-F238E27FC236}">
                <a16:creationId xmlns:a16="http://schemas.microsoft.com/office/drawing/2014/main" id="{D0280D82-3383-6B12-6AF2-D079E2657546}"/>
              </a:ext>
            </a:extLst>
          </p:cNvPr>
          <p:cNvSpPr txBox="1">
            <a:spLocks noGrp="1"/>
          </p:cNvSpPr>
          <p:nvPr>
            <p:ph type="subTitle" idx="4"/>
          </p:nvPr>
        </p:nvSpPr>
        <p:spPr>
          <a:xfrm>
            <a:off x="713543" y="3796772"/>
            <a:ext cx="3927282" cy="431100"/>
          </a:xfrm>
          <a:prstGeom prst="rect">
            <a:avLst/>
          </a:prstGeom>
          <a:noFill/>
          <a:ln>
            <a:noFill/>
          </a:ln>
        </p:spPr>
        <p:txBody>
          <a:bodyPr spcFirstLastPara="1" wrap="square" lIns="91425" tIns="91425" rIns="91425" bIns="91425" anchor="b" anchorCtr="0">
            <a:noAutofit/>
          </a:bodyPr>
          <a:lstStyle/>
          <a:p>
            <a:pPr marL="0" indent="0"/>
            <a:r>
              <a:rPr lang="en-CA" b="1" dirty="0"/>
              <a:t>Insights:</a:t>
            </a:r>
          </a:p>
        </p:txBody>
      </p:sp>
      <p:sp>
        <p:nvSpPr>
          <p:cNvPr id="211" name="Google Shape;211;p34">
            <a:extLst>
              <a:ext uri="{FF2B5EF4-FFF2-40B4-BE49-F238E27FC236}">
                <a16:creationId xmlns:a16="http://schemas.microsoft.com/office/drawing/2014/main" id="{CB40F12C-9631-581B-1BDA-F4C4A37D2B10}"/>
              </a:ext>
            </a:extLst>
          </p:cNvPr>
          <p:cNvSpPr txBox="1">
            <a:spLocks noGrp="1"/>
          </p:cNvSpPr>
          <p:nvPr>
            <p:ph type="title"/>
          </p:nvPr>
        </p:nvSpPr>
        <p:spPr>
          <a:xfrm>
            <a:off x="720000" y="849990"/>
            <a:ext cx="7704000" cy="572700"/>
          </a:xfrm>
          <a:prstGeom prst="rect">
            <a:avLst/>
          </a:prstGeom>
        </p:spPr>
        <p:txBody>
          <a:bodyPr spcFirstLastPara="1" wrap="square" lIns="91425" tIns="91425" rIns="91425" bIns="91425" anchor="t" anchorCtr="0">
            <a:noAutofit/>
          </a:bodyPr>
          <a:lstStyle/>
          <a:p>
            <a:r>
              <a:rPr lang="en-US" b="1" dirty="0"/>
              <a:t>Vehicle Type Preferences and Performance</a:t>
            </a:r>
            <a:endParaRPr lang="en-CA" b="1" dirty="0"/>
          </a:p>
        </p:txBody>
      </p:sp>
      <p:sp>
        <p:nvSpPr>
          <p:cNvPr id="213" name="Google Shape;213;p34">
            <a:extLst>
              <a:ext uri="{FF2B5EF4-FFF2-40B4-BE49-F238E27FC236}">
                <a16:creationId xmlns:a16="http://schemas.microsoft.com/office/drawing/2014/main" id="{75D445D8-029A-DA4D-3C72-C35D13DA744A}"/>
              </a:ext>
            </a:extLst>
          </p:cNvPr>
          <p:cNvSpPr txBox="1">
            <a:spLocks noGrp="1"/>
          </p:cNvSpPr>
          <p:nvPr>
            <p:ph type="subTitle" idx="2"/>
          </p:nvPr>
        </p:nvSpPr>
        <p:spPr>
          <a:xfrm>
            <a:off x="713543" y="1309379"/>
            <a:ext cx="8186616" cy="736376"/>
          </a:xfrm>
          <a:prstGeom prst="rect">
            <a:avLst/>
          </a:prstGeom>
        </p:spPr>
        <p:txBody>
          <a:bodyPr spcFirstLastPara="1" wrap="square" lIns="91425" tIns="91425" rIns="91425" bIns="91425" anchor="t" anchorCtr="0">
            <a:noAutofit/>
          </a:bodyPr>
          <a:lstStyle/>
          <a:p>
            <a:pPr marL="0" indent="0" algn="just"/>
            <a:r>
              <a:rPr lang="en-US" dirty="0"/>
              <a:t>Understanding customer preferences across vehicle types enables Uber to tailor its fleet strategy, improve service offerings, and optimize margins. This analysis highlights which vehicle categories perform best and identifies growth opportunities through demand segmentation.</a:t>
            </a:r>
          </a:p>
        </p:txBody>
      </p:sp>
      <p:sp>
        <p:nvSpPr>
          <p:cNvPr id="214" name="Google Shape;214;p34">
            <a:extLst>
              <a:ext uri="{FF2B5EF4-FFF2-40B4-BE49-F238E27FC236}">
                <a16:creationId xmlns:a16="http://schemas.microsoft.com/office/drawing/2014/main" id="{E7599FE8-3A2D-BB4F-377E-56BB833F2E02}"/>
              </a:ext>
            </a:extLst>
          </p:cNvPr>
          <p:cNvSpPr txBox="1">
            <a:spLocks noGrp="1"/>
          </p:cNvSpPr>
          <p:nvPr>
            <p:ph type="subTitle" idx="3"/>
          </p:nvPr>
        </p:nvSpPr>
        <p:spPr>
          <a:xfrm>
            <a:off x="713543" y="1942299"/>
            <a:ext cx="3858456" cy="307059"/>
          </a:xfrm>
          <a:prstGeom prst="rect">
            <a:avLst/>
          </a:prstGeom>
        </p:spPr>
        <p:txBody>
          <a:bodyPr spcFirstLastPara="1" wrap="square" lIns="91425" tIns="91425" rIns="91425" bIns="91425" anchor="b" anchorCtr="0">
            <a:noAutofit/>
          </a:bodyPr>
          <a:lstStyle/>
          <a:p>
            <a:pPr marL="0" indent="0"/>
            <a:r>
              <a:rPr lang="en-CA" b="1" dirty="0"/>
              <a:t>Analysis:</a:t>
            </a:r>
          </a:p>
        </p:txBody>
      </p:sp>
      <p:pic>
        <p:nvPicPr>
          <p:cNvPr id="215" name="Google Shape;215;p34">
            <a:extLst>
              <a:ext uri="{FF2B5EF4-FFF2-40B4-BE49-F238E27FC236}">
                <a16:creationId xmlns:a16="http://schemas.microsoft.com/office/drawing/2014/main" id="{A87CAD65-AC7E-869B-79E9-E810D0AAB1C7}"/>
              </a:ext>
            </a:extLst>
          </p:cNvPr>
          <p:cNvPicPr preferRelativeResize="0">
            <a:picLocks noGrp="1"/>
          </p:cNvPicPr>
          <p:nvPr>
            <p:ph type="pic" idx="5"/>
          </p:nvPr>
        </p:nvPicPr>
        <p:blipFill>
          <a:blip r:embed="rId3"/>
          <a:srcRect/>
          <a:stretch/>
        </p:blipFill>
        <p:spPr>
          <a:xfrm>
            <a:off x="5093152" y="1963123"/>
            <a:ext cx="3858457" cy="2072820"/>
          </a:xfrm>
          <a:prstGeom prst="rect">
            <a:avLst/>
          </a:prstGeom>
        </p:spPr>
      </p:pic>
      <p:sp>
        <p:nvSpPr>
          <p:cNvPr id="2" name="Google Shape;210;p34">
            <a:extLst>
              <a:ext uri="{FF2B5EF4-FFF2-40B4-BE49-F238E27FC236}">
                <a16:creationId xmlns:a16="http://schemas.microsoft.com/office/drawing/2014/main" id="{7077A5C9-DB26-8DAF-1D23-9D81A5BC7A5A}"/>
              </a:ext>
            </a:extLst>
          </p:cNvPr>
          <p:cNvSpPr txBox="1">
            <a:spLocks/>
          </p:cNvSpPr>
          <p:nvPr/>
        </p:nvSpPr>
        <p:spPr>
          <a:xfrm>
            <a:off x="713543" y="5221289"/>
            <a:ext cx="4661400" cy="43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chemeClr val="dk1"/>
              </a:buClr>
              <a:buSzPts val="2400"/>
              <a:buFont typeface="Inter"/>
              <a:buNone/>
              <a:defRPr sz="1600" b="1">
                <a:solidFill>
                  <a:schemeClr val="dk1"/>
                </a:solidFill>
                <a:latin typeface="Inter Medium"/>
                <a:ea typeface="Inter Medium"/>
                <a:cs typeface="Inter Medium"/>
                <a:sym typeface="Inter Medium"/>
              </a:defRPr>
            </a:lvl1pPr>
            <a:lvl2pPr marL="914400" indent="-304800" algn="ctr">
              <a:buClr>
                <a:schemeClr val="dk1"/>
              </a:buClr>
              <a:buSzPts val="2400"/>
              <a:buFont typeface="Inter"/>
              <a:buNone/>
              <a:defRPr sz="2400" b="1">
                <a:solidFill>
                  <a:schemeClr val="dk1"/>
                </a:solidFill>
                <a:latin typeface="Inter"/>
                <a:ea typeface="Inter"/>
                <a:cs typeface="Inter"/>
                <a:sym typeface="Inter"/>
              </a:defRPr>
            </a:lvl2pPr>
            <a:lvl3pPr marL="1371600" indent="-304800" algn="ctr">
              <a:buClr>
                <a:schemeClr val="dk1"/>
              </a:buClr>
              <a:buSzPts val="2400"/>
              <a:buFont typeface="Inter"/>
              <a:buNone/>
              <a:defRPr sz="2400" b="1">
                <a:solidFill>
                  <a:schemeClr val="dk1"/>
                </a:solidFill>
                <a:latin typeface="Inter"/>
                <a:ea typeface="Inter"/>
                <a:cs typeface="Inter"/>
                <a:sym typeface="Inter"/>
              </a:defRPr>
            </a:lvl3pPr>
            <a:lvl4pPr marL="1828800" indent="-304800" algn="ctr">
              <a:buClr>
                <a:schemeClr val="dk1"/>
              </a:buClr>
              <a:buSzPts val="2400"/>
              <a:buFont typeface="Inter"/>
              <a:buNone/>
              <a:defRPr sz="2400" b="1">
                <a:solidFill>
                  <a:schemeClr val="dk1"/>
                </a:solidFill>
                <a:latin typeface="Inter"/>
                <a:ea typeface="Inter"/>
                <a:cs typeface="Inter"/>
                <a:sym typeface="Inter"/>
              </a:defRPr>
            </a:lvl4pPr>
            <a:lvl5pPr marL="2286000" indent="-304800" algn="ctr">
              <a:buClr>
                <a:schemeClr val="dk1"/>
              </a:buClr>
              <a:buSzPts val="2400"/>
              <a:buFont typeface="Inter"/>
              <a:buNone/>
              <a:defRPr sz="2400" b="1">
                <a:solidFill>
                  <a:schemeClr val="dk1"/>
                </a:solidFill>
                <a:latin typeface="Inter"/>
                <a:ea typeface="Inter"/>
                <a:cs typeface="Inter"/>
                <a:sym typeface="Inter"/>
              </a:defRPr>
            </a:lvl5pPr>
            <a:lvl6pPr marL="2743200" indent="-304800" algn="ctr">
              <a:buClr>
                <a:schemeClr val="dk1"/>
              </a:buClr>
              <a:buSzPts val="2400"/>
              <a:buFont typeface="Inter"/>
              <a:buNone/>
              <a:defRPr sz="2400" b="1">
                <a:solidFill>
                  <a:schemeClr val="dk1"/>
                </a:solidFill>
                <a:latin typeface="Inter"/>
                <a:ea typeface="Inter"/>
                <a:cs typeface="Inter"/>
                <a:sym typeface="Inter"/>
              </a:defRPr>
            </a:lvl6pPr>
            <a:lvl7pPr marL="3200400" indent="-304800" algn="ctr">
              <a:buClr>
                <a:schemeClr val="dk1"/>
              </a:buClr>
              <a:buSzPts val="2400"/>
              <a:buFont typeface="Inter"/>
              <a:buNone/>
              <a:defRPr sz="2400" b="1">
                <a:solidFill>
                  <a:schemeClr val="dk1"/>
                </a:solidFill>
                <a:latin typeface="Inter"/>
                <a:ea typeface="Inter"/>
                <a:cs typeface="Inter"/>
                <a:sym typeface="Inter"/>
              </a:defRPr>
            </a:lvl7pPr>
            <a:lvl8pPr marL="3657600" indent="-304800" algn="ctr">
              <a:buClr>
                <a:schemeClr val="dk1"/>
              </a:buClr>
              <a:buSzPts val="2400"/>
              <a:buFont typeface="Inter"/>
              <a:buNone/>
              <a:defRPr sz="2400" b="1">
                <a:solidFill>
                  <a:schemeClr val="dk1"/>
                </a:solidFill>
                <a:latin typeface="Inter"/>
                <a:ea typeface="Inter"/>
                <a:cs typeface="Inter"/>
                <a:sym typeface="Inter"/>
              </a:defRPr>
            </a:lvl8pPr>
            <a:lvl9pPr marL="4114800" indent="-304800" algn="ctr">
              <a:buClr>
                <a:schemeClr val="dk1"/>
              </a:buClr>
              <a:buSzPts val="2400"/>
              <a:buFont typeface="Inter"/>
              <a:buNone/>
              <a:defRPr sz="2400" b="1">
                <a:solidFill>
                  <a:schemeClr val="dk1"/>
                </a:solidFill>
                <a:latin typeface="Inter"/>
                <a:ea typeface="Inter"/>
                <a:cs typeface="Inter"/>
                <a:sym typeface="Inter"/>
              </a:defRPr>
            </a:lvl9pPr>
          </a:lstStyle>
          <a:p>
            <a:r>
              <a:rPr lang="en-CA" dirty="0"/>
              <a:t>Recommendation:</a:t>
            </a:r>
            <a:endParaRPr lang="en-US" dirty="0"/>
          </a:p>
        </p:txBody>
      </p:sp>
      <p:sp>
        <p:nvSpPr>
          <p:cNvPr id="3" name="Google Shape;212;p34">
            <a:extLst>
              <a:ext uri="{FF2B5EF4-FFF2-40B4-BE49-F238E27FC236}">
                <a16:creationId xmlns:a16="http://schemas.microsoft.com/office/drawing/2014/main" id="{432B3DCA-3CAC-A108-2822-47D7CDAA7735}"/>
              </a:ext>
            </a:extLst>
          </p:cNvPr>
          <p:cNvSpPr txBox="1">
            <a:spLocks/>
          </p:cNvSpPr>
          <p:nvPr/>
        </p:nvSpPr>
        <p:spPr>
          <a:xfrm>
            <a:off x="713543" y="5548932"/>
            <a:ext cx="8238065" cy="8297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9pPr>
          </a:lstStyle>
          <a:p>
            <a:pPr marL="171450" indent="-171450">
              <a:buFont typeface="Wingdings" panose="05000000000000000000" pitchFamily="2" charset="2"/>
              <a:buChar char="Ø"/>
            </a:pPr>
            <a:r>
              <a:rPr lang="en-US" dirty="0"/>
              <a:t>Use targeted promotions to boost demand for </a:t>
            </a:r>
            <a:r>
              <a:rPr lang="en-US" dirty="0" err="1"/>
              <a:t>UberXL</a:t>
            </a:r>
            <a:r>
              <a:rPr lang="en-US" dirty="0"/>
              <a:t> and Black SUV during events or in affluent neighborhoods.</a:t>
            </a:r>
          </a:p>
          <a:p>
            <a:pPr marL="171450" indent="-171450">
              <a:buFont typeface="Wingdings" panose="05000000000000000000" pitchFamily="2" charset="2"/>
              <a:buChar char="Ø"/>
            </a:pPr>
            <a:r>
              <a:rPr lang="en-US" dirty="0"/>
              <a:t>Rebalance supply of premium vehicles to high-demand areas (e.g., airports, hotels, financial districts).</a:t>
            </a:r>
          </a:p>
          <a:p>
            <a:pPr marL="171450" indent="-171450">
              <a:buFont typeface="Wingdings" panose="05000000000000000000" pitchFamily="2" charset="2"/>
              <a:buChar char="Ø"/>
            </a:pPr>
            <a:r>
              <a:rPr lang="en-US" dirty="0"/>
              <a:t>Implement smart ride-matching based on rider history and price sensitivity to increase conversion on premium options.</a:t>
            </a:r>
          </a:p>
        </p:txBody>
      </p:sp>
      <p:sp>
        <p:nvSpPr>
          <p:cNvPr id="6" name="Rectangle 3">
            <a:extLst>
              <a:ext uri="{FF2B5EF4-FFF2-40B4-BE49-F238E27FC236}">
                <a16:creationId xmlns:a16="http://schemas.microsoft.com/office/drawing/2014/main" id="{4AC8AB05-F388-C406-8A9E-9DC737349FDB}"/>
              </a:ext>
            </a:extLst>
          </p:cNvPr>
          <p:cNvSpPr>
            <a:spLocks noGrp="1" noChangeArrowheads="1"/>
          </p:cNvSpPr>
          <p:nvPr>
            <p:ph type="subTitle" idx="1"/>
          </p:nvPr>
        </p:nvSpPr>
        <p:spPr bwMode="auto">
          <a:xfrm>
            <a:off x="713543" y="4124416"/>
            <a:ext cx="73049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The dominance of UberX indicates price sensitivity among riders.</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Larger vehicle types may be underutilized due to lack of targeted marketing or incorrect fleet distribution.</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Profitability can be improved by aligning premium services with specific zones or rider profiles.</a:t>
            </a:r>
          </a:p>
        </p:txBody>
      </p:sp>
      <p:pic>
        <p:nvPicPr>
          <p:cNvPr id="4" name="Picture 3">
            <a:extLst>
              <a:ext uri="{FF2B5EF4-FFF2-40B4-BE49-F238E27FC236}">
                <a16:creationId xmlns:a16="http://schemas.microsoft.com/office/drawing/2014/main" id="{6E110C38-C1DE-1DBD-50A2-8B73FAB153A3}"/>
              </a:ext>
            </a:extLst>
          </p:cNvPr>
          <p:cNvPicPr>
            <a:picLocks noChangeAspect="1"/>
          </p:cNvPicPr>
          <p:nvPr/>
        </p:nvPicPr>
        <p:blipFill>
          <a:blip r:embed="rId4"/>
          <a:stretch>
            <a:fillRect/>
          </a:stretch>
        </p:blipFill>
        <p:spPr>
          <a:xfrm>
            <a:off x="8051632" y="292866"/>
            <a:ext cx="792109" cy="7921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Rectangle 3">
            <a:extLst>
              <a:ext uri="{FF2B5EF4-FFF2-40B4-BE49-F238E27FC236}">
                <a16:creationId xmlns:a16="http://schemas.microsoft.com/office/drawing/2014/main" id="{39A5C2A0-CFFB-0750-FF4A-BE19E7CDB016}"/>
              </a:ext>
            </a:extLst>
          </p:cNvPr>
          <p:cNvSpPr txBox="1">
            <a:spLocks noChangeArrowheads="1"/>
          </p:cNvSpPr>
          <p:nvPr/>
        </p:nvSpPr>
        <p:spPr bwMode="auto">
          <a:xfrm>
            <a:off x="713543" y="2145902"/>
            <a:ext cx="437960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sym typeface="Roboto"/>
              </a:defRPr>
            </a:lvl9pPr>
          </a:lstStyle>
          <a:p>
            <a:pPr marL="171450" indent="-171450" eaLnBrk="0" fontAlgn="base" hangingPunct="0">
              <a:lnSpc>
                <a:spcPct val="150000"/>
              </a:lnSpc>
              <a:spcBef>
                <a:spcPct val="0"/>
              </a:spcBef>
              <a:spcAft>
                <a:spcPct val="0"/>
              </a:spcAft>
              <a:buClrTx/>
              <a:buSzTx/>
              <a:buFont typeface="Wingdings" panose="05000000000000000000" pitchFamily="2" charset="2"/>
              <a:buChar char="Ø"/>
            </a:pPr>
            <a:r>
              <a:rPr lang="en-US" altLang="en-US" dirty="0">
                <a:solidFill>
                  <a:schemeClr val="tx1"/>
                </a:solidFill>
                <a:latin typeface="Roboto" panose="02000000000000000000" pitchFamily="2" charset="0"/>
                <a:ea typeface="Roboto" panose="02000000000000000000" pitchFamily="2" charset="0"/>
                <a:cs typeface="Roboto" panose="02000000000000000000" pitchFamily="2" charset="0"/>
              </a:rPr>
              <a:t>Highest number of trips are completed using the Standard UberX service.</a:t>
            </a:r>
          </a:p>
          <a:p>
            <a:pPr marL="171450" indent="-171450" eaLnBrk="0" fontAlgn="base" hangingPunct="0">
              <a:lnSpc>
                <a:spcPct val="150000"/>
              </a:lnSpc>
              <a:spcBef>
                <a:spcPct val="0"/>
              </a:spcBef>
              <a:spcAft>
                <a:spcPct val="0"/>
              </a:spcAft>
              <a:buClrTx/>
              <a:buSzTx/>
              <a:buFont typeface="Wingdings" panose="05000000000000000000" pitchFamily="2" charset="2"/>
              <a:buChar char="Ø"/>
            </a:pPr>
            <a:r>
              <a:rPr lang="en-US" altLang="en-US" dirty="0" err="1">
                <a:solidFill>
                  <a:schemeClr val="tx1"/>
                </a:solidFill>
                <a:latin typeface="Roboto" panose="02000000000000000000" pitchFamily="2" charset="0"/>
                <a:ea typeface="Roboto" panose="02000000000000000000" pitchFamily="2" charset="0"/>
                <a:cs typeface="Roboto" panose="02000000000000000000" pitchFamily="2" charset="0"/>
              </a:rPr>
              <a:t>UberXL</a:t>
            </a:r>
            <a:r>
              <a:rPr lang="en-US" altLang="en-US" dirty="0">
                <a:solidFill>
                  <a:schemeClr val="tx1"/>
                </a:solidFill>
                <a:latin typeface="Roboto" panose="02000000000000000000" pitchFamily="2" charset="0"/>
                <a:ea typeface="Roboto" panose="02000000000000000000" pitchFamily="2" charset="0"/>
                <a:cs typeface="Roboto" panose="02000000000000000000" pitchFamily="2" charset="0"/>
              </a:rPr>
              <a:t> and Black SUV services account for a small portion of trips but generate higher revenue per ride.</a:t>
            </a:r>
          </a:p>
          <a:p>
            <a:pPr marL="171450" indent="-171450" eaLnBrk="0" fontAlgn="base" hangingPunct="0">
              <a:lnSpc>
                <a:spcPct val="150000"/>
              </a:lnSpc>
              <a:spcBef>
                <a:spcPct val="0"/>
              </a:spcBef>
              <a:spcAft>
                <a:spcPct val="0"/>
              </a:spcAft>
              <a:buClrTx/>
              <a:buSzTx/>
              <a:buFont typeface="Wingdings" panose="05000000000000000000" pitchFamily="2" charset="2"/>
              <a:buChar char="Ø"/>
            </a:pPr>
            <a:r>
              <a:rPr lang="en-US" altLang="en-US" dirty="0">
                <a:solidFill>
                  <a:schemeClr val="tx1"/>
                </a:solidFill>
                <a:latin typeface="Roboto" panose="02000000000000000000" pitchFamily="2" charset="0"/>
                <a:ea typeface="Roboto" panose="02000000000000000000" pitchFamily="2" charset="0"/>
                <a:cs typeface="Roboto" panose="02000000000000000000" pitchFamily="2" charset="0"/>
              </a:rPr>
              <a:t>Premium vehicle types tend to have longer idle time between rides compared to economy options.</a:t>
            </a:r>
          </a:p>
        </p:txBody>
      </p:sp>
    </p:spTree>
    <p:extLst>
      <p:ext uri="{BB962C8B-B14F-4D97-AF65-F5344CB8AC3E}">
        <p14:creationId xmlns:p14="http://schemas.microsoft.com/office/powerpoint/2010/main" val="3010372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6BF69351-59C8-475D-AE05-D6ECF737B19C}"/>
              </a:ext>
            </a:extLst>
          </p:cNvPr>
          <p:cNvSpPr/>
          <p:nvPr/>
        </p:nvSpPr>
        <p:spPr>
          <a:xfrm>
            <a:off x="720000" y="2216686"/>
            <a:ext cx="2441055" cy="2178335"/>
          </a:xfrm>
          <a:prstGeom prst="roundRect">
            <a:avLst/>
          </a:prstGeom>
          <a:noFill/>
          <a:ln>
            <a:solidFill>
              <a:schemeClr val="bg1">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0" name="Google Shape;220;p35"/>
          <p:cNvSpPr txBox="1"/>
          <p:nvPr/>
        </p:nvSpPr>
        <p:spPr>
          <a:xfrm>
            <a:off x="1343325" y="5708250"/>
            <a:ext cx="1225800" cy="292500"/>
          </a:xfrm>
          <a:prstGeom prst="rect">
            <a:avLst/>
          </a:prstGeom>
          <a:noFill/>
          <a:ln>
            <a:noFill/>
          </a:ln>
        </p:spPr>
        <p:txBody>
          <a:bodyPr spcFirstLastPara="1" wrap="square" lIns="91425" tIns="91425" rIns="91425" bIns="91425" anchor="b" anchorCtr="0">
            <a:noAutofit/>
          </a:bodyPr>
          <a:lstStyle/>
          <a:p>
            <a:r>
              <a:rPr lang="en" sz="700">
                <a:solidFill>
                  <a:schemeClr val="lt1"/>
                </a:solidFill>
                <a:latin typeface="Roboto"/>
                <a:ea typeface="Roboto"/>
                <a:cs typeface="Roboto"/>
                <a:sym typeface="Roboto"/>
              </a:rPr>
              <a:t>Feature Name/Product</a:t>
            </a:r>
            <a:endParaRPr sz="700">
              <a:solidFill>
                <a:schemeClr val="lt1"/>
              </a:solidFill>
              <a:latin typeface="Roboto"/>
              <a:ea typeface="Roboto"/>
              <a:cs typeface="Roboto"/>
              <a:sym typeface="Roboto"/>
            </a:endParaRPr>
          </a:p>
        </p:txBody>
      </p:sp>
      <p:sp>
        <p:nvSpPr>
          <p:cNvPr id="221" name="Google Shape;221;p35"/>
          <p:cNvSpPr txBox="1"/>
          <p:nvPr/>
        </p:nvSpPr>
        <p:spPr>
          <a:xfrm>
            <a:off x="117900" y="5708250"/>
            <a:ext cx="1225200" cy="292500"/>
          </a:xfrm>
          <a:prstGeom prst="rect">
            <a:avLst/>
          </a:prstGeom>
          <a:noFill/>
          <a:ln>
            <a:noFill/>
          </a:ln>
        </p:spPr>
        <p:txBody>
          <a:bodyPr spcFirstLastPara="1" wrap="square" lIns="91425" tIns="91425" rIns="91425" bIns="91425" anchor="b" anchorCtr="0">
            <a:noAutofit/>
          </a:bodyPr>
          <a:lstStyle/>
          <a:p>
            <a:r>
              <a:rPr lang="en" sz="700">
                <a:solidFill>
                  <a:schemeClr val="lt1"/>
                </a:solidFill>
                <a:latin typeface="Roboto"/>
                <a:ea typeface="Roboto"/>
                <a:cs typeface="Roboto"/>
                <a:sym typeface="Roboto"/>
              </a:rPr>
              <a:t>DD/MM/YYYY</a:t>
            </a:r>
            <a:endParaRPr sz="700">
              <a:solidFill>
                <a:schemeClr val="lt1"/>
              </a:solidFill>
              <a:latin typeface="Roboto"/>
              <a:ea typeface="Roboto"/>
              <a:cs typeface="Roboto"/>
              <a:sym typeface="Roboto"/>
            </a:endParaRPr>
          </a:p>
        </p:txBody>
      </p:sp>
      <p:sp>
        <p:nvSpPr>
          <p:cNvPr id="222" name="Google Shape;222;p35"/>
          <p:cNvSpPr txBox="1"/>
          <p:nvPr/>
        </p:nvSpPr>
        <p:spPr>
          <a:xfrm>
            <a:off x="7800300" y="5708250"/>
            <a:ext cx="1225800" cy="292500"/>
          </a:xfrm>
          <a:prstGeom prst="rect">
            <a:avLst/>
          </a:prstGeom>
          <a:noFill/>
          <a:ln>
            <a:noFill/>
          </a:ln>
        </p:spPr>
        <p:txBody>
          <a:bodyPr spcFirstLastPara="1" wrap="square" lIns="91425" tIns="91425" rIns="91425" bIns="91425" anchor="b" anchorCtr="0">
            <a:noAutofit/>
          </a:bodyPr>
          <a:lstStyle/>
          <a:p>
            <a:pPr algn="r"/>
            <a:r>
              <a:rPr lang="en" sz="700">
                <a:solidFill>
                  <a:schemeClr val="lt1"/>
                </a:solidFill>
                <a:latin typeface="Roboto"/>
                <a:ea typeface="Roboto"/>
                <a:cs typeface="Roboto"/>
                <a:sym typeface="Roboto"/>
              </a:rPr>
              <a:t>Your Company Name</a:t>
            </a:r>
            <a:endParaRPr sz="700">
              <a:solidFill>
                <a:schemeClr val="lt1"/>
              </a:solidFill>
              <a:latin typeface="Roboto"/>
              <a:ea typeface="Roboto"/>
              <a:cs typeface="Roboto"/>
              <a:sym typeface="Roboto"/>
            </a:endParaRPr>
          </a:p>
        </p:txBody>
      </p:sp>
      <p:sp>
        <p:nvSpPr>
          <p:cNvPr id="223" name="Google Shape;223;p35"/>
          <p:cNvSpPr txBox="1">
            <a:spLocks noGrp="1"/>
          </p:cNvSpPr>
          <p:nvPr>
            <p:ph type="title"/>
          </p:nvPr>
        </p:nvSpPr>
        <p:spPr>
          <a:xfrm>
            <a:off x="720000" y="1302275"/>
            <a:ext cx="7704000" cy="572700"/>
          </a:xfrm>
          <a:prstGeom prst="rect">
            <a:avLst/>
          </a:prstGeom>
        </p:spPr>
        <p:txBody>
          <a:bodyPr spcFirstLastPara="1" wrap="square" lIns="91425" tIns="91425" rIns="91425" bIns="91425" anchor="t" anchorCtr="0">
            <a:noAutofit/>
          </a:bodyPr>
          <a:lstStyle/>
          <a:p>
            <a:r>
              <a:rPr lang="en-CA" b="1" dirty="0"/>
              <a:t>Strategic Recommendations &amp; Next Steps</a:t>
            </a:r>
            <a:endParaRPr b="1" dirty="0"/>
          </a:p>
        </p:txBody>
      </p:sp>
      <p:sp>
        <p:nvSpPr>
          <p:cNvPr id="226" name="Google Shape;226;p35"/>
          <p:cNvSpPr txBox="1">
            <a:spLocks noGrp="1"/>
          </p:cNvSpPr>
          <p:nvPr>
            <p:ph type="subTitle" idx="1"/>
          </p:nvPr>
        </p:nvSpPr>
        <p:spPr>
          <a:xfrm>
            <a:off x="713225" y="2802693"/>
            <a:ext cx="2505300" cy="1477500"/>
          </a:xfrm>
          <a:prstGeom prst="rect">
            <a:avLst/>
          </a:prstGeom>
        </p:spPr>
        <p:txBody>
          <a:bodyPr spcFirstLastPara="1" wrap="square" lIns="91425" tIns="91425" rIns="91425" bIns="91425" anchor="t" anchorCtr="0">
            <a:noAutofit/>
          </a:bodyPr>
          <a:lstStyle/>
          <a:p>
            <a:pPr marL="171450" indent="-171450">
              <a:buFont typeface="Wingdings" panose="05000000000000000000" pitchFamily="2" charset="2"/>
              <a:buChar char="Ø"/>
            </a:pPr>
            <a:r>
              <a:rPr lang="en-US" dirty="0"/>
              <a:t>Adjust driver shift schedules to cover peak periods.</a:t>
            </a:r>
          </a:p>
          <a:p>
            <a:pPr marL="171450" indent="-171450">
              <a:buFont typeface="Wingdings" panose="05000000000000000000" pitchFamily="2" charset="2"/>
              <a:buChar char="Ø"/>
            </a:pPr>
            <a:r>
              <a:rPr lang="en-US" dirty="0"/>
              <a:t>Use historical data to create a demand forecast model.</a:t>
            </a:r>
          </a:p>
        </p:txBody>
      </p:sp>
      <p:sp>
        <p:nvSpPr>
          <p:cNvPr id="227" name="Google Shape;227;p35"/>
          <p:cNvSpPr txBox="1">
            <a:spLocks noGrp="1"/>
          </p:cNvSpPr>
          <p:nvPr>
            <p:ph type="subTitle" idx="2"/>
          </p:nvPr>
        </p:nvSpPr>
        <p:spPr>
          <a:xfrm>
            <a:off x="3319390" y="2802693"/>
            <a:ext cx="2505300" cy="1477500"/>
          </a:xfrm>
          <a:prstGeom prst="rect">
            <a:avLst/>
          </a:prstGeom>
        </p:spPr>
        <p:txBody>
          <a:bodyPr spcFirstLastPara="1" wrap="square" lIns="91425" tIns="91425" rIns="91425" bIns="91425" anchor="t" anchorCtr="0">
            <a:noAutofit/>
          </a:bodyPr>
          <a:lstStyle/>
          <a:p>
            <a:pPr marL="171450" indent="-171450">
              <a:buFont typeface="Wingdings" panose="05000000000000000000" pitchFamily="2" charset="2"/>
              <a:buChar char="Ø"/>
            </a:pPr>
            <a:r>
              <a:rPr lang="en-US" dirty="0"/>
              <a:t>Expand analytics to include fare data, wait times, and cancellations.</a:t>
            </a:r>
          </a:p>
          <a:p>
            <a:pPr marL="171450" indent="-171450">
              <a:buFont typeface="Wingdings" panose="05000000000000000000" pitchFamily="2" charset="2"/>
              <a:buChar char="Ø"/>
            </a:pPr>
            <a:r>
              <a:rPr lang="en-US" dirty="0"/>
              <a:t>Integrate weather and event data for demand prediction.</a:t>
            </a:r>
          </a:p>
        </p:txBody>
      </p:sp>
      <p:sp>
        <p:nvSpPr>
          <p:cNvPr id="228" name="Google Shape;228;p35"/>
          <p:cNvSpPr txBox="1">
            <a:spLocks noGrp="1"/>
          </p:cNvSpPr>
          <p:nvPr>
            <p:ph type="subTitle" idx="3"/>
          </p:nvPr>
        </p:nvSpPr>
        <p:spPr>
          <a:xfrm>
            <a:off x="5925555" y="2802693"/>
            <a:ext cx="2505300" cy="1477500"/>
          </a:xfrm>
          <a:prstGeom prst="rect">
            <a:avLst/>
          </a:prstGeom>
        </p:spPr>
        <p:txBody>
          <a:bodyPr spcFirstLastPara="1" wrap="square" lIns="91425" tIns="91425" rIns="91425" bIns="91425" anchor="t" anchorCtr="0">
            <a:noAutofit/>
          </a:bodyPr>
          <a:lstStyle/>
          <a:p>
            <a:pPr marL="171450" indent="-171450">
              <a:buFont typeface="Wingdings" panose="05000000000000000000" pitchFamily="2" charset="2"/>
              <a:buChar char="Ø"/>
            </a:pPr>
            <a:r>
              <a:rPr lang="en-US" dirty="0"/>
              <a:t>Build a dynamic supply chain model for ride services.</a:t>
            </a:r>
          </a:p>
          <a:p>
            <a:pPr marL="171450" indent="-171450">
              <a:buFont typeface="Wingdings" panose="05000000000000000000" pitchFamily="2" charset="2"/>
              <a:buChar char="Ø"/>
            </a:pPr>
            <a:r>
              <a:rPr lang="en-US" dirty="0"/>
              <a:t>Enable real-time analytics and mobile dashboards for field managers.</a:t>
            </a:r>
          </a:p>
        </p:txBody>
      </p:sp>
      <p:sp>
        <p:nvSpPr>
          <p:cNvPr id="230" name="Google Shape;230;p35"/>
          <p:cNvSpPr txBox="1">
            <a:spLocks noGrp="1"/>
          </p:cNvSpPr>
          <p:nvPr>
            <p:ph type="title" idx="7"/>
          </p:nvPr>
        </p:nvSpPr>
        <p:spPr>
          <a:xfrm>
            <a:off x="3319389" y="2413330"/>
            <a:ext cx="2346967" cy="431100"/>
          </a:xfrm>
          <a:prstGeom prst="rect">
            <a:avLst/>
          </a:prstGeom>
        </p:spPr>
        <p:txBody>
          <a:bodyPr spcFirstLastPara="1" wrap="square" lIns="91425" tIns="91425" rIns="91425" bIns="91425" anchor="ctr" anchorCtr="0">
            <a:noAutofit/>
          </a:bodyPr>
          <a:lstStyle/>
          <a:p>
            <a:r>
              <a:rPr lang="en-CA" dirty="0"/>
              <a:t>Medium-Term Goals:</a:t>
            </a:r>
            <a:endParaRPr dirty="0"/>
          </a:p>
        </p:txBody>
      </p:sp>
      <p:sp>
        <p:nvSpPr>
          <p:cNvPr id="231" name="Google Shape;231;p35"/>
          <p:cNvSpPr txBox="1">
            <a:spLocks noGrp="1"/>
          </p:cNvSpPr>
          <p:nvPr>
            <p:ph type="title" idx="8"/>
          </p:nvPr>
        </p:nvSpPr>
        <p:spPr>
          <a:xfrm>
            <a:off x="713224" y="2413333"/>
            <a:ext cx="2346967" cy="431100"/>
          </a:xfrm>
          <a:prstGeom prst="rect">
            <a:avLst/>
          </a:prstGeom>
        </p:spPr>
        <p:txBody>
          <a:bodyPr spcFirstLastPara="1" wrap="square" lIns="91425" tIns="91425" rIns="91425" bIns="91425" anchor="ctr" anchorCtr="0">
            <a:noAutofit/>
          </a:bodyPr>
          <a:lstStyle/>
          <a:p>
            <a:r>
              <a:rPr lang="en-CA" dirty="0"/>
              <a:t>Short-Term Actions:</a:t>
            </a:r>
            <a:endParaRPr dirty="0"/>
          </a:p>
        </p:txBody>
      </p:sp>
      <p:sp>
        <p:nvSpPr>
          <p:cNvPr id="232" name="Google Shape;232;p35"/>
          <p:cNvSpPr txBox="1">
            <a:spLocks noGrp="1"/>
          </p:cNvSpPr>
          <p:nvPr>
            <p:ph type="title" idx="9"/>
          </p:nvPr>
        </p:nvSpPr>
        <p:spPr>
          <a:xfrm>
            <a:off x="5925554" y="2413330"/>
            <a:ext cx="2346967" cy="431100"/>
          </a:xfrm>
          <a:prstGeom prst="rect">
            <a:avLst/>
          </a:prstGeom>
        </p:spPr>
        <p:txBody>
          <a:bodyPr spcFirstLastPara="1" wrap="square" lIns="91425" tIns="91425" rIns="91425" bIns="91425" anchor="ctr" anchorCtr="0">
            <a:noAutofit/>
          </a:bodyPr>
          <a:lstStyle/>
          <a:p>
            <a:r>
              <a:rPr lang="en-CA" dirty="0"/>
              <a:t>Long-Term Vision:</a:t>
            </a:r>
            <a:endParaRPr dirty="0"/>
          </a:p>
        </p:txBody>
      </p:sp>
      <p:pic>
        <p:nvPicPr>
          <p:cNvPr id="2" name="Picture 1">
            <a:extLst>
              <a:ext uri="{FF2B5EF4-FFF2-40B4-BE49-F238E27FC236}">
                <a16:creationId xmlns:a16="http://schemas.microsoft.com/office/drawing/2014/main" id="{B163D834-C328-DDFB-5924-51335BA83D1D}"/>
              </a:ext>
            </a:extLst>
          </p:cNvPr>
          <p:cNvPicPr>
            <a:picLocks noChangeAspect="1"/>
          </p:cNvPicPr>
          <p:nvPr/>
        </p:nvPicPr>
        <p:blipFill>
          <a:blip r:embed="rId3"/>
          <a:stretch>
            <a:fillRect/>
          </a:stretch>
        </p:blipFill>
        <p:spPr>
          <a:xfrm>
            <a:off x="8051632" y="292866"/>
            <a:ext cx="792109" cy="7921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3" name="Rectangle: Rounded Corners 12">
            <a:extLst>
              <a:ext uri="{FF2B5EF4-FFF2-40B4-BE49-F238E27FC236}">
                <a16:creationId xmlns:a16="http://schemas.microsoft.com/office/drawing/2014/main" id="{0A27C384-41CD-73D0-9BEF-9ADC28C63C40}"/>
              </a:ext>
            </a:extLst>
          </p:cNvPr>
          <p:cNvSpPr/>
          <p:nvPr/>
        </p:nvSpPr>
        <p:spPr>
          <a:xfrm>
            <a:off x="3351472" y="2216685"/>
            <a:ext cx="2441055" cy="2178335"/>
          </a:xfrm>
          <a:prstGeom prst="roundRect">
            <a:avLst/>
          </a:prstGeom>
          <a:noFill/>
          <a:ln>
            <a:solidFill>
              <a:schemeClr val="bg1">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1FDF04D4-9A8F-52D3-D657-B38531A036ED}"/>
              </a:ext>
            </a:extLst>
          </p:cNvPr>
          <p:cNvSpPr/>
          <p:nvPr/>
        </p:nvSpPr>
        <p:spPr>
          <a:xfrm>
            <a:off x="5878509" y="2216686"/>
            <a:ext cx="2441055" cy="2178335"/>
          </a:xfrm>
          <a:prstGeom prst="roundRect">
            <a:avLst/>
          </a:prstGeom>
          <a:noFill/>
          <a:ln>
            <a:solidFill>
              <a:schemeClr val="bg1">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theme/theme1.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Minimalist Pitch Deck by Slidesgo</Template>
  <TotalTime>110</TotalTime>
  <Words>657</Words>
  <Application>Microsoft Office PowerPoint</Application>
  <PresentationFormat>On-screen Show (4:3)</PresentationFormat>
  <Paragraphs>73</Paragraphs>
  <Slides>6</Slides>
  <Notes>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vt:i4>
      </vt:variant>
    </vt:vector>
  </HeadingPairs>
  <TitlesOfParts>
    <vt:vector size="18" baseType="lpstr">
      <vt:lpstr>Arial</vt:lpstr>
      <vt:lpstr>Calibri</vt:lpstr>
      <vt:lpstr>Inter</vt:lpstr>
      <vt:lpstr>Inter Medium</vt:lpstr>
      <vt:lpstr>Nunito Light</vt:lpstr>
      <vt:lpstr>Open Sans</vt:lpstr>
      <vt:lpstr>PT Sans</vt:lpstr>
      <vt:lpstr>Roboto</vt:lpstr>
      <vt:lpstr>Wingdings</vt:lpstr>
      <vt:lpstr>Minimalist Pitch Deck by Slidesgo</vt:lpstr>
      <vt:lpstr>Slidesgo Final Pages</vt:lpstr>
      <vt:lpstr>1_Minimalist Pitch Deck by Slidesgo</vt:lpstr>
      <vt:lpstr>Uber Trips Analysis  Insights for Operational Efficiency and Strategic Planning</vt:lpstr>
      <vt:lpstr>Executive Summary</vt:lpstr>
      <vt:lpstr>Demand Trends by Time</vt:lpstr>
      <vt:lpstr>Geographic Trip Distribution</vt:lpstr>
      <vt:lpstr>Vehicle Type Preferences and Performance</vt:lpstr>
      <vt:lpstr>Strategic Recommendations &amp; 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Ibrahim A</cp:lastModifiedBy>
  <cp:revision>3</cp:revision>
  <dcterms:created xsi:type="dcterms:W3CDTF">2013-01-27T09:14:16Z</dcterms:created>
  <dcterms:modified xsi:type="dcterms:W3CDTF">2025-04-16T17:51:00Z</dcterms:modified>
  <cp:category/>
</cp:coreProperties>
</file>