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88825" cy="6858000"/>
  <p:notesSz cx="6858000" cy="9144000"/>
  <p:defaultTextStyle>
    <a:defPPr rtl="0">
      <a:defRPr lang="es-mx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9" d="100"/>
          <a:sy n="59" d="100"/>
        </p:scale>
        <p:origin x="964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los estilos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de la parte inferior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" name="Marcador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Marcador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75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de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mx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mx"/>
              <a:t>Editar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797828" cy="2000251"/>
          </a:xfrm>
        </p:spPr>
        <p:txBody>
          <a:bodyPr rtlCol="0"/>
          <a:lstStyle/>
          <a:p>
            <a:pPr rtl="0"/>
            <a:r>
              <a:rPr lang="es-mx" dirty="0"/>
              <a:t>Introducción a la Programación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L</a:t>
            </a:r>
            <a:r>
              <a:rPr lang="es-mx" dirty="0" err="1"/>
              <a:t>uz</a:t>
            </a:r>
            <a:r>
              <a:rPr lang="es-mx" dirty="0"/>
              <a:t> mariam </a:t>
            </a:r>
            <a:r>
              <a:rPr lang="es-mx" dirty="0" err="1"/>
              <a:t>garcía</a:t>
            </a:r>
            <a:r>
              <a:rPr lang="es-mx" dirty="0"/>
              <a:t> castillo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5EE5D-7D83-5650-CE69-DBF7CDE0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es la programación?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6D7F5A-9743-2183-F011-D78F5A78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Código fuente: código que nosotros escribimos en nuestro idioma.</a:t>
            </a:r>
          </a:p>
          <a:p>
            <a:pPr marL="0" indent="0">
              <a:buNone/>
            </a:pPr>
            <a:r>
              <a:rPr lang="es-ES" dirty="0"/>
              <a:t>Computadora: Las computadoras computan, es un sistema digital que procesa datos mediante un sistema de instrucciones. Se divide en software y hardware.</a:t>
            </a:r>
          </a:p>
          <a:p>
            <a:pPr marL="0" indent="0">
              <a:buNone/>
            </a:pPr>
            <a:r>
              <a:rPr lang="es-ES" dirty="0"/>
              <a:t>La memoria RAM es la encargada de ayudar de procesar datos.</a:t>
            </a:r>
          </a:p>
          <a:p>
            <a:pPr marL="0" indent="0">
              <a:buNone/>
            </a:pPr>
            <a:r>
              <a:rPr lang="es-ES" dirty="0"/>
              <a:t>CPU: Unidad e Procesamiento Central. Es de silicio. Tiene transistores (es un amplificador, pasa y no pasa corriente).</a:t>
            </a:r>
          </a:p>
          <a:p>
            <a:pPr marL="0" indent="0">
              <a:buNone/>
            </a:pPr>
            <a:r>
              <a:rPr lang="es-ES" dirty="0"/>
              <a:t>Microprocesador: 700 millones de transistores.</a:t>
            </a:r>
          </a:p>
          <a:p>
            <a:pPr marL="0" indent="0">
              <a:buNone/>
            </a:pPr>
            <a:r>
              <a:rPr lang="es-ES" dirty="0"/>
              <a:t>Memoria </a:t>
            </a:r>
            <a:r>
              <a:rPr lang="es-ES" dirty="0" err="1"/>
              <a:t>ram</a:t>
            </a:r>
            <a:r>
              <a:rPr lang="es-ES" dirty="0"/>
              <a:t>: memoria principal y temporal.</a:t>
            </a:r>
            <a:r>
              <a:rPr lang="es-ES" dirty="0">
                <a:sym typeface="Wingdings" panose="05000000000000000000" pitchFamily="2" charset="2"/>
              </a:rPr>
              <a:t> si no se guarda se borra el documento.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Memoria rom: funcionaba solamente para leer un código. Guardar principalmente información.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Memoria </a:t>
            </a:r>
            <a:r>
              <a:rPr lang="es-ES" dirty="0" err="1">
                <a:sym typeface="Wingdings" panose="05000000000000000000" pitchFamily="2" charset="2"/>
              </a:rPr>
              <a:t>Cahcé</a:t>
            </a:r>
            <a:r>
              <a:rPr lang="es-ES" dirty="0">
                <a:sym typeface="Wingdings" panose="05000000000000000000" pitchFamily="2" charset="2"/>
              </a:rPr>
              <a:t>: puente entre el </a:t>
            </a:r>
            <a:r>
              <a:rPr lang="es-ES" dirty="0" err="1">
                <a:sym typeface="Wingdings" panose="05000000000000000000" pitchFamily="2" charset="2"/>
              </a:rPr>
              <a:t>cpu</a:t>
            </a:r>
            <a:r>
              <a:rPr lang="es-ES" dirty="0">
                <a:sym typeface="Wingdings" panose="05000000000000000000" pitchFamily="2" charset="2"/>
              </a:rPr>
              <a:t> y memoria </a:t>
            </a:r>
            <a:r>
              <a:rPr lang="es-ES" dirty="0" err="1">
                <a:sym typeface="Wingdings" panose="05000000000000000000" pitchFamily="2" charset="2"/>
              </a:rPr>
              <a:t>ram</a:t>
            </a:r>
            <a:r>
              <a:rPr lang="es-ES" dirty="0">
                <a:sym typeface="Wingdings" panose="05000000000000000000" pitchFamily="2" charset="2"/>
              </a:rPr>
              <a:t>, evita demoras en el procesamiento. Se encuentra dentro del procesamiento. </a:t>
            </a: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34735FB-387C-2F86-BE18-28F5D7CE0ACE}"/>
              </a:ext>
            </a:extLst>
          </p:cNvPr>
          <p:cNvSpPr/>
          <p:nvPr/>
        </p:nvSpPr>
        <p:spPr>
          <a:xfrm>
            <a:off x="261764" y="274637"/>
            <a:ext cx="3384376" cy="115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CLASE 1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19020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3FAA6E-F2A3-ED30-549B-26611118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Software: es la parte lógica de la computadora, para poder hacerlo se requiere de diferentes lenguajes de programación.</a:t>
            </a:r>
          </a:p>
          <a:p>
            <a:pPr marL="0" indent="0">
              <a:buNone/>
            </a:pPr>
            <a:r>
              <a:rPr lang="es-ES" dirty="0"/>
              <a:t>-Lenguaje máquina: Es el lenguaje que la computadora entiende para poder hacer instrucciones, consiste en 01010101010010101.</a:t>
            </a:r>
          </a:p>
          <a:p>
            <a:pPr marL="0" indent="0">
              <a:buNone/>
            </a:pPr>
            <a:r>
              <a:rPr lang="es-ES" dirty="0"/>
              <a:t>-Lenguaje bajo nivel: Es el lenguaje diseñado para los programadores, el más famoso es el </a:t>
            </a:r>
            <a:r>
              <a:rPr lang="es-ES" b="1" dirty="0"/>
              <a:t>ensamblador</a:t>
            </a:r>
            <a:r>
              <a:rPr lang="es-ES" dirty="0"/>
              <a:t>,  se programa en </a:t>
            </a:r>
            <a:r>
              <a:rPr lang="es-ES" dirty="0" err="1"/>
              <a:t>hadware</a:t>
            </a:r>
            <a:r>
              <a:rPr lang="es-ES" dirty="0"/>
              <a:t>. No es portable, porque está escrito para un solo procesador en concreto.</a:t>
            </a:r>
          </a:p>
          <a:p>
            <a:pPr marL="0" indent="0">
              <a:buNone/>
            </a:pPr>
            <a:r>
              <a:rPr lang="es-ES" dirty="0"/>
              <a:t>-Lenguajes de Alto nivel: Se leen y entienden fácilmente, se requiere de un compilador para que esta lo transforme a lenguaje máquina.</a:t>
            </a:r>
          </a:p>
          <a:p>
            <a:pPr marL="0" indent="0">
              <a:buNone/>
            </a:pPr>
            <a:r>
              <a:rPr lang="es-ES" dirty="0"/>
              <a:t>Se dividen en 2: Propósito general: nos permiten hacer cualquier cosa. Lenguaje específico: tienen un propósito en concreto.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9A41ED5-C0D8-2EF5-D17B-DA20878F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188641"/>
            <a:ext cx="39604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CLASE 2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0828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3D6E8-56A8-7380-1F8B-53EA5350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A23008-098D-1678-CF4D-DA131865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Traductores: es aquella herramienta que tomará el código fuente (es el programa que nosotros escribimos) y lo lleva a código máquina.</a:t>
            </a:r>
          </a:p>
          <a:p>
            <a:r>
              <a:rPr lang="es-ES" dirty="0"/>
              <a:t>Hay dos tipos: Interprete y compilador.</a:t>
            </a:r>
            <a:endParaRPr lang="es-MX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635735C-CAEA-9EB4-891A-34D3BECB9DBF}"/>
              </a:ext>
            </a:extLst>
          </p:cNvPr>
          <p:cNvCxnSpPr>
            <a:cxnSpLocks/>
          </p:cNvCxnSpPr>
          <p:nvPr/>
        </p:nvCxnSpPr>
        <p:spPr>
          <a:xfrm>
            <a:off x="7318548" y="3284984"/>
            <a:ext cx="936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65997BB-2B41-EB69-900C-2F8BDD2E80BA}"/>
              </a:ext>
            </a:extLst>
          </p:cNvPr>
          <p:cNvCxnSpPr/>
          <p:nvPr/>
        </p:nvCxnSpPr>
        <p:spPr>
          <a:xfrm>
            <a:off x="4438228" y="3521549"/>
            <a:ext cx="0" cy="6226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E7A452-525F-EE2D-1C13-E288F519D212}"/>
              </a:ext>
            </a:extLst>
          </p:cNvPr>
          <p:cNvSpPr txBox="1"/>
          <p:nvPr/>
        </p:nvSpPr>
        <p:spPr>
          <a:xfrm>
            <a:off x="2422004" y="4029477"/>
            <a:ext cx="4614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Se traduce todo directamente, no se compila.</a:t>
            </a:r>
            <a:endParaRPr lang="es-MX" sz="28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315570-41E3-79C9-55B8-68DBE4F7DAA7}"/>
              </a:ext>
            </a:extLst>
          </p:cNvPr>
          <p:cNvSpPr txBox="1"/>
          <p:nvPr/>
        </p:nvSpPr>
        <p:spPr>
          <a:xfrm>
            <a:off x="8583157" y="2924944"/>
            <a:ext cx="35651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Genera un leguaje compilado, revisa sintaxis y lo guarda en disco duro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53954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EACB7-9CA1-854E-0CFA-6E8C07E5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29EE20-4F32-499F-DDFC-3EAD83BA8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1833 Charles Babbage, es considerado como el padre de la computadora. Creo los primeros algoritmos.</a:t>
            </a:r>
          </a:p>
          <a:p>
            <a:r>
              <a:rPr lang="es-ES" dirty="0"/>
              <a:t>1936 Alan </a:t>
            </a:r>
            <a:r>
              <a:rPr lang="es-ES" dirty="0" err="1"/>
              <a:t>Turin</a:t>
            </a:r>
            <a:r>
              <a:rPr lang="es-ES" dirty="0"/>
              <a:t>, Teoría de la máquina universal, ésta resolvía cualquier problema, siempre y cuando le dieras instrucciones. Turing completo (lenguaje de la máquina universal). Contribuyo a la </a:t>
            </a:r>
            <a:r>
              <a:rPr lang="es-ES" dirty="0" err="1"/>
              <a:t>encriptografía</a:t>
            </a:r>
            <a:r>
              <a:rPr lang="es-ES" dirty="0"/>
              <a:t> contra las máquinas Alemanas.</a:t>
            </a:r>
          </a:p>
          <a:p>
            <a:r>
              <a:rPr lang="es-ES" dirty="0"/>
              <a:t>Claude Shannon, propuso el lenguaje de operaciones matemáticas con 10101.</a:t>
            </a:r>
          </a:p>
          <a:p>
            <a:r>
              <a:rPr lang="es-ES" dirty="0"/>
              <a:t>1946 ENIAC Se crea la primera computadora por las mujeres ENIAC.</a:t>
            </a:r>
          </a:p>
          <a:p>
            <a:endParaRPr lang="es-ES" dirty="0"/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14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DDE15A-A1F4-57BD-1B66-8C0DF0518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84" y="215569"/>
            <a:ext cx="11495013" cy="6669359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Lenguaje ensamblador: acoplado a la arquitectura de la computadora.</a:t>
            </a:r>
          </a:p>
          <a:p>
            <a:r>
              <a:rPr lang="es-ES" dirty="0"/>
              <a:t>1952 Grace Hooper: Creo un compilador, que traduce el lenguaje ensamblador a lenguaje máquina.</a:t>
            </a:r>
          </a:p>
          <a:p>
            <a:r>
              <a:rPr lang="es-ES" dirty="0"/>
              <a:t>1957 Crea el primer lenguaje de programación de alto nivel llamado Fortran.</a:t>
            </a:r>
          </a:p>
          <a:p>
            <a:r>
              <a:rPr lang="es-ES" dirty="0"/>
              <a:t>1959 COBOL segundo lenguaje de programación, primer lenguaje portable, para programar en diferentes computadoras. </a:t>
            </a:r>
          </a:p>
          <a:p>
            <a:r>
              <a:rPr lang="es-ES" dirty="0"/>
              <a:t>1960 </a:t>
            </a:r>
            <a:r>
              <a:rPr lang="es-ES" dirty="0" err="1"/>
              <a:t>Lips</a:t>
            </a:r>
            <a:r>
              <a:rPr lang="es-ES" dirty="0"/>
              <a:t>, lenguaje para utilizase con inteligencia artificial, especializado en listas.</a:t>
            </a:r>
          </a:p>
          <a:p>
            <a:r>
              <a:rPr lang="es-ES" dirty="0"/>
              <a:t>1964 BASIC, lenguaje educativo para enseñar a programar, versiones de Apple y </a:t>
            </a:r>
            <a:r>
              <a:rPr lang="es-ES" dirty="0" err="1"/>
              <a:t>Micosoft</a:t>
            </a:r>
            <a:r>
              <a:rPr lang="es-ES" dirty="0"/>
              <a:t>.</a:t>
            </a:r>
          </a:p>
          <a:p>
            <a:r>
              <a:rPr lang="es-ES" dirty="0"/>
              <a:t>1969 B, BCPL, lenguaje para programar UNIX.</a:t>
            </a:r>
          </a:p>
          <a:p>
            <a:r>
              <a:rPr lang="es-ES" dirty="0"/>
              <a:t>1970 Nace UNIX.</a:t>
            </a:r>
          </a:p>
          <a:p>
            <a:r>
              <a:rPr lang="es-ES" dirty="0"/>
              <a:t>1972 C lenguaje portable de medio nivel.</a:t>
            </a:r>
          </a:p>
          <a:p>
            <a:r>
              <a:rPr lang="es-ES" dirty="0"/>
              <a:t>1973  Altair 8800. primera computadora, </a:t>
            </a:r>
            <a:r>
              <a:rPr lang="es-ES" dirty="0" err="1"/>
              <a:t>altair</a:t>
            </a:r>
            <a:r>
              <a:rPr lang="es-ES" dirty="0"/>
              <a:t> Basic creado por Paul Allen y Bill Gates.</a:t>
            </a:r>
            <a:endParaRPr lang="es-MX" dirty="0"/>
          </a:p>
          <a:p>
            <a:r>
              <a:rPr lang="es-MX" dirty="0"/>
              <a:t>1978</a:t>
            </a:r>
          </a:p>
          <a:p>
            <a:r>
              <a:rPr lang="es-ES" dirty="0"/>
              <a:t>Oracle SQL Edgar Codd, se pronuncia SEQUEL.</a:t>
            </a:r>
          </a:p>
          <a:p>
            <a:r>
              <a:rPr lang="es-ES" dirty="0"/>
              <a:t>1983 C++ agrega la POO a C.</a:t>
            </a:r>
          </a:p>
          <a:p>
            <a:r>
              <a:rPr lang="es-ES" dirty="0"/>
              <a:t>1986 ERLANG y </a:t>
            </a:r>
            <a:r>
              <a:rPr lang="es-ES" dirty="0" err="1"/>
              <a:t>Objective</a:t>
            </a:r>
            <a:r>
              <a:rPr lang="es-ES" dirty="0"/>
              <a:t> C.</a:t>
            </a:r>
          </a:p>
          <a:p>
            <a:r>
              <a:rPr lang="es-ES" dirty="0"/>
              <a:t>1988 Steve Jobs creo </a:t>
            </a:r>
            <a:r>
              <a:rPr lang="es-ES" dirty="0" err="1"/>
              <a:t>NextStep</a:t>
            </a:r>
            <a:endParaRPr lang="es-ES" dirty="0"/>
          </a:p>
          <a:p>
            <a:r>
              <a:rPr lang="es-ES" dirty="0"/>
              <a:t>1997 Apple </a:t>
            </a:r>
            <a:r>
              <a:rPr lang="es-ES" dirty="0" err="1"/>
              <a:t>comple</a:t>
            </a:r>
            <a:r>
              <a:rPr lang="es-ES" dirty="0"/>
              <a:t>  </a:t>
            </a:r>
            <a:r>
              <a:rPr lang="es-ES" dirty="0" err="1"/>
              <a:t>NetxStep</a:t>
            </a:r>
            <a:endParaRPr lang="es-ES" dirty="0"/>
          </a:p>
          <a:p>
            <a:r>
              <a:rPr lang="es-ES" dirty="0"/>
              <a:t>1987 Perl CGI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7AB958-445B-7C04-4F27-C601BCF6053C}"/>
              </a:ext>
            </a:extLst>
          </p:cNvPr>
          <p:cNvSpPr txBox="1"/>
          <p:nvPr/>
        </p:nvSpPr>
        <p:spPr>
          <a:xfrm>
            <a:off x="9766820" y="6124972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CURSO EDTEM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6734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00697C-DDDE-ADF2-2848-DF345033C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5" y="332656"/>
            <a:ext cx="10597540" cy="5831413"/>
          </a:xfrm>
        </p:spPr>
        <p:txBody>
          <a:bodyPr>
            <a:normAutofit lnSpcReduction="10000"/>
          </a:bodyPr>
          <a:lstStyle/>
          <a:p>
            <a:r>
              <a:rPr lang="es-ES" dirty="0"/>
              <a:t>1991 Aparece </a:t>
            </a:r>
            <a:r>
              <a:rPr lang="es-ES" dirty="0" err="1"/>
              <a:t>Phyton</a:t>
            </a:r>
            <a:r>
              <a:rPr lang="es-ES" dirty="0"/>
              <a:t>, destaca por su sintaxis.</a:t>
            </a:r>
          </a:p>
          <a:p>
            <a:r>
              <a:rPr lang="es-ES" dirty="0"/>
              <a:t>1994 PHP Pre procesador de Hipertexto.</a:t>
            </a:r>
            <a:endParaRPr lang="es-MX" dirty="0"/>
          </a:p>
          <a:p>
            <a:r>
              <a:rPr lang="es-MX" dirty="0"/>
              <a:t>1995 Java se manda a </a:t>
            </a:r>
            <a:r>
              <a:rPr lang="es-MX" dirty="0" err="1"/>
              <a:t>bytecode</a:t>
            </a:r>
            <a:r>
              <a:rPr lang="es-MX" dirty="0"/>
              <a:t>.</a:t>
            </a:r>
            <a:r>
              <a:rPr lang="es-ES" dirty="0"/>
              <a:t> Aparece JavaScript </a:t>
            </a:r>
            <a:r>
              <a:rPr lang="es-ES" dirty="0" err="1"/>
              <a:t>Breudan</a:t>
            </a:r>
            <a:r>
              <a:rPr lang="es-ES" dirty="0"/>
              <a:t> </a:t>
            </a:r>
            <a:r>
              <a:rPr lang="es-ES" dirty="0" err="1"/>
              <a:t>Eich</a:t>
            </a:r>
            <a:r>
              <a:rPr lang="es-ES" dirty="0"/>
              <a:t>.</a:t>
            </a:r>
          </a:p>
          <a:p>
            <a:r>
              <a:rPr lang="es-ES" dirty="0"/>
              <a:t>2001 Microsoft C#.</a:t>
            </a:r>
          </a:p>
          <a:p>
            <a:r>
              <a:rPr lang="es-ES" dirty="0"/>
              <a:t>2008 HTML5 fue un hito en la historia de la programación.</a:t>
            </a:r>
          </a:p>
          <a:p>
            <a:r>
              <a:rPr lang="es-ES" dirty="0"/>
              <a:t>2010 RUST por Mozilla.</a:t>
            </a:r>
          </a:p>
          <a:p>
            <a:r>
              <a:rPr lang="es-ES" dirty="0"/>
              <a:t>2011 	Dart, </a:t>
            </a:r>
            <a:r>
              <a:rPr lang="es-ES" dirty="0" err="1"/>
              <a:t>Flutter</a:t>
            </a:r>
            <a:r>
              <a:rPr lang="es-ES" dirty="0"/>
              <a:t> te permite crear una app para que se pueda correr en Apple y en Android.</a:t>
            </a:r>
          </a:p>
          <a:p>
            <a:r>
              <a:rPr lang="es-ES" dirty="0"/>
              <a:t>2012 </a:t>
            </a:r>
            <a:r>
              <a:rPr lang="es-ES" dirty="0" err="1"/>
              <a:t>TypeScript</a:t>
            </a:r>
            <a:r>
              <a:rPr lang="es-ES" dirty="0"/>
              <a:t>.</a:t>
            </a:r>
          </a:p>
          <a:p>
            <a:r>
              <a:rPr lang="es-ES" dirty="0"/>
              <a:t>2014 Aparece Swift creado por Apple.</a:t>
            </a:r>
          </a:p>
          <a:p>
            <a:r>
              <a:rPr lang="es-ES" dirty="0"/>
              <a:t>2016 KOTLIN base para programar en Android.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89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A4489-4E71-E76D-9FCE-EB5F742D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74B5DA-EC42-33FF-DFBF-B49C3D36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Main</a:t>
            </a:r>
            <a:r>
              <a:rPr lang="es-ES" dirty="0"/>
              <a:t> (función principal):</a:t>
            </a:r>
          </a:p>
          <a:p>
            <a:pPr marL="0" indent="0">
              <a:buNone/>
            </a:pPr>
            <a:r>
              <a:rPr lang="es-ES" dirty="0"/>
              <a:t>Es un pedazo de código que tendrá un propósito y se puede llamar infinidad de veces</a:t>
            </a:r>
          </a:p>
          <a:p>
            <a:r>
              <a:rPr lang="es-ES" dirty="0"/>
              <a:t>DE ENTRADA Y SALIDA (INPUT / OUPUT) IO:</a:t>
            </a:r>
          </a:p>
          <a:p>
            <a:pPr marL="0" indent="0">
              <a:buNone/>
            </a:pPr>
            <a:r>
              <a:rPr lang="es-ES" dirty="0"/>
              <a:t>Input: Se introducen datos a través del teclado.</a:t>
            </a:r>
          </a:p>
          <a:p>
            <a:pPr marL="0" indent="0">
              <a:buNone/>
            </a:pPr>
            <a:r>
              <a:rPr lang="es-ES" dirty="0" err="1"/>
              <a:t>Ouput</a:t>
            </a:r>
            <a:r>
              <a:rPr lang="es-ES" dirty="0"/>
              <a:t>: Salen diferentes tipos de datos.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Cin</a:t>
            </a:r>
            <a:r>
              <a:rPr lang="es-ES" dirty="0"/>
              <a:t>&gt;&gt; captura datos</a:t>
            </a:r>
          </a:p>
          <a:p>
            <a:pPr marL="0" indent="0">
              <a:buNone/>
            </a:pPr>
            <a:r>
              <a:rPr lang="es-ES" dirty="0" err="1"/>
              <a:t>Cout</a:t>
            </a:r>
            <a:r>
              <a:rPr lang="es-ES" dirty="0"/>
              <a:t>&lt;&lt;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56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B9143-C417-345D-0CF1-79B5808F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3B738-F734-7CB2-5D88-44BB7C1C3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Includ</a:t>
            </a:r>
            <a:r>
              <a:rPr lang="es-ES" dirty="0"/>
              <a:t> incluye en nuestro programa librerías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056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écnico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3811</TotalTime>
  <Words>737</Words>
  <Application>Microsoft Office PowerPoint</Application>
  <PresentationFormat>Personalizado</PresentationFormat>
  <Paragraphs>65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Técnico 16x9</vt:lpstr>
      <vt:lpstr>Introducción a la Programación</vt:lpstr>
      <vt:lpstr>¿Qué es la programación?</vt:lpstr>
      <vt:lpstr>CLASE 2</vt:lpstr>
      <vt:lpstr>Presentación de PowerPoint</vt:lpstr>
      <vt:lpstr>Presentación de PowerPoint</vt:lpstr>
      <vt:lpstr>Presentación de PowerPoint</vt:lpstr>
      <vt:lpstr>Presentación de PowerPoint</vt:lpstr>
      <vt:lpstr>FUNCIONES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</dc:title>
  <dc:creator>Mariam García</dc:creator>
  <cp:lastModifiedBy>Mariam García</cp:lastModifiedBy>
  <cp:revision>5</cp:revision>
  <dcterms:created xsi:type="dcterms:W3CDTF">2023-08-15T19:11:20Z</dcterms:created>
  <dcterms:modified xsi:type="dcterms:W3CDTF">2023-08-28T06:20:54Z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