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Josefi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italic.fntdata"/><Relationship Id="rId30" Type="http://schemas.openxmlformats.org/officeDocument/2006/relationships/font" Target="fonts/Josefi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Josefi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90081aae6b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90081aae6b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c565b34d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c565b34d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2c565b34d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2c565b34d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c565b34d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c565b34d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c565b34d0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c565b34d0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91930579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91930579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8d3aa2a3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6" name="Google Shape;2366;g8d3aa2a3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8fa17058a8_0_2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8fa17058a8_0_2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isnt booking a beauty service not as EZ as ordering a pizza?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was an app… like a beauty superhero for bad hair days??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90f12bf7ab_1_2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90f12bf7ab_1_2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#MyOwnBoss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#SoloMission but Def not an easy one!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c565b34d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2c565b34d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prioritize some tasks and overlook some others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8fa17058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8fa17058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921f7c8436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921f7c84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90081aae6b_0_3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90081aae6b_0_3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2c565b34d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2c565b34d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95150" y="915200"/>
            <a:ext cx="3953700" cy="143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556813" y="2516350"/>
            <a:ext cx="20304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73088" y="191446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979801" y="735188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-352" y="13089"/>
            <a:ext cx="165439" cy="157157"/>
            <a:chOff x="8955716" y="471723"/>
            <a:chExt cx="181742" cy="172643"/>
          </a:xfrm>
        </p:grpSpPr>
        <p:sp>
          <p:nvSpPr>
            <p:cNvPr id="15" name="Google Shape;15;p2"/>
            <p:cNvSpPr/>
            <p:nvPr/>
          </p:nvSpPr>
          <p:spPr>
            <a:xfrm flipH="1">
              <a:off x="9114029" y="511309"/>
              <a:ext cx="23429" cy="50185"/>
            </a:xfrm>
            <a:custGeom>
              <a:rect b="b" l="l" r="r" t="t"/>
              <a:pathLst>
                <a:path extrusionOk="0" h="2851" w="1331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9013131" y="471723"/>
              <a:ext cx="124326" cy="83647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5716" y="540440"/>
              <a:ext cx="64689" cy="71378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973864" y="548660"/>
              <a:ext cx="43760" cy="24203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9052913" y="549012"/>
              <a:ext cx="84545" cy="95353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9090935" y="558694"/>
              <a:ext cx="26457" cy="42492"/>
            </a:xfrm>
            <a:custGeom>
              <a:rect b="b" l="l" r="r" t="t"/>
              <a:pathLst>
                <a:path extrusionOk="0" h="2414" w="1503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90898" y="-6109"/>
            <a:ext cx="813493" cy="754752"/>
          </a:xfrm>
          <a:custGeom>
            <a:rect b="b" l="l" r="r" t="t"/>
            <a:pathLst>
              <a:path extrusionOk="0" h="58873" w="63455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265497" y="-9592"/>
            <a:ext cx="872183" cy="536863"/>
          </a:xfrm>
          <a:custGeom>
            <a:rect b="b" l="l" r="r" t="t"/>
            <a:pathLst>
              <a:path extrusionOk="0" h="18633" w="30271">
                <a:moveTo>
                  <a:pt x="22001" y="602"/>
                </a:moveTo>
                <a:cubicBezTo>
                  <a:pt x="21427" y="1591"/>
                  <a:pt x="20625" y="2422"/>
                  <a:pt x="19664" y="3024"/>
                </a:cubicBezTo>
                <a:cubicBezTo>
                  <a:pt x="18690" y="3669"/>
                  <a:pt x="17543" y="4300"/>
                  <a:pt x="16368" y="4558"/>
                </a:cubicBezTo>
                <a:cubicBezTo>
                  <a:pt x="17429" y="3984"/>
                  <a:pt x="18446" y="3339"/>
                  <a:pt x="19435" y="2652"/>
                </a:cubicBezTo>
                <a:cubicBezTo>
                  <a:pt x="19965" y="2293"/>
                  <a:pt x="20467" y="1906"/>
                  <a:pt x="20954" y="1476"/>
                </a:cubicBezTo>
                <a:cubicBezTo>
                  <a:pt x="21284" y="1161"/>
                  <a:pt x="21628" y="860"/>
                  <a:pt x="22001" y="602"/>
                </a:cubicBezTo>
                <a:close/>
                <a:moveTo>
                  <a:pt x="27017" y="3626"/>
                </a:moveTo>
                <a:cubicBezTo>
                  <a:pt x="26960" y="3655"/>
                  <a:pt x="26917" y="3698"/>
                  <a:pt x="26859" y="3726"/>
                </a:cubicBezTo>
                <a:cubicBezTo>
                  <a:pt x="25999" y="4271"/>
                  <a:pt x="25010" y="4758"/>
                  <a:pt x="23979" y="4787"/>
                </a:cubicBezTo>
                <a:cubicBezTo>
                  <a:pt x="23885" y="4789"/>
                  <a:pt x="23792" y="4791"/>
                  <a:pt x="23698" y="4791"/>
                </a:cubicBezTo>
                <a:cubicBezTo>
                  <a:pt x="23215" y="4791"/>
                  <a:pt x="22727" y="4759"/>
                  <a:pt x="22259" y="4687"/>
                </a:cubicBezTo>
                <a:cubicBezTo>
                  <a:pt x="23893" y="4629"/>
                  <a:pt x="25512" y="4271"/>
                  <a:pt x="27017" y="3626"/>
                </a:cubicBezTo>
                <a:close/>
                <a:moveTo>
                  <a:pt x="21958" y="5914"/>
                </a:moveTo>
                <a:cubicBezTo>
                  <a:pt x="22518" y="5914"/>
                  <a:pt x="23076" y="5939"/>
                  <a:pt x="23635" y="5991"/>
                </a:cubicBezTo>
                <a:cubicBezTo>
                  <a:pt x="24337" y="6020"/>
                  <a:pt x="25025" y="6192"/>
                  <a:pt x="25670" y="6493"/>
                </a:cubicBezTo>
                <a:cubicBezTo>
                  <a:pt x="25956" y="6636"/>
                  <a:pt x="26229" y="6808"/>
                  <a:pt x="26487" y="6980"/>
                </a:cubicBezTo>
                <a:cubicBezTo>
                  <a:pt x="25197" y="6650"/>
                  <a:pt x="23893" y="6378"/>
                  <a:pt x="22574" y="6192"/>
                </a:cubicBezTo>
                <a:cubicBezTo>
                  <a:pt x="21886" y="6091"/>
                  <a:pt x="21198" y="6063"/>
                  <a:pt x="20510" y="5991"/>
                </a:cubicBezTo>
                <a:cubicBezTo>
                  <a:pt x="20481" y="5991"/>
                  <a:pt x="20438" y="5991"/>
                  <a:pt x="20395" y="5977"/>
                </a:cubicBezTo>
                <a:cubicBezTo>
                  <a:pt x="20919" y="5935"/>
                  <a:pt x="21439" y="5914"/>
                  <a:pt x="21958" y="5914"/>
                </a:cubicBezTo>
                <a:close/>
                <a:moveTo>
                  <a:pt x="10678" y="989"/>
                </a:moveTo>
                <a:cubicBezTo>
                  <a:pt x="10950" y="2293"/>
                  <a:pt x="11308" y="3569"/>
                  <a:pt x="11609" y="4859"/>
                </a:cubicBezTo>
                <a:cubicBezTo>
                  <a:pt x="11867" y="6020"/>
                  <a:pt x="11968" y="7181"/>
                  <a:pt x="12125" y="8356"/>
                </a:cubicBezTo>
                <a:cubicBezTo>
                  <a:pt x="12125" y="8399"/>
                  <a:pt x="12111" y="8442"/>
                  <a:pt x="12111" y="8485"/>
                </a:cubicBezTo>
                <a:lnTo>
                  <a:pt x="12054" y="8499"/>
                </a:lnTo>
                <a:cubicBezTo>
                  <a:pt x="11079" y="7037"/>
                  <a:pt x="10391" y="5489"/>
                  <a:pt x="10363" y="3698"/>
                </a:cubicBezTo>
                <a:cubicBezTo>
                  <a:pt x="10363" y="2981"/>
                  <a:pt x="10377" y="1892"/>
                  <a:pt x="10678" y="989"/>
                </a:cubicBezTo>
                <a:close/>
                <a:moveTo>
                  <a:pt x="19598" y="6063"/>
                </a:moveTo>
                <a:lnTo>
                  <a:pt x="19598" y="6063"/>
                </a:lnTo>
                <a:cubicBezTo>
                  <a:pt x="20743" y="6106"/>
                  <a:pt x="21888" y="6221"/>
                  <a:pt x="23018" y="6407"/>
                </a:cubicBezTo>
                <a:cubicBezTo>
                  <a:pt x="24265" y="6636"/>
                  <a:pt x="25512" y="6894"/>
                  <a:pt x="26745" y="7181"/>
                </a:cubicBezTo>
                <a:cubicBezTo>
                  <a:pt x="27074" y="7424"/>
                  <a:pt x="27318" y="7754"/>
                  <a:pt x="27447" y="8141"/>
                </a:cubicBezTo>
                <a:cubicBezTo>
                  <a:pt x="27562" y="8485"/>
                  <a:pt x="27504" y="8843"/>
                  <a:pt x="27289" y="9130"/>
                </a:cubicBezTo>
                <a:cubicBezTo>
                  <a:pt x="25770" y="8514"/>
                  <a:pt x="24237" y="7940"/>
                  <a:pt x="22746" y="7267"/>
                </a:cubicBezTo>
                <a:cubicBezTo>
                  <a:pt x="21728" y="6808"/>
                  <a:pt x="20625" y="6263"/>
                  <a:pt x="19492" y="6077"/>
                </a:cubicBezTo>
                <a:cubicBezTo>
                  <a:pt x="19532" y="6077"/>
                  <a:pt x="19560" y="6065"/>
                  <a:pt x="19598" y="6063"/>
                </a:cubicBezTo>
                <a:close/>
                <a:moveTo>
                  <a:pt x="18847" y="6163"/>
                </a:moveTo>
                <a:cubicBezTo>
                  <a:pt x="19349" y="6822"/>
                  <a:pt x="19965" y="7424"/>
                  <a:pt x="20524" y="8041"/>
                </a:cubicBezTo>
                <a:cubicBezTo>
                  <a:pt x="20969" y="8514"/>
                  <a:pt x="21585" y="8958"/>
                  <a:pt x="22001" y="9474"/>
                </a:cubicBezTo>
                <a:cubicBezTo>
                  <a:pt x="21427" y="9244"/>
                  <a:pt x="20897" y="8886"/>
                  <a:pt x="20438" y="8456"/>
                </a:cubicBezTo>
                <a:cubicBezTo>
                  <a:pt x="19765" y="7783"/>
                  <a:pt x="19292" y="6994"/>
                  <a:pt x="18819" y="6177"/>
                </a:cubicBezTo>
                <a:lnTo>
                  <a:pt x="18847" y="6163"/>
                </a:lnTo>
                <a:close/>
                <a:moveTo>
                  <a:pt x="19521" y="6263"/>
                </a:moveTo>
                <a:lnTo>
                  <a:pt x="19521" y="6263"/>
                </a:lnTo>
                <a:cubicBezTo>
                  <a:pt x="20739" y="6636"/>
                  <a:pt x="21943" y="7080"/>
                  <a:pt x="23119" y="7596"/>
                </a:cubicBezTo>
                <a:cubicBezTo>
                  <a:pt x="24466" y="8198"/>
                  <a:pt x="25856" y="8714"/>
                  <a:pt x="27232" y="9216"/>
                </a:cubicBezTo>
                <a:cubicBezTo>
                  <a:pt x="26845" y="9703"/>
                  <a:pt x="26085" y="9975"/>
                  <a:pt x="25498" y="10033"/>
                </a:cubicBezTo>
                <a:cubicBezTo>
                  <a:pt x="25096" y="9674"/>
                  <a:pt x="24595" y="9431"/>
                  <a:pt x="24136" y="9144"/>
                </a:cubicBezTo>
                <a:cubicBezTo>
                  <a:pt x="23477" y="8714"/>
                  <a:pt x="22832" y="8270"/>
                  <a:pt x="22187" y="7826"/>
                </a:cubicBezTo>
                <a:cubicBezTo>
                  <a:pt x="21341" y="7224"/>
                  <a:pt x="20453" y="6708"/>
                  <a:pt x="19521" y="6263"/>
                </a:cubicBezTo>
                <a:close/>
                <a:moveTo>
                  <a:pt x="19005" y="6149"/>
                </a:moveTo>
                <a:cubicBezTo>
                  <a:pt x="20223" y="6736"/>
                  <a:pt x="21384" y="7424"/>
                  <a:pt x="22488" y="8213"/>
                </a:cubicBezTo>
                <a:cubicBezTo>
                  <a:pt x="22947" y="8528"/>
                  <a:pt x="23405" y="8858"/>
                  <a:pt x="23878" y="9159"/>
                </a:cubicBezTo>
                <a:cubicBezTo>
                  <a:pt x="24337" y="9445"/>
                  <a:pt x="24853" y="9717"/>
                  <a:pt x="25283" y="10047"/>
                </a:cubicBezTo>
                <a:cubicBezTo>
                  <a:pt x="25141" y="10055"/>
                  <a:pt x="24999" y="10059"/>
                  <a:pt x="24856" y="10059"/>
                </a:cubicBezTo>
                <a:cubicBezTo>
                  <a:pt x="24221" y="10059"/>
                  <a:pt x="23581" y="9979"/>
                  <a:pt x="22961" y="9803"/>
                </a:cubicBezTo>
                <a:cubicBezTo>
                  <a:pt x="22674" y="9732"/>
                  <a:pt x="22388" y="9631"/>
                  <a:pt x="22115" y="9517"/>
                </a:cubicBezTo>
                <a:cubicBezTo>
                  <a:pt x="21972" y="9345"/>
                  <a:pt x="21814" y="9173"/>
                  <a:pt x="21642" y="9030"/>
                </a:cubicBezTo>
                <a:cubicBezTo>
                  <a:pt x="21270" y="8700"/>
                  <a:pt x="20926" y="8342"/>
                  <a:pt x="20610" y="7969"/>
                </a:cubicBezTo>
                <a:cubicBezTo>
                  <a:pt x="20066" y="7353"/>
                  <a:pt x="19521" y="6722"/>
                  <a:pt x="18933" y="6163"/>
                </a:cubicBezTo>
                <a:lnTo>
                  <a:pt x="19005" y="6149"/>
                </a:lnTo>
                <a:close/>
                <a:moveTo>
                  <a:pt x="15193" y="7826"/>
                </a:moveTo>
                <a:lnTo>
                  <a:pt x="15193" y="7826"/>
                </a:lnTo>
                <a:cubicBezTo>
                  <a:pt x="17128" y="7897"/>
                  <a:pt x="18976" y="8614"/>
                  <a:pt x="20467" y="9832"/>
                </a:cubicBezTo>
                <a:cubicBezTo>
                  <a:pt x="20897" y="10205"/>
                  <a:pt x="21270" y="10592"/>
                  <a:pt x="21614" y="11036"/>
                </a:cubicBezTo>
                <a:cubicBezTo>
                  <a:pt x="19578" y="9746"/>
                  <a:pt x="17300" y="8958"/>
                  <a:pt x="15193" y="7826"/>
                </a:cubicBezTo>
                <a:close/>
                <a:moveTo>
                  <a:pt x="15795" y="8256"/>
                </a:moveTo>
                <a:lnTo>
                  <a:pt x="15795" y="8256"/>
                </a:lnTo>
                <a:cubicBezTo>
                  <a:pt x="16683" y="8700"/>
                  <a:pt x="17615" y="9058"/>
                  <a:pt x="18518" y="9474"/>
                </a:cubicBezTo>
                <a:cubicBezTo>
                  <a:pt x="19593" y="9961"/>
                  <a:pt x="20639" y="10491"/>
                  <a:pt x="21657" y="11093"/>
                </a:cubicBezTo>
                <a:cubicBezTo>
                  <a:pt x="22230" y="11839"/>
                  <a:pt x="22689" y="12713"/>
                  <a:pt x="22373" y="13329"/>
                </a:cubicBezTo>
                <a:cubicBezTo>
                  <a:pt x="21040" y="12455"/>
                  <a:pt x="19822" y="11323"/>
                  <a:pt x="18561" y="10334"/>
                </a:cubicBezTo>
                <a:cubicBezTo>
                  <a:pt x="17658" y="9631"/>
                  <a:pt x="16741" y="8915"/>
                  <a:pt x="15795" y="8256"/>
                </a:cubicBezTo>
                <a:close/>
                <a:moveTo>
                  <a:pt x="14863" y="7883"/>
                </a:moveTo>
                <a:cubicBezTo>
                  <a:pt x="15623" y="9058"/>
                  <a:pt x="16483" y="10205"/>
                  <a:pt x="17328" y="11308"/>
                </a:cubicBezTo>
                <a:cubicBezTo>
                  <a:pt x="18045" y="12254"/>
                  <a:pt x="18862" y="13100"/>
                  <a:pt x="19779" y="13845"/>
                </a:cubicBezTo>
                <a:cubicBezTo>
                  <a:pt x="18905" y="13501"/>
                  <a:pt x="18088" y="12985"/>
                  <a:pt x="17414" y="12340"/>
                </a:cubicBezTo>
                <a:cubicBezTo>
                  <a:pt x="16110" y="11093"/>
                  <a:pt x="15494" y="9517"/>
                  <a:pt x="14863" y="7883"/>
                </a:cubicBezTo>
                <a:close/>
                <a:moveTo>
                  <a:pt x="15092" y="7897"/>
                </a:moveTo>
                <a:lnTo>
                  <a:pt x="15092" y="7897"/>
                </a:lnTo>
                <a:cubicBezTo>
                  <a:pt x="15178" y="7940"/>
                  <a:pt x="15264" y="7983"/>
                  <a:pt x="15350" y="8026"/>
                </a:cubicBezTo>
                <a:cubicBezTo>
                  <a:pt x="16583" y="8858"/>
                  <a:pt x="17729" y="9789"/>
                  <a:pt x="18890" y="10706"/>
                </a:cubicBezTo>
                <a:cubicBezTo>
                  <a:pt x="20023" y="11609"/>
                  <a:pt x="21126" y="12598"/>
                  <a:pt x="22330" y="13401"/>
                </a:cubicBezTo>
                <a:cubicBezTo>
                  <a:pt x="22201" y="13602"/>
                  <a:pt x="22001" y="13759"/>
                  <a:pt x="21771" y="13860"/>
                </a:cubicBezTo>
                <a:cubicBezTo>
                  <a:pt x="21700" y="13903"/>
                  <a:pt x="21614" y="13931"/>
                  <a:pt x="21528" y="13960"/>
                </a:cubicBezTo>
                <a:cubicBezTo>
                  <a:pt x="20338" y="12942"/>
                  <a:pt x="19234" y="11882"/>
                  <a:pt x="18131" y="10764"/>
                </a:cubicBezTo>
                <a:cubicBezTo>
                  <a:pt x="17156" y="9775"/>
                  <a:pt x="16167" y="8800"/>
                  <a:pt x="15092" y="7897"/>
                </a:cubicBezTo>
                <a:close/>
                <a:moveTo>
                  <a:pt x="14935" y="7811"/>
                </a:moveTo>
                <a:cubicBezTo>
                  <a:pt x="17185" y="9803"/>
                  <a:pt x="19163" y="12039"/>
                  <a:pt x="21456" y="13974"/>
                </a:cubicBezTo>
                <a:cubicBezTo>
                  <a:pt x="21254" y="14019"/>
                  <a:pt x="21045" y="14042"/>
                  <a:pt x="20835" y="14042"/>
                </a:cubicBezTo>
                <a:cubicBezTo>
                  <a:pt x="20510" y="14042"/>
                  <a:pt x="20184" y="13987"/>
                  <a:pt x="19879" y="13874"/>
                </a:cubicBezTo>
                <a:cubicBezTo>
                  <a:pt x="18833" y="12985"/>
                  <a:pt x="17901" y="11968"/>
                  <a:pt x="17099" y="10864"/>
                </a:cubicBezTo>
                <a:cubicBezTo>
                  <a:pt x="16368" y="9861"/>
                  <a:pt x="15694" y="8757"/>
                  <a:pt x="14863" y="7811"/>
                </a:cubicBezTo>
                <a:close/>
                <a:moveTo>
                  <a:pt x="7869" y="10219"/>
                </a:moveTo>
                <a:lnTo>
                  <a:pt x="7869" y="10219"/>
                </a:lnTo>
                <a:cubicBezTo>
                  <a:pt x="7267" y="11007"/>
                  <a:pt x="6622" y="11767"/>
                  <a:pt x="6048" y="12584"/>
                </a:cubicBezTo>
                <a:cubicBezTo>
                  <a:pt x="5461" y="13387"/>
                  <a:pt x="5102" y="14333"/>
                  <a:pt x="4543" y="15150"/>
                </a:cubicBezTo>
                <a:cubicBezTo>
                  <a:pt x="4529" y="14447"/>
                  <a:pt x="4672" y="13745"/>
                  <a:pt x="5002" y="13114"/>
                </a:cubicBezTo>
                <a:cubicBezTo>
                  <a:pt x="5647" y="11867"/>
                  <a:pt x="6693" y="10936"/>
                  <a:pt x="7869" y="10219"/>
                </a:cubicBezTo>
                <a:close/>
                <a:moveTo>
                  <a:pt x="10262" y="12054"/>
                </a:moveTo>
                <a:cubicBezTo>
                  <a:pt x="12140" y="12226"/>
                  <a:pt x="13960" y="12756"/>
                  <a:pt x="15322" y="14132"/>
                </a:cubicBezTo>
                <a:cubicBezTo>
                  <a:pt x="15838" y="14648"/>
                  <a:pt x="16282" y="15221"/>
                  <a:pt x="16655" y="15852"/>
                </a:cubicBezTo>
                <a:cubicBezTo>
                  <a:pt x="15594" y="15164"/>
                  <a:pt x="14490" y="14562"/>
                  <a:pt x="13430" y="13888"/>
                </a:cubicBezTo>
                <a:cubicBezTo>
                  <a:pt x="12842" y="13516"/>
                  <a:pt x="12254" y="13157"/>
                  <a:pt x="11667" y="12813"/>
                </a:cubicBezTo>
                <a:cubicBezTo>
                  <a:pt x="11208" y="12541"/>
                  <a:pt x="10721" y="12326"/>
                  <a:pt x="10262" y="12054"/>
                </a:cubicBezTo>
                <a:close/>
                <a:moveTo>
                  <a:pt x="8413" y="9932"/>
                </a:moveTo>
                <a:lnTo>
                  <a:pt x="8442" y="9990"/>
                </a:lnTo>
                <a:cubicBezTo>
                  <a:pt x="8471" y="11509"/>
                  <a:pt x="8614" y="13057"/>
                  <a:pt x="8399" y="14576"/>
                </a:cubicBezTo>
                <a:cubicBezTo>
                  <a:pt x="8284" y="15379"/>
                  <a:pt x="8141" y="16325"/>
                  <a:pt x="7639" y="16998"/>
                </a:cubicBezTo>
                <a:cubicBezTo>
                  <a:pt x="7553" y="17113"/>
                  <a:pt x="7467" y="17213"/>
                  <a:pt x="7353" y="17314"/>
                </a:cubicBezTo>
                <a:cubicBezTo>
                  <a:pt x="7467" y="14806"/>
                  <a:pt x="7740" y="12369"/>
                  <a:pt x="8413" y="9932"/>
                </a:cubicBezTo>
                <a:close/>
                <a:moveTo>
                  <a:pt x="7897" y="10377"/>
                </a:moveTo>
                <a:lnTo>
                  <a:pt x="7897" y="10377"/>
                </a:lnTo>
                <a:cubicBezTo>
                  <a:pt x="7854" y="10448"/>
                  <a:pt x="7826" y="10520"/>
                  <a:pt x="7783" y="10592"/>
                </a:cubicBezTo>
                <a:cubicBezTo>
                  <a:pt x="7410" y="11351"/>
                  <a:pt x="7080" y="12125"/>
                  <a:pt x="6794" y="12914"/>
                </a:cubicBezTo>
                <a:cubicBezTo>
                  <a:pt x="6263" y="14361"/>
                  <a:pt x="5876" y="15852"/>
                  <a:pt x="5403" y="17328"/>
                </a:cubicBezTo>
                <a:cubicBezTo>
                  <a:pt x="4930" y="16812"/>
                  <a:pt x="4629" y="16138"/>
                  <a:pt x="4572" y="15436"/>
                </a:cubicBezTo>
                <a:cubicBezTo>
                  <a:pt x="5260" y="14533"/>
                  <a:pt x="5604" y="13415"/>
                  <a:pt x="6292" y="12484"/>
                </a:cubicBezTo>
                <a:cubicBezTo>
                  <a:pt x="6808" y="11781"/>
                  <a:pt x="7410" y="11108"/>
                  <a:pt x="7897" y="10377"/>
                </a:cubicBezTo>
                <a:close/>
                <a:moveTo>
                  <a:pt x="10549" y="12340"/>
                </a:moveTo>
                <a:lnTo>
                  <a:pt x="10549" y="12340"/>
                </a:lnTo>
                <a:cubicBezTo>
                  <a:pt x="10821" y="12498"/>
                  <a:pt x="11108" y="12627"/>
                  <a:pt x="11394" y="12799"/>
                </a:cubicBezTo>
                <a:cubicBezTo>
                  <a:pt x="11982" y="13143"/>
                  <a:pt x="12570" y="13487"/>
                  <a:pt x="13143" y="13860"/>
                </a:cubicBezTo>
                <a:cubicBezTo>
                  <a:pt x="14318" y="14591"/>
                  <a:pt x="15594" y="15221"/>
                  <a:pt x="16741" y="16009"/>
                </a:cubicBezTo>
                <a:cubicBezTo>
                  <a:pt x="16999" y="16525"/>
                  <a:pt x="17142" y="17041"/>
                  <a:pt x="17027" y="17514"/>
                </a:cubicBezTo>
                <a:lnTo>
                  <a:pt x="16999" y="17600"/>
                </a:lnTo>
                <a:cubicBezTo>
                  <a:pt x="16511" y="17113"/>
                  <a:pt x="15952" y="16740"/>
                  <a:pt x="15408" y="16310"/>
                </a:cubicBezTo>
                <a:cubicBezTo>
                  <a:pt x="14791" y="15823"/>
                  <a:pt x="14204" y="15279"/>
                  <a:pt x="13573" y="14791"/>
                </a:cubicBezTo>
                <a:cubicBezTo>
                  <a:pt x="12957" y="14318"/>
                  <a:pt x="12340" y="13845"/>
                  <a:pt x="11724" y="13372"/>
                </a:cubicBezTo>
                <a:cubicBezTo>
                  <a:pt x="11323" y="13043"/>
                  <a:pt x="10921" y="12699"/>
                  <a:pt x="10549" y="12340"/>
                </a:cubicBezTo>
                <a:close/>
                <a:moveTo>
                  <a:pt x="10076" y="12240"/>
                </a:moveTo>
                <a:lnTo>
                  <a:pt x="10090" y="12269"/>
                </a:lnTo>
                <a:cubicBezTo>
                  <a:pt x="10434" y="13143"/>
                  <a:pt x="11108" y="13974"/>
                  <a:pt x="11566" y="14777"/>
                </a:cubicBezTo>
                <a:cubicBezTo>
                  <a:pt x="12140" y="15780"/>
                  <a:pt x="12799" y="16697"/>
                  <a:pt x="13458" y="17658"/>
                </a:cubicBezTo>
                <a:cubicBezTo>
                  <a:pt x="13114" y="17443"/>
                  <a:pt x="12799" y="17199"/>
                  <a:pt x="12484" y="16927"/>
                </a:cubicBezTo>
                <a:cubicBezTo>
                  <a:pt x="11767" y="16310"/>
                  <a:pt x="11136" y="15608"/>
                  <a:pt x="10778" y="14720"/>
                </a:cubicBezTo>
                <a:cubicBezTo>
                  <a:pt x="10463" y="13931"/>
                  <a:pt x="10291" y="13071"/>
                  <a:pt x="10076" y="12240"/>
                </a:cubicBezTo>
                <a:close/>
                <a:moveTo>
                  <a:pt x="8370" y="9932"/>
                </a:moveTo>
                <a:cubicBezTo>
                  <a:pt x="7467" y="12283"/>
                  <a:pt x="7353" y="14920"/>
                  <a:pt x="7238" y="17414"/>
                </a:cubicBezTo>
                <a:cubicBezTo>
                  <a:pt x="6966" y="17632"/>
                  <a:pt x="6651" y="17770"/>
                  <a:pt x="6331" y="17770"/>
                </a:cubicBezTo>
                <a:cubicBezTo>
                  <a:pt x="6061" y="17770"/>
                  <a:pt x="5788" y="17672"/>
                  <a:pt x="5532" y="17443"/>
                </a:cubicBezTo>
                <a:cubicBezTo>
                  <a:pt x="5948" y="16124"/>
                  <a:pt x="6292" y="14777"/>
                  <a:pt x="6751" y="13458"/>
                </a:cubicBezTo>
                <a:cubicBezTo>
                  <a:pt x="7009" y="12742"/>
                  <a:pt x="7281" y="12025"/>
                  <a:pt x="7582" y="11337"/>
                </a:cubicBezTo>
                <a:cubicBezTo>
                  <a:pt x="7797" y="10850"/>
                  <a:pt x="7998" y="10348"/>
                  <a:pt x="8356" y="9947"/>
                </a:cubicBezTo>
                <a:lnTo>
                  <a:pt x="8370" y="9932"/>
                </a:lnTo>
                <a:close/>
                <a:moveTo>
                  <a:pt x="10964" y="13057"/>
                </a:moveTo>
                <a:lnTo>
                  <a:pt x="10964" y="13057"/>
                </a:lnTo>
                <a:cubicBezTo>
                  <a:pt x="11437" y="13430"/>
                  <a:pt x="11910" y="13788"/>
                  <a:pt x="12412" y="14118"/>
                </a:cubicBezTo>
                <a:lnTo>
                  <a:pt x="12484" y="14118"/>
                </a:lnTo>
                <a:cubicBezTo>
                  <a:pt x="12885" y="14419"/>
                  <a:pt x="13286" y="14734"/>
                  <a:pt x="13673" y="15049"/>
                </a:cubicBezTo>
                <a:cubicBezTo>
                  <a:pt x="14290" y="15536"/>
                  <a:pt x="14863" y="16081"/>
                  <a:pt x="15479" y="16554"/>
                </a:cubicBezTo>
                <a:cubicBezTo>
                  <a:pt x="16010" y="16912"/>
                  <a:pt x="16497" y="17314"/>
                  <a:pt x="16956" y="17744"/>
                </a:cubicBezTo>
                <a:cubicBezTo>
                  <a:pt x="16741" y="18217"/>
                  <a:pt x="16268" y="18403"/>
                  <a:pt x="15752" y="18432"/>
                </a:cubicBezTo>
                <a:cubicBezTo>
                  <a:pt x="14619" y="17457"/>
                  <a:pt x="13817" y="16181"/>
                  <a:pt x="12828" y="15078"/>
                </a:cubicBezTo>
                <a:cubicBezTo>
                  <a:pt x="12211" y="14390"/>
                  <a:pt x="11595" y="13731"/>
                  <a:pt x="10964" y="13057"/>
                </a:cubicBezTo>
                <a:close/>
                <a:moveTo>
                  <a:pt x="10334" y="12498"/>
                </a:moveTo>
                <a:cubicBezTo>
                  <a:pt x="10406" y="12555"/>
                  <a:pt x="10463" y="12613"/>
                  <a:pt x="10534" y="12670"/>
                </a:cubicBezTo>
                <a:cubicBezTo>
                  <a:pt x="11351" y="13630"/>
                  <a:pt x="12240" y="14519"/>
                  <a:pt x="13057" y="15479"/>
                </a:cubicBezTo>
                <a:cubicBezTo>
                  <a:pt x="13903" y="16482"/>
                  <a:pt x="14648" y="17572"/>
                  <a:pt x="15637" y="18446"/>
                </a:cubicBezTo>
                <a:cubicBezTo>
                  <a:pt x="15307" y="18432"/>
                  <a:pt x="14978" y="18374"/>
                  <a:pt x="14662" y="18274"/>
                </a:cubicBezTo>
                <a:cubicBezTo>
                  <a:pt x="14290" y="18116"/>
                  <a:pt x="13931" y="17944"/>
                  <a:pt x="13587" y="17729"/>
                </a:cubicBezTo>
                <a:lnTo>
                  <a:pt x="13587" y="17715"/>
                </a:lnTo>
                <a:cubicBezTo>
                  <a:pt x="12957" y="16697"/>
                  <a:pt x="12254" y="15737"/>
                  <a:pt x="11667" y="14691"/>
                </a:cubicBezTo>
                <a:cubicBezTo>
                  <a:pt x="11237" y="13960"/>
                  <a:pt x="10792" y="13229"/>
                  <a:pt x="10334" y="12498"/>
                </a:cubicBezTo>
                <a:close/>
                <a:moveTo>
                  <a:pt x="11050" y="0"/>
                </a:moveTo>
                <a:cubicBezTo>
                  <a:pt x="10434" y="846"/>
                  <a:pt x="10291" y="2179"/>
                  <a:pt x="10262" y="3096"/>
                </a:cubicBezTo>
                <a:cubicBezTo>
                  <a:pt x="10205" y="5045"/>
                  <a:pt x="10821" y="6966"/>
                  <a:pt x="12011" y="8514"/>
                </a:cubicBezTo>
                <a:cubicBezTo>
                  <a:pt x="8157" y="9780"/>
                  <a:pt x="4289" y="10521"/>
                  <a:pt x="231" y="10521"/>
                </a:cubicBezTo>
                <a:cubicBezTo>
                  <a:pt x="154" y="10521"/>
                  <a:pt x="77" y="10521"/>
                  <a:pt x="0" y="10520"/>
                </a:cubicBezTo>
                <a:lnTo>
                  <a:pt x="0" y="10764"/>
                </a:lnTo>
                <a:cubicBezTo>
                  <a:pt x="578" y="10819"/>
                  <a:pt x="1157" y="10844"/>
                  <a:pt x="1736" y="10844"/>
                </a:cubicBezTo>
                <a:cubicBezTo>
                  <a:pt x="3731" y="10844"/>
                  <a:pt x="5731" y="10539"/>
                  <a:pt x="7697" y="10061"/>
                </a:cubicBezTo>
                <a:lnTo>
                  <a:pt x="7697" y="10061"/>
                </a:lnTo>
                <a:cubicBezTo>
                  <a:pt x="6292" y="11007"/>
                  <a:pt x="5145" y="12240"/>
                  <a:pt x="4572" y="13888"/>
                </a:cubicBezTo>
                <a:cubicBezTo>
                  <a:pt x="4142" y="15121"/>
                  <a:pt x="4271" y="16984"/>
                  <a:pt x="5489" y="17744"/>
                </a:cubicBezTo>
                <a:cubicBezTo>
                  <a:pt x="5800" y="17938"/>
                  <a:pt x="6095" y="18023"/>
                  <a:pt x="6368" y="18023"/>
                </a:cubicBezTo>
                <a:cubicBezTo>
                  <a:pt x="7344" y="18023"/>
                  <a:pt x="8059" y="16948"/>
                  <a:pt x="8327" y="15952"/>
                </a:cubicBezTo>
                <a:cubicBezTo>
                  <a:pt x="8843" y="14075"/>
                  <a:pt x="8686" y="12111"/>
                  <a:pt x="8528" y="10176"/>
                </a:cubicBezTo>
                <a:lnTo>
                  <a:pt x="8528" y="10176"/>
                </a:lnTo>
                <a:cubicBezTo>
                  <a:pt x="8872" y="10850"/>
                  <a:pt x="9316" y="11452"/>
                  <a:pt x="9832" y="11996"/>
                </a:cubicBezTo>
                <a:lnTo>
                  <a:pt x="9847" y="12011"/>
                </a:lnTo>
                <a:lnTo>
                  <a:pt x="9861" y="12025"/>
                </a:lnTo>
                <a:cubicBezTo>
                  <a:pt x="10234" y="13186"/>
                  <a:pt x="10377" y="14447"/>
                  <a:pt x="11036" y="15493"/>
                </a:cubicBezTo>
                <a:cubicBezTo>
                  <a:pt x="11566" y="16325"/>
                  <a:pt x="12269" y="17056"/>
                  <a:pt x="13086" y="17615"/>
                </a:cubicBezTo>
                <a:cubicBezTo>
                  <a:pt x="13845" y="18145"/>
                  <a:pt x="14691" y="18604"/>
                  <a:pt x="15637" y="18632"/>
                </a:cubicBezTo>
                <a:cubicBezTo>
                  <a:pt x="15651" y="18633"/>
                  <a:pt x="15665" y="18633"/>
                  <a:pt x="15679" y="18633"/>
                </a:cubicBezTo>
                <a:cubicBezTo>
                  <a:pt x="16234" y="18633"/>
                  <a:pt x="16961" y="18360"/>
                  <a:pt x="17156" y="17801"/>
                </a:cubicBezTo>
                <a:cubicBezTo>
                  <a:pt x="17615" y="16511"/>
                  <a:pt x="16440" y="14992"/>
                  <a:pt x="15637" y="14103"/>
                </a:cubicBezTo>
                <a:cubicBezTo>
                  <a:pt x="14204" y="12512"/>
                  <a:pt x="12140" y="11867"/>
                  <a:pt x="10062" y="11867"/>
                </a:cubicBezTo>
                <a:cubicBezTo>
                  <a:pt x="9703" y="11495"/>
                  <a:pt x="9374" y="11093"/>
                  <a:pt x="9073" y="10663"/>
                </a:cubicBezTo>
                <a:cubicBezTo>
                  <a:pt x="8915" y="10391"/>
                  <a:pt x="8729" y="10119"/>
                  <a:pt x="8542" y="9846"/>
                </a:cubicBezTo>
                <a:cubicBezTo>
                  <a:pt x="9775" y="9517"/>
                  <a:pt x="10979" y="9144"/>
                  <a:pt x="12168" y="8729"/>
                </a:cubicBezTo>
                <a:lnTo>
                  <a:pt x="12197" y="8714"/>
                </a:lnTo>
                <a:cubicBezTo>
                  <a:pt x="12283" y="8686"/>
                  <a:pt x="12369" y="8657"/>
                  <a:pt x="12455" y="8628"/>
                </a:cubicBezTo>
                <a:lnTo>
                  <a:pt x="12541" y="8600"/>
                </a:lnTo>
                <a:cubicBezTo>
                  <a:pt x="12785" y="8514"/>
                  <a:pt x="13014" y="8428"/>
                  <a:pt x="13258" y="8342"/>
                </a:cubicBezTo>
                <a:cubicBezTo>
                  <a:pt x="13745" y="8170"/>
                  <a:pt x="14232" y="7983"/>
                  <a:pt x="14720" y="7811"/>
                </a:cubicBezTo>
                <a:lnTo>
                  <a:pt x="14734" y="7811"/>
                </a:lnTo>
                <a:cubicBezTo>
                  <a:pt x="15279" y="9861"/>
                  <a:pt x="16268" y="11839"/>
                  <a:pt x="18002" y="13114"/>
                </a:cubicBezTo>
                <a:cubicBezTo>
                  <a:pt x="18697" y="13614"/>
                  <a:pt x="19942" y="14314"/>
                  <a:pt x="21007" y="14314"/>
                </a:cubicBezTo>
                <a:cubicBezTo>
                  <a:pt x="21501" y="14314"/>
                  <a:pt x="21957" y="14164"/>
                  <a:pt x="22302" y="13774"/>
                </a:cubicBezTo>
                <a:cubicBezTo>
                  <a:pt x="23377" y="12570"/>
                  <a:pt x="21900" y="10778"/>
                  <a:pt x="20983" y="9947"/>
                </a:cubicBezTo>
                <a:cubicBezTo>
                  <a:pt x="19478" y="8614"/>
                  <a:pt x="17386" y="7668"/>
                  <a:pt x="15336" y="7568"/>
                </a:cubicBezTo>
                <a:cubicBezTo>
                  <a:pt x="16454" y="7138"/>
                  <a:pt x="17586" y="6679"/>
                  <a:pt x="18675" y="6163"/>
                </a:cubicBezTo>
                <a:lnTo>
                  <a:pt x="18747" y="6177"/>
                </a:lnTo>
                <a:cubicBezTo>
                  <a:pt x="19449" y="8184"/>
                  <a:pt x="21141" y="9674"/>
                  <a:pt x="23219" y="10104"/>
                </a:cubicBezTo>
                <a:cubicBezTo>
                  <a:pt x="23675" y="10203"/>
                  <a:pt x="24286" y="10288"/>
                  <a:pt x="24912" y="10288"/>
                </a:cubicBezTo>
                <a:cubicBezTo>
                  <a:pt x="26191" y="10288"/>
                  <a:pt x="27532" y="9933"/>
                  <a:pt x="27734" y="8614"/>
                </a:cubicBezTo>
                <a:cubicBezTo>
                  <a:pt x="27963" y="7123"/>
                  <a:pt x="25598" y="6048"/>
                  <a:pt x="24437" y="5876"/>
                </a:cubicBezTo>
                <a:cubicBezTo>
                  <a:pt x="23601" y="5751"/>
                  <a:pt x="22762" y="5690"/>
                  <a:pt x="21922" y="5690"/>
                </a:cubicBezTo>
                <a:cubicBezTo>
                  <a:pt x="21035" y="5690"/>
                  <a:pt x="20147" y="5758"/>
                  <a:pt x="19263" y="5891"/>
                </a:cubicBezTo>
                <a:cubicBezTo>
                  <a:pt x="19980" y="5532"/>
                  <a:pt x="20668" y="5160"/>
                  <a:pt x="21341" y="4744"/>
                </a:cubicBezTo>
                <a:cubicBezTo>
                  <a:pt x="21961" y="4914"/>
                  <a:pt x="22592" y="4998"/>
                  <a:pt x="23219" y="4998"/>
                </a:cubicBezTo>
                <a:cubicBezTo>
                  <a:pt x="24754" y="4998"/>
                  <a:pt x="26263" y="4497"/>
                  <a:pt x="27504" y="3540"/>
                </a:cubicBezTo>
                <a:cubicBezTo>
                  <a:pt x="28422" y="2838"/>
                  <a:pt x="29296" y="2021"/>
                  <a:pt x="29855" y="989"/>
                </a:cubicBezTo>
                <a:cubicBezTo>
                  <a:pt x="30027" y="674"/>
                  <a:pt x="30170" y="344"/>
                  <a:pt x="30271" y="0"/>
                </a:cubicBezTo>
                <a:lnTo>
                  <a:pt x="30070" y="0"/>
                </a:lnTo>
                <a:cubicBezTo>
                  <a:pt x="29898" y="659"/>
                  <a:pt x="29468" y="1304"/>
                  <a:pt x="29067" y="1777"/>
                </a:cubicBezTo>
                <a:cubicBezTo>
                  <a:pt x="28608" y="2336"/>
                  <a:pt x="28092" y="2838"/>
                  <a:pt x="27519" y="3282"/>
                </a:cubicBezTo>
                <a:cubicBezTo>
                  <a:pt x="25627" y="4113"/>
                  <a:pt x="23692" y="4472"/>
                  <a:pt x="21657" y="4601"/>
                </a:cubicBezTo>
                <a:lnTo>
                  <a:pt x="21642" y="4601"/>
                </a:lnTo>
                <a:cubicBezTo>
                  <a:pt x="21685" y="4572"/>
                  <a:pt x="21728" y="4558"/>
                  <a:pt x="21786" y="4529"/>
                </a:cubicBezTo>
                <a:cubicBezTo>
                  <a:pt x="24666" y="3425"/>
                  <a:pt x="27275" y="1605"/>
                  <a:pt x="29912" y="0"/>
                </a:cubicBezTo>
                <a:lnTo>
                  <a:pt x="29611" y="0"/>
                </a:lnTo>
                <a:cubicBezTo>
                  <a:pt x="27289" y="1390"/>
                  <a:pt x="24996" y="2795"/>
                  <a:pt x="22588" y="4027"/>
                </a:cubicBezTo>
                <a:cubicBezTo>
                  <a:pt x="23549" y="3339"/>
                  <a:pt x="24394" y="2465"/>
                  <a:pt x="25297" y="1749"/>
                </a:cubicBezTo>
                <a:cubicBezTo>
                  <a:pt x="26028" y="1161"/>
                  <a:pt x="26773" y="602"/>
                  <a:pt x="27519" y="43"/>
                </a:cubicBezTo>
                <a:lnTo>
                  <a:pt x="27576" y="0"/>
                </a:lnTo>
                <a:lnTo>
                  <a:pt x="27304" y="0"/>
                </a:lnTo>
                <a:cubicBezTo>
                  <a:pt x="26730" y="416"/>
                  <a:pt x="26143" y="831"/>
                  <a:pt x="25584" y="1276"/>
                </a:cubicBezTo>
                <a:cubicBezTo>
                  <a:pt x="24853" y="1849"/>
                  <a:pt x="24151" y="2437"/>
                  <a:pt x="23434" y="3039"/>
                </a:cubicBezTo>
                <a:cubicBezTo>
                  <a:pt x="23133" y="3311"/>
                  <a:pt x="22818" y="3583"/>
                  <a:pt x="22517" y="3841"/>
                </a:cubicBezTo>
                <a:cubicBezTo>
                  <a:pt x="22201" y="4042"/>
                  <a:pt x="21900" y="4242"/>
                  <a:pt x="21585" y="4443"/>
                </a:cubicBezTo>
                <a:cubicBezTo>
                  <a:pt x="22975" y="2996"/>
                  <a:pt x="24294" y="1491"/>
                  <a:pt x="25641" y="0"/>
                </a:cubicBezTo>
                <a:lnTo>
                  <a:pt x="25498" y="0"/>
                </a:lnTo>
                <a:cubicBezTo>
                  <a:pt x="25010" y="530"/>
                  <a:pt x="24523" y="1061"/>
                  <a:pt x="24036" y="1577"/>
                </a:cubicBezTo>
                <a:cubicBezTo>
                  <a:pt x="23119" y="2537"/>
                  <a:pt x="22158" y="3483"/>
                  <a:pt x="21384" y="4558"/>
                </a:cubicBezTo>
                <a:lnTo>
                  <a:pt x="21370" y="4558"/>
                </a:lnTo>
                <a:cubicBezTo>
                  <a:pt x="21900" y="2795"/>
                  <a:pt x="22631" y="1161"/>
                  <a:pt x="24122" y="0"/>
                </a:cubicBezTo>
                <a:lnTo>
                  <a:pt x="23835" y="0"/>
                </a:lnTo>
                <a:cubicBezTo>
                  <a:pt x="22488" y="1190"/>
                  <a:pt x="21585" y="2795"/>
                  <a:pt x="21255" y="4558"/>
                </a:cubicBezTo>
                <a:cubicBezTo>
                  <a:pt x="21212" y="4572"/>
                  <a:pt x="21198" y="4615"/>
                  <a:pt x="21212" y="4658"/>
                </a:cubicBezTo>
                <a:cubicBezTo>
                  <a:pt x="18632" y="6177"/>
                  <a:pt x="15752" y="7209"/>
                  <a:pt x="12971" y="8184"/>
                </a:cubicBezTo>
                <a:lnTo>
                  <a:pt x="12942" y="8198"/>
                </a:lnTo>
                <a:cubicBezTo>
                  <a:pt x="14032" y="7138"/>
                  <a:pt x="15078" y="6005"/>
                  <a:pt x="16053" y="4844"/>
                </a:cubicBezTo>
                <a:cubicBezTo>
                  <a:pt x="17658" y="4586"/>
                  <a:pt x="19349" y="3655"/>
                  <a:pt x="20582" y="2623"/>
                </a:cubicBezTo>
                <a:cubicBezTo>
                  <a:pt x="21442" y="1906"/>
                  <a:pt x="22115" y="1018"/>
                  <a:pt x="22560" y="0"/>
                </a:cubicBezTo>
                <a:lnTo>
                  <a:pt x="22287" y="0"/>
                </a:lnTo>
                <a:cubicBezTo>
                  <a:pt x="22230" y="129"/>
                  <a:pt x="22173" y="258"/>
                  <a:pt x="22115" y="387"/>
                </a:cubicBezTo>
                <a:cubicBezTo>
                  <a:pt x="21112" y="946"/>
                  <a:pt x="20295" y="1863"/>
                  <a:pt x="19349" y="2523"/>
                </a:cubicBezTo>
                <a:cubicBezTo>
                  <a:pt x="18346" y="3225"/>
                  <a:pt x="17314" y="3884"/>
                  <a:pt x="16282" y="4558"/>
                </a:cubicBezTo>
                <a:cubicBezTo>
                  <a:pt x="16411" y="4400"/>
                  <a:pt x="16540" y="4242"/>
                  <a:pt x="16669" y="4085"/>
                </a:cubicBezTo>
                <a:cubicBezTo>
                  <a:pt x="17615" y="3196"/>
                  <a:pt x="18575" y="2293"/>
                  <a:pt x="19521" y="1390"/>
                </a:cubicBezTo>
                <a:cubicBezTo>
                  <a:pt x="20008" y="932"/>
                  <a:pt x="20524" y="473"/>
                  <a:pt x="20997" y="0"/>
                </a:cubicBezTo>
                <a:lnTo>
                  <a:pt x="20782" y="0"/>
                </a:lnTo>
                <a:cubicBezTo>
                  <a:pt x="20324" y="430"/>
                  <a:pt x="19865" y="846"/>
                  <a:pt x="19406" y="1276"/>
                </a:cubicBezTo>
                <a:cubicBezTo>
                  <a:pt x="18661" y="1964"/>
                  <a:pt x="17930" y="2652"/>
                  <a:pt x="17214" y="3382"/>
                </a:cubicBezTo>
                <a:lnTo>
                  <a:pt x="17228" y="3339"/>
                </a:lnTo>
                <a:cubicBezTo>
                  <a:pt x="17429" y="3082"/>
                  <a:pt x="17629" y="2838"/>
                  <a:pt x="17815" y="2566"/>
                </a:cubicBezTo>
                <a:lnTo>
                  <a:pt x="17787" y="2537"/>
                </a:lnTo>
                <a:cubicBezTo>
                  <a:pt x="17744" y="2594"/>
                  <a:pt x="17701" y="2652"/>
                  <a:pt x="17658" y="2695"/>
                </a:cubicBezTo>
                <a:cubicBezTo>
                  <a:pt x="18102" y="2007"/>
                  <a:pt x="18518" y="1304"/>
                  <a:pt x="18976" y="645"/>
                </a:cubicBezTo>
                <a:cubicBezTo>
                  <a:pt x="19134" y="430"/>
                  <a:pt x="19292" y="215"/>
                  <a:pt x="19449" y="0"/>
                </a:cubicBezTo>
                <a:lnTo>
                  <a:pt x="19306" y="0"/>
                </a:lnTo>
                <a:cubicBezTo>
                  <a:pt x="19177" y="186"/>
                  <a:pt x="19034" y="387"/>
                  <a:pt x="18890" y="573"/>
                </a:cubicBezTo>
                <a:cubicBezTo>
                  <a:pt x="17987" y="1878"/>
                  <a:pt x="17271" y="3382"/>
                  <a:pt x="16124" y="4500"/>
                </a:cubicBezTo>
                <a:cubicBezTo>
                  <a:pt x="16440" y="4113"/>
                  <a:pt x="16583" y="3597"/>
                  <a:pt x="16798" y="3153"/>
                </a:cubicBezTo>
                <a:cubicBezTo>
                  <a:pt x="17185" y="2379"/>
                  <a:pt x="17557" y="1620"/>
                  <a:pt x="17944" y="860"/>
                </a:cubicBezTo>
                <a:cubicBezTo>
                  <a:pt x="18102" y="573"/>
                  <a:pt x="18245" y="287"/>
                  <a:pt x="18403" y="0"/>
                </a:cubicBezTo>
                <a:lnTo>
                  <a:pt x="18202" y="0"/>
                </a:lnTo>
                <a:cubicBezTo>
                  <a:pt x="18102" y="186"/>
                  <a:pt x="18002" y="373"/>
                  <a:pt x="17916" y="559"/>
                </a:cubicBezTo>
                <a:cubicBezTo>
                  <a:pt x="17242" y="1863"/>
                  <a:pt x="16683" y="3225"/>
                  <a:pt x="15995" y="4515"/>
                </a:cubicBezTo>
                <a:cubicBezTo>
                  <a:pt x="16182" y="3683"/>
                  <a:pt x="16325" y="2838"/>
                  <a:pt x="16526" y="2007"/>
                </a:cubicBezTo>
                <a:cubicBezTo>
                  <a:pt x="16683" y="1362"/>
                  <a:pt x="16769" y="659"/>
                  <a:pt x="16913" y="0"/>
                </a:cubicBezTo>
                <a:lnTo>
                  <a:pt x="16841" y="0"/>
                </a:lnTo>
                <a:cubicBezTo>
                  <a:pt x="16698" y="573"/>
                  <a:pt x="16612" y="1175"/>
                  <a:pt x="16468" y="1749"/>
                </a:cubicBezTo>
                <a:cubicBezTo>
                  <a:pt x="16253" y="2580"/>
                  <a:pt x="16096" y="3440"/>
                  <a:pt x="15981" y="4285"/>
                </a:cubicBezTo>
                <a:cubicBezTo>
                  <a:pt x="15952" y="3053"/>
                  <a:pt x="15967" y="1792"/>
                  <a:pt x="16425" y="631"/>
                </a:cubicBezTo>
                <a:cubicBezTo>
                  <a:pt x="16511" y="416"/>
                  <a:pt x="16612" y="201"/>
                  <a:pt x="16712" y="0"/>
                </a:cubicBezTo>
                <a:lnTo>
                  <a:pt x="16483" y="0"/>
                </a:lnTo>
                <a:cubicBezTo>
                  <a:pt x="16397" y="186"/>
                  <a:pt x="16325" y="358"/>
                  <a:pt x="16253" y="559"/>
                </a:cubicBezTo>
                <a:cubicBezTo>
                  <a:pt x="15795" y="1892"/>
                  <a:pt x="15752" y="3268"/>
                  <a:pt x="15881" y="4658"/>
                </a:cubicBezTo>
                <a:cubicBezTo>
                  <a:pt x="15823" y="4701"/>
                  <a:pt x="15809" y="4787"/>
                  <a:pt x="15866" y="4830"/>
                </a:cubicBezTo>
                <a:cubicBezTo>
                  <a:pt x="14935" y="5876"/>
                  <a:pt x="13974" y="6894"/>
                  <a:pt x="12971" y="7869"/>
                </a:cubicBezTo>
                <a:cubicBezTo>
                  <a:pt x="13444" y="7310"/>
                  <a:pt x="13817" y="6665"/>
                  <a:pt x="14046" y="5977"/>
                </a:cubicBezTo>
                <a:cubicBezTo>
                  <a:pt x="14404" y="4873"/>
                  <a:pt x="14505" y="3698"/>
                  <a:pt x="14318" y="2551"/>
                </a:cubicBezTo>
                <a:cubicBezTo>
                  <a:pt x="14232" y="1992"/>
                  <a:pt x="13989" y="788"/>
                  <a:pt x="13487" y="0"/>
                </a:cubicBezTo>
                <a:lnTo>
                  <a:pt x="13229" y="0"/>
                </a:lnTo>
                <a:cubicBezTo>
                  <a:pt x="13860" y="831"/>
                  <a:pt x="14146" y="2365"/>
                  <a:pt x="14189" y="3024"/>
                </a:cubicBezTo>
                <a:cubicBezTo>
                  <a:pt x="14333" y="5131"/>
                  <a:pt x="13731" y="6937"/>
                  <a:pt x="12240" y="8399"/>
                </a:cubicBezTo>
                <a:cubicBezTo>
                  <a:pt x="12240" y="8299"/>
                  <a:pt x="12254" y="8184"/>
                  <a:pt x="12269" y="8084"/>
                </a:cubicBezTo>
                <a:cubicBezTo>
                  <a:pt x="12527" y="6865"/>
                  <a:pt x="12756" y="5647"/>
                  <a:pt x="12942" y="4414"/>
                </a:cubicBezTo>
                <a:cubicBezTo>
                  <a:pt x="13086" y="3196"/>
                  <a:pt x="13157" y="1964"/>
                  <a:pt x="13157" y="745"/>
                </a:cubicBezTo>
                <a:cubicBezTo>
                  <a:pt x="13157" y="724"/>
                  <a:pt x="13139" y="713"/>
                  <a:pt x="13122" y="713"/>
                </a:cubicBezTo>
                <a:cubicBezTo>
                  <a:pt x="13104" y="713"/>
                  <a:pt x="13086" y="724"/>
                  <a:pt x="13086" y="745"/>
                </a:cubicBezTo>
                <a:cubicBezTo>
                  <a:pt x="13000" y="2050"/>
                  <a:pt x="12971" y="3339"/>
                  <a:pt x="12770" y="4644"/>
                </a:cubicBezTo>
                <a:cubicBezTo>
                  <a:pt x="12627" y="5518"/>
                  <a:pt x="12469" y="6407"/>
                  <a:pt x="12326" y="7281"/>
                </a:cubicBezTo>
                <a:cubicBezTo>
                  <a:pt x="12369" y="6220"/>
                  <a:pt x="12340" y="5131"/>
                  <a:pt x="12355" y="4085"/>
                </a:cubicBezTo>
                <a:cubicBezTo>
                  <a:pt x="12383" y="2723"/>
                  <a:pt x="12383" y="1362"/>
                  <a:pt x="12326" y="0"/>
                </a:cubicBezTo>
                <a:lnTo>
                  <a:pt x="12211" y="0"/>
                </a:lnTo>
                <a:cubicBezTo>
                  <a:pt x="12240" y="1362"/>
                  <a:pt x="12240" y="2738"/>
                  <a:pt x="12211" y="4099"/>
                </a:cubicBezTo>
                <a:cubicBezTo>
                  <a:pt x="12197" y="4930"/>
                  <a:pt x="12140" y="5776"/>
                  <a:pt x="12125" y="6636"/>
                </a:cubicBezTo>
                <a:cubicBezTo>
                  <a:pt x="12025" y="6020"/>
                  <a:pt x="11867" y="5418"/>
                  <a:pt x="11738" y="4844"/>
                </a:cubicBezTo>
                <a:cubicBezTo>
                  <a:pt x="11423" y="3526"/>
                  <a:pt x="11036" y="2222"/>
                  <a:pt x="10735" y="903"/>
                </a:cubicBezTo>
                <a:lnTo>
                  <a:pt x="10721" y="889"/>
                </a:lnTo>
                <a:cubicBezTo>
                  <a:pt x="10821" y="559"/>
                  <a:pt x="10993" y="258"/>
                  <a:pt x="112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8849670" y="2625"/>
            <a:ext cx="284956" cy="294032"/>
          </a:xfrm>
          <a:custGeom>
            <a:rect b="b" l="l" r="r" t="t"/>
            <a:pathLst>
              <a:path extrusionOk="0" h="10205" w="9890">
                <a:moveTo>
                  <a:pt x="9531" y="143"/>
                </a:moveTo>
                <a:cubicBezTo>
                  <a:pt x="9216" y="502"/>
                  <a:pt x="8843" y="803"/>
                  <a:pt x="8428" y="1046"/>
                </a:cubicBezTo>
                <a:cubicBezTo>
                  <a:pt x="8270" y="1132"/>
                  <a:pt x="8098" y="1218"/>
                  <a:pt x="7926" y="1276"/>
                </a:cubicBezTo>
                <a:cubicBezTo>
                  <a:pt x="7861" y="1268"/>
                  <a:pt x="7793" y="1265"/>
                  <a:pt x="7725" y="1265"/>
                </a:cubicBezTo>
                <a:cubicBezTo>
                  <a:pt x="7657" y="1265"/>
                  <a:pt x="7589" y="1268"/>
                  <a:pt x="7525" y="1276"/>
                </a:cubicBezTo>
                <a:cubicBezTo>
                  <a:pt x="7209" y="1276"/>
                  <a:pt x="6908" y="1276"/>
                  <a:pt x="6607" y="1247"/>
                </a:cubicBezTo>
                <a:cubicBezTo>
                  <a:pt x="6120" y="1218"/>
                  <a:pt x="5604" y="1175"/>
                  <a:pt x="5102" y="1175"/>
                </a:cubicBezTo>
                <a:lnTo>
                  <a:pt x="5131" y="1147"/>
                </a:lnTo>
                <a:cubicBezTo>
                  <a:pt x="5919" y="874"/>
                  <a:pt x="6722" y="674"/>
                  <a:pt x="7539" y="545"/>
                </a:cubicBezTo>
                <a:cubicBezTo>
                  <a:pt x="7869" y="487"/>
                  <a:pt x="8213" y="430"/>
                  <a:pt x="8542" y="373"/>
                </a:cubicBezTo>
                <a:cubicBezTo>
                  <a:pt x="8872" y="301"/>
                  <a:pt x="9202" y="186"/>
                  <a:pt x="9531" y="143"/>
                </a:cubicBezTo>
                <a:close/>
                <a:moveTo>
                  <a:pt x="5074" y="1218"/>
                </a:moveTo>
                <a:cubicBezTo>
                  <a:pt x="5575" y="1290"/>
                  <a:pt x="6106" y="1290"/>
                  <a:pt x="6607" y="1319"/>
                </a:cubicBezTo>
                <a:cubicBezTo>
                  <a:pt x="6645" y="1320"/>
                  <a:pt x="6683" y="1321"/>
                  <a:pt x="6721" y="1321"/>
                </a:cubicBezTo>
                <a:cubicBezTo>
                  <a:pt x="6997" y="1321"/>
                  <a:pt x="7293" y="1290"/>
                  <a:pt x="7576" y="1290"/>
                </a:cubicBezTo>
                <a:cubicBezTo>
                  <a:pt x="7676" y="1290"/>
                  <a:pt x="7774" y="1294"/>
                  <a:pt x="7869" y="1304"/>
                </a:cubicBezTo>
                <a:cubicBezTo>
                  <a:pt x="7510" y="1448"/>
                  <a:pt x="7138" y="1534"/>
                  <a:pt x="6751" y="1534"/>
                </a:cubicBezTo>
                <a:cubicBezTo>
                  <a:pt x="6177" y="1505"/>
                  <a:pt x="5604" y="1405"/>
                  <a:pt x="5059" y="1233"/>
                </a:cubicBezTo>
                <a:lnTo>
                  <a:pt x="5074" y="1218"/>
                </a:lnTo>
                <a:close/>
                <a:moveTo>
                  <a:pt x="8413" y="2164"/>
                </a:moveTo>
                <a:cubicBezTo>
                  <a:pt x="8972" y="2236"/>
                  <a:pt x="9546" y="2422"/>
                  <a:pt x="9675" y="2838"/>
                </a:cubicBezTo>
                <a:cubicBezTo>
                  <a:pt x="8714" y="3024"/>
                  <a:pt x="7711" y="3053"/>
                  <a:pt x="6736" y="3153"/>
                </a:cubicBezTo>
                <a:cubicBezTo>
                  <a:pt x="6034" y="3239"/>
                  <a:pt x="5332" y="3311"/>
                  <a:pt x="4644" y="3440"/>
                </a:cubicBezTo>
                <a:cubicBezTo>
                  <a:pt x="5217" y="3253"/>
                  <a:pt x="5776" y="3010"/>
                  <a:pt x="6349" y="2795"/>
                </a:cubicBezTo>
                <a:cubicBezTo>
                  <a:pt x="7023" y="2551"/>
                  <a:pt x="7711" y="2336"/>
                  <a:pt x="8413" y="2164"/>
                </a:cubicBezTo>
                <a:close/>
                <a:moveTo>
                  <a:pt x="7714" y="2106"/>
                </a:moveTo>
                <a:cubicBezTo>
                  <a:pt x="7932" y="2106"/>
                  <a:pt x="8148" y="2122"/>
                  <a:pt x="8370" y="2150"/>
                </a:cubicBezTo>
                <a:cubicBezTo>
                  <a:pt x="6923" y="2465"/>
                  <a:pt x="5604" y="3096"/>
                  <a:pt x="4185" y="3511"/>
                </a:cubicBezTo>
                <a:cubicBezTo>
                  <a:pt x="5074" y="2709"/>
                  <a:pt x="6177" y="2236"/>
                  <a:pt x="7353" y="2121"/>
                </a:cubicBezTo>
                <a:cubicBezTo>
                  <a:pt x="7475" y="2111"/>
                  <a:pt x="7595" y="2106"/>
                  <a:pt x="7714" y="2106"/>
                </a:cubicBezTo>
                <a:close/>
                <a:moveTo>
                  <a:pt x="9689" y="2867"/>
                </a:moveTo>
                <a:cubicBezTo>
                  <a:pt x="9718" y="3024"/>
                  <a:pt x="9703" y="3182"/>
                  <a:pt x="9646" y="3311"/>
                </a:cubicBezTo>
                <a:cubicBezTo>
                  <a:pt x="9632" y="3368"/>
                  <a:pt x="9603" y="3411"/>
                  <a:pt x="9574" y="3468"/>
                </a:cubicBezTo>
                <a:cubicBezTo>
                  <a:pt x="8882" y="3510"/>
                  <a:pt x="8197" y="3537"/>
                  <a:pt x="7503" y="3537"/>
                </a:cubicBezTo>
                <a:cubicBezTo>
                  <a:pt x="7249" y="3537"/>
                  <a:pt x="6994" y="3533"/>
                  <a:pt x="6736" y="3526"/>
                </a:cubicBezTo>
                <a:cubicBezTo>
                  <a:pt x="6475" y="3521"/>
                  <a:pt x="6212" y="3518"/>
                  <a:pt x="5949" y="3518"/>
                </a:cubicBezTo>
                <a:cubicBezTo>
                  <a:pt x="5361" y="3518"/>
                  <a:pt x="4769" y="3534"/>
                  <a:pt x="4185" y="3583"/>
                </a:cubicBezTo>
                <a:cubicBezTo>
                  <a:pt x="4242" y="3569"/>
                  <a:pt x="4300" y="3554"/>
                  <a:pt x="4343" y="3540"/>
                </a:cubicBezTo>
                <a:cubicBezTo>
                  <a:pt x="5246" y="3368"/>
                  <a:pt x="6134" y="3282"/>
                  <a:pt x="7037" y="3182"/>
                </a:cubicBezTo>
                <a:cubicBezTo>
                  <a:pt x="7912" y="3082"/>
                  <a:pt x="8829" y="3039"/>
                  <a:pt x="9689" y="2867"/>
                </a:cubicBezTo>
                <a:close/>
                <a:moveTo>
                  <a:pt x="9560" y="3497"/>
                </a:moveTo>
                <a:lnTo>
                  <a:pt x="9560" y="3497"/>
                </a:lnTo>
                <a:cubicBezTo>
                  <a:pt x="9388" y="3784"/>
                  <a:pt x="9130" y="3999"/>
                  <a:pt x="8829" y="4142"/>
                </a:cubicBezTo>
                <a:cubicBezTo>
                  <a:pt x="8599" y="4154"/>
                  <a:pt x="8367" y="4160"/>
                  <a:pt x="8135" y="4160"/>
                </a:cubicBezTo>
                <a:cubicBezTo>
                  <a:pt x="7530" y="4160"/>
                  <a:pt x="6922" y="4117"/>
                  <a:pt x="6321" y="4013"/>
                </a:cubicBezTo>
                <a:cubicBezTo>
                  <a:pt x="5575" y="3884"/>
                  <a:pt x="4816" y="3698"/>
                  <a:pt x="4042" y="3640"/>
                </a:cubicBezTo>
                <a:lnTo>
                  <a:pt x="4070" y="3612"/>
                </a:lnTo>
                <a:cubicBezTo>
                  <a:pt x="4735" y="3575"/>
                  <a:pt x="5398" y="3569"/>
                  <a:pt x="6061" y="3569"/>
                </a:cubicBezTo>
                <a:cubicBezTo>
                  <a:pt x="6407" y="3569"/>
                  <a:pt x="6753" y="3571"/>
                  <a:pt x="7100" y="3571"/>
                </a:cubicBezTo>
                <a:cubicBezTo>
                  <a:pt x="7919" y="3571"/>
                  <a:pt x="8738" y="3561"/>
                  <a:pt x="9560" y="3497"/>
                </a:cubicBezTo>
                <a:close/>
                <a:moveTo>
                  <a:pt x="4085" y="3669"/>
                </a:moveTo>
                <a:cubicBezTo>
                  <a:pt x="4916" y="3855"/>
                  <a:pt x="5776" y="3984"/>
                  <a:pt x="6622" y="4113"/>
                </a:cubicBezTo>
                <a:cubicBezTo>
                  <a:pt x="7040" y="4172"/>
                  <a:pt x="7458" y="4201"/>
                  <a:pt x="7876" y="4201"/>
                </a:cubicBezTo>
                <a:cubicBezTo>
                  <a:pt x="8174" y="4201"/>
                  <a:pt x="8473" y="4186"/>
                  <a:pt x="8772" y="4156"/>
                </a:cubicBezTo>
                <a:lnTo>
                  <a:pt x="8772" y="4156"/>
                </a:lnTo>
                <a:cubicBezTo>
                  <a:pt x="8241" y="4400"/>
                  <a:pt x="7668" y="4515"/>
                  <a:pt x="7095" y="4515"/>
                </a:cubicBezTo>
                <a:cubicBezTo>
                  <a:pt x="7059" y="4516"/>
                  <a:pt x="7023" y="4516"/>
                  <a:pt x="6987" y="4516"/>
                </a:cubicBezTo>
                <a:cubicBezTo>
                  <a:pt x="5929" y="4516"/>
                  <a:pt x="5014" y="4113"/>
                  <a:pt x="4085" y="3669"/>
                </a:cubicBezTo>
                <a:close/>
                <a:moveTo>
                  <a:pt x="6906" y="6206"/>
                </a:moveTo>
                <a:cubicBezTo>
                  <a:pt x="6921" y="6206"/>
                  <a:pt x="6936" y="6206"/>
                  <a:pt x="6951" y="6206"/>
                </a:cubicBezTo>
                <a:cubicBezTo>
                  <a:pt x="7396" y="6206"/>
                  <a:pt x="7840" y="6263"/>
                  <a:pt x="8270" y="6378"/>
                </a:cubicBezTo>
                <a:cubicBezTo>
                  <a:pt x="7525" y="6536"/>
                  <a:pt x="6779" y="6736"/>
                  <a:pt x="6020" y="6908"/>
                </a:cubicBezTo>
                <a:cubicBezTo>
                  <a:pt x="5618" y="6994"/>
                  <a:pt x="5203" y="7095"/>
                  <a:pt x="4787" y="7195"/>
                </a:cubicBezTo>
                <a:cubicBezTo>
                  <a:pt x="4472" y="7267"/>
                  <a:pt x="4171" y="7381"/>
                  <a:pt x="3870" y="7467"/>
                </a:cubicBezTo>
                <a:cubicBezTo>
                  <a:pt x="4733" y="6746"/>
                  <a:pt x="5750" y="6206"/>
                  <a:pt x="6906" y="6206"/>
                </a:cubicBezTo>
                <a:close/>
                <a:moveTo>
                  <a:pt x="8385" y="6407"/>
                </a:moveTo>
                <a:cubicBezTo>
                  <a:pt x="8686" y="6493"/>
                  <a:pt x="8958" y="6679"/>
                  <a:pt x="9144" y="6937"/>
                </a:cubicBezTo>
                <a:lnTo>
                  <a:pt x="9173" y="6980"/>
                </a:lnTo>
                <a:cubicBezTo>
                  <a:pt x="8757" y="7009"/>
                  <a:pt x="8342" y="7052"/>
                  <a:pt x="7926" y="7109"/>
                </a:cubicBezTo>
                <a:cubicBezTo>
                  <a:pt x="7439" y="7166"/>
                  <a:pt x="6966" y="7181"/>
                  <a:pt x="6478" y="7238"/>
                </a:cubicBezTo>
                <a:cubicBezTo>
                  <a:pt x="6005" y="7295"/>
                  <a:pt x="5532" y="7353"/>
                  <a:pt x="5059" y="7410"/>
                </a:cubicBezTo>
                <a:cubicBezTo>
                  <a:pt x="4744" y="7439"/>
                  <a:pt x="4429" y="7467"/>
                  <a:pt x="4113" y="7467"/>
                </a:cubicBezTo>
                <a:cubicBezTo>
                  <a:pt x="4285" y="7410"/>
                  <a:pt x="4472" y="7353"/>
                  <a:pt x="4672" y="7295"/>
                </a:cubicBezTo>
                <a:cubicBezTo>
                  <a:pt x="5074" y="7195"/>
                  <a:pt x="5475" y="7109"/>
                  <a:pt x="5891" y="7009"/>
                </a:cubicBezTo>
                <a:cubicBezTo>
                  <a:pt x="6722" y="6837"/>
                  <a:pt x="7539" y="6550"/>
                  <a:pt x="8385" y="6407"/>
                </a:cubicBezTo>
                <a:close/>
                <a:moveTo>
                  <a:pt x="9216" y="7080"/>
                </a:moveTo>
                <a:cubicBezTo>
                  <a:pt x="9302" y="7367"/>
                  <a:pt x="9216" y="7682"/>
                  <a:pt x="8987" y="7883"/>
                </a:cubicBezTo>
                <a:cubicBezTo>
                  <a:pt x="8858" y="7893"/>
                  <a:pt x="8730" y="7897"/>
                  <a:pt x="8602" y="7897"/>
                </a:cubicBezTo>
                <a:cubicBezTo>
                  <a:pt x="7819" y="7897"/>
                  <a:pt x="7052" y="7732"/>
                  <a:pt x="6263" y="7682"/>
                </a:cubicBezTo>
                <a:cubicBezTo>
                  <a:pt x="5719" y="7639"/>
                  <a:pt x="5160" y="7625"/>
                  <a:pt x="4601" y="7596"/>
                </a:cubicBezTo>
                <a:cubicBezTo>
                  <a:pt x="4959" y="7568"/>
                  <a:pt x="5317" y="7510"/>
                  <a:pt x="5676" y="7439"/>
                </a:cubicBezTo>
                <a:lnTo>
                  <a:pt x="5704" y="7410"/>
                </a:lnTo>
                <a:cubicBezTo>
                  <a:pt x="6020" y="7367"/>
                  <a:pt x="6321" y="7338"/>
                  <a:pt x="6636" y="7310"/>
                </a:cubicBezTo>
                <a:cubicBezTo>
                  <a:pt x="7109" y="7252"/>
                  <a:pt x="7582" y="7252"/>
                  <a:pt x="8069" y="7181"/>
                </a:cubicBezTo>
                <a:cubicBezTo>
                  <a:pt x="8442" y="7123"/>
                  <a:pt x="8829" y="7080"/>
                  <a:pt x="9216" y="7080"/>
                </a:cubicBezTo>
                <a:close/>
                <a:moveTo>
                  <a:pt x="4242" y="7611"/>
                </a:moveTo>
                <a:cubicBezTo>
                  <a:pt x="5016" y="7682"/>
                  <a:pt x="5776" y="7682"/>
                  <a:pt x="6550" y="7754"/>
                </a:cubicBezTo>
                <a:cubicBezTo>
                  <a:pt x="7246" y="7817"/>
                  <a:pt x="7953" y="7948"/>
                  <a:pt x="8652" y="7948"/>
                </a:cubicBezTo>
                <a:cubicBezTo>
                  <a:pt x="8745" y="7948"/>
                  <a:pt x="8837" y="7945"/>
                  <a:pt x="8929" y="7940"/>
                </a:cubicBezTo>
                <a:lnTo>
                  <a:pt x="8929" y="7940"/>
                </a:lnTo>
                <a:cubicBezTo>
                  <a:pt x="8786" y="8084"/>
                  <a:pt x="8628" y="8198"/>
                  <a:pt x="8442" y="8284"/>
                </a:cubicBezTo>
                <a:cubicBezTo>
                  <a:pt x="8213" y="8385"/>
                  <a:pt x="7983" y="8456"/>
                  <a:pt x="7740" y="8514"/>
                </a:cubicBezTo>
                <a:lnTo>
                  <a:pt x="7740" y="8499"/>
                </a:lnTo>
                <a:cubicBezTo>
                  <a:pt x="7023" y="8327"/>
                  <a:pt x="6306" y="8213"/>
                  <a:pt x="5604" y="8012"/>
                </a:cubicBezTo>
                <a:cubicBezTo>
                  <a:pt x="5102" y="7869"/>
                  <a:pt x="4586" y="7740"/>
                  <a:pt x="4085" y="7625"/>
                </a:cubicBezTo>
                <a:cubicBezTo>
                  <a:pt x="4142" y="7625"/>
                  <a:pt x="4185" y="7625"/>
                  <a:pt x="4242" y="7611"/>
                </a:cubicBezTo>
                <a:close/>
                <a:moveTo>
                  <a:pt x="3884" y="7625"/>
                </a:moveTo>
                <a:cubicBezTo>
                  <a:pt x="4400" y="7869"/>
                  <a:pt x="5045" y="7940"/>
                  <a:pt x="5590" y="8084"/>
                </a:cubicBezTo>
                <a:cubicBezTo>
                  <a:pt x="6278" y="8284"/>
                  <a:pt x="6966" y="8399"/>
                  <a:pt x="7654" y="8528"/>
                </a:cubicBezTo>
                <a:cubicBezTo>
                  <a:pt x="7410" y="8585"/>
                  <a:pt x="7166" y="8614"/>
                  <a:pt x="6923" y="8628"/>
                </a:cubicBezTo>
                <a:cubicBezTo>
                  <a:pt x="6797" y="8641"/>
                  <a:pt x="6670" y="8647"/>
                  <a:pt x="6544" y="8647"/>
                </a:cubicBezTo>
                <a:cubicBezTo>
                  <a:pt x="6094" y="8647"/>
                  <a:pt x="5645" y="8567"/>
                  <a:pt x="5231" y="8399"/>
                </a:cubicBezTo>
                <a:cubicBezTo>
                  <a:pt x="4758" y="8170"/>
                  <a:pt x="4300" y="7912"/>
                  <a:pt x="3855" y="7625"/>
                </a:cubicBezTo>
                <a:close/>
                <a:moveTo>
                  <a:pt x="1605" y="0"/>
                </a:moveTo>
                <a:cubicBezTo>
                  <a:pt x="1992" y="702"/>
                  <a:pt x="2508" y="1333"/>
                  <a:pt x="3139" y="1835"/>
                </a:cubicBezTo>
                <a:cubicBezTo>
                  <a:pt x="3125" y="1878"/>
                  <a:pt x="3153" y="1921"/>
                  <a:pt x="3211" y="1921"/>
                </a:cubicBezTo>
                <a:cubicBezTo>
                  <a:pt x="3254" y="2766"/>
                  <a:pt x="3268" y="3626"/>
                  <a:pt x="3239" y="4472"/>
                </a:cubicBezTo>
                <a:cubicBezTo>
                  <a:pt x="3211" y="4027"/>
                  <a:pt x="3096" y="3597"/>
                  <a:pt x="2910" y="3196"/>
                </a:cubicBezTo>
                <a:cubicBezTo>
                  <a:pt x="2594" y="2566"/>
                  <a:pt x="2121" y="2007"/>
                  <a:pt x="1562" y="1591"/>
                </a:cubicBezTo>
                <a:cubicBezTo>
                  <a:pt x="1261" y="1362"/>
                  <a:pt x="588" y="917"/>
                  <a:pt x="0" y="817"/>
                </a:cubicBezTo>
                <a:lnTo>
                  <a:pt x="0" y="946"/>
                </a:lnTo>
                <a:cubicBezTo>
                  <a:pt x="631" y="1046"/>
                  <a:pt x="1405" y="1577"/>
                  <a:pt x="1706" y="1849"/>
                </a:cubicBezTo>
                <a:cubicBezTo>
                  <a:pt x="2666" y="2709"/>
                  <a:pt x="3182" y="3755"/>
                  <a:pt x="3153" y="5031"/>
                </a:cubicBezTo>
                <a:cubicBezTo>
                  <a:pt x="3110" y="4973"/>
                  <a:pt x="3067" y="4930"/>
                  <a:pt x="3039" y="4873"/>
                </a:cubicBezTo>
                <a:cubicBezTo>
                  <a:pt x="2623" y="4228"/>
                  <a:pt x="2193" y="3597"/>
                  <a:pt x="1749" y="2996"/>
                </a:cubicBezTo>
                <a:cubicBezTo>
                  <a:pt x="1290" y="2394"/>
                  <a:pt x="803" y="1835"/>
                  <a:pt x="272" y="1290"/>
                </a:cubicBezTo>
                <a:lnTo>
                  <a:pt x="244" y="1319"/>
                </a:lnTo>
                <a:cubicBezTo>
                  <a:pt x="760" y="1935"/>
                  <a:pt x="1304" y="2508"/>
                  <a:pt x="1777" y="3167"/>
                </a:cubicBezTo>
                <a:cubicBezTo>
                  <a:pt x="2093" y="3597"/>
                  <a:pt x="2408" y="4056"/>
                  <a:pt x="2709" y="4500"/>
                </a:cubicBezTo>
                <a:cubicBezTo>
                  <a:pt x="2279" y="4013"/>
                  <a:pt x="1806" y="3554"/>
                  <a:pt x="1362" y="3096"/>
                </a:cubicBezTo>
                <a:cubicBezTo>
                  <a:pt x="917" y="2637"/>
                  <a:pt x="459" y="2179"/>
                  <a:pt x="0" y="1734"/>
                </a:cubicBezTo>
                <a:lnTo>
                  <a:pt x="0" y="1835"/>
                </a:lnTo>
                <a:cubicBezTo>
                  <a:pt x="444" y="2265"/>
                  <a:pt x="874" y="2709"/>
                  <a:pt x="1304" y="3167"/>
                </a:cubicBezTo>
                <a:cubicBezTo>
                  <a:pt x="1648" y="3526"/>
                  <a:pt x="1992" y="3927"/>
                  <a:pt x="2351" y="4300"/>
                </a:cubicBezTo>
                <a:cubicBezTo>
                  <a:pt x="2035" y="4085"/>
                  <a:pt x="1720" y="3884"/>
                  <a:pt x="1405" y="3698"/>
                </a:cubicBezTo>
                <a:cubicBezTo>
                  <a:pt x="946" y="3397"/>
                  <a:pt x="473" y="3124"/>
                  <a:pt x="0" y="2838"/>
                </a:cubicBezTo>
                <a:lnTo>
                  <a:pt x="0" y="2910"/>
                </a:lnTo>
                <a:cubicBezTo>
                  <a:pt x="459" y="3196"/>
                  <a:pt x="917" y="3468"/>
                  <a:pt x="1362" y="3755"/>
                </a:cubicBezTo>
                <a:cubicBezTo>
                  <a:pt x="1978" y="4142"/>
                  <a:pt x="2523" y="4615"/>
                  <a:pt x="3096" y="5059"/>
                </a:cubicBezTo>
                <a:lnTo>
                  <a:pt x="3125" y="5117"/>
                </a:lnTo>
                <a:lnTo>
                  <a:pt x="3110" y="5145"/>
                </a:lnTo>
                <a:cubicBezTo>
                  <a:pt x="2064" y="4930"/>
                  <a:pt x="1104" y="4543"/>
                  <a:pt x="330" y="3769"/>
                </a:cubicBezTo>
                <a:cubicBezTo>
                  <a:pt x="229" y="3683"/>
                  <a:pt x="115" y="3569"/>
                  <a:pt x="0" y="3440"/>
                </a:cubicBezTo>
                <a:lnTo>
                  <a:pt x="0" y="3540"/>
                </a:lnTo>
                <a:lnTo>
                  <a:pt x="14" y="3554"/>
                </a:lnTo>
                <a:cubicBezTo>
                  <a:pt x="831" y="4429"/>
                  <a:pt x="1921" y="5002"/>
                  <a:pt x="3096" y="5174"/>
                </a:cubicBezTo>
                <a:cubicBezTo>
                  <a:pt x="2265" y="6851"/>
                  <a:pt x="1218" y="8428"/>
                  <a:pt x="0" y="9875"/>
                </a:cubicBezTo>
                <a:lnTo>
                  <a:pt x="0" y="10205"/>
                </a:lnTo>
                <a:cubicBezTo>
                  <a:pt x="702" y="9431"/>
                  <a:pt x="1347" y="8585"/>
                  <a:pt x="1892" y="7697"/>
                </a:cubicBezTo>
                <a:cubicBezTo>
                  <a:pt x="2014" y="7501"/>
                  <a:pt x="2094" y="7369"/>
                  <a:pt x="2230" y="7369"/>
                </a:cubicBezTo>
                <a:cubicBezTo>
                  <a:pt x="2254" y="7369"/>
                  <a:pt x="2280" y="7373"/>
                  <a:pt x="2308" y="7381"/>
                </a:cubicBezTo>
                <a:cubicBezTo>
                  <a:pt x="2738" y="7525"/>
                  <a:pt x="3196" y="7611"/>
                  <a:pt x="3640" y="7625"/>
                </a:cubicBezTo>
                <a:lnTo>
                  <a:pt x="3669" y="7625"/>
                </a:lnTo>
                <a:cubicBezTo>
                  <a:pt x="4328" y="7969"/>
                  <a:pt x="4930" y="8456"/>
                  <a:pt x="5676" y="8628"/>
                </a:cubicBezTo>
                <a:cubicBezTo>
                  <a:pt x="6006" y="8701"/>
                  <a:pt x="6346" y="8737"/>
                  <a:pt x="6684" y="8737"/>
                </a:cubicBezTo>
                <a:cubicBezTo>
                  <a:pt x="6948" y="8737"/>
                  <a:pt x="7210" y="8715"/>
                  <a:pt x="7467" y="8671"/>
                </a:cubicBezTo>
                <a:cubicBezTo>
                  <a:pt x="8026" y="8571"/>
                  <a:pt x="8600" y="8413"/>
                  <a:pt x="9015" y="8026"/>
                </a:cubicBezTo>
                <a:cubicBezTo>
                  <a:pt x="9273" y="7783"/>
                  <a:pt x="9488" y="7353"/>
                  <a:pt x="9316" y="7009"/>
                </a:cubicBezTo>
                <a:cubicBezTo>
                  <a:pt x="8972" y="6263"/>
                  <a:pt x="7811" y="6091"/>
                  <a:pt x="7080" y="6048"/>
                </a:cubicBezTo>
                <a:cubicBezTo>
                  <a:pt x="7010" y="6044"/>
                  <a:pt x="6940" y="6043"/>
                  <a:pt x="6870" y="6043"/>
                </a:cubicBezTo>
                <a:cubicBezTo>
                  <a:pt x="5650" y="6043"/>
                  <a:pt x="4552" y="6627"/>
                  <a:pt x="3698" y="7467"/>
                </a:cubicBezTo>
                <a:cubicBezTo>
                  <a:pt x="3383" y="7467"/>
                  <a:pt x="3067" y="7424"/>
                  <a:pt x="2752" y="7367"/>
                </a:cubicBezTo>
                <a:cubicBezTo>
                  <a:pt x="2551" y="7324"/>
                  <a:pt x="2365" y="7267"/>
                  <a:pt x="2164" y="7238"/>
                </a:cubicBezTo>
                <a:cubicBezTo>
                  <a:pt x="2566" y="6564"/>
                  <a:pt x="2924" y="5876"/>
                  <a:pt x="3268" y="5203"/>
                </a:cubicBezTo>
                <a:lnTo>
                  <a:pt x="3268" y="5188"/>
                </a:lnTo>
                <a:cubicBezTo>
                  <a:pt x="3297" y="5131"/>
                  <a:pt x="3325" y="5088"/>
                  <a:pt x="3354" y="5031"/>
                </a:cubicBezTo>
                <a:lnTo>
                  <a:pt x="3368" y="4973"/>
                </a:lnTo>
                <a:cubicBezTo>
                  <a:pt x="3440" y="4844"/>
                  <a:pt x="3511" y="4701"/>
                  <a:pt x="3569" y="4572"/>
                </a:cubicBezTo>
                <a:cubicBezTo>
                  <a:pt x="3712" y="4285"/>
                  <a:pt x="3841" y="3999"/>
                  <a:pt x="3984" y="3698"/>
                </a:cubicBezTo>
                <a:cubicBezTo>
                  <a:pt x="4918" y="4249"/>
                  <a:pt x="5962" y="4649"/>
                  <a:pt x="7041" y="4649"/>
                </a:cubicBezTo>
                <a:cubicBezTo>
                  <a:pt x="7254" y="4649"/>
                  <a:pt x="7468" y="4634"/>
                  <a:pt x="7682" y="4601"/>
                </a:cubicBezTo>
                <a:cubicBezTo>
                  <a:pt x="8442" y="4486"/>
                  <a:pt x="9890" y="4056"/>
                  <a:pt x="9847" y="3053"/>
                </a:cubicBezTo>
                <a:cubicBezTo>
                  <a:pt x="9793" y="2136"/>
                  <a:pt x="8582" y="1946"/>
                  <a:pt x="7801" y="1946"/>
                </a:cubicBezTo>
                <a:cubicBezTo>
                  <a:pt x="7739" y="1946"/>
                  <a:pt x="7680" y="1947"/>
                  <a:pt x="7625" y="1949"/>
                </a:cubicBezTo>
                <a:cubicBezTo>
                  <a:pt x="6349" y="2021"/>
                  <a:pt x="5117" y="2508"/>
                  <a:pt x="4142" y="3339"/>
                </a:cubicBezTo>
                <a:cubicBezTo>
                  <a:pt x="4457" y="2666"/>
                  <a:pt x="4744" y="1992"/>
                  <a:pt x="5002" y="1290"/>
                </a:cubicBezTo>
                <a:lnTo>
                  <a:pt x="5031" y="1276"/>
                </a:lnTo>
                <a:lnTo>
                  <a:pt x="5045" y="1276"/>
                </a:lnTo>
                <a:cubicBezTo>
                  <a:pt x="5560" y="1523"/>
                  <a:pt x="6116" y="1647"/>
                  <a:pt x="6670" y="1647"/>
                </a:cubicBezTo>
                <a:cubicBezTo>
                  <a:pt x="7366" y="1647"/>
                  <a:pt x="8058" y="1452"/>
                  <a:pt x="8657" y="1061"/>
                </a:cubicBezTo>
                <a:cubicBezTo>
                  <a:pt x="9116" y="774"/>
                  <a:pt x="9517" y="416"/>
                  <a:pt x="9847" y="0"/>
                </a:cubicBezTo>
                <a:lnTo>
                  <a:pt x="9660" y="0"/>
                </a:lnTo>
                <a:cubicBezTo>
                  <a:pt x="9660" y="14"/>
                  <a:pt x="9646" y="29"/>
                  <a:pt x="9632" y="43"/>
                </a:cubicBezTo>
                <a:cubicBezTo>
                  <a:pt x="9302" y="86"/>
                  <a:pt x="8972" y="158"/>
                  <a:pt x="8657" y="244"/>
                </a:cubicBezTo>
                <a:cubicBezTo>
                  <a:pt x="8184" y="344"/>
                  <a:pt x="7711" y="430"/>
                  <a:pt x="7238" y="516"/>
                </a:cubicBezTo>
                <a:cubicBezTo>
                  <a:pt x="6622" y="616"/>
                  <a:pt x="6005" y="774"/>
                  <a:pt x="5403" y="975"/>
                </a:cubicBezTo>
                <a:cubicBezTo>
                  <a:pt x="6106" y="616"/>
                  <a:pt x="6822" y="287"/>
                  <a:pt x="7553" y="14"/>
                </a:cubicBezTo>
                <a:cubicBezTo>
                  <a:pt x="7553" y="14"/>
                  <a:pt x="7568" y="0"/>
                  <a:pt x="7582" y="0"/>
                </a:cubicBezTo>
                <a:lnTo>
                  <a:pt x="7324" y="0"/>
                </a:lnTo>
                <a:cubicBezTo>
                  <a:pt x="7295" y="14"/>
                  <a:pt x="7267" y="29"/>
                  <a:pt x="7238" y="29"/>
                </a:cubicBezTo>
                <a:cubicBezTo>
                  <a:pt x="6607" y="272"/>
                  <a:pt x="5891" y="502"/>
                  <a:pt x="5317" y="903"/>
                </a:cubicBezTo>
                <a:lnTo>
                  <a:pt x="5360" y="846"/>
                </a:lnTo>
                <a:cubicBezTo>
                  <a:pt x="5690" y="559"/>
                  <a:pt x="6020" y="272"/>
                  <a:pt x="6364" y="0"/>
                </a:cubicBezTo>
                <a:lnTo>
                  <a:pt x="6249" y="0"/>
                </a:lnTo>
                <a:cubicBezTo>
                  <a:pt x="6077" y="143"/>
                  <a:pt x="5905" y="287"/>
                  <a:pt x="5719" y="430"/>
                </a:cubicBezTo>
                <a:lnTo>
                  <a:pt x="5676" y="473"/>
                </a:lnTo>
                <a:cubicBezTo>
                  <a:pt x="5805" y="315"/>
                  <a:pt x="5962" y="158"/>
                  <a:pt x="6106" y="0"/>
                </a:cubicBezTo>
                <a:lnTo>
                  <a:pt x="5919" y="0"/>
                </a:lnTo>
                <a:cubicBezTo>
                  <a:pt x="5647" y="287"/>
                  <a:pt x="5375" y="602"/>
                  <a:pt x="5131" y="917"/>
                </a:cubicBezTo>
                <a:cubicBezTo>
                  <a:pt x="5246" y="616"/>
                  <a:pt x="5332" y="301"/>
                  <a:pt x="5418" y="0"/>
                </a:cubicBezTo>
                <a:lnTo>
                  <a:pt x="5332" y="0"/>
                </a:lnTo>
                <a:cubicBezTo>
                  <a:pt x="4844" y="1605"/>
                  <a:pt x="4114" y="3139"/>
                  <a:pt x="3383" y="4615"/>
                </a:cubicBezTo>
                <a:lnTo>
                  <a:pt x="3383" y="4615"/>
                </a:lnTo>
                <a:cubicBezTo>
                  <a:pt x="3397" y="3688"/>
                  <a:pt x="3368" y="2761"/>
                  <a:pt x="3282" y="1835"/>
                </a:cubicBezTo>
                <a:cubicBezTo>
                  <a:pt x="3683" y="1290"/>
                  <a:pt x="3956" y="659"/>
                  <a:pt x="4113" y="0"/>
                </a:cubicBezTo>
                <a:lnTo>
                  <a:pt x="3970" y="0"/>
                </a:lnTo>
                <a:cubicBezTo>
                  <a:pt x="3827" y="559"/>
                  <a:pt x="3612" y="1089"/>
                  <a:pt x="3311" y="1591"/>
                </a:cubicBezTo>
                <a:cubicBezTo>
                  <a:pt x="3454" y="1061"/>
                  <a:pt x="3597" y="530"/>
                  <a:pt x="3698" y="0"/>
                </a:cubicBezTo>
                <a:lnTo>
                  <a:pt x="3612" y="0"/>
                </a:lnTo>
                <a:cubicBezTo>
                  <a:pt x="3497" y="545"/>
                  <a:pt x="3383" y="1075"/>
                  <a:pt x="3268" y="1620"/>
                </a:cubicBezTo>
                <a:cubicBezTo>
                  <a:pt x="3254" y="1491"/>
                  <a:pt x="3254" y="1376"/>
                  <a:pt x="3239" y="1247"/>
                </a:cubicBezTo>
                <a:cubicBezTo>
                  <a:pt x="3254" y="831"/>
                  <a:pt x="3268" y="416"/>
                  <a:pt x="3282" y="0"/>
                </a:cubicBezTo>
                <a:lnTo>
                  <a:pt x="3182" y="0"/>
                </a:lnTo>
                <a:cubicBezTo>
                  <a:pt x="3168" y="229"/>
                  <a:pt x="3168" y="473"/>
                  <a:pt x="3168" y="702"/>
                </a:cubicBezTo>
                <a:lnTo>
                  <a:pt x="3168" y="688"/>
                </a:lnTo>
                <a:cubicBezTo>
                  <a:pt x="3139" y="487"/>
                  <a:pt x="3110" y="287"/>
                  <a:pt x="3082" y="86"/>
                </a:cubicBezTo>
                <a:lnTo>
                  <a:pt x="3067" y="100"/>
                </a:lnTo>
                <a:cubicBezTo>
                  <a:pt x="3067" y="129"/>
                  <a:pt x="3067" y="172"/>
                  <a:pt x="3067" y="215"/>
                </a:cubicBezTo>
                <a:cubicBezTo>
                  <a:pt x="3053" y="143"/>
                  <a:pt x="3039" y="72"/>
                  <a:pt x="3024" y="0"/>
                </a:cubicBezTo>
                <a:lnTo>
                  <a:pt x="2953" y="0"/>
                </a:lnTo>
                <a:cubicBezTo>
                  <a:pt x="3096" y="545"/>
                  <a:pt x="3168" y="1104"/>
                  <a:pt x="3168" y="1663"/>
                </a:cubicBezTo>
                <a:cubicBezTo>
                  <a:pt x="3153" y="1362"/>
                  <a:pt x="2981" y="1075"/>
                  <a:pt x="2895" y="788"/>
                </a:cubicBezTo>
                <a:cubicBezTo>
                  <a:pt x="2809" y="516"/>
                  <a:pt x="2723" y="258"/>
                  <a:pt x="2637" y="0"/>
                </a:cubicBezTo>
                <a:lnTo>
                  <a:pt x="2537" y="0"/>
                </a:lnTo>
                <a:cubicBezTo>
                  <a:pt x="2738" y="573"/>
                  <a:pt x="2953" y="1147"/>
                  <a:pt x="3125" y="1720"/>
                </a:cubicBezTo>
                <a:cubicBezTo>
                  <a:pt x="2838" y="1276"/>
                  <a:pt x="2551" y="860"/>
                  <a:pt x="2279" y="401"/>
                </a:cubicBezTo>
                <a:cubicBezTo>
                  <a:pt x="2193" y="272"/>
                  <a:pt x="2107" y="129"/>
                  <a:pt x="2021" y="0"/>
                </a:cubicBezTo>
                <a:lnTo>
                  <a:pt x="1949" y="0"/>
                </a:lnTo>
                <a:cubicBezTo>
                  <a:pt x="2021" y="100"/>
                  <a:pt x="2078" y="201"/>
                  <a:pt x="2150" y="315"/>
                </a:cubicBezTo>
                <a:cubicBezTo>
                  <a:pt x="2408" y="774"/>
                  <a:pt x="2709" y="1204"/>
                  <a:pt x="3024" y="1634"/>
                </a:cubicBezTo>
                <a:cubicBezTo>
                  <a:pt x="2523" y="1147"/>
                  <a:pt x="2021" y="631"/>
                  <a:pt x="17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"/>
          <p:cNvSpPr txBox="1"/>
          <p:nvPr>
            <p:ph hasCustomPrompt="1" type="title"/>
          </p:nvPr>
        </p:nvSpPr>
        <p:spPr>
          <a:xfrm>
            <a:off x="1523300" y="1765350"/>
            <a:ext cx="6380100" cy="10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4" name="Google Shape;524;p11"/>
          <p:cNvSpPr txBox="1"/>
          <p:nvPr>
            <p:ph idx="1" type="subTitle"/>
          </p:nvPr>
        </p:nvSpPr>
        <p:spPr>
          <a:xfrm>
            <a:off x="1523288" y="2800050"/>
            <a:ext cx="6380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5" name="Google Shape;525;p11"/>
          <p:cNvSpPr/>
          <p:nvPr/>
        </p:nvSpPr>
        <p:spPr>
          <a:xfrm flipH="1" rot="-4346410">
            <a:off x="4672960" y="3952518"/>
            <a:ext cx="276005" cy="171374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1"/>
          <p:cNvSpPr/>
          <p:nvPr/>
        </p:nvSpPr>
        <p:spPr>
          <a:xfrm flipH="1">
            <a:off x="6986890" y="5079225"/>
            <a:ext cx="215339" cy="70635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1"/>
          <p:cNvSpPr/>
          <p:nvPr/>
        </p:nvSpPr>
        <p:spPr>
          <a:xfrm rot="5400000">
            <a:off x="3087715" y="4279829"/>
            <a:ext cx="215001" cy="193064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11"/>
          <p:cNvGrpSpPr/>
          <p:nvPr/>
        </p:nvGrpSpPr>
        <p:grpSpPr>
          <a:xfrm flipH="1">
            <a:off x="6284161" y="5013506"/>
            <a:ext cx="319341" cy="137209"/>
            <a:chOff x="4380693" y="4999992"/>
            <a:chExt cx="409990" cy="176158"/>
          </a:xfrm>
        </p:grpSpPr>
        <p:sp>
          <p:nvSpPr>
            <p:cNvPr id="529" name="Google Shape;529;p11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11"/>
          <p:cNvSpPr/>
          <p:nvPr/>
        </p:nvSpPr>
        <p:spPr>
          <a:xfrm>
            <a:off x="-3450" y="5010427"/>
            <a:ext cx="9150900" cy="1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1"/>
          <p:cNvSpPr/>
          <p:nvPr/>
        </p:nvSpPr>
        <p:spPr>
          <a:xfrm>
            <a:off x="975618" y="4356086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1"/>
          <p:cNvSpPr/>
          <p:nvPr/>
        </p:nvSpPr>
        <p:spPr>
          <a:xfrm>
            <a:off x="476846" y="3895704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1"/>
          <p:cNvSpPr/>
          <p:nvPr/>
        </p:nvSpPr>
        <p:spPr>
          <a:xfrm>
            <a:off x="5247500" y="4095075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1"/>
          <p:cNvSpPr/>
          <p:nvPr/>
        </p:nvSpPr>
        <p:spPr>
          <a:xfrm>
            <a:off x="5191420" y="4371035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1"/>
          <p:cNvSpPr/>
          <p:nvPr/>
        </p:nvSpPr>
        <p:spPr>
          <a:xfrm>
            <a:off x="95718" y="4265490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1"/>
          <p:cNvSpPr/>
          <p:nvPr/>
        </p:nvSpPr>
        <p:spPr>
          <a:xfrm>
            <a:off x="8289837" y="4043975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1"/>
          <p:cNvSpPr/>
          <p:nvPr/>
        </p:nvSpPr>
        <p:spPr>
          <a:xfrm rot="2700000">
            <a:off x="90691" y="4998735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11"/>
          <p:cNvGrpSpPr/>
          <p:nvPr/>
        </p:nvGrpSpPr>
        <p:grpSpPr>
          <a:xfrm>
            <a:off x="1005608" y="4669054"/>
            <a:ext cx="163425" cy="285015"/>
            <a:chOff x="2664696" y="4499755"/>
            <a:chExt cx="163425" cy="285015"/>
          </a:xfrm>
        </p:grpSpPr>
        <p:sp>
          <p:nvSpPr>
            <p:cNvPr id="545" name="Google Shape;545;p11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11"/>
          <p:cNvSpPr/>
          <p:nvPr/>
        </p:nvSpPr>
        <p:spPr>
          <a:xfrm>
            <a:off x="7711512" y="5060052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1"/>
          <p:cNvSpPr/>
          <p:nvPr/>
        </p:nvSpPr>
        <p:spPr>
          <a:xfrm>
            <a:off x="0" y="4695250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11"/>
          <p:cNvGrpSpPr/>
          <p:nvPr/>
        </p:nvGrpSpPr>
        <p:grpSpPr>
          <a:xfrm rot="5400000">
            <a:off x="-118644" y="4415091"/>
            <a:ext cx="327992" cy="112741"/>
            <a:chOff x="4380693" y="4999992"/>
            <a:chExt cx="409990" cy="176158"/>
          </a:xfrm>
        </p:grpSpPr>
        <p:sp>
          <p:nvSpPr>
            <p:cNvPr id="550" name="Google Shape;550;p11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1"/>
          <p:cNvSpPr/>
          <p:nvPr/>
        </p:nvSpPr>
        <p:spPr>
          <a:xfrm flipH="1">
            <a:off x="8050508" y="4925499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 flipH="1">
            <a:off x="8136418" y="4335404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1"/>
          <p:cNvSpPr/>
          <p:nvPr/>
        </p:nvSpPr>
        <p:spPr>
          <a:xfrm flipH="1" rot="5400000">
            <a:off x="752320" y="4833363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"/>
          <p:cNvSpPr/>
          <p:nvPr/>
        </p:nvSpPr>
        <p:spPr>
          <a:xfrm flipH="1" rot="5400000">
            <a:off x="487680" y="4900763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 flipH="1">
            <a:off x="8837118" y="4128065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/>
          <p:nvPr/>
        </p:nvSpPr>
        <p:spPr>
          <a:xfrm flipH="1">
            <a:off x="7947019" y="4640500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"/>
          <p:cNvSpPr/>
          <p:nvPr/>
        </p:nvSpPr>
        <p:spPr>
          <a:xfrm flipH="1" rot="-2700000">
            <a:off x="8764757" y="4998735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4" name="Google Shape;564;p11"/>
          <p:cNvGrpSpPr/>
          <p:nvPr/>
        </p:nvGrpSpPr>
        <p:grpSpPr>
          <a:xfrm flipH="1" rot="5400000">
            <a:off x="1393138" y="4843876"/>
            <a:ext cx="163425" cy="285015"/>
            <a:chOff x="2664696" y="4499755"/>
            <a:chExt cx="163425" cy="285015"/>
          </a:xfrm>
        </p:grpSpPr>
        <p:sp>
          <p:nvSpPr>
            <p:cNvPr id="565" name="Google Shape;565;p11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11"/>
          <p:cNvSpPr/>
          <p:nvPr/>
        </p:nvSpPr>
        <p:spPr>
          <a:xfrm flipH="1">
            <a:off x="1120806" y="5063338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1"/>
          <p:cNvSpPr/>
          <p:nvPr/>
        </p:nvSpPr>
        <p:spPr>
          <a:xfrm flipH="1">
            <a:off x="8920631" y="4695250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1"/>
          <p:cNvGrpSpPr/>
          <p:nvPr/>
        </p:nvGrpSpPr>
        <p:grpSpPr>
          <a:xfrm flipH="1" rot="-5400000">
            <a:off x="8934665" y="4415091"/>
            <a:ext cx="327992" cy="112741"/>
            <a:chOff x="4380693" y="4999992"/>
            <a:chExt cx="409990" cy="176158"/>
          </a:xfrm>
        </p:grpSpPr>
        <p:sp>
          <p:nvSpPr>
            <p:cNvPr id="570" name="Google Shape;570;p11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" name="Google Shape;577;p11"/>
          <p:cNvSpPr/>
          <p:nvPr/>
        </p:nvSpPr>
        <p:spPr>
          <a:xfrm>
            <a:off x="3486946" y="4254304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1"/>
          <p:cNvSpPr/>
          <p:nvPr/>
        </p:nvSpPr>
        <p:spPr>
          <a:xfrm>
            <a:off x="5592462" y="4405575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1"/>
          <p:cNvSpPr/>
          <p:nvPr/>
        </p:nvSpPr>
        <p:spPr>
          <a:xfrm rot="2700000">
            <a:off x="1154204" y="4632410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1226568" y="4294115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1"/>
          <p:cNvSpPr/>
          <p:nvPr/>
        </p:nvSpPr>
        <p:spPr>
          <a:xfrm>
            <a:off x="3808787" y="3937925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1"/>
          <p:cNvSpPr/>
          <p:nvPr/>
        </p:nvSpPr>
        <p:spPr>
          <a:xfrm>
            <a:off x="8498550" y="4595588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1"/>
          <p:cNvSpPr/>
          <p:nvPr/>
        </p:nvSpPr>
        <p:spPr>
          <a:xfrm>
            <a:off x="701737" y="3914125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1"/>
          <p:cNvSpPr/>
          <p:nvPr/>
        </p:nvSpPr>
        <p:spPr>
          <a:xfrm>
            <a:off x="249345" y="4558235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1"/>
          <p:cNvSpPr/>
          <p:nvPr/>
        </p:nvSpPr>
        <p:spPr>
          <a:xfrm rot="-5400000">
            <a:off x="4359678" y="4898180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1"/>
          <p:cNvSpPr/>
          <p:nvPr/>
        </p:nvSpPr>
        <p:spPr>
          <a:xfrm rot="-5400000">
            <a:off x="2322293" y="4294805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1"/>
          <p:cNvSpPr/>
          <p:nvPr/>
        </p:nvSpPr>
        <p:spPr>
          <a:xfrm rot="-5400000">
            <a:off x="5304015" y="4814491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1"/>
          <p:cNvSpPr/>
          <p:nvPr/>
        </p:nvSpPr>
        <p:spPr>
          <a:xfrm rot="-5400000">
            <a:off x="5703071" y="4881891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1"/>
          <p:cNvSpPr/>
          <p:nvPr/>
        </p:nvSpPr>
        <p:spPr>
          <a:xfrm rot="-5400000">
            <a:off x="2990644" y="4836215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1"/>
          <p:cNvSpPr/>
          <p:nvPr/>
        </p:nvSpPr>
        <p:spPr>
          <a:xfrm rot="-5400000">
            <a:off x="5883676" y="4913944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1"/>
          <p:cNvSpPr/>
          <p:nvPr/>
        </p:nvSpPr>
        <p:spPr>
          <a:xfrm rot="-2700000">
            <a:off x="2034542" y="4249276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1"/>
          <p:cNvGrpSpPr/>
          <p:nvPr/>
        </p:nvGrpSpPr>
        <p:grpSpPr>
          <a:xfrm rot="-5400000">
            <a:off x="5925918" y="4381330"/>
            <a:ext cx="163425" cy="285015"/>
            <a:chOff x="2664696" y="4499755"/>
            <a:chExt cx="163425" cy="285015"/>
          </a:xfrm>
        </p:grpSpPr>
        <p:sp>
          <p:nvSpPr>
            <p:cNvPr id="593" name="Google Shape;593;p11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11"/>
          <p:cNvSpPr/>
          <p:nvPr/>
        </p:nvSpPr>
        <p:spPr>
          <a:xfrm>
            <a:off x="4934311" y="5057042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1"/>
          <p:cNvSpPr/>
          <p:nvPr/>
        </p:nvSpPr>
        <p:spPr>
          <a:xfrm rot="-5400000">
            <a:off x="3349599" y="4923183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1"/>
          <p:cNvGrpSpPr/>
          <p:nvPr/>
        </p:nvGrpSpPr>
        <p:grpSpPr>
          <a:xfrm>
            <a:off x="2973222" y="5033435"/>
            <a:ext cx="327992" cy="112741"/>
            <a:chOff x="4380693" y="4999992"/>
            <a:chExt cx="409990" cy="176158"/>
          </a:xfrm>
        </p:grpSpPr>
        <p:sp>
          <p:nvSpPr>
            <p:cNvPr id="598" name="Google Shape;598;p11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11"/>
          <p:cNvSpPr/>
          <p:nvPr/>
        </p:nvSpPr>
        <p:spPr>
          <a:xfrm rot="-5400000">
            <a:off x="7441568" y="4083167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-5400000">
            <a:off x="5054226" y="4844807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-2700000">
            <a:off x="7034117" y="4226188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-5400000">
            <a:off x="6834744" y="4159640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1"/>
          <p:cNvSpPr/>
          <p:nvPr/>
        </p:nvSpPr>
        <p:spPr>
          <a:xfrm rot="-5400000">
            <a:off x="6794974" y="3892058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1"/>
          <p:cNvSpPr/>
          <p:nvPr/>
        </p:nvSpPr>
        <p:spPr>
          <a:xfrm rot="-5400000">
            <a:off x="2478449" y="3937920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1"/>
          <p:cNvSpPr/>
          <p:nvPr/>
        </p:nvSpPr>
        <p:spPr>
          <a:xfrm rot="-5400000">
            <a:off x="2211351" y="4114819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1"/>
          <p:cNvSpPr/>
          <p:nvPr/>
        </p:nvSpPr>
        <p:spPr>
          <a:xfrm rot="-5400000">
            <a:off x="3294771" y="4673441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1"/>
          <p:cNvSpPr/>
          <p:nvPr/>
        </p:nvSpPr>
        <p:spPr>
          <a:xfrm rot="10800000">
            <a:off x="2335905" y="4752383"/>
            <a:ext cx="612272" cy="392155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674225" y="4573510"/>
            <a:ext cx="623892" cy="518184"/>
          </a:xfrm>
          <a:custGeom>
            <a:rect b="b" l="l" r="r" t="t"/>
            <a:pathLst>
              <a:path extrusionOk="0" h="16059" w="19335">
                <a:moveTo>
                  <a:pt x="10377" y="101"/>
                </a:moveTo>
                <a:cubicBezTo>
                  <a:pt x="10592" y="101"/>
                  <a:pt x="10814" y="135"/>
                  <a:pt x="11036" y="192"/>
                </a:cubicBezTo>
                <a:cubicBezTo>
                  <a:pt x="11036" y="207"/>
                  <a:pt x="11036" y="207"/>
                  <a:pt x="11051" y="221"/>
                </a:cubicBezTo>
                <a:cubicBezTo>
                  <a:pt x="11825" y="1067"/>
                  <a:pt x="12556" y="1970"/>
                  <a:pt x="13330" y="2830"/>
                </a:cubicBezTo>
                <a:cubicBezTo>
                  <a:pt x="13659" y="3202"/>
                  <a:pt x="14018" y="3589"/>
                  <a:pt x="14405" y="3962"/>
                </a:cubicBezTo>
                <a:cubicBezTo>
                  <a:pt x="13803" y="3561"/>
                  <a:pt x="13172" y="3202"/>
                  <a:pt x="12570" y="2801"/>
                </a:cubicBezTo>
                <a:cubicBezTo>
                  <a:pt x="11481" y="2084"/>
                  <a:pt x="10391" y="1325"/>
                  <a:pt x="9331" y="551"/>
                </a:cubicBezTo>
                <a:lnTo>
                  <a:pt x="9317" y="551"/>
                </a:lnTo>
                <a:cubicBezTo>
                  <a:pt x="9360" y="479"/>
                  <a:pt x="9417" y="436"/>
                  <a:pt x="9474" y="379"/>
                </a:cubicBezTo>
                <a:cubicBezTo>
                  <a:pt x="9742" y="180"/>
                  <a:pt x="10051" y="101"/>
                  <a:pt x="10377" y="101"/>
                </a:cubicBezTo>
                <a:close/>
                <a:moveTo>
                  <a:pt x="11137" y="221"/>
                </a:moveTo>
                <a:lnTo>
                  <a:pt x="11137" y="221"/>
                </a:lnTo>
                <a:cubicBezTo>
                  <a:pt x="11911" y="450"/>
                  <a:pt x="12685" y="952"/>
                  <a:pt x="13186" y="1310"/>
                </a:cubicBezTo>
                <a:cubicBezTo>
                  <a:pt x="14433" y="2199"/>
                  <a:pt x="15193" y="3432"/>
                  <a:pt x="15738" y="4822"/>
                </a:cubicBezTo>
                <a:cubicBezTo>
                  <a:pt x="15738" y="4836"/>
                  <a:pt x="15723" y="4836"/>
                  <a:pt x="15709" y="4851"/>
                </a:cubicBezTo>
                <a:cubicBezTo>
                  <a:pt x="15680" y="4836"/>
                  <a:pt x="15652" y="4822"/>
                  <a:pt x="15623" y="4808"/>
                </a:cubicBezTo>
                <a:cubicBezTo>
                  <a:pt x="14863" y="4120"/>
                  <a:pt x="14104" y="3489"/>
                  <a:pt x="13401" y="2744"/>
                </a:cubicBezTo>
                <a:cubicBezTo>
                  <a:pt x="12642" y="1912"/>
                  <a:pt x="11925" y="1038"/>
                  <a:pt x="11137" y="221"/>
                </a:cubicBezTo>
                <a:close/>
                <a:moveTo>
                  <a:pt x="9274" y="608"/>
                </a:moveTo>
                <a:cubicBezTo>
                  <a:pt x="9274" y="608"/>
                  <a:pt x="9274" y="608"/>
                  <a:pt x="9274" y="622"/>
                </a:cubicBezTo>
                <a:cubicBezTo>
                  <a:pt x="10320" y="1425"/>
                  <a:pt x="11409" y="2170"/>
                  <a:pt x="12498" y="2901"/>
                </a:cubicBezTo>
                <a:cubicBezTo>
                  <a:pt x="13244" y="3389"/>
                  <a:pt x="13989" y="3933"/>
                  <a:pt x="14763" y="4421"/>
                </a:cubicBezTo>
                <a:cubicBezTo>
                  <a:pt x="14075" y="4105"/>
                  <a:pt x="13373" y="3790"/>
                  <a:pt x="12685" y="3460"/>
                </a:cubicBezTo>
                <a:cubicBezTo>
                  <a:pt x="11681" y="2959"/>
                  <a:pt x="10750" y="2357"/>
                  <a:pt x="9789" y="1798"/>
                </a:cubicBezTo>
                <a:cubicBezTo>
                  <a:pt x="9785" y="1796"/>
                  <a:pt x="9781" y="1795"/>
                  <a:pt x="9778" y="1795"/>
                </a:cubicBezTo>
                <a:cubicBezTo>
                  <a:pt x="9754" y="1795"/>
                  <a:pt x="9736" y="1828"/>
                  <a:pt x="9761" y="1841"/>
                </a:cubicBezTo>
                <a:cubicBezTo>
                  <a:pt x="10621" y="2443"/>
                  <a:pt x="11524" y="2973"/>
                  <a:pt x="12441" y="3460"/>
                </a:cubicBezTo>
                <a:cubicBezTo>
                  <a:pt x="13401" y="3933"/>
                  <a:pt x="14376" y="4363"/>
                  <a:pt x="15351" y="4765"/>
                </a:cubicBezTo>
                <a:cubicBezTo>
                  <a:pt x="15437" y="4808"/>
                  <a:pt x="15508" y="4851"/>
                  <a:pt x="15594" y="4894"/>
                </a:cubicBezTo>
                <a:cubicBezTo>
                  <a:pt x="15206" y="4970"/>
                  <a:pt x="14828" y="5007"/>
                  <a:pt x="14458" y="5007"/>
                </a:cubicBezTo>
                <a:cubicBezTo>
                  <a:pt x="13160" y="5007"/>
                  <a:pt x="11969" y="4545"/>
                  <a:pt x="10864" y="3675"/>
                </a:cubicBezTo>
                <a:lnTo>
                  <a:pt x="10879" y="3675"/>
                </a:lnTo>
                <a:cubicBezTo>
                  <a:pt x="10248" y="3174"/>
                  <a:pt x="8643" y="1525"/>
                  <a:pt x="9274" y="608"/>
                </a:cubicBezTo>
                <a:close/>
                <a:moveTo>
                  <a:pt x="7109" y="3948"/>
                </a:moveTo>
                <a:lnTo>
                  <a:pt x="7109" y="3948"/>
                </a:lnTo>
                <a:cubicBezTo>
                  <a:pt x="7453" y="3962"/>
                  <a:pt x="7783" y="4019"/>
                  <a:pt x="8098" y="4091"/>
                </a:cubicBezTo>
                <a:cubicBezTo>
                  <a:pt x="9130" y="4320"/>
                  <a:pt x="10033" y="4922"/>
                  <a:pt x="10893" y="5553"/>
                </a:cubicBezTo>
                <a:cubicBezTo>
                  <a:pt x="10234" y="5209"/>
                  <a:pt x="9560" y="4908"/>
                  <a:pt x="8858" y="4664"/>
                </a:cubicBezTo>
                <a:cubicBezTo>
                  <a:pt x="8285" y="4435"/>
                  <a:pt x="7711" y="4134"/>
                  <a:pt x="7109" y="3948"/>
                </a:cubicBezTo>
                <a:close/>
                <a:moveTo>
                  <a:pt x="6781" y="3933"/>
                </a:moveTo>
                <a:cubicBezTo>
                  <a:pt x="6809" y="3933"/>
                  <a:pt x="6837" y="3933"/>
                  <a:pt x="6866" y="3933"/>
                </a:cubicBezTo>
                <a:cubicBezTo>
                  <a:pt x="7597" y="4148"/>
                  <a:pt x="8313" y="4550"/>
                  <a:pt x="9016" y="4822"/>
                </a:cubicBezTo>
                <a:cubicBezTo>
                  <a:pt x="9703" y="5080"/>
                  <a:pt x="10363" y="5381"/>
                  <a:pt x="11036" y="5667"/>
                </a:cubicBezTo>
                <a:cubicBezTo>
                  <a:pt x="9789" y="5524"/>
                  <a:pt x="8571" y="5252"/>
                  <a:pt x="7324" y="5094"/>
                </a:cubicBezTo>
                <a:cubicBezTo>
                  <a:pt x="6269" y="4967"/>
                  <a:pt x="5135" y="4738"/>
                  <a:pt x="4042" y="4738"/>
                </a:cubicBezTo>
                <a:cubicBezTo>
                  <a:pt x="3903" y="4738"/>
                  <a:pt x="3764" y="4742"/>
                  <a:pt x="3626" y="4750"/>
                </a:cubicBezTo>
                <a:cubicBezTo>
                  <a:pt x="4591" y="4205"/>
                  <a:pt x="5678" y="3933"/>
                  <a:pt x="6781" y="3933"/>
                </a:cubicBezTo>
                <a:close/>
                <a:moveTo>
                  <a:pt x="3483" y="4851"/>
                </a:moveTo>
                <a:cubicBezTo>
                  <a:pt x="3483" y="4851"/>
                  <a:pt x="3497" y="4865"/>
                  <a:pt x="3512" y="4865"/>
                </a:cubicBezTo>
                <a:cubicBezTo>
                  <a:pt x="4859" y="4937"/>
                  <a:pt x="6192" y="5109"/>
                  <a:pt x="7525" y="5266"/>
                </a:cubicBezTo>
                <a:cubicBezTo>
                  <a:pt x="8242" y="5352"/>
                  <a:pt x="8973" y="5467"/>
                  <a:pt x="9689" y="5567"/>
                </a:cubicBezTo>
                <a:cubicBezTo>
                  <a:pt x="10052" y="5630"/>
                  <a:pt x="10426" y="5747"/>
                  <a:pt x="10802" y="5747"/>
                </a:cubicBezTo>
                <a:cubicBezTo>
                  <a:pt x="10856" y="5747"/>
                  <a:pt x="10910" y="5745"/>
                  <a:pt x="10965" y="5739"/>
                </a:cubicBezTo>
                <a:lnTo>
                  <a:pt x="10965" y="5739"/>
                </a:lnTo>
                <a:cubicBezTo>
                  <a:pt x="10462" y="5842"/>
                  <a:pt x="9949" y="5873"/>
                  <a:pt x="9433" y="5873"/>
                </a:cubicBezTo>
                <a:cubicBezTo>
                  <a:pt x="8621" y="5873"/>
                  <a:pt x="7800" y="5796"/>
                  <a:pt x="6992" y="5796"/>
                </a:cubicBezTo>
                <a:cubicBezTo>
                  <a:pt x="6950" y="5796"/>
                  <a:pt x="6908" y="5796"/>
                  <a:pt x="6866" y="5796"/>
                </a:cubicBezTo>
                <a:cubicBezTo>
                  <a:pt x="5404" y="5811"/>
                  <a:pt x="3942" y="5925"/>
                  <a:pt x="2494" y="6155"/>
                </a:cubicBezTo>
                <a:cubicBezTo>
                  <a:pt x="2509" y="6040"/>
                  <a:pt x="2537" y="5925"/>
                  <a:pt x="2580" y="5825"/>
                </a:cubicBezTo>
                <a:cubicBezTo>
                  <a:pt x="2781" y="5424"/>
                  <a:pt x="3096" y="5080"/>
                  <a:pt x="3483" y="4851"/>
                </a:cubicBezTo>
                <a:close/>
                <a:moveTo>
                  <a:pt x="6880" y="5882"/>
                </a:moveTo>
                <a:cubicBezTo>
                  <a:pt x="7554" y="5882"/>
                  <a:pt x="8256" y="5940"/>
                  <a:pt x="8958" y="5954"/>
                </a:cubicBezTo>
                <a:cubicBezTo>
                  <a:pt x="8901" y="5968"/>
                  <a:pt x="8844" y="5968"/>
                  <a:pt x="8786" y="5968"/>
                </a:cubicBezTo>
                <a:cubicBezTo>
                  <a:pt x="8762" y="5968"/>
                  <a:pt x="8758" y="6000"/>
                  <a:pt x="8776" y="6000"/>
                </a:cubicBezTo>
                <a:cubicBezTo>
                  <a:pt x="8779" y="6000"/>
                  <a:pt x="8782" y="5999"/>
                  <a:pt x="8786" y="5997"/>
                </a:cubicBezTo>
                <a:cubicBezTo>
                  <a:pt x="9059" y="5997"/>
                  <a:pt x="9331" y="5983"/>
                  <a:pt x="9617" y="5968"/>
                </a:cubicBezTo>
                <a:lnTo>
                  <a:pt x="9646" y="5968"/>
                </a:lnTo>
                <a:cubicBezTo>
                  <a:pt x="8801" y="6126"/>
                  <a:pt x="7955" y="6298"/>
                  <a:pt x="7109" y="6499"/>
                </a:cubicBezTo>
                <a:cubicBezTo>
                  <a:pt x="6378" y="6656"/>
                  <a:pt x="5647" y="6843"/>
                  <a:pt x="4916" y="6957"/>
                </a:cubicBezTo>
                <a:cubicBezTo>
                  <a:pt x="4357" y="7043"/>
                  <a:pt x="3813" y="7072"/>
                  <a:pt x="3282" y="7287"/>
                </a:cubicBezTo>
                <a:cubicBezTo>
                  <a:pt x="2867" y="7029"/>
                  <a:pt x="2494" y="6671"/>
                  <a:pt x="2494" y="6212"/>
                </a:cubicBezTo>
                <a:cubicBezTo>
                  <a:pt x="3956" y="6026"/>
                  <a:pt x="5418" y="5911"/>
                  <a:pt x="6880" y="5882"/>
                </a:cubicBezTo>
                <a:close/>
                <a:moveTo>
                  <a:pt x="10922" y="5882"/>
                </a:moveTo>
                <a:cubicBezTo>
                  <a:pt x="9961" y="6284"/>
                  <a:pt x="9001" y="6699"/>
                  <a:pt x="8012" y="7058"/>
                </a:cubicBezTo>
                <a:cubicBezTo>
                  <a:pt x="7095" y="7402"/>
                  <a:pt x="6049" y="7531"/>
                  <a:pt x="5174" y="7961"/>
                </a:cubicBezTo>
                <a:cubicBezTo>
                  <a:pt x="4673" y="7889"/>
                  <a:pt x="4171" y="7746"/>
                  <a:pt x="3712" y="7516"/>
                </a:cubicBezTo>
                <a:cubicBezTo>
                  <a:pt x="3612" y="7473"/>
                  <a:pt x="3512" y="7416"/>
                  <a:pt x="3397" y="7344"/>
                </a:cubicBezTo>
                <a:cubicBezTo>
                  <a:pt x="3956" y="7172"/>
                  <a:pt x="4529" y="7144"/>
                  <a:pt x="5103" y="7058"/>
                </a:cubicBezTo>
                <a:cubicBezTo>
                  <a:pt x="5791" y="6957"/>
                  <a:pt x="6464" y="6785"/>
                  <a:pt x="7138" y="6642"/>
                </a:cubicBezTo>
                <a:cubicBezTo>
                  <a:pt x="8227" y="6398"/>
                  <a:pt x="9317" y="6169"/>
                  <a:pt x="10420" y="5925"/>
                </a:cubicBezTo>
                <a:cubicBezTo>
                  <a:pt x="10592" y="5925"/>
                  <a:pt x="10750" y="5897"/>
                  <a:pt x="10922" y="5882"/>
                </a:cubicBezTo>
                <a:close/>
                <a:moveTo>
                  <a:pt x="10893" y="5954"/>
                </a:moveTo>
                <a:cubicBezTo>
                  <a:pt x="10148" y="6642"/>
                  <a:pt x="9145" y="7158"/>
                  <a:pt x="8213" y="7531"/>
                </a:cubicBezTo>
                <a:cubicBezTo>
                  <a:pt x="7475" y="7840"/>
                  <a:pt x="6678" y="8011"/>
                  <a:pt x="5871" y="8011"/>
                </a:cubicBezTo>
                <a:cubicBezTo>
                  <a:pt x="5706" y="8011"/>
                  <a:pt x="5541" y="8004"/>
                  <a:pt x="5375" y="7989"/>
                </a:cubicBezTo>
                <a:cubicBezTo>
                  <a:pt x="5748" y="7860"/>
                  <a:pt x="6120" y="7760"/>
                  <a:pt x="6507" y="7674"/>
                </a:cubicBezTo>
                <a:cubicBezTo>
                  <a:pt x="7038" y="7545"/>
                  <a:pt x="7554" y="7373"/>
                  <a:pt x="8055" y="7187"/>
                </a:cubicBezTo>
                <a:cubicBezTo>
                  <a:pt x="9030" y="6828"/>
                  <a:pt x="9976" y="6413"/>
                  <a:pt x="10893" y="5954"/>
                </a:cubicBezTo>
                <a:close/>
                <a:moveTo>
                  <a:pt x="5605" y="8937"/>
                </a:moveTo>
                <a:cubicBezTo>
                  <a:pt x="6565" y="8937"/>
                  <a:pt x="7518" y="9163"/>
                  <a:pt x="8471" y="9466"/>
                </a:cubicBezTo>
                <a:cubicBezTo>
                  <a:pt x="8471" y="9466"/>
                  <a:pt x="8471" y="9480"/>
                  <a:pt x="8457" y="9480"/>
                </a:cubicBezTo>
                <a:cubicBezTo>
                  <a:pt x="7324" y="9509"/>
                  <a:pt x="6206" y="9709"/>
                  <a:pt x="5088" y="9896"/>
                </a:cubicBezTo>
                <a:cubicBezTo>
                  <a:pt x="3899" y="10096"/>
                  <a:pt x="2695" y="10211"/>
                  <a:pt x="1520" y="10412"/>
                </a:cubicBezTo>
                <a:cubicBezTo>
                  <a:pt x="2208" y="9881"/>
                  <a:pt x="2996" y="9480"/>
                  <a:pt x="3841" y="9222"/>
                </a:cubicBezTo>
                <a:cubicBezTo>
                  <a:pt x="4433" y="9021"/>
                  <a:pt x="5020" y="8937"/>
                  <a:pt x="5605" y="8937"/>
                </a:cubicBezTo>
                <a:close/>
                <a:moveTo>
                  <a:pt x="19120" y="5281"/>
                </a:moveTo>
                <a:lnTo>
                  <a:pt x="19120" y="5281"/>
                </a:lnTo>
                <a:cubicBezTo>
                  <a:pt x="19091" y="5739"/>
                  <a:pt x="19005" y="6183"/>
                  <a:pt x="18977" y="6628"/>
                </a:cubicBezTo>
                <a:cubicBezTo>
                  <a:pt x="18934" y="7215"/>
                  <a:pt x="18905" y="7803"/>
                  <a:pt x="18876" y="8391"/>
                </a:cubicBezTo>
                <a:cubicBezTo>
                  <a:pt x="18833" y="9466"/>
                  <a:pt x="18733" y="10541"/>
                  <a:pt x="18690" y="11615"/>
                </a:cubicBezTo>
                <a:cubicBezTo>
                  <a:pt x="18432" y="11057"/>
                  <a:pt x="18246" y="10455"/>
                  <a:pt x="18131" y="9853"/>
                </a:cubicBezTo>
                <a:cubicBezTo>
                  <a:pt x="17830" y="8219"/>
                  <a:pt x="18332" y="6685"/>
                  <a:pt x="19120" y="5281"/>
                </a:cubicBezTo>
                <a:close/>
                <a:moveTo>
                  <a:pt x="8285" y="9566"/>
                </a:moveTo>
                <a:lnTo>
                  <a:pt x="8285" y="9566"/>
                </a:lnTo>
                <a:cubicBezTo>
                  <a:pt x="7998" y="9681"/>
                  <a:pt x="7711" y="9810"/>
                  <a:pt x="7410" y="9924"/>
                </a:cubicBezTo>
                <a:cubicBezTo>
                  <a:pt x="7081" y="10010"/>
                  <a:pt x="6737" y="10096"/>
                  <a:pt x="6393" y="10182"/>
                </a:cubicBezTo>
                <a:cubicBezTo>
                  <a:pt x="5633" y="10397"/>
                  <a:pt x="4873" y="10612"/>
                  <a:pt x="4114" y="10842"/>
                </a:cubicBezTo>
                <a:cubicBezTo>
                  <a:pt x="3368" y="11085"/>
                  <a:pt x="2609" y="11358"/>
                  <a:pt x="1864" y="11615"/>
                </a:cubicBezTo>
                <a:cubicBezTo>
                  <a:pt x="1319" y="11802"/>
                  <a:pt x="688" y="11902"/>
                  <a:pt x="158" y="12146"/>
                </a:cubicBezTo>
                <a:cubicBezTo>
                  <a:pt x="287" y="11529"/>
                  <a:pt x="918" y="10913"/>
                  <a:pt x="1376" y="10541"/>
                </a:cubicBezTo>
                <a:cubicBezTo>
                  <a:pt x="3669" y="10168"/>
                  <a:pt x="5991" y="9939"/>
                  <a:pt x="8285" y="9566"/>
                </a:cubicBezTo>
                <a:close/>
                <a:moveTo>
                  <a:pt x="10836" y="8448"/>
                </a:moveTo>
                <a:cubicBezTo>
                  <a:pt x="11180" y="9179"/>
                  <a:pt x="11524" y="9896"/>
                  <a:pt x="11667" y="10698"/>
                </a:cubicBezTo>
                <a:cubicBezTo>
                  <a:pt x="11753" y="11229"/>
                  <a:pt x="11739" y="11773"/>
                  <a:pt x="11624" y="12289"/>
                </a:cubicBezTo>
                <a:cubicBezTo>
                  <a:pt x="11466" y="11744"/>
                  <a:pt x="11438" y="11100"/>
                  <a:pt x="11323" y="10555"/>
                </a:cubicBezTo>
                <a:cubicBezTo>
                  <a:pt x="11165" y="9867"/>
                  <a:pt x="11036" y="9150"/>
                  <a:pt x="10821" y="8477"/>
                </a:cubicBezTo>
                <a:cubicBezTo>
                  <a:pt x="10821" y="8462"/>
                  <a:pt x="10836" y="8462"/>
                  <a:pt x="10836" y="8448"/>
                </a:cubicBezTo>
                <a:close/>
                <a:moveTo>
                  <a:pt x="13760" y="6699"/>
                </a:moveTo>
                <a:lnTo>
                  <a:pt x="13760" y="6699"/>
                </a:lnTo>
                <a:cubicBezTo>
                  <a:pt x="13530" y="8735"/>
                  <a:pt x="12986" y="10713"/>
                  <a:pt x="12900" y="12776"/>
                </a:cubicBezTo>
                <a:cubicBezTo>
                  <a:pt x="12771" y="12318"/>
                  <a:pt x="12670" y="11859"/>
                  <a:pt x="12613" y="11386"/>
                </a:cubicBezTo>
                <a:cubicBezTo>
                  <a:pt x="12484" y="9738"/>
                  <a:pt x="12885" y="8090"/>
                  <a:pt x="13760" y="6699"/>
                </a:cubicBezTo>
                <a:close/>
                <a:moveTo>
                  <a:pt x="13960" y="6499"/>
                </a:moveTo>
                <a:lnTo>
                  <a:pt x="13960" y="6499"/>
                </a:lnTo>
                <a:cubicBezTo>
                  <a:pt x="14806" y="7731"/>
                  <a:pt x="15609" y="8935"/>
                  <a:pt x="15852" y="10440"/>
                </a:cubicBezTo>
                <a:cubicBezTo>
                  <a:pt x="15996" y="11243"/>
                  <a:pt x="15967" y="12060"/>
                  <a:pt x="15766" y="12848"/>
                </a:cubicBezTo>
                <a:cubicBezTo>
                  <a:pt x="15695" y="11845"/>
                  <a:pt x="15494" y="10842"/>
                  <a:pt x="15179" y="9896"/>
                </a:cubicBezTo>
                <a:cubicBezTo>
                  <a:pt x="14806" y="8763"/>
                  <a:pt x="14419" y="7602"/>
                  <a:pt x="13960" y="6499"/>
                </a:cubicBezTo>
                <a:close/>
                <a:moveTo>
                  <a:pt x="8141" y="10154"/>
                </a:moveTo>
                <a:lnTo>
                  <a:pt x="8141" y="10154"/>
                </a:lnTo>
                <a:cubicBezTo>
                  <a:pt x="7912" y="10598"/>
                  <a:pt x="7654" y="11014"/>
                  <a:pt x="7367" y="11415"/>
                </a:cubicBezTo>
                <a:cubicBezTo>
                  <a:pt x="6837" y="12117"/>
                  <a:pt x="6020" y="12590"/>
                  <a:pt x="5232" y="12934"/>
                </a:cubicBezTo>
                <a:cubicBezTo>
                  <a:pt x="5174" y="12948"/>
                  <a:pt x="5131" y="12963"/>
                  <a:pt x="5074" y="12991"/>
                </a:cubicBezTo>
                <a:cubicBezTo>
                  <a:pt x="6264" y="12232"/>
                  <a:pt x="7296" y="11272"/>
                  <a:pt x="8141" y="10154"/>
                </a:cubicBezTo>
                <a:close/>
                <a:moveTo>
                  <a:pt x="7511" y="10068"/>
                </a:moveTo>
                <a:cubicBezTo>
                  <a:pt x="5332" y="11243"/>
                  <a:pt x="3067" y="12232"/>
                  <a:pt x="803" y="13278"/>
                </a:cubicBezTo>
                <a:cubicBezTo>
                  <a:pt x="617" y="13178"/>
                  <a:pt x="459" y="13049"/>
                  <a:pt x="330" y="12891"/>
                </a:cubicBezTo>
                <a:cubicBezTo>
                  <a:pt x="201" y="12719"/>
                  <a:pt x="129" y="12490"/>
                  <a:pt x="144" y="12275"/>
                </a:cubicBezTo>
                <a:cubicBezTo>
                  <a:pt x="445" y="12160"/>
                  <a:pt x="760" y="12074"/>
                  <a:pt x="1075" y="12002"/>
                </a:cubicBezTo>
                <a:cubicBezTo>
                  <a:pt x="1491" y="11888"/>
                  <a:pt x="1907" y="11744"/>
                  <a:pt x="2322" y="11601"/>
                </a:cubicBezTo>
                <a:cubicBezTo>
                  <a:pt x="3082" y="11358"/>
                  <a:pt x="3827" y="11100"/>
                  <a:pt x="4587" y="10870"/>
                </a:cubicBezTo>
                <a:cubicBezTo>
                  <a:pt x="5533" y="10584"/>
                  <a:pt x="6565" y="10412"/>
                  <a:pt x="7511" y="10068"/>
                </a:cubicBezTo>
                <a:close/>
                <a:moveTo>
                  <a:pt x="8371" y="9681"/>
                </a:moveTo>
                <a:cubicBezTo>
                  <a:pt x="8371" y="9681"/>
                  <a:pt x="8371" y="9681"/>
                  <a:pt x="8371" y="9695"/>
                </a:cubicBezTo>
                <a:cubicBezTo>
                  <a:pt x="7281" y="11057"/>
                  <a:pt x="6092" y="12246"/>
                  <a:pt x="4601" y="13163"/>
                </a:cubicBezTo>
                <a:cubicBezTo>
                  <a:pt x="4013" y="13364"/>
                  <a:pt x="3397" y="13479"/>
                  <a:pt x="2781" y="13536"/>
                </a:cubicBezTo>
                <a:cubicBezTo>
                  <a:pt x="2617" y="13553"/>
                  <a:pt x="2438" y="13564"/>
                  <a:pt x="2252" y="13564"/>
                </a:cubicBezTo>
                <a:cubicBezTo>
                  <a:pt x="1820" y="13564"/>
                  <a:pt x="1352" y="13506"/>
                  <a:pt x="961" y="13335"/>
                </a:cubicBezTo>
                <a:cubicBezTo>
                  <a:pt x="3411" y="12232"/>
                  <a:pt x="6020" y="11272"/>
                  <a:pt x="8256" y="9738"/>
                </a:cubicBezTo>
                <a:cubicBezTo>
                  <a:pt x="8285" y="9724"/>
                  <a:pt x="8328" y="9695"/>
                  <a:pt x="8371" y="9681"/>
                </a:cubicBezTo>
                <a:close/>
                <a:moveTo>
                  <a:pt x="13903" y="6470"/>
                </a:moveTo>
                <a:cubicBezTo>
                  <a:pt x="14161" y="7502"/>
                  <a:pt x="14620" y="8505"/>
                  <a:pt x="14978" y="9509"/>
                </a:cubicBezTo>
                <a:cubicBezTo>
                  <a:pt x="15365" y="10612"/>
                  <a:pt x="15623" y="11759"/>
                  <a:pt x="15752" y="12920"/>
                </a:cubicBezTo>
                <a:cubicBezTo>
                  <a:pt x="15637" y="13364"/>
                  <a:pt x="15394" y="13780"/>
                  <a:pt x="15050" y="14081"/>
                </a:cubicBezTo>
                <a:cubicBezTo>
                  <a:pt x="14806" y="11529"/>
                  <a:pt x="14190" y="9050"/>
                  <a:pt x="13874" y="6513"/>
                </a:cubicBezTo>
                <a:cubicBezTo>
                  <a:pt x="13889" y="6499"/>
                  <a:pt x="13903" y="6484"/>
                  <a:pt x="13903" y="6470"/>
                </a:cubicBezTo>
                <a:close/>
                <a:moveTo>
                  <a:pt x="9933" y="9466"/>
                </a:moveTo>
                <a:lnTo>
                  <a:pt x="9933" y="9466"/>
                </a:lnTo>
                <a:cubicBezTo>
                  <a:pt x="9918" y="9494"/>
                  <a:pt x="9904" y="9523"/>
                  <a:pt x="9890" y="9552"/>
                </a:cubicBezTo>
                <a:cubicBezTo>
                  <a:pt x="9617" y="10082"/>
                  <a:pt x="9302" y="10569"/>
                  <a:pt x="9030" y="11100"/>
                </a:cubicBezTo>
                <a:cubicBezTo>
                  <a:pt x="8528" y="12117"/>
                  <a:pt x="8084" y="13178"/>
                  <a:pt x="7697" y="14238"/>
                </a:cubicBezTo>
                <a:cubicBezTo>
                  <a:pt x="7697" y="13966"/>
                  <a:pt x="7711" y="13694"/>
                  <a:pt x="7754" y="13421"/>
                </a:cubicBezTo>
                <a:cubicBezTo>
                  <a:pt x="7855" y="12834"/>
                  <a:pt x="8070" y="12260"/>
                  <a:pt x="8385" y="11759"/>
                </a:cubicBezTo>
                <a:cubicBezTo>
                  <a:pt x="8829" y="10942"/>
                  <a:pt x="9360" y="10182"/>
                  <a:pt x="9933" y="9466"/>
                </a:cubicBezTo>
                <a:close/>
                <a:moveTo>
                  <a:pt x="13774" y="7330"/>
                </a:moveTo>
                <a:cubicBezTo>
                  <a:pt x="13774" y="8319"/>
                  <a:pt x="13831" y="9308"/>
                  <a:pt x="13889" y="10297"/>
                </a:cubicBezTo>
                <a:cubicBezTo>
                  <a:pt x="13989" y="11658"/>
                  <a:pt x="14175" y="13049"/>
                  <a:pt x="14161" y="14410"/>
                </a:cubicBezTo>
                <a:cubicBezTo>
                  <a:pt x="13573" y="14339"/>
                  <a:pt x="13172" y="13593"/>
                  <a:pt x="12928" y="12834"/>
                </a:cubicBezTo>
                <a:cubicBezTo>
                  <a:pt x="13000" y="11830"/>
                  <a:pt x="13143" y="10827"/>
                  <a:pt x="13301" y="9838"/>
                </a:cubicBezTo>
                <a:cubicBezTo>
                  <a:pt x="13444" y="9007"/>
                  <a:pt x="13645" y="8176"/>
                  <a:pt x="13774" y="7330"/>
                </a:cubicBezTo>
                <a:close/>
                <a:moveTo>
                  <a:pt x="13860" y="6671"/>
                </a:moveTo>
                <a:cubicBezTo>
                  <a:pt x="13975" y="7860"/>
                  <a:pt x="14175" y="9021"/>
                  <a:pt x="14405" y="10197"/>
                </a:cubicBezTo>
                <a:cubicBezTo>
                  <a:pt x="14663" y="11501"/>
                  <a:pt x="14863" y="12791"/>
                  <a:pt x="15007" y="14124"/>
                </a:cubicBezTo>
                <a:cubicBezTo>
                  <a:pt x="14949" y="14167"/>
                  <a:pt x="14878" y="14210"/>
                  <a:pt x="14820" y="14253"/>
                </a:cubicBezTo>
                <a:cubicBezTo>
                  <a:pt x="14634" y="14367"/>
                  <a:pt x="14433" y="14425"/>
                  <a:pt x="14218" y="14425"/>
                </a:cubicBezTo>
                <a:cubicBezTo>
                  <a:pt x="14247" y="13192"/>
                  <a:pt x="14089" y="11931"/>
                  <a:pt x="14003" y="10698"/>
                </a:cubicBezTo>
                <a:cubicBezTo>
                  <a:pt x="13917" y="9437"/>
                  <a:pt x="13817" y="8176"/>
                  <a:pt x="13831" y="6900"/>
                </a:cubicBezTo>
                <a:cubicBezTo>
                  <a:pt x="13831" y="6828"/>
                  <a:pt x="13846" y="6742"/>
                  <a:pt x="13860" y="6671"/>
                </a:cubicBezTo>
                <a:close/>
                <a:moveTo>
                  <a:pt x="10778" y="8520"/>
                </a:moveTo>
                <a:cubicBezTo>
                  <a:pt x="10879" y="9208"/>
                  <a:pt x="11065" y="9896"/>
                  <a:pt x="11237" y="10584"/>
                </a:cubicBezTo>
                <a:cubicBezTo>
                  <a:pt x="11337" y="10985"/>
                  <a:pt x="11423" y="11401"/>
                  <a:pt x="11481" y="11816"/>
                </a:cubicBezTo>
                <a:cubicBezTo>
                  <a:pt x="11509" y="12017"/>
                  <a:pt x="11538" y="12203"/>
                  <a:pt x="11595" y="12389"/>
                </a:cubicBezTo>
                <a:cubicBezTo>
                  <a:pt x="11552" y="12633"/>
                  <a:pt x="11481" y="12877"/>
                  <a:pt x="11395" y="13120"/>
                </a:cubicBezTo>
                <a:cubicBezTo>
                  <a:pt x="11165" y="13751"/>
                  <a:pt x="10850" y="14339"/>
                  <a:pt x="10434" y="14869"/>
                </a:cubicBezTo>
                <a:cubicBezTo>
                  <a:pt x="10406" y="14396"/>
                  <a:pt x="10477" y="13909"/>
                  <a:pt x="10492" y="13450"/>
                </a:cubicBezTo>
                <a:cubicBezTo>
                  <a:pt x="10506" y="12977"/>
                  <a:pt x="10492" y="12490"/>
                  <a:pt x="10492" y="12017"/>
                </a:cubicBezTo>
                <a:cubicBezTo>
                  <a:pt x="10477" y="10856"/>
                  <a:pt x="10563" y="9709"/>
                  <a:pt x="10735" y="8577"/>
                </a:cubicBezTo>
                <a:cubicBezTo>
                  <a:pt x="10750" y="8548"/>
                  <a:pt x="10764" y="8534"/>
                  <a:pt x="10778" y="8520"/>
                </a:cubicBezTo>
                <a:close/>
                <a:moveTo>
                  <a:pt x="10563" y="8978"/>
                </a:moveTo>
                <a:cubicBezTo>
                  <a:pt x="10420" y="9853"/>
                  <a:pt x="10363" y="10741"/>
                  <a:pt x="10377" y="11615"/>
                </a:cubicBezTo>
                <a:cubicBezTo>
                  <a:pt x="10363" y="12289"/>
                  <a:pt x="10377" y="12963"/>
                  <a:pt x="10348" y="13622"/>
                </a:cubicBezTo>
                <a:lnTo>
                  <a:pt x="10363" y="13622"/>
                </a:lnTo>
                <a:cubicBezTo>
                  <a:pt x="10305" y="14095"/>
                  <a:pt x="10291" y="14554"/>
                  <a:pt x="10320" y="15027"/>
                </a:cubicBezTo>
                <a:cubicBezTo>
                  <a:pt x="9990" y="15399"/>
                  <a:pt x="9431" y="15801"/>
                  <a:pt x="8915" y="15844"/>
                </a:cubicBezTo>
                <a:cubicBezTo>
                  <a:pt x="9216" y="14625"/>
                  <a:pt x="9531" y="13407"/>
                  <a:pt x="9761" y="12174"/>
                </a:cubicBezTo>
                <a:cubicBezTo>
                  <a:pt x="9961" y="11085"/>
                  <a:pt x="10234" y="10025"/>
                  <a:pt x="10563" y="8978"/>
                </a:cubicBezTo>
                <a:close/>
                <a:moveTo>
                  <a:pt x="10449" y="8878"/>
                </a:moveTo>
                <a:lnTo>
                  <a:pt x="10449" y="8878"/>
                </a:lnTo>
                <a:cubicBezTo>
                  <a:pt x="10033" y="9767"/>
                  <a:pt x="9875" y="10813"/>
                  <a:pt x="9718" y="11744"/>
                </a:cubicBezTo>
                <a:cubicBezTo>
                  <a:pt x="9460" y="13120"/>
                  <a:pt x="9130" y="14482"/>
                  <a:pt x="8829" y="15844"/>
                </a:cubicBezTo>
                <a:cubicBezTo>
                  <a:pt x="8815" y="15844"/>
                  <a:pt x="8800" y="15845"/>
                  <a:pt x="8786" y="15845"/>
                </a:cubicBezTo>
                <a:cubicBezTo>
                  <a:pt x="8488" y="15845"/>
                  <a:pt x="8219" y="15703"/>
                  <a:pt x="8041" y="15471"/>
                </a:cubicBezTo>
                <a:cubicBezTo>
                  <a:pt x="7840" y="15199"/>
                  <a:pt x="7726" y="14869"/>
                  <a:pt x="7711" y="14525"/>
                </a:cubicBezTo>
                <a:cubicBezTo>
                  <a:pt x="8098" y="13507"/>
                  <a:pt x="8528" y="12504"/>
                  <a:pt x="8973" y="11515"/>
                </a:cubicBezTo>
                <a:cubicBezTo>
                  <a:pt x="9388" y="10627"/>
                  <a:pt x="9861" y="9781"/>
                  <a:pt x="10391" y="8950"/>
                </a:cubicBezTo>
                <a:cubicBezTo>
                  <a:pt x="10406" y="8921"/>
                  <a:pt x="10420" y="8907"/>
                  <a:pt x="10449" y="8878"/>
                </a:cubicBezTo>
                <a:close/>
                <a:moveTo>
                  <a:pt x="10325" y="1"/>
                </a:moveTo>
                <a:cubicBezTo>
                  <a:pt x="9913" y="1"/>
                  <a:pt x="9524" y="118"/>
                  <a:pt x="9202" y="422"/>
                </a:cubicBezTo>
                <a:cubicBezTo>
                  <a:pt x="8299" y="1282"/>
                  <a:pt x="9890" y="2987"/>
                  <a:pt x="10477" y="3546"/>
                </a:cubicBezTo>
                <a:cubicBezTo>
                  <a:pt x="11194" y="4220"/>
                  <a:pt x="12068" y="4722"/>
                  <a:pt x="13014" y="5008"/>
                </a:cubicBezTo>
                <a:cubicBezTo>
                  <a:pt x="13444" y="5121"/>
                  <a:pt x="13880" y="5182"/>
                  <a:pt x="14324" y="5182"/>
                </a:cubicBezTo>
                <a:cubicBezTo>
                  <a:pt x="14503" y="5182"/>
                  <a:pt x="14682" y="5172"/>
                  <a:pt x="14863" y="5152"/>
                </a:cubicBezTo>
                <a:lnTo>
                  <a:pt x="14863" y="5152"/>
                </a:lnTo>
                <a:cubicBezTo>
                  <a:pt x="13688" y="5395"/>
                  <a:pt x="12513" y="5581"/>
                  <a:pt x="11323" y="5725"/>
                </a:cubicBezTo>
                <a:cubicBezTo>
                  <a:pt x="11312" y="5680"/>
                  <a:pt x="11274" y="5644"/>
                  <a:pt x="11231" y="5644"/>
                </a:cubicBezTo>
                <a:cubicBezTo>
                  <a:pt x="11219" y="5644"/>
                  <a:pt x="11207" y="5647"/>
                  <a:pt x="11194" y="5653"/>
                </a:cubicBezTo>
                <a:cubicBezTo>
                  <a:pt x="10277" y="4894"/>
                  <a:pt x="9288" y="4249"/>
                  <a:pt x="8127" y="3933"/>
                </a:cubicBezTo>
                <a:cubicBezTo>
                  <a:pt x="7677" y="3808"/>
                  <a:pt x="7209" y="3754"/>
                  <a:pt x="6739" y="3754"/>
                </a:cubicBezTo>
                <a:cubicBezTo>
                  <a:pt x="6130" y="3754"/>
                  <a:pt x="5519" y="3845"/>
                  <a:pt x="4945" y="3991"/>
                </a:cubicBezTo>
                <a:cubicBezTo>
                  <a:pt x="3755" y="4306"/>
                  <a:pt x="1290" y="5739"/>
                  <a:pt x="2752" y="7129"/>
                </a:cubicBezTo>
                <a:cubicBezTo>
                  <a:pt x="3579" y="7900"/>
                  <a:pt x="4677" y="8208"/>
                  <a:pt x="5779" y="8208"/>
                </a:cubicBezTo>
                <a:cubicBezTo>
                  <a:pt x="6358" y="8208"/>
                  <a:pt x="6939" y="8123"/>
                  <a:pt x="7482" y="7975"/>
                </a:cubicBezTo>
                <a:cubicBezTo>
                  <a:pt x="8801" y="7602"/>
                  <a:pt x="10291" y="6871"/>
                  <a:pt x="11237" y="5854"/>
                </a:cubicBezTo>
                <a:cubicBezTo>
                  <a:pt x="12541" y="5739"/>
                  <a:pt x="13831" y="5553"/>
                  <a:pt x="15107" y="5295"/>
                </a:cubicBezTo>
                <a:lnTo>
                  <a:pt x="15107" y="5295"/>
                </a:lnTo>
                <a:cubicBezTo>
                  <a:pt x="15107" y="5309"/>
                  <a:pt x="15093" y="5309"/>
                  <a:pt x="15093" y="5323"/>
                </a:cubicBezTo>
                <a:cubicBezTo>
                  <a:pt x="13057" y="6800"/>
                  <a:pt x="10922" y="8319"/>
                  <a:pt x="8614" y="9408"/>
                </a:cubicBezTo>
                <a:cubicBezTo>
                  <a:pt x="8605" y="9391"/>
                  <a:pt x="8586" y="9378"/>
                  <a:pt x="8562" y="9378"/>
                </a:cubicBezTo>
                <a:cubicBezTo>
                  <a:pt x="8547" y="9378"/>
                  <a:pt x="8530" y="9383"/>
                  <a:pt x="8514" y="9394"/>
                </a:cubicBezTo>
                <a:cubicBezTo>
                  <a:pt x="7628" y="8989"/>
                  <a:pt x="6677" y="8788"/>
                  <a:pt x="5726" y="8788"/>
                </a:cubicBezTo>
                <a:cubicBezTo>
                  <a:pt x="4892" y="8788"/>
                  <a:pt x="4058" y="8943"/>
                  <a:pt x="3268" y="9251"/>
                </a:cubicBezTo>
                <a:cubicBezTo>
                  <a:pt x="2179" y="9666"/>
                  <a:pt x="86" y="10813"/>
                  <a:pt x="15" y="12232"/>
                </a:cubicBezTo>
                <a:lnTo>
                  <a:pt x="15" y="12246"/>
                </a:lnTo>
                <a:cubicBezTo>
                  <a:pt x="0" y="12447"/>
                  <a:pt x="43" y="12647"/>
                  <a:pt x="115" y="12834"/>
                </a:cubicBezTo>
                <a:cubicBezTo>
                  <a:pt x="359" y="13479"/>
                  <a:pt x="1262" y="13651"/>
                  <a:pt x="1849" y="13708"/>
                </a:cubicBezTo>
                <a:cubicBezTo>
                  <a:pt x="2016" y="13725"/>
                  <a:pt x="2183" y="13733"/>
                  <a:pt x="2351" y="13733"/>
                </a:cubicBezTo>
                <a:cubicBezTo>
                  <a:pt x="3175" y="13733"/>
                  <a:pt x="3999" y="13540"/>
                  <a:pt x="4773" y="13278"/>
                </a:cubicBezTo>
                <a:cubicBezTo>
                  <a:pt x="6579" y="12705"/>
                  <a:pt x="7998" y="11315"/>
                  <a:pt x="8614" y="9537"/>
                </a:cubicBezTo>
                <a:cubicBezTo>
                  <a:pt x="9231" y="9265"/>
                  <a:pt x="9832" y="8964"/>
                  <a:pt x="10420" y="8634"/>
                </a:cubicBezTo>
                <a:lnTo>
                  <a:pt x="10420" y="8634"/>
                </a:lnTo>
                <a:cubicBezTo>
                  <a:pt x="9403" y="9709"/>
                  <a:pt x="8557" y="10928"/>
                  <a:pt x="7912" y="12260"/>
                </a:cubicBezTo>
                <a:cubicBezTo>
                  <a:pt x="7468" y="13163"/>
                  <a:pt x="7081" y="15342"/>
                  <a:pt x="8242" y="15901"/>
                </a:cubicBezTo>
                <a:cubicBezTo>
                  <a:pt x="8466" y="16010"/>
                  <a:pt x="8684" y="16059"/>
                  <a:pt x="8894" y="16059"/>
                </a:cubicBezTo>
                <a:cubicBezTo>
                  <a:pt x="10119" y="16059"/>
                  <a:pt x="11075" y="14404"/>
                  <a:pt x="11466" y="13450"/>
                </a:cubicBezTo>
                <a:cubicBezTo>
                  <a:pt x="12169" y="11773"/>
                  <a:pt x="11954" y="9867"/>
                  <a:pt x="10879" y="8405"/>
                </a:cubicBezTo>
                <a:cubicBezTo>
                  <a:pt x="10893" y="8391"/>
                  <a:pt x="10907" y="8376"/>
                  <a:pt x="10907" y="8348"/>
                </a:cubicBezTo>
                <a:cubicBezTo>
                  <a:pt x="11796" y="7832"/>
                  <a:pt x="12670" y="7258"/>
                  <a:pt x="13516" y="6671"/>
                </a:cubicBezTo>
                <a:lnTo>
                  <a:pt x="13516" y="6671"/>
                </a:lnTo>
                <a:cubicBezTo>
                  <a:pt x="12584" y="8161"/>
                  <a:pt x="12240" y="10096"/>
                  <a:pt x="12455" y="11802"/>
                </a:cubicBezTo>
                <a:cubicBezTo>
                  <a:pt x="12579" y="12803"/>
                  <a:pt x="13083" y="14593"/>
                  <a:pt x="14333" y="14593"/>
                </a:cubicBezTo>
                <a:cubicBezTo>
                  <a:pt x="14389" y="14593"/>
                  <a:pt x="14446" y="14590"/>
                  <a:pt x="14505" y="14582"/>
                </a:cubicBezTo>
                <a:cubicBezTo>
                  <a:pt x="15895" y="14410"/>
                  <a:pt x="16139" y="12303"/>
                  <a:pt x="16110" y="11243"/>
                </a:cubicBezTo>
                <a:cubicBezTo>
                  <a:pt x="16053" y="9394"/>
                  <a:pt x="15150" y="7746"/>
                  <a:pt x="13960" y="6370"/>
                </a:cubicBezTo>
                <a:cubicBezTo>
                  <a:pt x="13960" y="6370"/>
                  <a:pt x="13975" y="6370"/>
                  <a:pt x="13975" y="6355"/>
                </a:cubicBezTo>
                <a:cubicBezTo>
                  <a:pt x="14333" y="6097"/>
                  <a:pt x="14706" y="5839"/>
                  <a:pt x="15064" y="5596"/>
                </a:cubicBezTo>
                <a:cubicBezTo>
                  <a:pt x="15236" y="5467"/>
                  <a:pt x="15408" y="5338"/>
                  <a:pt x="15580" y="5209"/>
                </a:cubicBezTo>
                <a:cubicBezTo>
                  <a:pt x="15609" y="5209"/>
                  <a:pt x="15637" y="5195"/>
                  <a:pt x="15652" y="5166"/>
                </a:cubicBezTo>
                <a:cubicBezTo>
                  <a:pt x="15709" y="5123"/>
                  <a:pt x="15766" y="5066"/>
                  <a:pt x="15838" y="5023"/>
                </a:cubicBezTo>
                <a:cubicBezTo>
                  <a:pt x="15838" y="5023"/>
                  <a:pt x="15852" y="5023"/>
                  <a:pt x="15852" y="5008"/>
                </a:cubicBezTo>
                <a:cubicBezTo>
                  <a:pt x="16712" y="4378"/>
                  <a:pt x="17572" y="3704"/>
                  <a:pt x="18403" y="3002"/>
                </a:cubicBezTo>
                <a:cubicBezTo>
                  <a:pt x="18489" y="3260"/>
                  <a:pt x="18590" y="3518"/>
                  <a:pt x="18719" y="3776"/>
                </a:cubicBezTo>
                <a:cubicBezTo>
                  <a:pt x="18876" y="4191"/>
                  <a:pt x="19005" y="4621"/>
                  <a:pt x="19077" y="5051"/>
                </a:cubicBezTo>
                <a:cubicBezTo>
                  <a:pt x="18074" y="6513"/>
                  <a:pt x="17529" y="8276"/>
                  <a:pt x="17959" y="10053"/>
                </a:cubicBezTo>
                <a:cubicBezTo>
                  <a:pt x="18160" y="10885"/>
                  <a:pt x="18547" y="12117"/>
                  <a:pt x="19335" y="12676"/>
                </a:cubicBezTo>
                <a:lnTo>
                  <a:pt x="19335" y="12461"/>
                </a:lnTo>
                <a:cubicBezTo>
                  <a:pt x="19106" y="12260"/>
                  <a:pt x="18905" y="12031"/>
                  <a:pt x="18762" y="11759"/>
                </a:cubicBezTo>
                <a:cubicBezTo>
                  <a:pt x="18762" y="10569"/>
                  <a:pt x="18948" y="9365"/>
                  <a:pt x="18991" y="8176"/>
                </a:cubicBezTo>
                <a:cubicBezTo>
                  <a:pt x="19020" y="7602"/>
                  <a:pt x="19048" y="7015"/>
                  <a:pt x="19091" y="6427"/>
                </a:cubicBezTo>
                <a:cubicBezTo>
                  <a:pt x="19120" y="6155"/>
                  <a:pt x="19149" y="5882"/>
                  <a:pt x="19177" y="5624"/>
                </a:cubicBezTo>
                <a:cubicBezTo>
                  <a:pt x="19249" y="6040"/>
                  <a:pt x="19292" y="6456"/>
                  <a:pt x="19335" y="6886"/>
                </a:cubicBezTo>
                <a:lnTo>
                  <a:pt x="19335" y="5037"/>
                </a:lnTo>
                <a:cubicBezTo>
                  <a:pt x="19321" y="5008"/>
                  <a:pt x="19306" y="4994"/>
                  <a:pt x="19292" y="4980"/>
                </a:cubicBezTo>
                <a:cubicBezTo>
                  <a:pt x="19292" y="4980"/>
                  <a:pt x="19292" y="4965"/>
                  <a:pt x="19292" y="4965"/>
                </a:cubicBezTo>
                <a:cubicBezTo>
                  <a:pt x="19292" y="4965"/>
                  <a:pt x="19278" y="4951"/>
                  <a:pt x="19278" y="4951"/>
                </a:cubicBezTo>
                <a:cubicBezTo>
                  <a:pt x="19149" y="4320"/>
                  <a:pt x="18934" y="3718"/>
                  <a:pt x="18633" y="3159"/>
                </a:cubicBezTo>
                <a:lnTo>
                  <a:pt x="18633" y="3159"/>
                </a:lnTo>
                <a:cubicBezTo>
                  <a:pt x="18862" y="3346"/>
                  <a:pt x="19091" y="3532"/>
                  <a:pt x="19335" y="3718"/>
                </a:cubicBezTo>
                <a:lnTo>
                  <a:pt x="19335" y="3575"/>
                </a:lnTo>
                <a:cubicBezTo>
                  <a:pt x="19077" y="3389"/>
                  <a:pt x="18805" y="3188"/>
                  <a:pt x="18547" y="3002"/>
                </a:cubicBezTo>
                <a:cubicBezTo>
                  <a:pt x="18532" y="2987"/>
                  <a:pt x="18518" y="2973"/>
                  <a:pt x="18518" y="2959"/>
                </a:cubicBezTo>
                <a:lnTo>
                  <a:pt x="18518" y="2959"/>
                </a:lnTo>
                <a:cubicBezTo>
                  <a:pt x="18790" y="3045"/>
                  <a:pt x="19063" y="3159"/>
                  <a:pt x="19335" y="3260"/>
                </a:cubicBezTo>
                <a:lnTo>
                  <a:pt x="19335" y="3145"/>
                </a:lnTo>
                <a:cubicBezTo>
                  <a:pt x="19077" y="3059"/>
                  <a:pt x="18805" y="2987"/>
                  <a:pt x="18547" y="2916"/>
                </a:cubicBezTo>
                <a:lnTo>
                  <a:pt x="18561" y="2916"/>
                </a:lnTo>
                <a:cubicBezTo>
                  <a:pt x="18652" y="2905"/>
                  <a:pt x="18744" y="2901"/>
                  <a:pt x="18835" y="2901"/>
                </a:cubicBezTo>
                <a:cubicBezTo>
                  <a:pt x="19002" y="2901"/>
                  <a:pt x="19168" y="2917"/>
                  <a:pt x="19335" y="2944"/>
                </a:cubicBezTo>
                <a:lnTo>
                  <a:pt x="19335" y="2830"/>
                </a:lnTo>
                <a:lnTo>
                  <a:pt x="19292" y="2830"/>
                </a:lnTo>
                <a:cubicBezTo>
                  <a:pt x="19220" y="2815"/>
                  <a:pt x="19149" y="2815"/>
                  <a:pt x="19077" y="2801"/>
                </a:cubicBezTo>
                <a:lnTo>
                  <a:pt x="19335" y="2801"/>
                </a:lnTo>
                <a:lnTo>
                  <a:pt x="19335" y="2686"/>
                </a:lnTo>
                <a:cubicBezTo>
                  <a:pt x="19220" y="2701"/>
                  <a:pt x="19091" y="2701"/>
                  <a:pt x="18977" y="2715"/>
                </a:cubicBezTo>
                <a:cubicBezTo>
                  <a:pt x="19091" y="2658"/>
                  <a:pt x="19220" y="2615"/>
                  <a:pt x="19335" y="2557"/>
                </a:cubicBezTo>
                <a:lnTo>
                  <a:pt x="19335" y="2371"/>
                </a:lnTo>
                <a:cubicBezTo>
                  <a:pt x="19206" y="2414"/>
                  <a:pt x="19077" y="2457"/>
                  <a:pt x="18962" y="2514"/>
                </a:cubicBezTo>
                <a:cubicBezTo>
                  <a:pt x="19091" y="2400"/>
                  <a:pt x="19206" y="2285"/>
                  <a:pt x="19335" y="2170"/>
                </a:cubicBezTo>
                <a:lnTo>
                  <a:pt x="19335" y="1726"/>
                </a:lnTo>
                <a:cubicBezTo>
                  <a:pt x="18217" y="2815"/>
                  <a:pt x="17027" y="3847"/>
                  <a:pt x="15781" y="4793"/>
                </a:cubicBezTo>
                <a:cubicBezTo>
                  <a:pt x="15265" y="3202"/>
                  <a:pt x="14218" y="1841"/>
                  <a:pt x="12814" y="938"/>
                </a:cubicBezTo>
                <a:cubicBezTo>
                  <a:pt x="12171" y="529"/>
                  <a:pt x="11198" y="1"/>
                  <a:pt x="103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"/>
          <p:cNvSpPr/>
          <p:nvPr/>
        </p:nvSpPr>
        <p:spPr>
          <a:xfrm flipH="1" rot="10800000">
            <a:off x="3597351" y="4358467"/>
            <a:ext cx="855532" cy="793755"/>
          </a:xfrm>
          <a:custGeom>
            <a:rect b="b" l="l" r="r" t="t"/>
            <a:pathLst>
              <a:path extrusionOk="0" h="58873" w="63455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1"/>
          <p:cNvSpPr/>
          <p:nvPr/>
        </p:nvSpPr>
        <p:spPr>
          <a:xfrm rot="1799869">
            <a:off x="6744046" y="4819661"/>
            <a:ext cx="302501" cy="407599"/>
          </a:xfrm>
          <a:custGeom>
            <a:rect b="b" l="l" r="r" t="t"/>
            <a:pathLst>
              <a:path extrusionOk="0" h="17270" w="12817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7" name="Google Shape;617;p11"/>
          <p:cNvGrpSpPr/>
          <p:nvPr/>
        </p:nvGrpSpPr>
        <p:grpSpPr>
          <a:xfrm>
            <a:off x="6099789" y="4245740"/>
            <a:ext cx="675557" cy="908118"/>
            <a:chOff x="1919971" y="3918924"/>
            <a:chExt cx="844447" cy="1135148"/>
          </a:xfrm>
        </p:grpSpPr>
        <p:sp>
          <p:nvSpPr>
            <p:cNvPr id="618" name="Google Shape;618;p11"/>
            <p:cNvSpPr/>
            <p:nvPr/>
          </p:nvSpPr>
          <p:spPr>
            <a:xfrm>
              <a:off x="2315700" y="4533202"/>
              <a:ext cx="276008" cy="171375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521795" y="3918924"/>
              <a:ext cx="141591" cy="283151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269860" y="4131261"/>
              <a:ext cx="141560" cy="288928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109605" y="4277291"/>
              <a:ext cx="143827" cy="262622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1919971" y="4377668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136749" y="4671437"/>
              <a:ext cx="306289" cy="136839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407847" y="4354189"/>
              <a:ext cx="356571" cy="160039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413623" y="4449099"/>
              <a:ext cx="5839" cy="1801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042833" y="4200705"/>
              <a:ext cx="524406" cy="853367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2306818" y="4408135"/>
              <a:ext cx="2236" cy="580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2414959" y="4445093"/>
              <a:ext cx="4938" cy="901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2558287" y="4197133"/>
              <a:ext cx="2702" cy="4037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2411853" y="4441086"/>
              <a:ext cx="5373" cy="1801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2146098" y="4755322"/>
              <a:ext cx="2267" cy="1367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2564530" y="4197599"/>
              <a:ext cx="31" cy="466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2312595" y="4533668"/>
              <a:ext cx="15156" cy="580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556362" y="4196947"/>
              <a:ext cx="10870" cy="10466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305017" y="4403694"/>
              <a:ext cx="7609" cy="15684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225355" y="4532332"/>
              <a:ext cx="8914" cy="9379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40628" y="4651188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137215" y="4753831"/>
              <a:ext cx="11150" cy="633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400144" y="4440621"/>
              <a:ext cx="19753" cy="13852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544498" y="4989430"/>
              <a:ext cx="4845" cy="6739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1"/>
          <p:cNvSpPr/>
          <p:nvPr/>
        </p:nvSpPr>
        <p:spPr>
          <a:xfrm flipH="1" rot="2230112">
            <a:off x="4538755" y="4664857"/>
            <a:ext cx="349191" cy="470637"/>
          </a:xfrm>
          <a:custGeom>
            <a:rect b="b" l="l" r="r" t="t"/>
            <a:pathLst>
              <a:path extrusionOk="0" h="17270" w="12817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 flipH="1">
            <a:off x="7187107" y="4442120"/>
            <a:ext cx="461861" cy="706837"/>
          </a:xfrm>
          <a:custGeom>
            <a:rect b="b" l="l" r="r" t="t"/>
            <a:pathLst>
              <a:path extrusionOk="0" h="38504" w="25197">
                <a:moveTo>
                  <a:pt x="18812" y="247"/>
                </a:moveTo>
                <a:cubicBezTo>
                  <a:pt x="19097" y="279"/>
                  <a:pt x="19382" y="406"/>
                  <a:pt x="19604" y="627"/>
                </a:cubicBezTo>
                <a:cubicBezTo>
                  <a:pt x="19445" y="1039"/>
                  <a:pt x="19255" y="1451"/>
                  <a:pt x="19002" y="1831"/>
                </a:cubicBezTo>
                <a:cubicBezTo>
                  <a:pt x="18749" y="2369"/>
                  <a:pt x="18527" y="2939"/>
                  <a:pt x="18274" y="3478"/>
                </a:cubicBezTo>
                <a:cubicBezTo>
                  <a:pt x="17830" y="4491"/>
                  <a:pt x="17419" y="5504"/>
                  <a:pt x="16944" y="6486"/>
                </a:cubicBezTo>
                <a:cubicBezTo>
                  <a:pt x="16342" y="7721"/>
                  <a:pt x="15582" y="8925"/>
                  <a:pt x="15043" y="10223"/>
                </a:cubicBezTo>
                <a:cubicBezTo>
                  <a:pt x="15867" y="6898"/>
                  <a:pt x="16944" y="3668"/>
                  <a:pt x="17957" y="374"/>
                </a:cubicBezTo>
                <a:cubicBezTo>
                  <a:pt x="18242" y="279"/>
                  <a:pt x="18527" y="247"/>
                  <a:pt x="18812" y="247"/>
                </a:cubicBezTo>
                <a:close/>
                <a:moveTo>
                  <a:pt x="14315" y="5029"/>
                </a:moveTo>
                <a:lnTo>
                  <a:pt x="14315" y="5029"/>
                </a:lnTo>
                <a:cubicBezTo>
                  <a:pt x="13967" y="6930"/>
                  <a:pt x="13998" y="8893"/>
                  <a:pt x="14378" y="10793"/>
                </a:cubicBezTo>
                <a:cubicBezTo>
                  <a:pt x="14125" y="10160"/>
                  <a:pt x="13935" y="9495"/>
                  <a:pt x="13808" y="8830"/>
                </a:cubicBezTo>
                <a:cubicBezTo>
                  <a:pt x="13555" y="7626"/>
                  <a:pt x="13840" y="6359"/>
                  <a:pt x="14220" y="5219"/>
                </a:cubicBezTo>
                <a:cubicBezTo>
                  <a:pt x="14252" y="5156"/>
                  <a:pt x="14283" y="5093"/>
                  <a:pt x="14315" y="5029"/>
                </a:cubicBezTo>
                <a:close/>
                <a:moveTo>
                  <a:pt x="17767" y="469"/>
                </a:moveTo>
                <a:lnTo>
                  <a:pt x="17767" y="469"/>
                </a:lnTo>
                <a:cubicBezTo>
                  <a:pt x="16627" y="4016"/>
                  <a:pt x="15202" y="7595"/>
                  <a:pt x="14695" y="11300"/>
                </a:cubicBezTo>
                <a:cubicBezTo>
                  <a:pt x="14695" y="11331"/>
                  <a:pt x="14663" y="11395"/>
                  <a:pt x="14663" y="11458"/>
                </a:cubicBezTo>
                <a:cubicBezTo>
                  <a:pt x="14188" y="9115"/>
                  <a:pt x="14157" y="6708"/>
                  <a:pt x="14568" y="4364"/>
                </a:cubicBezTo>
                <a:cubicBezTo>
                  <a:pt x="14917" y="3573"/>
                  <a:pt x="15360" y="2844"/>
                  <a:pt x="15867" y="2179"/>
                </a:cubicBezTo>
                <a:cubicBezTo>
                  <a:pt x="16342" y="1451"/>
                  <a:pt x="17007" y="881"/>
                  <a:pt x="17767" y="469"/>
                </a:cubicBezTo>
                <a:close/>
                <a:moveTo>
                  <a:pt x="19730" y="754"/>
                </a:moveTo>
                <a:cubicBezTo>
                  <a:pt x="20237" y="1451"/>
                  <a:pt x="20301" y="2686"/>
                  <a:pt x="20269" y="3509"/>
                </a:cubicBezTo>
                <a:cubicBezTo>
                  <a:pt x="18495" y="6201"/>
                  <a:pt x="16595" y="8766"/>
                  <a:pt x="14853" y="11490"/>
                </a:cubicBezTo>
                <a:cubicBezTo>
                  <a:pt x="14980" y="11078"/>
                  <a:pt x="15138" y="10666"/>
                  <a:pt x="15297" y="10255"/>
                </a:cubicBezTo>
                <a:cubicBezTo>
                  <a:pt x="15519" y="9843"/>
                  <a:pt x="15740" y="9400"/>
                  <a:pt x="15962" y="8988"/>
                </a:cubicBezTo>
                <a:cubicBezTo>
                  <a:pt x="16437" y="8006"/>
                  <a:pt x="16944" y="7025"/>
                  <a:pt x="17387" y="6043"/>
                </a:cubicBezTo>
                <a:cubicBezTo>
                  <a:pt x="17862" y="5029"/>
                  <a:pt x="18242" y="4016"/>
                  <a:pt x="18685" y="3003"/>
                </a:cubicBezTo>
                <a:cubicBezTo>
                  <a:pt x="19065" y="2274"/>
                  <a:pt x="19414" y="1514"/>
                  <a:pt x="19730" y="754"/>
                </a:cubicBezTo>
                <a:close/>
                <a:moveTo>
                  <a:pt x="20237" y="3763"/>
                </a:moveTo>
                <a:cubicBezTo>
                  <a:pt x="20142" y="4966"/>
                  <a:pt x="19826" y="6138"/>
                  <a:pt x="19319" y="7246"/>
                </a:cubicBezTo>
                <a:cubicBezTo>
                  <a:pt x="18400" y="9336"/>
                  <a:pt x="16690" y="10635"/>
                  <a:pt x="14790" y="11775"/>
                </a:cubicBezTo>
                <a:cubicBezTo>
                  <a:pt x="14790" y="11775"/>
                  <a:pt x="14790" y="11743"/>
                  <a:pt x="14758" y="11743"/>
                </a:cubicBezTo>
                <a:cubicBezTo>
                  <a:pt x="15772" y="10540"/>
                  <a:pt x="16659" y="9241"/>
                  <a:pt x="17482" y="7911"/>
                </a:cubicBezTo>
                <a:cubicBezTo>
                  <a:pt x="18369" y="6486"/>
                  <a:pt x="19350" y="5156"/>
                  <a:pt x="20237" y="3763"/>
                </a:cubicBezTo>
                <a:close/>
                <a:moveTo>
                  <a:pt x="10610" y="6549"/>
                </a:moveTo>
                <a:cubicBezTo>
                  <a:pt x="10863" y="6803"/>
                  <a:pt x="11148" y="7088"/>
                  <a:pt x="11402" y="7373"/>
                </a:cubicBezTo>
                <a:cubicBezTo>
                  <a:pt x="11908" y="8006"/>
                  <a:pt x="12288" y="8766"/>
                  <a:pt x="12510" y="9558"/>
                </a:cubicBezTo>
                <a:cubicBezTo>
                  <a:pt x="12910" y="10729"/>
                  <a:pt x="13191" y="11929"/>
                  <a:pt x="13381" y="13160"/>
                </a:cubicBezTo>
                <a:lnTo>
                  <a:pt x="13381" y="13160"/>
                </a:lnTo>
                <a:cubicBezTo>
                  <a:pt x="13377" y="13151"/>
                  <a:pt x="13372" y="13143"/>
                  <a:pt x="13365" y="13137"/>
                </a:cubicBezTo>
                <a:cubicBezTo>
                  <a:pt x="13080" y="12377"/>
                  <a:pt x="12858" y="11585"/>
                  <a:pt x="12573" y="10825"/>
                </a:cubicBezTo>
                <a:cubicBezTo>
                  <a:pt x="12003" y="9368"/>
                  <a:pt x="11338" y="7943"/>
                  <a:pt x="10610" y="6549"/>
                </a:cubicBezTo>
                <a:close/>
                <a:moveTo>
                  <a:pt x="8892" y="5754"/>
                </a:moveTo>
                <a:cubicBezTo>
                  <a:pt x="8926" y="5754"/>
                  <a:pt x="8960" y="5755"/>
                  <a:pt x="8995" y="5758"/>
                </a:cubicBezTo>
                <a:cubicBezTo>
                  <a:pt x="9470" y="5821"/>
                  <a:pt x="9945" y="6011"/>
                  <a:pt x="10293" y="6296"/>
                </a:cubicBezTo>
                <a:cubicBezTo>
                  <a:pt x="10958" y="7626"/>
                  <a:pt x="11592" y="9020"/>
                  <a:pt x="12225" y="10381"/>
                </a:cubicBezTo>
                <a:cubicBezTo>
                  <a:pt x="12732" y="11617"/>
                  <a:pt x="13175" y="12915"/>
                  <a:pt x="13523" y="14213"/>
                </a:cubicBezTo>
                <a:cubicBezTo>
                  <a:pt x="13555" y="14245"/>
                  <a:pt x="13555" y="14277"/>
                  <a:pt x="13555" y="14340"/>
                </a:cubicBezTo>
                <a:cubicBezTo>
                  <a:pt x="13017" y="13105"/>
                  <a:pt x="12098" y="11965"/>
                  <a:pt x="11307" y="10920"/>
                </a:cubicBezTo>
                <a:cubicBezTo>
                  <a:pt x="10103" y="9400"/>
                  <a:pt x="9026" y="7785"/>
                  <a:pt x="7918" y="6233"/>
                </a:cubicBezTo>
                <a:cubicBezTo>
                  <a:pt x="8150" y="5913"/>
                  <a:pt x="8515" y="5754"/>
                  <a:pt x="8892" y="5754"/>
                </a:cubicBezTo>
                <a:close/>
                <a:moveTo>
                  <a:pt x="7823" y="6296"/>
                </a:moveTo>
                <a:cubicBezTo>
                  <a:pt x="8805" y="7753"/>
                  <a:pt x="9755" y="9210"/>
                  <a:pt x="10800" y="10571"/>
                </a:cubicBezTo>
                <a:cubicBezTo>
                  <a:pt x="11718" y="11807"/>
                  <a:pt x="12573" y="13042"/>
                  <a:pt x="13333" y="14372"/>
                </a:cubicBezTo>
                <a:cubicBezTo>
                  <a:pt x="12573" y="13422"/>
                  <a:pt x="11718" y="12535"/>
                  <a:pt x="10800" y="11712"/>
                </a:cubicBezTo>
                <a:cubicBezTo>
                  <a:pt x="10135" y="11110"/>
                  <a:pt x="9438" y="10476"/>
                  <a:pt x="8773" y="9843"/>
                </a:cubicBezTo>
                <a:cubicBezTo>
                  <a:pt x="8330" y="9368"/>
                  <a:pt x="7855" y="8925"/>
                  <a:pt x="7380" y="8513"/>
                </a:cubicBezTo>
                <a:cubicBezTo>
                  <a:pt x="7253" y="7753"/>
                  <a:pt x="7411" y="6961"/>
                  <a:pt x="7823" y="6296"/>
                </a:cubicBezTo>
                <a:close/>
                <a:moveTo>
                  <a:pt x="7411" y="8766"/>
                </a:moveTo>
                <a:cubicBezTo>
                  <a:pt x="7918" y="9178"/>
                  <a:pt x="8361" y="9716"/>
                  <a:pt x="8836" y="10160"/>
                </a:cubicBezTo>
                <a:cubicBezTo>
                  <a:pt x="9311" y="10603"/>
                  <a:pt x="9786" y="11046"/>
                  <a:pt x="10293" y="11490"/>
                </a:cubicBezTo>
                <a:cubicBezTo>
                  <a:pt x="11497" y="12535"/>
                  <a:pt x="12605" y="13675"/>
                  <a:pt x="13587" y="14910"/>
                </a:cubicBezTo>
                <a:cubicBezTo>
                  <a:pt x="13618" y="14942"/>
                  <a:pt x="13618" y="14973"/>
                  <a:pt x="13618" y="15005"/>
                </a:cubicBezTo>
                <a:cubicBezTo>
                  <a:pt x="12795" y="14467"/>
                  <a:pt x="11908" y="14023"/>
                  <a:pt x="11085" y="13580"/>
                </a:cubicBezTo>
                <a:cubicBezTo>
                  <a:pt x="10546" y="13295"/>
                  <a:pt x="10040" y="13010"/>
                  <a:pt x="9565" y="12693"/>
                </a:cubicBezTo>
                <a:cubicBezTo>
                  <a:pt x="9343" y="12503"/>
                  <a:pt x="9121" y="12377"/>
                  <a:pt x="8868" y="12282"/>
                </a:cubicBezTo>
                <a:cubicBezTo>
                  <a:pt x="8678" y="11997"/>
                  <a:pt x="8488" y="11680"/>
                  <a:pt x="8330" y="11363"/>
                </a:cubicBezTo>
                <a:cubicBezTo>
                  <a:pt x="7886" y="10571"/>
                  <a:pt x="7570" y="9685"/>
                  <a:pt x="7411" y="8766"/>
                </a:cubicBezTo>
                <a:close/>
                <a:moveTo>
                  <a:pt x="8963" y="12377"/>
                </a:moveTo>
                <a:lnTo>
                  <a:pt x="8963" y="12377"/>
                </a:lnTo>
                <a:cubicBezTo>
                  <a:pt x="9660" y="12725"/>
                  <a:pt x="10356" y="13295"/>
                  <a:pt x="11022" y="13675"/>
                </a:cubicBezTo>
                <a:cubicBezTo>
                  <a:pt x="11877" y="14150"/>
                  <a:pt x="12732" y="14688"/>
                  <a:pt x="13618" y="15100"/>
                </a:cubicBezTo>
                <a:cubicBezTo>
                  <a:pt x="13618" y="15100"/>
                  <a:pt x="13618" y="15132"/>
                  <a:pt x="13618" y="15132"/>
                </a:cubicBezTo>
                <a:cubicBezTo>
                  <a:pt x="12542" y="14878"/>
                  <a:pt x="11528" y="14435"/>
                  <a:pt x="10578" y="13897"/>
                </a:cubicBezTo>
                <a:lnTo>
                  <a:pt x="10546" y="13897"/>
                </a:lnTo>
                <a:cubicBezTo>
                  <a:pt x="9945" y="13485"/>
                  <a:pt x="9406" y="12978"/>
                  <a:pt x="8963" y="12377"/>
                </a:cubicBezTo>
                <a:close/>
                <a:moveTo>
                  <a:pt x="22712" y="8336"/>
                </a:moveTo>
                <a:cubicBezTo>
                  <a:pt x="23066" y="8336"/>
                  <a:pt x="23395" y="8427"/>
                  <a:pt x="23657" y="8671"/>
                </a:cubicBezTo>
                <a:cubicBezTo>
                  <a:pt x="22486" y="10318"/>
                  <a:pt x="21251" y="11933"/>
                  <a:pt x="19921" y="13453"/>
                </a:cubicBezTo>
                <a:cubicBezTo>
                  <a:pt x="19293" y="14144"/>
                  <a:pt x="18602" y="14804"/>
                  <a:pt x="17943" y="15494"/>
                </a:cubicBezTo>
                <a:lnTo>
                  <a:pt x="17943" y="15494"/>
                </a:lnTo>
                <a:cubicBezTo>
                  <a:pt x="17995" y="15436"/>
                  <a:pt x="18026" y="15379"/>
                  <a:pt x="18084" y="15322"/>
                </a:cubicBezTo>
                <a:cubicBezTo>
                  <a:pt x="18084" y="15290"/>
                  <a:pt x="18052" y="15290"/>
                  <a:pt x="18020" y="15290"/>
                </a:cubicBezTo>
                <a:cubicBezTo>
                  <a:pt x="17799" y="15575"/>
                  <a:pt x="17545" y="15892"/>
                  <a:pt x="17292" y="16177"/>
                </a:cubicBezTo>
                <a:cubicBezTo>
                  <a:pt x="17292" y="16209"/>
                  <a:pt x="17292" y="16209"/>
                  <a:pt x="17260" y="16209"/>
                </a:cubicBezTo>
                <a:cubicBezTo>
                  <a:pt x="17894" y="15195"/>
                  <a:pt x="18495" y="14150"/>
                  <a:pt x="19097" y="13137"/>
                </a:cubicBezTo>
                <a:cubicBezTo>
                  <a:pt x="19604" y="12218"/>
                  <a:pt x="20079" y="11300"/>
                  <a:pt x="20649" y="10445"/>
                </a:cubicBezTo>
                <a:cubicBezTo>
                  <a:pt x="21092" y="9843"/>
                  <a:pt x="21504" y="9178"/>
                  <a:pt x="21821" y="8481"/>
                </a:cubicBezTo>
                <a:cubicBezTo>
                  <a:pt x="22119" y="8396"/>
                  <a:pt x="22423" y="8336"/>
                  <a:pt x="22712" y="8336"/>
                </a:cubicBezTo>
                <a:close/>
                <a:moveTo>
                  <a:pt x="19160" y="9970"/>
                </a:moveTo>
                <a:lnTo>
                  <a:pt x="19160" y="9970"/>
                </a:lnTo>
                <a:cubicBezTo>
                  <a:pt x="18939" y="10445"/>
                  <a:pt x="18685" y="10951"/>
                  <a:pt x="18432" y="11426"/>
                </a:cubicBezTo>
                <a:cubicBezTo>
                  <a:pt x="18084" y="12060"/>
                  <a:pt x="17767" y="12757"/>
                  <a:pt x="17514" y="13453"/>
                </a:cubicBezTo>
                <a:cubicBezTo>
                  <a:pt x="16975" y="14783"/>
                  <a:pt x="16532" y="16145"/>
                  <a:pt x="16152" y="17507"/>
                </a:cubicBezTo>
                <a:cubicBezTo>
                  <a:pt x="16184" y="16082"/>
                  <a:pt x="16469" y="14657"/>
                  <a:pt x="17007" y="13295"/>
                </a:cubicBezTo>
                <a:cubicBezTo>
                  <a:pt x="17450" y="12028"/>
                  <a:pt x="18179" y="10888"/>
                  <a:pt x="19160" y="9970"/>
                </a:cubicBezTo>
                <a:close/>
                <a:moveTo>
                  <a:pt x="21631" y="8545"/>
                </a:moveTo>
                <a:cubicBezTo>
                  <a:pt x="21282" y="9241"/>
                  <a:pt x="20839" y="9906"/>
                  <a:pt x="20364" y="10540"/>
                </a:cubicBezTo>
                <a:cubicBezTo>
                  <a:pt x="19826" y="11331"/>
                  <a:pt x="19382" y="12187"/>
                  <a:pt x="18907" y="13010"/>
                </a:cubicBezTo>
                <a:cubicBezTo>
                  <a:pt x="18147" y="14372"/>
                  <a:pt x="17387" y="15702"/>
                  <a:pt x="16595" y="17032"/>
                </a:cubicBezTo>
                <a:cubicBezTo>
                  <a:pt x="16469" y="17222"/>
                  <a:pt x="16310" y="17412"/>
                  <a:pt x="16184" y="17602"/>
                </a:cubicBezTo>
                <a:cubicBezTo>
                  <a:pt x="16659" y="16240"/>
                  <a:pt x="17134" y="14878"/>
                  <a:pt x="17672" y="13517"/>
                </a:cubicBezTo>
                <a:cubicBezTo>
                  <a:pt x="18179" y="12282"/>
                  <a:pt x="19002" y="11078"/>
                  <a:pt x="19382" y="9780"/>
                </a:cubicBezTo>
                <a:cubicBezTo>
                  <a:pt x="19921" y="9336"/>
                  <a:pt x="20522" y="8956"/>
                  <a:pt x="21187" y="8703"/>
                </a:cubicBezTo>
                <a:cubicBezTo>
                  <a:pt x="21314" y="8640"/>
                  <a:pt x="21472" y="8576"/>
                  <a:pt x="21631" y="8545"/>
                </a:cubicBezTo>
                <a:close/>
                <a:moveTo>
                  <a:pt x="23689" y="8703"/>
                </a:moveTo>
                <a:cubicBezTo>
                  <a:pt x="23816" y="8830"/>
                  <a:pt x="23911" y="8956"/>
                  <a:pt x="23974" y="9083"/>
                </a:cubicBezTo>
                <a:cubicBezTo>
                  <a:pt x="24196" y="9685"/>
                  <a:pt x="24259" y="10318"/>
                  <a:pt x="24132" y="10920"/>
                </a:cubicBezTo>
                <a:cubicBezTo>
                  <a:pt x="24132" y="10920"/>
                  <a:pt x="24101" y="10951"/>
                  <a:pt x="24101" y="10951"/>
                </a:cubicBezTo>
                <a:cubicBezTo>
                  <a:pt x="22771" y="12250"/>
                  <a:pt x="21346" y="13453"/>
                  <a:pt x="19952" y="14688"/>
                </a:cubicBezTo>
                <a:cubicBezTo>
                  <a:pt x="19192" y="15353"/>
                  <a:pt x="18432" y="15987"/>
                  <a:pt x="17640" y="16620"/>
                </a:cubicBezTo>
                <a:cubicBezTo>
                  <a:pt x="17134" y="16937"/>
                  <a:pt x="16690" y="17349"/>
                  <a:pt x="16279" y="17792"/>
                </a:cubicBezTo>
                <a:cubicBezTo>
                  <a:pt x="17260" y="16145"/>
                  <a:pt x="18780" y="14910"/>
                  <a:pt x="20016" y="13517"/>
                </a:cubicBezTo>
                <a:cubicBezTo>
                  <a:pt x="21377" y="12028"/>
                  <a:pt x="22612" y="10413"/>
                  <a:pt x="23689" y="8703"/>
                </a:cubicBezTo>
                <a:close/>
                <a:moveTo>
                  <a:pt x="21694" y="15480"/>
                </a:moveTo>
                <a:lnTo>
                  <a:pt x="21694" y="15480"/>
                </a:lnTo>
                <a:cubicBezTo>
                  <a:pt x="21377" y="15828"/>
                  <a:pt x="20997" y="16113"/>
                  <a:pt x="20649" y="16367"/>
                </a:cubicBezTo>
                <a:cubicBezTo>
                  <a:pt x="19445" y="17222"/>
                  <a:pt x="17989" y="17570"/>
                  <a:pt x="16564" y="17887"/>
                </a:cubicBezTo>
                <a:cubicBezTo>
                  <a:pt x="17514" y="17507"/>
                  <a:pt x="18432" y="17095"/>
                  <a:pt x="19350" y="16620"/>
                </a:cubicBezTo>
                <a:cubicBezTo>
                  <a:pt x="20111" y="16240"/>
                  <a:pt x="20934" y="15923"/>
                  <a:pt x="21694" y="15480"/>
                </a:cubicBezTo>
                <a:close/>
                <a:moveTo>
                  <a:pt x="24101" y="11173"/>
                </a:moveTo>
                <a:lnTo>
                  <a:pt x="24101" y="11173"/>
                </a:lnTo>
                <a:cubicBezTo>
                  <a:pt x="23942" y="11838"/>
                  <a:pt x="23721" y="12503"/>
                  <a:pt x="23404" y="13105"/>
                </a:cubicBezTo>
                <a:cubicBezTo>
                  <a:pt x="23024" y="13897"/>
                  <a:pt x="22517" y="14625"/>
                  <a:pt x="21947" y="15258"/>
                </a:cubicBezTo>
                <a:cubicBezTo>
                  <a:pt x="21029" y="15797"/>
                  <a:pt x="19984" y="16145"/>
                  <a:pt x="19034" y="16620"/>
                </a:cubicBezTo>
                <a:cubicBezTo>
                  <a:pt x="18147" y="17095"/>
                  <a:pt x="17197" y="17475"/>
                  <a:pt x="16310" y="17919"/>
                </a:cubicBezTo>
                <a:cubicBezTo>
                  <a:pt x="17609" y="16779"/>
                  <a:pt x="19002" y="15765"/>
                  <a:pt x="20301" y="14657"/>
                </a:cubicBezTo>
                <a:cubicBezTo>
                  <a:pt x="21567" y="13548"/>
                  <a:pt x="23056" y="12472"/>
                  <a:pt x="24101" y="11173"/>
                </a:cubicBezTo>
                <a:close/>
                <a:moveTo>
                  <a:pt x="5349" y="12718"/>
                </a:moveTo>
                <a:cubicBezTo>
                  <a:pt x="5919" y="12718"/>
                  <a:pt x="6584" y="12939"/>
                  <a:pt x="7190" y="13232"/>
                </a:cubicBezTo>
                <a:lnTo>
                  <a:pt x="7190" y="13200"/>
                </a:lnTo>
                <a:cubicBezTo>
                  <a:pt x="8171" y="14213"/>
                  <a:pt x="9058" y="15290"/>
                  <a:pt x="9913" y="16367"/>
                </a:cubicBezTo>
                <a:cubicBezTo>
                  <a:pt x="10641" y="17285"/>
                  <a:pt x="11307" y="18267"/>
                  <a:pt x="12067" y="19185"/>
                </a:cubicBezTo>
                <a:cubicBezTo>
                  <a:pt x="11053" y="18267"/>
                  <a:pt x="9976" y="17412"/>
                  <a:pt x="8900" y="16557"/>
                </a:cubicBezTo>
                <a:cubicBezTo>
                  <a:pt x="7443" y="15385"/>
                  <a:pt x="5828" y="14308"/>
                  <a:pt x="4434" y="13010"/>
                </a:cubicBezTo>
                <a:cubicBezTo>
                  <a:pt x="4677" y="12803"/>
                  <a:pt x="4995" y="12718"/>
                  <a:pt x="5349" y="12718"/>
                </a:cubicBezTo>
                <a:close/>
                <a:moveTo>
                  <a:pt x="7285" y="13263"/>
                </a:moveTo>
                <a:lnTo>
                  <a:pt x="7285" y="13263"/>
                </a:lnTo>
                <a:cubicBezTo>
                  <a:pt x="7886" y="13517"/>
                  <a:pt x="8425" y="13865"/>
                  <a:pt x="8963" y="14245"/>
                </a:cubicBezTo>
                <a:cubicBezTo>
                  <a:pt x="10768" y="15607"/>
                  <a:pt x="12098" y="17570"/>
                  <a:pt x="12732" y="19755"/>
                </a:cubicBezTo>
                <a:cubicBezTo>
                  <a:pt x="10831" y="17634"/>
                  <a:pt x="9311" y="15227"/>
                  <a:pt x="7285" y="13263"/>
                </a:cubicBezTo>
                <a:close/>
                <a:moveTo>
                  <a:pt x="4371" y="13073"/>
                </a:moveTo>
                <a:cubicBezTo>
                  <a:pt x="5606" y="14245"/>
                  <a:pt x="7063" y="15227"/>
                  <a:pt x="8393" y="16304"/>
                </a:cubicBezTo>
                <a:cubicBezTo>
                  <a:pt x="9755" y="17380"/>
                  <a:pt x="11148" y="18457"/>
                  <a:pt x="12447" y="19629"/>
                </a:cubicBezTo>
                <a:cubicBezTo>
                  <a:pt x="12510" y="19724"/>
                  <a:pt x="12573" y="19787"/>
                  <a:pt x="12668" y="19882"/>
                </a:cubicBezTo>
                <a:cubicBezTo>
                  <a:pt x="11338" y="18900"/>
                  <a:pt x="9945" y="18045"/>
                  <a:pt x="8520" y="17190"/>
                </a:cubicBezTo>
                <a:cubicBezTo>
                  <a:pt x="6936" y="16240"/>
                  <a:pt x="5448" y="15227"/>
                  <a:pt x="3959" y="14150"/>
                </a:cubicBezTo>
                <a:cubicBezTo>
                  <a:pt x="3959" y="14055"/>
                  <a:pt x="3959" y="13928"/>
                  <a:pt x="3991" y="13833"/>
                </a:cubicBezTo>
                <a:cubicBezTo>
                  <a:pt x="4023" y="13548"/>
                  <a:pt x="4181" y="13295"/>
                  <a:pt x="4371" y="13073"/>
                </a:cubicBezTo>
                <a:close/>
                <a:moveTo>
                  <a:pt x="4561" y="16113"/>
                </a:moveTo>
                <a:lnTo>
                  <a:pt x="4561" y="16113"/>
                </a:lnTo>
                <a:cubicBezTo>
                  <a:pt x="5669" y="16969"/>
                  <a:pt x="6873" y="17697"/>
                  <a:pt x="8140" y="18267"/>
                </a:cubicBezTo>
                <a:cubicBezTo>
                  <a:pt x="9628" y="18900"/>
                  <a:pt x="11180" y="19597"/>
                  <a:pt x="12732" y="20135"/>
                </a:cubicBezTo>
                <a:cubicBezTo>
                  <a:pt x="10673" y="19882"/>
                  <a:pt x="8710" y="19597"/>
                  <a:pt x="6936" y="18425"/>
                </a:cubicBezTo>
                <a:cubicBezTo>
                  <a:pt x="5986" y="17824"/>
                  <a:pt x="5194" y="17032"/>
                  <a:pt x="4561" y="16113"/>
                </a:cubicBezTo>
                <a:close/>
                <a:moveTo>
                  <a:pt x="3959" y="14245"/>
                </a:moveTo>
                <a:cubicBezTo>
                  <a:pt x="6778" y="16335"/>
                  <a:pt x="9913" y="18014"/>
                  <a:pt x="12795" y="20040"/>
                </a:cubicBezTo>
                <a:cubicBezTo>
                  <a:pt x="12795" y="20072"/>
                  <a:pt x="12827" y="20104"/>
                  <a:pt x="12827" y="20135"/>
                </a:cubicBezTo>
                <a:cubicBezTo>
                  <a:pt x="11465" y="19470"/>
                  <a:pt x="10103" y="18900"/>
                  <a:pt x="8710" y="18394"/>
                </a:cubicBezTo>
                <a:cubicBezTo>
                  <a:pt x="7221" y="17760"/>
                  <a:pt x="5796" y="16969"/>
                  <a:pt x="4498" y="16018"/>
                </a:cubicBezTo>
                <a:cubicBezTo>
                  <a:pt x="4149" y="15480"/>
                  <a:pt x="3959" y="14878"/>
                  <a:pt x="3959" y="14245"/>
                </a:cubicBezTo>
                <a:close/>
                <a:moveTo>
                  <a:pt x="23151" y="20895"/>
                </a:moveTo>
                <a:cubicBezTo>
                  <a:pt x="23151" y="20991"/>
                  <a:pt x="23182" y="21117"/>
                  <a:pt x="23151" y="21212"/>
                </a:cubicBezTo>
                <a:cubicBezTo>
                  <a:pt x="23056" y="21972"/>
                  <a:pt x="22581" y="22637"/>
                  <a:pt x="21916" y="22986"/>
                </a:cubicBezTo>
                <a:lnTo>
                  <a:pt x="21884" y="22986"/>
                </a:lnTo>
                <a:cubicBezTo>
                  <a:pt x="20269" y="22986"/>
                  <a:pt x="18685" y="22891"/>
                  <a:pt x="17070" y="22891"/>
                </a:cubicBezTo>
                <a:cubicBezTo>
                  <a:pt x="16405" y="22891"/>
                  <a:pt x="15645" y="22891"/>
                  <a:pt x="14917" y="22954"/>
                </a:cubicBezTo>
                <a:cubicBezTo>
                  <a:pt x="15899" y="22701"/>
                  <a:pt x="16849" y="22384"/>
                  <a:pt x="17799" y="22131"/>
                </a:cubicBezTo>
                <a:cubicBezTo>
                  <a:pt x="19572" y="21687"/>
                  <a:pt x="21346" y="21276"/>
                  <a:pt x="23119" y="20895"/>
                </a:cubicBezTo>
                <a:close/>
                <a:moveTo>
                  <a:pt x="19953" y="19486"/>
                </a:moveTo>
                <a:cubicBezTo>
                  <a:pt x="21275" y="19486"/>
                  <a:pt x="22878" y="19750"/>
                  <a:pt x="23119" y="20800"/>
                </a:cubicBezTo>
                <a:cubicBezTo>
                  <a:pt x="21314" y="21117"/>
                  <a:pt x="19540" y="21529"/>
                  <a:pt x="17799" y="21972"/>
                </a:cubicBezTo>
                <a:cubicBezTo>
                  <a:pt x="16595" y="22289"/>
                  <a:pt x="15328" y="22542"/>
                  <a:pt x="14125" y="22891"/>
                </a:cubicBezTo>
                <a:cubicBezTo>
                  <a:pt x="15107" y="22479"/>
                  <a:pt x="16057" y="22067"/>
                  <a:pt x="17039" y="21656"/>
                </a:cubicBezTo>
                <a:cubicBezTo>
                  <a:pt x="18464" y="21086"/>
                  <a:pt x="19952" y="20674"/>
                  <a:pt x="21441" y="20230"/>
                </a:cubicBezTo>
                <a:cubicBezTo>
                  <a:pt x="21472" y="20199"/>
                  <a:pt x="21441" y="20135"/>
                  <a:pt x="21409" y="20135"/>
                </a:cubicBezTo>
                <a:cubicBezTo>
                  <a:pt x="19984" y="20484"/>
                  <a:pt x="18622" y="20895"/>
                  <a:pt x="17260" y="21402"/>
                </a:cubicBezTo>
                <a:cubicBezTo>
                  <a:pt x="15899" y="21941"/>
                  <a:pt x="14537" y="22542"/>
                  <a:pt x="13207" y="23176"/>
                </a:cubicBezTo>
                <a:cubicBezTo>
                  <a:pt x="13112" y="23207"/>
                  <a:pt x="12985" y="23271"/>
                  <a:pt x="12858" y="23302"/>
                </a:cubicBezTo>
                <a:cubicBezTo>
                  <a:pt x="14062" y="21276"/>
                  <a:pt x="16152" y="19882"/>
                  <a:pt x="18495" y="19597"/>
                </a:cubicBezTo>
                <a:cubicBezTo>
                  <a:pt x="18828" y="19538"/>
                  <a:pt x="19362" y="19486"/>
                  <a:pt x="19953" y="19486"/>
                </a:cubicBezTo>
                <a:close/>
                <a:moveTo>
                  <a:pt x="17102" y="23049"/>
                </a:moveTo>
                <a:cubicBezTo>
                  <a:pt x="18136" y="23049"/>
                  <a:pt x="19185" y="23077"/>
                  <a:pt x="20229" y="23077"/>
                </a:cubicBezTo>
                <a:cubicBezTo>
                  <a:pt x="20751" y="23077"/>
                  <a:pt x="21272" y="23070"/>
                  <a:pt x="21789" y="23049"/>
                </a:cubicBezTo>
                <a:lnTo>
                  <a:pt x="21789" y="23049"/>
                </a:lnTo>
                <a:cubicBezTo>
                  <a:pt x="20839" y="23587"/>
                  <a:pt x="19826" y="23936"/>
                  <a:pt x="18780" y="24157"/>
                </a:cubicBezTo>
                <a:cubicBezTo>
                  <a:pt x="18155" y="24292"/>
                  <a:pt x="17538" y="24354"/>
                  <a:pt x="16927" y="24354"/>
                </a:cubicBezTo>
                <a:cubicBezTo>
                  <a:pt x="15528" y="24354"/>
                  <a:pt x="14161" y="24031"/>
                  <a:pt x="12795" y="23524"/>
                </a:cubicBezTo>
                <a:cubicBezTo>
                  <a:pt x="12795" y="23524"/>
                  <a:pt x="12795" y="23492"/>
                  <a:pt x="12795" y="23461"/>
                </a:cubicBezTo>
                <a:cubicBezTo>
                  <a:pt x="12858" y="23461"/>
                  <a:pt x="12890" y="23429"/>
                  <a:pt x="12953" y="23397"/>
                </a:cubicBezTo>
                <a:cubicBezTo>
                  <a:pt x="14347" y="23271"/>
                  <a:pt x="15677" y="23049"/>
                  <a:pt x="17102" y="23049"/>
                </a:cubicBezTo>
                <a:close/>
                <a:moveTo>
                  <a:pt x="856" y="20452"/>
                </a:moveTo>
                <a:cubicBezTo>
                  <a:pt x="1457" y="20832"/>
                  <a:pt x="2059" y="21307"/>
                  <a:pt x="2629" y="21782"/>
                </a:cubicBezTo>
                <a:cubicBezTo>
                  <a:pt x="3326" y="22384"/>
                  <a:pt x="4118" y="22891"/>
                  <a:pt x="4846" y="23461"/>
                </a:cubicBezTo>
                <a:cubicBezTo>
                  <a:pt x="5321" y="23841"/>
                  <a:pt x="5764" y="24189"/>
                  <a:pt x="6239" y="24569"/>
                </a:cubicBezTo>
                <a:cubicBezTo>
                  <a:pt x="6239" y="24601"/>
                  <a:pt x="6239" y="24632"/>
                  <a:pt x="6271" y="24664"/>
                </a:cubicBezTo>
                <a:cubicBezTo>
                  <a:pt x="6778" y="25139"/>
                  <a:pt x="7316" y="25582"/>
                  <a:pt x="7855" y="26026"/>
                </a:cubicBezTo>
                <a:cubicBezTo>
                  <a:pt x="6936" y="25487"/>
                  <a:pt x="5986" y="24949"/>
                  <a:pt x="5036" y="24442"/>
                </a:cubicBezTo>
                <a:cubicBezTo>
                  <a:pt x="3516" y="23619"/>
                  <a:pt x="1806" y="23017"/>
                  <a:pt x="381" y="22004"/>
                </a:cubicBezTo>
                <a:cubicBezTo>
                  <a:pt x="222" y="21434"/>
                  <a:pt x="412" y="20832"/>
                  <a:pt x="856" y="20452"/>
                </a:cubicBezTo>
                <a:close/>
                <a:moveTo>
                  <a:pt x="2122" y="20077"/>
                </a:moveTo>
                <a:cubicBezTo>
                  <a:pt x="2382" y="20077"/>
                  <a:pt x="2638" y="20117"/>
                  <a:pt x="2883" y="20199"/>
                </a:cubicBezTo>
                <a:cubicBezTo>
                  <a:pt x="4118" y="21307"/>
                  <a:pt x="5194" y="22606"/>
                  <a:pt x="6366" y="23746"/>
                </a:cubicBezTo>
                <a:cubicBezTo>
                  <a:pt x="6936" y="24316"/>
                  <a:pt x="7506" y="24886"/>
                  <a:pt x="8045" y="25456"/>
                </a:cubicBezTo>
                <a:cubicBezTo>
                  <a:pt x="8330" y="25741"/>
                  <a:pt x="8551" y="26026"/>
                  <a:pt x="8805" y="26311"/>
                </a:cubicBezTo>
                <a:cubicBezTo>
                  <a:pt x="8298" y="25994"/>
                  <a:pt x="7791" y="25614"/>
                  <a:pt x="7285" y="25234"/>
                </a:cubicBezTo>
                <a:cubicBezTo>
                  <a:pt x="6588" y="24664"/>
                  <a:pt x="5891" y="24094"/>
                  <a:pt x="5163" y="23524"/>
                </a:cubicBezTo>
                <a:cubicBezTo>
                  <a:pt x="4434" y="22922"/>
                  <a:pt x="3643" y="22384"/>
                  <a:pt x="2914" y="21814"/>
                </a:cubicBezTo>
                <a:cubicBezTo>
                  <a:pt x="2313" y="21276"/>
                  <a:pt x="1679" y="20800"/>
                  <a:pt x="1014" y="20325"/>
                </a:cubicBezTo>
                <a:cubicBezTo>
                  <a:pt x="1046" y="20325"/>
                  <a:pt x="1077" y="20294"/>
                  <a:pt x="1077" y="20294"/>
                </a:cubicBezTo>
                <a:cubicBezTo>
                  <a:pt x="1421" y="20149"/>
                  <a:pt x="1775" y="20077"/>
                  <a:pt x="2122" y="20077"/>
                </a:cubicBezTo>
                <a:close/>
                <a:moveTo>
                  <a:pt x="3104" y="20262"/>
                </a:moveTo>
                <a:cubicBezTo>
                  <a:pt x="3928" y="20515"/>
                  <a:pt x="4719" y="20864"/>
                  <a:pt x="5448" y="21307"/>
                </a:cubicBezTo>
                <a:cubicBezTo>
                  <a:pt x="7411" y="22511"/>
                  <a:pt x="8488" y="24442"/>
                  <a:pt x="9216" y="26564"/>
                </a:cubicBezTo>
                <a:cubicBezTo>
                  <a:pt x="8773" y="26121"/>
                  <a:pt x="8393" y="25614"/>
                  <a:pt x="7950" y="25171"/>
                </a:cubicBezTo>
                <a:cubicBezTo>
                  <a:pt x="7411" y="24569"/>
                  <a:pt x="6810" y="23999"/>
                  <a:pt x="6239" y="23429"/>
                </a:cubicBezTo>
                <a:cubicBezTo>
                  <a:pt x="5163" y="22384"/>
                  <a:pt x="4181" y="21276"/>
                  <a:pt x="3104" y="20262"/>
                </a:cubicBezTo>
                <a:close/>
                <a:moveTo>
                  <a:pt x="412" y="22131"/>
                </a:moveTo>
                <a:lnTo>
                  <a:pt x="412" y="22131"/>
                </a:lnTo>
                <a:cubicBezTo>
                  <a:pt x="1679" y="23049"/>
                  <a:pt x="3136" y="23587"/>
                  <a:pt x="4498" y="24284"/>
                </a:cubicBezTo>
                <a:cubicBezTo>
                  <a:pt x="5828" y="24949"/>
                  <a:pt x="7095" y="25741"/>
                  <a:pt x="8425" y="26438"/>
                </a:cubicBezTo>
                <a:cubicBezTo>
                  <a:pt x="8520" y="26469"/>
                  <a:pt x="8583" y="26533"/>
                  <a:pt x="8678" y="26596"/>
                </a:cubicBezTo>
                <a:cubicBezTo>
                  <a:pt x="7728" y="26279"/>
                  <a:pt x="6778" y="25963"/>
                  <a:pt x="5796" y="25677"/>
                </a:cubicBezTo>
                <a:cubicBezTo>
                  <a:pt x="4434" y="25266"/>
                  <a:pt x="3136" y="24727"/>
                  <a:pt x="1806" y="24284"/>
                </a:cubicBezTo>
                <a:lnTo>
                  <a:pt x="1774" y="24284"/>
                </a:lnTo>
                <a:cubicBezTo>
                  <a:pt x="1457" y="23967"/>
                  <a:pt x="1141" y="23587"/>
                  <a:pt x="887" y="23207"/>
                </a:cubicBezTo>
                <a:cubicBezTo>
                  <a:pt x="666" y="22891"/>
                  <a:pt x="507" y="22511"/>
                  <a:pt x="412" y="22131"/>
                </a:cubicBezTo>
                <a:close/>
                <a:moveTo>
                  <a:pt x="1901" y="24411"/>
                </a:moveTo>
                <a:cubicBezTo>
                  <a:pt x="3168" y="24917"/>
                  <a:pt x="4434" y="25424"/>
                  <a:pt x="5733" y="25804"/>
                </a:cubicBezTo>
                <a:cubicBezTo>
                  <a:pt x="6778" y="26121"/>
                  <a:pt x="7918" y="26659"/>
                  <a:pt x="9026" y="26818"/>
                </a:cubicBezTo>
                <a:lnTo>
                  <a:pt x="9058" y="26818"/>
                </a:lnTo>
                <a:cubicBezTo>
                  <a:pt x="8811" y="26825"/>
                  <a:pt x="8566" y="26829"/>
                  <a:pt x="8323" y="26829"/>
                </a:cubicBezTo>
                <a:cubicBezTo>
                  <a:pt x="7536" y="26829"/>
                  <a:pt x="6768" y="26788"/>
                  <a:pt x="6018" y="26691"/>
                </a:cubicBezTo>
                <a:cubicBezTo>
                  <a:pt x="4909" y="26501"/>
                  <a:pt x="3896" y="26026"/>
                  <a:pt x="3009" y="25329"/>
                </a:cubicBezTo>
                <a:cubicBezTo>
                  <a:pt x="2629" y="25044"/>
                  <a:pt x="2249" y="24759"/>
                  <a:pt x="1901" y="24411"/>
                </a:cubicBezTo>
                <a:close/>
                <a:moveTo>
                  <a:pt x="12162" y="28084"/>
                </a:moveTo>
                <a:cubicBezTo>
                  <a:pt x="9565" y="29478"/>
                  <a:pt x="6810" y="30555"/>
                  <a:pt x="3959" y="31346"/>
                </a:cubicBezTo>
                <a:cubicBezTo>
                  <a:pt x="4054" y="31188"/>
                  <a:pt x="4149" y="31061"/>
                  <a:pt x="4244" y="30935"/>
                </a:cubicBezTo>
                <a:lnTo>
                  <a:pt x="4244" y="30903"/>
                </a:lnTo>
                <a:cubicBezTo>
                  <a:pt x="4878" y="30174"/>
                  <a:pt x="5954" y="29731"/>
                  <a:pt x="6841" y="29383"/>
                </a:cubicBezTo>
                <a:cubicBezTo>
                  <a:pt x="8520" y="28718"/>
                  <a:pt x="10325" y="28464"/>
                  <a:pt x="12067" y="28084"/>
                </a:cubicBezTo>
                <a:close/>
                <a:moveTo>
                  <a:pt x="12162" y="28148"/>
                </a:moveTo>
                <a:cubicBezTo>
                  <a:pt x="12162" y="28179"/>
                  <a:pt x="12162" y="28179"/>
                  <a:pt x="12162" y="28179"/>
                </a:cubicBezTo>
                <a:cubicBezTo>
                  <a:pt x="11750" y="28654"/>
                  <a:pt x="11307" y="29098"/>
                  <a:pt x="10768" y="29446"/>
                </a:cubicBezTo>
                <a:cubicBezTo>
                  <a:pt x="10040" y="29984"/>
                  <a:pt x="9311" y="30491"/>
                  <a:pt x="8551" y="30966"/>
                </a:cubicBezTo>
                <a:cubicBezTo>
                  <a:pt x="7190" y="31853"/>
                  <a:pt x="5733" y="32613"/>
                  <a:pt x="4308" y="33468"/>
                </a:cubicBezTo>
                <a:cubicBezTo>
                  <a:pt x="3674" y="33025"/>
                  <a:pt x="3484" y="32170"/>
                  <a:pt x="3864" y="31505"/>
                </a:cubicBezTo>
                <a:cubicBezTo>
                  <a:pt x="6715" y="30681"/>
                  <a:pt x="9691" y="29826"/>
                  <a:pt x="12162" y="28148"/>
                </a:cubicBezTo>
                <a:close/>
                <a:moveTo>
                  <a:pt x="11972" y="28781"/>
                </a:moveTo>
                <a:lnTo>
                  <a:pt x="11972" y="28781"/>
                </a:lnTo>
                <a:cubicBezTo>
                  <a:pt x="11528" y="30364"/>
                  <a:pt x="10641" y="31790"/>
                  <a:pt x="9438" y="32898"/>
                </a:cubicBezTo>
                <a:cubicBezTo>
                  <a:pt x="8805" y="33436"/>
                  <a:pt x="8045" y="33785"/>
                  <a:pt x="7221" y="33975"/>
                </a:cubicBezTo>
                <a:cubicBezTo>
                  <a:pt x="7981" y="33088"/>
                  <a:pt x="8995" y="32423"/>
                  <a:pt x="9755" y="31536"/>
                </a:cubicBezTo>
                <a:cubicBezTo>
                  <a:pt x="10515" y="30650"/>
                  <a:pt x="11243" y="29699"/>
                  <a:pt x="11972" y="28781"/>
                </a:cubicBezTo>
                <a:close/>
                <a:moveTo>
                  <a:pt x="11782" y="28813"/>
                </a:moveTo>
                <a:lnTo>
                  <a:pt x="11782" y="28813"/>
                </a:lnTo>
                <a:cubicBezTo>
                  <a:pt x="11085" y="29573"/>
                  <a:pt x="10451" y="30460"/>
                  <a:pt x="9786" y="31251"/>
                </a:cubicBezTo>
                <a:cubicBezTo>
                  <a:pt x="8931" y="32296"/>
                  <a:pt x="7728" y="32993"/>
                  <a:pt x="6873" y="34006"/>
                </a:cubicBezTo>
                <a:cubicBezTo>
                  <a:pt x="6685" y="34035"/>
                  <a:pt x="6497" y="34049"/>
                  <a:pt x="6311" y="34049"/>
                </a:cubicBezTo>
                <a:cubicBezTo>
                  <a:pt x="5679" y="34049"/>
                  <a:pt x="5060" y="33888"/>
                  <a:pt x="4498" y="33595"/>
                </a:cubicBezTo>
                <a:lnTo>
                  <a:pt x="4498" y="33563"/>
                </a:lnTo>
                <a:cubicBezTo>
                  <a:pt x="6049" y="32645"/>
                  <a:pt x="7633" y="31790"/>
                  <a:pt x="9153" y="30776"/>
                </a:cubicBezTo>
                <a:cubicBezTo>
                  <a:pt x="10008" y="30238"/>
                  <a:pt x="10800" y="29636"/>
                  <a:pt x="11560" y="29003"/>
                </a:cubicBezTo>
                <a:cubicBezTo>
                  <a:pt x="11623" y="28939"/>
                  <a:pt x="11718" y="28876"/>
                  <a:pt x="11782" y="28813"/>
                </a:cubicBezTo>
                <a:close/>
                <a:moveTo>
                  <a:pt x="18589" y="1"/>
                </a:moveTo>
                <a:cubicBezTo>
                  <a:pt x="17835" y="1"/>
                  <a:pt x="17060" y="595"/>
                  <a:pt x="16564" y="1039"/>
                </a:cubicBezTo>
                <a:cubicBezTo>
                  <a:pt x="15582" y="2021"/>
                  <a:pt x="14790" y="3161"/>
                  <a:pt x="14283" y="4459"/>
                </a:cubicBezTo>
                <a:cubicBezTo>
                  <a:pt x="13207" y="6835"/>
                  <a:pt x="13302" y="9558"/>
                  <a:pt x="14568" y="11838"/>
                </a:cubicBezTo>
                <a:cubicBezTo>
                  <a:pt x="14283" y="12725"/>
                  <a:pt x="14030" y="13643"/>
                  <a:pt x="13840" y="14530"/>
                </a:cubicBezTo>
                <a:cubicBezTo>
                  <a:pt x="13650" y="12503"/>
                  <a:pt x="13207" y="10508"/>
                  <a:pt x="12447" y="8608"/>
                </a:cubicBezTo>
                <a:cubicBezTo>
                  <a:pt x="11972" y="7462"/>
                  <a:pt x="10461" y="5454"/>
                  <a:pt x="8981" y="5454"/>
                </a:cubicBezTo>
                <a:cubicBezTo>
                  <a:pt x="8784" y="5454"/>
                  <a:pt x="8587" y="5489"/>
                  <a:pt x="8393" y="5568"/>
                </a:cubicBezTo>
                <a:cubicBezTo>
                  <a:pt x="6208" y="6454"/>
                  <a:pt x="7190" y="9653"/>
                  <a:pt x="7918" y="11173"/>
                </a:cubicBezTo>
                <a:cubicBezTo>
                  <a:pt x="8963" y="13422"/>
                  <a:pt x="11148" y="14973"/>
                  <a:pt x="13618" y="15227"/>
                </a:cubicBezTo>
                <a:cubicBezTo>
                  <a:pt x="13618" y="15258"/>
                  <a:pt x="13650" y="15290"/>
                  <a:pt x="13682" y="15290"/>
                </a:cubicBezTo>
                <a:cubicBezTo>
                  <a:pt x="13365" y="16684"/>
                  <a:pt x="13143" y="18109"/>
                  <a:pt x="12985" y="19534"/>
                </a:cubicBezTo>
                <a:cubicBezTo>
                  <a:pt x="12225" y="17159"/>
                  <a:pt x="10736" y="15100"/>
                  <a:pt x="8710" y="13675"/>
                </a:cubicBezTo>
                <a:cubicBezTo>
                  <a:pt x="7930" y="13142"/>
                  <a:pt x="6619" y="12449"/>
                  <a:pt x="5499" y="12449"/>
                </a:cubicBezTo>
                <a:cubicBezTo>
                  <a:pt x="4891" y="12449"/>
                  <a:pt x="4339" y="12653"/>
                  <a:pt x="3959" y="13200"/>
                </a:cubicBezTo>
                <a:cubicBezTo>
                  <a:pt x="2819" y="14815"/>
                  <a:pt x="4751" y="17000"/>
                  <a:pt x="5891" y="17950"/>
                </a:cubicBezTo>
                <a:cubicBezTo>
                  <a:pt x="7823" y="19629"/>
                  <a:pt x="10356" y="20199"/>
                  <a:pt x="12858" y="20262"/>
                </a:cubicBezTo>
                <a:lnTo>
                  <a:pt x="12858" y="20294"/>
                </a:lnTo>
                <a:cubicBezTo>
                  <a:pt x="12795" y="20895"/>
                  <a:pt x="12732" y="21497"/>
                  <a:pt x="12637" y="22131"/>
                </a:cubicBezTo>
                <a:cubicBezTo>
                  <a:pt x="12605" y="22416"/>
                  <a:pt x="12573" y="22701"/>
                  <a:pt x="12542" y="22986"/>
                </a:cubicBezTo>
                <a:cubicBezTo>
                  <a:pt x="12542" y="23017"/>
                  <a:pt x="12542" y="23081"/>
                  <a:pt x="12542" y="23112"/>
                </a:cubicBezTo>
                <a:cubicBezTo>
                  <a:pt x="12542" y="23207"/>
                  <a:pt x="12510" y="23334"/>
                  <a:pt x="12510" y="23429"/>
                </a:cubicBezTo>
                <a:cubicBezTo>
                  <a:pt x="12510" y="23429"/>
                  <a:pt x="12510" y="23461"/>
                  <a:pt x="12510" y="23461"/>
                </a:cubicBezTo>
                <a:cubicBezTo>
                  <a:pt x="12352" y="24949"/>
                  <a:pt x="12257" y="26438"/>
                  <a:pt x="12193" y="27926"/>
                </a:cubicBezTo>
                <a:cubicBezTo>
                  <a:pt x="11845" y="27799"/>
                  <a:pt x="11497" y="27641"/>
                  <a:pt x="11117" y="27546"/>
                </a:cubicBezTo>
                <a:cubicBezTo>
                  <a:pt x="10546" y="27324"/>
                  <a:pt x="10008" y="27071"/>
                  <a:pt x="9470" y="26754"/>
                </a:cubicBezTo>
                <a:cubicBezTo>
                  <a:pt x="8931" y="24347"/>
                  <a:pt x="7601" y="22162"/>
                  <a:pt x="5384" y="20959"/>
                </a:cubicBezTo>
                <a:cubicBezTo>
                  <a:pt x="4507" y="20487"/>
                  <a:pt x="3215" y="19871"/>
                  <a:pt x="2052" y="19871"/>
                </a:cubicBezTo>
                <a:cubicBezTo>
                  <a:pt x="1577" y="19871"/>
                  <a:pt x="1124" y="19973"/>
                  <a:pt x="729" y="20230"/>
                </a:cubicBezTo>
                <a:cubicBezTo>
                  <a:pt x="127" y="20610"/>
                  <a:pt x="1" y="21561"/>
                  <a:pt x="191" y="22194"/>
                </a:cubicBezTo>
                <a:cubicBezTo>
                  <a:pt x="476" y="23271"/>
                  <a:pt x="1236" y="24126"/>
                  <a:pt x="2059" y="24854"/>
                </a:cubicBezTo>
                <a:cubicBezTo>
                  <a:pt x="2914" y="25614"/>
                  <a:pt x="3959" y="26216"/>
                  <a:pt x="5036" y="26596"/>
                </a:cubicBezTo>
                <a:cubicBezTo>
                  <a:pt x="6429" y="27071"/>
                  <a:pt x="7918" y="26913"/>
                  <a:pt x="9375" y="27008"/>
                </a:cubicBezTo>
                <a:cubicBezTo>
                  <a:pt x="9375" y="27008"/>
                  <a:pt x="9375" y="27008"/>
                  <a:pt x="9375" y="27039"/>
                </a:cubicBezTo>
                <a:lnTo>
                  <a:pt x="9406" y="27039"/>
                </a:lnTo>
                <a:cubicBezTo>
                  <a:pt x="10166" y="27483"/>
                  <a:pt x="10990" y="27831"/>
                  <a:pt x="11845" y="28021"/>
                </a:cubicBezTo>
                <a:cubicBezTo>
                  <a:pt x="9596" y="28401"/>
                  <a:pt x="7285" y="28749"/>
                  <a:pt x="5258" y="29858"/>
                </a:cubicBezTo>
                <a:cubicBezTo>
                  <a:pt x="3896" y="30586"/>
                  <a:pt x="2566" y="32233"/>
                  <a:pt x="3991" y="33595"/>
                </a:cubicBezTo>
                <a:cubicBezTo>
                  <a:pt x="4538" y="34141"/>
                  <a:pt x="5280" y="34361"/>
                  <a:pt x="6050" y="34361"/>
                </a:cubicBezTo>
                <a:cubicBezTo>
                  <a:pt x="6975" y="34361"/>
                  <a:pt x="7938" y="34044"/>
                  <a:pt x="8646" y="33595"/>
                </a:cubicBezTo>
                <a:cubicBezTo>
                  <a:pt x="10325" y="32486"/>
                  <a:pt x="11560" y="30871"/>
                  <a:pt x="12193" y="28971"/>
                </a:cubicBezTo>
                <a:lnTo>
                  <a:pt x="12193" y="28971"/>
                </a:lnTo>
                <a:cubicBezTo>
                  <a:pt x="12130" y="32201"/>
                  <a:pt x="12605" y="35432"/>
                  <a:pt x="13650" y="38503"/>
                </a:cubicBezTo>
                <a:cubicBezTo>
                  <a:pt x="13713" y="38440"/>
                  <a:pt x="13808" y="38377"/>
                  <a:pt x="13872" y="38345"/>
                </a:cubicBezTo>
                <a:cubicBezTo>
                  <a:pt x="12668" y="33531"/>
                  <a:pt x="12320" y="28528"/>
                  <a:pt x="12795" y="23587"/>
                </a:cubicBezTo>
                <a:lnTo>
                  <a:pt x="12795" y="23587"/>
                </a:lnTo>
                <a:cubicBezTo>
                  <a:pt x="14104" y="24174"/>
                  <a:pt x="15498" y="24470"/>
                  <a:pt x="16902" y="24470"/>
                </a:cubicBezTo>
                <a:cubicBezTo>
                  <a:pt x="17773" y="24470"/>
                  <a:pt x="18648" y="24356"/>
                  <a:pt x="19509" y="24126"/>
                </a:cubicBezTo>
                <a:cubicBezTo>
                  <a:pt x="20997" y="23714"/>
                  <a:pt x="23436" y="22796"/>
                  <a:pt x="23372" y="20895"/>
                </a:cubicBezTo>
                <a:cubicBezTo>
                  <a:pt x="23348" y="19527"/>
                  <a:pt x="21348" y="19273"/>
                  <a:pt x="19955" y="19273"/>
                </a:cubicBezTo>
                <a:cubicBezTo>
                  <a:pt x="19575" y="19273"/>
                  <a:pt x="19240" y="19292"/>
                  <a:pt x="19002" y="19312"/>
                </a:cubicBezTo>
                <a:cubicBezTo>
                  <a:pt x="17640" y="19407"/>
                  <a:pt x="16310" y="19850"/>
                  <a:pt x="15138" y="20547"/>
                </a:cubicBezTo>
                <a:cubicBezTo>
                  <a:pt x="14410" y="21022"/>
                  <a:pt x="13777" y="21624"/>
                  <a:pt x="13270" y="22321"/>
                </a:cubicBezTo>
                <a:cubicBezTo>
                  <a:pt x="14125" y="20895"/>
                  <a:pt x="15012" y="19502"/>
                  <a:pt x="15962" y="18172"/>
                </a:cubicBezTo>
                <a:cubicBezTo>
                  <a:pt x="15986" y="18180"/>
                  <a:pt x="16009" y="18184"/>
                  <a:pt x="16032" y="18184"/>
                </a:cubicBezTo>
                <a:cubicBezTo>
                  <a:pt x="16098" y="18184"/>
                  <a:pt x="16152" y="18148"/>
                  <a:pt x="16152" y="18077"/>
                </a:cubicBezTo>
                <a:cubicBezTo>
                  <a:pt x="17799" y="17919"/>
                  <a:pt x="19350" y="17380"/>
                  <a:pt x="20776" y="16557"/>
                </a:cubicBezTo>
                <a:cubicBezTo>
                  <a:pt x="22011" y="15702"/>
                  <a:pt x="22992" y="14562"/>
                  <a:pt x="23657" y="13232"/>
                </a:cubicBezTo>
                <a:cubicBezTo>
                  <a:pt x="24427" y="11754"/>
                  <a:pt x="25197" y="8060"/>
                  <a:pt x="22707" y="8060"/>
                </a:cubicBezTo>
                <a:cubicBezTo>
                  <a:pt x="22636" y="8060"/>
                  <a:pt x="22562" y="8063"/>
                  <a:pt x="22486" y="8070"/>
                </a:cubicBezTo>
                <a:cubicBezTo>
                  <a:pt x="20079" y="8260"/>
                  <a:pt x="18242" y="10128"/>
                  <a:pt x="17229" y="12155"/>
                </a:cubicBezTo>
                <a:cubicBezTo>
                  <a:pt x="16374" y="13833"/>
                  <a:pt x="15772" y="16018"/>
                  <a:pt x="15899" y="17950"/>
                </a:cubicBezTo>
                <a:cubicBezTo>
                  <a:pt x="14835" y="19358"/>
                  <a:pt x="13863" y="20859"/>
                  <a:pt x="12924" y="22361"/>
                </a:cubicBezTo>
                <a:lnTo>
                  <a:pt x="12924" y="22361"/>
                </a:lnTo>
                <a:cubicBezTo>
                  <a:pt x="13272" y="18916"/>
                  <a:pt x="13684" y="15346"/>
                  <a:pt x="14695" y="11965"/>
                </a:cubicBezTo>
                <a:cubicBezTo>
                  <a:pt x="14707" y="11971"/>
                  <a:pt x="14719" y="11974"/>
                  <a:pt x="14731" y="11974"/>
                </a:cubicBezTo>
                <a:cubicBezTo>
                  <a:pt x="14780" y="11974"/>
                  <a:pt x="14822" y="11927"/>
                  <a:pt x="14822" y="11902"/>
                </a:cubicBezTo>
                <a:cubicBezTo>
                  <a:pt x="17134" y="10888"/>
                  <a:pt x="18939" y="8988"/>
                  <a:pt x="19826" y="6644"/>
                </a:cubicBezTo>
                <a:cubicBezTo>
                  <a:pt x="20396" y="5124"/>
                  <a:pt x="21156" y="1926"/>
                  <a:pt x="19762" y="532"/>
                </a:cubicBezTo>
                <a:cubicBezTo>
                  <a:pt x="19572" y="342"/>
                  <a:pt x="19319" y="184"/>
                  <a:pt x="19065" y="89"/>
                </a:cubicBezTo>
                <a:cubicBezTo>
                  <a:pt x="18910" y="28"/>
                  <a:pt x="18750" y="1"/>
                  <a:pt x="18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3" name="Google Shape;643;p11"/>
          <p:cNvGrpSpPr/>
          <p:nvPr/>
        </p:nvGrpSpPr>
        <p:grpSpPr>
          <a:xfrm rot="-5400000">
            <a:off x="8349562" y="4982583"/>
            <a:ext cx="172454" cy="163819"/>
            <a:chOff x="-5" y="4535347"/>
            <a:chExt cx="172454" cy="163819"/>
          </a:xfrm>
        </p:grpSpPr>
        <p:sp>
          <p:nvSpPr>
            <p:cNvPr id="644" name="Google Shape;644;p11"/>
            <p:cNvSpPr/>
            <p:nvPr/>
          </p:nvSpPr>
          <p:spPr>
            <a:xfrm flipH="1" rot="10800000">
              <a:off x="-5" y="4613983"/>
              <a:ext cx="22231" cy="47619"/>
            </a:xfrm>
            <a:custGeom>
              <a:rect b="b" l="l" r="r" t="t"/>
              <a:pathLst>
                <a:path extrusionOk="0" h="2851" w="1331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flipH="1" rot="10800000">
              <a:off x="-5" y="4619796"/>
              <a:ext cx="117970" cy="79370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flipH="1" rot="10800000">
              <a:off x="111068" y="4566230"/>
              <a:ext cx="61382" cy="67729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flipH="1" rot="10800000">
              <a:off x="113707" y="4603193"/>
              <a:ext cx="41522" cy="22966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flipH="1" rot="10800000">
              <a:off x="-5" y="4535347"/>
              <a:ext cx="80222" cy="90477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flipH="1" rot="10800000">
              <a:off x="19036" y="4576318"/>
              <a:ext cx="25104" cy="40320"/>
            </a:xfrm>
            <a:custGeom>
              <a:rect b="b" l="l" r="r" t="t"/>
              <a:pathLst>
                <a:path extrusionOk="0" h="2414" w="1503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0" name="Google Shape;650;p11"/>
          <p:cNvSpPr/>
          <p:nvPr/>
        </p:nvSpPr>
        <p:spPr>
          <a:xfrm rot="1800212">
            <a:off x="5763549" y="3903280"/>
            <a:ext cx="612267" cy="392152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1"/>
          <p:cNvSpPr/>
          <p:nvPr/>
        </p:nvSpPr>
        <p:spPr>
          <a:xfrm>
            <a:off x="3627759" y="12"/>
            <a:ext cx="2171172" cy="387763"/>
          </a:xfrm>
          <a:custGeom>
            <a:rect b="b" l="l" r="r" t="t"/>
            <a:pathLst>
              <a:path extrusionOk="0" h="37071" w="207569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3"/>
          <p:cNvSpPr txBox="1"/>
          <p:nvPr>
            <p:ph hasCustomPrompt="1" type="title"/>
          </p:nvPr>
        </p:nvSpPr>
        <p:spPr>
          <a:xfrm>
            <a:off x="5184200" y="896475"/>
            <a:ext cx="603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5" name="Google Shape;655;p13"/>
          <p:cNvSpPr txBox="1"/>
          <p:nvPr>
            <p:ph hasCustomPrompt="1" idx="2" type="title"/>
          </p:nvPr>
        </p:nvSpPr>
        <p:spPr>
          <a:xfrm>
            <a:off x="7281400" y="896475"/>
            <a:ext cx="603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6" name="Google Shape;656;p13"/>
          <p:cNvSpPr txBox="1"/>
          <p:nvPr>
            <p:ph hasCustomPrompt="1" idx="3" type="title"/>
          </p:nvPr>
        </p:nvSpPr>
        <p:spPr>
          <a:xfrm>
            <a:off x="5184200" y="2794325"/>
            <a:ext cx="603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/>
          <p:nvPr>
            <p:ph hasCustomPrompt="1" idx="4" type="title"/>
          </p:nvPr>
        </p:nvSpPr>
        <p:spPr>
          <a:xfrm>
            <a:off x="7281400" y="2794325"/>
            <a:ext cx="603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/>
          <p:nvPr>
            <p:ph idx="1" type="subTitle"/>
          </p:nvPr>
        </p:nvSpPr>
        <p:spPr>
          <a:xfrm>
            <a:off x="4637900" y="1806746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9" name="Google Shape;659;p13"/>
          <p:cNvSpPr txBox="1"/>
          <p:nvPr>
            <p:ph idx="5" type="subTitle"/>
          </p:nvPr>
        </p:nvSpPr>
        <p:spPr>
          <a:xfrm>
            <a:off x="4637900" y="1446975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0" name="Google Shape;660;p13"/>
          <p:cNvSpPr txBox="1"/>
          <p:nvPr>
            <p:ph idx="6" type="subTitle"/>
          </p:nvPr>
        </p:nvSpPr>
        <p:spPr>
          <a:xfrm>
            <a:off x="6735100" y="1806746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1" name="Google Shape;661;p13"/>
          <p:cNvSpPr txBox="1"/>
          <p:nvPr>
            <p:ph idx="7" type="subTitle"/>
          </p:nvPr>
        </p:nvSpPr>
        <p:spPr>
          <a:xfrm>
            <a:off x="6735100" y="1446975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13"/>
          <p:cNvSpPr txBox="1"/>
          <p:nvPr>
            <p:ph idx="8" type="subTitle"/>
          </p:nvPr>
        </p:nvSpPr>
        <p:spPr>
          <a:xfrm>
            <a:off x="4637900" y="3692313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3" name="Google Shape;663;p13"/>
          <p:cNvSpPr txBox="1"/>
          <p:nvPr>
            <p:ph idx="9" type="subTitle"/>
          </p:nvPr>
        </p:nvSpPr>
        <p:spPr>
          <a:xfrm>
            <a:off x="4637900" y="3344816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3"/>
          <p:cNvSpPr txBox="1"/>
          <p:nvPr>
            <p:ph idx="13" type="subTitle"/>
          </p:nvPr>
        </p:nvSpPr>
        <p:spPr>
          <a:xfrm>
            <a:off x="6735100" y="3692313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3"/>
          <p:cNvSpPr txBox="1"/>
          <p:nvPr>
            <p:ph idx="14" type="subTitle"/>
          </p:nvPr>
        </p:nvSpPr>
        <p:spPr>
          <a:xfrm>
            <a:off x="6735100" y="3344816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66" name="Google Shape;666;p13"/>
          <p:cNvGrpSpPr/>
          <p:nvPr/>
        </p:nvGrpSpPr>
        <p:grpSpPr>
          <a:xfrm>
            <a:off x="-8836" y="2624"/>
            <a:ext cx="703765" cy="1221051"/>
            <a:chOff x="338" y="2926"/>
            <a:chExt cx="1972988" cy="3423187"/>
          </a:xfrm>
        </p:grpSpPr>
        <p:sp>
          <p:nvSpPr>
            <p:cNvPr id="667" name="Google Shape;667;p13"/>
            <p:cNvSpPr/>
            <p:nvPr/>
          </p:nvSpPr>
          <p:spPr>
            <a:xfrm>
              <a:off x="338" y="2926"/>
              <a:ext cx="1972988" cy="1214452"/>
            </a:xfrm>
            <a:custGeom>
              <a:rect b="b" l="l" r="r" t="t"/>
              <a:pathLst>
                <a:path extrusionOk="0" h="18633" w="30271">
                  <a:moveTo>
                    <a:pt x="22001" y="602"/>
                  </a:moveTo>
                  <a:cubicBezTo>
                    <a:pt x="21427" y="1591"/>
                    <a:pt x="20625" y="2422"/>
                    <a:pt x="19664" y="3024"/>
                  </a:cubicBezTo>
                  <a:cubicBezTo>
                    <a:pt x="18690" y="3669"/>
                    <a:pt x="17543" y="4300"/>
                    <a:pt x="16368" y="4558"/>
                  </a:cubicBezTo>
                  <a:cubicBezTo>
                    <a:pt x="17429" y="3984"/>
                    <a:pt x="18446" y="3339"/>
                    <a:pt x="19435" y="2652"/>
                  </a:cubicBezTo>
                  <a:cubicBezTo>
                    <a:pt x="19965" y="2293"/>
                    <a:pt x="20467" y="1906"/>
                    <a:pt x="20954" y="1476"/>
                  </a:cubicBezTo>
                  <a:cubicBezTo>
                    <a:pt x="21284" y="1161"/>
                    <a:pt x="21628" y="860"/>
                    <a:pt x="22001" y="602"/>
                  </a:cubicBezTo>
                  <a:close/>
                  <a:moveTo>
                    <a:pt x="27017" y="3626"/>
                  </a:moveTo>
                  <a:cubicBezTo>
                    <a:pt x="26960" y="3655"/>
                    <a:pt x="26917" y="3698"/>
                    <a:pt x="26859" y="3726"/>
                  </a:cubicBezTo>
                  <a:cubicBezTo>
                    <a:pt x="25999" y="4271"/>
                    <a:pt x="25010" y="4758"/>
                    <a:pt x="23979" y="4787"/>
                  </a:cubicBezTo>
                  <a:cubicBezTo>
                    <a:pt x="23885" y="4789"/>
                    <a:pt x="23792" y="4791"/>
                    <a:pt x="23698" y="4791"/>
                  </a:cubicBezTo>
                  <a:cubicBezTo>
                    <a:pt x="23215" y="4791"/>
                    <a:pt x="22727" y="4759"/>
                    <a:pt x="22259" y="4687"/>
                  </a:cubicBezTo>
                  <a:cubicBezTo>
                    <a:pt x="23893" y="4629"/>
                    <a:pt x="25512" y="4271"/>
                    <a:pt x="27017" y="3626"/>
                  </a:cubicBezTo>
                  <a:close/>
                  <a:moveTo>
                    <a:pt x="21958" y="5914"/>
                  </a:moveTo>
                  <a:cubicBezTo>
                    <a:pt x="22518" y="5914"/>
                    <a:pt x="23076" y="5939"/>
                    <a:pt x="23635" y="5991"/>
                  </a:cubicBezTo>
                  <a:cubicBezTo>
                    <a:pt x="24337" y="6020"/>
                    <a:pt x="25025" y="6192"/>
                    <a:pt x="25670" y="6493"/>
                  </a:cubicBezTo>
                  <a:cubicBezTo>
                    <a:pt x="25956" y="6636"/>
                    <a:pt x="26229" y="6808"/>
                    <a:pt x="26487" y="6980"/>
                  </a:cubicBezTo>
                  <a:cubicBezTo>
                    <a:pt x="25197" y="6650"/>
                    <a:pt x="23893" y="6378"/>
                    <a:pt x="22574" y="6192"/>
                  </a:cubicBezTo>
                  <a:cubicBezTo>
                    <a:pt x="21886" y="6091"/>
                    <a:pt x="21198" y="6063"/>
                    <a:pt x="20510" y="5991"/>
                  </a:cubicBezTo>
                  <a:cubicBezTo>
                    <a:pt x="20481" y="5991"/>
                    <a:pt x="20438" y="5991"/>
                    <a:pt x="20395" y="5977"/>
                  </a:cubicBezTo>
                  <a:cubicBezTo>
                    <a:pt x="20919" y="5935"/>
                    <a:pt x="21439" y="5914"/>
                    <a:pt x="21958" y="5914"/>
                  </a:cubicBezTo>
                  <a:close/>
                  <a:moveTo>
                    <a:pt x="10678" y="989"/>
                  </a:moveTo>
                  <a:cubicBezTo>
                    <a:pt x="10950" y="2293"/>
                    <a:pt x="11308" y="3569"/>
                    <a:pt x="11609" y="4859"/>
                  </a:cubicBezTo>
                  <a:cubicBezTo>
                    <a:pt x="11867" y="6020"/>
                    <a:pt x="11968" y="7181"/>
                    <a:pt x="12125" y="8356"/>
                  </a:cubicBezTo>
                  <a:cubicBezTo>
                    <a:pt x="12125" y="8399"/>
                    <a:pt x="12111" y="8442"/>
                    <a:pt x="12111" y="8485"/>
                  </a:cubicBezTo>
                  <a:lnTo>
                    <a:pt x="12054" y="8499"/>
                  </a:lnTo>
                  <a:cubicBezTo>
                    <a:pt x="11079" y="7037"/>
                    <a:pt x="10391" y="5489"/>
                    <a:pt x="10363" y="3698"/>
                  </a:cubicBezTo>
                  <a:cubicBezTo>
                    <a:pt x="10363" y="2981"/>
                    <a:pt x="10377" y="1892"/>
                    <a:pt x="10678" y="989"/>
                  </a:cubicBezTo>
                  <a:close/>
                  <a:moveTo>
                    <a:pt x="19598" y="6063"/>
                  </a:moveTo>
                  <a:lnTo>
                    <a:pt x="19598" y="6063"/>
                  </a:lnTo>
                  <a:cubicBezTo>
                    <a:pt x="20743" y="6106"/>
                    <a:pt x="21888" y="6221"/>
                    <a:pt x="23018" y="6407"/>
                  </a:cubicBezTo>
                  <a:cubicBezTo>
                    <a:pt x="24265" y="6636"/>
                    <a:pt x="25512" y="6894"/>
                    <a:pt x="26745" y="7181"/>
                  </a:cubicBezTo>
                  <a:cubicBezTo>
                    <a:pt x="27074" y="7424"/>
                    <a:pt x="27318" y="7754"/>
                    <a:pt x="27447" y="8141"/>
                  </a:cubicBezTo>
                  <a:cubicBezTo>
                    <a:pt x="27562" y="8485"/>
                    <a:pt x="27504" y="8843"/>
                    <a:pt x="27289" y="9130"/>
                  </a:cubicBezTo>
                  <a:cubicBezTo>
                    <a:pt x="25770" y="8514"/>
                    <a:pt x="24237" y="7940"/>
                    <a:pt x="22746" y="7267"/>
                  </a:cubicBezTo>
                  <a:cubicBezTo>
                    <a:pt x="21728" y="6808"/>
                    <a:pt x="20625" y="6263"/>
                    <a:pt x="19492" y="6077"/>
                  </a:cubicBezTo>
                  <a:cubicBezTo>
                    <a:pt x="19532" y="6077"/>
                    <a:pt x="19560" y="6065"/>
                    <a:pt x="19598" y="6063"/>
                  </a:cubicBezTo>
                  <a:close/>
                  <a:moveTo>
                    <a:pt x="18847" y="6163"/>
                  </a:moveTo>
                  <a:cubicBezTo>
                    <a:pt x="19349" y="6822"/>
                    <a:pt x="19965" y="7424"/>
                    <a:pt x="20524" y="8041"/>
                  </a:cubicBezTo>
                  <a:cubicBezTo>
                    <a:pt x="20969" y="8514"/>
                    <a:pt x="21585" y="8958"/>
                    <a:pt x="22001" y="9474"/>
                  </a:cubicBezTo>
                  <a:cubicBezTo>
                    <a:pt x="21427" y="9244"/>
                    <a:pt x="20897" y="8886"/>
                    <a:pt x="20438" y="8456"/>
                  </a:cubicBezTo>
                  <a:cubicBezTo>
                    <a:pt x="19765" y="7783"/>
                    <a:pt x="19292" y="6994"/>
                    <a:pt x="18819" y="6177"/>
                  </a:cubicBezTo>
                  <a:lnTo>
                    <a:pt x="18847" y="6163"/>
                  </a:lnTo>
                  <a:close/>
                  <a:moveTo>
                    <a:pt x="19521" y="6263"/>
                  </a:moveTo>
                  <a:lnTo>
                    <a:pt x="19521" y="6263"/>
                  </a:lnTo>
                  <a:cubicBezTo>
                    <a:pt x="20739" y="6636"/>
                    <a:pt x="21943" y="7080"/>
                    <a:pt x="23119" y="7596"/>
                  </a:cubicBezTo>
                  <a:cubicBezTo>
                    <a:pt x="24466" y="8198"/>
                    <a:pt x="25856" y="8714"/>
                    <a:pt x="27232" y="9216"/>
                  </a:cubicBezTo>
                  <a:cubicBezTo>
                    <a:pt x="26845" y="9703"/>
                    <a:pt x="26085" y="9975"/>
                    <a:pt x="25498" y="10033"/>
                  </a:cubicBezTo>
                  <a:cubicBezTo>
                    <a:pt x="25096" y="9674"/>
                    <a:pt x="24595" y="9431"/>
                    <a:pt x="24136" y="9144"/>
                  </a:cubicBezTo>
                  <a:cubicBezTo>
                    <a:pt x="23477" y="8714"/>
                    <a:pt x="22832" y="8270"/>
                    <a:pt x="22187" y="7826"/>
                  </a:cubicBezTo>
                  <a:cubicBezTo>
                    <a:pt x="21341" y="7224"/>
                    <a:pt x="20453" y="6708"/>
                    <a:pt x="19521" y="6263"/>
                  </a:cubicBezTo>
                  <a:close/>
                  <a:moveTo>
                    <a:pt x="19005" y="6149"/>
                  </a:moveTo>
                  <a:cubicBezTo>
                    <a:pt x="20223" y="6736"/>
                    <a:pt x="21384" y="7424"/>
                    <a:pt x="22488" y="8213"/>
                  </a:cubicBezTo>
                  <a:cubicBezTo>
                    <a:pt x="22947" y="8528"/>
                    <a:pt x="23405" y="8858"/>
                    <a:pt x="23878" y="9159"/>
                  </a:cubicBezTo>
                  <a:cubicBezTo>
                    <a:pt x="24337" y="9445"/>
                    <a:pt x="24853" y="9717"/>
                    <a:pt x="25283" y="10047"/>
                  </a:cubicBezTo>
                  <a:cubicBezTo>
                    <a:pt x="25141" y="10055"/>
                    <a:pt x="24999" y="10059"/>
                    <a:pt x="24856" y="10059"/>
                  </a:cubicBezTo>
                  <a:cubicBezTo>
                    <a:pt x="24221" y="10059"/>
                    <a:pt x="23581" y="9979"/>
                    <a:pt x="22961" y="9803"/>
                  </a:cubicBezTo>
                  <a:cubicBezTo>
                    <a:pt x="22674" y="9732"/>
                    <a:pt x="22388" y="9631"/>
                    <a:pt x="22115" y="9517"/>
                  </a:cubicBezTo>
                  <a:cubicBezTo>
                    <a:pt x="21972" y="9345"/>
                    <a:pt x="21814" y="9173"/>
                    <a:pt x="21642" y="9030"/>
                  </a:cubicBezTo>
                  <a:cubicBezTo>
                    <a:pt x="21270" y="8700"/>
                    <a:pt x="20926" y="8342"/>
                    <a:pt x="20610" y="7969"/>
                  </a:cubicBezTo>
                  <a:cubicBezTo>
                    <a:pt x="20066" y="7353"/>
                    <a:pt x="19521" y="6722"/>
                    <a:pt x="18933" y="6163"/>
                  </a:cubicBezTo>
                  <a:lnTo>
                    <a:pt x="19005" y="6149"/>
                  </a:lnTo>
                  <a:close/>
                  <a:moveTo>
                    <a:pt x="15193" y="7826"/>
                  </a:moveTo>
                  <a:lnTo>
                    <a:pt x="15193" y="7826"/>
                  </a:lnTo>
                  <a:cubicBezTo>
                    <a:pt x="17128" y="7897"/>
                    <a:pt x="18976" y="8614"/>
                    <a:pt x="20467" y="9832"/>
                  </a:cubicBezTo>
                  <a:cubicBezTo>
                    <a:pt x="20897" y="10205"/>
                    <a:pt x="21270" y="10592"/>
                    <a:pt x="21614" y="11036"/>
                  </a:cubicBezTo>
                  <a:cubicBezTo>
                    <a:pt x="19578" y="9746"/>
                    <a:pt x="17300" y="8958"/>
                    <a:pt x="15193" y="7826"/>
                  </a:cubicBezTo>
                  <a:close/>
                  <a:moveTo>
                    <a:pt x="15795" y="8256"/>
                  </a:moveTo>
                  <a:lnTo>
                    <a:pt x="15795" y="8256"/>
                  </a:lnTo>
                  <a:cubicBezTo>
                    <a:pt x="16683" y="8700"/>
                    <a:pt x="17615" y="9058"/>
                    <a:pt x="18518" y="9474"/>
                  </a:cubicBezTo>
                  <a:cubicBezTo>
                    <a:pt x="19593" y="9961"/>
                    <a:pt x="20639" y="10491"/>
                    <a:pt x="21657" y="11093"/>
                  </a:cubicBezTo>
                  <a:cubicBezTo>
                    <a:pt x="22230" y="11839"/>
                    <a:pt x="22689" y="12713"/>
                    <a:pt x="22373" y="13329"/>
                  </a:cubicBezTo>
                  <a:cubicBezTo>
                    <a:pt x="21040" y="12455"/>
                    <a:pt x="19822" y="11323"/>
                    <a:pt x="18561" y="10334"/>
                  </a:cubicBezTo>
                  <a:cubicBezTo>
                    <a:pt x="17658" y="9631"/>
                    <a:pt x="16741" y="8915"/>
                    <a:pt x="15795" y="8256"/>
                  </a:cubicBezTo>
                  <a:close/>
                  <a:moveTo>
                    <a:pt x="14863" y="7883"/>
                  </a:moveTo>
                  <a:cubicBezTo>
                    <a:pt x="15623" y="9058"/>
                    <a:pt x="16483" y="10205"/>
                    <a:pt x="17328" y="11308"/>
                  </a:cubicBezTo>
                  <a:cubicBezTo>
                    <a:pt x="18045" y="12254"/>
                    <a:pt x="18862" y="13100"/>
                    <a:pt x="19779" y="13845"/>
                  </a:cubicBezTo>
                  <a:cubicBezTo>
                    <a:pt x="18905" y="13501"/>
                    <a:pt x="18088" y="12985"/>
                    <a:pt x="17414" y="12340"/>
                  </a:cubicBezTo>
                  <a:cubicBezTo>
                    <a:pt x="16110" y="11093"/>
                    <a:pt x="15494" y="9517"/>
                    <a:pt x="14863" y="7883"/>
                  </a:cubicBezTo>
                  <a:close/>
                  <a:moveTo>
                    <a:pt x="15092" y="7897"/>
                  </a:moveTo>
                  <a:lnTo>
                    <a:pt x="15092" y="7897"/>
                  </a:lnTo>
                  <a:cubicBezTo>
                    <a:pt x="15178" y="7940"/>
                    <a:pt x="15264" y="7983"/>
                    <a:pt x="15350" y="8026"/>
                  </a:cubicBezTo>
                  <a:cubicBezTo>
                    <a:pt x="16583" y="8858"/>
                    <a:pt x="17729" y="9789"/>
                    <a:pt x="18890" y="10706"/>
                  </a:cubicBezTo>
                  <a:cubicBezTo>
                    <a:pt x="20023" y="11609"/>
                    <a:pt x="21126" y="12598"/>
                    <a:pt x="22330" y="13401"/>
                  </a:cubicBezTo>
                  <a:cubicBezTo>
                    <a:pt x="22201" y="13602"/>
                    <a:pt x="22001" y="13759"/>
                    <a:pt x="21771" y="13860"/>
                  </a:cubicBezTo>
                  <a:cubicBezTo>
                    <a:pt x="21700" y="13903"/>
                    <a:pt x="21614" y="13931"/>
                    <a:pt x="21528" y="13960"/>
                  </a:cubicBezTo>
                  <a:cubicBezTo>
                    <a:pt x="20338" y="12942"/>
                    <a:pt x="19234" y="11882"/>
                    <a:pt x="18131" y="10764"/>
                  </a:cubicBezTo>
                  <a:cubicBezTo>
                    <a:pt x="17156" y="9775"/>
                    <a:pt x="16167" y="8800"/>
                    <a:pt x="15092" y="7897"/>
                  </a:cubicBezTo>
                  <a:close/>
                  <a:moveTo>
                    <a:pt x="14935" y="7811"/>
                  </a:moveTo>
                  <a:cubicBezTo>
                    <a:pt x="17185" y="9803"/>
                    <a:pt x="19163" y="12039"/>
                    <a:pt x="21456" y="13974"/>
                  </a:cubicBezTo>
                  <a:cubicBezTo>
                    <a:pt x="21254" y="14019"/>
                    <a:pt x="21045" y="14042"/>
                    <a:pt x="20835" y="14042"/>
                  </a:cubicBezTo>
                  <a:cubicBezTo>
                    <a:pt x="20510" y="14042"/>
                    <a:pt x="20184" y="13987"/>
                    <a:pt x="19879" y="13874"/>
                  </a:cubicBezTo>
                  <a:cubicBezTo>
                    <a:pt x="18833" y="12985"/>
                    <a:pt x="17901" y="11968"/>
                    <a:pt x="17099" y="10864"/>
                  </a:cubicBezTo>
                  <a:cubicBezTo>
                    <a:pt x="16368" y="9861"/>
                    <a:pt x="15694" y="8757"/>
                    <a:pt x="14863" y="7811"/>
                  </a:cubicBezTo>
                  <a:close/>
                  <a:moveTo>
                    <a:pt x="7869" y="10219"/>
                  </a:moveTo>
                  <a:lnTo>
                    <a:pt x="7869" y="10219"/>
                  </a:lnTo>
                  <a:cubicBezTo>
                    <a:pt x="7267" y="11007"/>
                    <a:pt x="6622" y="11767"/>
                    <a:pt x="6048" y="12584"/>
                  </a:cubicBezTo>
                  <a:cubicBezTo>
                    <a:pt x="5461" y="13387"/>
                    <a:pt x="5102" y="14333"/>
                    <a:pt x="4543" y="15150"/>
                  </a:cubicBezTo>
                  <a:cubicBezTo>
                    <a:pt x="4529" y="14447"/>
                    <a:pt x="4672" y="13745"/>
                    <a:pt x="5002" y="13114"/>
                  </a:cubicBezTo>
                  <a:cubicBezTo>
                    <a:pt x="5647" y="11867"/>
                    <a:pt x="6693" y="10936"/>
                    <a:pt x="7869" y="10219"/>
                  </a:cubicBezTo>
                  <a:close/>
                  <a:moveTo>
                    <a:pt x="10262" y="12054"/>
                  </a:moveTo>
                  <a:cubicBezTo>
                    <a:pt x="12140" y="12226"/>
                    <a:pt x="13960" y="12756"/>
                    <a:pt x="15322" y="14132"/>
                  </a:cubicBezTo>
                  <a:cubicBezTo>
                    <a:pt x="15838" y="14648"/>
                    <a:pt x="16282" y="15221"/>
                    <a:pt x="16655" y="15852"/>
                  </a:cubicBezTo>
                  <a:cubicBezTo>
                    <a:pt x="15594" y="15164"/>
                    <a:pt x="14490" y="14562"/>
                    <a:pt x="13430" y="13888"/>
                  </a:cubicBezTo>
                  <a:cubicBezTo>
                    <a:pt x="12842" y="13516"/>
                    <a:pt x="12254" y="13157"/>
                    <a:pt x="11667" y="12813"/>
                  </a:cubicBezTo>
                  <a:cubicBezTo>
                    <a:pt x="11208" y="12541"/>
                    <a:pt x="10721" y="12326"/>
                    <a:pt x="10262" y="12054"/>
                  </a:cubicBezTo>
                  <a:close/>
                  <a:moveTo>
                    <a:pt x="8413" y="9932"/>
                  </a:moveTo>
                  <a:lnTo>
                    <a:pt x="8442" y="9990"/>
                  </a:lnTo>
                  <a:cubicBezTo>
                    <a:pt x="8471" y="11509"/>
                    <a:pt x="8614" y="13057"/>
                    <a:pt x="8399" y="14576"/>
                  </a:cubicBezTo>
                  <a:cubicBezTo>
                    <a:pt x="8284" y="15379"/>
                    <a:pt x="8141" y="16325"/>
                    <a:pt x="7639" y="16998"/>
                  </a:cubicBezTo>
                  <a:cubicBezTo>
                    <a:pt x="7553" y="17113"/>
                    <a:pt x="7467" y="17213"/>
                    <a:pt x="7353" y="17314"/>
                  </a:cubicBezTo>
                  <a:cubicBezTo>
                    <a:pt x="7467" y="14806"/>
                    <a:pt x="7740" y="12369"/>
                    <a:pt x="8413" y="9932"/>
                  </a:cubicBezTo>
                  <a:close/>
                  <a:moveTo>
                    <a:pt x="7897" y="10377"/>
                  </a:moveTo>
                  <a:lnTo>
                    <a:pt x="7897" y="10377"/>
                  </a:lnTo>
                  <a:cubicBezTo>
                    <a:pt x="7854" y="10448"/>
                    <a:pt x="7826" y="10520"/>
                    <a:pt x="7783" y="10592"/>
                  </a:cubicBezTo>
                  <a:cubicBezTo>
                    <a:pt x="7410" y="11351"/>
                    <a:pt x="7080" y="12125"/>
                    <a:pt x="6794" y="12914"/>
                  </a:cubicBezTo>
                  <a:cubicBezTo>
                    <a:pt x="6263" y="14361"/>
                    <a:pt x="5876" y="15852"/>
                    <a:pt x="5403" y="17328"/>
                  </a:cubicBezTo>
                  <a:cubicBezTo>
                    <a:pt x="4930" y="16812"/>
                    <a:pt x="4629" y="16138"/>
                    <a:pt x="4572" y="15436"/>
                  </a:cubicBezTo>
                  <a:cubicBezTo>
                    <a:pt x="5260" y="14533"/>
                    <a:pt x="5604" y="13415"/>
                    <a:pt x="6292" y="12484"/>
                  </a:cubicBezTo>
                  <a:cubicBezTo>
                    <a:pt x="6808" y="11781"/>
                    <a:pt x="7410" y="11108"/>
                    <a:pt x="7897" y="10377"/>
                  </a:cubicBezTo>
                  <a:close/>
                  <a:moveTo>
                    <a:pt x="10549" y="12340"/>
                  </a:moveTo>
                  <a:lnTo>
                    <a:pt x="10549" y="12340"/>
                  </a:lnTo>
                  <a:cubicBezTo>
                    <a:pt x="10821" y="12498"/>
                    <a:pt x="11108" y="12627"/>
                    <a:pt x="11394" y="12799"/>
                  </a:cubicBezTo>
                  <a:cubicBezTo>
                    <a:pt x="11982" y="13143"/>
                    <a:pt x="12570" y="13487"/>
                    <a:pt x="13143" y="13860"/>
                  </a:cubicBezTo>
                  <a:cubicBezTo>
                    <a:pt x="14318" y="14591"/>
                    <a:pt x="15594" y="15221"/>
                    <a:pt x="16741" y="16009"/>
                  </a:cubicBezTo>
                  <a:cubicBezTo>
                    <a:pt x="16999" y="16525"/>
                    <a:pt x="17142" y="17041"/>
                    <a:pt x="17027" y="17514"/>
                  </a:cubicBezTo>
                  <a:lnTo>
                    <a:pt x="16999" y="17600"/>
                  </a:lnTo>
                  <a:cubicBezTo>
                    <a:pt x="16511" y="17113"/>
                    <a:pt x="15952" y="16740"/>
                    <a:pt x="15408" y="16310"/>
                  </a:cubicBezTo>
                  <a:cubicBezTo>
                    <a:pt x="14791" y="15823"/>
                    <a:pt x="14204" y="15279"/>
                    <a:pt x="13573" y="14791"/>
                  </a:cubicBezTo>
                  <a:cubicBezTo>
                    <a:pt x="12957" y="14318"/>
                    <a:pt x="12340" y="13845"/>
                    <a:pt x="11724" y="13372"/>
                  </a:cubicBezTo>
                  <a:cubicBezTo>
                    <a:pt x="11323" y="13043"/>
                    <a:pt x="10921" y="12699"/>
                    <a:pt x="10549" y="12340"/>
                  </a:cubicBezTo>
                  <a:close/>
                  <a:moveTo>
                    <a:pt x="10076" y="12240"/>
                  </a:moveTo>
                  <a:lnTo>
                    <a:pt x="10090" y="12269"/>
                  </a:lnTo>
                  <a:cubicBezTo>
                    <a:pt x="10434" y="13143"/>
                    <a:pt x="11108" y="13974"/>
                    <a:pt x="11566" y="14777"/>
                  </a:cubicBezTo>
                  <a:cubicBezTo>
                    <a:pt x="12140" y="15780"/>
                    <a:pt x="12799" y="16697"/>
                    <a:pt x="13458" y="17658"/>
                  </a:cubicBezTo>
                  <a:cubicBezTo>
                    <a:pt x="13114" y="17443"/>
                    <a:pt x="12799" y="17199"/>
                    <a:pt x="12484" y="16927"/>
                  </a:cubicBezTo>
                  <a:cubicBezTo>
                    <a:pt x="11767" y="16310"/>
                    <a:pt x="11136" y="15608"/>
                    <a:pt x="10778" y="14720"/>
                  </a:cubicBezTo>
                  <a:cubicBezTo>
                    <a:pt x="10463" y="13931"/>
                    <a:pt x="10291" y="13071"/>
                    <a:pt x="10076" y="12240"/>
                  </a:cubicBezTo>
                  <a:close/>
                  <a:moveTo>
                    <a:pt x="8370" y="9932"/>
                  </a:moveTo>
                  <a:cubicBezTo>
                    <a:pt x="7467" y="12283"/>
                    <a:pt x="7353" y="14920"/>
                    <a:pt x="7238" y="17414"/>
                  </a:cubicBezTo>
                  <a:cubicBezTo>
                    <a:pt x="6966" y="17632"/>
                    <a:pt x="6651" y="17770"/>
                    <a:pt x="6331" y="17770"/>
                  </a:cubicBezTo>
                  <a:cubicBezTo>
                    <a:pt x="6061" y="17770"/>
                    <a:pt x="5788" y="17672"/>
                    <a:pt x="5532" y="17443"/>
                  </a:cubicBezTo>
                  <a:cubicBezTo>
                    <a:pt x="5948" y="16124"/>
                    <a:pt x="6292" y="14777"/>
                    <a:pt x="6751" y="13458"/>
                  </a:cubicBezTo>
                  <a:cubicBezTo>
                    <a:pt x="7009" y="12742"/>
                    <a:pt x="7281" y="12025"/>
                    <a:pt x="7582" y="11337"/>
                  </a:cubicBezTo>
                  <a:cubicBezTo>
                    <a:pt x="7797" y="10850"/>
                    <a:pt x="7998" y="10348"/>
                    <a:pt x="8356" y="9947"/>
                  </a:cubicBezTo>
                  <a:lnTo>
                    <a:pt x="8370" y="9932"/>
                  </a:lnTo>
                  <a:close/>
                  <a:moveTo>
                    <a:pt x="10964" y="13057"/>
                  </a:moveTo>
                  <a:lnTo>
                    <a:pt x="10964" y="13057"/>
                  </a:lnTo>
                  <a:cubicBezTo>
                    <a:pt x="11437" y="13430"/>
                    <a:pt x="11910" y="13788"/>
                    <a:pt x="12412" y="14118"/>
                  </a:cubicBezTo>
                  <a:lnTo>
                    <a:pt x="12484" y="14118"/>
                  </a:lnTo>
                  <a:cubicBezTo>
                    <a:pt x="12885" y="14419"/>
                    <a:pt x="13286" y="14734"/>
                    <a:pt x="13673" y="15049"/>
                  </a:cubicBezTo>
                  <a:cubicBezTo>
                    <a:pt x="14290" y="15536"/>
                    <a:pt x="14863" y="16081"/>
                    <a:pt x="15479" y="16554"/>
                  </a:cubicBezTo>
                  <a:cubicBezTo>
                    <a:pt x="16010" y="16912"/>
                    <a:pt x="16497" y="17314"/>
                    <a:pt x="16956" y="17744"/>
                  </a:cubicBezTo>
                  <a:cubicBezTo>
                    <a:pt x="16741" y="18217"/>
                    <a:pt x="16268" y="18403"/>
                    <a:pt x="15752" y="18432"/>
                  </a:cubicBezTo>
                  <a:cubicBezTo>
                    <a:pt x="14619" y="17457"/>
                    <a:pt x="13817" y="16181"/>
                    <a:pt x="12828" y="15078"/>
                  </a:cubicBezTo>
                  <a:cubicBezTo>
                    <a:pt x="12211" y="14390"/>
                    <a:pt x="11595" y="13731"/>
                    <a:pt x="10964" y="13057"/>
                  </a:cubicBezTo>
                  <a:close/>
                  <a:moveTo>
                    <a:pt x="10334" y="12498"/>
                  </a:moveTo>
                  <a:cubicBezTo>
                    <a:pt x="10406" y="12555"/>
                    <a:pt x="10463" y="12613"/>
                    <a:pt x="10534" y="12670"/>
                  </a:cubicBezTo>
                  <a:cubicBezTo>
                    <a:pt x="11351" y="13630"/>
                    <a:pt x="12240" y="14519"/>
                    <a:pt x="13057" y="15479"/>
                  </a:cubicBezTo>
                  <a:cubicBezTo>
                    <a:pt x="13903" y="16482"/>
                    <a:pt x="14648" y="17572"/>
                    <a:pt x="15637" y="18446"/>
                  </a:cubicBezTo>
                  <a:cubicBezTo>
                    <a:pt x="15307" y="18432"/>
                    <a:pt x="14978" y="18374"/>
                    <a:pt x="14662" y="18274"/>
                  </a:cubicBezTo>
                  <a:cubicBezTo>
                    <a:pt x="14290" y="18116"/>
                    <a:pt x="13931" y="17944"/>
                    <a:pt x="13587" y="17729"/>
                  </a:cubicBezTo>
                  <a:lnTo>
                    <a:pt x="13587" y="17715"/>
                  </a:lnTo>
                  <a:cubicBezTo>
                    <a:pt x="12957" y="16697"/>
                    <a:pt x="12254" y="15737"/>
                    <a:pt x="11667" y="14691"/>
                  </a:cubicBezTo>
                  <a:cubicBezTo>
                    <a:pt x="11237" y="13960"/>
                    <a:pt x="10792" y="13229"/>
                    <a:pt x="10334" y="12498"/>
                  </a:cubicBezTo>
                  <a:close/>
                  <a:moveTo>
                    <a:pt x="11050" y="0"/>
                  </a:moveTo>
                  <a:cubicBezTo>
                    <a:pt x="10434" y="846"/>
                    <a:pt x="10291" y="2179"/>
                    <a:pt x="10262" y="3096"/>
                  </a:cubicBezTo>
                  <a:cubicBezTo>
                    <a:pt x="10205" y="5045"/>
                    <a:pt x="10821" y="6966"/>
                    <a:pt x="12011" y="8514"/>
                  </a:cubicBezTo>
                  <a:cubicBezTo>
                    <a:pt x="8157" y="9780"/>
                    <a:pt x="4289" y="10521"/>
                    <a:pt x="231" y="10521"/>
                  </a:cubicBezTo>
                  <a:cubicBezTo>
                    <a:pt x="154" y="10521"/>
                    <a:pt x="77" y="10521"/>
                    <a:pt x="0" y="10520"/>
                  </a:cubicBezTo>
                  <a:lnTo>
                    <a:pt x="0" y="10764"/>
                  </a:lnTo>
                  <a:cubicBezTo>
                    <a:pt x="578" y="10819"/>
                    <a:pt x="1157" y="10844"/>
                    <a:pt x="1736" y="10844"/>
                  </a:cubicBezTo>
                  <a:cubicBezTo>
                    <a:pt x="3731" y="10844"/>
                    <a:pt x="5731" y="10539"/>
                    <a:pt x="7697" y="10061"/>
                  </a:cubicBezTo>
                  <a:lnTo>
                    <a:pt x="7697" y="10061"/>
                  </a:lnTo>
                  <a:cubicBezTo>
                    <a:pt x="6292" y="11007"/>
                    <a:pt x="5145" y="12240"/>
                    <a:pt x="4572" y="13888"/>
                  </a:cubicBezTo>
                  <a:cubicBezTo>
                    <a:pt x="4142" y="15121"/>
                    <a:pt x="4271" y="16984"/>
                    <a:pt x="5489" y="17744"/>
                  </a:cubicBezTo>
                  <a:cubicBezTo>
                    <a:pt x="5800" y="17938"/>
                    <a:pt x="6095" y="18023"/>
                    <a:pt x="6368" y="18023"/>
                  </a:cubicBezTo>
                  <a:cubicBezTo>
                    <a:pt x="7344" y="18023"/>
                    <a:pt x="8059" y="16948"/>
                    <a:pt x="8327" y="15952"/>
                  </a:cubicBezTo>
                  <a:cubicBezTo>
                    <a:pt x="8843" y="14075"/>
                    <a:pt x="8686" y="12111"/>
                    <a:pt x="8528" y="10176"/>
                  </a:cubicBezTo>
                  <a:lnTo>
                    <a:pt x="8528" y="10176"/>
                  </a:lnTo>
                  <a:cubicBezTo>
                    <a:pt x="8872" y="10850"/>
                    <a:pt x="9316" y="11452"/>
                    <a:pt x="9832" y="11996"/>
                  </a:cubicBezTo>
                  <a:lnTo>
                    <a:pt x="9847" y="12011"/>
                  </a:lnTo>
                  <a:lnTo>
                    <a:pt x="9861" y="12025"/>
                  </a:lnTo>
                  <a:cubicBezTo>
                    <a:pt x="10234" y="13186"/>
                    <a:pt x="10377" y="14447"/>
                    <a:pt x="11036" y="15493"/>
                  </a:cubicBezTo>
                  <a:cubicBezTo>
                    <a:pt x="11566" y="16325"/>
                    <a:pt x="12269" y="17056"/>
                    <a:pt x="13086" y="17615"/>
                  </a:cubicBezTo>
                  <a:cubicBezTo>
                    <a:pt x="13845" y="18145"/>
                    <a:pt x="14691" y="18604"/>
                    <a:pt x="15637" y="18632"/>
                  </a:cubicBezTo>
                  <a:cubicBezTo>
                    <a:pt x="15651" y="18633"/>
                    <a:pt x="15665" y="18633"/>
                    <a:pt x="15679" y="18633"/>
                  </a:cubicBezTo>
                  <a:cubicBezTo>
                    <a:pt x="16234" y="18633"/>
                    <a:pt x="16961" y="18360"/>
                    <a:pt x="17156" y="17801"/>
                  </a:cubicBezTo>
                  <a:cubicBezTo>
                    <a:pt x="17615" y="16511"/>
                    <a:pt x="16440" y="14992"/>
                    <a:pt x="15637" y="14103"/>
                  </a:cubicBezTo>
                  <a:cubicBezTo>
                    <a:pt x="14204" y="12512"/>
                    <a:pt x="12140" y="11867"/>
                    <a:pt x="10062" y="11867"/>
                  </a:cubicBezTo>
                  <a:cubicBezTo>
                    <a:pt x="9703" y="11495"/>
                    <a:pt x="9374" y="11093"/>
                    <a:pt x="9073" y="10663"/>
                  </a:cubicBezTo>
                  <a:cubicBezTo>
                    <a:pt x="8915" y="10391"/>
                    <a:pt x="8729" y="10119"/>
                    <a:pt x="8542" y="9846"/>
                  </a:cubicBezTo>
                  <a:cubicBezTo>
                    <a:pt x="9775" y="9517"/>
                    <a:pt x="10979" y="9144"/>
                    <a:pt x="12168" y="8729"/>
                  </a:cubicBezTo>
                  <a:lnTo>
                    <a:pt x="12197" y="8714"/>
                  </a:lnTo>
                  <a:cubicBezTo>
                    <a:pt x="12283" y="8686"/>
                    <a:pt x="12369" y="8657"/>
                    <a:pt x="12455" y="8628"/>
                  </a:cubicBezTo>
                  <a:lnTo>
                    <a:pt x="12541" y="8600"/>
                  </a:lnTo>
                  <a:cubicBezTo>
                    <a:pt x="12785" y="8514"/>
                    <a:pt x="13014" y="8428"/>
                    <a:pt x="13258" y="8342"/>
                  </a:cubicBezTo>
                  <a:cubicBezTo>
                    <a:pt x="13745" y="8170"/>
                    <a:pt x="14232" y="7983"/>
                    <a:pt x="14720" y="7811"/>
                  </a:cubicBezTo>
                  <a:lnTo>
                    <a:pt x="14734" y="7811"/>
                  </a:lnTo>
                  <a:cubicBezTo>
                    <a:pt x="15279" y="9861"/>
                    <a:pt x="16268" y="11839"/>
                    <a:pt x="18002" y="13114"/>
                  </a:cubicBezTo>
                  <a:cubicBezTo>
                    <a:pt x="18697" y="13614"/>
                    <a:pt x="19942" y="14314"/>
                    <a:pt x="21007" y="14314"/>
                  </a:cubicBezTo>
                  <a:cubicBezTo>
                    <a:pt x="21501" y="14314"/>
                    <a:pt x="21957" y="14164"/>
                    <a:pt x="22302" y="13774"/>
                  </a:cubicBezTo>
                  <a:cubicBezTo>
                    <a:pt x="23377" y="12570"/>
                    <a:pt x="21900" y="10778"/>
                    <a:pt x="20983" y="9947"/>
                  </a:cubicBezTo>
                  <a:cubicBezTo>
                    <a:pt x="19478" y="8614"/>
                    <a:pt x="17386" y="7668"/>
                    <a:pt x="15336" y="7568"/>
                  </a:cubicBezTo>
                  <a:cubicBezTo>
                    <a:pt x="16454" y="7138"/>
                    <a:pt x="17586" y="6679"/>
                    <a:pt x="18675" y="6163"/>
                  </a:cubicBezTo>
                  <a:lnTo>
                    <a:pt x="18747" y="6177"/>
                  </a:lnTo>
                  <a:cubicBezTo>
                    <a:pt x="19449" y="8184"/>
                    <a:pt x="21141" y="9674"/>
                    <a:pt x="23219" y="10104"/>
                  </a:cubicBezTo>
                  <a:cubicBezTo>
                    <a:pt x="23675" y="10203"/>
                    <a:pt x="24286" y="10288"/>
                    <a:pt x="24912" y="10288"/>
                  </a:cubicBezTo>
                  <a:cubicBezTo>
                    <a:pt x="26191" y="10288"/>
                    <a:pt x="27532" y="9933"/>
                    <a:pt x="27734" y="8614"/>
                  </a:cubicBezTo>
                  <a:cubicBezTo>
                    <a:pt x="27963" y="7123"/>
                    <a:pt x="25598" y="6048"/>
                    <a:pt x="24437" y="5876"/>
                  </a:cubicBezTo>
                  <a:cubicBezTo>
                    <a:pt x="23601" y="5751"/>
                    <a:pt x="22762" y="5690"/>
                    <a:pt x="21922" y="5690"/>
                  </a:cubicBezTo>
                  <a:cubicBezTo>
                    <a:pt x="21035" y="5690"/>
                    <a:pt x="20147" y="5758"/>
                    <a:pt x="19263" y="5891"/>
                  </a:cubicBezTo>
                  <a:cubicBezTo>
                    <a:pt x="19980" y="5532"/>
                    <a:pt x="20668" y="5160"/>
                    <a:pt x="21341" y="4744"/>
                  </a:cubicBezTo>
                  <a:cubicBezTo>
                    <a:pt x="21961" y="4914"/>
                    <a:pt x="22592" y="4998"/>
                    <a:pt x="23219" y="4998"/>
                  </a:cubicBezTo>
                  <a:cubicBezTo>
                    <a:pt x="24754" y="4998"/>
                    <a:pt x="26263" y="4497"/>
                    <a:pt x="27504" y="3540"/>
                  </a:cubicBezTo>
                  <a:cubicBezTo>
                    <a:pt x="28422" y="2838"/>
                    <a:pt x="29296" y="2021"/>
                    <a:pt x="29855" y="989"/>
                  </a:cubicBezTo>
                  <a:cubicBezTo>
                    <a:pt x="30027" y="674"/>
                    <a:pt x="30170" y="344"/>
                    <a:pt x="30271" y="0"/>
                  </a:cubicBezTo>
                  <a:lnTo>
                    <a:pt x="30070" y="0"/>
                  </a:lnTo>
                  <a:cubicBezTo>
                    <a:pt x="29898" y="659"/>
                    <a:pt x="29468" y="1304"/>
                    <a:pt x="29067" y="1777"/>
                  </a:cubicBezTo>
                  <a:cubicBezTo>
                    <a:pt x="28608" y="2336"/>
                    <a:pt x="28092" y="2838"/>
                    <a:pt x="27519" y="3282"/>
                  </a:cubicBezTo>
                  <a:cubicBezTo>
                    <a:pt x="25627" y="4113"/>
                    <a:pt x="23692" y="4472"/>
                    <a:pt x="21657" y="4601"/>
                  </a:cubicBezTo>
                  <a:lnTo>
                    <a:pt x="21642" y="4601"/>
                  </a:lnTo>
                  <a:cubicBezTo>
                    <a:pt x="21685" y="4572"/>
                    <a:pt x="21728" y="4558"/>
                    <a:pt x="21786" y="4529"/>
                  </a:cubicBezTo>
                  <a:cubicBezTo>
                    <a:pt x="24666" y="3425"/>
                    <a:pt x="27275" y="1605"/>
                    <a:pt x="29912" y="0"/>
                  </a:cubicBezTo>
                  <a:lnTo>
                    <a:pt x="29611" y="0"/>
                  </a:lnTo>
                  <a:cubicBezTo>
                    <a:pt x="27289" y="1390"/>
                    <a:pt x="24996" y="2795"/>
                    <a:pt x="22588" y="4027"/>
                  </a:cubicBezTo>
                  <a:cubicBezTo>
                    <a:pt x="23549" y="3339"/>
                    <a:pt x="24394" y="2465"/>
                    <a:pt x="25297" y="1749"/>
                  </a:cubicBezTo>
                  <a:cubicBezTo>
                    <a:pt x="26028" y="1161"/>
                    <a:pt x="26773" y="602"/>
                    <a:pt x="27519" y="43"/>
                  </a:cubicBezTo>
                  <a:lnTo>
                    <a:pt x="27576" y="0"/>
                  </a:lnTo>
                  <a:lnTo>
                    <a:pt x="27304" y="0"/>
                  </a:lnTo>
                  <a:cubicBezTo>
                    <a:pt x="26730" y="416"/>
                    <a:pt x="26143" y="831"/>
                    <a:pt x="25584" y="1276"/>
                  </a:cubicBezTo>
                  <a:cubicBezTo>
                    <a:pt x="24853" y="1849"/>
                    <a:pt x="24151" y="2437"/>
                    <a:pt x="23434" y="3039"/>
                  </a:cubicBezTo>
                  <a:cubicBezTo>
                    <a:pt x="23133" y="3311"/>
                    <a:pt x="22818" y="3583"/>
                    <a:pt x="22517" y="3841"/>
                  </a:cubicBezTo>
                  <a:cubicBezTo>
                    <a:pt x="22201" y="4042"/>
                    <a:pt x="21900" y="4242"/>
                    <a:pt x="21585" y="4443"/>
                  </a:cubicBezTo>
                  <a:cubicBezTo>
                    <a:pt x="22975" y="2996"/>
                    <a:pt x="24294" y="1491"/>
                    <a:pt x="25641" y="0"/>
                  </a:cubicBezTo>
                  <a:lnTo>
                    <a:pt x="25498" y="0"/>
                  </a:lnTo>
                  <a:cubicBezTo>
                    <a:pt x="25010" y="530"/>
                    <a:pt x="24523" y="1061"/>
                    <a:pt x="24036" y="1577"/>
                  </a:cubicBezTo>
                  <a:cubicBezTo>
                    <a:pt x="23119" y="2537"/>
                    <a:pt x="22158" y="3483"/>
                    <a:pt x="21384" y="4558"/>
                  </a:cubicBezTo>
                  <a:lnTo>
                    <a:pt x="21370" y="4558"/>
                  </a:lnTo>
                  <a:cubicBezTo>
                    <a:pt x="21900" y="2795"/>
                    <a:pt x="22631" y="1161"/>
                    <a:pt x="24122" y="0"/>
                  </a:cubicBezTo>
                  <a:lnTo>
                    <a:pt x="23835" y="0"/>
                  </a:lnTo>
                  <a:cubicBezTo>
                    <a:pt x="22488" y="1190"/>
                    <a:pt x="21585" y="2795"/>
                    <a:pt x="21255" y="4558"/>
                  </a:cubicBezTo>
                  <a:cubicBezTo>
                    <a:pt x="21212" y="4572"/>
                    <a:pt x="21198" y="4615"/>
                    <a:pt x="21212" y="4658"/>
                  </a:cubicBezTo>
                  <a:cubicBezTo>
                    <a:pt x="18632" y="6177"/>
                    <a:pt x="15752" y="7209"/>
                    <a:pt x="12971" y="8184"/>
                  </a:cubicBezTo>
                  <a:lnTo>
                    <a:pt x="12942" y="8198"/>
                  </a:lnTo>
                  <a:cubicBezTo>
                    <a:pt x="14032" y="7138"/>
                    <a:pt x="15078" y="6005"/>
                    <a:pt x="16053" y="4844"/>
                  </a:cubicBezTo>
                  <a:cubicBezTo>
                    <a:pt x="17658" y="4586"/>
                    <a:pt x="19349" y="3655"/>
                    <a:pt x="20582" y="2623"/>
                  </a:cubicBezTo>
                  <a:cubicBezTo>
                    <a:pt x="21442" y="1906"/>
                    <a:pt x="22115" y="1018"/>
                    <a:pt x="22560" y="0"/>
                  </a:cubicBezTo>
                  <a:lnTo>
                    <a:pt x="22287" y="0"/>
                  </a:lnTo>
                  <a:cubicBezTo>
                    <a:pt x="22230" y="129"/>
                    <a:pt x="22173" y="258"/>
                    <a:pt x="22115" y="387"/>
                  </a:cubicBezTo>
                  <a:cubicBezTo>
                    <a:pt x="21112" y="946"/>
                    <a:pt x="20295" y="1863"/>
                    <a:pt x="19349" y="2523"/>
                  </a:cubicBezTo>
                  <a:cubicBezTo>
                    <a:pt x="18346" y="3225"/>
                    <a:pt x="17314" y="3884"/>
                    <a:pt x="16282" y="4558"/>
                  </a:cubicBezTo>
                  <a:cubicBezTo>
                    <a:pt x="16411" y="4400"/>
                    <a:pt x="16540" y="4242"/>
                    <a:pt x="16669" y="4085"/>
                  </a:cubicBezTo>
                  <a:cubicBezTo>
                    <a:pt x="17615" y="3196"/>
                    <a:pt x="18575" y="2293"/>
                    <a:pt x="19521" y="1390"/>
                  </a:cubicBezTo>
                  <a:cubicBezTo>
                    <a:pt x="20008" y="932"/>
                    <a:pt x="20524" y="473"/>
                    <a:pt x="20997" y="0"/>
                  </a:cubicBezTo>
                  <a:lnTo>
                    <a:pt x="20782" y="0"/>
                  </a:lnTo>
                  <a:cubicBezTo>
                    <a:pt x="20324" y="430"/>
                    <a:pt x="19865" y="846"/>
                    <a:pt x="19406" y="1276"/>
                  </a:cubicBezTo>
                  <a:cubicBezTo>
                    <a:pt x="18661" y="1964"/>
                    <a:pt x="17930" y="2652"/>
                    <a:pt x="17214" y="3382"/>
                  </a:cubicBezTo>
                  <a:lnTo>
                    <a:pt x="17228" y="3339"/>
                  </a:lnTo>
                  <a:cubicBezTo>
                    <a:pt x="17429" y="3082"/>
                    <a:pt x="17629" y="2838"/>
                    <a:pt x="17815" y="2566"/>
                  </a:cubicBezTo>
                  <a:lnTo>
                    <a:pt x="17787" y="2537"/>
                  </a:lnTo>
                  <a:cubicBezTo>
                    <a:pt x="17744" y="2594"/>
                    <a:pt x="17701" y="2652"/>
                    <a:pt x="17658" y="2695"/>
                  </a:cubicBezTo>
                  <a:cubicBezTo>
                    <a:pt x="18102" y="2007"/>
                    <a:pt x="18518" y="1304"/>
                    <a:pt x="18976" y="645"/>
                  </a:cubicBezTo>
                  <a:cubicBezTo>
                    <a:pt x="19134" y="430"/>
                    <a:pt x="19292" y="215"/>
                    <a:pt x="19449" y="0"/>
                  </a:cubicBezTo>
                  <a:lnTo>
                    <a:pt x="19306" y="0"/>
                  </a:lnTo>
                  <a:cubicBezTo>
                    <a:pt x="19177" y="186"/>
                    <a:pt x="19034" y="387"/>
                    <a:pt x="18890" y="573"/>
                  </a:cubicBezTo>
                  <a:cubicBezTo>
                    <a:pt x="17987" y="1878"/>
                    <a:pt x="17271" y="3382"/>
                    <a:pt x="16124" y="4500"/>
                  </a:cubicBezTo>
                  <a:cubicBezTo>
                    <a:pt x="16440" y="4113"/>
                    <a:pt x="16583" y="3597"/>
                    <a:pt x="16798" y="3153"/>
                  </a:cubicBezTo>
                  <a:cubicBezTo>
                    <a:pt x="17185" y="2379"/>
                    <a:pt x="17557" y="1620"/>
                    <a:pt x="17944" y="860"/>
                  </a:cubicBezTo>
                  <a:cubicBezTo>
                    <a:pt x="18102" y="573"/>
                    <a:pt x="18245" y="287"/>
                    <a:pt x="18403" y="0"/>
                  </a:cubicBezTo>
                  <a:lnTo>
                    <a:pt x="18202" y="0"/>
                  </a:lnTo>
                  <a:cubicBezTo>
                    <a:pt x="18102" y="186"/>
                    <a:pt x="18002" y="373"/>
                    <a:pt x="17916" y="559"/>
                  </a:cubicBezTo>
                  <a:cubicBezTo>
                    <a:pt x="17242" y="1863"/>
                    <a:pt x="16683" y="3225"/>
                    <a:pt x="15995" y="4515"/>
                  </a:cubicBezTo>
                  <a:cubicBezTo>
                    <a:pt x="16182" y="3683"/>
                    <a:pt x="16325" y="2838"/>
                    <a:pt x="16526" y="2007"/>
                  </a:cubicBezTo>
                  <a:cubicBezTo>
                    <a:pt x="16683" y="1362"/>
                    <a:pt x="16769" y="659"/>
                    <a:pt x="16913" y="0"/>
                  </a:cubicBezTo>
                  <a:lnTo>
                    <a:pt x="16841" y="0"/>
                  </a:lnTo>
                  <a:cubicBezTo>
                    <a:pt x="16698" y="573"/>
                    <a:pt x="16612" y="1175"/>
                    <a:pt x="16468" y="1749"/>
                  </a:cubicBezTo>
                  <a:cubicBezTo>
                    <a:pt x="16253" y="2580"/>
                    <a:pt x="16096" y="3440"/>
                    <a:pt x="15981" y="4285"/>
                  </a:cubicBezTo>
                  <a:cubicBezTo>
                    <a:pt x="15952" y="3053"/>
                    <a:pt x="15967" y="1792"/>
                    <a:pt x="16425" y="631"/>
                  </a:cubicBezTo>
                  <a:cubicBezTo>
                    <a:pt x="16511" y="416"/>
                    <a:pt x="16612" y="201"/>
                    <a:pt x="16712" y="0"/>
                  </a:cubicBezTo>
                  <a:lnTo>
                    <a:pt x="16483" y="0"/>
                  </a:lnTo>
                  <a:cubicBezTo>
                    <a:pt x="16397" y="186"/>
                    <a:pt x="16325" y="358"/>
                    <a:pt x="16253" y="559"/>
                  </a:cubicBezTo>
                  <a:cubicBezTo>
                    <a:pt x="15795" y="1892"/>
                    <a:pt x="15752" y="3268"/>
                    <a:pt x="15881" y="4658"/>
                  </a:cubicBezTo>
                  <a:cubicBezTo>
                    <a:pt x="15823" y="4701"/>
                    <a:pt x="15809" y="4787"/>
                    <a:pt x="15866" y="4830"/>
                  </a:cubicBezTo>
                  <a:cubicBezTo>
                    <a:pt x="14935" y="5876"/>
                    <a:pt x="13974" y="6894"/>
                    <a:pt x="12971" y="7869"/>
                  </a:cubicBezTo>
                  <a:cubicBezTo>
                    <a:pt x="13444" y="7310"/>
                    <a:pt x="13817" y="6665"/>
                    <a:pt x="14046" y="5977"/>
                  </a:cubicBezTo>
                  <a:cubicBezTo>
                    <a:pt x="14404" y="4873"/>
                    <a:pt x="14505" y="3698"/>
                    <a:pt x="14318" y="2551"/>
                  </a:cubicBezTo>
                  <a:cubicBezTo>
                    <a:pt x="14232" y="1992"/>
                    <a:pt x="13989" y="788"/>
                    <a:pt x="13487" y="0"/>
                  </a:cubicBezTo>
                  <a:lnTo>
                    <a:pt x="13229" y="0"/>
                  </a:lnTo>
                  <a:cubicBezTo>
                    <a:pt x="13860" y="831"/>
                    <a:pt x="14146" y="2365"/>
                    <a:pt x="14189" y="3024"/>
                  </a:cubicBezTo>
                  <a:cubicBezTo>
                    <a:pt x="14333" y="5131"/>
                    <a:pt x="13731" y="6937"/>
                    <a:pt x="12240" y="8399"/>
                  </a:cubicBezTo>
                  <a:cubicBezTo>
                    <a:pt x="12240" y="8299"/>
                    <a:pt x="12254" y="8184"/>
                    <a:pt x="12269" y="8084"/>
                  </a:cubicBezTo>
                  <a:cubicBezTo>
                    <a:pt x="12527" y="6865"/>
                    <a:pt x="12756" y="5647"/>
                    <a:pt x="12942" y="4414"/>
                  </a:cubicBezTo>
                  <a:cubicBezTo>
                    <a:pt x="13086" y="3196"/>
                    <a:pt x="13157" y="1964"/>
                    <a:pt x="13157" y="745"/>
                  </a:cubicBezTo>
                  <a:cubicBezTo>
                    <a:pt x="13157" y="724"/>
                    <a:pt x="13139" y="713"/>
                    <a:pt x="13122" y="713"/>
                  </a:cubicBezTo>
                  <a:cubicBezTo>
                    <a:pt x="13104" y="713"/>
                    <a:pt x="13086" y="724"/>
                    <a:pt x="13086" y="745"/>
                  </a:cubicBezTo>
                  <a:cubicBezTo>
                    <a:pt x="13000" y="2050"/>
                    <a:pt x="12971" y="3339"/>
                    <a:pt x="12770" y="4644"/>
                  </a:cubicBezTo>
                  <a:cubicBezTo>
                    <a:pt x="12627" y="5518"/>
                    <a:pt x="12469" y="6407"/>
                    <a:pt x="12326" y="7281"/>
                  </a:cubicBezTo>
                  <a:cubicBezTo>
                    <a:pt x="12369" y="6220"/>
                    <a:pt x="12340" y="5131"/>
                    <a:pt x="12355" y="4085"/>
                  </a:cubicBezTo>
                  <a:cubicBezTo>
                    <a:pt x="12383" y="2723"/>
                    <a:pt x="12383" y="1362"/>
                    <a:pt x="12326" y="0"/>
                  </a:cubicBezTo>
                  <a:lnTo>
                    <a:pt x="12211" y="0"/>
                  </a:lnTo>
                  <a:cubicBezTo>
                    <a:pt x="12240" y="1362"/>
                    <a:pt x="12240" y="2738"/>
                    <a:pt x="12211" y="4099"/>
                  </a:cubicBezTo>
                  <a:cubicBezTo>
                    <a:pt x="12197" y="4930"/>
                    <a:pt x="12140" y="5776"/>
                    <a:pt x="12125" y="6636"/>
                  </a:cubicBezTo>
                  <a:cubicBezTo>
                    <a:pt x="12025" y="6020"/>
                    <a:pt x="11867" y="5418"/>
                    <a:pt x="11738" y="4844"/>
                  </a:cubicBezTo>
                  <a:cubicBezTo>
                    <a:pt x="11423" y="3526"/>
                    <a:pt x="11036" y="2222"/>
                    <a:pt x="10735" y="903"/>
                  </a:cubicBezTo>
                  <a:lnTo>
                    <a:pt x="10721" y="889"/>
                  </a:lnTo>
                  <a:cubicBezTo>
                    <a:pt x="10821" y="559"/>
                    <a:pt x="10993" y="258"/>
                    <a:pt x="1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338" y="2926"/>
              <a:ext cx="644605" cy="665136"/>
            </a:xfrm>
            <a:custGeom>
              <a:rect b="b" l="l" r="r" t="t"/>
              <a:pathLst>
                <a:path extrusionOk="0" h="10205" w="9890">
                  <a:moveTo>
                    <a:pt x="9531" y="143"/>
                  </a:moveTo>
                  <a:cubicBezTo>
                    <a:pt x="9216" y="502"/>
                    <a:pt x="8843" y="803"/>
                    <a:pt x="8428" y="1046"/>
                  </a:cubicBezTo>
                  <a:cubicBezTo>
                    <a:pt x="8270" y="1132"/>
                    <a:pt x="8098" y="1218"/>
                    <a:pt x="7926" y="1276"/>
                  </a:cubicBezTo>
                  <a:cubicBezTo>
                    <a:pt x="7861" y="1268"/>
                    <a:pt x="7793" y="1265"/>
                    <a:pt x="7725" y="1265"/>
                  </a:cubicBezTo>
                  <a:cubicBezTo>
                    <a:pt x="7657" y="1265"/>
                    <a:pt x="7589" y="1268"/>
                    <a:pt x="7525" y="1276"/>
                  </a:cubicBezTo>
                  <a:cubicBezTo>
                    <a:pt x="7209" y="1276"/>
                    <a:pt x="6908" y="1276"/>
                    <a:pt x="6607" y="1247"/>
                  </a:cubicBezTo>
                  <a:cubicBezTo>
                    <a:pt x="6120" y="1218"/>
                    <a:pt x="5604" y="1175"/>
                    <a:pt x="5102" y="1175"/>
                  </a:cubicBezTo>
                  <a:lnTo>
                    <a:pt x="5131" y="1147"/>
                  </a:lnTo>
                  <a:cubicBezTo>
                    <a:pt x="5919" y="874"/>
                    <a:pt x="6722" y="674"/>
                    <a:pt x="7539" y="545"/>
                  </a:cubicBezTo>
                  <a:cubicBezTo>
                    <a:pt x="7869" y="487"/>
                    <a:pt x="8213" y="430"/>
                    <a:pt x="8542" y="373"/>
                  </a:cubicBezTo>
                  <a:cubicBezTo>
                    <a:pt x="8872" y="301"/>
                    <a:pt x="9202" y="186"/>
                    <a:pt x="9531" y="143"/>
                  </a:cubicBezTo>
                  <a:close/>
                  <a:moveTo>
                    <a:pt x="5074" y="1218"/>
                  </a:moveTo>
                  <a:cubicBezTo>
                    <a:pt x="5575" y="1290"/>
                    <a:pt x="6106" y="1290"/>
                    <a:pt x="6607" y="1319"/>
                  </a:cubicBezTo>
                  <a:cubicBezTo>
                    <a:pt x="6645" y="1320"/>
                    <a:pt x="6683" y="1321"/>
                    <a:pt x="6721" y="1321"/>
                  </a:cubicBezTo>
                  <a:cubicBezTo>
                    <a:pt x="6997" y="1321"/>
                    <a:pt x="7293" y="1290"/>
                    <a:pt x="7576" y="1290"/>
                  </a:cubicBezTo>
                  <a:cubicBezTo>
                    <a:pt x="7676" y="1290"/>
                    <a:pt x="7774" y="1294"/>
                    <a:pt x="7869" y="1304"/>
                  </a:cubicBezTo>
                  <a:cubicBezTo>
                    <a:pt x="7510" y="1448"/>
                    <a:pt x="7138" y="1534"/>
                    <a:pt x="6751" y="1534"/>
                  </a:cubicBezTo>
                  <a:cubicBezTo>
                    <a:pt x="6177" y="1505"/>
                    <a:pt x="5604" y="1405"/>
                    <a:pt x="5059" y="1233"/>
                  </a:cubicBezTo>
                  <a:lnTo>
                    <a:pt x="5074" y="1218"/>
                  </a:lnTo>
                  <a:close/>
                  <a:moveTo>
                    <a:pt x="8413" y="2164"/>
                  </a:moveTo>
                  <a:cubicBezTo>
                    <a:pt x="8972" y="2236"/>
                    <a:pt x="9546" y="2422"/>
                    <a:pt x="9675" y="2838"/>
                  </a:cubicBezTo>
                  <a:cubicBezTo>
                    <a:pt x="8714" y="3024"/>
                    <a:pt x="7711" y="3053"/>
                    <a:pt x="6736" y="3153"/>
                  </a:cubicBezTo>
                  <a:cubicBezTo>
                    <a:pt x="6034" y="3239"/>
                    <a:pt x="5332" y="3311"/>
                    <a:pt x="4644" y="3440"/>
                  </a:cubicBezTo>
                  <a:cubicBezTo>
                    <a:pt x="5217" y="3253"/>
                    <a:pt x="5776" y="3010"/>
                    <a:pt x="6349" y="2795"/>
                  </a:cubicBezTo>
                  <a:cubicBezTo>
                    <a:pt x="7023" y="2551"/>
                    <a:pt x="7711" y="2336"/>
                    <a:pt x="8413" y="2164"/>
                  </a:cubicBezTo>
                  <a:close/>
                  <a:moveTo>
                    <a:pt x="7714" y="2106"/>
                  </a:moveTo>
                  <a:cubicBezTo>
                    <a:pt x="7932" y="2106"/>
                    <a:pt x="8148" y="2122"/>
                    <a:pt x="8370" y="2150"/>
                  </a:cubicBezTo>
                  <a:cubicBezTo>
                    <a:pt x="6923" y="2465"/>
                    <a:pt x="5604" y="3096"/>
                    <a:pt x="4185" y="3511"/>
                  </a:cubicBezTo>
                  <a:cubicBezTo>
                    <a:pt x="5074" y="2709"/>
                    <a:pt x="6177" y="2236"/>
                    <a:pt x="7353" y="2121"/>
                  </a:cubicBezTo>
                  <a:cubicBezTo>
                    <a:pt x="7475" y="2111"/>
                    <a:pt x="7595" y="2106"/>
                    <a:pt x="7714" y="2106"/>
                  </a:cubicBezTo>
                  <a:close/>
                  <a:moveTo>
                    <a:pt x="9689" y="2867"/>
                  </a:moveTo>
                  <a:cubicBezTo>
                    <a:pt x="9718" y="3024"/>
                    <a:pt x="9703" y="3182"/>
                    <a:pt x="9646" y="3311"/>
                  </a:cubicBezTo>
                  <a:cubicBezTo>
                    <a:pt x="9632" y="3368"/>
                    <a:pt x="9603" y="3411"/>
                    <a:pt x="9574" y="3468"/>
                  </a:cubicBezTo>
                  <a:cubicBezTo>
                    <a:pt x="8882" y="3510"/>
                    <a:pt x="8197" y="3537"/>
                    <a:pt x="7503" y="3537"/>
                  </a:cubicBezTo>
                  <a:cubicBezTo>
                    <a:pt x="7249" y="3537"/>
                    <a:pt x="6994" y="3533"/>
                    <a:pt x="6736" y="3526"/>
                  </a:cubicBezTo>
                  <a:cubicBezTo>
                    <a:pt x="6475" y="3521"/>
                    <a:pt x="6212" y="3518"/>
                    <a:pt x="5949" y="3518"/>
                  </a:cubicBezTo>
                  <a:cubicBezTo>
                    <a:pt x="5361" y="3518"/>
                    <a:pt x="4769" y="3534"/>
                    <a:pt x="4185" y="3583"/>
                  </a:cubicBezTo>
                  <a:cubicBezTo>
                    <a:pt x="4242" y="3569"/>
                    <a:pt x="4300" y="3554"/>
                    <a:pt x="4343" y="3540"/>
                  </a:cubicBezTo>
                  <a:cubicBezTo>
                    <a:pt x="5246" y="3368"/>
                    <a:pt x="6134" y="3282"/>
                    <a:pt x="7037" y="3182"/>
                  </a:cubicBezTo>
                  <a:cubicBezTo>
                    <a:pt x="7912" y="3082"/>
                    <a:pt x="8829" y="3039"/>
                    <a:pt x="9689" y="2867"/>
                  </a:cubicBezTo>
                  <a:close/>
                  <a:moveTo>
                    <a:pt x="9560" y="3497"/>
                  </a:moveTo>
                  <a:lnTo>
                    <a:pt x="9560" y="3497"/>
                  </a:lnTo>
                  <a:cubicBezTo>
                    <a:pt x="9388" y="3784"/>
                    <a:pt x="9130" y="3999"/>
                    <a:pt x="8829" y="4142"/>
                  </a:cubicBezTo>
                  <a:cubicBezTo>
                    <a:pt x="8599" y="4154"/>
                    <a:pt x="8367" y="4160"/>
                    <a:pt x="8135" y="4160"/>
                  </a:cubicBezTo>
                  <a:cubicBezTo>
                    <a:pt x="7530" y="4160"/>
                    <a:pt x="6922" y="4117"/>
                    <a:pt x="6321" y="4013"/>
                  </a:cubicBezTo>
                  <a:cubicBezTo>
                    <a:pt x="5575" y="3884"/>
                    <a:pt x="4816" y="3698"/>
                    <a:pt x="4042" y="3640"/>
                  </a:cubicBezTo>
                  <a:lnTo>
                    <a:pt x="4070" y="3612"/>
                  </a:lnTo>
                  <a:cubicBezTo>
                    <a:pt x="4735" y="3575"/>
                    <a:pt x="5398" y="3569"/>
                    <a:pt x="6061" y="3569"/>
                  </a:cubicBezTo>
                  <a:cubicBezTo>
                    <a:pt x="6407" y="3569"/>
                    <a:pt x="6753" y="3571"/>
                    <a:pt x="7100" y="3571"/>
                  </a:cubicBezTo>
                  <a:cubicBezTo>
                    <a:pt x="7919" y="3571"/>
                    <a:pt x="8738" y="3561"/>
                    <a:pt x="9560" y="3497"/>
                  </a:cubicBezTo>
                  <a:close/>
                  <a:moveTo>
                    <a:pt x="4085" y="3669"/>
                  </a:moveTo>
                  <a:cubicBezTo>
                    <a:pt x="4916" y="3855"/>
                    <a:pt x="5776" y="3984"/>
                    <a:pt x="6622" y="4113"/>
                  </a:cubicBezTo>
                  <a:cubicBezTo>
                    <a:pt x="7040" y="4172"/>
                    <a:pt x="7458" y="4201"/>
                    <a:pt x="7876" y="4201"/>
                  </a:cubicBezTo>
                  <a:cubicBezTo>
                    <a:pt x="8174" y="4201"/>
                    <a:pt x="8473" y="4186"/>
                    <a:pt x="8772" y="4156"/>
                  </a:cubicBezTo>
                  <a:lnTo>
                    <a:pt x="8772" y="4156"/>
                  </a:lnTo>
                  <a:cubicBezTo>
                    <a:pt x="8241" y="4400"/>
                    <a:pt x="7668" y="4515"/>
                    <a:pt x="7095" y="4515"/>
                  </a:cubicBezTo>
                  <a:cubicBezTo>
                    <a:pt x="7059" y="4516"/>
                    <a:pt x="7023" y="4516"/>
                    <a:pt x="6987" y="4516"/>
                  </a:cubicBezTo>
                  <a:cubicBezTo>
                    <a:pt x="5929" y="4516"/>
                    <a:pt x="5014" y="4113"/>
                    <a:pt x="4085" y="3669"/>
                  </a:cubicBezTo>
                  <a:close/>
                  <a:moveTo>
                    <a:pt x="6906" y="6206"/>
                  </a:moveTo>
                  <a:cubicBezTo>
                    <a:pt x="6921" y="6206"/>
                    <a:pt x="6936" y="6206"/>
                    <a:pt x="6951" y="6206"/>
                  </a:cubicBezTo>
                  <a:cubicBezTo>
                    <a:pt x="7396" y="6206"/>
                    <a:pt x="7840" y="6263"/>
                    <a:pt x="8270" y="6378"/>
                  </a:cubicBezTo>
                  <a:cubicBezTo>
                    <a:pt x="7525" y="6536"/>
                    <a:pt x="6779" y="6736"/>
                    <a:pt x="6020" y="6908"/>
                  </a:cubicBezTo>
                  <a:cubicBezTo>
                    <a:pt x="5618" y="6994"/>
                    <a:pt x="5203" y="7095"/>
                    <a:pt x="4787" y="7195"/>
                  </a:cubicBezTo>
                  <a:cubicBezTo>
                    <a:pt x="4472" y="7267"/>
                    <a:pt x="4171" y="7381"/>
                    <a:pt x="3870" y="7467"/>
                  </a:cubicBezTo>
                  <a:cubicBezTo>
                    <a:pt x="4733" y="6746"/>
                    <a:pt x="5750" y="6206"/>
                    <a:pt x="6906" y="6206"/>
                  </a:cubicBezTo>
                  <a:close/>
                  <a:moveTo>
                    <a:pt x="8385" y="6407"/>
                  </a:moveTo>
                  <a:cubicBezTo>
                    <a:pt x="8686" y="6493"/>
                    <a:pt x="8958" y="6679"/>
                    <a:pt x="9144" y="6937"/>
                  </a:cubicBezTo>
                  <a:lnTo>
                    <a:pt x="9173" y="6980"/>
                  </a:lnTo>
                  <a:cubicBezTo>
                    <a:pt x="8757" y="7009"/>
                    <a:pt x="8342" y="7052"/>
                    <a:pt x="7926" y="7109"/>
                  </a:cubicBezTo>
                  <a:cubicBezTo>
                    <a:pt x="7439" y="7166"/>
                    <a:pt x="6966" y="7181"/>
                    <a:pt x="6478" y="7238"/>
                  </a:cubicBezTo>
                  <a:cubicBezTo>
                    <a:pt x="6005" y="7295"/>
                    <a:pt x="5532" y="7353"/>
                    <a:pt x="5059" y="7410"/>
                  </a:cubicBezTo>
                  <a:cubicBezTo>
                    <a:pt x="4744" y="7439"/>
                    <a:pt x="4429" y="7467"/>
                    <a:pt x="4113" y="7467"/>
                  </a:cubicBezTo>
                  <a:cubicBezTo>
                    <a:pt x="4285" y="7410"/>
                    <a:pt x="4472" y="7353"/>
                    <a:pt x="4672" y="7295"/>
                  </a:cubicBezTo>
                  <a:cubicBezTo>
                    <a:pt x="5074" y="7195"/>
                    <a:pt x="5475" y="7109"/>
                    <a:pt x="5891" y="7009"/>
                  </a:cubicBezTo>
                  <a:cubicBezTo>
                    <a:pt x="6722" y="6837"/>
                    <a:pt x="7539" y="6550"/>
                    <a:pt x="8385" y="6407"/>
                  </a:cubicBezTo>
                  <a:close/>
                  <a:moveTo>
                    <a:pt x="9216" y="7080"/>
                  </a:moveTo>
                  <a:cubicBezTo>
                    <a:pt x="9302" y="7367"/>
                    <a:pt x="9216" y="7682"/>
                    <a:pt x="8987" y="7883"/>
                  </a:cubicBezTo>
                  <a:cubicBezTo>
                    <a:pt x="8858" y="7893"/>
                    <a:pt x="8730" y="7897"/>
                    <a:pt x="8602" y="7897"/>
                  </a:cubicBezTo>
                  <a:cubicBezTo>
                    <a:pt x="7819" y="7897"/>
                    <a:pt x="7052" y="7732"/>
                    <a:pt x="6263" y="7682"/>
                  </a:cubicBezTo>
                  <a:cubicBezTo>
                    <a:pt x="5719" y="7639"/>
                    <a:pt x="5160" y="7625"/>
                    <a:pt x="4601" y="7596"/>
                  </a:cubicBezTo>
                  <a:cubicBezTo>
                    <a:pt x="4959" y="7568"/>
                    <a:pt x="5317" y="7510"/>
                    <a:pt x="5676" y="7439"/>
                  </a:cubicBezTo>
                  <a:lnTo>
                    <a:pt x="5704" y="7410"/>
                  </a:lnTo>
                  <a:cubicBezTo>
                    <a:pt x="6020" y="7367"/>
                    <a:pt x="6321" y="7338"/>
                    <a:pt x="6636" y="7310"/>
                  </a:cubicBezTo>
                  <a:cubicBezTo>
                    <a:pt x="7109" y="7252"/>
                    <a:pt x="7582" y="7252"/>
                    <a:pt x="8069" y="7181"/>
                  </a:cubicBezTo>
                  <a:cubicBezTo>
                    <a:pt x="8442" y="7123"/>
                    <a:pt x="8829" y="7080"/>
                    <a:pt x="9216" y="7080"/>
                  </a:cubicBezTo>
                  <a:close/>
                  <a:moveTo>
                    <a:pt x="4242" y="7611"/>
                  </a:moveTo>
                  <a:cubicBezTo>
                    <a:pt x="5016" y="7682"/>
                    <a:pt x="5776" y="7682"/>
                    <a:pt x="6550" y="7754"/>
                  </a:cubicBezTo>
                  <a:cubicBezTo>
                    <a:pt x="7246" y="7817"/>
                    <a:pt x="7953" y="7948"/>
                    <a:pt x="8652" y="7948"/>
                  </a:cubicBezTo>
                  <a:cubicBezTo>
                    <a:pt x="8745" y="7948"/>
                    <a:pt x="8837" y="7945"/>
                    <a:pt x="8929" y="7940"/>
                  </a:cubicBezTo>
                  <a:lnTo>
                    <a:pt x="8929" y="7940"/>
                  </a:lnTo>
                  <a:cubicBezTo>
                    <a:pt x="8786" y="8084"/>
                    <a:pt x="8628" y="8198"/>
                    <a:pt x="8442" y="8284"/>
                  </a:cubicBezTo>
                  <a:cubicBezTo>
                    <a:pt x="8213" y="8385"/>
                    <a:pt x="7983" y="8456"/>
                    <a:pt x="7740" y="8514"/>
                  </a:cubicBezTo>
                  <a:lnTo>
                    <a:pt x="7740" y="8499"/>
                  </a:lnTo>
                  <a:cubicBezTo>
                    <a:pt x="7023" y="8327"/>
                    <a:pt x="6306" y="8213"/>
                    <a:pt x="5604" y="8012"/>
                  </a:cubicBezTo>
                  <a:cubicBezTo>
                    <a:pt x="5102" y="7869"/>
                    <a:pt x="4586" y="7740"/>
                    <a:pt x="4085" y="7625"/>
                  </a:cubicBezTo>
                  <a:cubicBezTo>
                    <a:pt x="4142" y="7625"/>
                    <a:pt x="4185" y="7625"/>
                    <a:pt x="4242" y="7611"/>
                  </a:cubicBezTo>
                  <a:close/>
                  <a:moveTo>
                    <a:pt x="3884" y="7625"/>
                  </a:moveTo>
                  <a:cubicBezTo>
                    <a:pt x="4400" y="7869"/>
                    <a:pt x="5045" y="7940"/>
                    <a:pt x="5590" y="8084"/>
                  </a:cubicBezTo>
                  <a:cubicBezTo>
                    <a:pt x="6278" y="8284"/>
                    <a:pt x="6966" y="8399"/>
                    <a:pt x="7654" y="8528"/>
                  </a:cubicBezTo>
                  <a:cubicBezTo>
                    <a:pt x="7410" y="8585"/>
                    <a:pt x="7166" y="8614"/>
                    <a:pt x="6923" y="8628"/>
                  </a:cubicBezTo>
                  <a:cubicBezTo>
                    <a:pt x="6797" y="8641"/>
                    <a:pt x="6670" y="8647"/>
                    <a:pt x="6544" y="8647"/>
                  </a:cubicBezTo>
                  <a:cubicBezTo>
                    <a:pt x="6094" y="8647"/>
                    <a:pt x="5645" y="8567"/>
                    <a:pt x="5231" y="8399"/>
                  </a:cubicBezTo>
                  <a:cubicBezTo>
                    <a:pt x="4758" y="8170"/>
                    <a:pt x="4300" y="7912"/>
                    <a:pt x="3855" y="7625"/>
                  </a:cubicBezTo>
                  <a:close/>
                  <a:moveTo>
                    <a:pt x="1605" y="0"/>
                  </a:moveTo>
                  <a:cubicBezTo>
                    <a:pt x="1992" y="702"/>
                    <a:pt x="2508" y="1333"/>
                    <a:pt x="3139" y="1835"/>
                  </a:cubicBezTo>
                  <a:cubicBezTo>
                    <a:pt x="3125" y="1878"/>
                    <a:pt x="3153" y="1921"/>
                    <a:pt x="3211" y="1921"/>
                  </a:cubicBezTo>
                  <a:cubicBezTo>
                    <a:pt x="3254" y="2766"/>
                    <a:pt x="3268" y="3626"/>
                    <a:pt x="3239" y="4472"/>
                  </a:cubicBezTo>
                  <a:cubicBezTo>
                    <a:pt x="3211" y="4027"/>
                    <a:pt x="3096" y="3597"/>
                    <a:pt x="2910" y="3196"/>
                  </a:cubicBezTo>
                  <a:cubicBezTo>
                    <a:pt x="2594" y="2566"/>
                    <a:pt x="2121" y="2007"/>
                    <a:pt x="1562" y="1591"/>
                  </a:cubicBezTo>
                  <a:cubicBezTo>
                    <a:pt x="1261" y="1362"/>
                    <a:pt x="588" y="917"/>
                    <a:pt x="0" y="817"/>
                  </a:cubicBezTo>
                  <a:lnTo>
                    <a:pt x="0" y="946"/>
                  </a:lnTo>
                  <a:cubicBezTo>
                    <a:pt x="631" y="1046"/>
                    <a:pt x="1405" y="1577"/>
                    <a:pt x="1706" y="1849"/>
                  </a:cubicBezTo>
                  <a:cubicBezTo>
                    <a:pt x="2666" y="2709"/>
                    <a:pt x="3182" y="3755"/>
                    <a:pt x="3153" y="5031"/>
                  </a:cubicBezTo>
                  <a:cubicBezTo>
                    <a:pt x="3110" y="4973"/>
                    <a:pt x="3067" y="4930"/>
                    <a:pt x="3039" y="4873"/>
                  </a:cubicBezTo>
                  <a:cubicBezTo>
                    <a:pt x="2623" y="4228"/>
                    <a:pt x="2193" y="3597"/>
                    <a:pt x="1749" y="2996"/>
                  </a:cubicBezTo>
                  <a:cubicBezTo>
                    <a:pt x="1290" y="2394"/>
                    <a:pt x="803" y="1835"/>
                    <a:pt x="272" y="1290"/>
                  </a:cubicBezTo>
                  <a:lnTo>
                    <a:pt x="244" y="1319"/>
                  </a:lnTo>
                  <a:cubicBezTo>
                    <a:pt x="760" y="1935"/>
                    <a:pt x="1304" y="2508"/>
                    <a:pt x="1777" y="3167"/>
                  </a:cubicBezTo>
                  <a:cubicBezTo>
                    <a:pt x="2093" y="3597"/>
                    <a:pt x="2408" y="4056"/>
                    <a:pt x="2709" y="4500"/>
                  </a:cubicBezTo>
                  <a:cubicBezTo>
                    <a:pt x="2279" y="4013"/>
                    <a:pt x="1806" y="3554"/>
                    <a:pt x="1362" y="3096"/>
                  </a:cubicBezTo>
                  <a:cubicBezTo>
                    <a:pt x="917" y="2637"/>
                    <a:pt x="459" y="2179"/>
                    <a:pt x="0" y="1734"/>
                  </a:cubicBezTo>
                  <a:lnTo>
                    <a:pt x="0" y="1835"/>
                  </a:lnTo>
                  <a:cubicBezTo>
                    <a:pt x="444" y="2265"/>
                    <a:pt x="874" y="2709"/>
                    <a:pt x="1304" y="3167"/>
                  </a:cubicBezTo>
                  <a:cubicBezTo>
                    <a:pt x="1648" y="3526"/>
                    <a:pt x="1992" y="3927"/>
                    <a:pt x="2351" y="4300"/>
                  </a:cubicBezTo>
                  <a:cubicBezTo>
                    <a:pt x="2035" y="4085"/>
                    <a:pt x="1720" y="3884"/>
                    <a:pt x="1405" y="3698"/>
                  </a:cubicBezTo>
                  <a:cubicBezTo>
                    <a:pt x="946" y="3397"/>
                    <a:pt x="473" y="3124"/>
                    <a:pt x="0" y="2838"/>
                  </a:cubicBezTo>
                  <a:lnTo>
                    <a:pt x="0" y="2910"/>
                  </a:lnTo>
                  <a:cubicBezTo>
                    <a:pt x="459" y="3196"/>
                    <a:pt x="917" y="3468"/>
                    <a:pt x="1362" y="3755"/>
                  </a:cubicBezTo>
                  <a:cubicBezTo>
                    <a:pt x="1978" y="4142"/>
                    <a:pt x="2523" y="4615"/>
                    <a:pt x="3096" y="5059"/>
                  </a:cubicBezTo>
                  <a:lnTo>
                    <a:pt x="3125" y="5117"/>
                  </a:lnTo>
                  <a:lnTo>
                    <a:pt x="3110" y="5145"/>
                  </a:lnTo>
                  <a:cubicBezTo>
                    <a:pt x="2064" y="4930"/>
                    <a:pt x="1104" y="4543"/>
                    <a:pt x="330" y="3769"/>
                  </a:cubicBezTo>
                  <a:cubicBezTo>
                    <a:pt x="229" y="3683"/>
                    <a:pt x="115" y="3569"/>
                    <a:pt x="0" y="3440"/>
                  </a:cubicBezTo>
                  <a:lnTo>
                    <a:pt x="0" y="3540"/>
                  </a:lnTo>
                  <a:lnTo>
                    <a:pt x="14" y="3554"/>
                  </a:lnTo>
                  <a:cubicBezTo>
                    <a:pt x="831" y="4429"/>
                    <a:pt x="1921" y="5002"/>
                    <a:pt x="3096" y="5174"/>
                  </a:cubicBezTo>
                  <a:cubicBezTo>
                    <a:pt x="2265" y="6851"/>
                    <a:pt x="1218" y="8428"/>
                    <a:pt x="0" y="9875"/>
                  </a:cubicBezTo>
                  <a:lnTo>
                    <a:pt x="0" y="10205"/>
                  </a:lnTo>
                  <a:cubicBezTo>
                    <a:pt x="702" y="9431"/>
                    <a:pt x="1347" y="8585"/>
                    <a:pt x="1892" y="7697"/>
                  </a:cubicBezTo>
                  <a:cubicBezTo>
                    <a:pt x="2014" y="7501"/>
                    <a:pt x="2094" y="7369"/>
                    <a:pt x="2230" y="7369"/>
                  </a:cubicBezTo>
                  <a:cubicBezTo>
                    <a:pt x="2254" y="7369"/>
                    <a:pt x="2280" y="7373"/>
                    <a:pt x="2308" y="7381"/>
                  </a:cubicBezTo>
                  <a:cubicBezTo>
                    <a:pt x="2738" y="7525"/>
                    <a:pt x="3196" y="7611"/>
                    <a:pt x="3640" y="7625"/>
                  </a:cubicBezTo>
                  <a:lnTo>
                    <a:pt x="3669" y="7625"/>
                  </a:lnTo>
                  <a:cubicBezTo>
                    <a:pt x="4328" y="7969"/>
                    <a:pt x="4930" y="8456"/>
                    <a:pt x="5676" y="8628"/>
                  </a:cubicBezTo>
                  <a:cubicBezTo>
                    <a:pt x="6006" y="8701"/>
                    <a:pt x="6346" y="8737"/>
                    <a:pt x="6684" y="8737"/>
                  </a:cubicBezTo>
                  <a:cubicBezTo>
                    <a:pt x="6948" y="8737"/>
                    <a:pt x="7210" y="8715"/>
                    <a:pt x="7467" y="8671"/>
                  </a:cubicBezTo>
                  <a:cubicBezTo>
                    <a:pt x="8026" y="8571"/>
                    <a:pt x="8600" y="8413"/>
                    <a:pt x="9015" y="8026"/>
                  </a:cubicBezTo>
                  <a:cubicBezTo>
                    <a:pt x="9273" y="7783"/>
                    <a:pt x="9488" y="7353"/>
                    <a:pt x="9316" y="7009"/>
                  </a:cubicBezTo>
                  <a:cubicBezTo>
                    <a:pt x="8972" y="6263"/>
                    <a:pt x="7811" y="6091"/>
                    <a:pt x="7080" y="6048"/>
                  </a:cubicBezTo>
                  <a:cubicBezTo>
                    <a:pt x="7010" y="6044"/>
                    <a:pt x="6940" y="6043"/>
                    <a:pt x="6870" y="6043"/>
                  </a:cubicBezTo>
                  <a:cubicBezTo>
                    <a:pt x="5650" y="6043"/>
                    <a:pt x="4552" y="6627"/>
                    <a:pt x="3698" y="7467"/>
                  </a:cubicBezTo>
                  <a:cubicBezTo>
                    <a:pt x="3383" y="7467"/>
                    <a:pt x="3067" y="7424"/>
                    <a:pt x="2752" y="7367"/>
                  </a:cubicBezTo>
                  <a:cubicBezTo>
                    <a:pt x="2551" y="7324"/>
                    <a:pt x="2365" y="7267"/>
                    <a:pt x="2164" y="7238"/>
                  </a:cubicBezTo>
                  <a:cubicBezTo>
                    <a:pt x="2566" y="6564"/>
                    <a:pt x="2924" y="5876"/>
                    <a:pt x="3268" y="5203"/>
                  </a:cubicBezTo>
                  <a:lnTo>
                    <a:pt x="3268" y="5188"/>
                  </a:lnTo>
                  <a:cubicBezTo>
                    <a:pt x="3297" y="5131"/>
                    <a:pt x="3325" y="5088"/>
                    <a:pt x="3354" y="5031"/>
                  </a:cubicBezTo>
                  <a:lnTo>
                    <a:pt x="3368" y="4973"/>
                  </a:lnTo>
                  <a:cubicBezTo>
                    <a:pt x="3440" y="4844"/>
                    <a:pt x="3511" y="4701"/>
                    <a:pt x="3569" y="4572"/>
                  </a:cubicBezTo>
                  <a:cubicBezTo>
                    <a:pt x="3712" y="4285"/>
                    <a:pt x="3841" y="3999"/>
                    <a:pt x="3984" y="3698"/>
                  </a:cubicBezTo>
                  <a:cubicBezTo>
                    <a:pt x="4918" y="4249"/>
                    <a:pt x="5962" y="4649"/>
                    <a:pt x="7041" y="4649"/>
                  </a:cubicBezTo>
                  <a:cubicBezTo>
                    <a:pt x="7254" y="4649"/>
                    <a:pt x="7468" y="4634"/>
                    <a:pt x="7682" y="4601"/>
                  </a:cubicBezTo>
                  <a:cubicBezTo>
                    <a:pt x="8442" y="4486"/>
                    <a:pt x="9890" y="4056"/>
                    <a:pt x="9847" y="3053"/>
                  </a:cubicBezTo>
                  <a:cubicBezTo>
                    <a:pt x="9793" y="2136"/>
                    <a:pt x="8582" y="1946"/>
                    <a:pt x="7801" y="1946"/>
                  </a:cubicBezTo>
                  <a:cubicBezTo>
                    <a:pt x="7739" y="1946"/>
                    <a:pt x="7680" y="1947"/>
                    <a:pt x="7625" y="1949"/>
                  </a:cubicBezTo>
                  <a:cubicBezTo>
                    <a:pt x="6349" y="2021"/>
                    <a:pt x="5117" y="2508"/>
                    <a:pt x="4142" y="3339"/>
                  </a:cubicBezTo>
                  <a:cubicBezTo>
                    <a:pt x="4457" y="2666"/>
                    <a:pt x="4744" y="1992"/>
                    <a:pt x="5002" y="1290"/>
                  </a:cubicBezTo>
                  <a:lnTo>
                    <a:pt x="5031" y="1276"/>
                  </a:lnTo>
                  <a:lnTo>
                    <a:pt x="5045" y="1276"/>
                  </a:lnTo>
                  <a:cubicBezTo>
                    <a:pt x="5560" y="1523"/>
                    <a:pt x="6116" y="1647"/>
                    <a:pt x="6670" y="1647"/>
                  </a:cubicBezTo>
                  <a:cubicBezTo>
                    <a:pt x="7366" y="1647"/>
                    <a:pt x="8058" y="1452"/>
                    <a:pt x="8657" y="1061"/>
                  </a:cubicBezTo>
                  <a:cubicBezTo>
                    <a:pt x="9116" y="774"/>
                    <a:pt x="9517" y="416"/>
                    <a:pt x="9847" y="0"/>
                  </a:cubicBezTo>
                  <a:lnTo>
                    <a:pt x="9660" y="0"/>
                  </a:lnTo>
                  <a:cubicBezTo>
                    <a:pt x="9660" y="14"/>
                    <a:pt x="9646" y="29"/>
                    <a:pt x="9632" y="43"/>
                  </a:cubicBezTo>
                  <a:cubicBezTo>
                    <a:pt x="9302" y="86"/>
                    <a:pt x="8972" y="158"/>
                    <a:pt x="8657" y="244"/>
                  </a:cubicBezTo>
                  <a:cubicBezTo>
                    <a:pt x="8184" y="344"/>
                    <a:pt x="7711" y="430"/>
                    <a:pt x="7238" y="516"/>
                  </a:cubicBezTo>
                  <a:cubicBezTo>
                    <a:pt x="6622" y="616"/>
                    <a:pt x="6005" y="774"/>
                    <a:pt x="5403" y="975"/>
                  </a:cubicBezTo>
                  <a:cubicBezTo>
                    <a:pt x="6106" y="616"/>
                    <a:pt x="6822" y="287"/>
                    <a:pt x="7553" y="14"/>
                  </a:cubicBezTo>
                  <a:cubicBezTo>
                    <a:pt x="7553" y="14"/>
                    <a:pt x="7568" y="0"/>
                    <a:pt x="7582" y="0"/>
                  </a:cubicBezTo>
                  <a:lnTo>
                    <a:pt x="7324" y="0"/>
                  </a:lnTo>
                  <a:cubicBezTo>
                    <a:pt x="7295" y="14"/>
                    <a:pt x="7267" y="29"/>
                    <a:pt x="7238" y="29"/>
                  </a:cubicBezTo>
                  <a:cubicBezTo>
                    <a:pt x="6607" y="272"/>
                    <a:pt x="5891" y="502"/>
                    <a:pt x="5317" y="903"/>
                  </a:cubicBezTo>
                  <a:lnTo>
                    <a:pt x="5360" y="846"/>
                  </a:lnTo>
                  <a:cubicBezTo>
                    <a:pt x="5690" y="559"/>
                    <a:pt x="6020" y="272"/>
                    <a:pt x="6364" y="0"/>
                  </a:cubicBezTo>
                  <a:lnTo>
                    <a:pt x="6249" y="0"/>
                  </a:lnTo>
                  <a:cubicBezTo>
                    <a:pt x="6077" y="143"/>
                    <a:pt x="5905" y="287"/>
                    <a:pt x="5719" y="430"/>
                  </a:cubicBezTo>
                  <a:lnTo>
                    <a:pt x="5676" y="473"/>
                  </a:lnTo>
                  <a:cubicBezTo>
                    <a:pt x="5805" y="315"/>
                    <a:pt x="5962" y="158"/>
                    <a:pt x="6106" y="0"/>
                  </a:cubicBezTo>
                  <a:lnTo>
                    <a:pt x="5919" y="0"/>
                  </a:lnTo>
                  <a:cubicBezTo>
                    <a:pt x="5647" y="287"/>
                    <a:pt x="5375" y="602"/>
                    <a:pt x="5131" y="917"/>
                  </a:cubicBezTo>
                  <a:cubicBezTo>
                    <a:pt x="5246" y="616"/>
                    <a:pt x="5332" y="301"/>
                    <a:pt x="5418" y="0"/>
                  </a:cubicBezTo>
                  <a:lnTo>
                    <a:pt x="5332" y="0"/>
                  </a:lnTo>
                  <a:cubicBezTo>
                    <a:pt x="4844" y="1605"/>
                    <a:pt x="4114" y="3139"/>
                    <a:pt x="3383" y="4615"/>
                  </a:cubicBezTo>
                  <a:lnTo>
                    <a:pt x="3383" y="4615"/>
                  </a:lnTo>
                  <a:cubicBezTo>
                    <a:pt x="3397" y="3688"/>
                    <a:pt x="3368" y="2761"/>
                    <a:pt x="3282" y="1835"/>
                  </a:cubicBezTo>
                  <a:cubicBezTo>
                    <a:pt x="3683" y="1290"/>
                    <a:pt x="3956" y="659"/>
                    <a:pt x="4113" y="0"/>
                  </a:cubicBezTo>
                  <a:lnTo>
                    <a:pt x="3970" y="0"/>
                  </a:lnTo>
                  <a:cubicBezTo>
                    <a:pt x="3827" y="559"/>
                    <a:pt x="3612" y="1089"/>
                    <a:pt x="3311" y="1591"/>
                  </a:cubicBezTo>
                  <a:cubicBezTo>
                    <a:pt x="3454" y="1061"/>
                    <a:pt x="3597" y="530"/>
                    <a:pt x="3698" y="0"/>
                  </a:cubicBezTo>
                  <a:lnTo>
                    <a:pt x="3612" y="0"/>
                  </a:lnTo>
                  <a:cubicBezTo>
                    <a:pt x="3497" y="545"/>
                    <a:pt x="3383" y="1075"/>
                    <a:pt x="3268" y="1620"/>
                  </a:cubicBezTo>
                  <a:cubicBezTo>
                    <a:pt x="3254" y="1491"/>
                    <a:pt x="3254" y="1376"/>
                    <a:pt x="3239" y="1247"/>
                  </a:cubicBezTo>
                  <a:cubicBezTo>
                    <a:pt x="3254" y="831"/>
                    <a:pt x="3268" y="416"/>
                    <a:pt x="3282" y="0"/>
                  </a:cubicBezTo>
                  <a:lnTo>
                    <a:pt x="3182" y="0"/>
                  </a:lnTo>
                  <a:cubicBezTo>
                    <a:pt x="3168" y="229"/>
                    <a:pt x="3168" y="473"/>
                    <a:pt x="3168" y="702"/>
                  </a:cubicBezTo>
                  <a:lnTo>
                    <a:pt x="3168" y="688"/>
                  </a:lnTo>
                  <a:cubicBezTo>
                    <a:pt x="3139" y="487"/>
                    <a:pt x="3110" y="287"/>
                    <a:pt x="3082" y="86"/>
                  </a:cubicBezTo>
                  <a:lnTo>
                    <a:pt x="3067" y="100"/>
                  </a:lnTo>
                  <a:cubicBezTo>
                    <a:pt x="3067" y="129"/>
                    <a:pt x="3067" y="172"/>
                    <a:pt x="3067" y="215"/>
                  </a:cubicBezTo>
                  <a:cubicBezTo>
                    <a:pt x="3053" y="143"/>
                    <a:pt x="3039" y="72"/>
                    <a:pt x="3024" y="0"/>
                  </a:cubicBezTo>
                  <a:lnTo>
                    <a:pt x="2953" y="0"/>
                  </a:lnTo>
                  <a:cubicBezTo>
                    <a:pt x="3096" y="545"/>
                    <a:pt x="3168" y="1104"/>
                    <a:pt x="3168" y="1663"/>
                  </a:cubicBezTo>
                  <a:cubicBezTo>
                    <a:pt x="3153" y="1362"/>
                    <a:pt x="2981" y="1075"/>
                    <a:pt x="2895" y="788"/>
                  </a:cubicBezTo>
                  <a:cubicBezTo>
                    <a:pt x="2809" y="516"/>
                    <a:pt x="2723" y="258"/>
                    <a:pt x="2637" y="0"/>
                  </a:cubicBezTo>
                  <a:lnTo>
                    <a:pt x="2537" y="0"/>
                  </a:lnTo>
                  <a:cubicBezTo>
                    <a:pt x="2738" y="573"/>
                    <a:pt x="2953" y="1147"/>
                    <a:pt x="3125" y="1720"/>
                  </a:cubicBezTo>
                  <a:cubicBezTo>
                    <a:pt x="2838" y="1276"/>
                    <a:pt x="2551" y="860"/>
                    <a:pt x="2279" y="401"/>
                  </a:cubicBezTo>
                  <a:cubicBezTo>
                    <a:pt x="2193" y="272"/>
                    <a:pt x="2107" y="129"/>
                    <a:pt x="2021" y="0"/>
                  </a:cubicBezTo>
                  <a:lnTo>
                    <a:pt x="1949" y="0"/>
                  </a:lnTo>
                  <a:cubicBezTo>
                    <a:pt x="2021" y="100"/>
                    <a:pt x="2078" y="201"/>
                    <a:pt x="2150" y="315"/>
                  </a:cubicBezTo>
                  <a:cubicBezTo>
                    <a:pt x="2408" y="774"/>
                    <a:pt x="2709" y="1204"/>
                    <a:pt x="3024" y="1634"/>
                  </a:cubicBezTo>
                  <a:cubicBezTo>
                    <a:pt x="2523" y="1147"/>
                    <a:pt x="2021" y="63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38" y="2555016"/>
              <a:ext cx="216780" cy="323280"/>
            </a:xfrm>
            <a:custGeom>
              <a:rect b="b" l="l" r="r" t="t"/>
              <a:pathLst>
                <a:path extrusionOk="0" h="4960" w="3326">
                  <a:moveTo>
                    <a:pt x="3139" y="1"/>
                  </a:moveTo>
                  <a:cubicBezTo>
                    <a:pt x="3125" y="72"/>
                    <a:pt x="3125" y="144"/>
                    <a:pt x="3110" y="216"/>
                  </a:cubicBezTo>
                  <a:lnTo>
                    <a:pt x="3153" y="273"/>
                  </a:lnTo>
                  <a:lnTo>
                    <a:pt x="3125" y="302"/>
                  </a:lnTo>
                  <a:lnTo>
                    <a:pt x="3110" y="273"/>
                  </a:lnTo>
                  <a:cubicBezTo>
                    <a:pt x="3098" y="322"/>
                    <a:pt x="3064" y="342"/>
                    <a:pt x="3029" y="342"/>
                  </a:cubicBezTo>
                  <a:cubicBezTo>
                    <a:pt x="2982" y="342"/>
                    <a:pt x="2932" y="307"/>
                    <a:pt x="2924" y="259"/>
                  </a:cubicBezTo>
                  <a:cubicBezTo>
                    <a:pt x="2895" y="244"/>
                    <a:pt x="2867" y="230"/>
                    <a:pt x="2838" y="230"/>
                  </a:cubicBezTo>
                  <a:cubicBezTo>
                    <a:pt x="1949" y="1634"/>
                    <a:pt x="1003" y="2996"/>
                    <a:pt x="0" y="4286"/>
                  </a:cubicBezTo>
                  <a:lnTo>
                    <a:pt x="0" y="4960"/>
                  </a:lnTo>
                  <a:cubicBezTo>
                    <a:pt x="43" y="4902"/>
                    <a:pt x="72" y="4859"/>
                    <a:pt x="115" y="4802"/>
                  </a:cubicBezTo>
                  <a:cubicBezTo>
                    <a:pt x="186" y="4558"/>
                    <a:pt x="272" y="4329"/>
                    <a:pt x="358" y="4100"/>
                  </a:cubicBezTo>
                  <a:lnTo>
                    <a:pt x="358" y="4057"/>
                  </a:lnTo>
                  <a:lnTo>
                    <a:pt x="373" y="4042"/>
                  </a:lnTo>
                  <a:lnTo>
                    <a:pt x="401" y="3971"/>
                  </a:lnTo>
                  <a:lnTo>
                    <a:pt x="401" y="3956"/>
                  </a:lnTo>
                  <a:cubicBezTo>
                    <a:pt x="416" y="3928"/>
                    <a:pt x="444" y="3899"/>
                    <a:pt x="473" y="3885"/>
                  </a:cubicBezTo>
                  <a:lnTo>
                    <a:pt x="516" y="3842"/>
                  </a:lnTo>
                  <a:lnTo>
                    <a:pt x="530" y="3856"/>
                  </a:lnTo>
                  <a:lnTo>
                    <a:pt x="616" y="3885"/>
                  </a:lnTo>
                  <a:lnTo>
                    <a:pt x="616" y="3870"/>
                  </a:lnTo>
                  <a:lnTo>
                    <a:pt x="631" y="3870"/>
                  </a:lnTo>
                  <a:lnTo>
                    <a:pt x="631" y="3899"/>
                  </a:lnTo>
                  <a:cubicBezTo>
                    <a:pt x="659" y="3928"/>
                    <a:pt x="674" y="3956"/>
                    <a:pt x="674" y="3985"/>
                  </a:cubicBezTo>
                  <a:cubicBezTo>
                    <a:pt x="688" y="3999"/>
                    <a:pt x="688" y="3999"/>
                    <a:pt x="702" y="3999"/>
                  </a:cubicBezTo>
                  <a:cubicBezTo>
                    <a:pt x="1634" y="2695"/>
                    <a:pt x="2508" y="1348"/>
                    <a:pt x="3325" y="1"/>
                  </a:cubicBezTo>
                  <a:lnTo>
                    <a:pt x="3325" y="1"/>
                  </a:lnTo>
                  <a:cubicBezTo>
                    <a:pt x="3297" y="22"/>
                    <a:pt x="3264" y="33"/>
                    <a:pt x="3232" y="33"/>
                  </a:cubicBezTo>
                  <a:cubicBezTo>
                    <a:pt x="3200" y="33"/>
                    <a:pt x="3168" y="22"/>
                    <a:pt x="3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547699" y="1790875"/>
              <a:ext cx="26267" cy="92552"/>
            </a:xfrm>
            <a:custGeom>
              <a:rect b="b" l="l" r="r" t="t"/>
              <a:pathLst>
                <a:path extrusionOk="0" h="1420" w="403">
                  <a:moveTo>
                    <a:pt x="402" y="1"/>
                  </a:moveTo>
                  <a:lnTo>
                    <a:pt x="402" y="1"/>
                  </a:lnTo>
                  <a:cubicBezTo>
                    <a:pt x="288" y="402"/>
                    <a:pt x="159" y="803"/>
                    <a:pt x="15" y="1204"/>
                  </a:cubicBezTo>
                  <a:cubicBezTo>
                    <a:pt x="15" y="1276"/>
                    <a:pt x="15" y="1348"/>
                    <a:pt x="1" y="1419"/>
                  </a:cubicBezTo>
                  <a:lnTo>
                    <a:pt x="15" y="1419"/>
                  </a:lnTo>
                  <a:cubicBezTo>
                    <a:pt x="187" y="961"/>
                    <a:pt x="316" y="488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187137" y="2563424"/>
              <a:ext cx="3780" cy="3780"/>
            </a:xfrm>
            <a:custGeom>
              <a:rect b="b" l="l" r="r" t="t"/>
              <a:pathLst>
                <a:path extrusionOk="0" h="58" w="58">
                  <a:moveTo>
                    <a:pt x="29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29" y="58"/>
                    <a:pt x="44" y="58"/>
                    <a:pt x="58" y="58"/>
                  </a:cubicBezTo>
                  <a:lnTo>
                    <a:pt x="58" y="4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20768" y="1899265"/>
              <a:ext cx="328886" cy="649298"/>
            </a:xfrm>
            <a:custGeom>
              <a:rect b="b" l="l" r="r" t="t"/>
              <a:pathLst>
                <a:path extrusionOk="0" h="9962" w="5046">
                  <a:moveTo>
                    <a:pt x="5046" y="0"/>
                  </a:moveTo>
                  <a:cubicBezTo>
                    <a:pt x="5031" y="0"/>
                    <a:pt x="5017" y="14"/>
                    <a:pt x="5003" y="14"/>
                  </a:cubicBezTo>
                  <a:lnTo>
                    <a:pt x="5003" y="29"/>
                  </a:lnTo>
                  <a:lnTo>
                    <a:pt x="4960" y="29"/>
                  </a:lnTo>
                  <a:cubicBezTo>
                    <a:pt x="4951" y="33"/>
                    <a:pt x="4943" y="35"/>
                    <a:pt x="4934" y="35"/>
                  </a:cubicBezTo>
                  <a:cubicBezTo>
                    <a:pt x="4914" y="35"/>
                    <a:pt x="4894" y="25"/>
                    <a:pt x="4874" y="14"/>
                  </a:cubicBezTo>
                  <a:cubicBezTo>
                    <a:pt x="3923" y="2594"/>
                    <a:pt x="2589" y="5048"/>
                    <a:pt x="1202" y="7412"/>
                  </a:cubicBezTo>
                  <a:lnTo>
                    <a:pt x="1202" y="7412"/>
                  </a:lnTo>
                  <a:cubicBezTo>
                    <a:pt x="1203" y="7411"/>
                    <a:pt x="1204" y="7411"/>
                    <a:pt x="1204" y="7410"/>
                  </a:cubicBezTo>
                  <a:cubicBezTo>
                    <a:pt x="1376" y="7267"/>
                    <a:pt x="1563" y="7123"/>
                    <a:pt x="1735" y="6980"/>
                  </a:cubicBezTo>
                  <a:cubicBezTo>
                    <a:pt x="2437" y="5762"/>
                    <a:pt x="3096" y="4515"/>
                    <a:pt x="3698" y="3254"/>
                  </a:cubicBezTo>
                  <a:cubicBezTo>
                    <a:pt x="3584" y="3254"/>
                    <a:pt x="3526" y="3125"/>
                    <a:pt x="3598" y="3039"/>
                  </a:cubicBezTo>
                  <a:lnTo>
                    <a:pt x="3612" y="3024"/>
                  </a:lnTo>
                  <a:lnTo>
                    <a:pt x="3627" y="2996"/>
                  </a:lnTo>
                  <a:lnTo>
                    <a:pt x="3641" y="2981"/>
                  </a:lnTo>
                  <a:cubicBezTo>
                    <a:pt x="3770" y="2838"/>
                    <a:pt x="3899" y="2695"/>
                    <a:pt x="4028" y="2551"/>
                  </a:cubicBezTo>
                  <a:cubicBezTo>
                    <a:pt x="4401" y="1720"/>
                    <a:pt x="4745" y="860"/>
                    <a:pt x="5046" y="0"/>
                  </a:cubicBezTo>
                  <a:close/>
                  <a:moveTo>
                    <a:pt x="1202" y="7412"/>
                  </a:moveTo>
                  <a:cubicBezTo>
                    <a:pt x="1183" y="7432"/>
                    <a:pt x="1171" y="7453"/>
                    <a:pt x="1165" y="7475"/>
                  </a:cubicBezTo>
                  <a:lnTo>
                    <a:pt x="1165" y="7475"/>
                  </a:lnTo>
                  <a:cubicBezTo>
                    <a:pt x="1178" y="7454"/>
                    <a:pt x="1190" y="7433"/>
                    <a:pt x="1202" y="7412"/>
                  </a:cubicBezTo>
                  <a:close/>
                  <a:moveTo>
                    <a:pt x="1165" y="7475"/>
                  </a:moveTo>
                  <a:lnTo>
                    <a:pt x="1165" y="7475"/>
                  </a:lnTo>
                  <a:cubicBezTo>
                    <a:pt x="807" y="8085"/>
                    <a:pt x="446" y="8689"/>
                    <a:pt x="87" y="9288"/>
                  </a:cubicBezTo>
                  <a:lnTo>
                    <a:pt x="72" y="9302"/>
                  </a:lnTo>
                  <a:cubicBezTo>
                    <a:pt x="44" y="9517"/>
                    <a:pt x="29" y="9746"/>
                    <a:pt x="1" y="9961"/>
                  </a:cubicBezTo>
                  <a:cubicBezTo>
                    <a:pt x="144" y="9718"/>
                    <a:pt x="301" y="9460"/>
                    <a:pt x="445" y="9216"/>
                  </a:cubicBezTo>
                  <a:cubicBezTo>
                    <a:pt x="746" y="8700"/>
                    <a:pt x="1061" y="8170"/>
                    <a:pt x="1362" y="7639"/>
                  </a:cubicBezTo>
                  <a:lnTo>
                    <a:pt x="1362" y="7639"/>
                  </a:lnTo>
                  <a:cubicBezTo>
                    <a:pt x="1340" y="7650"/>
                    <a:pt x="1318" y="7655"/>
                    <a:pt x="1298" y="7655"/>
                  </a:cubicBezTo>
                  <a:cubicBezTo>
                    <a:pt x="1208" y="7655"/>
                    <a:pt x="1141" y="7562"/>
                    <a:pt x="1165" y="7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217053" y="2548498"/>
              <a:ext cx="3780" cy="6583"/>
            </a:xfrm>
            <a:custGeom>
              <a:rect b="b" l="l" r="r" t="t"/>
              <a:pathLst>
                <a:path extrusionOk="0" h="101" w="58">
                  <a:moveTo>
                    <a:pt x="58" y="0"/>
                  </a:moveTo>
                  <a:lnTo>
                    <a:pt x="58" y="0"/>
                  </a:lnTo>
                  <a:cubicBezTo>
                    <a:pt x="29" y="43"/>
                    <a:pt x="15" y="72"/>
                    <a:pt x="0" y="101"/>
                  </a:cubicBezTo>
                  <a:cubicBezTo>
                    <a:pt x="29" y="72"/>
                    <a:pt x="43" y="43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235694" y="1941305"/>
              <a:ext cx="6648" cy="76649"/>
            </a:xfrm>
            <a:custGeom>
              <a:rect b="b" l="l" r="r" t="t"/>
              <a:pathLst>
                <a:path extrusionOk="0" h="1176" w="102">
                  <a:moveTo>
                    <a:pt x="1" y="0"/>
                  </a:moveTo>
                  <a:cubicBezTo>
                    <a:pt x="1" y="72"/>
                    <a:pt x="1" y="158"/>
                    <a:pt x="1" y="229"/>
                  </a:cubicBezTo>
                  <a:cubicBezTo>
                    <a:pt x="29" y="545"/>
                    <a:pt x="72" y="860"/>
                    <a:pt x="87" y="1175"/>
                  </a:cubicBezTo>
                  <a:cubicBezTo>
                    <a:pt x="87" y="1147"/>
                    <a:pt x="101" y="1118"/>
                    <a:pt x="101" y="1089"/>
                  </a:cubicBezTo>
                  <a:cubicBezTo>
                    <a:pt x="87" y="731"/>
                    <a:pt x="58" y="358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206755" y="2158932"/>
              <a:ext cx="38390" cy="375618"/>
            </a:xfrm>
            <a:custGeom>
              <a:rect b="b" l="l" r="r" t="t"/>
              <a:pathLst>
                <a:path extrusionOk="0" h="5763" w="589">
                  <a:moveTo>
                    <a:pt x="588" y="1"/>
                  </a:moveTo>
                  <a:lnTo>
                    <a:pt x="588" y="1"/>
                  </a:lnTo>
                  <a:cubicBezTo>
                    <a:pt x="559" y="29"/>
                    <a:pt x="531" y="72"/>
                    <a:pt x="502" y="101"/>
                  </a:cubicBezTo>
                  <a:cubicBezTo>
                    <a:pt x="473" y="130"/>
                    <a:pt x="445" y="144"/>
                    <a:pt x="402" y="144"/>
                  </a:cubicBezTo>
                  <a:cubicBezTo>
                    <a:pt x="344" y="1778"/>
                    <a:pt x="230" y="3397"/>
                    <a:pt x="44" y="5017"/>
                  </a:cubicBezTo>
                  <a:cubicBezTo>
                    <a:pt x="44" y="5275"/>
                    <a:pt x="29" y="5519"/>
                    <a:pt x="1" y="5762"/>
                  </a:cubicBezTo>
                  <a:cubicBezTo>
                    <a:pt x="101" y="5619"/>
                    <a:pt x="187" y="5461"/>
                    <a:pt x="287" y="5318"/>
                  </a:cubicBezTo>
                  <a:cubicBezTo>
                    <a:pt x="473" y="3555"/>
                    <a:pt x="574" y="1778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240387" y="2085152"/>
              <a:ext cx="4758" cy="54228"/>
            </a:xfrm>
            <a:custGeom>
              <a:rect b="b" l="l" r="r" t="t"/>
              <a:pathLst>
                <a:path extrusionOk="0" h="832" w="73">
                  <a:moveTo>
                    <a:pt x="58" y="0"/>
                  </a:moveTo>
                  <a:cubicBezTo>
                    <a:pt x="58" y="58"/>
                    <a:pt x="58" y="101"/>
                    <a:pt x="43" y="158"/>
                  </a:cubicBezTo>
                  <a:cubicBezTo>
                    <a:pt x="43" y="387"/>
                    <a:pt x="15" y="602"/>
                    <a:pt x="0" y="832"/>
                  </a:cubicBezTo>
                  <a:lnTo>
                    <a:pt x="43" y="774"/>
                  </a:lnTo>
                  <a:cubicBezTo>
                    <a:pt x="58" y="746"/>
                    <a:pt x="58" y="717"/>
                    <a:pt x="72" y="688"/>
                  </a:cubicBezTo>
                  <a:cubicBezTo>
                    <a:pt x="72" y="459"/>
                    <a:pt x="72" y="23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204865" y="2505481"/>
              <a:ext cx="20661" cy="51686"/>
            </a:xfrm>
            <a:custGeom>
              <a:rect b="b" l="l" r="r" t="t"/>
              <a:pathLst>
                <a:path extrusionOk="0" h="793" w="317">
                  <a:moveTo>
                    <a:pt x="316" y="1"/>
                  </a:moveTo>
                  <a:cubicBezTo>
                    <a:pt x="216" y="144"/>
                    <a:pt x="130" y="302"/>
                    <a:pt x="30" y="445"/>
                  </a:cubicBezTo>
                  <a:cubicBezTo>
                    <a:pt x="30" y="546"/>
                    <a:pt x="15" y="660"/>
                    <a:pt x="1" y="761"/>
                  </a:cubicBezTo>
                  <a:cubicBezTo>
                    <a:pt x="30" y="782"/>
                    <a:pt x="62" y="793"/>
                    <a:pt x="94" y="793"/>
                  </a:cubicBezTo>
                  <a:cubicBezTo>
                    <a:pt x="126" y="793"/>
                    <a:pt x="159" y="782"/>
                    <a:pt x="187" y="761"/>
                  </a:cubicBezTo>
                  <a:cubicBezTo>
                    <a:pt x="202" y="732"/>
                    <a:pt x="216" y="703"/>
                    <a:pt x="245" y="660"/>
                  </a:cubicBezTo>
                  <a:cubicBezTo>
                    <a:pt x="273" y="445"/>
                    <a:pt x="288" y="216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44102" y="2864218"/>
              <a:ext cx="153297" cy="6583"/>
            </a:xfrm>
            <a:custGeom>
              <a:rect b="b" l="l" r="r" t="t"/>
              <a:pathLst>
                <a:path extrusionOk="0" h="101" w="2352">
                  <a:moveTo>
                    <a:pt x="588" y="1"/>
                  </a:moveTo>
                  <a:cubicBezTo>
                    <a:pt x="402" y="44"/>
                    <a:pt x="201" y="72"/>
                    <a:pt x="1" y="101"/>
                  </a:cubicBezTo>
                  <a:lnTo>
                    <a:pt x="15" y="101"/>
                  </a:lnTo>
                  <a:cubicBezTo>
                    <a:pt x="789" y="101"/>
                    <a:pt x="1563" y="87"/>
                    <a:pt x="2351" y="58"/>
                  </a:cubicBezTo>
                  <a:cubicBezTo>
                    <a:pt x="1764" y="58"/>
                    <a:pt x="1176" y="44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45115" y="2815661"/>
              <a:ext cx="187842" cy="63548"/>
            </a:xfrm>
            <a:custGeom>
              <a:rect b="b" l="l" r="r" t="t"/>
              <a:pathLst>
                <a:path extrusionOk="0" h="975" w="2882">
                  <a:moveTo>
                    <a:pt x="15" y="0"/>
                  </a:moveTo>
                  <a:cubicBezTo>
                    <a:pt x="15" y="15"/>
                    <a:pt x="1" y="15"/>
                    <a:pt x="1" y="29"/>
                  </a:cubicBezTo>
                  <a:cubicBezTo>
                    <a:pt x="87" y="115"/>
                    <a:pt x="173" y="201"/>
                    <a:pt x="259" y="301"/>
                  </a:cubicBezTo>
                  <a:cubicBezTo>
                    <a:pt x="1076" y="645"/>
                    <a:pt x="1936" y="875"/>
                    <a:pt x="2810" y="975"/>
                  </a:cubicBezTo>
                  <a:lnTo>
                    <a:pt x="2796" y="961"/>
                  </a:lnTo>
                  <a:cubicBezTo>
                    <a:pt x="2790" y="963"/>
                    <a:pt x="2784" y="963"/>
                    <a:pt x="2779" y="963"/>
                  </a:cubicBezTo>
                  <a:cubicBezTo>
                    <a:pt x="2742" y="963"/>
                    <a:pt x="2710" y="926"/>
                    <a:pt x="2710" y="889"/>
                  </a:cubicBezTo>
                  <a:cubicBezTo>
                    <a:pt x="2648" y="840"/>
                    <a:pt x="2703" y="737"/>
                    <a:pt x="2775" y="737"/>
                  </a:cubicBezTo>
                  <a:cubicBezTo>
                    <a:pt x="2786" y="737"/>
                    <a:pt x="2798" y="740"/>
                    <a:pt x="2810" y="746"/>
                  </a:cubicBezTo>
                  <a:cubicBezTo>
                    <a:pt x="2824" y="731"/>
                    <a:pt x="2853" y="703"/>
                    <a:pt x="2882" y="688"/>
                  </a:cubicBezTo>
                  <a:cubicBezTo>
                    <a:pt x="2280" y="617"/>
                    <a:pt x="1692" y="502"/>
                    <a:pt x="1105" y="330"/>
                  </a:cubicBezTo>
                  <a:cubicBezTo>
                    <a:pt x="746" y="201"/>
                    <a:pt x="388" y="86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42312" y="2822179"/>
              <a:ext cx="5670" cy="6583"/>
            </a:xfrm>
            <a:custGeom>
              <a:rect b="b" l="l" r="r" t="t"/>
              <a:pathLst>
                <a:path extrusionOk="0" h="101" w="87">
                  <a:moveTo>
                    <a:pt x="1" y="1"/>
                  </a:moveTo>
                  <a:lnTo>
                    <a:pt x="1" y="15"/>
                  </a:lnTo>
                  <a:cubicBezTo>
                    <a:pt x="1" y="29"/>
                    <a:pt x="15" y="44"/>
                    <a:pt x="15" y="58"/>
                  </a:cubicBezTo>
                  <a:cubicBezTo>
                    <a:pt x="44" y="72"/>
                    <a:pt x="58" y="87"/>
                    <a:pt x="87" y="101"/>
                  </a:cubicBezTo>
                  <a:cubicBezTo>
                    <a:pt x="58" y="58"/>
                    <a:pt x="30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58115" y="2876341"/>
              <a:ext cx="46797" cy="8473"/>
            </a:xfrm>
            <a:custGeom>
              <a:rect b="b" l="l" r="r" t="t"/>
              <a:pathLst>
                <a:path extrusionOk="0" h="130" w="718">
                  <a:moveTo>
                    <a:pt x="1" y="1"/>
                  </a:moveTo>
                  <a:cubicBezTo>
                    <a:pt x="101" y="44"/>
                    <a:pt x="216" y="73"/>
                    <a:pt x="316" y="116"/>
                  </a:cubicBezTo>
                  <a:cubicBezTo>
                    <a:pt x="445" y="116"/>
                    <a:pt x="588" y="130"/>
                    <a:pt x="717" y="130"/>
                  </a:cubicBezTo>
                  <a:cubicBezTo>
                    <a:pt x="474" y="87"/>
                    <a:pt x="230" y="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286141" y="2874516"/>
              <a:ext cx="196249" cy="11276"/>
            </a:xfrm>
            <a:custGeom>
              <a:rect b="b" l="l" r="r" t="t"/>
              <a:pathLst>
                <a:path extrusionOk="0" h="173" w="3011">
                  <a:moveTo>
                    <a:pt x="3011" y="0"/>
                  </a:moveTo>
                  <a:lnTo>
                    <a:pt x="3011" y="0"/>
                  </a:lnTo>
                  <a:cubicBezTo>
                    <a:pt x="2191" y="24"/>
                    <a:pt x="1372" y="47"/>
                    <a:pt x="553" y="47"/>
                  </a:cubicBezTo>
                  <a:cubicBezTo>
                    <a:pt x="369" y="47"/>
                    <a:pt x="185" y="46"/>
                    <a:pt x="1" y="43"/>
                  </a:cubicBezTo>
                  <a:lnTo>
                    <a:pt x="1" y="43"/>
                  </a:lnTo>
                  <a:cubicBezTo>
                    <a:pt x="302" y="86"/>
                    <a:pt x="617" y="129"/>
                    <a:pt x="918" y="172"/>
                  </a:cubicBezTo>
                  <a:cubicBezTo>
                    <a:pt x="1606" y="172"/>
                    <a:pt x="2280" y="129"/>
                    <a:pt x="2953" y="58"/>
                  </a:cubicBezTo>
                  <a:cubicBezTo>
                    <a:pt x="2982" y="58"/>
                    <a:pt x="3011" y="29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244102" y="2875429"/>
              <a:ext cx="10363" cy="6583"/>
            </a:xfrm>
            <a:custGeom>
              <a:rect b="b" l="l" r="r" t="t"/>
              <a:pathLst>
                <a:path extrusionOk="0" h="101" w="159">
                  <a:moveTo>
                    <a:pt x="1" y="1"/>
                  </a:moveTo>
                  <a:lnTo>
                    <a:pt x="1" y="1"/>
                  </a:lnTo>
                  <a:cubicBezTo>
                    <a:pt x="6" y="4"/>
                    <a:pt x="11" y="8"/>
                    <a:pt x="16" y="12"/>
                  </a:cubicBezTo>
                  <a:lnTo>
                    <a:pt x="16" y="12"/>
                  </a:lnTo>
                  <a:cubicBezTo>
                    <a:pt x="11" y="8"/>
                    <a:pt x="6" y="4"/>
                    <a:pt x="1" y="1"/>
                  </a:cubicBezTo>
                  <a:close/>
                  <a:moveTo>
                    <a:pt x="16" y="12"/>
                  </a:moveTo>
                  <a:cubicBezTo>
                    <a:pt x="51" y="39"/>
                    <a:pt x="78" y="74"/>
                    <a:pt x="115" y="87"/>
                  </a:cubicBezTo>
                  <a:lnTo>
                    <a:pt x="158" y="101"/>
                  </a:lnTo>
                  <a:cubicBezTo>
                    <a:pt x="119" y="75"/>
                    <a:pt x="68" y="49"/>
                    <a:pt x="1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44203" y="2814683"/>
              <a:ext cx="1955" cy="2868"/>
            </a:xfrm>
            <a:custGeom>
              <a:rect b="b" l="l" r="r" t="t"/>
              <a:pathLst>
                <a:path extrusionOk="0" h="44" w="30">
                  <a:moveTo>
                    <a:pt x="1" y="1"/>
                  </a:moveTo>
                  <a:cubicBezTo>
                    <a:pt x="1" y="15"/>
                    <a:pt x="1" y="15"/>
                    <a:pt x="1" y="30"/>
                  </a:cubicBezTo>
                  <a:lnTo>
                    <a:pt x="15" y="44"/>
                  </a:lnTo>
                  <a:cubicBezTo>
                    <a:pt x="15" y="30"/>
                    <a:pt x="29" y="30"/>
                    <a:pt x="29" y="15"/>
                  </a:cubicBez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26474" y="2812858"/>
              <a:ext cx="65" cy="6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61795" y="1760959"/>
              <a:ext cx="725882" cy="413551"/>
            </a:xfrm>
            <a:custGeom>
              <a:rect b="b" l="l" r="r" t="t"/>
              <a:pathLst>
                <a:path extrusionOk="0" h="6345" w="11137">
                  <a:moveTo>
                    <a:pt x="7625" y="316"/>
                  </a:moveTo>
                  <a:lnTo>
                    <a:pt x="7625" y="316"/>
                  </a:lnTo>
                  <a:cubicBezTo>
                    <a:pt x="6221" y="961"/>
                    <a:pt x="4845" y="1692"/>
                    <a:pt x="3526" y="2495"/>
                  </a:cubicBezTo>
                  <a:cubicBezTo>
                    <a:pt x="2838" y="2925"/>
                    <a:pt x="2193" y="3412"/>
                    <a:pt x="1520" y="3856"/>
                  </a:cubicBezTo>
                  <a:cubicBezTo>
                    <a:pt x="1492" y="3870"/>
                    <a:pt x="1451" y="3897"/>
                    <a:pt x="1422" y="3925"/>
                  </a:cubicBezTo>
                  <a:lnTo>
                    <a:pt x="1422" y="3925"/>
                  </a:lnTo>
                  <a:cubicBezTo>
                    <a:pt x="2324" y="3038"/>
                    <a:pt x="3298" y="2250"/>
                    <a:pt x="4329" y="1534"/>
                  </a:cubicBezTo>
                  <a:cubicBezTo>
                    <a:pt x="5017" y="1076"/>
                    <a:pt x="5705" y="660"/>
                    <a:pt x="6522" y="488"/>
                  </a:cubicBezTo>
                  <a:cubicBezTo>
                    <a:pt x="6894" y="402"/>
                    <a:pt x="7253" y="345"/>
                    <a:pt x="7625" y="316"/>
                  </a:cubicBezTo>
                  <a:close/>
                  <a:moveTo>
                    <a:pt x="8091" y="301"/>
                  </a:moveTo>
                  <a:cubicBezTo>
                    <a:pt x="8536" y="301"/>
                    <a:pt x="8966" y="416"/>
                    <a:pt x="9345" y="646"/>
                  </a:cubicBezTo>
                  <a:cubicBezTo>
                    <a:pt x="9704" y="861"/>
                    <a:pt x="9919" y="1248"/>
                    <a:pt x="9947" y="1663"/>
                  </a:cubicBezTo>
                  <a:cubicBezTo>
                    <a:pt x="8113" y="2222"/>
                    <a:pt x="6321" y="2853"/>
                    <a:pt x="4472" y="3355"/>
                  </a:cubicBezTo>
                  <a:cubicBezTo>
                    <a:pt x="3225" y="3684"/>
                    <a:pt x="1821" y="4014"/>
                    <a:pt x="674" y="4688"/>
                  </a:cubicBezTo>
                  <a:lnTo>
                    <a:pt x="760" y="4587"/>
                  </a:lnTo>
                  <a:cubicBezTo>
                    <a:pt x="1835" y="3813"/>
                    <a:pt x="2924" y="3011"/>
                    <a:pt x="4071" y="2366"/>
                  </a:cubicBezTo>
                  <a:cubicBezTo>
                    <a:pt x="5361" y="1663"/>
                    <a:pt x="6694" y="961"/>
                    <a:pt x="8012" y="302"/>
                  </a:cubicBezTo>
                  <a:cubicBezTo>
                    <a:pt x="8039" y="301"/>
                    <a:pt x="8065" y="301"/>
                    <a:pt x="8091" y="301"/>
                  </a:cubicBezTo>
                  <a:close/>
                  <a:moveTo>
                    <a:pt x="9947" y="1778"/>
                  </a:moveTo>
                  <a:cubicBezTo>
                    <a:pt x="9947" y="2495"/>
                    <a:pt x="9474" y="3297"/>
                    <a:pt x="9001" y="3785"/>
                  </a:cubicBezTo>
                  <a:cubicBezTo>
                    <a:pt x="8974" y="3784"/>
                    <a:pt x="8947" y="3784"/>
                    <a:pt x="8920" y="3784"/>
                  </a:cubicBezTo>
                  <a:cubicBezTo>
                    <a:pt x="8316" y="3784"/>
                    <a:pt x="7713" y="3931"/>
                    <a:pt x="7109" y="4000"/>
                  </a:cubicBezTo>
                  <a:cubicBezTo>
                    <a:pt x="6206" y="4114"/>
                    <a:pt x="5289" y="4172"/>
                    <a:pt x="4386" y="4258"/>
                  </a:cubicBezTo>
                  <a:cubicBezTo>
                    <a:pt x="3182" y="4358"/>
                    <a:pt x="1993" y="4544"/>
                    <a:pt x="832" y="4831"/>
                  </a:cubicBezTo>
                  <a:cubicBezTo>
                    <a:pt x="2208" y="4258"/>
                    <a:pt x="3612" y="3770"/>
                    <a:pt x="5060" y="3369"/>
                  </a:cubicBezTo>
                  <a:cubicBezTo>
                    <a:pt x="6708" y="2896"/>
                    <a:pt x="8328" y="2337"/>
                    <a:pt x="9947" y="1778"/>
                  </a:cubicBezTo>
                  <a:close/>
                  <a:moveTo>
                    <a:pt x="8815" y="3957"/>
                  </a:moveTo>
                  <a:lnTo>
                    <a:pt x="8815" y="3957"/>
                  </a:lnTo>
                  <a:cubicBezTo>
                    <a:pt x="8141" y="4573"/>
                    <a:pt x="7382" y="5089"/>
                    <a:pt x="6550" y="5462"/>
                  </a:cubicBezTo>
                  <a:cubicBezTo>
                    <a:pt x="6221" y="5605"/>
                    <a:pt x="5905" y="5734"/>
                    <a:pt x="5576" y="5834"/>
                  </a:cubicBezTo>
                  <a:cubicBezTo>
                    <a:pt x="5318" y="5777"/>
                    <a:pt x="5045" y="5748"/>
                    <a:pt x="4787" y="5748"/>
                  </a:cubicBezTo>
                  <a:cubicBezTo>
                    <a:pt x="4214" y="5720"/>
                    <a:pt x="3641" y="5648"/>
                    <a:pt x="3068" y="5548"/>
                  </a:cubicBezTo>
                  <a:cubicBezTo>
                    <a:pt x="2136" y="5419"/>
                    <a:pt x="1176" y="5232"/>
                    <a:pt x="230" y="5175"/>
                  </a:cubicBezTo>
                  <a:lnTo>
                    <a:pt x="287" y="5103"/>
                  </a:lnTo>
                  <a:cubicBezTo>
                    <a:pt x="1806" y="4731"/>
                    <a:pt x="3369" y="4487"/>
                    <a:pt x="4931" y="4387"/>
                  </a:cubicBezTo>
                  <a:cubicBezTo>
                    <a:pt x="5590" y="4315"/>
                    <a:pt x="6235" y="4286"/>
                    <a:pt x="6880" y="4200"/>
                  </a:cubicBezTo>
                  <a:cubicBezTo>
                    <a:pt x="7511" y="4129"/>
                    <a:pt x="8170" y="3985"/>
                    <a:pt x="8815" y="3957"/>
                  </a:cubicBezTo>
                  <a:close/>
                  <a:moveTo>
                    <a:pt x="158" y="5247"/>
                  </a:moveTo>
                  <a:cubicBezTo>
                    <a:pt x="1104" y="5462"/>
                    <a:pt x="2093" y="5548"/>
                    <a:pt x="3053" y="5677"/>
                  </a:cubicBezTo>
                  <a:cubicBezTo>
                    <a:pt x="3813" y="5777"/>
                    <a:pt x="4687" y="5734"/>
                    <a:pt x="5447" y="5877"/>
                  </a:cubicBezTo>
                  <a:cubicBezTo>
                    <a:pt x="4886" y="6049"/>
                    <a:pt x="4308" y="6138"/>
                    <a:pt x="3725" y="6138"/>
                  </a:cubicBezTo>
                  <a:cubicBezTo>
                    <a:pt x="3578" y="6138"/>
                    <a:pt x="3430" y="6132"/>
                    <a:pt x="3283" y="6121"/>
                  </a:cubicBezTo>
                  <a:cubicBezTo>
                    <a:pt x="2179" y="6021"/>
                    <a:pt x="1161" y="5648"/>
                    <a:pt x="129" y="5261"/>
                  </a:cubicBezTo>
                  <a:lnTo>
                    <a:pt x="158" y="5247"/>
                  </a:lnTo>
                  <a:close/>
                  <a:moveTo>
                    <a:pt x="8032" y="1"/>
                  </a:moveTo>
                  <a:cubicBezTo>
                    <a:pt x="6910" y="1"/>
                    <a:pt x="5641" y="433"/>
                    <a:pt x="4959" y="832"/>
                  </a:cubicBezTo>
                  <a:cubicBezTo>
                    <a:pt x="3240" y="1878"/>
                    <a:pt x="1677" y="3183"/>
                    <a:pt x="330" y="4673"/>
                  </a:cubicBezTo>
                  <a:cubicBezTo>
                    <a:pt x="215" y="4917"/>
                    <a:pt x="115" y="5146"/>
                    <a:pt x="0" y="5376"/>
                  </a:cubicBezTo>
                  <a:cubicBezTo>
                    <a:pt x="29" y="5376"/>
                    <a:pt x="58" y="5361"/>
                    <a:pt x="72" y="5333"/>
                  </a:cubicBezTo>
                  <a:lnTo>
                    <a:pt x="86" y="5333"/>
                  </a:lnTo>
                  <a:cubicBezTo>
                    <a:pt x="1199" y="6006"/>
                    <a:pt x="2456" y="6344"/>
                    <a:pt x="3715" y="6344"/>
                  </a:cubicBezTo>
                  <a:cubicBezTo>
                    <a:pt x="4840" y="6344"/>
                    <a:pt x="5967" y="6074"/>
                    <a:pt x="6995" y="5533"/>
                  </a:cubicBezTo>
                  <a:cubicBezTo>
                    <a:pt x="8471" y="4774"/>
                    <a:pt x="11137" y="2853"/>
                    <a:pt x="9962" y="861"/>
                  </a:cubicBezTo>
                  <a:cubicBezTo>
                    <a:pt x="9582" y="228"/>
                    <a:pt x="8845" y="1"/>
                    <a:pt x="8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50584" y="2065533"/>
              <a:ext cx="32719" cy="45820"/>
            </a:xfrm>
            <a:custGeom>
              <a:rect b="b" l="l" r="r" t="t"/>
              <a:pathLst>
                <a:path extrusionOk="0" h="703" w="502">
                  <a:moveTo>
                    <a:pt x="502" y="0"/>
                  </a:moveTo>
                  <a:lnTo>
                    <a:pt x="502" y="0"/>
                  </a:lnTo>
                  <a:cubicBezTo>
                    <a:pt x="373" y="144"/>
                    <a:pt x="244" y="287"/>
                    <a:pt x="115" y="430"/>
                  </a:cubicBezTo>
                  <a:lnTo>
                    <a:pt x="101" y="445"/>
                  </a:lnTo>
                  <a:lnTo>
                    <a:pt x="86" y="473"/>
                  </a:lnTo>
                  <a:lnTo>
                    <a:pt x="72" y="488"/>
                  </a:lnTo>
                  <a:cubicBezTo>
                    <a:pt x="0" y="574"/>
                    <a:pt x="58" y="703"/>
                    <a:pt x="172" y="703"/>
                  </a:cubicBezTo>
                  <a:cubicBezTo>
                    <a:pt x="287" y="473"/>
                    <a:pt x="387" y="244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338" y="2082349"/>
              <a:ext cx="210197" cy="481140"/>
            </a:xfrm>
            <a:custGeom>
              <a:rect b="b" l="l" r="r" t="t"/>
              <a:pathLst>
                <a:path extrusionOk="0" h="7382" w="3225">
                  <a:moveTo>
                    <a:pt x="0" y="0"/>
                  </a:moveTo>
                  <a:lnTo>
                    <a:pt x="0" y="273"/>
                  </a:lnTo>
                  <a:cubicBezTo>
                    <a:pt x="258" y="488"/>
                    <a:pt x="502" y="703"/>
                    <a:pt x="731" y="946"/>
                  </a:cubicBezTo>
                  <a:cubicBezTo>
                    <a:pt x="2422" y="2723"/>
                    <a:pt x="3211" y="4802"/>
                    <a:pt x="2953" y="7210"/>
                  </a:cubicBezTo>
                  <a:cubicBezTo>
                    <a:pt x="2895" y="7124"/>
                    <a:pt x="2838" y="7023"/>
                    <a:pt x="2766" y="6937"/>
                  </a:cubicBezTo>
                  <a:cubicBezTo>
                    <a:pt x="2093" y="5633"/>
                    <a:pt x="1390" y="4357"/>
                    <a:pt x="631" y="3110"/>
                  </a:cubicBezTo>
                  <a:cubicBezTo>
                    <a:pt x="430" y="2781"/>
                    <a:pt x="215" y="2451"/>
                    <a:pt x="0" y="2136"/>
                  </a:cubicBezTo>
                  <a:lnTo>
                    <a:pt x="0" y="2422"/>
                  </a:lnTo>
                  <a:cubicBezTo>
                    <a:pt x="229" y="2752"/>
                    <a:pt x="444" y="3096"/>
                    <a:pt x="645" y="3440"/>
                  </a:cubicBezTo>
                  <a:cubicBezTo>
                    <a:pt x="1175" y="4329"/>
                    <a:pt x="1691" y="5232"/>
                    <a:pt x="2193" y="6149"/>
                  </a:cubicBezTo>
                  <a:cubicBezTo>
                    <a:pt x="1491" y="5203"/>
                    <a:pt x="731" y="4300"/>
                    <a:pt x="0" y="3411"/>
                  </a:cubicBezTo>
                  <a:lnTo>
                    <a:pt x="0" y="3684"/>
                  </a:lnTo>
                  <a:cubicBezTo>
                    <a:pt x="516" y="4357"/>
                    <a:pt x="1018" y="5031"/>
                    <a:pt x="1534" y="5705"/>
                  </a:cubicBezTo>
                  <a:cubicBezTo>
                    <a:pt x="1032" y="5275"/>
                    <a:pt x="502" y="4873"/>
                    <a:pt x="0" y="4486"/>
                  </a:cubicBezTo>
                  <a:lnTo>
                    <a:pt x="0" y="4687"/>
                  </a:lnTo>
                  <a:cubicBezTo>
                    <a:pt x="1003" y="5490"/>
                    <a:pt x="1892" y="6393"/>
                    <a:pt x="2824" y="7253"/>
                  </a:cubicBezTo>
                  <a:cubicBezTo>
                    <a:pt x="2852" y="7296"/>
                    <a:pt x="2881" y="7339"/>
                    <a:pt x="2895" y="7382"/>
                  </a:cubicBezTo>
                  <a:cubicBezTo>
                    <a:pt x="2967" y="7267"/>
                    <a:pt x="3053" y="7152"/>
                    <a:pt x="3125" y="7023"/>
                  </a:cubicBezTo>
                  <a:cubicBezTo>
                    <a:pt x="3153" y="6751"/>
                    <a:pt x="3182" y="6479"/>
                    <a:pt x="3211" y="6192"/>
                  </a:cubicBezTo>
                  <a:cubicBezTo>
                    <a:pt x="3225" y="5346"/>
                    <a:pt x="3082" y="4501"/>
                    <a:pt x="2795" y="3698"/>
                  </a:cubicBezTo>
                  <a:cubicBezTo>
                    <a:pt x="2293" y="2437"/>
                    <a:pt x="1505" y="1319"/>
                    <a:pt x="502" y="416"/>
                  </a:cubicBezTo>
                  <a:cubicBezTo>
                    <a:pt x="373" y="301"/>
                    <a:pt x="201" y="1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338" y="2486840"/>
              <a:ext cx="186864" cy="83166"/>
            </a:xfrm>
            <a:custGeom>
              <a:rect b="b" l="l" r="r" t="t"/>
              <a:pathLst>
                <a:path extrusionOk="0" h="1276" w="2867">
                  <a:moveTo>
                    <a:pt x="0" y="0"/>
                  </a:moveTo>
                  <a:lnTo>
                    <a:pt x="0" y="129"/>
                  </a:lnTo>
                  <a:cubicBezTo>
                    <a:pt x="889" y="645"/>
                    <a:pt x="1835" y="1032"/>
                    <a:pt x="2838" y="1276"/>
                  </a:cubicBezTo>
                  <a:cubicBezTo>
                    <a:pt x="2852" y="1262"/>
                    <a:pt x="2867" y="1233"/>
                    <a:pt x="2867" y="1219"/>
                  </a:cubicBezTo>
                  <a:cubicBezTo>
                    <a:pt x="1863" y="932"/>
                    <a:pt x="903" y="5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85247" y="2540090"/>
              <a:ext cx="20661" cy="37477"/>
            </a:xfrm>
            <a:custGeom>
              <a:rect b="b" l="l" r="r" t="t"/>
              <a:pathLst>
                <a:path extrusionOk="0" h="575" w="317">
                  <a:moveTo>
                    <a:pt x="288" y="0"/>
                  </a:moveTo>
                  <a:cubicBezTo>
                    <a:pt x="216" y="129"/>
                    <a:pt x="130" y="244"/>
                    <a:pt x="58" y="359"/>
                  </a:cubicBezTo>
                  <a:lnTo>
                    <a:pt x="87" y="402"/>
                  </a:lnTo>
                  <a:lnTo>
                    <a:pt x="87" y="416"/>
                  </a:lnTo>
                  <a:cubicBezTo>
                    <a:pt x="73" y="416"/>
                    <a:pt x="58" y="416"/>
                    <a:pt x="30" y="402"/>
                  </a:cubicBezTo>
                  <a:cubicBezTo>
                    <a:pt x="30" y="416"/>
                    <a:pt x="15" y="445"/>
                    <a:pt x="1" y="459"/>
                  </a:cubicBezTo>
                  <a:cubicBezTo>
                    <a:pt x="30" y="473"/>
                    <a:pt x="58" y="473"/>
                    <a:pt x="87" y="488"/>
                  </a:cubicBezTo>
                  <a:cubicBezTo>
                    <a:pt x="95" y="538"/>
                    <a:pt x="149" y="574"/>
                    <a:pt x="197" y="574"/>
                  </a:cubicBezTo>
                  <a:cubicBezTo>
                    <a:pt x="231" y="574"/>
                    <a:pt x="261" y="557"/>
                    <a:pt x="273" y="516"/>
                  </a:cubicBezTo>
                  <a:lnTo>
                    <a:pt x="288" y="531"/>
                  </a:lnTo>
                  <a:lnTo>
                    <a:pt x="316" y="502"/>
                  </a:lnTo>
                  <a:lnTo>
                    <a:pt x="273" y="445"/>
                  </a:lnTo>
                  <a:cubicBezTo>
                    <a:pt x="288" y="373"/>
                    <a:pt x="288" y="301"/>
                    <a:pt x="302" y="230"/>
                  </a:cubicBezTo>
                  <a:cubicBezTo>
                    <a:pt x="273" y="201"/>
                    <a:pt x="259" y="172"/>
                    <a:pt x="273" y="129"/>
                  </a:cubicBezTo>
                  <a:cubicBezTo>
                    <a:pt x="273" y="86"/>
                    <a:pt x="273" y="43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203953" y="2485863"/>
              <a:ext cx="5670" cy="54293"/>
            </a:xfrm>
            <a:custGeom>
              <a:rect b="b" l="l" r="r" t="t"/>
              <a:pathLst>
                <a:path extrusionOk="0" h="833" w="87">
                  <a:moveTo>
                    <a:pt x="87" y="1"/>
                  </a:moveTo>
                  <a:lnTo>
                    <a:pt x="87" y="1"/>
                  </a:lnTo>
                  <a:cubicBezTo>
                    <a:pt x="58" y="288"/>
                    <a:pt x="29" y="560"/>
                    <a:pt x="1" y="832"/>
                  </a:cubicBezTo>
                  <a:lnTo>
                    <a:pt x="44" y="746"/>
                  </a:lnTo>
                  <a:cubicBezTo>
                    <a:pt x="72" y="503"/>
                    <a:pt x="87" y="259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202062" y="2534485"/>
              <a:ext cx="4758" cy="20596"/>
            </a:xfrm>
            <a:custGeom>
              <a:rect b="b" l="l" r="r" t="t"/>
              <a:pathLst>
                <a:path extrusionOk="0" h="316" w="73">
                  <a:moveTo>
                    <a:pt x="73" y="0"/>
                  </a:moveTo>
                  <a:lnTo>
                    <a:pt x="30" y="86"/>
                  </a:lnTo>
                  <a:cubicBezTo>
                    <a:pt x="15" y="129"/>
                    <a:pt x="15" y="172"/>
                    <a:pt x="15" y="215"/>
                  </a:cubicBezTo>
                  <a:cubicBezTo>
                    <a:pt x="1" y="258"/>
                    <a:pt x="15" y="287"/>
                    <a:pt x="44" y="316"/>
                  </a:cubicBezTo>
                  <a:cubicBezTo>
                    <a:pt x="58" y="215"/>
                    <a:pt x="73" y="101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338" y="2824069"/>
              <a:ext cx="373728" cy="602045"/>
            </a:xfrm>
            <a:custGeom>
              <a:rect b="b" l="l" r="r" t="t"/>
              <a:pathLst>
                <a:path extrusionOk="0" h="9237" w="5734">
                  <a:moveTo>
                    <a:pt x="516" y="817"/>
                  </a:moveTo>
                  <a:lnTo>
                    <a:pt x="516" y="817"/>
                  </a:lnTo>
                  <a:cubicBezTo>
                    <a:pt x="530" y="903"/>
                    <a:pt x="559" y="1004"/>
                    <a:pt x="573" y="1090"/>
                  </a:cubicBezTo>
                  <a:cubicBezTo>
                    <a:pt x="803" y="2050"/>
                    <a:pt x="1089" y="2996"/>
                    <a:pt x="1419" y="3913"/>
                  </a:cubicBezTo>
                  <a:cubicBezTo>
                    <a:pt x="2007" y="5619"/>
                    <a:pt x="2766" y="7238"/>
                    <a:pt x="3426" y="8901"/>
                  </a:cubicBezTo>
                  <a:cubicBezTo>
                    <a:pt x="2609" y="8786"/>
                    <a:pt x="1849" y="8414"/>
                    <a:pt x="1276" y="7826"/>
                  </a:cubicBezTo>
                  <a:cubicBezTo>
                    <a:pt x="1218" y="6507"/>
                    <a:pt x="702" y="5246"/>
                    <a:pt x="631" y="3899"/>
                  </a:cubicBezTo>
                  <a:cubicBezTo>
                    <a:pt x="588" y="2881"/>
                    <a:pt x="616" y="1835"/>
                    <a:pt x="516" y="817"/>
                  </a:cubicBezTo>
                  <a:close/>
                  <a:moveTo>
                    <a:pt x="616" y="72"/>
                  </a:moveTo>
                  <a:cubicBezTo>
                    <a:pt x="1548" y="2852"/>
                    <a:pt x="3397" y="5303"/>
                    <a:pt x="5145" y="7625"/>
                  </a:cubicBezTo>
                  <a:cubicBezTo>
                    <a:pt x="4993" y="8331"/>
                    <a:pt x="4533" y="8917"/>
                    <a:pt x="3713" y="8917"/>
                  </a:cubicBezTo>
                  <a:cubicBezTo>
                    <a:pt x="3685" y="8917"/>
                    <a:pt x="3656" y="8917"/>
                    <a:pt x="3626" y="8915"/>
                  </a:cubicBezTo>
                  <a:cubicBezTo>
                    <a:pt x="3024" y="7410"/>
                    <a:pt x="2322" y="5963"/>
                    <a:pt x="1777" y="4429"/>
                  </a:cubicBezTo>
                  <a:cubicBezTo>
                    <a:pt x="1476" y="3598"/>
                    <a:pt x="1190" y="2752"/>
                    <a:pt x="946" y="1907"/>
                  </a:cubicBezTo>
                  <a:cubicBezTo>
                    <a:pt x="774" y="1319"/>
                    <a:pt x="588" y="703"/>
                    <a:pt x="602" y="86"/>
                  </a:cubicBezTo>
                  <a:lnTo>
                    <a:pt x="616" y="72"/>
                  </a:lnTo>
                  <a:close/>
                  <a:moveTo>
                    <a:pt x="616" y="0"/>
                  </a:moveTo>
                  <a:cubicBezTo>
                    <a:pt x="444" y="230"/>
                    <a:pt x="287" y="445"/>
                    <a:pt x="115" y="674"/>
                  </a:cubicBezTo>
                  <a:cubicBezTo>
                    <a:pt x="72" y="803"/>
                    <a:pt x="43" y="946"/>
                    <a:pt x="0" y="1075"/>
                  </a:cubicBezTo>
                  <a:lnTo>
                    <a:pt x="0" y="2036"/>
                  </a:lnTo>
                  <a:cubicBezTo>
                    <a:pt x="100" y="1577"/>
                    <a:pt x="229" y="1133"/>
                    <a:pt x="373" y="688"/>
                  </a:cubicBezTo>
                  <a:cubicBezTo>
                    <a:pt x="416" y="1849"/>
                    <a:pt x="401" y="3010"/>
                    <a:pt x="487" y="4171"/>
                  </a:cubicBezTo>
                  <a:cubicBezTo>
                    <a:pt x="559" y="5332"/>
                    <a:pt x="946" y="6436"/>
                    <a:pt x="1046" y="7582"/>
                  </a:cubicBezTo>
                  <a:cubicBezTo>
                    <a:pt x="545" y="7023"/>
                    <a:pt x="201" y="6350"/>
                    <a:pt x="0" y="5633"/>
                  </a:cubicBezTo>
                  <a:lnTo>
                    <a:pt x="0" y="6063"/>
                  </a:lnTo>
                  <a:cubicBezTo>
                    <a:pt x="43" y="6178"/>
                    <a:pt x="86" y="6307"/>
                    <a:pt x="129" y="6436"/>
                  </a:cubicBezTo>
                  <a:cubicBezTo>
                    <a:pt x="626" y="7779"/>
                    <a:pt x="1967" y="9236"/>
                    <a:pt x="3503" y="9236"/>
                  </a:cubicBezTo>
                  <a:cubicBezTo>
                    <a:pt x="3605" y="9236"/>
                    <a:pt x="3708" y="9230"/>
                    <a:pt x="3812" y="9216"/>
                  </a:cubicBezTo>
                  <a:cubicBezTo>
                    <a:pt x="5733" y="8972"/>
                    <a:pt x="5661" y="6894"/>
                    <a:pt x="5045" y="5504"/>
                  </a:cubicBezTo>
                  <a:cubicBezTo>
                    <a:pt x="4113" y="3440"/>
                    <a:pt x="2508" y="1792"/>
                    <a:pt x="946" y="172"/>
                  </a:cubicBezTo>
                  <a:cubicBezTo>
                    <a:pt x="874" y="129"/>
                    <a:pt x="803" y="101"/>
                    <a:pt x="731" y="72"/>
                  </a:cubicBezTo>
                  <a:lnTo>
                    <a:pt x="731" y="72"/>
                  </a:lnTo>
                  <a:cubicBezTo>
                    <a:pt x="1878" y="1419"/>
                    <a:pt x="3153" y="2695"/>
                    <a:pt x="4070" y="4214"/>
                  </a:cubicBezTo>
                  <a:cubicBezTo>
                    <a:pt x="4572" y="5017"/>
                    <a:pt x="5145" y="5977"/>
                    <a:pt x="5188" y="6952"/>
                  </a:cubicBezTo>
                  <a:cubicBezTo>
                    <a:pt x="5203" y="7124"/>
                    <a:pt x="5188" y="7281"/>
                    <a:pt x="5174" y="7453"/>
                  </a:cubicBezTo>
                  <a:cubicBezTo>
                    <a:pt x="3411" y="5103"/>
                    <a:pt x="1849" y="2723"/>
                    <a:pt x="659" y="29"/>
                  </a:cubicBezTo>
                  <a:cubicBezTo>
                    <a:pt x="645" y="15"/>
                    <a:pt x="631" y="15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7768" y="2812858"/>
              <a:ext cx="32784" cy="55140"/>
            </a:xfrm>
            <a:custGeom>
              <a:rect b="b" l="l" r="r" t="t"/>
              <a:pathLst>
                <a:path extrusionOk="0" h="846" w="503">
                  <a:moveTo>
                    <a:pt x="287" y="0"/>
                  </a:moveTo>
                  <a:lnTo>
                    <a:pt x="259" y="86"/>
                  </a:lnTo>
                  <a:lnTo>
                    <a:pt x="244" y="101"/>
                  </a:lnTo>
                  <a:lnTo>
                    <a:pt x="244" y="129"/>
                  </a:lnTo>
                  <a:cubicBezTo>
                    <a:pt x="158" y="373"/>
                    <a:pt x="72" y="602"/>
                    <a:pt x="1" y="846"/>
                  </a:cubicBezTo>
                  <a:cubicBezTo>
                    <a:pt x="173" y="631"/>
                    <a:pt x="330" y="402"/>
                    <a:pt x="502" y="172"/>
                  </a:cubicBezTo>
                  <a:cubicBezTo>
                    <a:pt x="416" y="129"/>
                    <a:pt x="345" y="101"/>
                    <a:pt x="273" y="58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26474" y="2805363"/>
              <a:ext cx="17793" cy="10363"/>
            </a:xfrm>
            <a:custGeom>
              <a:rect b="b" l="l" r="r" t="t"/>
              <a:pathLst>
                <a:path extrusionOk="0" h="159" w="273">
                  <a:moveTo>
                    <a:pt x="115" y="1"/>
                  </a:moveTo>
                  <a:lnTo>
                    <a:pt x="72" y="44"/>
                  </a:lnTo>
                  <a:cubicBezTo>
                    <a:pt x="43" y="58"/>
                    <a:pt x="15" y="87"/>
                    <a:pt x="0" y="115"/>
                  </a:cubicBezTo>
                  <a:cubicBezTo>
                    <a:pt x="86" y="115"/>
                    <a:pt x="187" y="130"/>
                    <a:pt x="273" y="158"/>
                  </a:cubicBezTo>
                  <a:cubicBezTo>
                    <a:pt x="273" y="115"/>
                    <a:pt x="244" y="87"/>
                    <a:pt x="230" y="58"/>
                  </a:cubicBezTo>
                  <a:lnTo>
                    <a:pt x="230" y="29"/>
                  </a:lnTo>
                  <a:lnTo>
                    <a:pt x="215" y="29"/>
                  </a:lnTo>
                  <a:lnTo>
                    <a:pt x="215" y="44"/>
                  </a:lnTo>
                  <a:lnTo>
                    <a:pt x="129" y="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40487" y="2817486"/>
              <a:ext cx="21509" cy="17859"/>
            </a:xfrm>
            <a:custGeom>
              <a:rect b="b" l="l" r="r" t="t"/>
              <a:pathLst>
                <a:path extrusionOk="0" h="274" w="330">
                  <a:moveTo>
                    <a:pt x="72" y="1"/>
                  </a:moveTo>
                  <a:cubicBezTo>
                    <a:pt x="43" y="30"/>
                    <a:pt x="15" y="73"/>
                    <a:pt x="0" y="101"/>
                  </a:cubicBezTo>
                  <a:cubicBezTo>
                    <a:pt x="15" y="116"/>
                    <a:pt x="29" y="116"/>
                    <a:pt x="43" y="130"/>
                  </a:cubicBezTo>
                  <a:cubicBezTo>
                    <a:pt x="43" y="116"/>
                    <a:pt x="29" y="101"/>
                    <a:pt x="29" y="87"/>
                  </a:cubicBezTo>
                  <a:lnTo>
                    <a:pt x="29" y="73"/>
                  </a:lnTo>
                  <a:cubicBezTo>
                    <a:pt x="58" y="101"/>
                    <a:pt x="86" y="130"/>
                    <a:pt x="115" y="173"/>
                  </a:cubicBezTo>
                  <a:cubicBezTo>
                    <a:pt x="187" y="202"/>
                    <a:pt x="258" y="230"/>
                    <a:pt x="330" y="273"/>
                  </a:cubicBezTo>
                  <a:cubicBezTo>
                    <a:pt x="244" y="173"/>
                    <a:pt x="158" y="8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25497" y="2812858"/>
              <a:ext cx="19684" cy="11276"/>
            </a:xfrm>
            <a:custGeom>
              <a:rect b="b" l="l" r="r" t="t"/>
              <a:pathLst>
                <a:path extrusionOk="0" h="173" w="302">
                  <a:moveTo>
                    <a:pt x="15" y="0"/>
                  </a:moveTo>
                  <a:lnTo>
                    <a:pt x="1" y="58"/>
                  </a:lnTo>
                  <a:cubicBezTo>
                    <a:pt x="73" y="101"/>
                    <a:pt x="144" y="129"/>
                    <a:pt x="230" y="172"/>
                  </a:cubicBezTo>
                  <a:cubicBezTo>
                    <a:pt x="245" y="144"/>
                    <a:pt x="273" y="101"/>
                    <a:pt x="302" y="72"/>
                  </a:cubicBezTo>
                  <a:lnTo>
                    <a:pt x="288" y="58"/>
                  </a:lnTo>
                  <a:cubicBezTo>
                    <a:pt x="288" y="43"/>
                    <a:pt x="288" y="43"/>
                    <a:pt x="288" y="29"/>
                  </a:cubicBezTo>
                  <a:cubicBezTo>
                    <a:pt x="202" y="15"/>
                    <a:pt x="10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228264" y="2716917"/>
              <a:ext cx="722167" cy="335403"/>
            </a:xfrm>
            <a:custGeom>
              <a:rect b="b" l="l" r="r" t="t"/>
              <a:pathLst>
                <a:path extrusionOk="0" h="5146" w="11080">
                  <a:moveTo>
                    <a:pt x="5759" y="303"/>
                  </a:moveTo>
                  <a:cubicBezTo>
                    <a:pt x="5996" y="303"/>
                    <a:pt x="6236" y="315"/>
                    <a:pt x="6479" y="340"/>
                  </a:cubicBezTo>
                  <a:cubicBezTo>
                    <a:pt x="7324" y="426"/>
                    <a:pt x="8141" y="612"/>
                    <a:pt x="8944" y="899"/>
                  </a:cubicBezTo>
                  <a:cubicBezTo>
                    <a:pt x="7482" y="1071"/>
                    <a:pt x="6049" y="1343"/>
                    <a:pt x="4587" y="1530"/>
                  </a:cubicBezTo>
                  <a:cubicBezTo>
                    <a:pt x="3798" y="1630"/>
                    <a:pt x="2996" y="1730"/>
                    <a:pt x="2207" y="1859"/>
                  </a:cubicBezTo>
                  <a:cubicBezTo>
                    <a:pt x="1591" y="1960"/>
                    <a:pt x="1003" y="2117"/>
                    <a:pt x="387" y="2218"/>
                  </a:cubicBezTo>
                  <a:cubicBezTo>
                    <a:pt x="2011" y="1118"/>
                    <a:pt x="3795" y="303"/>
                    <a:pt x="5759" y="303"/>
                  </a:cubicBezTo>
                  <a:close/>
                  <a:moveTo>
                    <a:pt x="5639" y="0"/>
                  </a:moveTo>
                  <a:cubicBezTo>
                    <a:pt x="3588" y="0"/>
                    <a:pt x="1658" y="873"/>
                    <a:pt x="72" y="2203"/>
                  </a:cubicBezTo>
                  <a:cubicBezTo>
                    <a:pt x="172" y="2203"/>
                    <a:pt x="287" y="2218"/>
                    <a:pt x="387" y="2232"/>
                  </a:cubicBezTo>
                  <a:cubicBezTo>
                    <a:pt x="530" y="2246"/>
                    <a:pt x="688" y="2261"/>
                    <a:pt x="831" y="2261"/>
                  </a:cubicBezTo>
                  <a:cubicBezTo>
                    <a:pt x="1204" y="2203"/>
                    <a:pt x="1562" y="2103"/>
                    <a:pt x="1949" y="2046"/>
                  </a:cubicBezTo>
                  <a:cubicBezTo>
                    <a:pt x="2738" y="1917"/>
                    <a:pt x="3526" y="1802"/>
                    <a:pt x="4314" y="1702"/>
                  </a:cubicBezTo>
                  <a:cubicBezTo>
                    <a:pt x="5920" y="1501"/>
                    <a:pt x="7525" y="1114"/>
                    <a:pt x="9144" y="985"/>
                  </a:cubicBezTo>
                  <a:cubicBezTo>
                    <a:pt x="9746" y="1243"/>
                    <a:pt x="10262" y="1616"/>
                    <a:pt x="10506" y="2117"/>
                  </a:cubicBezTo>
                  <a:lnTo>
                    <a:pt x="10549" y="2203"/>
                  </a:lnTo>
                  <a:cubicBezTo>
                    <a:pt x="10318" y="2183"/>
                    <a:pt x="10089" y="2175"/>
                    <a:pt x="9860" y="2175"/>
                  </a:cubicBezTo>
                  <a:cubicBezTo>
                    <a:pt x="9292" y="2175"/>
                    <a:pt x="8727" y="2222"/>
                    <a:pt x="8155" y="2232"/>
                  </a:cubicBezTo>
                  <a:cubicBezTo>
                    <a:pt x="8017" y="2234"/>
                    <a:pt x="7879" y="2235"/>
                    <a:pt x="7740" y="2235"/>
                  </a:cubicBezTo>
                  <a:cubicBezTo>
                    <a:pt x="7199" y="2235"/>
                    <a:pt x="6654" y="2222"/>
                    <a:pt x="6112" y="2222"/>
                  </a:cubicBezTo>
                  <a:cubicBezTo>
                    <a:pt x="5870" y="2222"/>
                    <a:pt x="5629" y="2224"/>
                    <a:pt x="5389" y="2232"/>
                  </a:cubicBezTo>
                  <a:cubicBezTo>
                    <a:pt x="4458" y="2246"/>
                    <a:pt x="3526" y="2289"/>
                    <a:pt x="2594" y="2318"/>
                  </a:cubicBezTo>
                  <a:cubicBezTo>
                    <a:pt x="3010" y="2318"/>
                    <a:pt x="3426" y="2318"/>
                    <a:pt x="3841" y="2332"/>
                  </a:cubicBezTo>
                  <a:cubicBezTo>
                    <a:pt x="3884" y="2332"/>
                    <a:pt x="3927" y="2375"/>
                    <a:pt x="3899" y="2418"/>
                  </a:cubicBezTo>
                  <a:cubicBezTo>
                    <a:pt x="4486" y="2404"/>
                    <a:pt x="5088" y="2390"/>
                    <a:pt x="5676" y="2375"/>
                  </a:cubicBezTo>
                  <a:cubicBezTo>
                    <a:pt x="5760" y="2374"/>
                    <a:pt x="5845" y="2373"/>
                    <a:pt x="5930" y="2373"/>
                  </a:cubicBezTo>
                  <a:cubicBezTo>
                    <a:pt x="6536" y="2373"/>
                    <a:pt x="7149" y="2404"/>
                    <a:pt x="7763" y="2404"/>
                  </a:cubicBezTo>
                  <a:cubicBezTo>
                    <a:pt x="7980" y="2404"/>
                    <a:pt x="8197" y="2400"/>
                    <a:pt x="8413" y="2390"/>
                  </a:cubicBezTo>
                  <a:cubicBezTo>
                    <a:pt x="8805" y="2359"/>
                    <a:pt x="9197" y="2345"/>
                    <a:pt x="9589" y="2345"/>
                  </a:cubicBezTo>
                  <a:cubicBezTo>
                    <a:pt x="9928" y="2345"/>
                    <a:pt x="10267" y="2355"/>
                    <a:pt x="10606" y="2375"/>
                  </a:cubicBezTo>
                  <a:cubicBezTo>
                    <a:pt x="10764" y="2963"/>
                    <a:pt x="10477" y="3479"/>
                    <a:pt x="10047" y="3880"/>
                  </a:cubicBezTo>
                  <a:cubicBezTo>
                    <a:pt x="8313" y="3852"/>
                    <a:pt x="6636" y="3293"/>
                    <a:pt x="4916" y="3035"/>
                  </a:cubicBezTo>
                  <a:cubicBezTo>
                    <a:pt x="3884" y="2863"/>
                    <a:pt x="2852" y="2734"/>
                    <a:pt x="1806" y="2590"/>
                  </a:cubicBezTo>
                  <a:cubicBezTo>
                    <a:pt x="1591" y="2590"/>
                    <a:pt x="1390" y="2590"/>
                    <a:pt x="1175" y="2576"/>
                  </a:cubicBezTo>
                  <a:lnTo>
                    <a:pt x="1175" y="2576"/>
                  </a:lnTo>
                  <a:cubicBezTo>
                    <a:pt x="2594" y="2834"/>
                    <a:pt x="4013" y="2963"/>
                    <a:pt x="5432" y="3221"/>
                  </a:cubicBezTo>
                  <a:cubicBezTo>
                    <a:pt x="6937" y="3493"/>
                    <a:pt x="8413" y="3923"/>
                    <a:pt x="9933" y="3981"/>
                  </a:cubicBezTo>
                  <a:cubicBezTo>
                    <a:pt x="9646" y="4224"/>
                    <a:pt x="9302" y="4410"/>
                    <a:pt x="8944" y="4539"/>
                  </a:cubicBezTo>
                  <a:cubicBezTo>
                    <a:pt x="8499" y="4683"/>
                    <a:pt x="8041" y="4797"/>
                    <a:pt x="7582" y="4855"/>
                  </a:cubicBezTo>
                  <a:lnTo>
                    <a:pt x="7568" y="4840"/>
                  </a:lnTo>
                  <a:cubicBezTo>
                    <a:pt x="6249" y="4382"/>
                    <a:pt x="4902" y="4052"/>
                    <a:pt x="3598" y="3551"/>
                  </a:cubicBezTo>
                  <a:cubicBezTo>
                    <a:pt x="2666" y="3192"/>
                    <a:pt x="1720" y="2877"/>
                    <a:pt x="774" y="2562"/>
                  </a:cubicBezTo>
                  <a:cubicBezTo>
                    <a:pt x="659" y="2547"/>
                    <a:pt x="530" y="2533"/>
                    <a:pt x="401" y="2533"/>
                  </a:cubicBezTo>
                  <a:cubicBezTo>
                    <a:pt x="1362" y="3063"/>
                    <a:pt x="2566" y="3321"/>
                    <a:pt x="3569" y="3694"/>
                  </a:cubicBezTo>
                  <a:cubicBezTo>
                    <a:pt x="4830" y="4181"/>
                    <a:pt x="6106" y="4511"/>
                    <a:pt x="7410" y="4883"/>
                  </a:cubicBezTo>
                  <a:cubicBezTo>
                    <a:pt x="7021" y="4919"/>
                    <a:pt x="6632" y="4945"/>
                    <a:pt x="6243" y="4945"/>
                  </a:cubicBezTo>
                  <a:cubicBezTo>
                    <a:pt x="6159" y="4945"/>
                    <a:pt x="6075" y="4943"/>
                    <a:pt x="5991" y="4941"/>
                  </a:cubicBezTo>
                  <a:cubicBezTo>
                    <a:pt x="4902" y="4926"/>
                    <a:pt x="3798" y="4754"/>
                    <a:pt x="2824" y="4224"/>
                  </a:cubicBezTo>
                  <a:cubicBezTo>
                    <a:pt x="1949" y="3751"/>
                    <a:pt x="1175" y="3106"/>
                    <a:pt x="358" y="2519"/>
                  </a:cubicBezTo>
                  <a:cubicBezTo>
                    <a:pt x="244" y="2504"/>
                    <a:pt x="115" y="2504"/>
                    <a:pt x="0" y="2476"/>
                  </a:cubicBezTo>
                  <a:lnTo>
                    <a:pt x="0" y="2476"/>
                  </a:lnTo>
                  <a:cubicBezTo>
                    <a:pt x="1204" y="3250"/>
                    <a:pt x="2250" y="4281"/>
                    <a:pt x="3626" y="4726"/>
                  </a:cubicBezTo>
                  <a:cubicBezTo>
                    <a:pt x="4489" y="5006"/>
                    <a:pt x="5386" y="5146"/>
                    <a:pt x="6284" y="5146"/>
                  </a:cubicBezTo>
                  <a:cubicBezTo>
                    <a:pt x="6535" y="5146"/>
                    <a:pt x="6787" y="5135"/>
                    <a:pt x="7037" y="5113"/>
                  </a:cubicBezTo>
                  <a:cubicBezTo>
                    <a:pt x="8112" y="5027"/>
                    <a:pt x="9216" y="4812"/>
                    <a:pt x="10090" y="4138"/>
                  </a:cubicBezTo>
                  <a:cubicBezTo>
                    <a:pt x="10606" y="3737"/>
                    <a:pt x="11079" y="2949"/>
                    <a:pt x="10836" y="2275"/>
                  </a:cubicBezTo>
                  <a:cubicBezTo>
                    <a:pt x="10291" y="784"/>
                    <a:pt x="8112" y="283"/>
                    <a:pt x="6722" y="82"/>
                  </a:cubicBezTo>
                  <a:cubicBezTo>
                    <a:pt x="6358" y="27"/>
                    <a:pt x="5997" y="0"/>
                    <a:pt x="5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218487" y="2860503"/>
              <a:ext cx="265794" cy="25289"/>
            </a:xfrm>
            <a:custGeom>
              <a:rect b="b" l="l" r="r" t="t"/>
              <a:pathLst>
                <a:path extrusionOk="0" h="388" w="4078">
                  <a:moveTo>
                    <a:pt x="222" y="0"/>
                  </a:moveTo>
                  <a:cubicBezTo>
                    <a:pt x="193" y="15"/>
                    <a:pt x="179" y="43"/>
                    <a:pt x="150" y="58"/>
                  </a:cubicBezTo>
                  <a:cubicBezTo>
                    <a:pt x="138" y="52"/>
                    <a:pt x="127" y="49"/>
                    <a:pt x="116" y="49"/>
                  </a:cubicBezTo>
                  <a:cubicBezTo>
                    <a:pt x="47" y="49"/>
                    <a:pt x="0" y="152"/>
                    <a:pt x="50" y="201"/>
                  </a:cubicBezTo>
                  <a:cubicBezTo>
                    <a:pt x="50" y="238"/>
                    <a:pt x="82" y="275"/>
                    <a:pt x="119" y="275"/>
                  </a:cubicBezTo>
                  <a:cubicBezTo>
                    <a:pt x="124" y="275"/>
                    <a:pt x="130" y="275"/>
                    <a:pt x="136" y="273"/>
                  </a:cubicBezTo>
                  <a:lnTo>
                    <a:pt x="150" y="287"/>
                  </a:lnTo>
                  <a:cubicBezTo>
                    <a:pt x="265" y="301"/>
                    <a:pt x="394" y="316"/>
                    <a:pt x="508" y="316"/>
                  </a:cubicBezTo>
                  <a:cubicBezTo>
                    <a:pt x="475" y="294"/>
                    <a:pt x="451" y="272"/>
                    <a:pt x="422" y="249"/>
                  </a:cubicBezTo>
                  <a:lnTo>
                    <a:pt x="422" y="249"/>
                  </a:lnTo>
                  <a:cubicBezTo>
                    <a:pt x="469" y="282"/>
                    <a:pt x="515" y="306"/>
                    <a:pt x="551" y="330"/>
                  </a:cubicBezTo>
                  <a:cubicBezTo>
                    <a:pt x="680" y="330"/>
                    <a:pt x="809" y="344"/>
                    <a:pt x="924" y="359"/>
                  </a:cubicBezTo>
                  <a:cubicBezTo>
                    <a:pt x="824" y="316"/>
                    <a:pt x="709" y="287"/>
                    <a:pt x="609" y="244"/>
                  </a:cubicBezTo>
                  <a:lnTo>
                    <a:pt x="609" y="244"/>
                  </a:lnTo>
                  <a:cubicBezTo>
                    <a:pt x="838" y="301"/>
                    <a:pt x="1082" y="330"/>
                    <a:pt x="1325" y="373"/>
                  </a:cubicBezTo>
                  <a:cubicBezTo>
                    <a:pt x="1540" y="387"/>
                    <a:pt x="1741" y="387"/>
                    <a:pt x="1956" y="387"/>
                  </a:cubicBezTo>
                  <a:cubicBezTo>
                    <a:pt x="1655" y="344"/>
                    <a:pt x="1340" y="301"/>
                    <a:pt x="1039" y="258"/>
                  </a:cubicBezTo>
                  <a:lnTo>
                    <a:pt x="1039" y="258"/>
                  </a:lnTo>
                  <a:cubicBezTo>
                    <a:pt x="1223" y="261"/>
                    <a:pt x="1407" y="262"/>
                    <a:pt x="1591" y="262"/>
                  </a:cubicBezTo>
                  <a:cubicBezTo>
                    <a:pt x="2410" y="262"/>
                    <a:pt x="3229" y="239"/>
                    <a:pt x="4049" y="215"/>
                  </a:cubicBezTo>
                  <a:cubicBezTo>
                    <a:pt x="4077" y="172"/>
                    <a:pt x="4034" y="129"/>
                    <a:pt x="3991" y="129"/>
                  </a:cubicBezTo>
                  <a:cubicBezTo>
                    <a:pt x="3576" y="115"/>
                    <a:pt x="3160" y="115"/>
                    <a:pt x="2744" y="115"/>
                  </a:cubicBezTo>
                  <a:cubicBezTo>
                    <a:pt x="1956" y="144"/>
                    <a:pt x="1182" y="158"/>
                    <a:pt x="408" y="158"/>
                  </a:cubicBezTo>
                  <a:lnTo>
                    <a:pt x="394" y="158"/>
                  </a:lnTo>
                  <a:cubicBezTo>
                    <a:pt x="594" y="129"/>
                    <a:pt x="795" y="101"/>
                    <a:pt x="981" y="72"/>
                  </a:cubicBezTo>
                  <a:cubicBezTo>
                    <a:pt x="838" y="58"/>
                    <a:pt x="680" y="43"/>
                    <a:pt x="537" y="29"/>
                  </a:cubicBezTo>
                  <a:cubicBezTo>
                    <a:pt x="437" y="29"/>
                    <a:pt x="336" y="15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09540" y="2220916"/>
              <a:ext cx="736180" cy="329407"/>
            </a:xfrm>
            <a:custGeom>
              <a:rect b="b" l="l" r="r" t="t"/>
              <a:pathLst>
                <a:path extrusionOk="0" h="5054" w="11295">
                  <a:moveTo>
                    <a:pt x="8671" y="526"/>
                  </a:moveTo>
                  <a:cubicBezTo>
                    <a:pt x="9732" y="769"/>
                    <a:pt x="10778" y="1214"/>
                    <a:pt x="10965" y="2016"/>
                  </a:cubicBezTo>
                  <a:cubicBezTo>
                    <a:pt x="9927" y="2121"/>
                    <a:pt x="8867" y="2135"/>
                    <a:pt x="7807" y="2135"/>
                  </a:cubicBezTo>
                  <a:cubicBezTo>
                    <a:pt x="7408" y="2135"/>
                    <a:pt x="7010" y="2133"/>
                    <a:pt x="6613" y="2133"/>
                  </a:cubicBezTo>
                  <a:cubicBezTo>
                    <a:pt x="6184" y="2133"/>
                    <a:pt x="5757" y="2136"/>
                    <a:pt x="5332" y="2145"/>
                  </a:cubicBezTo>
                  <a:cubicBezTo>
                    <a:pt x="3985" y="2174"/>
                    <a:pt x="2637" y="2203"/>
                    <a:pt x="1304" y="2317"/>
                  </a:cubicBezTo>
                  <a:cubicBezTo>
                    <a:pt x="2422" y="2059"/>
                    <a:pt x="3526" y="1687"/>
                    <a:pt x="4644" y="1400"/>
                  </a:cubicBezTo>
                  <a:cubicBezTo>
                    <a:pt x="5977" y="1056"/>
                    <a:pt x="7310" y="741"/>
                    <a:pt x="8671" y="526"/>
                  </a:cubicBezTo>
                  <a:close/>
                  <a:moveTo>
                    <a:pt x="6665" y="282"/>
                  </a:moveTo>
                  <a:cubicBezTo>
                    <a:pt x="7310" y="296"/>
                    <a:pt x="7955" y="368"/>
                    <a:pt x="8585" y="511"/>
                  </a:cubicBezTo>
                  <a:cubicBezTo>
                    <a:pt x="5805" y="855"/>
                    <a:pt x="3168" y="1830"/>
                    <a:pt x="430" y="2375"/>
                  </a:cubicBezTo>
                  <a:cubicBezTo>
                    <a:pt x="2236" y="1027"/>
                    <a:pt x="4415" y="282"/>
                    <a:pt x="6665" y="282"/>
                  </a:cubicBezTo>
                  <a:close/>
                  <a:moveTo>
                    <a:pt x="10979" y="2102"/>
                  </a:moveTo>
                  <a:lnTo>
                    <a:pt x="10979" y="2102"/>
                  </a:lnTo>
                  <a:cubicBezTo>
                    <a:pt x="11008" y="2389"/>
                    <a:pt x="10950" y="2676"/>
                    <a:pt x="10821" y="2934"/>
                  </a:cubicBezTo>
                  <a:cubicBezTo>
                    <a:pt x="10778" y="3020"/>
                    <a:pt x="10721" y="3106"/>
                    <a:pt x="10664" y="3192"/>
                  </a:cubicBezTo>
                  <a:cubicBezTo>
                    <a:pt x="8843" y="3163"/>
                    <a:pt x="7066" y="3034"/>
                    <a:pt x="5260" y="2848"/>
                  </a:cubicBezTo>
                  <a:cubicBezTo>
                    <a:pt x="3641" y="2676"/>
                    <a:pt x="2035" y="2547"/>
                    <a:pt x="401" y="2518"/>
                  </a:cubicBezTo>
                  <a:cubicBezTo>
                    <a:pt x="516" y="2489"/>
                    <a:pt x="616" y="2475"/>
                    <a:pt x="731" y="2446"/>
                  </a:cubicBezTo>
                  <a:cubicBezTo>
                    <a:pt x="2451" y="2274"/>
                    <a:pt x="4171" y="2274"/>
                    <a:pt x="5891" y="2231"/>
                  </a:cubicBezTo>
                  <a:cubicBezTo>
                    <a:pt x="6314" y="2224"/>
                    <a:pt x="6738" y="2223"/>
                    <a:pt x="7164" y="2223"/>
                  </a:cubicBezTo>
                  <a:cubicBezTo>
                    <a:pt x="7305" y="2223"/>
                    <a:pt x="7447" y="2223"/>
                    <a:pt x="7589" y="2223"/>
                  </a:cubicBezTo>
                  <a:cubicBezTo>
                    <a:pt x="8724" y="2223"/>
                    <a:pt x="9861" y="2217"/>
                    <a:pt x="10979" y="2102"/>
                  </a:cubicBezTo>
                  <a:close/>
                  <a:moveTo>
                    <a:pt x="201" y="2561"/>
                  </a:moveTo>
                  <a:cubicBezTo>
                    <a:pt x="3684" y="2676"/>
                    <a:pt x="7123" y="3220"/>
                    <a:pt x="10621" y="3263"/>
                  </a:cubicBezTo>
                  <a:cubicBezTo>
                    <a:pt x="10234" y="3765"/>
                    <a:pt x="9718" y="4138"/>
                    <a:pt x="9130" y="4353"/>
                  </a:cubicBezTo>
                  <a:cubicBezTo>
                    <a:pt x="7525" y="4310"/>
                    <a:pt x="5948" y="4095"/>
                    <a:pt x="4400" y="3708"/>
                  </a:cubicBezTo>
                  <a:cubicBezTo>
                    <a:pt x="2996" y="3335"/>
                    <a:pt x="1577" y="2833"/>
                    <a:pt x="129" y="2604"/>
                  </a:cubicBezTo>
                  <a:lnTo>
                    <a:pt x="201" y="2561"/>
                  </a:lnTo>
                  <a:close/>
                  <a:moveTo>
                    <a:pt x="201" y="2676"/>
                  </a:moveTo>
                  <a:cubicBezTo>
                    <a:pt x="1749" y="3163"/>
                    <a:pt x="3354" y="3550"/>
                    <a:pt x="4931" y="3937"/>
                  </a:cubicBezTo>
                  <a:cubicBezTo>
                    <a:pt x="6221" y="4225"/>
                    <a:pt x="7526" y="4382"/>
                    <a:pt x="8843" y="4382"/>
                  </a:cubicBezTo>
                  <a:cubicBezTo>
                    <a:pt x="8900" y="4382"/>
                    <a:pt x="8958" y="4382"/>
                    <a:pt x="9015" y="4381"/>
                  </a:cubicBezTo>
                  <a:lnTo>
                    <a:pt x="9015" y="4381"/>
                  </a:lnTo>
                  <a:cubicBezTo>
                    <a:pt x="8177" y="4668"/>
                    <a:pt x="7302" y="4808"/>
                    <a:pt x="6427" y="4808"/>
                  </a:cubicBezTo>
                  <a:cubicBezTo>
                    <a:pt x="6210" y="4808"/>
                    <a:pt x="5993" y="4800"/>
                    <a:pt x="5776" y="4783"/>
                  </a:cubicBezTo>
                  <a:cubicBezTo>
                    <a:pt x="3684" y="4639"/>
                    <a:pt x="1964" y="3679"/>
                    <a:pt x="201" y="2676"/>
                  </a:cubicBezTo>
                  <a:close/>
                  <a:moveTo>
                    <a:pt x="6767" y="0"/>
                  </a:moveTo>
                  <a:cubicBezTo>
                    <a:pt x="4551" y="0"/>
                    <a:pt x="2160" y="702"/>
                    <a:pt x="373" y="2045"/>
                  </a:cubicBezTo>
                  <a:cubicBezTo>
                    <a:pt x="258" y="2274"/>
                    <a:pt x="129" y="2489"/>
                    <a:pt x="0" y="2704"/>
                  </a:cubicBezTo>
                  <a:lnTo>
                    <a:pt x="14" y="2704"/>
                  </a:lnTo>
                  <a:cubicBezTo>
                    <a:pt x="1896" y="4062"/>
                    <a:pt x="4080" y="5054"/>
                    <a:pt x="6413" y="5054"/>
                  </a:cubicBezTo>
                  <a:cubicBezTo>
                    <a:pt x="6568" y="5054"/>
                    <a:pt x="6724" y="5049"/>
                    <a:pt x="6880" y="5041"/>
                  </a:cubicBezTo>
                  <a:cubicBezTo>
                    <a:pt x="8327" y="4955"/>
                    <a:pt x="11165" y="4381"/>
                    <a:pt x="11223" y="2461"/>
                  </a:cubicBezTo>
                  <a:cubicBezTo>
                    <a:pt x="11294" y="583"/>
                    <a:pt x="8643" y="67"/>
                    <a:pt x="7209" y="10"/>
                  </a:cubicBezTo>
                  <a:cubicBezTo>
                    <a:pt x="7063" y="4"/>
                    <a:pt x="6916" y="0"/>
                    <a:pt x="6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293702" y="2354204"/>
              <a:ext cx="40149" cy="44060"/>
            </a:xfrm>
            <a:custGeom>
              <a:rect b="b" l="l" r="r" t="t"/>
              <a:pathLst>
                <a:path extrusionOk="0" h="676" w="616">
                  <a:moveTo>
                    <a:pt x="616" y="0"/>
                  </a:moveTo>
                  <a:lnTo>
                    <a:pt x="616" y="0"/>
                  </a:lnTo>
                  <a:cubicBezTo>
                    <a:pt x="444" y="143"/>
                    <a:pt x="257" y="287"/>
                    <a:pt x="85" y="430"/>
                  </a:cubicBezTo>
                  <a:cubicBezTo>
                    <a:pt x="1" y="527"/>
                    <a:pt x="70" y="675"/>
                    <a:pt x="180" y="675"/>
                  </a:cubicBezTo>
                  <a:cubicBezTo>
                    <a:pt x="200" y="675"/>
                    <a:pt x="221" y="670"/>
                    <a:pt x="243" y="659"/>
                  </a:cubicBezTo>
                  <a:cubicBezTo>
                    <a:pt x="372" y="444"/>
                    <a:pt x="501" y="229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15264" y="1365787"/>
              <a:ext cx="412965" cy="802531"/>
            </a:xfrm>
            <a:custGeom>
              <a:rect b="b" l="l" r="r" t="t"/>
              <a:pathLst>
                <a:path extrusionOk="0" h="12313" w="6336">
                  <a:moveTo>
                    <a:pt x="5719" y="3957"/>
                  </a:moveTo>
                  <a:lnTo>
                    <a:pt x="5719" y="3957"/>
                  </a:lnTo>
                  <a:cubicBezTo>
                    <a:pt x="5934" y="5276"/>
                    <a:pt x="5834" y="6623"/>
                    <a:pt x="5418" y="7884"/>
                  </a:cubicBezTo>
                  <a:cubicBezTo>
                    <a:pt x="5031" y="9174"/>
                    <a:pt x="4458" y="10593"/>
                    <a:pt x="3598" y="11697"/>
                  </a:cubicBezTo>
                  <a:cubicBezTo>
                    <a:pt x="4114" y="10392"/>
                    <a:pt x="4558" y="9059"/>
                    <a:pt x="4931" y="7698"/>
                  </a:cubicBezTo>
                  <a:cubicBezTo>
                    <a:pt x="5146" y="6995"/>
                    <a:pt x="5303" y="6265"/>
                    <a:pt x="5432" y="5534"/>
                  </a:cubicBezTo>
                  <a:cubicBezTo>
                    <a:pt x="5490" y="5003"/>
                    <a:pt x="5590" y="4487"/>
                    <a:pt x="5719" y="3957"/>
                  </a:cubicBezTo>
                  <a:close/>
                  <a:moveTo>
                    <a:pt x="430" y="6809"/>
                  </a:moveTo>
                  <a:lnTo>
                    <a:pt x="430" y="6809"/>
                  </a:lnTo>
                  <a:cubicBezTo>
                    <a:pt x="760" y="7583"/>
                    <a:pt x="1233" y="8328"/>
                    <a:pt x="1606" y="9088"/>
                  </a:cubicBezTo>
                  <a:cubicBezTo>
                    <a:pt x="2036" y="10005"/>
                    <a:pt x="2509" y="10894"/>
                    <a:pt x="3053" y="11740"/>
                  </a:cubicBezTo>
                  <a:cubicBezTo>
                    <a:pt x="2107" y="10665"/>
                    <a:pt x="1176" y="9504"/>
                    <a:pt x="731" y="8128"/>
                  </a:cubicBezTo>
                  <a:cubicBezTo>
                    <a:pt x="602" y="7698"/>
                    <a:pt x="502" y="7253"/>
                    <a:pt x="430" y="6809"/>
                  </a:cubicBezTo>
                  <a:close/>
                  <a:moveTo>
                    <a:pt x="2881" y="274"/>
                  </a:moveTo>
                  <a:lnTo>
                    <a:pt x="2881" y="274"/>
                  </a:lnTo>
                  <a:cubicBezTo>
                    <a:pt x="2738" y="2266"/>
                    <a:pt x="2752" y="4258"/>
                    <a:pt x="2910" y="6250"/>
                  </a:cubicBezTo>
                  <a:cubicBezTo>
                    <a:pt x="3068" y="8085"/>
                    <a:pt x="3526" y="9977"/>
                    <a:pt x="3325" y="11826"/>
                  </a:cubicBezTo>
                  <a:cubicBezTo>
                    <a:pt x="3325" y="11238"/>
                    <a:pt x="3068" y="10679"/>
                    <a:pt x="2939" y="10106"/>
                  </a:cubicBezTo>
                  <a:cubicBezTo>
                    <a:pt x="2709" y="9145"/>
                    <a:pt x="2480" y="8171"/>
                    <a:pt x="2279" y="7196"/>
                  </a:cubicBezTo>
                  <a:cubicBezTo>
                    <a:pt x="1907" y="5405"/>
                    <a:pt x="1505" y="3613"/>
                    <a:pt x="1247" y="1807"/>
                  </a:cubicBezTo>
                  <a:lnTo>
                    <a:pt x="1219" y="1764"/>
                  </a:lnTo>
                  <a:cubicBezTo>
                    <a:pt x="1491" y="1205"/>
                    <a:pt x="1921" y="746"/>
                    <a:pt x="2451" y="431"/>
                  </a:cubicBezTo>
                  <a:cubicBezTo>
                    <a:pt x="2580" y="345"/>
                    <a:pt x="2738" y="302"/>
                    <a:pt x="2881" y="274"/>
                  </a:cubicBezTo>
                  <a:close/>
                  <a:moveTo>
                    <a:pt x="1118" y="1979"/>
                  </a:moveTo>
                  <a:cubicBezTo>
                    <a:pt x="1161" y="3627"/>
                    <a:pt x="1677" y="5347"/>
                    <a:pt x="2021" y="6952"/>
                  </a:cubicBezTo>
                  <a:cubicBezTo>
                    <a:pt x="2380" y="8629"/>
                    <a:pt x="2881" y="10263"/>
                    <a:pt x="3225" y="11926"/>
                  </a:cubicBezTo>
                  <a:cubicBezTo>
                    <a:pt x="2767" y="11052"/>
                    <a:pt x="2279" y="10177"/>
                    <a:pt x="1849" y="9289"/>
                  </a:cubicBezTo>
                  <a:cubicBezTo>
                    <a:pt x="1391" y="8357"/>
                    <a:pt x="760" y="7440"/>
                    <a:pt x="387" y="6465"/>
                  </a:cubicBezTo>
                  <a:cubicBezTo>
                    <a:pt x="230" y="4932"/>
                    <a:pt x="473" y="3384"/>
                    <a:pt x="1118" y="1979"/>
                  </a:cubicBezTo>
                  <a:close/>
                  <a:moveTo>
                    <a:pt x="3066" y="0"/>
                  </a:moveTo>
                  <a:cubicBezTo>
                    <a:pt x="1579" y="0"/>
                    <a:pt x="474" y="2520"/>
                    <a:pt x="244" y="3842"/>
                  </a:cubicBezTo>
                  <a:cubicBezTo>
                    <a:pt x="0" y="5261"/>
                    <a:pt x="15" y="6823"/>
                    <a:pt x="531" y="8185"/>
                  </a:cubicBezTo>
                  <a:cubicBezTo>
                    <a:pt x="1104" y="9719"/>
                    <a:pt x="2093" y="10994"/>
                    <a:pt x="3240" y="12141"/>
                  </a:cubicBezTo>
                  <a:cubicBezTo>
                    <a:pt x="3211" y="12227"/>
                    <a:pt x="3254" y="12299"/>
                    <a:pt x="3340" y="12313"/>
                  </a:cubicBezTo>
                  <a:cubicBezTo>
                    <a:pt x="3383" y="11238"/>
                    <a:pt x="3397" y="10149"/>
                    <a:pt x="3383" y="9059"/>
                  </a:cubicBezTo>
                  <a:cubicBezTo>
                    <a:pt x="3268" y="8128"/>
                    <a:pt x="3111" y="7182"/>
                    <a:pt x="3039" y="6250"/>
                  </a:cubicBezTo>
                  <a:cubicBezTo>
                    <a:pt x="2910" y="4258"/>
                    <a:pt x="2881" y="2266"/>
                    <a:pt x="2967" y="259"/>
                  </a:cubicBezTo>
                  <a:cubicBezTo>
                    <a:pt x="3001" y="256"/>
                    <a:pt x="3035" y="254"/>
                    <a:pt x="3069" y="254"/>
                  </a:cubicBezTo>
                  <a:cubicBezTo>
                    <a:pt x="3640" y="254"/>
                    <a:pt x="4122" y="705"/>
                    <a:pt x="4501" y="1219"/>
                  </a:cubicBezTo>
                  <a:cubicBezTo>
                    <a:pt x="4286" y="1950"/>
                    <a:pt x="4314" y="2696"/>
                    <a:pt x="4257" y="3470"/>
                  </a:cubicBezTo>
                  <a:cubicBezTo>
                    <a:pt x="4185" y="4473"/>
                    <a:pt x="4028" y="5491"/>
                    <a:pt x="3884" y="6494"/>
                  </a:cubicBezTo>
                  <a:cubicBezTo>
                    <a:pt x="3741" y="7626"/>
                    <a:pt x="3583" y="8773"/>
                    <a:pt x="3483" y="9919"/>
                  </a:cubicBezTo>
                  <a:cubicBezTo>
                    <a:pt x="3497" y="10292"/>
                    <a:pt x="3512" y="10665"/>
                    <a:pt x="3512" y="11037"/>
                  </a:cubicBezTo>
                  <a:cubicBezTo>
                    <a:pt x="3712" y="9532"/>
                    <a:pt x="3899" y="8027"/>
                    <a:pt x="4085" y="6523"/>
                  </a:cubicBezTo>
                  <a:cubicBezTo>
                    <a:pt x="4200" y="5591"/>
                    <a:pt x="4357" y="4645"/>
                    <a:pt x="4415" y="3699"/>
                  </a:cubicBezTo>
                  <a:cubicBezTo>
                    <a:pt x="4472" y="2925"/>
                    <a:pt x="4429" y="2122"/>
                    <a:pt x="4615" y="1363"/>
                  </a:cubicBezTo>
                  <a:cubicBezTo>
                    <a:pt x="4701" y="1492"/>
                    <a:pt x="4802" y="1635"/>
                    <a:pt x="4873" y="1764"/>
                  </a:cubicBezTo>
                  <a:cubicBezTo>
                    <a:pt x="5246" y="2366"/>
                    <a:pt x="5504" y="3011"/>
                    <a:pt x="5662" y="3699"/>
                  </a:cubicBezTo>
                  <a:cubicBezTo>
                    <a:pt x="5174" y="4946"/>
                    <a:pt x="5117" y="6365"/>
                    <a:pt x="4773" y="7655"/>
                  </a:cubicBezTo>
                  <a:cubicBezTo>
                    <a:pt x="4386" y="9031"/>
                    <a:pt x="3942" y="10378"/>
                    <a:pt x="3526" y="11725"/>
                  </a:cubicBezTo>
                  <a:cubicBezTo>
                    <a:pt x="3526" y="11869"/>
                    <a:pt x="3526" y="12026"/>
                    <a:pt x="3526" y="12170"/>
                  </a:cubicBezTo>
                  <a:cubicBezTo>
                    <a:pt x="4787" y="10751"/>
                    <a:pt x="5604" y="8658"/>
                    <a:pt x="5934" y="6838"/>
                  </a:cubicBezTo>
                  <a:cubicBezTo>
                    <a:pt x="6335" y="4645"/>
                    <a:pt x="5991" y="2079"/>
                    <a:pt x="4228" y="517"/>
                  </a:cubicBezTo>
                  <a:cubicBezTo>
                    <a:pt x="3823" y="154"/>
                    <a:pt x="3432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232891" y="1957143"/>
              <a:ext cx="12253" cy="211175"/>
            </a:xfrm>
            <a:custGeom>
              <a:rect b="b" l="l" r="r" t="t"/>
              <a:pathLst>
                <a:path extrusionOk="0" h="3240" w="188">
                  <a:moveTo>
                    <a:pt x="44" y="1"/>
                  </a:moveTo>
                  <a:lnTo>
                    <a:pt x="44" y="1"/>
                  </a:lnTo>
                  <a:cubicBezTo>
                    <a:pt x="58" y="1076"/>
                    <a:pt x="44" y="2165"/>
                    <a:pt x="1" y="3240"/>
                  </a:cubicBezTo>
                  <a:cubicBezTo>
                    <a:pt x="44" y="3240"/>
                    <a:pt x="72" y="3226"/>
                    <a:pt x="101" y="3197"/>
                  </a:cubicBezTo>
                  <a:cubicBezTo>
                    <a:pt x="130" y="3168"/>
                    <a:pt x="158" y="3125"/>
                    <a:pt x="187" y="3097"/>
                  </a:cubicBezTo>
                  <a:cubicBezTo>
                    <a:pt x="187" y="2953"/>
                    <a:pt x="187" y="2796"/>
                    <a:pt x="187" y="2652"/>
                  </a:cubicBezTo>
                  <a:cubicBezTo>
                    <a:pt x="173" y="2681"/>
                    <a:pt x="173" y="2710"/>
                    <a:pt x="158" y="2738"/>
                  </a:cubicBezTo>
                  <a:lnTo>
                    <a:pt x="115" y="2796"/>
                  </a:lnTo>
                  <a:cubicBezTo>
                    <a:pt x="130" y="2566"/>
                    <a:pt x="158" y="2351"/>
                    <a:pt x="158" y="2122"/>
                  </a:cubicBezTo>
                  <a:cubicBezTo>
                    <a:pt x="173" y="2065"/>
                    <a:pt x="173" y="2022"/>
                    <a:pt x="173" y="1964"/>
                  </a:cubicBezTo>
                  <a:cubicBezTo>
                    <a:pt x="173" y="1592"/>
                    <a:pt x="158" y="1219"/>
                    <a:pt x="144" y="846"/>
                  </a:cubicBezTo>
                  <a:cubicBezTo>
                    <a:pt x="144" y="875"/>
                    <a:pt x="130" y="904"/>
                    <a:pt x="130" y="932"/>
                  </a:cubicBezTo>
                  <a:cubicBezTo>
                    <a:pt x="115" y="617"/>
                    <a:pt x="72" y="30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437484" y="1116027"/>
              <a:ext cx="445684" cy="784216"/>
            </a:xfrm>
            <a:custGeom>
              <a:rect b="b" l="l" r="r" t="t"/>
              <a:pathLst>
                <a:path extrusionOk="0" h="12032" w="6838">
                  <a:moveTo>
                    <a:pt x="4643" y="173"/>
                  </a:moveTo>
                  <a:cubicBezTo>
                    <a:pt x="4871" y="173"/>
                    <a:pt x="5101" y="246"/>
                    <a:pt x="5289" y="379"/>
                  </a:cubicBezTo>
                  <a:cubicBezTo>
                    <a:pt x="5519" y="522"/>
                    <a:pt x="5719" y="737"/>
                    <a:pt x="5877" y="967"/>
                  </a:cubicBezTo>
                  <a:cubicBezTo>
                    <a:pt x="4730" y="4163"/>
                    <a:pt x="3656" y="7345"/>
                    <a:pt x="2308" y="10440"/>
                  </a:cubicBezTo>
                  <a:cubicBezTo>
                    <a:pt x="2652" y="9122"/>
                    <a:pt x="2781" y="7703"/>
                    <a:pt x="3054" y="6384"/>
                  </a:cubicBezTo>
                  <a:cubicBezTo>
                    <a:pt x="3269" y="5324"/>
                    <a:pt x="3541" y="4278"/>
                    <a:pt x="3784" y="3217"/>
                  </a:cubicBezTo>
                  <a:cubicBezTo>
                    <a:pt x="3928" y="2644"/>
                    <a:pt x="4071" y="2070"/>
                    <a:pt x="4186" y="1483"/>
                  </a:cubicBezTo>
                  <a:cubicBezTo>
                    <a:pt x="4272" y="1053"/>
                    <a:pt x="4286" y="608"/>
                    <a:pt x="4444" y="193"/>
                  </a:cubicBezTo>
                  <a:cubicBezTo>
                    <a:pt x="4509" y="180"/>
                    <a:pt x="4576" y="173"/>
                    <a:pt x="4643" y="173"/>
                  </a:cubicBezTo>
                  <a:close/>
                  <a:moveTo>
                    <a:pt x="5992" y="6800"/>
                  </a:moveTo>
                  <a:lnTo>
                    <a:pt x="5992" y="6800"/>
                  </a:lnTo>
                  <a:cubicBezTo>
                    <a:pt x="5963" y="6872"/>
                    <a:pt x="5949" y="6943"/>
                    <a:pt x="5934" y="7015"/>
                  </a:cubicBezTo>
                  <a:cubicBezTo>
                    <a:pt x="5562" y="8133"/>
                    <a:pt x="5031" y="9308"/>
                    <a:pt x="4128" y="10111"/>
                  </a:cubicBezTo>
                  <a:cubicBezTo>
                    <a:pt x="3613" y="10541"/>
                    <a:pt x="3068" y="10942"/>
                    <a:pt x="2495" y="11286"/>
                  </a:cubicBezTo>
                  <a:cubicBezTo>
                    <a:pt x="3928" y="10025"/>
                    <a:pt x="5117" y="8506"/>
                    <a:pt x="5992" y="6800"/>
                  </a:cubicBezTo>
                  <a:close/>
                  <a:moveTo>
                    <a:pt x="5992" y="1167"/>
                  </a:moveTo>
                  <a:cubicBezTo>
                    <a:pt x="6379" y="1913"/>
                    <a:pt x="6465" y="2873"/>
                    <a:pt x="6465" y="3633"/>
                  </a:cubicBezTo>
                  <a:cubicBezTo>
                    <a:pt x="6465" y="4464"/>
                    <a:pt x="6364" y="5309"/>
                    <a:pt x="6178" y="6126"/>
                  </a:cubicBezTo>
                  <a:cubicBezTo>
                    <a:pt x="5103" y="8276"/>
                    <a:pt x="3627" y="10025"/>
                    <a:pt x="1893" y="11659"/>
                  </a:cubicBezTo>
                  <a:lnTo>
                    <a:pt x="1878" y="11659"/>
                  </a:lnTo>
                  <a:cubicBezTo>
                    <a:pt x="1907" y="11601"/>
                    <a:pt x="1936" y="11544"/>
                    <a:pt x="1950" y="11501"/>
                  </a:cubicBezTo>
                  <a:cubicBezTo>
                    <a:pt x="3770" y="8291"/>
                    <a:pt x="4773" y="4636"/>
                    <a:pt x="5992" y="1167"/>
                  </a:cubicBezTo>
                  <a:close/>
                  <a:moveTo>
                    <a:pt x="2079" y="2271"/>
                  </a:moveTo>
                  <a:lnTo>
                    <a:pt x="2079" y="2271"/>
                  </a:lnTo>
                  <a:cubicBezTo>
                    <a:pt x="1950" y="3905"/>
                    <a:pt x="1921" y="5553"/>
                    <a:pt x="1792" y="7187"/>
                  </a:cubicBezTo>
                  <a:cubicBezTo>
                    <a:pt x="1678" y="8721"/>
                    <a:pt x="1520" y="10269"/>
                    <a:pt x="1620" y="11816"/>
                  </a:cubicBezTo>
                  <a:lnTo>
                    <a:pt x="1606" y="11831"/>
                  </a:lnTo>
                  <a:cubicBezTo>
                    <a:pt x="760" y="9796"/>
                    <a:pt x="201" y="7760"/>
                    <a:pt x="732" y="5553"/>
                  </a:cubicBezTo>
                  <a:cubicBezTo>
                    <a:pt x="975" y="4392"/>
                    <a:pt x="1434" y="3274"/>
                    <a:pt x="2079" y="2271"/>
                  </a:cubicBezTo>
                  <a:close/>
                  <a:moveTo>
                    <a:pt x="4637" y="1"/>
                  </a:moveTo>
                  <a:cubicBezTo>
                    <a:pt x="4548" y="1"/>
                    <a:pt x="4459" y="7"/>
                    <a:pt x="4372" y="21"/>
                  </a:cubicBezTo>
                  <a:cubicBezTo>
                    <a:pt x="2452" y="279"/>
                    <a:pt x="1133" y="3260"/>
                    <a:pt x="689" y="4779"/>
                  </a:cubicBezTo>
                  <a:cubicBezTo>
                    <a:pt x="1" y="7158"/>
                    <a:pt x="287" y="9724"/>
                    <a:pt x="1506" y="11902"/>
                  </a:cubicBezTo>
                  <a:cubicBezTo>
                    <a:pt x="1477" y="11945"/>
                    <a:pt x="1491" y="12003"/>
                    <a:pt x="1549" y="12031"/>
                  </a:cubicBezTo>
                  <a:cubicBezTo>
                    <a:pt x="1606" y="11874"/>
                    <a:pt x="1663" y="11716"/>
                    <a:pt x="1706" y="11558"/>
                  </a:cubicBezTo>
                  <a:cubicBezTo>
                    <a:pt x="1964" y="8391"/>
                    <a:pt x="1993" y="5209"/>
                    <a:pt x="2222" y="2056"/>
                  </a:cubicBezTo>
                  <a:cubicBezTo>
                    <a:pt x="2681" y="1411"/>
                    <a:pt x="3441" y="465"/>
                    <a:pt x="4272" y="221"/>
                  </a:cubicBezTo>
                  <a:lnTo>
                    <a:pt x="4272" y="221"/>
                  </a:lnTo>
                  <a:cubicBezTo>
                    <a:pt x="3999" y="967"/>
                    <a:pt x="3942" y="1827"/>
                    <a:pt x="3756" y="2601"/>
                  </a:cubicBezTo>
                  <a:cubicBezTo>
                    <a:pt x="3484" y="3647"/>
                    <a:pt x="3197" y="4693"/>
                    <a:pt x="2968" y="5754"/>
                  </a:cubicBezTo>
                  <a:cubicBezTo>
                    <a:pt x="2738" y="6814"/>
                    <a:pt x="2523" y="7861"/>
                    <a:pt x="2337" y="8921"/>
                  </a:cubicBezTo>
                  <a:cubicBezTo>
                    <a:pt x="2251" y="9409"/>
                    <a:pt x="2179" y="9882"/>
                    <a:pt x="2093" y="10355"/>
                  </a:cubicBezTo>
                  <a:cubicBezTo>
                    <a:pt x="2394" y="9351"/>
                    <a:pt x="2609" y="8319"/>
                    <a:pt x="2738" y="7273"/>
                  </a:cubicBezTo>
                  <a:cubicBezTo>
                    <a:pt x="2745" y="7252"/>
                    <a:pt x="2767" y="7241"/>
                    <a:pt x="2787" y="7241"/>
                  </a:cubicBezTo>
                  <a:cubicBezTo>
                    <a:pt x="2806" y="7241"/>
                    <a:pt x="2824" y="7252"/>
                    <a:pt x="2824" y="7273"/>
                  </a:cubicBezTo>
                  <a:cubicBezTo>
                    <a:pt x="2638" y="8893"/>
                    <a:pt x="2265" y="10483"/>
                    <a:pt x="1721" y="12017"/>
                  </a:cubicBezTo>
                  <a:cubicBezTo>
                    <a:pt x="4071" y="10971"/>
                    <a:pt x="5791" y="8864"/>
                    <a:pt x="6350" y="6356"/>
                  </a:cubicBezTo>
                  <a:cubicBezTo>
                    <a:pt x="6665" y="5051"/>
                    <a:pt x="6837" y="3676"/>
                    <a:pt x="6594" y="2343"/>
                  </a:cubicBezTo>
                  <a:cubicBezTo>
                    <a:pt x="6436" y="1540"/>
                    <a:pt x="6106" y="336"/>
                    <a:pt x="5189" y="78"/>
                  </a:cubicBezTo>
                  <a:cubicBezTo>
                    <a:pt x="5014" y="29"/>
                    <a:pt x="4825" y="1"/>
                    <a:pt x="4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538378" y="1587912"/>
              <a:ext cx="83232" cy="313634"/>
            </a:xfrm>
            <a:custGeom>
              <a:rect b="b" l="l" r="r" t="t"/>
              <a:pathLst>
                <a:path extrusionOk="0" h="4812" w="1277">
                  <a:moveTo>
                    <a:pt x="1239" y="1"/>
                  </a:moveTo>
                  <a:cubicBezTo>
                    <a:pt x="1219" y="1"/>
                    <a:pt x="1197" y="12"/>
                    <a:pt x="1190" y="33"/>
                  </a:cubicBezTo>
                  <a:cubicBezTo>
                    <a:pt x="1061" y="1079"/>
                    <a:pt x="846" y="2111"/>
                    <a:pt x="545" y="3115"/>
                  </a:cubicBezTo>
                  <a:cubicBezTo>
                    <a:pt x="459" y="3602"/>
                    <a:pt x="330" y="4075"/>
                    <a:pt x="144" y="4533"/>
                  </a:cubicBezTo>
                  <a:cubicBezTo>
                    <a:pt x="158" y="4462"/>
                    <a:pt x="158" y="4390"/>
                    <a:pt x="158" y="4318"/>
                  </a:cubicBezTo>
                  <a:lnTo>
                    <a:pt x="158" y="4318"/>
                  </a:lnTo>
                  <a:cubicBezTo>
                    <a:pt x="115" y="4476"/>
                    <a:pt x="58" y="4634"/>
                    <a:pt x="1" y="4791"/>
                  </a:cubicBezTo>
                  <a:cubicBezTo>
                    <a:pt x="21" y="4802"/>
                    <a:pt x="41" y="4812"/>
                    <a:pt x="61" y="4812"/>
                  </a:cubicBezTo>
                  <a:cubicBezTo>
                    <a:pt x="70" y="4812"/>
                    <a:pt x="78" y="4810"/>
                    <a:pt x="87" y="4806"/>
                  </a:cubicBezTo>
                  <a:lnTo>
                    <a:pt x="130" y="4806"/>
                  </a:lnTo>
                  <a:lnTo>
                    <a:pt x="130" y="4791"/>
                  </a:lnTo>
                  <a:cubicBezTo>
                    <a:pt x="144" y="4791"/>
                    <a:pt x="158" y="4777"/>
                    <a:pt x="173" y="4777"/>
                  </a:cubicBezTo>
                  <a:cubicBezTo>
                    <a:pt x="717" y="3243"/>
                    <a:pt x="1090" y="1653"/>
                    <a:pt x="1276" y="33"/>
                  </a:cubicBezTo>
                  <a:cubicBezTo>
                    <a:pt x="1276" y="1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3"/>
          <p:cNvGrpSpPr/>
          <p:nvPr/>
        </p:nvGrpSpPr>
        <p:grpSpPr>
          <a:xfrm flipH="1">
            <a:off x="8407150" y="-3484"/>
            <a:ext cx="751906" cy="1304577"/>
            <a:chOff x="338" y="2926"/>
            <a:chExt cx="1972988" cy="3423187"/>
          </a:xfrm>
        </p:grpSpPr>
        <p:sp>
          <p:nvSpPr>
            <p:cNvPr id="707" name="Google Shape;707;p13"/>
            <p:cNvSpPr/>
            <p:nvPr/>
          </p:nvSpPr>
          <p:spPr>
            <a:xfrm>
              <a:off x="338" y="2926"/>
              <a:ext cx="1972988" cy="1214452"/>
            </a:xfrm>
            <a:custGeom>
              <a:rect b="b" l="l" r="r" t="t"/>
              <a:pathLst>
                <a:path extrusionOk="0" h="18633" w="30271">
                  <a:moveTo>
                    <a:pt x="22001" y="602"/>
                  </a:moveTo>
                  <a:cubicBezTo>
                    <a:pt x="21427" y="1591"/>
                    <a:pt x="20625" y="2422"/>
                    <a:pt x="19664" y="3024"/>
                  </a:cubicBezTo>
                  <a:cubicBezTo>
                    <a:pt x="18690" y="3669"/>
                    <a:pt x="17543" y="4300"/>
                    <a:pt x="16368" y="4558"/>
                  </a:cubicBezTo>
                  <a:cubicBezTo>
                    <a:pt x="17429" y="3984"/>
                    <a:pt x="18446" y="3339"/>
                    <a:pt x="19435" y="2652"/>
                  </a:cubicBezTo>
                  <a:cubicBezTo>
                    <a:pt x="19965" y="2293"/>
                    <a:pt x="20467" y="1906"/>
                    <a:pt x="20954" y="1476"/>
                  </a:cubicBezTo>
                  <a:cubicBezTo>
                    <a:pt x="21284" y="1161"/>
                    <a:pt x="21628" y="860"/>
                    <a:pt x="22001" y="602"/>
                  </a:cubicBezTo>
                  <a:close/>
                  <a:moveTo>
                    <a:pt x="27017" y="3626"/>
                  </a:moveTo>
                  <a:cubicBezTo>
                    <a:pt x="26960" y="3655"/>
                    <a:pt x="26917" y="3698"/>
                    <a:pt x="26859" y="3726"/>
                  </a:cubicBezTo>
                  <a:cubicBezTo>
                    <a:pt x="25999" y="4271"/>
                    <a:pt x="25010" y="4758"/>
                    <a:pt x="23979" y="4787"/>
                  </a:cubicBezTo>
                  <a:cubicBezTo>
                    <a:pt x="23885" y="4789"/>
                    <a:pt x="23792" y="4791"/>
                    <a:pt x="23698" y="4791"/>
                  </a:cubicBezTo>
                  <a:cubicBezTo>
                    <a:pt x="23215" y="4791"/>
                    <a:pt x="22727" y="4759"/>
                    <a:pt x="22259" y="4687"/>
                  </a:cubicBezTo>
                  <a:cubicBezTo>
                    <a:pt x="23893" y="4629"/>
                    <a:pt x="25512" y="4271"/>
                    <a:pt x="27017" y="3626"/>
                  </a:cubicBezTo>
                  <a:close/>
                  <a:moveTo>
                    <a:pt x="21958" y="5914"/>
                  </a:moveTo>
                  <a:cubicBezTo>
                    <a:pt x="22518" y="5914"/>
                    <a:pt x="23076" y="5939"/>
                    <a:pt x="23635" y="5991"/>
                  </a:cubicBezTo>
                  <a:cubicBezTo>
                    <a:pt x="24337" y="6020"/>
                    <a:pt x="25025" y="6192"/>
                    <a:pt x="25670" y="6493"/>
                  </a:cubicBezTo>
                  <a:cubicBezTo>
                    <a:pt x="25956" y="6636"/>
                    <a:pt x="26229" y="6808"/>
                    <a:pt x="26487" y="6980"/>
                  </a:cubicBezTo>
                  <a:cubicBezTo>
                    <a:pt x="25197" y="6650"/>
                    <a:pt x="23893" y="6378"/>
                    <a:pt x="22574" y="6192"/>
                  </a:cubicBezTo>
                  <a:cubicBezTo>
                    <a:pt x="21886" y="6091"/>
                    <a:pt x="21198" y="6063"/>
                    <a:pt x="20510" y="5991"/>
                  </a:cubicBezTo>
                  <a:cubicBezTo>
                    <a:pt x="20481" y="5991"/>
                    <a:pt x="20438" y="5991"/>
                    <a:pt x="20395" y="5977"/>
                  </a:cubicBezTo>
                  <a:cubicBezTo>
                    <a:pt x="20919" y="5935"/>
                    <a:pt x="21439" y="5914"/>
                    <a:pt x="21958" y="5914"/>
                  </a:cubicBezTo>
                  <a:close/>
                  <a:moveTo>
                    <a:pt x="10678" y="989"/>
                  </a:moveTo>
                  <a:cubicBezTo>
                    <a:pt x="10950" y="2293"/>
                    <a:pt x="11308" y="3569"/>
                    <a:pt x="11609" y="4859"/>
                  </a:cubicBezTo>
                  <a:cubicBezTo>
                    <a:pt x="11867" y="6020"/>
                    <a:pt x="11968" y="7181"/>
                    <a:pt x="12125" y="8356"/>
                  </a:cubicBezTo>
                  <a:cubicBezTo>
                    <a:pt x="12125" y="8399"/>
                    <a:pt x="12111" y="8442"/>
                    <a:pt x="12111" y="8485"/>
                  </a:cubicBezTo>
                  <a:lnTo>
                    <a:pt x="12054" y="8499"/>
                  </a:lnTo>
                  <a:cubicBezTo>
                    <a:pt x="11079" y="7037"/>
                    <a:pt x="10391" y="5489"/>
                    <a:pt x="10363" y="3698"/>
                  </a:cubicBezTo>
                  <a:cubicBezTo>
                    <a:pt x="10363" y="2981"/>
                    <a:pt x="10377" y="1892"/>
                    <a:pt x="10678" y="989"/>
                  </a:cubicBezTo>
                  <a:close/>
                  <a:moveTo>
                    <a:pt x="19598" y="6063"/>
                  </a:moveTo>
                  <a:lnTo>
                    <a:pt x="19598" y="6063"/>
                  </a:lnTo>
                  <a:cubicBezTo>
                    <a:pt x="20743" y="6106"/>
                    <a:pt x="21888" y="6221"/>
                    <a:pt x="23018" y="6407"/>
                  </a:cubicBezTo>
                  <a:cubicBezTo>
                    <a:pt x="24265" y="6636"/>
                    <a:pt x="25512" y="6894"/>
                    <a:pt x="26745" y="7181"/>
                  </a:cubicBezTo>
                  <a:cubicBezTo>
                    <a:pt x="27074" y="7424"/>
                    <a:pt x="27318" y="7754"/>
                    <a:pt x="27447" y="8141"/>
                  </a:cubicBezTo>
                  <a:cubicBezTo>
                    <a:pt x="27562" y="8485"/>
                    <a:pt x="27504" y="8843"/>
                    <a:pt x="27289" y="9130"/>
                  </a:cubicBezTo>
                  <a:cubicBezTo>
                    <a:pt x="25770" y="8514"/>
                    <a:pt x="24237" y="7940"/>
                    <a:pt x="22746" y="7267"/>
                  </a:cubicBezTo>
                  <a:cubicBezTo>
                    <a:pt x="21728" y="6808"/>
                    <a:pt x="20625" y="6263"/>
                    <a:pt x="19492" y="6077"/>
                  </a:cubicBezTo>
                  <a:cubicBezTo>
                    <a:pt x="19532" y="6077"/>
                    <a:pt x="19560" y="6065"/>
                    <a:pt x="19598" y="6063"/>
                  </a:cubicBezTo>
                  <a:close/>
                  <a:moveTo>
                    <a:pt x="18847" y="6163"/>
                  </a:moveTo>
                  <a:cubicBezTo>
                    <a:pt x="19349" y="6822"/>
                    <a:pt x="19965" y="7424"/>
                    <a:pt x="20524" y="8041"/>
                  </a:cubicBezTo>
                  <a:cubicBezTo>
                    <a:pt x="20969" y="8514"/>
                    <a:pt x="21585" y="8958"/>
                    <a:pt x="22001" y="9474"/>
                  </a:cubicBezTo>
                  <a:cubicBezTo>
                    <a:pt x="21427" y="9244"/>
                    <a:pt x="20897" y="8886"/>
                    <a:pt x="20438" y="8456"/>
                  </a:cubicBezTo>
                  <a:cubicBezTo>
                    <a:pt x="19765" y="7783"/>
                    <a:pt x="19292" y="6994"/>
                    <a:pt x="18819" y="6177"/>
                  </a:cubicBezTo>
                  <a:lnTo>
                    <a:pt x="18847" y="6163"/>
                  </a:lnTo>
                  <a:close/>
                  <a:moveTo>
                    <a:pt x="19521" y="6263"/>
                  </a:moveTo>
                  <a:lnTo>
                    <a:pt x="19521" y="6263"/>
                  </a:lnTo>
                  <a:cubicBezTo>
                    <a:pt x="20739" y="6636"/>
                    <a:pt x="21943" y="7080"/>
                    <a:pt x="23119" y="7596"/>
                  </a:cubicBezTo>
                  <a:cubicBezTo>
                    <a:pt x="24466" y="8198"/>
                    <a:pt x="25856" y="8714"/>
                    <a:pt x="27232" y="9216"/>
                  </a:cubicBezTo>
                  <a:cubicBezTo>
                    <a:pt x="26845" y="9703"/>
                    <a:pt x="26085" y="9975"/>
                    <a:pt x="25498" y="10033"/>
                  </a:cubicBezTo>
                  <a:cubicBezTo>
                    <a:pt x="25096" y="9674"/>
                    <a:pt x="24595" y="9431"/>
                    <a:pt x="24136" y="9144"/>
                  </a:cubicBezTo>
                  <a:cubicBezTo>
                    <a:pt x="23477" y="8714"/>
                    <a:pt x="22832" y="8270"/>
                    <a:pt x="22187" y="7826"/>
                  </a:cubicBezTo>
                  <a:cubicBezTo>
                    <a:pt x="21341" y="7224"/>
                    <a:pt x="20453" y="6708"/>
                    <a:pt x="19521" y="6263"/>
                  </a:cubicBezTo>
                  <a:close/>
                  <a:moveTo>
                    <a:pt x="19005" y="6149"/>
                  </a:moveTo>
                  <a:cubicBezTo>
                    <a:pt x="20223" y="6736"/>
                    <a:pt x="21384" y="7424"/>
                    <a:pt x="22488" y="8213"/>
                  </a:cubicBezTo>
                  <a:cubicBezTo>
                    <a:pt x="22947" y="8528"/>
                    <a:pt x="23405" y="8858"/>
                    <a:pt x="23878" y="9159"/>
                  </a:cubicBezTo>
                  <a:cubicBezTo>
                    <a:pt x="24337" y="9445"/>
                    <a:pt x="24853" y="9717"/>
                    <a:pt x="25283" y="10047"/>
                  </a:cubicBezTo>
                  <a:cubicBezTo>
                    <a:pt x="25141" y="10055"/>
                    <a:pt x="24999" y="10059"/>
                    <a:pt x="24856" y="10059"/>
                  </a:cubicBezTo>
                  <a:cubicBezTo>
                    <a:pt x="24221" y="10059"/>
                    <a:pt x="23581" y="9979"/>
                    <a:pt x="22961" y="9803"/>
                  </a:cubicBezTo>
                  <a:cubicBezTo>
                    <a:pt x="22674" y="9732"/>
                    <a:pt x="22388" y="9631"/>
                    <a:pt x="22115" y="9517"/>
                  </a:cubicBezTo>
                  <a:cubicBezTo>
                    <a:pt x="21972" y="9345"/>
                    <a:pt x="21814" y="9173"/>
                    <a:pt x="21642" y="9030"/>
                  </a:cubicBezTo>
                  <a:cubicBezTo>
                    <a:pt x="21270" y="8700"/>
                    <a:pt x="20926" y="8342"/>
                    <a:pt x="20610" y="7969"/>
                  </a:cubicBezTo>
                  <a:cubicBezTo>
                    <a:pt x="20066" y="7353"/>
                    <a:pt x="19521" y="6722"/>
                    <a:pt x="18933" y="6163"/>
                  </a:cubicBezTo>
                  <a:lnTo>
                    <a:pt x="19005" y="6149"/>
                  </a:lnTo>
                  <a:close/>
                  <a:moveTo>
                    <a:pt x="15193" y="7826"/>
                  </a:moveTo>
                  <a:lnTo>
                    <a:pt x="15193" y="7826"/>
                  </a:lnTo>
                  <a:cubicBezTo>
                    <a:pt x="17128" y="7897"/>
                    <a:pt x="18976" y="8614"/>
                    <a:pt x="20467" y="9832"/>
                  </a:cubicBezTo>
                  <a:cubicBezTo>
                    <a:pt x="20897" y="10205"/>
                    <a:pt x="21270" y="10592"/>
                    <a:pt x="21614" y="11036"/>
                  </a:cubicBezTo>
                  <a:cubicBezTo>
                    <a:pt x="19578" y="9746"/>
                    <a:pt x="17300" y="8958"/>
                    <a:pt x="15193" y="7826"/>
                  </a:cubicBezTo>
                  <a:close/>
                  <a:moveTo>
                    <a:pt x="15795" y="8256"/>
                  </a:moveTo>
                  <a:lnTo>
                    <a:pt x="15795" y="8256"/>
                  </a:lnTo>
                  <a:cubicBezTo>
                    <a:pt x="16683" y="8700"/>
                    <a:pt x="17615" y="9058"/>
                    <a:pt x="18518" y="9474"/>
                  </a:cubicBezTo>
                  <a:cubicBezTo>
                    <a:pt x="19593" y="9961"/>
                    <a:pt x="20639" y="10491"/>
                    <a:pt x="21657" y="11093"/>
                  </a:cubicBezTo>
                  <a:cubicBezTo>
                    <a:pt x="22230" y="11839"/>
                    <a:pt x="22689" y="12713"/>
                    <a:pt x="22373" y="13329"/>
                  </a:cubicBezTo>
                  <a:cubicBezTo>
                    <a:pt x="21040" y="12455"/>
                    <a:pt x="19822" y="11323"/>
                    <a:pt x="18561" y="10334"/>
                  </a:cubicBezTo>
                  <a:cubicBezTo>
                    <a:pt x="17658" y="9631"/>
                    <a:pt x="16741" y="8915"/>
                    <a:pt x="15795" y="8256"/>
                  </a:cubicBezTo>
                  <a:close/>
                  <a:moveTo>
                    <a:pt x="14863" y="7883"/>
                  </a:moveTo>
                  <a:cubicBezTo>
                    <a:pt x="15623" y="9058"/>
                    <a:pt x="16483" y="10205"/>
                    <a:pt x="17328" y="11308"/>
                  </a:cubicBezTo>
                  <a:cubicBezTo>
                    <a:pt x="18045" y="12254"/>
                    <a:pt x="18862" y="13100"/>
                    <a:pt x="19779" y="13845"/>
                  </a:cubicBezTo>
                  <a:cubicBezTo>
                    <a:pt x="18905" y="13501"/>
                    <a:pt x="18088" y="12985"/>
                    <a:pt x="17414" y="12340"/>
                  </a:cubicBezTo>
                  <a:cubicBezTo>
                    <a:pt x="16110" y="11093"/>
                    <a:pt x="15494" y="9517"/>
                    <a:pt x="14863" y="7883"/>
                  </a:cubicBezTo>
                  <a:close/>
                  <a:moveTo>
                    <a:pt x="15092" y="7897"/>
                  </a:moveTo>
                  <a:lnTo>
                    <a:pt x="15092" y="7897"/>
                  </a:lnTo>
                  <a:cubicBezTo>
                    <a:pt x="15178" y="7940"/>
                    <a:pt x="15264" y="7983"/>
                    <a:pt x="15350" y="8026"/>
                  </a:cubicBezTo>
                  <a:cubicBezTo>
                    <a:pt x="16583" y="8858"/>
                    <a:pt x="17729" y="9789"/>
                    <a:pt x="18890" y="10706"/>
                  </a:cubicBezTo>
                  <a:cubicBezTo>
                    <a:pt x="20023" y="11609"/>
                    <a:pt x="21126" y="12598"/>
                    <a:pt x="22330" y="13401"/>
                  </a:cubicBezTo>
                  <a:cubicBezTo>
                    <a:pt x="22201" y="13602"/>
                    <a:pt x="22001" y="13759"/>
                    <a:pt x="21771" y="13860"/>
                  </a:cubicBezTo>
                  <a:cubicBezTo>
                    <a:pt x="21700" y="13903"/>
                    <a:pt x="21614" y="13931"/>
                    <a:pt x="21528" y="13960"/>
                  </a:cubicBezTo>
                  <a:cubicBezTo>
                    <a:pt x="20338" y="12942"/>
                    <a:pt x="19234" y="11882"/>
                    <a:pt x="18131" y="10764"/>
                  </a:cubicBezTo>
                  <a:cubicBezTo>
                    <a:pt x="17156" y="9775"/>
                    <a:pt x="16167" y="8800"/>
                    <a:pt x="15092" y="7897"/>
                  </a:cubicBezTo>
                  <a:close/>
                  <a:moveTo>
                    <a:pt x="14935" y="7811"/>
                  </a:moveTo>
                  <a:cubicBezTo>
                    <a:pt x="17185" y="9803"/>
                    <a:pt x="19163" y="12039"/>
                    <a:pt x="21456" y="13974"/>
                  </a:cubicBezTo>
                  <a:cubicBezTo>
                    <a:pt x="21254" y="14019"/>
                    <a:pt x="21045" y="14042"/>
                    <a:pt x="20835" y="14042"/>
                  </a:cubicBezTo>
                  <a:cubicBezTo>
                    <a:pt x="20510" y="14042"/>
                    <a:pt x="20184" y="13987"/>
                    <a:pt x="19879" y="13874"/>
                  </a:cubicBezTo>
                  <a:cubicBezTo>
                    <a:pt x="18833" y="12985"/>
                    <a:pt x="17901" y="11968"/>
                    <a:pt x="17099" y="10864"/>
                  </a:cubicBezTo>
                  <a:cubicBezTo>
                    <a:pt x="16368" y="9861"/>
                    <a:pt x="15694" y="8757"/>
                    <a:pt x="14863" y="7811"/>
                  </a:cubicBezTo>
                  <a:close/>
                  <a:moveTo>
                    <a:pt x="7869" y="10219"/>
                  </a:moveTo>
                  <a:lnTo>
                    <a:pt x="7869" y="10219"/>
                  </a:lnTo>
                  <a:cubicBezTo>
                    <a:pt x="7267" y="11007"/>
                    <a:pt x="6622" y="11767"/>
                    <a:pt x="6048" y="12584"/>
                  </a:cubicBezTo>
                  <a:cubicBezTo>
                    <a:pt x="5461" y="13387"/>
                    <a:pt x="5102" y="14333"/>
                    <a:pt x="4543" y="15150"/>
                  </a:cubicBezTo>
                  <a:cubicBezTo>
                    <a:pt x="4529" y="14447"/>
                    <a:pt x="4672" y="13745"/>
                    <a:pt x="5002" y="13114"/>
                  </a:cubicBezTo>
                  <a:cubicBezTo>
                    <a:pt x="5647" y="11867"/>
                    <a:pt x="6693" y="10936"/>
                    <a:pt x="7869" y="10219"/>
                  </a:cubicBezTo>
                  <a:close/>
                  <a:moveTo>
                    <a:pt x="10262" y="12054"/>
                  </a:moveTo>
                  <a:cubicBezTo>
                    <a:pt x="12140" y="12226"/>
                    <a:pt x="13960" y="12756"/>
                    <a:pt x="15322" y="14132"/>
                  </a:cubicBezTo>
                  <a:cubicBezTo>
                    <a:pt x="15838" y="14648"/>
                    <a:pt x="16282" y="15221"/>
                    <a:pt x="16655" y="15852"/>
                  </a:cubicBezTo>
                  <a:cubicBezTo>
                    <a:pt x="15594" y="15164"/>
                    <a:pt x="14490" y="14562"/>
                    <a:pt x="13430" y="13888"/>
                  </a:cubicBezTo>
                  <a:cubicBezTo>
                    <a:pt x="12842" y="13516"/>
                    <a:pt x="12254" y="13157"/>
                    <a:pt x="11667" y="12813"/>
                  </a:cubicBezTo>
                  <a:cubicBezTo>
                    <a:pt x="11208" y="12541"/>
                    <a:pt x="10721" y="12326"/>
                    <a:pt x="10262" y="12054"/>
                  </a:cubicBezTo>
                  <a:close/>
                  <a:moveTo>
                    <a:pt x="8413" y="9932"/>
                  </a:moveTo>
                  <a:lnTo>
                    <a:pt x="8442" y="9990"/>
                  </a:lnTo>
                  <a:cubicBezTo>
                    <a:pt x="8471" y="11509"/>
                    <a:pt x="8614" y="13057"/>
                    <a:pt x="8399" y="14576"/>
                  </a:cubicBezTo>
                  <a:cubicBezTo>
                    <a:pt x="8284" y="15379"/>
                    <a:pt x="8141" y="16325"/>
                    <a:pt x="7639" y="16998"/>
                  </a:cubicBezTo>
                  <a:cubicBezTo>
                    <a:pt x="7553" y="17113"/>
                    <a:pt x="7467" y="17213"/>
                    <a:pt x="7353" y="17314"/>
                  </a:cubicBezTo>
                  <a:cubicBezTo>
                    <a:pt x="7467" y="14806"/>
                    <a:pt x="7740" y="12369"/>
                    <a:pt x="8413" y="9932"/>
                  </a:cubicBezTo>
                  <a:close/>
                  <a:moveTo>
                    <a:pt x="7897" y="10377"/>
                  </a:moveTo>
                  <a:lnTo>
                    <a:pt x="7897" y="10377"/>
                  </a:lnTo>
                  <a:cubicBezTo>
                    <a:pt x="7854" y="10448"/>
                    <a:pt x="7826" y="10520"/>
                    <a:pt x="7783" y="10592"/>
                  </a:cubicBezTo>
                  <a:cubicBezTo>
                    <a:pt x="7410" y="11351"/>
                    <a:pt x="7080" y="12125"/>
                    <a:pt x="6794" y="12914"/>
                  </a:cubicBezTo>
                  <a:cubicBezTo>
                    <a:pt x="6263" y="14361"/>
                    <a:pt x="5876" y="15852"/>
                    <a:pt x="5403" y="17328"/>
                  </a:cubicBezTo>
                  <a:cubicBezTo>
                    <a:pt x="4930" y="16812"/>
                    <a:pt x="4629" y="16138"/>
                    <a:pt x="4572" y="15436"/>
                  </a:cubicBezTo>
                  <a:cubicBezTo>
                    <a:pt x="5260" y="14533"/>
                    <a:pt x="5604" y="13415"/>
                    <a:pt x="6292" y="12484"/>
                  </a:cubicBezTo>
                  <a:cubicBezTo>
                    <a:pt x="6808" y="11781"/>
                    <a:pt x="7410" y="11108"/>
                    <a:pt x="7897" y="10377"/>
                  </a:cubicBezTo>
                  <a:close/>
                  <a:moveTo>
                    <a:pt x="10549" y="12340"/>
                  </a:moveTo>
                  <a:lnTo>
                    <a:pt x="10549" y="12340"/>
                  </a:lnTo>
                  <a:cubicBezTo>
                    <a:pt x="10821" y="12498"/>
                    <a:pt x="11108" y="12627"/>
                    <a:pt x="11394" y="12799"/>
                  </a:cubicBezTo>
                  <a:cubicBezTo>
                    <a:pt x="11982" y="13143"/>
                    <a:pt x="12570" y="13487"/>
                    <a:pt x="13143" y="13860"/>
                  </a:cubicBezTo>
                  <a:cubicBezTo>
                    <a:pt x="14318" y="14591"/>
                    <a:pt x="15594" y="15221"/>
                    <a:pt x="16741" y="16009"/>
                  </a:cubicBezTo>
                  <a:cubicBezTo>
                    <a:pt x="16999" y="16525"/>
                    <a:pt x="17142" y="17041"/>
                    <a:pt x="17027" y="17514"/>
                  </a:cubicBezTo>
                  <a:lnTo>
                    <a:pt x="16999" y="17600"/>
                  </a:lnTo>
                  <a:cubicBezTo>
                    <a:pt x="16511" y="17113"/>
                    <a:pt x="15952" y="16740"/>
                    <a:pt x="15408" y="16310"/>
                  </a:cubicBezTo>
                  <a:cubicBezTo>
                    <a:pt x="14791" y="15823"/>
                    <a:pt x="14204" y="15279"/>
                    <a:pt x="13573" y="14791"/>
                  </a:cubicBezTo>
                  <a:cubicBezTo>
                    <a:pt x="12957" y="14318"/>
                    <a:pt x="12340" y="13845"/>
                    <a:pt x="11724" y="13372"/>
                  </a:cubicBezTo>
                  <a:cubicBezTo>
                    <a:pt x="11323" y="13043"/>
                    <a:pt x="10921" y="12699"/>
                    <a:pt x="10549" y="12340"/>
                  </a:cubicBezTo>
                  <a:close/>
                  <a:moveTo>
                    <a:pt x="10076" y="12240"/>
                  </a:moveTo>
                  <a:lnTo>
                    <a:pt x="10090" y="12269"/>
                  </a:lnTo>
                  <a:cubicBezTo>
                    <a:pt x="10434" y="13143"/>
                    <a:pt x="11108" y="13974"/>
                    <a:pt x="11566" y="14777"/>
                  </a:cubicBezTo>
                  <a:cubicBezTo>
                    <a:pt x="12140" y="15780"/>
                    <a:pt x="12799" y="16697"/>
                    <a:pt x="13458" y="17658"/>
                  </a:cubicBezTo>
                  <a:cubicBezTo>
                    <a:pt x="13114" y="17443"/>
                    <a:pt x="12799" y="17199"/>
                    <a:pt x="12484" y="16927"/>
                  </a:cubicBezTo>
                  <a:cubicBezTo>
                    <a:pt x="11767" y="16310"/>
                    <a:pt x="11136" y="15608"/>
                    <a:pt x="10778" y="14720"/>
                  </a:cubicBezTo>
                  <a:cubicBezTo>
                    <a:pt x="10463" y="13931"/>
                    <a:pt x="10291" y="13071"/>
                    <a:pt x="10076" y="12240"/>
                  </a:cubicBezTo>
                  <a:close/>
                  <a:moveTo>
                    <a:pt x="8370" y="9932"/>
                  </a:moveTo>
                  <a:cubicBezTo>
                    <a:pt x="7467" y="12283"/>
                    <a:pt x="7353" y="14920"/>
                    <a:pt x="7238" y="17414"/>
                  </a:cubicBezTo>
                  <a:cubicBezTo>
                    <a:pt x="6966" y="17632"/>
                    <a:pt x="6651" y="17770"/>
                    <a:pt x="6331" y="17770"/>
                  </a:cubicBezTo>
                  <a:cubicBezTo>
                    <a:pt x="6061" y="17770"/>
                    <a:pt x="5788" y="17672"/>
                    <a:pt x="5532" y="17443"/>
                  </a:cubicBezTo>
                  <a:cubicBezTo>
                    <a:pt x="5948" y="16124"/>
                    <a:pt x="6292" y="14777"/>
                    <a:pt x="6751" y="13458"/>
                  </a:cubicBezTo>
                  <a:cubicBezTo>
                    <a:pt x="7009" y="12742"/>
                    <a:pt x="7281" y="12025"/>
                    <a:pt x="7582" y="11337"/>
                  </a:cubicBezTo>
                  <a:cubicBezTo>
                    <a:pt x="7797" y="10850"/>
                    <a:pt x="7998" y="10348"/>
                    <a:pt x="8356" y="9947"/>
                  </a:cubicBezTo>
                  <a:lnTo>
                    <a:pt x="8370" y="9932"/>
                  </a:lnTo>
                  <a:close/>
                  <a:moveTo>
                    <a:pt x="10964" y="13057"/>
                  </a:moveTo>
                  <a:lnTo>
                    <a:pt x="10964" y="13057"/>
                  </a:lnTo>
                  <a:cubicBezTo>
                    <a:pt x="11437" y="13430"/>
                    <a:pt x="11910" y="13788"/>
                    <a:pt x="12412" y="14118"/>
                  </a:cubicBezTo>
                  <a:lnTo>
                    <a:pt x="12484" y="14118"/>
                  </a:lnTo>
                  <a:cubicBezTo>
                    <a:pt x="12885" y="14419"/>
                    <a:pt x="13286" y="14734"/>
                    <a:pt x="13673" y="15049"/>
                  </a:cubicBezTo>
                  <a:cubicBezTo>
                    <a:pt x="14290" y="15536"/>
                    <a:pt x="14863" y="16081"/>
                    <a:pt x="15479" y="16554"/>
                  </a:cubicBezTo>
                  <a:cubicBezTo>
                    <a:pt x="16010" y="16912"/>
                    <a:pt x="16497" y="17314"/>
                    <a:pt x="16956" y="17744"/>
                  </a:cubicBezTo>
                  <a:cubicBezTo>
                    <a:pt x="16741" y="18217"/>
                    <a:pt x="16268" y="18403"/>
                    <a:pt x="15752" y="18432"/>
                  </a:cubicBezTo>
                  <a:cubicBezTo>
                    <a:pt x="14619" y="17457"/>
                    <a:pt x="13817" y="16181"/>
                    <a:pt x="12828" y="15078"/>
                  </a:cubicBezTo>
                  <a:cubicBezTo>
                    <a:pt x="12211" y="14390"/>
                    <a:pt x="11595" y="13731"/>
                    <a:pt x="10964" y="13057"/>
                  </a:cubicBezTo>
                  <a:close/>
                  <a:moveTo>
                    <a:pt x="10334" y="12498"/>
                  </a:moveTo>
                  <a:cubicBezTo>
                    <a:pt x="10406" y="12555"/>
                    <a:pt x="10463" y="12613"/>
                    <a:pt x="10534" y="12670"/>
                  </a:cubicBezTo>
                  <a:cubicBezTo>
                    <a:pt x="11351" y="13630"/>
                    <a:pt x="12240" y="14519"/>
                    <a:pt x="13057" y="15479"/>
                  </a:cubicBezTo>
                  <a:cubicBezTo>
                    <a:pt x="13903" y="16482"/>
                    <a:pt x="14648" y="17572"/>
                    <a:pt x="15637" y="18446"/>
                  </a:cubicBezTo>
                  <a:cubicBezTo>
                    <a:pt x="15307" y="18432"/>
                    <a:pt x="14978" y="18374"/>
                    <a:pt x="14662" y="18274"/>
                  </a:cubicBezTo>
                  <a:cubicBezTo>
                    <a:pt x="14290" y="18116"/>
                    <a:pt x="13931" y="17944"/>
                    <a:pt x="13587" y="17729"/>
                  </a:cubicBezTo>
                  <a:lnTo>
                    <a:pt x="13587" y="17715"/>
                  </a:lnTo>
                  <a:cubicBezTo>
                    <a:pt x="12957" y="16697"/>
                    <a:pt x="12254" y="15737"/>
                    <a:pt x="11667" y="14691"/>
                  </a:cubicBezTo>
                  <a:cubicBezTo>
                    <a:pt x="11237" y="13960"/>
                    <a:pt x="10792" y="13229"/>
                    <a:pt x="10334" y="12498"/>
                  </a:cubicBezTo>
                  <a:close/>
                  <a:moveTo>
                    <a:pt x="11050" y="0"/>
                  </a:moveTo>
                  <a:cubicBezTo>
                    <a:pt x="10434" y="846"/>
                    <a:pt x="10291" y="2179"/>
                    <a:pt x="10262" y="3096"/>
                  </a:cubicBezTo>
                  <a:cubicBezTo>
                    <a:pt x="10205" y="5045"/>
                    <a:pt x="10821" y="6966"/>
                    <a:pt x="12011" y="8514"/>
                  </a:cubicBezTo>
                  <a:cubicBezTo>
                    <a:pt x="8157" y="9780"/>
                    <a:pt x="4289" y="10521"/>
                    <a:pt x="231" y="10521"/>
                  </a:cubicBezTo>
                  <a:cubicBezTo>
                    <a:pt x="154" y="10521"/>
                    <a:pt x="77" y="10521"/>
                    <a:pt x="0" y="10520"/>
                  </a:cubicBezTo>
                  <a:lnTo>
                    <a:pt x="0" y="10764"/>
                  </a:lnTo>
                  <a:cubicBezTo>
                    <a:pt x="578" y="10819"/>
                    <a:pt x="1157" y="10844"/>
                    <a:pt x="1736" y="10844"/>
                  </a:cubicBezTo>
                  <a:cubicBezTo>
                    <a:pt x="3731" y="10844"/>
                    <a:pt x="5731" y="10539"/>
                    <a:pt x="7697" y="10061"/>
                  </a:cubicBezTo>
                  <a:lnTo>
                    <a:pt x="7697" y="10061"/>
                  </a:lnTo>
                  <a:cubicBezTo>
                    <a:pt x="6292" y="11007"/>
                    <a:pt x="5145" y="12240"/>
                    <a:pt x="4572" y="13888"/>
                  </a:cubicBezTo>
                  <a:cubicBezTo>
                    <a:pt x="4142" y="15121"/>
                    <a:pt x="4271" y="16984"/>
                    <a:pt x="5489" y="17744"/>
                  </a:cubicBezTo>
                  <a:cubicBezTo>
                    <a:pt x="5800" y="17938"/>
                    <a:pt x="6095" y="18023"/>
                    <a:pt x="6368" y="18023"/>
                  </a:cubicBezTo>
                  <a:cubicBezTo>
                    <a:pt x="7344" y="18023"/>
                    <a:pt x="8059" y="16948"/>
                    <a:pt x="8327" y="15952"/>
                  </a:cubicBezTo>
                  <a:cubicBezTo>
                    <a:pt x="8843" y="14075"/>
                    <a:pt x="8686" y="12111"/>
                    <a:pt x="8528" y="10176"/>
                  </a:cubicBezTo>
                  <a:lnTo>
                    <a:pt x="8528" y="10176"/>
                  </a:lnTo>
                  <a:cubicBezTo>
                    <a:pt x="8872" y="10850"/>
                    <a:pt x="9316" y="11452"/>
                    <a:pt x="9832" y="11996"/>
                  </a:cubicBezTo>
                  <a:lnTo>
                    <a:pt x="9847" y="12011"/>
                  </a:lnTo>
                  <a:lnTo>
                    <a:pt x="9861" y="12025"/>
                  </a:lnTo>
                  <a:cubicBezTo>
                    <a:pt x="10234" y="13186"/>
                    <a:pt x="10377" y="14447"/>
                    <a:pt x="11036" y="15493"/>
                  </a:cubicBezTo>
                  <a:cubicBezTo>
                    <a:pt x="11566" y="16325"/>
                    <a:pt x="12269" y="17056"/>
                    <a:pt x="13086" y="17615"/>
                  </a:cubicBezTo>
                  <a:cubicBezTo>
                    <a:pt x="13845" y="18145"/>
                    <a:pt x="14691" y="18604"/>
                    <a:pt x="15637" y="18632"/>
                  </a:cubicBezTo>
                  <a:cubicBezTo>
                    <a:pt x="15651" y="18633"/>
                    <a:pt x="15665" y="18633"/>
                    <a:pt x="15679" y="18633"/>
                  </a:cubicBezTo>
                  <a:cubicBezTo>
                    <a:pt x="16234" y="18633"/>
                    <a:pt x="16961" y="18360"/>
                    <a:pt x="17156" y="17801"/>
                  </a:cubicBezTo>
                  <a:cubicBezTo>
                    <a:pt x="17615" y="16511"/>
                    <a:pt x="16440" y="14992"/>
                    <a:pt x="15637" y="14103"/>
                  </a:cubicBezTo>
                  <a:cubicBezTo>
                    <a:pt x="14204" y="12512"/>
                    <a:pt x="12140" y="11867"/>
                    <a:pt x="10062" y="11867"/>
                  </a:cubicBezTo>
                  <a:cubicBezTo>
                    <a:pt x="9703" y="11495"/>
                    <a:pt x="9374" y="11093"/>
                    <a:pt x="9073" y="10663"/>
                  </a:cubicBezTo>
                  <a:cubicBezTo>
                    <a:pt x="8915" y="10391"/>
                    <a:pt x="8729" y="10119"/>
                    <a:pt x="8542" y="9846"/>
                  </a:cubicBezTo>
                  <a:cubicBezTo>
                    <a:pt x="9775" y="9517"/>
                    <a:pt x="10979" y="9144"/>
                    <a:pt x="12168" y="8729"/>
                  </a:cubicBezTo>
                  <a:lnTo>
                    <a:pt x="12197" y="8714"/>
                  </a:lnTo>
                  <a:cubicBezTo>
                    <a:pt x="12283" y="8686"/>
                    <a:pt x="12369" y="8657"/>
                    <a:pt x="12455" y="8628"/>
                  </a:cubicBezTo>
                  <a:lnTo>
                    <a:pt x="12541" y="8600"/>
                  </a:lnTo>
                  <a:cubicBezTo>
                    <a:pt x="12785" y="8514"/>
                    <a:pt x="13014" y="8428"/>
                    <a:pt x="13258" y="8342"/>
                  </a:cubicBezTo>
                  <a:cubicBezTo>
                    <a:pt x="13745" y="8170"/>
                    <a:pt x="14232" y="7983"/>
                    <a:pt x="14720" y="7811"/>
                  </a:cubicBezTo>
                  <a:lnTo>
                    <a:pt x="14734" y="7811"/>
                  </a:lnTo>
                  <a:cubicBezTo>
                    <a:pt x="15279" y="9861"/>
                    <a:pt x="16268" y="11839"/>
                    <a:pt x="18002" y="13114"/>
                  </a:cubicBezTo>
                  <a:cubicBezTo>
                    <a:pt x="18697" y="13614"/>
                    <a:pt x="19942" y="14314"/>
                    <a:pt x="21007" y="14314"/>
                  </a:cubicBezTo>
                  <a:cubicBezTo>
                    <a:pt x="21501" y="14314"/>
                    <a:pt x="21957" y="14164"/>
                    <a:pt x="22302" y="13774"/>
                  </a:cubicBezTo>
                  <a:cubicBezTo>
                    <a:pt x="23377" y="12570"/>
                    <a:pt x="21900" y="10778"/>
                    <a:pt x="20983" y="9947"/>
                  </a:cubicBezTo>
                  <a:cubicBezTo>
                    <a:pt x="19478" y="8614"/>
                    <a:pt x="17386" y="7668"/>
                    <a:pt x="15336" y="7568"/>
                  </a:cubicBezTo>
                  <a:cubicBezTo>
                    <a:pt x="16454" y="7138"/>
                    <a:pt x="17586" y="6679"/>
                    <a:pt x="18675" y="6163"/>
                  </a:cubicBezTo>
                  <a:lnTo>
                    <a:pt x="18747" y="6177"/>
                  </a:lnTo>
                  <a:cubicBezTo>
                    <a:pt x="19449" y="8184"/>
                    <a:pt x="21141" y="9674"/>
                    <a:pt x="23219" y="10104"/>
                  </a:cubicBezTo>
                  <a:cubicBezTo>
                    <a:pt x="23675" y="10203"/>
                    <a:pt x="24286" y="10288"/>
                    <a:pt x="24912" y="10288"/>
                  </a:cubicBezTo>
                  <a:cubicBezTo>
                    <a:pt x="26191" y="10288"/>
                    <a:pt x="27532" y="9933"/>
                    <a:pt x="27734" y="8614"/>
                  </a:cubicBezTo>
                  <a:cubicBezTo>
                    <a:pt x="27963" y="7123"/>
                    <a:pt x="25598" y="6048"/>
                    <a:pt x="24437" y="5876"/>
                  </a:cubicBezTo>
                  <a:cubicBezTo>
                    <a:pt x="23601" y="5751"/>
                    <a:pt x="22762" y="5690"/>
                    <a:pt x="21922" y="5690"/>
                  </a:cubicBezTo>
                  <a:cubicBezTo>
                    <a:pt x="21035" y="5690"/>
                    <a:pt x="20147" y="5758"/>
                    <a:pt x="19263" y="5891"/>
                  </a:cubicBezTo>
                  <a:cubicBezTo>
                    <a:pt x="19980" y="5532"/>
                    <a:pt x="20668" y="5160"/>
                    <a:pt x="21341" y="4744"/>
                  </a:cubicBezTo>
                  <a:cubicBezTo>
                    <a:pt x="21961" y="4914"/>
                    <a:pt x="22592" y="4998"/>
                    <a:pt x="23219" y="4998"/>
                  </a:cubicBezTo>
                  <a:cubicBezTo>
                    <a:pt x="24754" y="4998"/>
                    <a:pt x="26263" y="4497"/>
                    <a:pt x="27504" y="3540"/>
                  </a:cubicBezTo>
                  <a:cubicBezTo>
                    <a:pt x="28422" y="2838"/>
                    <a:pt x="29296" y="2021"/>
                    <a:pt x="29855" y="989"/>
                  </a:cubicBezTo>
                  <a:cubicBezTo>
                    <a:pt x="30027" y="674"/>
                    <a:pt x="30170" y="344"/>
                    <a:pt x="30271" y="0"/>
                  </a:cubicBezTo>
                  <a:lnTo>
                    <a:pt x="30070" y="0"/>
                  </a:lnTo>
                  <a:cubicBezTo>
                    <a:pt x="29898" y="659"/>
                    <a:pt x="29468" y="1304"/>
                    <a:pt x="29067" y="1777"/>
                  </a:cubicBezTo>
                  <a:cubicBezTo>
                    <a:pt x="28608" y="2336"/>
                    <a:pt x="28092" y="2838"/>
                    <a:pt x="27519" y="3282"/>
                  </a:cubicBezTo>
                  <a:cubicBezTo>
                    <a:pt x="25627" y="4113"/>
                    <a:pt x="23692" y="4472"/>
                    <a:pt x="21657" y="4601"/>
                  </a:cubicBezTo>
                  <a:lnTo>
                    <a:pt x="21642" y="4601"/>
                  </a:lnTo>
                  <a:cubicBezTo>
                    <a:pt x="21685" y="4572"/>
                    <a:pt x="21728" y="4558"/>
                    <a:pt x="21786" y="4529"/>
                  </a:cubicBezTo>
                  <a:cubicBezTo>
                    <a:pt x="24666" y="3425"/>
                    <a:pt x="27275" y="1605"/>
                    <a:pt x="29912" y="0"/>
                  </a:cubicBezTo>
                  <a:lnTo>
                    <a:pt x="29611" y="0"/>
                  </a:lnTo>
                  <a:cubicBezTo>
                    <a:pt x="27289" y="1390"/>
                    <a:pt x="24996" y="2795"/>
                    <a:pt x="22588" y="4027"/>
                  </a:cubicBezTo>
                  <a:cubicBezTo>
                    <a:pt x="23549" y="3339"/>
                    <a:pt x="24394" y="2465"/>
                    <a:pt x="25297" y="1749"/>
                  </a:cubicBezTo>
                  <a:cubicBezTo>
                    <a:pt x="26028" y="1161"/>
                    <a:pt x="26773" y="602"/>
                    <a:pt x="27519" y="43"/>
                  </a:cubicBezTo>
                  <a:lnTo>
                    <a:pt x="27576" y="0"/>
                  </a:lnTo>
                  <a:lnTo>
                    <a:pt x="27304" y="0"/>
                  </a:lnTo>
                  <a:cubicBezTo>
                    <a:pt x="26730" y="416"/>
                    <a:pt x="26143" y="831"/>
                    <a:pt x="25584" y="1276"/>
                  </a:cubicBezTo>
                  <a:cubicBezTo>
                    <a:pt x="24853" y="1849"/>
                    <a:pt x="24151" y="2437"/>
                    <a:pt x="23434" y="3039"/>
                  </a:cubicBezTo>
                  <a:cubicBezTo>
                    <a:pt x="23133" y="3311"/>
                    <a:pt x="22818" y="3583"/>
                    <a:pt x="22517" y="3841"/>
                  </a:cubicBezTo>
                  <a:cubicBezTo>
                    <a:pt x="22201" y="4042"/>
                    <a:pt x="21900" y="4242"/>
                    <a:pt x="21585" y="4443"/>
                  </a:cubicBezTo>
                  <a:cubicBezTo>
                    <a:pt x="22975" y="2996"/>
                    <a:pt x="24294" y="1491"/>
                    <a:pt x="25641" y="0"/>
                  </a:cubicBezTo>
                  <a:lnTo>
                    <a:pt x="25498" y="0"/>
                  </a:lnTo>
                  <a:cubicBezTo>
                    <a:pt x="25010" y="530"/>
                    <a:pt x="24523" y="1061"/>
                    <a:pt x="24036" y="1577"/>
                  </a:cubicBezTo>
                  <a:cubicBezTo>
                    <a:pt x="23119" y="2537"/>
                    <a:pt x="22158" y="3483"/>
                    <a:pt x="21384" y="4558"/>
                  </a:cubicBezTo>
                  <a:lnTo>
                    <a:pt x="21370" y="4558"/>
                  </a:lnTo>
                  <a:cubicBezTo>
                    <a:pt x="21900" y="2795"/>
                    <a:pt x="22631" y="1161"/>
                    <a:pt x="24122" y="0"/>
                  </a:cubicBezTo>
                  <a:lnTo>
                    <a:pt x="23835" y="0"/>
                  </a:lnTo>
                  <a:cubicBezTo>
                    <a:pt x="22488" y="1190"/>
                    <a:pt x="21585" y="2795"/>
                    <a:pt x="21255" y="4558"/>
                  </a:cubicBezTo>
                  <a:cubicBezTo>
                    <a:pt x="21212" y="4572"/>
                    <a:pt x="21198" y="4615"/>
                    <a:pt x="21212" y="4658"/>
                  </a:cubicBezTo>
                  <a:cubicBezTo>
                    <a:pt x="18632" y="6177"/>
                    <a:pt x="15752" y="7209"/>
                    <a:pt x="12971" y="8184"/>
                  </a:cubicBezTo>
                  <a:lnTo>
                    <a:pt x="12942" y="8198"/>
                  </a:lnTo>
                  <a:cubicBezTo>
                    <a:pt x="14032" y="7138"/>
                    <a:pt x="15078" y="6005"/>
                    <a:pt x="16053" y="4844"/>
                  </a:cubicBezTo>
                  <a:cubicBezTo>
                    <a:pt x="17658" y="4586"/>
                    <a:pt x="19349" y="3655"/>
                    <a:pt x="20582" y="2623"/>
                  </a:cubicBezTo>
                  <a:cubicBezTo>
                    <a:pt x="21442" y="1906"/>
                    <a:pt x="22115" y="1018"/>
                    <a:pt x="22560" y="0"/>
                  </a:cubicBezTo>
                  <a:lnTo>
                    <a:pt x="22287" y="0"/>
                  </a:lnTo>
                  <a:cubicBezTo>
                    <a:pt x="22230" y="129"/>
                    <a:pt x="22173" y="258"/>
                    <a:pt x="22115" y="387"/>
                  </a:cubicBezTo>
                  <a:cubicBezTo>
                    <a:pt x="21112" y="946"/>
                    <a:pt x="20295" y="1863"/>
                    <a:pt x="19349" y="2523"/>
                  </a:cubicBezTo>
                  <a:cubicBezTo>
                    <a:pt x="18346" y="3225"/>
                    <a:pt x="17314" y="3884"/>
                    <a:pt x="16282" y="4558"/>
                  </a:cubicBezTo>
                  <a:cubicBezTo>
                    <a:pt x="16411" y="4400"/>
                    <a:pt x="16540" y="4242"/>
                    <a:pt x="16669" y="4085"/>
                  </a:cubicBezTo>
                  <a:cubicBezTo>
                    <a:pt x="17615" y="3196"/>
                    <a:pt x="18575" y="2293"/>
                    <a:pt x="19521" y="1390"/>
                  </a:cubicBezTo>
                  <a:cubicBezTo>
                    <a:pt x="20008" y="932"/>
                    <a:pt x="20524" y="473"/>
                    <a:pt x="20997" y="0"/>
                  </a:cubicBezTo>
                  <a:lnTo>
                    <a:pt x="20782" y="0"/>
                  </a:lnTo>
                  <a:cubicBezTo>
                    <a:pt x="20324" y="430"/>
                    <a:pt x="19865" y="846"/>
                    <a:pt x="19406" y="1276"/>
                  </a:cubicBezTo>
                  <a:cubicBezTo>
                    <a:pt x="18661" y="1964"/>
                    <a:pt x="17930" y="2652"/>
                    <a:pt x="17214" y="3382"/>
                  </a:cubicBezTo>
                  <a:lnTo>
                    <a:pt x="17228" y="3339"/>
                  </a:lnTo>
                  <a:cubicBezTo>
                    <a:pt x="17429" y="3082"/>
                    <a:pt x="17629" y="2838"/>
                    <a:pt x="17815" y="2566"/>
                  </a:cubicBezTo>
                  <a:lnTo>
                    <a:pt x="17787" y="2537"/>
                  </a:lnTo>
                  <a:cubicBezTo>
                    <a:pt x="17744" y="2594"/>
                    <a:pt x="17701" y="2652"/>
                    <a:pt x="17658" y="2695"/>
                  </a:cubicBezTo>
                  <a:cubicBezTo>
                    <a:pt x="18102" y="2007"/>
                    <a:pt x="18518" y="1304"/>
                    <a:pt x="18976" y="645"/>
                  </a:cubicBezTo>
                  <a:cubicBezTo>
                    <a:pt x="19134" y="430"/>
                    <a:pt x="19292" y="215"/>
                    <a:pt x="19449" y="0"/>
                  </a:cubicBezTo>
                  <a:lnTo>
                    <a:pt x="19306" y="0"/>
                  </a:lnTo>
                  <a:cubicBezTo>
                    <a:pt x="19177" y="186"/>
                    <a:pt x="19034" y="387"/>
                    <a:pt x="18890" y="573"/>
                  </a:cubicBezTo>
                  <a:cubicBezTo>
                    <a:pt x="17987" y="1878"/>
                    <a:pt x="17271" y="3382"/>
                    <a:pt x="16124" y="4500"/>
                  </a:cubicBezTo>
                  <a:cubicBezTo>
                    <a:pt x="16440" y="4113"/>
                    <a:pt x="16583" y="3597"/>
                    <a:pt x="16798" y="3153"/>
                  </a:cubicBezTo>
                  <a:cubicBezTo>
                    <a:pt x="17185" y="2379"/>
                    <a:pt x="17557" y="1620"/>
                    <a:pt x="17944" y="860"/>
                  </a:cubicBezTo>
                  <a:cubicBezTo>
                    <a:pt x="18102" y="573"/>
                    <a:pt x="18245" y="287"/>
                    <a:pt x="18403" y="0"/>
                  </a:cubicBezTo>
                  <a:lnTo>
                    <a:pt x="18202" y="0"/>
                  </a:lnTo>
                  <a:cubicBezTo>
                    <a:pt x="18102" y="186"/>
                    <a:pt x="18002" y="373"/>
                    <a:pt x="17916" y="559"/>
                  </a:cubicBezTo>
                  <a:cubicBezTo>
                    <a:pt x="17242" y="1863"/>
                    <a:pt x="16683" y="3225"/>
                    <a:pt x="15995" y="4515"/>
                  </a:cubicBezTo>
                  <a:cubicBezTo>
                    <a:pt x="16182" y="3683"/>
                    <a:pt x="16325" y="2838"/>
                    <a:pt x="16526" y="2007"/>
                  </a:cubicBezTo>
                  <a:cubicBezTo>
                    <a:pt x="16683" y="1362"/>
                    <a:pt x="16769" y="659"/>
                    <a:pt x="16913" y="0"/>
                  </a:cubicBezTo>
                  <a:lnTo>
                    <a:pt x="16841" y="0"/>
                  </a:lnTo>
                  <a:cubicBezTo>
                    <a:pt x="16698" y="573"/>
                    <a:pt x="16612" y="1175"/>
                    <a:pt x="16468" y="1749"/>
                  </a:cubicBezTo>
                  <a:cubicBezTo>
                    <a:pt x="16253" y="2580"/>
                    <a:pt x="16096" y="3440"/>
                    <a:pt x="15981" y="4285"/>
                  </a:cubicBezTo>
                  <a:cubicBezTo>
                    <a:pt x="15952" y="3053"/>
                    <a:pt x="15967" y="1792"/>
                    <a:pt x="16425" y="631"/>
                  </a:cubicBezTo>
                  <a:cubicBezTo>
                    <a:pt x="16511" y="416"/>
                    <a:pt x="16612" y="201"/>
                    <a:pt x="16712" y="0"/>
                  </a:cubicBezTo>
                  <a:lnTo>
                    <a:pt x="16483" y="0"/>
                  </a:lnTo>
                  <a:cubicBezTo>
                    <a:pt x="16397" y="186"/>
                    <a:pt x="16325" y="358"/>
                    <a:pt x="16253" y="559"/>
                  </a:cubicBezTo>
                  <a:cubicBezTo>
                    <a:pt x="15795" y="1892"/>
                    <a:pt x="15752" y="3268"/>
                    <a:pt x="15881" y="4658"/>
                  </a:cubicBezTo>
                  <a:cubicBezTo>
                    <a:pt x="15823" y="4701"/>
                    <a:pt x="15809" y="4787"/>
                    <a:pt x="15866" y="4830"/>
                  </a:cubicBezTo>
                  <a:cubicBezTo>
                    <a:pt x="14935" y="5876"/>
                    <a:pt x="13974" y="6894"/>
                    <a:pt x="12971" y="7869"/>
                  </a:cubicBezTo>
                  <a:cubicBezTo>
                    <a:pt x="13444" y="7310"/>
                    <a:pt x="13817" y="6665"/>
                    <a:pt x="14046" y="5977"/>
                  </a:cubicBezTo>
                  <a:cubicBezTo>
                    <a:pt x="14404" y="4873"/>
                    <a:pt x="14505" y="3698"/>
                    <a:pt x="14318" y="2551"/>
                  </a:cubicBezTo>
                  <a:cubicBezTo>
                    <a:pt x="14232" y="1992"/>
                    <a:pt x="13989" y="788"/>
                    <a:pt x="13487" y="0"/>
                  </a:cubicBezTo>
                  <a:lnTo>
                    <a:pt x="13229" y="0"/>
                  </a:lnTo>
                  <a:cubicBezTo>
                    <a:pt x="13860" y="831"/>
                    <a:pt x="14146" y="2365"/>
                    <a:pt x="14189" y="3024"/>
                  </a:cubicBezTo>
                  <a:cubicBezTo>
                    <a:pt x="14333" y="5131"/>
                    <a:pt x="13731" y="6937"/>
                    <a:pt x="12240" y="8399"/>
                  </a:cubicBezTo>
                  <a:cubicBezTo>
                    <a:pt x="12240" y="8299"/>
                    <a:pt x="12254" y="8184"/>
                    <a:pt x="12269" y="8084"/>
                  </a:cubicBezTo>
                  <a:cubicBezTo>
                    <a:pt x="12527" y="6865"/>
                    <a:pt x="12756" y="5647"/>
                    <a:pt x="12942" y="4414"/>
                  </a:cubicBezTo>
                  <a:cubicBezTo>
                    <a:pt x="13086" y="3196"/>
                    <a:pt x="13157" y="1964"/>
                    <a:pt x="13157" y="745"/>
                  </a:cubicBezTo>
                  <a:cubicBezTo>
                    <a:pt x="13157" y="724"/>
                    <a:pt x="13139" y="713"/>
                    <a:pt x="13122" y="713"/>
                  </a:cubicBezTo>
                  <a:cubicBezTo>
                    <a:pt x="13104" y="713"/>
                    <a:pt x="13086" y="724"/>
                    <a:pt x="13086" y="745"/>
                  </a:cubicBezTo>
                  <a:cubicBezTo>
                    <a:pt x="13000" y="2050"/>
                    <a:pt x="12971" y="3339"/>
                    <a:pt x="12770" y="4644"/>
                  </a:cubicBezTo>
                  <a:cubicBezTo>
                    <a:pt x="12627" y="5518"/>
                    <a:pt x="12469" y="6407"/>
                    <a:pt x="12326" y="7281"/>
                  </a:cubicBezTo>
                  <a:cubicBezTo>
                    <a:pt x="12369" y="6220"/>
                    <a:pt x="12340" y="5131"/>
                    <a:pt x="12355" y="4085"/>
                  </a:cubicBezTo>
                  <a:cubicBezTo>
                    <a:pt x="12383" y="2723"/>
                    <a:pt x="12383" y="1362"/>
                    <a:pt x="12326" y="0"/>
                  </a:cubicBezTo>
                  <a:lnTo>
                    <a:pt x="12211" y="0"/>
                  </a:lnTo>
                  <a:cubicBezTo>
                    <a:pt x="12240" y="1362"/>
                    <a:pt x="12240" y="2738"/>
                    <a:pt x="12211" y="4099"/>
                  </a:cubicBezTo>
                  <a:cubicBezTo>
                    <a:pt x="12197" y="4930"/>
                    <a:pt x="12140" y="5776"/>
                    <a:pt x="12125" y="6636"/>
                  </a:cubicBezTo>
                  <a:cubicBezTo>
                    <a:pt x="12025" y="6020"/>
                    <a:pt x="11867" y="5418"/>
                    <a:pt x="11738" y="4844"/>
                  </a:cubicBezTo>
                  <a:cubicBezTo>
                    <a:pt x="11423" y="3526"/>
                    <a:pt x="11036" y="2222"/>
                    <a:pt x="10735" y="903"/>
                  </a:cubicBezTo>
                  <a:lnTo>
                    <a:pt x="10721" y="889"/>
                  </a:lnTo>
                  <a:cubicBezTo>
                    <a:pt x="10821" y="559"/>
                    <a:pt x="10993" y="258"/>
                    <a:pt x="1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338" y="2926"/>
              <a:ext cx="644605" cy="665136"/>
            </a:xfrm>
            <a:custGeom>
              <a:rect b="b" l="l" r="r" t="t"/>
              <a:pathLst>
                <a:path extrusionOk="0" h="10205" w="9890">
                  <a:moveTo>
                    <a:pt x="9531" y="143"/>
                  </a:moveTo>
                  <a:cubicBezTo>
                    <a:pt x="9216" y="502"/>
                    <a:pt x="8843" y="803"/>
                    <a:pt x="8428" y="1046"/>
                  </a:cubicBezTo>
                  <a:cubicBezTo>
                    <a:pt x="8270" y="1132"/>
                    <a:pt x="8098" y="1218"/>
                    <a:pt x="7926" y="1276"/>
                  </a:cubicBezTo>
                  <a:cubicBezTo>
                    <a:pt x="7861" y="1268"/>
                    <a:pt x="7793" y="1265"/>
                    <a:pt x="7725" y="1265"/>
                  </a:cubicBezTo>
                  <a:cubicBezTo>
                    <a:pt x="7657" y="1265"/>
                    <a:pt x="7589" y="1268"/>
                    <a:pt x="7525" y="1276"/>
                  </a:cubicBezTo>
                  <a:cubicBezTo>
                    <a:pt x="7209" y="1276"/>
                    <a:pt x="6908" y="1276"/>
                    <a:pt x="6607" y="1247"/>
                  </a:cubicBezTo>
                  <a:cubicBezTo>
                    <a:pt x="6120" y="1218"/>
                    <a:pt x="5604" y="1175"/>
                    <a:pt x="5102" y="1175"/>
                  </a:cubicBezTo>
                  <a:lnTo>
                    <a:pt x="5131" y="1147"/>
                  </a:lnTo>
                  <a:cubicBezTo>
                    <a:pt x="5919" y="874"/>
                    <a:pt x="6722" y="674"/>
                    <a:pt x="7539" y="545"/>
                  </a:cubicBezTo>
                  <a:cubicBezTo>
                    <a:pt x="7869" y="487"/>
                    <a:pt x="8213" y="430"/>
                    <a:pt x="8542" y="373"/>
                  </a:cubicBezTo>
                  <a:cubicBezTo>
                    <a:pt x="8872" y="301"/>
                    <a:pt x="9202" y="186"/>
                    <a:pt x="9531" y="143"/>
                  </a:cubicBezTo>
                  <a:close/>
                  <a:moveTo>
                    <a:pt x="5074" y="1218"/>
                  </a:moveTo>
                  <a:cubicBezTo>
                    <a:pt x="5575" y="1290"/>
                    <a:pt x="6106" y="1290"/>
                    <a:pt x="6607" y="1319"/>
                  </a:cubicBezTo>
                  <a:cubicBezTo>
                    <a:pt x="6645" y="1320"/>
                    <a:pt x="6683" y="1321"/>
                    <a:pt x="6721" y="1321"/>
                  </a:cubicBezTo>
                  <a:cubicBezTo>
                    <a:pt x="6997" y="1321"/>
                    <a:pt x="7293" y="1290"/>
                    <a:pt x="7576" y="1290"/>
                  </a:cubicBezTo>
                  <a:cubicBezTo>
                    <a:pt x="7676" y="1290"/>
                    <a:pt x="7774" y="1294"/>
                    <a:pt x="7869" y="1304"/>
                  </a:cubicBezTo>
                  <a:cubicBezTo>
                    <a:pt x="7510" y="1448"/>
                    <a:pt x="7138" y="1534"/>
                    <a:pt x="6751" y="1534"/>
                  </a:cubicBezTo>
                  <a:cubicBezTo>
                    <a:pt x="6177" y="1505"/>
                    <a:pt x="5604" y="1405"/>
                    <a:pt x="5059" y="1233"/>
                  </a:cubicBezTo>
                  <a:lnTo>
                    <a:pt x="5074" y="1218"/>
                  </a:lnTo>
                  <a:close/>
                  <a:moveTo>
                    <a:pt x="8413" y="2164"/>
                  </a:moveTo>
                  <a:cubicBezTo>
                    <a:pt x="8972" y="2236"/>
                    <a:pt x="9546" y="2422"/>
                    <a:pt x="9675" y="2838"/>
                  </a:cubicBezTo>
                  <a:cubicBezTo>
                    <a:pt x="8714" y="3024"/>
                    <a:pt x="7711" y="3053"/>
                    <a:pt x="6736" y="3153"/>
                  </a:cubicBezTo>
                  <a:cubicBezTo>
                    <a:pt x="6034" y="3239"/>
                    <a:pt x="5332" y="3311"/>
                    <a:pt x="4644" y="3440"/>
                  </a:cubicBezTo>
                  <a:cubicBezTo>
                    <a:pt x="5217" y="3253"/>
                    <a:pt x="5776" y="3010"/>
                    <a:pt x="6349" y="2795"/>
                  </a:cubicBezTo>
                  <a:cubicBezTo>
                    <a:pt x="7023" y="2551"/>
                    <a:pt x="7711" y="2336"/>
                    <a:pt x="8413" y="2164"/>
                  </a:cubicBezTo>
                  <a:close/>
                  <a:moveTo>
                    <a:pt x="7714" y="2106"/>
                  </a:moveTo>
                  <a:cubicBezTo>
                    <a:pt x="7932" y="2106"/>
                    <a:pt x="8148" y="2122"/>
                    <a:pt x="8370" y="2150"/>
                  </a:cubicBezTo>
                  <a:cubicBezTo>
                    <a:pt x="6923" y="2465"/>
                    <a:pt x="5604" y="3096"/>
                    <a:pt x="4185" y="3511"/>
                  </a:cubicBezTo>
                  <a:cubicBezTo>
                    <a:pt x="5074" y="2709"/>
                    <a:pt x="6177" y="2236"/>
                    <a:pt x="7353" y="2121"/>
                  </a:cubicBezTo>
                  <a:cubicBezTo>
                    <a:pt x="7475" y="2111"/>
                    <a:pt x="7595" y="2106"/>
                    <a:pt x="7714" y="2106"/>
                  </a:cubicBezTo>
                  <a:close/>
                  <a:moveTo>
                    <a:pt x="9689" y="2867"/>
                  </a:moveTo>
                  <a:cubicBezTo>
                    <a:pt x="9718" y="3024"/>
                    <a:pt x="9703" y="3182"/>
                    <a:pt x="9646" y="3311"/>
                  </a:cubicBezTo>
                  <a:cubicBezTo>
                    <a:pt x="9632" y="3368"/>
                    <a:pt x="9603" y="3411"/>
                    <a:pt x="9574" y="3468"/>
                  </a:cubicBezTo>
                  <a:cubicBezTo>
                    <a:pt x="8882" y="3510"/>
                    <a:pt x="8197" y="3537"/>
                    <a:pt x="7503" y="3537"/>
                  </a:cubicBezTo>
                  <a:cubicBezTo>
                    <a:pt x="7249" y="3537"/>
                    <a:pt x="6994" y="3533"/>
                    <a:pt x="6736" y="3526"/>
                  </a:cubicBezTo>
                  <a:cubicBezTo>
                    <a:pt x="6475" y="3521"/>
                    <a:pt x="6212" y="3518"/>
                    <a:pt x="5949" y="3518"/>
                  </a:cubicBezTo>
                  <a:cubicBezTo>
                    <a:pt x="5361" y="3518"/>
                    <a:pt x="4769" y="3534"/>
                    <a:pt x="4185" y="3583"/>
                  </a:cubicBezTo>
                  <a:cubicBezTo>
                    <a:pt x="4242" y="3569"/>
                    <a:pt x="4300" y="3554"/>
                    <a:pt x="4343" y="3540"/>
                  </a:cubicBezTo>
                  <a:cubicBezTo>
                    <a:pt x="5246" y="3368"/>
                    <a:pt x="6134" y="3282"/>
                    <a:pt x="7037" y="3182"/>
                  </a:cubicBezTo>
                  <a:cubicBezTo>
                    <a:pt x="7912" y="3082"/>
                    <a:pt x="8829" y="3039"/>
                    <a:pt x="9689" y="2867"/>
                  </a:cubicBezTo>
                  <a:close/>
                  <a:moveTo>
                    <a:pt x="9560" y="3497"/>
                  </a:moveTo>
                  <a:lnTo>
                    <a:pt x="9560" y="3497"/>
                  </a:lnTo>
                  <a:cubicBezTo>
                    <a:pt x="9388" y="3784"/>
                    <a:pt x="9130" y="3999"/>
                    <a:pt x="8829" y="4142"/>
                  </a:cubicBezTo>
                  <a:cubicBezTo>
                    <a:pt x="8599" y="4154"/>
                    <a:pt x="8367" y="4160"/>
                    <a:pt x="8135" y="4160"/>
                  </a:cubicBezTo>
                  <a:cubicBezTo>
                    <a:pt x="7530" y="4160"/>
                    <a:pt x="6922" y="4117"/>
                    <a:pt x="6321" y="4013"/>
                  </a:cubicBezTo>
                  <a:cubicBezTo>
                    <a:pt x="5575" y="3884"/>
                    <a:pt x="4816" y="3698"/>
                    <a:pt x="4042" y="3640"/>
                  </a:cubicBezTo>
                  <a:lnTo>
                    <a:pt x="4070" y="3612"/>
                  </a:lnTo>
                  <a:cubicBezTo>
                    <a:pt x="4735" y="3575"/>
                    <a:pt x="5398" y="3569"/>
                    <a:pt x="6061" y="3569"/>
                  </a:cubicBezTo>
                  <a:cubicBezTo>
                    <a:pt x="6407" y="3569"/>
                    <a:pt x="6753" y="3571"/>
                    <a:pt x="7100" y="3571"/>
                  </a:cubicBezTo>
                  <a:cubicBezTo>
                    <a:pt x="7919" y="3571"/>
                    <a:pt x="8738" y="3561"/>
                    <a:pt x="9560" y="3497"/>
                  </a:cubicBezTo>
                  <a:close/>
                  <a:moveTo>
                    <a:pt x="4085" y="3669"/>
                  </a:moveTo>
                  <a:cubicBezTo>
                    <a:pt x="4916" y="3855"/>
                    <a:pt x="5776" y="3984"/>
                    <a:pt x="6622" y="4113"/>
                  </a:cubicBezTo>
                  <a:cubicBezTo>
                    <a:pt x="7040" y="4172"/>
                    <a:pt x="7458" y="4201"/>
                    <a:pt x="7876" y="4201"/>
                  </a:cubicBezTo>
                  <a:cubicBezTo>
                    <a:pt x="8174" y="4201"/>
                    <a:pt x="8473" y="4186"/>
                    <a:pt x="8772" y="4156"/>
                  </a:cubicBezTo>
                  <a:lnTo>
                    <a:pt x="8772" y="4156"/>
                  </a:lnTo>
                  <a:cubicBezTo>
                    <a:pt x="8241" y="4400"/>
                    <a:pt x="7668" y="4515"/>
                    <a:pt x="7095" y="4515"/>
                  </a:cubicBezTo>
                  <a:cubicBezTo>
                    <a:pt x="7059" y="4516"/>
                    <a:pt x="7023" y="4516"/>
                    <a:pt x="6987" y="4516"/>
                  </a:cubicBezTo>
                  <a:cubicBezTo>
                    <a:pt x="5929" y="4516"/>
                    <a:pt x="5014" y="4113"/>
                    <a:pt x="4085" y="3669"/>
                  </a:cubicBezTo>
                  <a:close/>
                  <a:moveTo>
                    <a:pt x="6906" y="6206"/>
                  </a:moveTo>
                  <a:cubicBezTo>
                    <a:pt x="6921" y="6206"/>
                    <a:pt x="6936" y="6206"/>
                    <a:pt x="6951" y="6206"/>
                  </a:cubicBezTo>
                  <a:cubicBezTo>
                    <a:pt x="7396" y="6206"/>
                    <a:pt x="7840" y="6263"/>
                    <a:pt x="8270" y="6378"/>
                  </a:cubicBezTo>
                  <a:cubicBezTo>
                    <a:pt x="7525" y="6536"/>
                    <a:pt x="6779" y="6736"/>
                    <a:pt x="6020" y="6908"/>
                  </a:cubicBezTo>
                  <a:cubicBezTo>
                    <a:pt x="5618" y="6994"/>
                    <a:pt x="5203" y="7095"/>
                    <a:pt x="4787" y="7195"/>
                  </a:cubicBezTo>
                  <a:cubicBezTo>
                    <a:pt x="4472" y="7267"/>
                    <a:pt x="4171" y="7381"/>
                    <a:pt x="3870" y="7467"/>
                  </a:cubicBezTo>
                  <a:cubicBezTo>
                    <a:pt x="4733" y="6746"/>
                    <a:pt x="5750" y="6206"/>
                    <a:pt x="6906" y="6206"/>
                  </a:cubicBezTo>
                  <a:close/>
                  <a:moveTo>
                    <a:pt x="8385" y="6407"/>
                  </a:moveTo>
                  <a:cubicBezTo>
                    <a:pt x="8686" y="6493"/>
                    <a:pt x="8958" y="6679"/>
                    <a:pt x="9144" y="6937"/>
                  </a:cubicBezTo>
                  <a:lnTo>
                    <a:pt x="9173" y="6980"/>
                  </a:lnTo>
                  <a:cubicBezTo>
                    <a:pt x="8757" y="7009"/>
                    <a:pt x="8342" y="7052"/>
                    <a:pt x="7926" y="7109"/>
                  </a:cubicBezTo>
                  <a:cubicBezTo>
                    <a:pt x="7439" y="7166"/>
                    <a:pt x="6966" y="7181"/>
                    <a:pt x="6478" y="7238"/>
                  </a:cubicBezTo>
                  <a:cubicBezTo>
                    <a:pt x="6005" y="7295"/>
                    <a:pt x="5532" y="7353"/>
                    <a:pt x="5059" y="7410"/>
                  </a:cubicBezTo>
                  <a:cubicBezTo>
                    <a:pt x="4744" y="7439"/>
                    <a:pt x="4429" y="7467"/>
                    <a:pt x="4113" y="7467"/>
                  </a:cubicBezTo>
                  <a:cubicBezTo>
                    <a:pt x="4285" y="7410"/>
                    <a:pt x="4472" y="7353"/>
                    <a:pt x="4672" y="7295"/>
                  </a:cubicBezTo>
                  <a:cubicBezTo>
                    <a:pt x="5074" y="7195"/>
                    <a:pt x="5475" y="7109"/>
                    <a:pt x="5891" y="7009"/>
                  </a:cubicBezTo>
                  <a:cubicBezTo>
                    <a:pt x="6722" y="6837"/>
                    <a:pt x="7539" y="6550"/>
                    <a:pt x="8385" y="6407"/>
                  </a:cubicBezTo>
                  <a:close/>
                  <a:moveTo>
                    <a:pt x="9216" y="7080"/>
                  </a:moveTo>
                  <a:cubicBezTo>
                    <a:pt x="9302" y="7367"/>
                    <a:pt x="9216" y="7682"/>
                    <a:pt x="8987" y="7883"/>
                  </a:cubicBezTo>
                  <a:cubicBezTo>
                    <a:pt x="8858" y="7893"/>
                    <a:pt x="8730" y="7897"/>
                    <a:pt x="8602" y="7897"/>
                  </a:cubicBezTo>
                  <a:cubicBezTo>
                    <a:pt x="7819" y="7897"/>
                    <a:pt x="7052" y="7732"/>
                    <a:pt x="6263" y="7682"/>
                  </a:cubicBezTo>
                  <a:cubicBezTo>
                    <a:pt x="5719" y="7639"/>
                    <a:pt x="5160" y="7625"/>
                    <a:pt x="4601" y="7596"/>
                  </a:cubicBezTo>
                  <a:cubicBezTo>
                    <a:pt x="4959" y="7568"/>
                    <a:pt x="5317" y="7510"/>
                    <a:pt x="5676" y="7439"/>
                  </a:cubicBezTo>
                  <a:lnTo>
                    <a:pt x="5704" y="7410"/>
                  </a:lnTo>
                  <a:cubicBezTo>
                    <a:pt x="6020" y="7367"/>
                    <a:pt x="6321" y="7338"/>
                    <a:pt x="6636" y="7310"/>
                  </a:cubicBezTo>
                  <a:cubicBezTo>
                    <a:pt x="7109" y="7252"/>
                    <a:pt x="7582" y="7252"/>
                    <a:pt x="8069" y="7181"/>
                  </a:cubicBezTo>
                  <a:cubicBezTo>
                    <a:pt x="8442" y="7123"/>
                    <a:pt x="8829" y="7080"/>
                    <a:pt x="9216" y="7080"/>
                  </a:cubicBezTo>
                  <a:close/>
                  <a:moveTo>
                    <a:pt x="4242" y="7611"/>
                  </a:moveTo>
                  <a:cubicBezTo>
                    <a:pt x="5016" y="7682"/>
                    <a:pt x="5776" y="7682"/>
                    <a:pt x="6550" y="7754"/>
                  </a:cubicBezTo>
                  <a:cubicBezTo>
                    <a:pt x="7246" y="7817"/>
                    <a:pt x="7953" y="7948"/>
                    <a:pt x="8652" y="7948"/>
                  </a:cubicBezTo>
                  <a:cubicBezTo>
                    <a:pt x="8745" y="7948"/>
                    <a:pt x="8837" y="7945"/>
                    <a:pt x="8929" y="7940"/>
                  </a:cubicBezTo>
                  <a:lnTo>
                    <a:pt x="8929" y="7940"/>
                  </a:lnTo>
                  <a:cubicBezTo>
                    <a:pt x="8786" y="8084"/>
                    <a:pt x="8628" y="8198"/>
                    <a:pt x="8442" y="8284"/>
                  </a:cubicBezTo>
                  <a:cubicBezTo>
                    <a:pt x="8213" y="8385"/>
                    <a:pt x="7983" y="8456"/>
                    <a:pt x="7740" y="8514"/>
                  </a:cubicBezTo>
                  <a:lnTo>
                    <a:pt x="7740" y="8499"/>
                  </a:lnTo>
                  <a:cubicBezTo>
                    <a:pt x="7023" y="8327"/>
                    <a:pt x="6306" y="8213"/>
                    <a:pt x="5604" y="8012"/>
                  </a:cubicBezTo>
                  <a:cubicBezTo>
                    <a:pt x="5102" y="7869"/>
                    <a:pt x="4586" y="7740"/>
                    <a:pt x="4085" y="7625"/>
                  </a:cubicBezTo>
                  <a:cubicBezTo>
                    <a:pt x="4142" y="7625"/>
                    <a:pt x="4185" y="7625"/>
                    <a:pt x="4242" y="7611"/>
                  </a:cubicBezTo>
                  <a:close/>
                  <a:moveTo>
                    <a:pt x="3884" y="7625"/>
                  </a:moveTo>
                  <a:cubicBezTo>
                    <a:pt x="4400" y="7869"/>
                    <a:pt x="5045" y="7940"/>
                    <a:pt x="5590" y="8084"/>
                  </a:cubicBezTo>
                  <a:cubicBezTo>
                    <a:pt x="6278" y="8284"/>
                    <a:pt x="6966" y="8399"/>
                    <a:pt x="7654" y="8528"/>
                  </a:cubicBezTo>
                  <a:cubicBezTo>
                    <a:pt x="7410" y="8585"/>
                    <a:pt x="7166" y="8614"/>
                    <a:pt x="6923" y="8628"/>
                  </a:cubicBezTo>
                  <a:cubicBezTo>
                    <a:pt x="6797" y="8641"/>
                    <a:pt x="6670" y="8647"/>
                    <a:pt x="6544" y="8647"/>
                  </a:cubicBezTo>
                  <a:cubicBezTo>
                    <a:pt x="6094" y="8647"/>
                    <a:pt x="5645" y="8567"/>
                    <a:pt x="5231" y="8399"/>
                  </a:cubicBezTo>
                  <a:cubicBezTo>
                    <a:pt x="4758" y="8170"/>
                    <a:pt x="4300" y="7912"/>
                    <a:pt x="3855" y="7625"/>
                  </a:cubicBezTo>
                  <a:close/>
                  <a:moveTo>
                    <a:pt x="1605" y="0"/>
                  </a:moveTo>
                  <a:cubicBezTo>
                    <a:pt x="1992" y="702"/>
                    <a:pt x="2508" y="1333"/>
                    <a:pt x="3139" y="1835"/>
                  </a:cubicBezTo>
                  <a:cubicBezTo>
                    <a:pt x="3125" y="1878"/>
                    <a:pt x="3153" y="1921"/>
                    <a:pt x="3211" y="1921"/>
                  </a:cubicBezTo>
                  <a:cubicBezTo>
                    <a:pt x="3254" y="2766"/>
                    <a:pt x="3268" y="3626"/>
                    <a:pt x="3239" y="4472"/>
                  </a:cubicBezTo>
                  <a:cubicBezTo>
                    <a:pt x="3211" y="4027"/>
                    <a:pt x="3096" y="3597"/>
                    <a:pt x="2910" y="3196"/>
                  </a:cubicBezTo>
                  <a:cubicBezTo>
                    <a:pt x="2594" y="2566"/>
                    <a:pt x="2121" y="2007"/>
                    <a:pt x="1562" y="1591"/>
                  </a:cubicBezTo>
                  <a:cubicBezTo>
                    <a:pt x="1261" y="1362"/>
                    <a:pt x="588" y="917"/>
                    <a:pt x="0" y="817"/>
                  </a:cubicBezTo>
                  <a:lnTo>
                    <a:pt x="0" y="946"/>
                  </a:lnTo>
                  <a:cubicBezTo>
                    <a:pt x="631" y="1046"/>
                    <a:pt x="1405" y="1577"/>
                    <a:pt x="1706" y="1849"/>
                  </a:cubicBezTo>
                  <a:cubicBezTo>
                    <a:pt x="2666" y="2709"/>
                    <a:pt x="3182" y="3755"/>
                    <a:pt x="3153" y="5031"/>
                  </a:cubicBezTo>
                  <a:cubicBezTo>
                    <a:pt x="3110" y="4973"/>
                    <a:pt x="3067" y="4930"/>
                    <a:pt x="3039" y="4873"/>
                  </a:cubicBezTo>
                  <a:cubicBezTo>
                    <a:pt x="2623" y="4228"/>
                    <a:pt x="2193" y="3597"/>
                    <a:pt x="1749" y="2996"/>
                  </a:cubicBezTo>
                  <a:cubicBezTo>
                    <a:pt x="1290" y="2394"/>
                    <a:pt x="803" y="1835"/>
                    <a:pt x="272" y="1290"/>
                  </a:cubicBezTo>
                  <a:lnTo>
                    <a:pt x="244" y="1319"/>
                  </a:lnTo>
                  <a:cubicBezTo>
                    <a:pt x="760" y="1935"/>
                    <a:pt x="1304" y="2508"/>
                    <a:pt x="1777" y="3167"/>
                  </a:cubicBezTo>
                  <a:cubicBezTo>
                    <a:pt x="2093" y="3597"/>
                    <a:pt x="2408" y="4056"/>
                    <a:pt x="2709" y="4500"/>
                  </a:cubicBezTo>
                  <a:cubicBezTo>
                    <a:pt x="2279" y="4013"/>
                    <a:pt x="1806" y="3554"/>
                    <a:pt x="1362" y="3096"/>
                  </a:cubicBezTo>
                  <a:cubicBezTo>
                    <a:pt x="917" y="2637"/>
                    <a:pt x="459" y="2179"/>
                    <a:pt x="0" y="1734"/>
                  </a:cubicBezTo>
                  <a:lnTo>
                    <a:pt x="0" y="1835"/>
                  </a:lnTo>
                  <a:cubicBezTo>
                    <a:pt x="444" y="2265"/>
                    <a:pt x="874" y="2709"/>
                    <a:pt x="1304" y="3167"/>
                  </a:cubicBezTo>
                  <a:cubicBezTo>
                    <a:pt x="1648" y="3526"/>
                    <a:pt x="1992" y="3927"/>
                    <a:pt x="2351" y="4300"/>
                  </a:cubicBezTo>
                  <a:cubicBezTo>
                    <a:pt x="2035" y="4085"/>
                    <a:pt x="1720" y="3884"/>
                    <a:pt x="1405" y="3698"/>
                  </a:cubicBezTo>
                  <a:cubicBezTo>
                    <a:pt x="946" y="3397"/>
                    <a:pt x="473" y="3124"/>
                    <a:pt x="0" y="2838"/>
                  </a:cubicBezTo>
                  <a:lnTo>
                    <a:pt x="0" y="2910"/>
                  </a:lnTo>
                  <a:cubicBezTo>
                    <a:pt x="459" y="3196"/>
                    <a:pt x="917" y="3468"/>
                    <a:pt x="1362" y="3755"/>
                  </a:cubicBezTo>
                  <a:cubicBezTo>
                    <a:pt x="1978" y="4142"/>
                    <a:pt x="2523" y="4615"/>
                    <a:pt x="3096" y="5059"/>
                  </a:cubicBezTo>
                  <a:lnTo>
                    <a:pt x="3125" y="5117"/>
                  </a:lnTo>
                  <a:lnTo>
                    <a:pt x="3110" y="5145"/>
                  </a:lnTo>
                  <a:cubicBezTo>
                    <a:pt x="2064" y="4930"/>
                    <a:pt x="1104" y="4543"/>
                    <a:pt x="330" y="3769"/>
                  </a:cubicBezTo>
                  <a:cubicBezTo>
                    <a:pt x="229" y="3683"/>
                    <a:pt x="115" y="3569"/>
                    <a:pt x="0" y="3440"/>
                  </a:cubicBezTo>
                  <a:lnTo>
                    <a:pt x="0" y="3540"/>
                  </a:lnTo>
                  <a:lnTo>
                    <a:pt x="14" y="3554"/>
                  </a:lnTo>
                  <a:cubicBezTo>
                    <a:pt x="831" y="4429"/>
                    <a:pt x="1921" y="5002"/>
                    <a:pt x="3096" y="5174"/>
                  </a:cubicBezTo>
                  <a:cubicBezTo>
                    <a:pt x="2265" y="6851"/>
                    <a:pt x="1218" y="8428"/>
                    <a:pt x="0" y="9875"/>
                  </a:cubicBezTo>
                  <a:lnTo>
                    <a:pt x="0" y="10205"/>
                  </a:lnTo>
                  <a:cubicBezTo>
                    <a:pt x="702" y="9431"/>
                    <a:pt x="1347" y="8585"/>
                    <a:pt x="1892" y="7697"/>
                  </a:cubicBezTo>
                  <a:cubicBezTo>
                    <a:pt x="2014" y="7501"/>
                    <a:pt x="2094" y="7369"/>
                    <a:pt x="2230" y="7369"/>
                  </a:cubicBezTo>
                  <a:cubicBezTo>
                    <a:pt x="2254" y="7369"/>
                    <a:pt x="2280" y="7373"/>
                    <a:pt x="2308" y="7381"/>
                  </a:cubicBezTo>
                  <a:cubicBezTo>
                    <a:pt x="2738" y="7525"/>
                    <a:pt x="3196" y="7611"/>
                    <a:pt x="3640" y="7625"/>
                  </a:cubicBezTo>
                  <a:lnTo>
                    <a:pt x="3669" y="7625"/>
                  </a:lnTo>
                  <a:cubicBezTo>
                    <a:pt x="4328" y="7969"/>
                    <a:pt x="4930" y="8456"/>
                    <a:pt x="5676" y="8628"/>
                  </a:cubicBezTo>
                  <a:cubicBezTo>
                    <a:pt x="6006" y="8701"/>
                    <a:pt x="6346" y="8737"/>
                    <a:pt x="6684" y="8737"/>
                  </a:cubicBezTo>
                  <a:cubicBezTo>
                    <a:pt x="6948" y="8737"/>
                    <a:pt x="7210" y="8715"/>
                    <a:pt x="7467" y="8671"/>
                  </a:cubicBezTo>
                  <a:cubicBezTo>
                    <a:pt x="8026" y="8571"/>
                    <a:pt x="8600" y="8413"/>
                    <a:pt x="9015" y="8026"/>
                  </a:cubicBezTo>
                  <a:cubicBezTo>
                    <a:pt x="9273" y="7783"/>
                    <a:pt x="9488" y="7353"/>
                    <a:pt x="9316" y="7009"/>
                  </a:cubicBezTo>
                  <a:cubicBezTo>
                    <a:pt x="8972" y="6263"/>
                    <a:pt x="7811" y="6091"/>
                    <a:pt x="7080" y="6048"/>
                  </a:cubicBezTo>
                  <a:cubicBezTo>
                    <a:pt x="7010" y="6044"/>
                    <a:pt x="6940" y="6043"/>
                    <a:pt x="6870" y="6043"/>
                  </a:cubicBezTo>
                  <a:cubicBezTo>
                    <a:pt x="5650" y="6043"/>
                    <a:pt x="4552" y="6627"/>
                    <a:pt x="3698" y="7467"/>
                  </a:cubicBezTo>
                  <a:cubicBezTo>
                    <a:pt x="3383" y="7467"/>
                    <a:pt x="3067" y="7424"/>
                    <a:pt x="2752" y="7367"/>
                  </a:cubicBezTo>
                  <a:cubicBezTo>
                    <a:pt x="2551" y="7324"/>
                    <a:pt x="2365" y="7267"/>
                    <a:pt x="2164" y="7238"/>
                  </a:cubicBezTo>
                  <a:cubicBezTo>
                    <a:pt x="2566" y="6564"/>
                    <a:pt x="2924" y="5876"/>
                    <a:pt x="3268" y="5203"/>
                  </a:cubicBezTo>
                  <a:lnTo>
                    <a:pt x="3268" y="5188"/>
                  </a:lnTo>
                  <a:cubicBezTo>
                    <a:pt x="3297" y="5131"/>
                    <a:pt x="3325" y="5088"/>
                    <a:pt x="3354" y="5031"/>
                  </a:cubicBezTo>
                  <a:lnTo>
                    <a:pt x="3368" y="4973"/>
                  </a:lnTo>
                  <a:cubicBezTo>
                    <a:pt x="3440" y="4844"/>
                    <a:pt x="3511" y="4701"/>
                    <a:pt x="3569" y="4572"/>
                  </a:cubicBezTo>
                  <a:cubicBezTo>
                    <a:pt x="3712" y="4285"/>
                    <a:pt x="3841" y="3999"/>
                    <a:pt x="3984" y="3698"/>
                  </a:cubicBezTo>
                  <a:cubicBezTo>
                    <a:pt x="4918" y="4249"/>
                    <a:pt x="5962" y="4649"/>
                    <a:pt x="7041" y="4649"/>
                  </a:cubicBezTo>
                  <a:cubicBezTo>
                    <a:pt x="7254" y="4649"/>
                    <a:pt x="7468" y="4634"/>
                    <a:pt x="7682" y="4601"/>
                  </a:cubicBezTo>
                  <a:cubicBezTo>
                    <a:pt x="8442" y="4486"/>
                    <a:pt x="9890" y="4056"/>
                    <a:pt x="9847" y="3053"/>
                  </a:cubicBezTo>
                  <a:cubicBezTo>
                    <a:pt x="9793" y="2136"/>
                    <a:pt x="8582" y="1946"/>
                    <a:pt x="7801" y="1946"/>
                  </a:cubicBezTo>
                  <a:cubicBezTo>
                    <a:pt x="7739" y="1946"/>
                    <a:pt x="7680" y="1947"/>
                    <a:pt x="7625" y="1949"/>
                  </a:cubicBezTo>
                  <a:cubicBezTo>
                    <a:pt x="6349" y="2021"/>
                    <a:pt x="5117" y="2508"/>
                    <a:pt x="4142" y="3339"/>
                  </a:cubicBezTo>
                  <a:cubicBezTo>
                    <a:pt x="4457" y="2666"/>
                    <a:pt x="4744" y="1992"/>
                    <a:pt x="5002" y="1290"/>
                  </a:cubicBezTo>
                  <a:lnTo>
                    <a:pt x="5031" y="1276"/>
                  </a:lnTo>
                  <a:lnTo>
                    <a:pt x="5045" y="1276"/>
                  </a:lnTo>
                  <a:cubicBezTo>
                    <a:pt x="5560" y="1523"/>
                    <a:pt x="6116" y="1647"/>
                    <a:pt x="6670" y="1647"/>
                  </a:cubicBezTo>
                  <a:cubicBezTo>
                    <a:pt x="7366" y="1647"/>
                    <a:pt x="8058" y="1452"/>
                    <a:pt x="8657" y="1061"/>
                  </a:cubicBezTo>
                  <a:cubicBezTo>
                    <a:pt x="9116" y="774"/>
                    <a:pt x="9517" y="416"/>
                    <a:pt x="9847" y="0"/>
                  </a:cubicBezTo>
                  <a:lnTo>
                    <a:pt x="9660" y="0"/>
                  </a:lnTo>
                  <a:cubicBezTo>
                    <a:pt x="9660" y="14"/>
                    <a:pt x="9646" y="29"/>
                    <a:pt x="9632" y="43"/>
                  </a:cubicBezTo>
                  <a:cubicBezTo>
                    <a:pt x="9302" y="86"/>
                    <a:pt x="8972" y="158"/>
                    <a:pt x="8657" y="244"/>
                  </a:cubicBezTo>
                  <a:cubicBezTo>
                    <a:pt x="8184" y="344"/>
                    <a:pt x="7711" y="430"/>
                    <a:pt x="7238" y="516"/>
                  </a:cubicBezTo>
                  <a:cubicBezTo>
                    <a:pt x="6622" y="616"/>
                    <a:pt x="6005" y="774"/>
                    <a:pt x="5403" y="975"/>
                  </a:cubicBezTo>
                  <a:cubicBezTo>
                    <a:pt x="6106" y="616"/>
                    <a:pt x="6822" y="287"/>
                    <a:pt x="7553" y="14"/>
                  </a:cubicBezTo>
                  <a:cubicBezTo>
                    <a:pt x="7553" y="14"/>
                    <a:pt x="7568" y="0"/>
                    <a:pt x="7582" y="0"/>
                  </a:cubicBezTo>
                  <a:lnTo>
                    <a:pt x="7324" y="0"/>
                  </a:lnTo>
                  <a:cubicBezTo>
                    <a:pt x="7295" y="14"/>
                    <a:pt x="7267" y="29"/>
                    <a:pt x="7238" y="29"/>
                  </a:cubicBezTo>
                  <a:cubicBezTo>
                    <a:pt x="6607" y="272"/>
                    <a:pt x="5891" y="502"/>
                    <a:pt x="5317" y="903"/>
                  </a:cubicBezTo>
                  <a:lnTo>
                    <a:pt x="5360" y="846"/>
                  </a:lnTo>
                  <a:cubicBezTo>
                    <a:pt x="5690" y="559"/>
                    <a:pt x="6020" y="272"/>
                    <a:pt x="6364" y="0"/>
                  </a:cubicBezTo>
                  <a:lnTo>
                    <a:pt x="6249" y="0"/>
                  </a:lnTo>
                  <a:cubicBezTo>
                    <a:pt x="6077" y="143"/>
                    <a:pt x="5905" y="287"/>
                    <a:pt x="5719" y="430"/>
                  </a:cubicBezTo>
                  <a:lnTo>
                    <a:pt x="5676" y="473"/>
                  </a:lnTo>
                  <a:cubicBezTo>
                    <a:pt x="5805" y="315"/>
                    <a:pt x="5962" y="158"/>
                    <a:pt x="6106" y="0"/>
                  </a:cubicBezTo>
                  <a:lnTo>
                    <a:pt x="5919" y="0"/>
                  </a:lnTo>
                  <a:cubicBezTo>
                    <a:pt x="5647" y="287"/>
                    <a:pt x="5375" y="602"/>
                    <a:pt x="5131" y="917"/>
                  </a:cubicBezTo>
                  <a:cubicBezTo>
                    <a:pt x="5246" y="616"/>
                    <a:pt x="5332" y="301"/>
                    <a:pt x="5418" y="0"/>
                  </a:cubicBezTo>
                  <a:lnTo>
                    <a:pt x="5332" y="0"/>
                  </a:lnTo>
                  <a:cubicBezTo>
                    <a:pt x="4844" y="1605"/>
                    <a:pt x="4114" y="3139"/>
                    <a:pt x="3383" y="4615"/>
                  </a:cubicBezTo>
                  <a:lnTo>
                    <a:pt x="3383" y="4615"/>
                  </a:lnTo>
                  <a:cubicBezTo>
                    <a:pt x="3397" y="3688"/>
                    <a:pt x="3368" y="2761"/>
                    <a:pt x="3282" y="1835"/>
                  </a:cubicBezTo>
                  <a:cubicBezTo>
                    <a:pt x="3683" y="1290"/>
                    <a:pt x="3956" y="659"/>
                    <a:pt x="4113" y="0"/>
                  </a:cubicBezTo>
                  <a:lnTo>
                    <a:pt x="3970" y="0"/>
                  </a:lnTo>
                  <a:cubicBezTo>
                    <a:pt x="3827" y="559"/>
                    <a:pt x="3612" y="1089"/>
                    <a:pt x="3311" y="1591"/>
                  </a:cubicBezTo>
                  <a:cubicBezTo>
                    <a:pt x="3454" y="1061"/>
                    <a:pt x="3597" y="530"/>
                    <a:pt x="3698" y="0"/>
                  </a:cubicBezTo>
                  <a:lnTo>
                    <a:pt x="3612" y="0"/>
                  </a:lnTo>
                  <a:cubicBezTo>
                    <a:pt x="3497" y="545"/>
                    <a:pt x="3383" y="1075"/>
                    <a:pt x="3268" y="1620"/>
                  </a:cubicBezTo>
                  <a:cubicBezTo>
                    <a:pt x="3254" y="1491"/>
                    <a:pt x="3254" y="1376"/>
                    <a:pt x="3239" y="1247"/>
                  </a:cubicBezTo>
                  <a:cubicBezTo>
                    <a:pt x="3254" y="831"/>
                    <a:pt x="3268" y="416"/>
                    <a:pt x="3282" y="0"/>
                  </a:cubicBezTo>
                  <a:lnTo>
                    <a:pt x="3182" y="0"/>
                  </a:lnTo>
                  <a:cubicBezTo>
                    <a:pt x="3168" y="229"/>
                    <a:pt x="3168" y="473"/>
                    <a:pt x="3168" y="702"/>
                  </a:cubicBezTo>
                  <a:lnTo>
                    <a:pt x="3168" y="688"/>
                  </a:lnTo>
                  <a:cubicBezTo>
                    <a:pt x="3139" y="487"/>
                    <a:pt x="3110" y="287"/>
                    <a:pt x="3082" y="86"/>
                  </a:cubicBezTo>
                  <a:lnTo>
                    <a:pt x="3067" y="100"/>
                  </a:lnTo>
                  <a:cubicBezTo>
                    <a:pt x="3067" y="129"/>
                    <a:pt x="3067" y="172"/>
                    <a:pt x="3067" y="215"/>
                  </a:cubicBezTo>
                  <a:cubicBezTo>
                    <a:pt x="3053" y="143"/>
                    <a:pt x="3039" y="72"/>
                    <a:pt x="3024" y="0"/>
                  </a:cubicBezTo>
                  <a:lnTo>
                    <a:pt x="2953" y="0"/>
                  </a:lnTo>
                  <a:cubicBezTo>
                    <a:pt x="3096" y="545"/>
                    <a:pt x="3168" y="1104"/>
                    <a:pt x="3168" y="1663"/>
                  </a:cubicBezTo>
                  <a:cubicBezTo>
                    <a:pt x="3153" y="1362"/>
                    <a:pt x="2981" y="1075"/>
                    <a:pt x="2895" y="788"/>
                  </a:cubicBezTo>
                  <a:cubicBezTo>
                    <a:pt x="2809" y="516"/>
                    <a:pt x="2723" y="258"/>
                    <a:pt x="2637" y="0"/>
                  </a:cubicBezTo>
                  <a:lnTo>
                    <a:pt x="2537" y="0"/>
                  </a:lnTo>
                  <a:cubicBezTo>
                    <a:pt x="2738" y="573"/>
                    <a:pt x="2953" y="1147"/>
                    <a:pt x="3125" y="1720"/>
                  </a:cubicBezTo>
                  <a:cubicBezTo>
                    <a:pt x="2838" y="1276"/>
                    <a:pt x="2551" y="860"/>
                    <a:pt x="2279" y="401"/>
                  </a:cubicBezTo>
                  <a:cubicBezTo>
                    <a:pt x="2193" y="272"/>
                    <a:pt x="2107" y="129"/>
                    <a:pt x="2021" y="0"/>
                  </a:cubicBezTo>
                  <a:lnTo>
                    <a:pt x="1949" y="0"/>
                  </a:lnTo>
                  <a:cubicBezTo>
                    <a:pt x="2021" y="100"/>
                    <a:pt x="2078" y="201"/>
                    <a:pt x="2150" y="315"/>
                  </a:cubicBezTo>
                  <a:cubicBezTo>
                    <a:pt x="2408" y="774"/>
                    <a:pt x="2709" y="1204"/>
                    <a:pt x="3024" y="1634"/>
                  </a:cubicBezTo>
                  <a:cubicBezTo>
                    <a:pt x="2523" y="1147"/>
                    <a:pt x="2021" y="63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338" y="2555016"/>
              <a:ext cx="216780" cy="323280"/>
            </a:xfrm>
            <a:custGeom>
              <a:rect b="b" l="l" r="r" t="t"/>
              <a:pathLst>
                <a:path extrusionOk="0" h="4960" w="3326">
                  <a:moveTo>
                    <a:pt x="3139" y="1"/>
                  </a:moveTo>
                  <a:cubicBezTo>
                    <a:pt x="3125" y="72"/>
                    <a:pt x="3125" y="144"/>
                    <a:pt x="3110" y="216"/>
                  </a:cubicBezTo>
                  <a:lnTo>
                    <a:pt x="3153" y="273"/>
                  </a:lnTo>
                  <a:lnTo>
                    <a:pt x="3125" y="302"/>
                  </a:lnTo>
                  <a:lnTo>
                    <a:pt x="3110" y="273"/>
                  </a:lnTo>
                  <a:cubicBezTo>
                    <a:pt x="3098" y="322"/>
                    <a:pt x="3064" y="342"/>
                    <a:pt x="3029" y="342"/>
                  </a:cubicBezTo>
                  <a:cubicBezTo>
                    <a:pt x="2982" y="342"/>
                    <a:pt x="2932" y="307"/>
                    <a:pt x="2924" y="259"/>
                  </a:cubicBezTo>
                  <a:cubicBezTo>
                    <a:pt x="2895" y="244"/>
                    <a:pt x="2867" y="230"/>
                    <a:pt x="2838" y="230"/>
                  </a:cubicBezTo>
                  <a:cubicBezTo>
                    <a:pt x="1949" y="1634"/>
                    <a:pt x="1003" y="2996"/>
                    <a:pt x="0" y="4286"/>
                  </a:cubicBezTo>
                  <a:lnTo>
                    <a:pt x="0" y="4960"/>
                  </a:lnTo>
                  <a:cubicBezTo>
                    <a:pt x="43" y="4902"/>
                    <a:pt x="72" y="4859"/>
                    <a:pt x="115" y="4802"/>
                  </a:cubicBezTo>
                  <a:cubicBezTo>
                    <a:pt x="186" y="4558"/>
                    <a:pt x="272" y="4329"/>
                    <a:pt x="358" y="4100"/>
                  </a:cubicBezTo>
                  <a:lnTo>
                    <a:pt x="358" y="4057"/>
                  </a:lnTo>
                  <a:lnTo>
                    <a:pt x="373" y="4042"/>
                  </a:lnTo>
                  <a:lnTo>
                    <a:pt x="401" y="3971"/>
                  </a:lnTo>
                  <a:lnTo>
                    <a:pt x="401" y="3956"/>
                  </a:lnTo>
                  <a:cubicBezTo>
                    <a:pt x="416" y="3928"/>
                    <a:pt x="444" y="3899"/>
                    <a:pt x="473" y="3885"/>
                  </a:cubicBezTo>
                  <a:lnTo>
                    <a:pt x="516" y="3842"/>
                  </a:lnTo>
                  <a:lnTo>
                    <a:pt x="530" y="3856"/>
                  </a:lnTo>
                  <a:lnTo>
                    <a:pt x="616" y="3885"/>
                  </a:lnTo>
                  <a:lnTo>
                    <a:pt x="616" y="3870"/>
                  </a:lnTo>
                  <a:lnTo>
                    <a:pt x="631" y="3870"/>
                  </a:lnTo>
                  <a:lnTo>
                    <a:pt x="631" y="3899"/>
                  </a:lnTo>
                  <a:cubicBezTo>
                    <a:pt x="659" y="3928"/>
                    <a:pt x="674" y="3956"/>
                    <a:pt x="674" y="3985"/>
                  </a:cubicBezTo>
                  <a:cubicBezTo>
                    <a:pt x="688" y="3999"/>
                    <a:pt x="688" y="3999"/>
                    <a:pt x="702" y="3999"/>
                  </a:cubicBezTo>
                  <a:cubicBezTo>
                    <a:pt x="1634" y="2695"/>
                    <a:pt x="2508" y="1348"/>
                    <a:pt x="3325" y="1"/>
                  </a:cubicBezTo>
                  <a:lnTo>
                    <a:pt x="3325" y="1"/>
                  </a:lnTo>
                  <a:cubicBezTo>
                    <a:pt x="3297" y="22"/>
                    <a:pt x="3264" y="33"/>
                    <a:pt x="3232" y="33"/>
                  </a:cubicBezTo>
                  <a:cubicBezTo>
                    <a:pt x="3200" y="33"/>
                    <a:pt x="3168" y="22"/>
                    <a:pt x="3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47699" y="1790875"/>
              <a:ext cx="26267" cy="92552"/>
            </a:xfrm>
            <a:custGeom>
              <a:rect b="b" l="l" r="r" t="t"/>
              <a:pathLst>
                <a:path extrusionOk="0" h="1420" w="403">
                  <a:moveTo>
                    <a:pt x="402" y="1"/>
                  </a:moveTo>
                  <a:lnTo>
                    <a:pt x="402" y="1"/>
                  </a:lnTo>
                  <a:cubicBezTo>
                    <a:pt x="288" y="402"/>
                    <a:pt x="159" y="803"/>
                    <a:pt x="15" y="1204"/>
                  </a:cubicBezTo>
                  <a:cubicBezTo>
                    <a:pt x="15" y="1276"/>
                    <a:pt x="15" y="1348"/>
                    <a:pt x="1" y="1419"/>
                  </a:cubicBezTo>
                  <a:lnTo>
                    <a:pt x="15" y="1419"/>
                  </a:lnTo>
                  <a:cubicBezTo>
                    <a:pt x="187" y="961"/>
                    <a:pt x="316" y="488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87137" y="2563424"/>
              <a:ext cx="3780" cy="3780"/>
            </a:xfrm>
            <a:custGeom>
              <a:rect b="b" l="l" r="r" t="t"/>
              <a:pathLst>
                <a:path extrusionOk="0" h="58" w="58">
                  <a:moveTo>
                    <a:pt x="29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29" y="58"/>
                    <a:pt x="44" y="58"/>
                    <a:pt x="58" y="58"/>
                  </a:cubicBezTo>
                  <a:lnTo>
                    <a:pt x="58" y="4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220768" y="1899265"/>
              <a:ext cx="328886" cy="649298"/>
            </a:xfrm>
            <a:custGeom>
              <a:rect b="b" l="l" r="r" t="t"/>
              <a:pathLst>
                <a:path extrusionOk="0" h="9962" w="5046">
                  <a:moveTo>
                    <a:pt x="5046" y="0"/>
                  </a:moveTo>
                  <a:cubicBezTo>
                    <a:pt x="5031" y="0"/>
                    <a:pt x="5017" y="14"/>
                    <a:pt x="5003" y="14"/>
                  </a:cubicBezTo>
                  <a:lnTo>
                    <a:pt x="5003" y="29"/>
                  </a:lnTo>
                  <a:lnTo>
                    <a:pt x="4960" y="29"/>
                  </a:lnTo>
                  <a:cubicBezTo>
                    <a:pt x="4951" y="33"/>
                    <a:pt x="4943" y="35"/>
                    <a:pt x="4934" y="35"/>
                  </a:cubicBezTo>
                  <a:cubicBezTo>
                    <a:pt x="4914" y="35"/>
                    <a:pt x="4894" y="25"/>
                    <a:pt x="4874" y="14"/>
                  </a:cubicBezTo>
                  <a:cubicBezTo>
                    <a:pt x="3923" y="2594"/>
                    <a:pt x="2589" y="5048"/>
                    <a:pt x="1202" y="7412"/>
                  </a:cubicBezTo>
                  <a:lnTo>
                    <a:pt x="1202" y="7412"/>
                  </a:lnTo>
                  <a:cubicBezTo>
                    <a:pt x="1203" y="7411"/>
                    <a:pt x="1204" y="7411"/>
                    <a:pt x="1204" y="7410"/>
                  </a:cubicBezTo>
                  <a:cubicBezTo>
                    <a:pt x="1376" y="7267"/>
                    <a:pt x="1563" y="7123"/>
                    <a:pt x="1735" y="6980"/>
                  </a:cubicBezTo>
                  <a:cubicBezTo>
                    <a:pt x="2437" y="5762"/>
                    <a:pt x="3096" y="4515"/>
                    <a:pt x="3698" y="3254"/>
                  </a:cubicBezTo>
                  <a:cubicBezTo>
                    <a:pt x="3584" y="3254"/>
                    <a:pt x="3526" y="3125"/>
                    <a:pt x="3598" y="3039"/>
                  </a:cubicBezTo>
                  <a:lnTo>
                    <a:pt x="3612" y="3024"/>
                  </a:lnTo>
                  <a:lnTo>
                    <a:pt x="3627" y="2996"/>
                  </a:lnTo>
                  <a:lnTo>
                    <a:pt x="3641" y="2981"/>
                  </a:lnTo>
                  <a:cubicBezTo>
                    <a:pt x="3770" y="2838"/>
                    <a:pt x="3899" y="2695"/>
                    <a:pt x="4028" y="2551"/>
                  </a:cubicBezTo>
                  <a:cubicBezTo>
                    <a:pt x="4401" y="1720"/>
                    <a:pt x="4745" y="860"/>
                    <a:pt x="5046" y="0"/>
                  </a:cubicBezTo>
                  <a:close/>
                  <a:moveTo>
                    <a:pt x="1202" y="7412"/>
                  </a:moveTo>
                  <a:cubicBezTo>
                    <a:pt x="1183" y="7432"/>
                    <a:pt x="1171" y="7453"/>
                    <a:pt x="1165" y="7475"/>
                  </a:cubicBezTo>
                  <a:lnTo>
                    <a:pt x="1165" y="7475"/>
                  </a:lnTo>
                  <a:cubicBezTo>
                    <a:pt x="1178" y="7454"/>
                    <a:pt x="1190" y="7433"/>
                    <a:pt x="1202" y="7412"/>
                  </a:cubicBezTo>
                  <a:close/>
                  <a:moveTo>
                    <a:pt x="1165" y="7475"/>
                  </a:moveTo>
                  <a:lnTo>
                    <a:pt x="1165" y="7475"/>
                  </a:lnTo>
                  <a:cubicBezTo>
                    <a:pt x="807" y="8085"/>
                    <a:pt x="446" y="8689"/>
                    <a:pt x="87" y="9288"/>
                  </a:cubicBezTo>
                  <a:lnTo>
                    <a:pt x="72" y="9302"/>
                  </a:lnTo>
                  <a:cubicBezTo>
                    <a:pt x="44" y="9517"/>
                    <a:pt x="29" y="9746"/>
                    <a:pt x="1" y="9961"/>
                  </a:cubicBezTo>
                  <a:cubicBezTo>
                    <a:pt x="144" y="9718"/>
                    <a:pt x="301" y="9460"/>
                    <a:pt x="445" y="9216"/>
                  </a:cubicBezTo>
                  <a:cubicBezTo>
                    <a:pt x="746" y="8700"/>
                    <a:pt x="1061" y="8170"/>
                    <a:pt x="1362" y="7639"/>
                  </a:cubicBezTo>
                  <a:lnTo>
                    <a:pt x="1362" y="7639"/>
                  </a:lnTo>
                  <a:cubicBezTo>
                    <a:pt x="1340" y="7650"/>
                    <a:pt x="1318" y="7655"/>
                    <a:pt x="1298" y="7655"/>
                  </a:cubicBezTo>
                  <a:cubicBezTo>
                    <a:pt x="1208" y="7655"/>
                    <a:pt x="1141" y="7562"/>
                    <a:pt x="1165" y="7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217053" y="2548498"/>
              <a:ext cx="3780" cy="6583"/>
            </a:xfrm>
            <a:custGeom>
              <a:rect b="b" l="l" r="r" t="t"/>
              <a:pathLst>
                <a:path extrusionOk="0" h="101" w="58">
                  <a:moveTo>
                    <a:pt x="58" y="0"/>
                  </a:moveTo>
                  <a:lnTo>
                    <a:pt x="58" y="0"/>
                  </a:lnTo>
                  <a:cubicBezTo>
                    <a:pt x="29" y="43"/>
                    <a:pt x="15" y="72"/>
                    <a:pt x="0" y="101"/>
                  </a:cubicBezTo>
                  <a:cubicBezTo>
                    <a:pt x="29" y="72"/>
                    <a:pt x="43" y="43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235694" y="1941305"/>
              <a:ext cx="6648" cy="76649"/>
            </a:xfrm>
            <a:custGeom>
              <a:rect b="b" l="l" r="r" t="t"/>
              <a:pathLst>
                <a:path extrusionOk="0" h="1176" w="102">
                  <a:moveTo>
                    <a:pt x="1" y="0"/>
                  </a:moveTo>
                  <a:cubicBezTo>
                    <a:pt x="1" y="72"/>
                    <a:pt x="1" y="158"/>
                    <a:pt x="1" y="229"/>
                  </a:cubicBezTo>
                  <a:cubicBezTo>
                    <a:pt x="29" y="545"/>
                    <a:pt x="72" y="860"/>
                    <a:pt x="87" y="1175"/>
                  </a:cubicBezTo>
                  <a:cubicBezTo>
                    <a:pt x="87" y="1147"/>
                    <a:pt x="101" y="1118"/>
                    <a:pt x="101" y="1089"/>
                  </a:cubicBezTo>
                  <a:cubicBezTo>
                    <a:pt x="87" y="731"/>
                    <a:pt x="58" y="358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206755" y="2158932"/>
              <a:ext cx="38390" cy="375618"/>
            </a:xfrm>
            <a:custGeom>
              <a:rect b="b" l="l" r="r" t="t"/>
              <a:pathLst>
                <a:path extrusionOk="0" h="5763" w="589">
                  <a:moveTo>
                    <a:pt x="588" y="1"/>
                  </a:moveTo>
                  <a:lnTo>
                    <a:pt x="588" y="1"/>
                  </a:lnTo>
                  <a:cubicBezTo>
                    <a:pt x="559" y="29"/>
                    <a:pt x="531" y="72"/>
                    <a:pt x="502" y="101"/>
                  </a:cubicBezTo>
                  <a:cubicBezTo>
                    <a:pt x="473" y="130"/>
                    <a:pt x="445" y="144"/>
                    <a:pt x="402" y="144"/>
                  </a:cubicBezTo>
                  <a:cubicBezTo>
                    <a:pt x="344" y="1778"/>
                    <a:pt x="230" y="3397"/>
                    <a:pt x="44" y="5017"/>
                  </a:cubicBezTo>
                  <a:cubicBezTo>
                    <a:pt x="44" y="5275"/>
                    <a:pt x="29" y="5519"/>
                    <a:pt x="1" y="5762"/>
                  </a:cubicBezTo>
                  <a:cubicBezTo>
                    <a:pt x="101" y="5619"/>
                    <a:pt x="187" y="5461"/>
                    <a:pt x="287" y="5318"/>
                  </a:cubicBezTo>
                  <a:cubicBezTo>
                    <a:pt x="473" y="3555"/>
                    <a:pt x="574" y="1778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240387" y="2085152"/>
              <a:ext cx="4758" cy="54228"/>
            </a:xfrm>
            <a:custGeom>
              <a:rect b="b" l="l" r="r" t="t"/>
              <a:pathLst>
                <a:path extrusionOk="0" h="832" w="73">
                  <a:moveTo>
                    <a:pt x="58" y="0"/>
                  </a:moveTo>
                  <a:cubicBezTo>
                    <a:pt x="58" y="58"/>
                    <a:pt x="58" y="101"/>
                    <a:pt x="43" y="158"/>
                  </a:cubicBezTo>
                  <a:cubicBezTo>
                    <a:pt x="43" y="387"/>
                    <a:pt x="15" y="602"/>
                    <a:pt x="0" y="832"/>
                  </a:cubicBezTo>
                  <a:lnTo>
                    <a:pt x="43" y="774"/>
                  </a:lnTo>
                  <a:cubicBezTo>
                    <a:pt x="58" y="746"/>
                    <a:pt x="58" y="717"/>
                    <a:pt x="72" y="688"/>
                  </a:cubicBezTo>
                  <a:cubicBezTo>
                    <a:pt x="72" y="459"/>
                    <a:pt x="72" y="23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204865" y="2505481"/>
              <a:ext cx="20661" cy="51686"/>
            </a:xfrm>
            <a:custGeom>
              <a:rect b="b" l="l" r="r" t="t"/>
              <a:pathLst>
                <a:path extrusionOk="0" h="793" w="317">
                  <a:moveTo>
                    <a:pt x="316" y="1"/>
                  </a:moveTo>
                  <a:cubicBezTo>
                    <a:pt x="216" y="144"/>
                    <a:pt x="130" y="302"/>
                    <a:pt x="30" y="445"/>
                  </a:cubicBezTo>
                  <a:cubicBezTo>
                    <a:pt x="30" y="546"/>
                    <a:pt x="15" y="660"/>
                    <a:pt x="1" y="761"/>
                  </a:cubicBezTo>
                  <a:cubicBezTo>
                    <a:pt x="30" y="782"/>
                    <a:pt x="62" y="793"/>
                    <a:pt x="94" y="793"/>
                  </a:cubicBezTo>
                  <a:cubicBezTo>
                    <a:pt x="126" y="793"/>
                    <a:pt x="159" y="782"/>
                    <a:pt x="187" y="761"/>
                  </a:cubicBezTo>
                  <a:cubicBezTo>
                    <a:pt x="202" y="732"/>
                    <a:pt x="216" y="703"/>
                    <a:pt x="245" y="660"/>
                  </a:cubicBezTo>
                  <a:cubicBezTo>
                    <a:pt x="273" y="445"/>
                    <a:pt x="288" y="216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44102" y="2864218"/>
              <a:ext cx="153297" cy="6583"/>
            </a:xfrm>
            <a:custGeom>
              <a:rect b="b" l="l" r="r" t="t"/>
              <a:pathLst>
                <a:path extrusionOk="0" h="101" w="2352">
                  <a:moveTo>
                    <a:pt x="588" y="1"/>
                  </a:moveTo>
                  <a:cubicBezTo>
                    <a:pt x="402" y="44"/>
                    <a:pt x="201" y="72"/>
                    <a:pt x="1" y="101"/>
                  </a:cubicBezTo>
                  <a:lnTo>
                    <a:pt x="15" y="101"/>
                  </a:lnTo>
                  <a:cubicBezTo>
                    <a:pt x="789" y="101"/>
                    <a:pt x="1563" y="87"/>
                    <a:pt x="2351" y="58"/>
                  </a:cubicBezTo>
                  <a:cubicBezTo>
                    <a:pt x="1764" y="58"/>
                    <a:pt x="1176" y="44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115" y="2815661"/>
              <a:ext cx="187842" cy="63548"/>
            </a:xfrm>
            <a:custGeom>
              <a:rect b="b" l="l" r="r" t="t"/>
              <a:pathLst>
                <a:path extrusionOk="0" h="975" w="2882">
                  <a:moveTo>
                    <a:pt x="15" y="0"/>
                  </a:moveTo>
                  <a:cubicBezTo>
                    <a:pt x="15" y="15"/>
                    <a:pt x="1" y="15"/>
                    <a:pt x="1" y="29"/>
                  </a:cubicBezTo>
                  <a:cubicBezTo>
                    <a:pt x="87" y="115"/>
                    <a:pt x="173" y="201"/>
                    <a:pt x="259" y="301"/>
                  </a:cubicBezTo>
                  <a:cubicBezTo>
                    <a:pt x="1076" y="645"/>
                    <a:pt x="1936" y="875"/>
                    <a:pt x="2810" y="975"/>
                  </a:cubicBezTo>
                  <a:lnTo>
                    <a:pt x="2796" y="961"/>
                  </a:lnTo>
                  <a:cubicBezTo>
                    <a:pt x="2790" y="963"/>
                    <a:pt x="2784" y="963"/>
                    <a:pt x="2779" y="963"/>
                  </a:cubicBezTo>
                  <a:cubicBezTo>
                    <a:pt x="2742" y="963"/>
                    <a:pt x="2710" y="926"/>
                    <a:pt x="2710" y="889"/>
                  </a:cubicBezTo>
                  <a:cubicBezTo>
                    <a:pt x="2648" y="840"/>
                    <a:pt x="2703" y="737"/>
                    <a:pt x="2775" y="737"/>
                  </a:cubicBezTo>
                  <a:cubicBezTo>
                    <a:pt x="2786" y="737"/>
                    <a:pt x="2798" y="740"/>
                    <a:pt x="2810" y="746"/>
                  </a:cubicBezTo>
                  <a:cubicBezTo>
                    <a:pt x="2824" y="731"/>
                    <a:pt x="2853" y="703"/>
                    <a:pt x="2882" y="688"/>
                  </a:cubicBezTo>
                  <a:cubicBezTo>
                    <a:pt x="2280" y="617"/>
                    <a:pt x="1692" y="502"/>
                    <a:pt x="1105" y="330"/>
                  </a:cubicBezTo>
                  <a:cubicBezTo>
                    <a:pt x="746" y="201"/>
                    <a:pt x="388" y="86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42312" y="2822179"/>
              <a:ext cx="5670" cy="6583"/>
            </a:xfrm>
            <a:custGeom>
              <a:rect b="b" l="l" r="r" t="t"/>
              <a:pathLst>
                <a:path extrusionOk="0" h="101" w="87">
                  <a:moveTo>
                    <a:pt x="1" y="1"/>
                  </a:moveTo>
                  <a:lnTo>
                    <a:pt x="1" y="15"/>
                  </a:lnTo>
                  <a:cubicBezTo>
                    <a:pt x="1" y="29"/>
                    <a:pt x="15" y="44"/>
                    <a:pt x="15" y="58"/>
                  </a:cubicBezTo>
                  <a:cubicBezTo>
                    <a:pt x="44" y="72"/>
                    <a:pt x="58" y="87"/>
                    <a:pt x="87" y="101"/>
                  </a:cubicBezTo>
                  <a:cubicBezTo>
                    <a:pt x="58" y="58"/>
                    <a:pt x="30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58115" y="2876341"/>
              <a:ext cx="46797" cy="8473"/>
            </a:xfrm>
            <a:custGeom>
              <a:rect b="b" l="l" r="r" t="t"/>
              <a:pathLst>
                <a:path extrusionOk="0" h="130" w="718">
                  <a:moveTo>
                    <a:pt x="1" y="1"/>
                  </a:moveTo>
                  <a:cubicBezTo>
                    <a:pt x="101" y="44"/>
                    <a:pt x="216" y="73"/>
                    <a:pt x="316" y="116"/>
                  </a:cubicBezTo>
                  <a:cubicBezTo>
                    <a:pt x="445" y="116"/>
                    <a:pt x="588" y="130"/>
                    <a:pt x="717" y="130"/>
                  </a:cubicBezTo>
                  <a:cubicBezTo>
                    <a:pt x="474" y="87"/>
                    <a:pt x="230" y="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86141" y="2874516"/>
              <a:ext cx="196249" cy="11276"/>
            </a:xfrm>
            <a:custGeom>
              <a:rect b="b" l="l" r="r" t="t"/>
              <a:pathLst>
                <a:path extrusionOk="0" h="173" w="3011">
                  <a:moveTo>
                    <a:pt x="3011" y="0"/>
                  </a:moveTo>
                  <a:lnTo>
                    <a:pt x="3011" y="0"/>
                  </a:lnTo>
                  <a:cubicBezTo>
                    <a:pt x="2191" y="24"/>
                    <a:pt x="1372" y="47"/>
                    <a:pt x="553" y="47"/>
                  </a:cubicBezTo>
                  <a:cubicBezTo>
                    <a:pt x="369" y="47"/>
                    <a:pt x="185" y="46"/>
                    <a:pt x="1" y="43"/>
                  </a:cubicBezTo>
                  <a:lnTo>
                    <a:pt x="1" y="43"/>
                  </a:lnTo>
                  <a:cubicBezTo>
                    <a:pt x="302" y="86"/>
                    <a:pt x="617" y="129"/>
                    <a:pt x="918" y="172"/>
                  </a:cubicBezTo>
                  <a:cubicBezTo>
                    <a:pt x="1606" y="172"/>
                    <a:pt x="2280" y="129"/>
                    <a:pt x="2953" y="58"/>
                  </a:cubicBezTo>
                  <a:cubicBezTo>
                    <a:pt x="2982" y="58"/>
                    <a:pt x="3011" y="29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44102" y="2875429"/>
              <a:ext cx="10363" cy="6583"/>
            </a:xfrm>
            <a:custGeom>
              <a:rect b="b" l="l" r="r" t="t"/>
              <a:pathLst>
                <a:path extrusionOk="0" h="101" w="159">
                  <a:moveTo>
                    <a:pt x="1" y="1"/>
                  </a:moveTo>
                  <a:lnTo>
                    <a:pt x="1" y="1"/>
                  </a:lnTo>
                  <a:cubicBezTo>
                    <a:pt x="6" y="4"/>
                    <a:pt x="11" y="8"/>
                    <a:pt x="16" y="12"/>
                  </a:cubicBezTo>
                  <a:lnTo>
                    <a:pt x="16" y="12"/>
                  </a:lnTo>
                  <a:cubicBezTo>
                    <a:pt x="11" y="8"/>
                    <a:pt x="6" y="4"/>
                    <a:pt x="1" y="1"/>
                  </a:cubicBezTo>
                  <a:close/>
                  <a:moveTo>
                    <a:pt x="16" y="12"/>
                  </a:moveTo>
                  <a:cubicBezTo>
                    <a:pt x="51" y="39"/>
                    <a:pt x="78" y="74"/>
                    <a:pt x="115" y="87"/>
                  </a:cubicBezTo>
                  <a:lnTo>
                    <a:pt x="158" y="101"/>
                  </a:lnTo>
                  <a:cubicBezTo>
                    <a:pt x="119" y="75"/>
                    <a:pt x="68" y="49"/>
                    <a:pt x="1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44203" y="2814683"/>
              <a:ext cx="1955" cy="2868"/>
            </a:xfrm>
            <a:custGeom>
              <a:rect b="b" l="l" r="r" t="t"/>
              <a:pathLst>
                <a:path extrusionOk="0" h="44" w="30">
                  <a:moveTo>
                    <a:pt x="1" y="1"/>
                  </a:moveTo>
                  <a:cubicBezTo>
                    <a:pt x="1" y="15"/>
                    <a:pt x="1" y="15"/>
                    <a:pt x="1" y="30"/>
                  </a:cubicBezTo>
                  <a:lnTo>
                    <a:pt x="15" y="44"/>
                  </a:lnTo>
                  <a:cubicBezTo>
                    <a:pt x="15" y="30"/>
                    <a:pt x="29" y="30"/>
                    <a:pt x="29" y="15"/>
                  </a:cubicBez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6474" y="2812858"/>
              <a:ext cx="65" cy="6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461795" y="1760959"/>
              <a:ext cx="725882" cy="413551"/>
            </a:xfrm>
            <a:custGeom>
              <a:rect b="b" l="l" r="r" t="t"/>
              <a:pathLst>
                <a:path extrusionOk="0" h="6345" w="11137">
                  <a:moveTo>
                    <a:pt x="7625" y="316"/>
                  </a:moveTo>
                  <a:lnTo>
                    <a:pt x="7625" y="316"/>
                  </a:lnTo>
                  <a:cubicBezTo>
                    <a:pt x="6221" y="961"/>
                    <a:pt x="4845" y="1692"/>
                    <a:pt x="3526" y="2495"/>
                  </a:cubicBezTo>
                  <a:cubicBezTo>
                    <a:pt x="2838" y="2925"/>
                    <a:pt x="2193" y="3412"/>
                    <a:pt x="1520" y="3856"/>
                  </a:cubicBezTo>
                  <a:cubicBezTo>
                    <a:pt x="1492" y="3870"/>
                    <a:pt x="1451" y="3897"/>
                    <a:pt x="1422" y="3925"/>
                  </a:cubicBezTo>
                  <a:lnTo>
                    <a:pt x="1422" y="3925"/>
                  </a:lnTo>
                  <a:cubicBezTo>
                    <a:pt x="2324" y="3038"/>
                    <a:pt x="3298" y="2250"/>
                    <a:pt x="4329" y="1534"/>
                  </a:cubicBezTo>
                  <a:cubicBezTo>
                    <a:pt x="5017" y="1076"/>
                    <a:pt x="5705" y="660"/>
                    <a:pt x="6522" y="488"/>
                  </a:cubicBezTo>
                  <a:cubicBezTo>
                    <a:pt x="6894" y="402"/>
                    <a:pt x="7253" y="345"/>
                    <a:pt x="7625" y="316"/>
                  </a:cubicBezTo>
                  <a:close/>
                  <a:moveTo>
                    <a:pt x="8091" y="301"/>
                  </a:moveTo>
                  <a:cubicBezTo>
                    <a:pt x="8536" y="301"/>
                    <a:pt x="8966" y="416"/>
                    <a:pt x="9345" y="646"/>
                  </a:cubicBezTo>
                  <a:cubicBezTo>
                    <a:pt x="9704" y="861"/>
                    <a:pt x="9919" y="1248"/>
                    <a:pt x="9947" y="1663"/>
                  </a:cubicBezTo>
                  <a:cubicBezTo>
                    <a:pt x="8113" y="2222"/>
                    <a:pt x="6321" y="2853"/>
                    <a:pt x="4472" y="3355"/>
                  </a:cubicBezTo>
                  <a:cubicBezTo>
                    <a:pt x="3225" y="3684"/>
                    <a:pt x="1821" y="4014"/>
                    <a:pt x="674" y="4688"/>
                  </a:cubicBezTo>
                  <a:lnTo>
                    <a:pt x="760" y="4587"/>
                  </a:lnTo>
                  <a:cubicBezTo>
                    <a:pt x="1835" y="3813"/>
                    <a:pt x="2924" y="3011"/>
                    <a:pt x="4071" y="2366"/>
                  </a:cubicBezTo>
                  <a:cubicBezTo>
                    <a:pt x="5361" y="1663"/>
                    <a:pt x="6694" y="961"/>
                    <a:pt x="8012" y="302"/>
                  </a:cubicBezTo>
                  <a:cubicBezTo>
                    <a:pt x="8039" y="301"/>
                    <a:pt x="8065" y="301"/>
                    <a:pt x="8091" y="301"/>
                  </a:cubicBezTo>
                  <a:close/>
                  <a:moveTo>
                    <a:pt x="9947" y="1778"/>
                  </a:moveTo>
                  <a:cubicBezTo>
                    <a:pt x="9947" y="2495"/>
                    <a:pt x="9474" y="3297"/>
                    <a:pt x="9001" y="3785"/>
                  </a:cubicBezTo>
                  <a:cubicBezTo>
                    <a:pt x="8974" y="3784"/>
                    <a:pt x="8947" y="3784"/>
                    <a:pt x="8920" y="3784"/>
                  </a:cubicBezTo>
                  <a:cubicBezTo>
                    <a:pt x="8316" y="3784"/>
                    <a:pt x="7713" y="3931"/>
                    <a:pt x="7109" y="4000"/>
                  </a:cubicBezTo>
                  <a:cubicBezTo>
                    <a:pt x="6206" y="4114"/>
                    <a:pt x="5289" y="4172"/>
                    <a:pt x="4386" y="4258"/>
                  </a:cubicBezTo>
                  <a:cubicBezTo>
                    <a:pt x="3182" y="4358"/>
                    <a:pt x="1993" y="4544"/>
                    <a:pt x="832" y="4831"/>
                  </a:cubicBezTo>
                  <a:cubicBezTo>
                    <a:pt x="2208" y="4258"/>
                    <a:pt x="3612" y="3770"/>
                    <a:pt x="5060" y="3369"/>
                  </a:cubicBezTo>
                  <a:cubicBezTo>
                    <a:pt x="6708" y="2896"/>
                    <a:pt x="8328" y="2337"/>
                    <a:pt x="9947" y="1778"/>
                  </a:cubicBezTo>
                  <a:close/>
                  <a:moveTo>
                    <a:pt x="8815" y="3957"/>
                  </a:moveTo>
                  <a:lnTo>
                    <a:pt x="8815" y="3957"/>
                  </a:lnTo>
                  <a:cubicBezTo>
                    <a:pt x="8141" y="4573"/>
                    <a:pt x="7382" y="5089"/>
                    <a:pt x="6550" y="5462"/>
                  </a:cubicBezTo>
                  <a:cubicBezTo>
                    <a:pt x="6221" y="5605"/>
                    <a:pt x="5905" y="5734"/>
                    <a:pt x="5576" y="5834"/>
                  </a:cubicBezTo>
                  <a:cubicBezTo>
                    <a:pt x="5318" y="5777"/>
                    <a:pt x="5045" y="5748"/>
                    <a:pt x="4787" y="5748"/>
                  </a:cubicBezTo>
                  <a:cubicBezTo>
                    <a:pt x="4214" y="5720"/>
                    <a:pt x="3641" y="5648"/>
                    <a:pt x="3068" y="5548"/>
                  </a:cubicBezTo>
                  <a:cubicBezTo>
                    <a:pt x="2136" y="5419"/>
                    <a:pt x="1176" y="5232"/>
                    <a:pt x="230" y="5175"/>
                  </a:cubicBezTo>
                  <a:lnTo>
                    <a:pt x="287" y="5103"/>
                  </a:lnTo>
                  <a:cubicBezTo>
                    <a:pt x="1806" y="4731"/>
                    <a:pt x="3369" y="4487"/>
                    <a:pt x="4931" y="4387"/>
                  </a:cubicBezTo>
                  <a:cubicBezTo>
                    <a:pt x="5590" y="4315"/>
                    <a:pt x="6235" y="4286"/>
                    <a:pt x="6880" y="4200"/>
                  </a:cubicBezTo>
                  <a:cubicBezTo>
                    <a:pt x="7511" y="4129"/>
                    <a:pt x="8170" y="3985"/>
                    <a:pt x="8815" y="3957"/>
                  </a:cubicBezTo>
                  <a:close/>
                  <a:moveTo>
                    <a:pt x="158" y="5247"/>
                  </a:moveTo>
                  <a:cubicBezTo>
                    <a:pt x="1104" y="5462"/>
                    <a:pt x="2093" y="5548"/>
                    <a:pt x="3053" y="5677"/>
                  </a:cubicBezTo>
                  <a:cubicBezTo>
                    <a:pt x="3813" y="5777"/>
                    <a:pt x="4687" y="5734"/>
                    <a:pt x="5447" y="5877"/>
                  </a:cubicBezTo>
                  <a:cubicBezTo>
                    <a:pt x="4886" y="6049"/>
                    <a:pt x="4308" y="6138"/>
                    <a:pt x="3725" y="6138"/>
                  </a:cubicBezTo>
                  <a:cubicBezTo>
                    <a:pt x="3578" y="6138"/>
                    <a:pt x="3430" y="6132"/>
                    <a:pt x="3283" y="6121"/>
                  </a:cubicBezTo>
                  <a:cubicBezTo>
                    <a:pt x="2179" y="6021"/>
                    <a:pt x="1161" y="5648"/>
                    <a:pt x="129" y="5261"/>
                  </a:cubicBezTo>
                  <a:lnTo>
                    <a:pt x="158" y="5247"/>
                  </a:lnTo>
                  <a:close/>
                  <a:moveTo>
                    <a:pt x="8032" y="1"/>
                  </a:moveTo>
                  <a:cubicBezTo>
                    <a:pt x="6910" y="1"/>
                    <a:pt x="5641" y="433"/>
                    <a:pt x="4959" y="832"/>
                  </a:cubicBezTo>
                  <a:cubicBezTo>
                    <a:pt x="3240" y="1878"/>
                    <a:pt x="1677" y="3183"/>
                    <a:pt x="330" y="4673"/>
                  </a:cubicBezTo>
                  <a:cubicBezTo>
                    <a:pt x="215" y="4917"/>
                    <a:pt x="115" y="5146"/>
                    <a:pt x="0" y="5376"/>
                  </a:cubicBezTo>
                  <a:cubicBezTo>
                    <a:pt x="29" y="5376"/>
                    <a:pt x="58" y="5361"/>
                    <a:pt x="72" y="5333"/>
                  </a:cubicBezTo>
                  <a:lnTo>
                    <a:pt x="86" y="5333"/>
                  </a:lnTo>
                  <a:cubicBezTo>
                    <a:pt x="1199" y="6006"/>
                    <a:pt x="2456" y="6344"/>
                    <a:pt x="3715" y="6344"/>
                  </a:cubicBezTo>
                  <a:cubicBezTo>
                    <a:pt x="4840" y="6344"/>
                    <a:pt x="5967" y="6074"/>
                    <a:pt x="6995" y="5533"/>
                  </a:cubicBezTo>
                  <a:cubicBezTo>
                    <a:pt x="8471" y="4774"/>
                    <a:pt x="11137" y="2853"/>
                    <a:pt x="9962" y="861"/>
                  </a:cubicBezTo>
                  <a:cubicBezTo>
                    <a:pt x="9582" y="228"/>
                    <a:pt x="8845" y="1"/>
                    <a:pt x="8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450584" y="2065533"/>
              <a:ext cx="32719" cy="45820"/>
            </a:xfrm>
            <a:custGeom>
              <a:rect b="b" l="l" r="r" t="t"/>
              <a:pathLst>
                <a:path extrusionOk="0" h="703" w="502">
                  <a:moveTo>
                    <a:pt x="502" y="0"/>
                  </a:moveTo>
                  <a:lnTo>
                    <a:pt x="502" y="0"/>
                  </a:lnTo>
                  <a:cubicBezTo>
                    <a:pt x="373" y="144"/>
                    <a:pt x="244" y="287"/>
                    <a:pt x="115" y="430"/>
                  </a:cubicBezTo>
                  <a:lnTo>
                    <a:pt x="101" y="445"/>
                  </a:lnTo>
                  <a:lnTo>
                    <a:pt x="86" y="473"/>
                  </a:lnTo>
                  <a:lnTo>
                    <a:pt x="72" y="488"/>
                  </a:lnTo>
                  <a:cubicBezTo>
                    <a:pt x="0" y="574"/>
                    <a:pt x="58" y="703"/>
                    <a:pt x="172" y="703"/>
                  </a:cubicBezTo>
                  <a:cubicBezTo>
                    <a:pt x="287" y="473"/>
                    <a:pt x="387" y="244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38" y="2082349"/>
              <a:ext cx="210197" cy="481140"/>
            </a:xfrm>
            <a:custGeom>
              <a:rect b="b" l="l" r="r" t="t"/>
              <a:pathLst>
                <a:path extrusionOk="0" h="7382" w="3225">
                  <a:moveTo>
                    <a:pt x="0" y="0"/>
                  </a:moveTo>
                  <a:lnTo>
                    <a:pt x="0" y="273"/>
                  </a:lnTo>
                  <a:cubicBezTo>
                    <a:pt x="258" y="488"/>
                    <a:pt x="502" y="703"/>
                    <a:pt x="731" y="946"/>
                  </a:cubicBezTo>
                  <a:cubicBezTo>
                    <a:pt x="2422" y="2723"/>
                    <a:pt x="3211" y="4802"/>
                    <a:pt x="2953" y="7210"/>
                  </a:cubicBezTo>
                  <a:cubicBezTo>
                    <a:pt x="2895" y="7124"/>
                    <a:pt x="2838" y="7023"/>
                    <a:pt x="2766" y="6937"/>
                  </a:cubicBezTo>
                  <a:cubicBezTo>
                    <a:pt x="2093" y="5633"/>
                    <a:pt x="1390" y="4357"/>
                    <a:pt x="631" y="3110"/>
                  </a:cubicBezTo>
                  <a:cubicBezTo>
                    <a:pt x="430" y="2781"/>
                    <a:pt x="215" y="2451"/>
                    <a:pt x="0" y="2136"/>
                  </a:cubicBezTo>
                  <a:lnTo>
                    <a:pt x="0" y="2422"/>
                  </a:lnTo>
                  <a:cubicBezTo>
                    <a:pt x="229" y="2752"/>
                    <a:pt x="444" y="3096"/>
                    <a:pt x="645" y="3440"/>
                  </a:cubicBezTo>
                  <a:cubicBezTo>
                    <a:pt x="1175" y="4329"/>
                    <a:pt x="1691" y="5232"/>
                    <a:pt x="2193" y="6149"/>
                  </a:cubicBezTo>
                  <a:cubicBezTo>
                    <a:pt x="1491" y="5203"/>
                    <a:pt x="731" y="4300"/>
                    <a:pt x="0" y="3411"/>
                  </a:cubicBezTo>
                  <a:lnTo>
                    <a:pt x="0" y="3684"/>
                  </a:lnTo>
                  <a:cubicBezTo>
                    <a:pt x="516" y="4357"/>
                    <a:pt x="1018" y="5031"/>
                    <a:pt x="1534" y="5705"/>
                  </a:cubicBezTo>
                  <a:cubicBezTo>
                    <a:pt x="1032" y="5275"/>
                    <a:pt x="502" y="4873"/>
                    <a:pt x="0" y="4486"/>
                  </a:cubicBezTo>
                  <a:lnTo>
                    <a:pt x="0" y="4687"/>
                  </a:lnTo>
                  <a:cubicBezTo>
                    <a:pt x="1003" y="5490"/>
                    <a:pt x="1892" y="6393"/>
                    <a:pt x="2824" y="7253"/>
                  </a:cubicBezTo>
                  <a:cubicBezTo>
                    <a:pt x="2852" y="7296"/>
                    <a:pt x="2881" y="7339"/>
                    <a:pt x="2895" y="7382"/>
                  </a:cubicBezTo>
                  <a:cubicBezTo>
                    <a:pt x="2967" y="7267"/>
                    <a:pt x="3053" y="7152"/>
                    <a:pt x="3125" y="7023"/>
                  </a:cubicBezTo>
                  <a:cubicBezTo>
                    <a:pt x="3153" y="6751"/>
                    <a:pt x="3182" y="6479"/>
                    <a:pt x="3211" y="6192"/>
                  </a:cubicBezTo>
                  <a:cubicBezTo>
                    <a:pt x="3225" y="5346"/>
                    <a:pt x="3082" y="4501"/>
                    <a:pt x="2795" y="3698"/>
                  </a:cubicBezTo>
                  <a:cubicBezTo>
                    <a:pt x="2293" y="2437"/>
                    <a:pt x="1505" y="1319"/>
                    <a:pt x="502" y="416"/>
                  </a:cubicBezTo>
                  <a:cubicBezTo>
                    <a:pt x="373" y="301"/>
                    <a:pt x="201" y="1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8" y="2486840"/>
              <a:ext cx="186864" cy="83166"/>
            </a:xfrm>
            <a:custGeom>
              <a:rect b="b" l="l" r="r" t="t"/>
              <a:pathLst>
                <a:path extrusionOk="0" h="1276" w="2867">
                  <a:moveTo>
                    <a:pt x="0" y="0"/>
                  </a:moveTo>
                  <a:lnTo>
                    <a:pt x="0" y="129"/>
                  </a:lnTo>
                  <a:cubicBezTo>
                    <a:pt x="889" y="645"/>
                    <a:pt x="1835" y="1032"/>
                    <a:pt x="2838" y="1276"/>
                  </a:cubicBezTo>
                  <a:cubicBezTo>
                    <a:pt x="2852" y="1262"/>
                    <a:pt x="2867" y="1233"/>
                    <a:pt x="2867" y="1219"/>
                  </a:cubicBezTo>
                  <a:cubicBezTo>
                    <a:pt x="1863" y="932"/>
                    <a:pt x="903" y="5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185247" y="2540090"/>
              <a:ext cx="20661" cy="37477"/>
            </a:xfrm>
            <a:custGeom>
              <a:rect b="b" l="l" r="r" t="t"/>
              <a:pathLst>
                <a:path extrusionOk="0" h="575" w="317">
                  <a:moveTo>
                    <a:pt x="288" y="0"/>
                  </a:moveTo>
                  <a:cubicBezTo>
                    <a:pt x="216" y="129"/>
                    <a:pt x="130" y="244"/>
                    <a:pt x="58" y="359"/>
                  </a:cubicBezTo>
                  <a:lnTo>
                    <a:pt x="87" y="402"/>
                  </a:lnTo>
                  <a:lnTo>
                    <a:pt x="87" y="416"/>
                  </a:lnTo>
                  <a:cubicBezTo>
                    <a:pt x="73" y="416"/>
                    <a:pt x="58" y="416"/>
                    <a:pt x="30" y="402"/>
                  </a:cubicBezTo>
                  <a:cubicBezTo>
                    <a:pt x="30" y="416"/>
                    <a:pt x="15" y="445"/>
                    <a:pt x="1" y="459"/>
                  </a:cubicBezTo>
                  <a:cubicBezTo>
                    <a:pt x="30" y="473"/>
                    <a:pt x="58" y="473"/>
                    <a:pt x="87" y="488"/>
                  </a:cubicBezTo>
                  <a:cubicBezTo>
                    <a:pt x="95" y="538"/>
                    <a:pt x="149" y="574"/>
                    <a:pt x="197" y="574"/>
                  </a:cubicBezTo>
                  <a:cubicBezTo>
                    <a:pt x="231" y="574"/>
                    <a:pt x="261" y="557"/>
                    <a:pt x="273" y="516"/>
                  </a:cubicBezTo>
                  <a:lnTo>
                    <a:pt x="288" y="531"/>
                  </a:lnTo>
                  <a:lnTo>
                    <a:pt x="316" y="502"/>
                  </a:lnTo>
                  <a:lnTo>
                    <a:pt x="273" y="445"/>
                  </a:lnTo>
                  <a:cubicBezTo>
                    <a:pt x="288" y="373"/>
                    <a:pt x="288" y="301"/>
                    <a:pt x="302" y="230"/>
                  </a:cubicBezTo>
                  <a:cubicBezTo>
                    <a:pt x="273" y="201"/>
                    <a:pt x="259" y="172"/>
                    <a:pt x="273" y="129"/>
                  </a:cubicBezTo>
                  <a:cubicBezTo>
                    <a:pt x="273" y="86"/>
                    <a:pt x="273" y="43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203953" y="2485863"/>
              <a:ext cx="5670" cy="54293"/>
            </a:xfrm>
            <a:custGeom>
              <a:rect b="b" l="l" r="r" t="t"/>
              <a:pathLst>
                <a:path extrusionOk="0" h="833" w="87">
                  <a:moveTo>
                    <a:pt x="87" y="1"/>
                  </a:moveTo>
                  <a:lnTo>
                    <a:pt x="87" y="1"/>
                  </a:lnTo>
                  <a:cubicBezTo>
                    <a:pt x="58" y="288"/>
                    <a:pt x="29" y="560"/>
                    <a:pt x="1" y="832"/>
                  </a:cubicBezTo>
                  <a:lnTo>
                    <a:pt x="44" y="746"/>
                  </a:lnTo>
                  <a:cubicBezTo>
                    <a:pt x="72" y="503"/>
                    <a:pt x="87" y="259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202062" y="2534485"/>
              <a:ext cx="4758" cy="20596"/>
            </a:xfrm>
            <a:custGeom>
              <a:rect b="b" l="l" r="r" t="t"/>
              <a:pathLst>
                <a:path extrusionOk="0" h="316" w="73">
                  <a:moveTo>
                    <a:pt x="73" y="0"/>
                  </a:moveTo>
                  <a:lnTo>
                    <a:pt x="30" y="86"/>
                  </a:lnTo>
                  <a:cubicBezTo>
                    <a:pt x="15" y="129"/>
                    <a:pt x="15" y="172"/>
                    <a:pt x="15" y="215"/>
                  </a:cubicBezTo>
                  <a:cubicBezTo>
                    <a:pt x="1" y="258"/>
                    <a:pt x="15" y="287"/>
                    <a:pt x="44" y="316"/>
                  </a:cubicBezTo>
                  <a:cubicBezTo>
                    <a:pt x="58" y="215"/>
                    <a:pt x="73" y="101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38" y="2824069"/>
              <a:ext cx="373728" cy="602045"/>
            </a:xfrm>
            <a:custGeom>
              <a:rect b="b" l="l" r="r" t="t"/>
              <a:pathLst>
                <a:path extrusionOk="0" h="9237" w="5734">
                  <a:moveTo>
                    <a:pt x="516" y="817"/>
                  </a:moveTo>
                  <a:lnTo>
                    <a:pt x="516" y="817"/>
                  </a:lnTo>
                  <a:cubicBezTo>
                    <a:pt x="530" y="903"/>
                    <a:pt x="559" y="1004"/>
                    <a:pt x="573" y="1090"/>
                  </a:cubicBezTo>
                  <a:cubicBezTo>
                    <a:pt x="803" y="2050"/>
                    <a:pt x="1089" y="2996"/>
                    <a:pt x="1419" y="3913"/>
                  </a:cubicBezTo>
                  <a:cubicBezTo>
                    <a:pt x="2007" y="5619"/>
                    <a:pt x="2766" y="7238"/>
                    <a:pt x="3426" y="8901"/>
                  </a:cubicBezTo>
                  <a:cubicBezTo>
                    <a:pt x="2609" y="8786"/>
                    <a:pt x="1849" y="8414"/>
                    <a:pt x="1276" y="7826"/>
                  </a:cubicBezTo>
                  <a:cubicBezTo>
                    <a:pt x="1218" y="6507"/>
                    <a:pt x="702" y="5246"/>
                    <a:pt x="631" y="3899"/>
                  </a:cubicBezTo>
                  <a:cubicBezTo>
                    <a:pt x="588" y="2881"/>
                    <a:pt x="616" y="1835"/>
                    <a:pt x="516" y="817"/>
                  </a:cubicBezTo>
                  <a:close/>
                  <a:moveTo>
                    <a:pt x="616" y="72"/>
                  </a:moveTo>
                  <a:cubicBezTo>
                    <a:pt x="1548" y="2852"/>
                    <a:pt x="3397" y="5303"/>
                    <a:pt x="5145" y="7625"/>
                  </a:cubicBezTo>
                  <a:cubicBezTo>
                    <a:pt x="4993" y="8331"/>
                    <a:pt x="4533" y="8917"/>
                    <a:pt x="3713" y="8917"/>
                  </a:cubicBezTo>
                  <a:cubicBezTo>
                    <a:pt x="3685" y="8917"/>
                    <a:pt x="3656" y="8917"/>
                    <a:pt x="3626" y="8915"/>
                  </a:cubicBezTo>
                  <a:cubicBezTo>
                    <a:pt x="3024" y="7410"/>
                    <a:pt x="2322" y="5963"/>
                    <a:pt x="1777" y="4429"/>
                  </a:cubicBezTo>
                  <a:cubicBezTo>
                    <a:pt x="1476" y="3598"/>
                    <a:pt x="1190" y="2752"/>
                    <a:pt x="946" y="1907"/>
                  </a:cubicBezTo>
                  <a:cubicBezTo>
                    <a:pt x="774" y="1319"/>
                    <a:pt x="588" y="703"/>
                    <a:pt x="602" y="86"/>
                  </a:cubicBezTo>
                  <a:lnTo>
                    <a:pt x="616" y="72"/>
                  </a:lnTo>
                  <a:close/>
                  <a:moveTo>
                    <a:pt x="616" y="0"/>
                  </a:moveTo>
                  <a:cubicBezTo>
                    <a:pt x="444" y="230"/>
                    <a:pt x="287" y="445"/>
                    <a:pt x="115" y="674"/>
                  </a:cubicBezTo>
                  <a:cubicBezTo>
                    <a:pt x="72" y="803"/>
                    <a:pt x="43" y="946"/>
                    <a:pt x="0" y="1075"/>
                  </a:cubicBezTo>
                  <a:lnTo>
                    <a:pt x="0" y="2036"/>
                  </a:lnTo>
                  <a:cubicBezTo>
                    <a:pt x="100" y="1577"/>
                    <a:pt x="229" y="1133"/>
                    <a:pt x="373" y="688"/>
                  </a:cubicBezTo>
                  <a:cubicBezTo>
                    <a:pt x="416" y="1849"/>
                    <a:pt x="401" y="3010"/>
                    <a:pt x="487" y="4171"/>
                  </a:cubicBezTo>
                  <a:cubicBezTo>
                    <a:pt x="559" y="5332"/>
                    <a:pt x="946" y="6436"/>
                    <a:pt x="1046" y="7582"/>
                  </a:cubicBezTo>
                  <a:cubicBezTo>
                    <a:pt x="545" y="7023"/>
                    <a:pt x="201" y="6350"/>
                    <a:pt x="0" y="5633"/>
                  </a:cubicBezTo>
                  <a:lnTo>
                    <a:pt x="0" y="6063"/>
                  </a:lnTo>
                  <a:cubicBezTo>
                    <a:pt x="43" y="6178"/>
                    <a:pt x="86" y="6307"/>
                    <a:pt x="129" y="6436"/>
                  </a:cubicBezTo>
                  <a:cubicBezTo>
                    <a:pt x="626" y="7779"/>
                    <a:pt x="1967" y="9236"/>
                    <a:pt x="3503" y="9236"/>
                  </a:cubicBezTo>
                  <a:cubicBezTo>
                    <a:pt x="3605" y="9236"/>
                    <a:pt x="3708" y="9230"/>
                    <a:pt x="3812" y="9216"/>
                  </a:cubicBezTo>
                  <a:cubicBezTo>
                    <a:pt x="5733" y="8972"/>
                    <a:pt x="5661" y="6894"/>
                    <a:pt x="5045" y="5504"/>
                  </a:cubicBezTo>
                  <a:cubicBezTo>
                    <a:pt x="4113" y="3440"/>
                    <a:pt x="2508" y="1792"/>
                    <a:pt x="946" y="172"/>
                  </a:cubicBezTo>
                  <a:cubicBezTo>
                    <a:pt x="874" y="129"/>
                    <a:pt x="803" y="101"/>
                    <a:pt x="731" y="72"/>
                  </a:cubicBezTo>
                  <a:lnTo>
                    <a:pt x="731" y="72"/>
                  </a:lnTo>
                  <a:cubicBezTo>
                    <a:pt x="1878" y="1419"/>
                    <a:pt x="3153" y="2695"/>
                    <a:pt x="4070" y="4214"/>
                  </a:cubicBezTo>
                  <a:cubicBezTo>
                    <a:pt x="4572" y="5017"/>
                    <a:pt x="5145" y="5977"/>
                    <a:pt x="5188" y="6952"/>
                  </a:cubicBezTo>
                  <a:cubicBezTo>
                    <a:pt x="5203" y="7124"/>
                    <a:pt x="5188" y="7281"/>
                    <a:pt x="5174" y="7453"/>
                  </a:cubicBezTo>
                  <a:cubicBezTo>
                    <a:pt x="3411" y="5103"/>
                    <a:pt x="1849" y="2723"/>
                    <a:pt x="659" y="29"/>
                  </a:cubicBezTo>
                  <a:cubicBezTo>
                    <a:pt x="645" y="15"/>
                    <a:pt x="631" y="15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7768" y="2812858"/>
              <a:ext cx="32784" cy="55140"/>
            </a:xfrm>
            <a:custGeom>
              <a:rect b="b" l="l" r="r" t="t"/>
              <a:pathLst>
                <a:path extrusionOk="0" h="846" w="503">
                  <a:moveTo>
                    <a:pt x="287" y="0"/>
                  </a:moveTo>
                  <a:lnTo>
                    <a:pt x="259" y="86"/>
                  </a:lnTo>
                  <a:lnTo>
                    <a:pt x="244" y="101"/>
                  </a:lnTo>
                  <a:lnTo>
                    <a:pt x="244" y="129"/>
                  </a:lnTo>
                  <a:cubicBezTo>
                    <a:pt x="158" y="373"/>
                    <a:pt x="72" y="602"/>
                    <a:pt x="1" y="846"/>
                  </a:cubicBezTo>
                  <a:cubicBezTo>
                    <a:pt x="173" y="631"/>
                    <a:pt x="330" y="402"/>
                    <a:pt x="502" y="172"/>
                  </a:cubicBezTo>
                  <a:cubicBezTo>
                    <a:pt x="416" y="129"/>
                    <a:pt x="345" y="101"/>
                    <a:pt x="273" y="58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26474" y="2805363"/>
              <a:ext cx="17793" cy="10363"/>
            </a:xfrm>
            <a:custGeom>
              <a:rect b="b" l="l" r="r" t="t"/>
              <a:pathLst>
                <a:path extrusionOk="0" h="159" w="273">
                  <a:moveTo>
                    <a:pt x="115" y="1"/>
                  </a:moveTo>
                  <a:lnTo>
                    <a:pt x="72" y="44"/>
                  </a:lnTo>
                  <a:cubicBezTo>
                    <a:pt x="43" y="58"/>
                    <a:pt x="15" y="87"/>
                    <a:pt x="0" y="115"/>
                  </a:cubicBezTo>
                  <a:cubicBezTo>
                    <a:pt x="86" y="115"/>
                    <a:pt x="187" y="130"/>
                    <a:pt x="273" y="158"/>
                  </a:cubicBezTo>
                  <a:cubicBezTo>
                    <a:pt x="273" y="115"/>
                    <a:pt x="244" y="87"/>
                    <a:pt x="230" y="58"/>
                  </a:cubicBezTo>
                  <a:lnTo>
                    <a:pt x="230" y="29"/>
                  </a:lnTo>
                  <a:lnTo>
                    <a:pt x="215" y="29"/>
                  </a:lnTo>
                  <a:lnTo>
                    <a:pt x="215" y="44"/>
                  </a:lnTo>
                  <a:lnTo>
                    <a:pt x="129" y="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0487" y="2817486"/>
              <a:ext cx="21509" cy="17859"/>
            </a:xfrm>
            <a:custGeom>
              <a:rect b="b" l="l" r="r" t="t"/>
              <a:pathLst>
                <a:path extrusionOk="0" h="274" w="330">
                  <a:moveTo>
                    <a:pt x="72" y="1"/>
                  </a:moveTo>
                  <a:cubicBezTo>
                    <a:pt x="43" y="30"/>
                    <a:pt x="15" y="73"/>
                    <a:pt x="0" y="101"/>
                  </a:cubicBezTo>
                  <a:cubicBezTo>
                    <a:pt x="15" y="116"/>
                    <a:pt x="29" y="116"/>
                    <a:pt x="43" y="130"/>
                  </a:cubicBezTo>
                  <a:cubicBezTo>
                    <a:pt x="43" y="116"/>
                    <a:pt x="29" y="101"/>
                    <a:pt x="29" y="87"/>
                  </a:cubicBezTo>
                  <a:lnTo>
                    <a:pt x="29" y="73"/>
                  </a:lnTo>
                  <a:cubicBezTo>
                    <a:pt x="58" y="101"/>
                    <a:pt x="86" y="130"/>
                    <a:pt x="115" y="173"/>
                  </a:cubicBezTo>
                  <a:cubicBezTo>
                    <a:pt x="187" y="202"/>
                    <a:pt x="258" y="230"/>
                    <a:pt x="330" y="273"/>
                  </a:cubicBezTo>
                  <a:cubicBezTo>
                    <a:pt x="244" y="173"/>
                    <a:pt x="158" y="8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25497" y="2812858"/>
              <a:ext cx="19684" cy="11276"/>
            </a:xfrm>
            <a:custGeom>
              <a:rect b="b" l="l" r="r" t="t"/>
              <a:pathLst>
                <a:path extrusionOk="0" h="173" w="302">
                  <a:moveTo>
                    <a:pt x="15" y="0"/>
                  </a:moveTo>
                  <a:lnTo>
                    <a:pt x="1" y="58"/>
                  </a:lnTo>
                  <a:cubicBezTo>
                    <a:pt x="73" y="101"/>
                    <a:pt x="144" y="129"/>
                    <a:pt x="230" y="172"/>
                  </a:cubicBezTo>
                  <a:cubicBezTo>
                    <a:pt x="245" y="144"/>
                    <a:pt x="273" y="101"/>
                    <a:pt x="302" y="72"/>
                  </a:cubicBezTo>
                  <a:lnTo>
                    <a:pt x="288" y="58"/>
                  </a:lnTo>
                  <a:cubicBezTo>
                    <a:pt x="288" y="43"/>
                    <a:pt x="288" y="43"/>
                    <a:pt x="288" y="29"/>
                  </a:cubicBezTo>
                  <a:cubicBezTo>
                    <a:pt x="202" y="15"/>
                    <a:pt x="10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228264" y="2716917"/>
              <a:ext cx="722167" cy="335403"/>
            </a:xfrm>
            <a:custGeom>
              <a:rect b="b" l="l" r="r" t="t"/>
              <a:pathLst>
                <a:path extrusionOk="0" h="5146" w="11080">
                  <a:moveTo>
                    <a:pt x="5759" y="303"/>
                  </a:moveTo>
                  <a:cubicBezTo>
                    <a:pt x="5996" y="303"/>
                    <a:pt x="6236" y="315"/>
                    <a:pt x="6479" y="340"/>
                  </a:cubicBezTo>
                  <a:cubicBezTo>
                    <a:pt x="7324" y="426"/>
                    <a:pt x="8141" y="612"/>
                    <a:pt x="8944" y="899"/>
                  </a:cubicBezTo>
                  <a:cubicBezTo>
                    <a:pt x="7482" y="1071"/>
                    <a:pt x="6049" y="1343"/>
                    <a:pt x="4587" y="1530"/>
                  </a:cubicBezTo>
                  <a:cubicBezTo>
                    <a:pt x="3798" y="1630"/>
                    <a:pt x="2996" y="1730"/>
                    <a:pt x="2207" y="1859"/>
                  </a:cubicBezTo>
                  <a:cubicBezTo>
                    <a:pt x="1591" y="1960"/>
                    <a:pt x="1003" y="2117"/>
                    <a:pt x="387" y="2218"/>
                  </a:cubicBezTo>
                  <a:cubicBezTo>
                    <a:pt x="2011" y="1118"/>
                    <a:pt x="3795" y="303"/>
                    <a:pt x="5759" y="303"/>
                  </a:cubicBezTo>
                  <a:close/>
                  <a:moveTo>
                    <a:pt x="5639" y="0"/>
                  </a:moveTo>
                  <a:cubicBezTo>
                    <a:pt x="3588" y="0"/>
                    <a:pt x="1658" y="873"/>
                    <a:pt x="72" y="2203"/>
                  </a:cubicBezTo>
                  <a:cubicBezTo>
                    <a:pt x="172" y="2203"/>
                    <a:pt x="287" y="2218"/>
                    <a:pt x="387" y="2232"/>
                  </a:cubicBezTo>
                  <a:cubicBezTo>
                    <a:pt x="530" y="2246"/>
                    <a:pt x="688" y="2261"/>
                    <a:pt x="831" y="2261"/>
                  </a:cubicBezTo>
                  <a:cubicBezTo>
                    <a:pt x="1204" y="2203"/>
                    <a:pt x="1562" y="2103"/>
                    <a:pt x="1949" y="2046"/>
                  </a:cubicBezTo>
                  <a:cubicBezTo>
                    <a:pt x="2738" y="1917"/>
                    <a:pt x="3526" y="1802"/>
                    <a:pt x="4314" y="1702"/>
                  </a:cubicBezTo>
                  <a:cubicBezTo>
                    <a:pt x="5920" y="1501"/>
                    <a:pt x="7525" y="1114"/>
                    <a:pt x="9144" y="985"/>
                  </a:cubicBezTo>
                  <a:cubicBezTo>
                    <a:pt x="9746" y="1243"/>
                    <a:pt x="10262" y="1616"/>
                    <a:pt x="10506" y="2117"/>
                  </a:cubicBezTo>
                  <a:lnTo>
                    <a:pt x="10549" y="2203"/>
                  </a:lnTo>
                  <a:cubicBezTo>
                    <a:pt x="10318" y="2183"/>
                    <a:pt x="10089" y="2175"/>
                    <a:pt x="9860" y="2175"/>
                  </a:cubicBezTo>
                  <a:cubicBezTo>
                    <a:pt x="9292" y="2175"/>
                    <a:pt x="8727" y="2222"/>
                    <a:pt x="8155" y="2232"/>
                  </a:cubicBezTo>
                  <a:cubicBezTo>
                    <a:pt x="8017" y="2234"/>
                    <a:pt x="7879" y="2235"/>
                    <a:pt x="7740" y="2235"/>
                  </a:cubicBezTo>
                  <a:cubicBezTo>
                    <a:pt x="7199" y="2235"/>
                    <a:pt x="6654" y="2222"/>
                    <a:pt x="6112" y="2222"/>
                  </a:cubicBezTo>
                  <a:cubicBezTo>
                    <a:pt x="5870" y="2222"/>
                    <a:pt x="5629" y="2224"/>
                    <a:pt x="5389" y="2232"/>
                  </a:cubicBezTo>
                  <a:cubicBezTo>
                    <a:pt x="4458" y="2246"/>
                    <a:pt x="3526" y="2289"/>
                    <a:pt x="2594" y="2318"/>
                  </a:cubicBezTo>
                  <a:cubicBezTo>
                    <a:pt x="3010" y="2318"/>
                    <a:pt x="3426" y="2318"/>
                    <a:pt x="3841" y="2332"/>
                  </a:cubicBezTo>
                  <a:cubicBezTo>
                    <a:pt x="3884" y="2332"/>
                    <a:pt x="3927" y="2375"/>
                    <a:pt x="3899" y="2418"/>
                  </a:cubicBezTo>
                  <a:cubicBezTo>
                    <a:pt x="4486" y="2404"/>
                    <a:pt x="5088" y="2390"/>
                    <a:pt x="5676" y="2375"/>
                  </a:cubicBezTo>
                  <a:cubicBezTo>
                    <a:pt x="5760" y="2374"/>
                    <a:pt x="5845" y="2373"/>
                    <a:pt x="5930" y="2373"/>
                  </a:cubicBezTo>
                  <a:cubicBezTo>
                    <a:pt x="6536" y="2373"/>
                    <a:pt x="7149" y="2404"/>
                    <a:pt x="7763" y="2404"/>
                  </a:cubicBezTo>
                  <a:cubicBezTo>
                    <a:pt x="7980" y="2404"/>
                    <a:pt x="8197" y="2400"/>
                    <a:pt x="8413" y="2390"/>
                  </a:cubicBezTo>
                  <a:cubicBezTo>
                    <a:pt x="8805" y="2359"/>
                    <a:pt x="9197" y="2345"/>
                    <a:pt x="9589" y="2345"/>
                  </a:cubicBezTo>
                  <a:cubicBezTo>
                    <a:pt x="9928" y="2345"/>
                    <a:pt x="10267" y="2355"/>
                    <a:pt x="10606" y="2375"/>
                  </a:cubicBezTo>
                  <a:cubicBezTo>
                    <a:pt x="10764" y="2963"/>
                    <a:pt x="10477" y="3479"/>
                    <a:pt x="10047" y="3880"/>
                  </a:cubicBezTo>
                  <a:cubicBezTo>
                    <a:pt x="8313" y="3852"/>
                    <a:pt x="6636" y="3293"/>
                    <a:pt x="4916" y="3035"/>
                  </a:cubicBezTo>
                  <a:cubicBezTo>
                    <a:pt x="3884" y="2863"/>
                    <a:pt x="2852" y="2734"/>
                    <a:pt x="1806" y="2590"/>
                  </a:cubicBezTo>
                  <a:cubicBezTo>
                    <a:pt x="1591" y="2590"/>
                    <a:pt x="1390" y="2590"/>
                    <a:pt x="1175" y="2576"/>
                  </a:cubicBezTo>
                  <a:lnTo>
                    <a:pt x="1175" y="2576"/>
                  </a:lnTo>
                  <a:cubicBezTo>
                    <a:pt x="2594" y="2834"/>
                    <a:pt x="4013" y="2963"/>
                    <a:pt x="5432" y="3221"/>
                  </a:cubicBezTo>
                  <a:cubicBezTo>
                    <a:pt x="6937" y="3493"/>
                    <a:pt x="8413" y="3923"/>
                    <a:pt x="9933" y="3981"/>
                  </a:cubicBezTo>
                  <a:cubicBezTo>
                    <a:pt x="9646" y="4224"/>
                    <a:pt x="9302" y="4410"/>
                    <a:pt x="8944" y="4539"/>
                  </a:cubicBezTo>
                  <a:cubicBezTo>
                    <a:pt x="8499" y="4683"/>
                    <a:pt x="8041" y="4797"/>
                    <a:pt x="7582" y="4855"/>
                  </a:cubicBezTo>
                  <a:lnTo>
                    <a:pt x="7568" y="4840"/>
                  </a:lnTo>
                  <a:cubicBezTo>
                    <a:pt x="6249" y="4382"/>
                    <a:pt x="4902" y="4052"/>
                    <a:pt x="3598" y="3551"/>
                  </a:cubicBezTo>
                  <a:cubicBezTo>
                    <a:pt x="2666" y="3192"/>
                    <a:pt x="1720" y="2877"/>
                    <a:pt x="774" y="2562"/>
                  </a:cubicBezTo>
                  <a:cubicBezTo>
                    <a:pt x="659" y="2547"/>
                    <a:pt x="530" y="2533"/>
                    <a:pt x="401" y="2533"/>
                  </a:cubicBezTo>
                  <a:cubicBezTo>
                    <a:pt x="1362" y="3063"/>
                    <a:pt x="2566" y="3321"/>
                    <a:pt x="3569" y="3694"/>
                  </a:cubicBezTo>
                  <a:cubicBezTo>
                    <a:pt x="4830" y="4181"/>
                    <a:pt x="6106" y="4511"/>
                    <a:pt x="7410" y="4883"/>
                  </a:cubicBezTo>
                  <a:cubicBezTo>
                    <a:pt x="7021" y="4919"/>
                    <a:pt x="6632" y="4945"/>
                    <a:pt x="6243" y="4945"/>
                  </a:cubicBezTo>
                  <a:cubicBezTo>
                    <a:pt x="6159" y="4945"/>
                    <a:pt x="6075" y="4943"/>
                    <a:pt x="5991" y="4941"/>
                  </a:cubicBezTo>
                  <a:cubicBezTo>
                    <a:pt x="4902" y="4926"/>
                    <a:pt x="3798" y="4754"/>
                    <a:pt x="2824" y="4224"/>
                  </a:cubicBezTo>
                  <a:cubicBezTo>
                    <a:pt x="1949" y="3751"/>
                    <a:pt x="1175" y="3106"/>
                    <a:pt x="358" y="2519"/>
                  </a:cubicBezTo>
                  <a:cubicBezTo>
                    <a:pt x="244" y="2504"/>
                    <a:pt x="115" y="2504"/>
                    <a:pt x="0" y="2476"/>
                  </a:cubicBezTo>
                  <a:lnTo>
                    <a:pt x="0" y="2476"/>
                  </a:lnTo>
                  <a:cubicBezTo>
                    <a:pt x="1204" y="3250"/>
                    <a:pt x="2250" y="4281"/>
                    <a:pt x="3626" y="4726"/>
                  </a:cubicBezTo>
                  <a:cubicBezTo>
                    <a:pt x="4489" y="5006"/>
                    <a:pt x="5386" y="5146"/>
                    <a:pt x="6284" y="5146"/>
                  </a:cubicBezTo>
                  <a:cubicBezTo>
                    <a:pt x="6535" y="5146"/>
                    <a:pt x="6787" y="5135"/>
                    <a:pt x="7037" y="5113"/>
                  </a:cubicBezTo>
                  <a:cubicBezTo>
                    <a:pt x="8112" y="5027"/>
                    <a:pt x="9216" y="4812"/>
                    <a:pt x="10090" y="4138"/>
                  </a:cubicBezTo>
                  <a:cubicBezTo>
                    <a:pt x="10606" y="3737"/>
                    <a:pt x="11079" y="2949"/>
                    <a:pt x="10836" y="2275"/>
                  </a:cubicBezTo>
                  <a:cubicBezTo>
                    <a:pt x="10291" y="784"/>
                    <a:pt x="8112" y="283"/>
                    <a:pt x="6722" y="82"/>
                  </a:cubicBezTo>
                  <a:cubicBezTo>
                    <a:pt x="6358" y="27"/>
                    <a:pt x="5997" y="0"/>
                    <a:pt x="5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18487" y="2860503"/>
              <a:ext cx="265794" cy="25289"/>
            </a:xfrm>
            <a:custGeom>
              <a:rect b="b" l="l" r="r" t="t"/>
              <a:pathLst>
                <a:path extrusionOk="0" h="388" w="4078">
                  <a:moveTo>
                    <a:pt x="222" y="0"/>
                  </a:moveTo>
                  <a:cubicBezTo>
                    <a:pt x="193" y="15"/>
                    <a:pt x="179" y="43"/>
                    <a:pt x="150" y="58"/>
                  </a:cubicBezTo>
                  <a:cubicBezTo>
                    <a:pt x="138" y="52"/>
                    <a:pt x="127" y="49"/>
                    <a:pt x="116" y="49"/>
                  </a:cubicBezTo>
                  <a:cubicBezTo>
                    <a:pt x="47" y="49"/>
                    <a:pt x="0" y="152"/>
                    <a:pt x="50" y="201"/>
                  </a:cubicBezTo>
                  <a:cubicBezTo>
                    <a:pt x="50" y="238"/>
                    <a:pt x="82" y="275"/>
                    <a:pt x="119" y="275"/>
                  </a:cubicBezTo>
                  <a:cubicBezTo>
                    <a:pt x="124" y="275"/>
                    <a:pt x="130" y="275"/>
                    <a:pt x="136" y="273"/>
                  </a:cubicBezTo>
                  <a:lnTo>
                    <a:pt x="150" y="287"/>
                  </a:lnTo>
                  <a:cubicBezTo>
                    <a:pt x="265" y="301"/>
                    <a:pt x="394" y="316"/>
                    <a:pt x="508" y="316"/>
                  </a:cubicBezTo>
                  <a:cubicBezTo>
                    <a:pt x="475" y="294"/>
                    <a:pt x="451" y="272"/>
                    <a:pt x="422" y="249"/>
                  </a:cubicBezTo>
                  <a:lnTo>
                    <a:pt x="422" y="249"/>
                  </a:lnTo>
                  <a:cubicBezTo>
                    <a:pt x="469" y="282"/>
                    <a:pt x="515" y="306"/>
                    <a:pt x="551" y="330"/>
                  </a:cubicBezTo>
                  <a:cubicBezTo>
                    <a:pt x="680" y="330"/>
                    <a:pt x="809" y="344"/>
                    <a:pt x="924" y="359"/>
                  </a:cubicBezTo>
                  <a:cubicBezTo>
                    <a:pt x="824" y="316"/>
                    <a:pt x="709" y="287"/>
                    <a:pt x="609" y="244"/>
                  </a:cubicBezTo>
                  <a:lnTo>
                    <a:pt x="609" y="244"/>
                  </a:lnTo>
                  <a:cubicBezTo>
                    <a:pt x="838" y="301"/>
                    <a:pt x="1082" y="330"/>
                    <a:pt x="1325" y="373"/>
                  </a:cubicBezTo>
                  <a:cubicBezTo>
                    <a:pt x="1540" y="387"/>
                    <a:pt x="1741" y="387"/>
                    <a:pt x="1956" y="387"/>
                  </a:cubicBezTo>
                  <a:cubicBezTo>
                    <a:pt x="1655" y="344"/>
                    <a:pt x="1340" y="301"/>
                    <a:pt x="1039" y="258"/>
                  </a:cubicBezTo>
                  <a:lnTo>
                    <a:pt x="1039" y="258"/>
                  </a:lnTo>
                  <a:cubicBezTo>
                    <a:pt x="1223" y="261"/>
                    <a:pt x="1407" y="262"/>
                    <a:pt x="1591" y="262"/>
                  </a:cubicBezTo>
                  <a:cubicBezTo>
                    <a:pt x="2410" y="262"/>
                    <a:pt x="3229" y="239"/>
                    <a:pt x="4049" y="215"/>
                  </a:cubicBezTo>
                  <a:cubicBezTo>
                    <a:pt x="4077" y="172"/>
                    <a:pt x="4034" y="129"/>
                    <a:pt x="3991" y="129"/>
                  </a:cubicBezTo>
                  <a:cubicBezTo>
                    <a:pt x="3576" y="115"/>
                    <a:pt x="3160" y="115"/>
                    <a:pt x="2744" y="115"/>
                  </a:cubicBezTo>
                  <a:cubicBezTo>
                    <a:pt x="1956" y="144"/>
                    <a:pt x="1182" y="158"/>
                    <a:pt x="408" y="158"/>
                  </a:cubicBezTo>
                  <a:lnTo>
                    <a:pt x="394" y="158"/>
                  </a:lnTo>
                  <a:cubicBezTo>
                    <a:pt x="594" y="129"/>
                    <a:pt x="795" y="101"/>
                    <a:pt x="981" y="72"/>
                  </a:cubicBezTo>
                  <a:cubicBezTo>
                    <a:pt x="838" y="58"/>
                    <a:pt x="680" y="43"/>
                    <a:pt x="537" y="29"/>
                  </a:cubicBezTo>
                  <a:cubicBezTo>
                    <a:pt x="437" y="29"/>
                    <a:pt x="336" y="15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309540" y="2220916"/>
              <a:ext cx="736180" cy="329407"/>
            </a:xfrm>
            <a:custGeom>
              <a:rect b="b" l="l" r="r" t="t"/>
              <a:pathLst>
                <a:path extrusionOk="0" h="5054" w="11295">
                  <a:moveTo>
                    <a:pt x="8671" y="526"/>
                  </a:moveTo>
                  <a:cubicBezTo>
                    <a:pt x="9732" y="769"/>
                    <a:pt x="10778" y="1214"/>
                    <a:pt x="10965" y="2016"/>
                  </a:cubicBezTo>
                  <a:cubicBezTo>
                    <a:pt x="9927" y="2121"/>
                    <a:pt x="8867" y="2135"/>
                    <a:pt x="7807" y="2135"/>
                  </a:cubicBezTo>
                  <a:cubicBezTo>
                    <a:pt x="7408" y="2135"/>
                    <a:pt x="7010" y="2133"/>
                    <a:pt x="6613" y="2133"/>
                  </a:cubicBezTo>
                  <a:cubicBezTo>
                    <a:pt x="6184" y="2133"/>
                    <a:pt x="5757" y="2136"/>
                    <a:pt x="5332" y="2145"/>
                  </a:cubicBezTo>
                  <a:cubicBezTo>
                    <a:pt x="3985" y="2174"/>
                    <a:pt x="2637" y="2203"/>
                    <a:pt x="1304" y="2317"/>
                  </a:cubicBezTo>
                  <a:cubicBezTo>
                    <a:pt x="2422" y="2059"/>
                    <a:pt x="3526" y="1687"/>
                    <a:pt x="4644" y="1400"/>
                  </a:cubicBezTo>
                  <a:cubicBezTo>
                    <a:pt x="5977" y="1056"/>
                    <a:pt x="7310" y="741"/>
                    <a:pt x="8671" y="526"/>
                  </a:cubicBezTo>
                  <a:close/>
                  <a:moveTo>
                    <a:pt x="6665" y="282"/>
                  </a:moveTo>
                  <a:cubicBezTo>
                    <a:pt x="7310" y="296"/>
                    <a:pt x="7955" y="368"/>
                    <a:pt x="8585" y="511"/>
                  </a:cubicBezTo>
                  <a:cubicBezTo>
                    <a:pt x="5805" y="855"/>
                    <a:pt x="3168" y="1830"/>
                    <a:pt x="430" y="2375"/>
                  </a:cubicBezTo>
                  <a:cubicBezTo>
                    <a:pt x="2236" y="1027"/>
                    <a:pt x="4415" y="282"/>
                    <a:pt x="6665" y="282"/>
                  </a:cubicBezTo>
                  <a:close/>
                  <a:moveTo>
                    <a:pt x="10979" y="2102"/>
                  </a:moveTo>
                  <a:lnTo>
                    <a:pt x="10979" y="2102"/>
                  </a:lnTo>
                  <a:cubicBezTo>
                    <a:pt x="11008" y="2389"/>
                    <a:pt x="10950" y="2676"/>
                    <a:pt x="10821" y="2934"/>
                  </a:cubicBezTo>
                  <a:cubicBezTo>
                    <a:pt x="10778" y="3020"/>
                    <a:pt x="10721" y="3106"/>
                    <a:pt x="10664" y="3192"/>
                  </a:cubicBezTo>
                  <a:cubicBezTo>
                    <a:pt x="8843" y="3163"/>
                    <a:pt x="7066" y="3034"/>
                    <a:pt x="5260" y="2848"/>
                  </a:cubicBezTo>
                  <a:cubicBezTo>
                    <a:pt x="3641" y="2676"/>
                    <a:pt x="2035" y="2547"/>
                    <a:pt x="401" y="2518"/>
                  </a:cubicBezTo>
                  <a:cubicBezTo>
                    <a:pt x="516" y="2489"/>
                    <a:pt x="616" y="2475"/>
                    <a:pt x="731" y="2446"/>
                  </a:cubicBezTo>
                  <a:cubicBezTo>
                    <a:pt x="2451" y="2274"/>
                    <a:pt x="4171" y="2274"/>
                    <a:pt x="5891" y="2231"/>
                  </a:cubicBezTo>
                  <a:cubicBezTo>
                    <a:pt x="6314" y="2224"/>
                    <a:pt x="6738" y="2223"/>
                    <a:pt x="7164" y="2223"/>
                  </a:cubicBezTo>
                  <a:cubicBezTo>
                    <a:pt x="7305" y="2223"/>
                    <a:pt x="7447" y="2223"/>
                    <a:pt x="7589" y="2223"/>
                  </a:cubicBezTo>
                  <a:cubicBezTo>
                    <a:pt x="8724" y="2223"/>
                    <a:pt x="9861" y="2217"/>
                    <a:pt x="10979" y="2102"/>
                  </a:cubicBezTo>
                  <a:close/>
                  <a:moveTo>
                    <a:pt x="201" y="2561"/>
                  </a:moveTo>
                  <a:cubicBezTo>
                    <a:pt x="3684" y="2676"/>
                    <a:pt x="7123" y="3220"/>
                    <a:pt x="10621" y="3263"/>
                  </a:cubicBezTo>
                  <a:cubicBezTo>
                    <a:pt x="10234" y="3765"/>
                    <a:pt x="9718" y="4138"/>
                    <a:pt x="9130" y="4353"/>
                  </a:cubicBezTo>
                  <a:cubicBezTo>
                    <a:pt x="7525" y="4310"/>
                    <a:pt x="5948" y="4095"/>
                    <a:pt x="4400" y="3708"/>
                  </a:cubicBezTo>
                  <a:cubicBezTo>
                    <a:pt x="2996" y="3335"/>
                    <a:pt x="1577" y="2833"/>
                    <a:pt x="129" y="2604"/>
                  </a:cubicBezTo>
                  <a:lnTo>
                    <a:pt x="201" y="2561"/>
                  </a:lnTo>
                  <a:close/>
                  <a:moveTo>
                    <a:pt x="201" y="2676"/>
                  </a:moveTo>
                  <a:cubicBezTo>
                    <a:pt x="1749" y="3163"/>
                    <a:pt x="3354" y="3550"/>
                    <a:pt x="4931" y="3937"/>
                  </a:cubicBezTo>
                  <a:cubicBezTo>
                    <a:pt x="6221" y="4225"/>
                    <a:pt x="7526" y="4382"/>
                    <a:pt x="8843" y="4382"/>
                  </a:cubicBezTo>
                  <a:cubicBezTo>
                    <a:pt x="8900" y="4382"/>
                    <a:pt x="8958" y="4382"/>
                    <a:pt x="9015" y="4381"/>
                  </a:cubicBezTo>
                  <a:lnTo>
                    <a:pt x="9015" y="4381"/>
                  </a:lnTo>
                  <a:cubicBezTo>
                    <a:pt x="8177" y="4668"/>
                    <a:pt x="7302" y="4808"/>
                    <a:pt x="6427" y="4808"/>
                  </a:cubicBezTo>
                  <a:cubicBezTo>
                    <a:pt x="6210" y="4808"/>
                    <a:pt x="5993" y="4800"/>
                    <a:pt x="5776" y="4783"/>
                  </a:cubicBezTo>
                  <a:cubicBezTo>
                    <a:pt x="3684" y="4639"/>
                    <a:pt x="1964" y="3679"/>
                    <a:pt x="201" y="2676"/>
                  </a:cubicBezTo>
                  <a:close/>
                  <a:moveTo>
                    <a:pt x="6767" y="0"/>
                  </a:moveTo>
                  <a:cubicBezTo>
                    <a:pt x="4551" y="0"/>
                    <a:pt x="2160" y="702"/>
                    <a:pt x="373" y="2045"/>
                  </a:cubicBezTo>
                  <a:cubicBezTo>
                    <a:pt x="258" y="2274"/>
                    <a:pt x="129" y="2489"/>
                    <a:pt x="0" y="2704"/>
                  </a:cubicBezTo>
                  <a:lnTo>
                    <a:pt x="14" y="2704"/>
                  </a:lnTo>
                  <a:cubicBezTo>
                    <a:pt x="1896" y="4062"/>
                    <a:pt x="4080" y="5054"/>
                    <a:pt x="6413" y="5054"/>
                  </a:cubicBezTo>
                  <a:cubicBezTo>
                    <a:pt x="6568" y="5054"/>
                    <a:pt x="6724" y="5049"/>
                    <a:pt x="6880" y="5041"/>
                  </a:cubicBezTo>
                  <a:cubicBezTo>
                    <a:pt x="8327" y="4955"/>
                    <a:pt x="11165" y="4381"/>
                    <a:pt x="11223" y="2461"/>
                  </a:cubicBezTo>
                  <a:cubicBezTo>
                    <a:pt x="11294" y="583"/>
                    <a:pt x="8643" y="67"/>
                    <a:pt x="7209" y="10"/>
                  </a:cubicBezTo>
                  <a:cubicBezTo>
                    <a:pt x="7063" y="4"/>
                    <a:pt x="6916" y="0"/>
                    <a:pt x="6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93702" y="2354204"/>
              <a:ext cx="40149" cy="44060"/>
            </a:xfrm>
            <a:custGeom>
              <a:rect b="b" l="l" r="r" t="t"/>
              <a:pathLst>
                <a:path extrusionOk="0" h="676" w="616">
                  <a:moveTo>
                    <a:pt x="616" y="0"/>
                  </a:moveTo>
                  <a:lnTo>
                    <a:pt x="616" y="0"/>
                  </a:lnTo>
                  <a:cubicBezTo>
                    <a:pt x="444" y="143"/>
                    <a:pt x="257" y="287"/>
                    <a:pt x="85" y="430"/>
                  </a:cubicBezTo>
                  <a:cubicBezTo>
                    <a:pt x="1" y="527"/>
                    <a:pt x="70" y="675"/>
                    <a:pt x="180" y="675"/>
                  </a:cubicBezTo>
                  <a:cubicBezTo>
                    <a:pt x="200" y="675"/>
                    <a:pt x="221" y="670"/>
                    <a:pt x="243" y="659"/>
                  </a:cubicBezTo>
                  <a:cubicBezTo>
                    <a:pt x="372" y="444"/>
                    <a:pt x="501" y="229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15264" y="1365787"/>
              <a:ext cx="412965" cy="802531"/>
            </a:xfrm>
            <a:custGeom>
              <a:rect b="b" l="l" r="r" t="t"/>
              <a:pathLst>
                <a:path extrusionOk="0" h="12313" w="6336">
                  <a:moveTo>
                    <a:pt x="5719" y="3957"/>
                  </a:moveTo>
                  <a:lnTo>
                    <a:pt x="5719" y="3957"/>
                  </a:lnTo>
                  <a:cubicBezTo>
                    <a:pt x="5934" y="5276"/>
                    <a:pt x="5834" y="6623"/>
                    <a:pt x="5418" y="7884"/>
                  </a:cubicBezTo>
                  <a:cubicBezTo>
                    <a:pt x="5031" y="9174"/>
                    <a:pt x="4458" y="10593"/>
                    <a:pt x="3598" y="11697"/>
                  </a:cubicBezTo>
                  <a:cubicBezTo>
                    <a:pt x="4114" y="10392"/>
                    <a:pt x="4558" y="9059"/>
                    <a:pt x="4931" y="7698"/>
                  </a:cubicBezTo>
                  <a:cubicBezTo>
                    <a:pt x="5146" y="6995"/>
                    <a:pt x="5303" y="6265"/>
                    <a:pt x="5432" y="5534"/>
                  </a:cubicBezTo>
                  <a:cubicBezTo>
                    <a:pt x="5490" y="5003"/>
                    <a:pt x="5590" y="4487"/>
                    <a:pt x="5719" y="3957"/>
                  </a:cubicBezTo>
                  <a:close/>
                  <a:moveTo>
                    <a:pt x="430" y="6809"/>
                  </a:moveTo>
                  <a:lnTo>
                    <a:pt x="430" y="6809"/>
                  </a:lnTo>
                  <a:cubicBezTo>
                    <a:pt x="760" y="7583"/>
                    <a:pt x="1233" y="8328"/>
                    <a:pt x="1606" y="9088"/>
                  </a:cubicBezTo>
                  <a:cubicBezTo>
                    <a:pt x="2036" y="10005"/>
                    <a:pt x="2509" y="10894"/>
                    <a:pt x="3053" y="11740"/>
                  </a:cubicBezTo>
                  <a:cubicBezTo>
                    <a:pt x="2107" y="10665"/>
                    <a:pt x="1176" y="9504"/>
                    <a:pt x="731" y="8128"/>
                  </a:cubicBezTo>
                  <a:cubicBezTo>
                    <a:pt x="602" y="7698"/>
                    <a:pt x="502" y="7253"/>
                    <a:pt x="430" y="6809"/>
                  </a:cubicBezTo>
                  <a:close/>
                  <a:moveTo>
                    <a:pt x="2881" y="274"/>
                  </a:moveTo>
                  <a:lnTo>
                    <a:pt x="2881" y="274"/>
                  </a:lnTo>
                  <a:cubicBezTo>
                    <a:pt x="2738" y="2266"/>
                    <a:pt x="2752" y="4258"/>
                    <a:pt x="2910" y="6250"/>
                  </a:cubicBezTo>
                  <a:cubicBezTo>
                    <a:pt x="3068" y="8085"/>
                    <a:pt x="3526" y="9977"/>
                    <a:pt x="3325" y="11826"/>
                  </a:cubicBezTo>
                  <a:cubicBezTo>
                    <a:pt x="3325" y="11238"/>
                    <a:pt x="3068" y="10679"/>
                    <a:pt x="2939" y="10106"/>
                  </a:cubicBezTo>
                  <a:cubicBezTo>
                    <a:pt x="2709" y="9145"/>
                    <a:pt x="2480" y="8171"/>
                    <a:pt x="2279" y="7196"/>
                  </a:cubicBezTo>
                  <a:cubicBezTo>
                    <a:pt x="1907" y="5405"/>
                    <a:pt x="1505" y="3613"/>
                    <a:pt x="1247" y="1807"/>
                  </a:cubicBezTo>
                  <a:lnTo>
                    <a:pt x="1219" y="1764"/>
                  </a:lnTo>
                  <a:cubicBezTo>
                    <a:pt x="1491" y="1205"/>
                    <a:pt x="1921" y="746"/>
                    <a:pt x="2451" y="431"/>
                  </a:cubicBezTo>
                  <a:cubicBezTo>
                    <a:pt x="2580" y="345"/>
                    <a:pt x="2738" y="302"/>
                    <a:pt x="2881" y="274"/>
                  </a:cubicBezTo>
                  <a:close/>
                  <a:moveTo>
                    <a:pt x="1118" y="1979"/>
                  </a:moveTo>
                  <a:cubicBezTo>
                    <a:pt x="1161" y="3627"/>
                    <a:pt x="1677" y="5347"/>
                    <a:pt x="2021" y="6952"/>
                  </a:cubicBezTo>
                  <a:cubicBezTo>
                    <a:pt x="2380" y="8629"/>
                    <a:pt x="2881" y="10263"/>
                    <a:pt x="3225" y="11926"/>
                  </a:cubicBezTo>
                  <a:cubicBezTo>
                    <a:pt x="2767" y="11052"/>
                    <a:pt x="2279" y="10177"/>
                    <a:pt x="1849" y="9289"/>
                  </a:cubicBezTo>
                  <a:cubicBezTo>
                    <a:pt x="1391" y="8357"/>
                    <a:pt x="760" y="7440"/>
                    <a:pt x="387" y="6465"/>
                  </a:cubicBezTo>
                  <a:cubicBezTo>
                    <a:pt x="230" y="4932"/>
                    <a:pt x="473" y="3384"/>
                    <a:pt x="1118" y="1979"/>
                  </a:cubicBezTo>
                  <a:close/>
                  <a:moveTo>
                    <a:pt x="3066" y="0"/>
                  </a:moveTo>
                  <a:cubicBezTo>
                    <a:pt x="1579" y="0"/>
                    <a:pt x="474" y="2520"/>
                    <a:pt x="244" y="3842"/>
                  </a:cubicBezTo>
                  <a:cubicBezTo>
                    <a:pt x="0" y="5261"/>
                    <a:pt x="15" y="6823"/>
                    <a:pt x="531" y="8185"/>
                  </a:cubicBezTo>
                  <a:cubicBezTo>
                    <a:pt x="1104" y="9719"/>
                    <a:pt x="2093" y="10994"/>
                    <a:pt x="3240" y="12141"/>
                  </a:cubicBezTo>
                  <a:cubicBezTo>
                    <a:pt x="3211" y="12227"/>
                    <a:pt x="3254" y="12299"/>
                    <a:pt x="3340" y="12313"/>
                  </a:cubicBezTo>
                  <a:cubicBezTo>
                    <a:pt x="3383" y="11238"/>
                    <a:pt x="3397" y="10149"/>
                    <a:pt x="3383" y="9059"/>
                  </a:cubicBezTo>
                  <a:cubicBezTo>
                    <a:pt x="3268" y="8128"/>
                    <a:pt x="3111" y="7182"/>
                    <a:pt x="3039" y="6250"/>
                  </a:cubicBezTo>
                  <a:cubicBezTo>
                    <a:pt x="2910" y="4258"/>
                    <a:pt x="2881" y="2266"/>
                    <a:pt x="2967" y="259"/>
                  </a:cubicBezTo>
                  <a:cubicBezTo>
                    <a:pt x="3001" y="256"/>
                    <a:pt x="3035" y="254"/>
                    <a:pt x="3069" y="254"/>
                  </a:cubicBezTo>
                  <a:cubicBezTo>
                    <a:pt x="3640" y="254"/>
                    <a:pt x="4122" y="705"/>
                    <a:pt x="4501" y="1219"/>
                  </a:cubicBezTo>
                  <a:cubicBezTo>
                    <a:pt x="4286" y="1950"/>
                    <a:pt x="4314" y="2696"/>
                    <a:pt x="4257" y="3470"/>
                  </a:cubicBezTo>
                  <a:cubicBezTo>
                    <a:pt x="4185" y="4473"/>
                    <a:pt x="4028" y="5491"/>
                    <a:pt x="3884" y="6494"/>
                  </a:cubicBezTo>
                  <a:cubicBezTo>
                    <a:pt x="3741" y="7626"/>
                    <a:pt x="3583" y="8773"/>
                    <a:pt x="3483" y="9919"/>
                  </a:cubicBezTo>
                  <a:cubicBezTo>
                    <a:pt x="3497" y="10292"/>
                    <a:pt x="3512" y="10665"/>
                    <a:pt x="3512" y="11037"/>
                  </a:cubicBezTo>
                  <a:cubicBezTo>
                    <a:pt x="3712" y="9532"/>
                    <a:pt x="3899" y="8027"/>
                    <a:pt x="4085" y="6523"/>
                  </a:cubicBezTo>
                  <a:cubicBezTo>
                    <a:pt x="4200" y="5591"/>
                    <a:pt x="4357" y="4645"/>
                    <a:pt x="4415" y="3699"/>
                  </a:cubicBezTo>
                  <a:cubicBezTo>
                    <a:pt x="4472" y="2925"/>
                    <a:pt x="4429" y="2122"/>
                    <a:pt x="4615" y="1363"/>
                  </a:cubicBezTo>
                  <a:cubicBezTo>
                    <a:pt x="4701" y="1492"/>
                    <a:pt x="4802" y="1635"/>
                    <a:pt x="4873" y="1764"/>
                  </a:cubicBezTo>
                  <a:cubicBezTo>
                    <a:pt x="5246" y="2366"/>
                    <a:pt x="5504" y="3011"/>
                    <a:pt x="5662" y="3699"/>
                  </a:cubicBezTo>
                  <a:cubicBezTo>
                    <a:pt x="5174" y="4946"/>
                    <a:pt x="5117" y="6365"/>
                    <a:pt x="4773" y="7655"/>
                  </a:cubicBezTo>
                  <a:cubicBezTo>
                    <a:pt x="4386" y="9031"/>
                    <a:pt x="3942" y="10378"/>
                    <a:pt x="3526" y="11725"/>
                  </a:cubicBezTo>
                  <a:cubicBezTo>
                    <a:pt x="3526" y="11869"/>
                    <a:pt x="3526" y="12026"/>
                    <a:pt x="3526" y="12170"/>
                  </a:cubicBezTo>
                  <a:cubicBezTo>
                    <a:pt x="4787" y="10751"/>
                    <a:pt x="5604" y="8658"/>
                    <a:pt x="5934" y="6838"/>
                  </a:cubicBezTo>
                  <a:cubicBezTo>
                    <a:pt x="6335" y="4645"/>
                    <a:pt x="5991" y="2079"/>
                    <a:pt x="4228" y="517"/>
                  </a:cubicBezTo>
                  <a:cubicBezTo>
                    <a:pt x="3823" y="154"/>
                    <a:pt x="3432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232891" y="1957143"/>
              <a:ext cx="12253" cy="211175"/>
            </a:xfrm>
            <a:custGeom>
              <a:rect b="b" l="l" r="r" t="t"/>
              <a:pathLst>
                <a:path extrusionOk="0" h="3240" w="188">
                  <a:moveTo>
                    <a:pt x="44" y="1"/>
                  </a:moveTo>
                  <a:lnTo>
                    <a:pt x="44" y="1"/>
                  </a:lnTo>
                  <a:cubicBezTo>
                    <a:pt x="58" y="1076"/>
                    <a:pt x="44" y="2165"/>
                    <a:pt x="1" y="3240"/>
                  </a:cubicBezTo>
                  <a:cubicBezTo>
                    <a:pt x="44" y="3240"/>
                    <a:pt x="72" y="3226"/>
                    <a:pt x="101" y="3197"/>
                  </a:cubicBezTo>
                  <a:cubicBezTo>
                    <a:pt x="130" y="3168"/>
                    <a:pt x="158" y="3125"/>
                    <a:pt x="187" y="3097"/>
                  </a:cubicBezTo>
                  <a:cubicBezTo>
                    <a:pt x="187" y="2953"/>
                    <a:pt x="187" y="2796"/>
                    <a:pt x="187" y="2652"/>
                  </a:cubicBezTo>
                  <a:cubicBezTo>
                    <a:pt x="173" y="2681"/>
                    <a:pt x="173" y="2710"/>
                    <a:pt x="158" y="2738"/>
                  </a:cubicBezTo>
                  <a:lnTo>
                    <a:pt x="115" y="2796"/>
                  </a:lnTo>
                  <a:cubicBezTo>
                    <a:pt x="130" y="2566"/>
                    <a:pt x="158" y="2351"/>
                    <a:pt x="158" y="2122"/>
                  </a:cubicBezTo>
                  <a:cubicBezTo>
                    <a:pt x="173" y="2065"/>
                    <a:pt x="173" y="2022"/>
                    <a:pt x="173" y="1964"/>
                  </a:cubicBezTo>
                  <a:cubicBezTo>
                    <a:pt x="173" y="1592"/>
                    <a:pt x="158" y="1219"/>
                    <a:pt x="144" y="846"/>
                  </a:cubicBezTo>
                  <a:cubicBezTo>
                    <a:pt x="144" y="875"/>
                    <a:pt x="130" y="904"/>
                    <a:pt x="130" y="932"/>
                  </a:cubicBezTo>
                  <a:cubicBezTo>
                    <a:pt x="115" y="617"/>
                    <a:pt x="72" y="30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37484" y="1116027"/>
              <a:ext cx="445684" cy="784216"/>
            </a:xfrm>
            <a:custGeom>
              <a:rect b="b" l="l" r="r" t="t"/>
              <a:pathLst>
                <a:path extrusionOk="0" h="12032" w="6838">
                  <a:moveTo>
                    <a:pt x="4643" y="173"/>
                  </a:moveTo>
                  <a:cubicBezTo>
                    <a:pt x="4871" y="173"/>
                    <a:pt x="5101" y="246"/>
                    <a:pt x="5289" y="379"/>
                  </a:cubicBezTo>
                  <a:cubicBezTo>
                    <a:pt x="5519" y="522"/>
                    <a:pt x="5719" y="737"/>
                    <a:pt x="5877" y="967"/>
                  </a:cubicBezTo>
                  <a:cubicBezTo>
                    <a:pt x="4730" y="4163"/>
                    <a:pt x="3656" y="7345"/>
                    <a:pt x="2308" y="10440"/>
                  </a:cubicBezTo>
                  <a:cubicBezTo>
                    <a:pt x="2652" y="9122"/>
                    <a:pt x="2781" y="7703"/>
                    <a:pt x="3054" y="6384"/>
                  </a:cubicBezTo>
                  <a:cubicBezTo>
                    <a:pt x="3269" y="5324"/>
                    <a:pt x="3541" y="4278"/>
                    <a:pt x="3784" y="3217"/>
                  </a:cubicBezTo>
                  <a:cubicBezTo>
                    <a:pt x="3928" y="2644"/>
                    <a:pt x="4071" y="2070"/>
                    <a:pt x="4186" y="1483"/>
                  </a:cubicBezTo>
                  <a:cubicBezTo>
                    <a:pt x="4272" y="1053"/>
                    <a:pt x="4286" y="608"/>
                    <a:pt x="4444" y="193"/>
                  </a:cubicBezTo>
                  <a:cubicBezTo>
                    <a:pt x="4509" y="180"/>
                    <a:pt x="4576" y="173"/>
                    <a:pt x="4643" y="173"/>
                  </a:cubicBezTo>
                  <a:close/>
                  <a:moveTo>
                    <a:pt x="5992" y="6800"/>
                  </a:moveTo>
                  <a:lnTo>
                    <a:pt x="5992" y="6800"/>
                  </a:lnTo>
                  <a:cubicBezTo>
                    <a:pt x="5963" y="6872"/>
                    <a:pt x="5949" y="6943"/>
                    <a:pt x="5934" y="7015"/>
                  </a:cubicBezTo>
                  <a:cubicBezTo>
                    <a:pt x="5562" y="8133"/>
                    <a:pt x="5031" y="9308"/>
                    <a:pt x="4128" y="10111"/>
                  </a:cubicBezTo>
                  <a:cubicBezTo>
                    <a:pt x="3613" y="10541"/>
                    <a:pt x="3068" y="10942"/>
                    <a:pt x="2495" y="11286"/>
                  </a:cubicBezTo>
                  <a:cubicBezTo>
                    <a:pt x="3928" y="10025"/>
                    <a:pt x="5117" y="8506"/>
                    <a:pt x="5992" y="6800"/>
                  </a:cubicBezTo>
                  <a:close/>
                  <a:moveTo>
                    <a:pt x="5992" y="1167"/>
                  </a:moveTo>
                  <a:cubicBezTo>
                    <a:pt x="6379" y="1913"/>
                    <a:pt x="6465" y="2873"/>
                    <a:pt x="6465" y="3633"/>
                  </a:cubicBezTo>
                  <a:cubicBezTo>
                    <a:pt x="6465" y="4464"/>
                    <a:pt x="6364" y="5309"/>
                    <a:pt x="6178" y="6126"/>
                  </a:cubicBezTo>
                  <a:cubicBezTo>
                    <a:pt x="5103" y="8276"/>
                    <a:pt x="3627" y="10025"/>
                    <a:pt x="1893" y="11659"/>
                  </a:cubicBezTo>
                  <a:lnTo>
                    <a:pt x="1878" y="11659"/>
                  </a:lnTo>
                  <a:cubicBezTo>
                    <a:pt x="1907" y="11601"/>
                    <a:pt x="1936" y="11544"/>
                    <a:pt x="1950" y="11501"/>
                  </a:cubicBezTo>
                  <a:cubicBezTo>
                    <a:pt x="3770" y="8291"/>
                    <a:pt x="4773" y="4636"/>
                    <a:pt x="5992" y="1167"/>
                  </a:cubicBezTo>
                  <a:close/>
                  <a:moveTo>
                    <a:pt x="2079" y="2271"/>
                  </a:moveTo>
                  <a:lnTo>
                    <a:pt x="2079" y="2271"/>
                  </a:lnTo>
                  <a:cubicBezTo>
                    <a:pt x="1950" y="3905"/>
                    <a:pt x="1921" y="5553"/>
                    <a:pt x="1792" y="7187"/>
                  </a:cubicBezTo>
                  <a:cubicBezTo>
                    <a:pt x="1678" y="8721"/>
                    <a:pt x="1520" y="10269"/>
                    <a:pt x="1620" y="11816"/>
                  </a:cubicBezTo>
                  <a:lnTo>
                    <a:pt x="1606" y="11831"/>
                  </a:lnTo>
                  <a:cubicBezTo>
                    <a:pt x="760" y="9796"/>
                    <a:pt x="201" y="7760"/>
                    <a:pt x="732" y="5553"/>
                  </a:cubicBezTo>
                  <a:cubicBezTo>
                    <a:pt x="975" y="4392"/>
                    <a:pt x="1434" y="3274"/>
                    <a:pt x="2079" y="2271"/>
                  </a:cubicBezTo>
                  <a:close/>
                  <a:moveTo>
                    <a:pt x="4637" y="1"/>
                  </a:moveTo>
                  <a:cubicBezTo>
                    <a:pt x="4548" y="1"/>
                    <a:pt x="4459" y="7"/>
                    <a:pt x="4372" y="21"/>
                  </a:cubicBezTo>
                  <a:cubicBezTo>
                    <a:pt x="2452" y="279"/>
                    <a:pt x="1133" y="3260"/>
                    <a:pt x="689" y="4779"/>
                  </a:cubicBezTo>
                  <a:cubicBezTo>
                    <a:pt x="1" y="7158"/>
                    <a:pt x="287" y="9724"/>
                    <a:pt x="1506" y="11902"/>
                  </a:cubicBezTo>
                  <a:cubicBezTo>
                    <a:pt x="1477" y="11945"/>
                    <a:pt x="1491" y="12003"/>
                    <a:pt x="1549" y="12031"/>
                  </a:cubicBezTo>
                  <a:cubicBezTo>
                    <a:pt x="1606" y="11874"/>
                    <a:pt x="1663" y="11716"/>
                    <a:pt x="1706" y="11558"/>
                  </a:cubicBezTo>
                  <a:cubicBezTo>
                    <a:pt x="1964" y="8391"/>
                    <a:pt x="1993" y="5209"/>
                    <a:pt x="2222" y="2056"/>
                  </a:cubicBezTo>
                  <a:cubicBezTo>
                    <a:pt x="2681" y="1411"/>
                    <a:pt x="3441" y="465"/>
                    <a:pt x="4272" y="221"/>
                  </a:cubicBezTo>
                  <a:lnTo>
                    <a:pt x="4272" y="221"/>
                  </a:lnTo>
                  <a:cubicBezTo>
                    <a:pt x="3999" y="967"/>
                    <a:pt x="3942" y="1827"/>
                    <a:pt x="3756" y="2601"/>
                  </a:cubicBezTo>
                  <a:cubicBezTo>
                    <a:pt x="3484" y="3647"/>
                    <a:pt x="3197" y="4693"/>
                    <a:pt x="2968" y="5754"/>
                  </a:cubicBezTo>
                  <a:cubicBezTo>
                    <a:pt x="2738" y="6814"/>
                    <a:pt x="2523" y="7861"/>
                    <a:pt x="2337" y="8921"/>
                  </a:cubicBezTo>
                  <a:cubicBezTo>
                    <a:pt x="2251" y="9409"/>
                    <a:pt x="2179" y="9882"/>
                    <a:pt x="2093" y="10355"/>
                  </a:cubicBezTo>
                  <a:cubicBezTo>
                    <a:pt x="2394" y="9351"/>
                    <a:pt x="2609" y="8319"/>
                    <a:pt x="2738" y="7273"/>
                  </a:cubicBezTo>
                  <a:cubicBezTo>
                    <a:pt x="2745" y="7252"/>
                    <a:pt x="2767" y="7241"/>
                    <a:pt x="2787" y="7241"/>
                  </a:cubicBezTo>
                  <a:cubicBezTo>
                    <a:pt x="2806" y="7241"/>
                    <a:pt x="2824" y="7252"/>
                    <a:pt x="2824" y="7273"/>
                  </a:cubicBezTo>
                  <a:cubicBezTo>
                    <a:pt x="2638" y="8893"/>
                    <a:pt x="2265" y="10483"/>
                    <a:pt x="1721" y="12017"/>
                  </a:cubicBezTo>
                  <a:cubicBezTo>
                    <a:pt x="4071" y="10971"/>
                    <a:pt x="5791" y="8864"/>
                    <a:pt x="6350" y="6356"/>
                  </a:cubicBezTo>
                  <a:cubicBezTo>
                    <a:pt x="6665" y="5051"/>
                    <a:pt x="6837" y="3676"/>
                    <a:pt x="6594" y="2343"/>
                  </a:cubicBezTo>
                  <a:cubicBezTo>
                    <a:pt x="6436" y="1540"/>
                    <a:pt x="6106" y="336"/>
                    <a:pt x="5189" y="78"/>
                  </a:cubicBezTo>
                  <a:cubicBezTo>
                    <a:pt x="5014" y="29"/>
                    <a:pt x="4825" y="1"/>
                    <a:pt x="4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38378" y="1587912"/>
              <a:ext cx="83232" cy="313634"/>
            </a:xfrm>
            <a:custGeom>
              <a:rect b="b" l="l" r="r" t="t"/>
              <a:pathLst>
                <a:path extrusionOk="0" h="4812" w="1277">
                  <a:moveTo>
                    <a:pt x="1239" y="1"/>
                  </a:moveTo>
                  <a:cubicBezTo>
                    <a:pt x="1219" y="1"/>
                    <a:pt x="1197" y="12"/>
                    <a:pt x="1190" y="33"/>
                  </a:cubicBezTo>
                  <a:cubicBezTo>
                    <a:pt x="1061" y="1079"/>
                    <a:pt x="846" y="2111"/>
                    <a:pt x="545" y="3115"/>
                  </a:cubicBezTo>
                  <a:cubicBezTo>
                    <a:pt x="459" y="3602"/>
                    <a:pt x="330" y="4075"/>
                    <a:pt x="144" y="4533"/>
                  </a:cubicBezTo>
                  <a:cubicBezTo>
                    <a:pt x="158" y="4462"/>
                    <a:pt x="158" y="4390"/>
                    <a:pt x="158" y="4318"/>
                  </a:cubicBezTo>
                  <a:lnTo>
                    <a:pt x="158" y="4318"/>
                  </a:lnTo>
                  <a:cubicBezTo>
                    <a:pt x="115" y="4476"/>
                    <a:pt x="58" y="4634"/>
                    <a:pt x="1" y="4791"/>
                  </a:cubicBezTo>
                  <a:cubicBezTo>
                    <a:pt x="21" y="4802"/>
                    <a:pt x="41" y="4812"/>
                    <a:pt x="61" y="4812"/>
                  </a:cubicBezTo>
                  <a:cubicBezTo>
                    <a:pt x="70" y="4812"/>
                    <a:pt x="78" y="4810"/>
                    <a:pt x="87" y="4806"/>
                  </a:cubicBezTo>
                  <a:lnTo>
                    <a:pt x="130" y="4806"/>
                  </a:lnTo>
                  <a:lnTo>
                    <a:pt x="130" y="4791"/>
                  </a:lnTo>
                  <a:cubicBezTo>
                    <a:pt x="144" y="4791"/>
                    <a:pt x="158" y="4777"/>
                    <a:pt x="173" y="4777"/>
                  </a:cubicBezTo>
                  <a:cubicBezTo>
                    <a:pt x="717" y="3243"/>
                    <a:pt x="1090" y="1653"/>
                    <a:pt x="1276" y="33"/>
                  </a:cubicBezTo>
                  <a:cubicBezTo>
                    <a:pt x="1276" y="1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13"/>
          <p:cNvSpPr/>
          <p:nvPr/>
        </p:nvSpPr>
        <p:spPr>
          <a:xfrm>
            <a:off x="88651" y="1328789"/>
            <a:ext cx="172919" cy="107366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3"/>
          <p:cNvSpPr/>
          <p:nvPr/>
        </p:nvSpPr>
        <p:spPr>
          <a:xfrm>
            <a:off x="437855" y="442114"/>
            <a:ext cx="191890" cy="85730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3"/>
          <p:cNvSpPr/>
          <p:nvPr/>
        </p:nvSpPr>
        <p:spPr>
          <a:xfrm>
            <a:off x="-6950" y="5000100"/>
            <a:ext cx="9150900" cy="2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3"/>
          <p:cNvSpPr txBox="1"/>
          <p:nvPr>
            <p:ph idx="15" type="title"/>
          </p:nvPr>
        </p:nvSpPr>
        <p:spPr>
          <a:xfrm>
            <a:off x="948125" y="2028250"/>
            <a:ext cx="28386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4"/>
          <p:cNvSpPr/>
          <p:nvPr/>
        </p:nvSpPr>
        <p:spPr>
          <a:xfrm>
            <a:off x="-75" y="4999625"/>
            <a:ext cx="9144000" cy="1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14"/>
          <p:cNvGrpSpPr/>
          <p:nvPr/>
        </p:nvGrpSpPr>
        <p:grpSpPr>
          <a:xfrm flipH="1" rot="10800000">
            <a:off x="8196480" y="4561393"/>
            <a:ext cx="947435" cy="581626"/>
            <a:chOff x="5507185" y="2926"/>
            <a:chExt cx="2905352" cy="1783582"/>
          </a:xfrm>
        </p:grpSpPr>
        <p:sp>
          <p:nvSpPr>
            <p:cNvPr id="753" name="Google Shape;753;p14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4"/>
          <p:cNvGrpSpPr/>
          <p:nvPr/>
        </p:nvGrpSpPr>
        <p:grpSpPr>
          <a:xfrm>
            <a:off x="821" y="4465598"/>
            <a:ext cx="1320877" cy="680605"/>
            <a:chOff x="70339" y="2764236"/>
            <a:chExt cx="4623301" cy="2382238"/>
          </a:xfrm>
        </p:grpSpPr>
        <p:sp>
          <p:nvSpPr>
            <p:cNvPr id="789" name="Google Shape;789;p14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14"/>
          <p:cNvSpPr/>
          <p:nvPr/>
        </p:nvSpPr>
        <p:spPr>
          <a:xfrm flipH="1" rot="10800000">
            <a:off x="7973013" y="47528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4"/>
          <p:cNvSpPr/>
          <p:nvPr/>
        </p:nvSpPr>
        <p:spPr>
          <a:xfrm flipH="1" rot="10800000">
            <a:off x="8979726" y="4206383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4"/>
          <p:cNvSpPr/>
          <p:nvPr/>
        </p:nvSpPr>
        <p:spPr>
          <a:xfrm>
            <a:off x="611692" y="4584732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2" name="Google Shape;842;p14"/>
          <p:cNvSpPr txBox="1"/>
          <p:nvPr>
            <p:ph idx="1" type="subTitle"/>
          </p:nvPr>
        </p:nvSpPr>
        <p:spPr>
          <a:xfrm>
            <a:off x="1413138" y="1988525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3" name="Google Shape;843;p14"/>
          <p:cNvSpPr txBox="1"/>
          <p:nvPr>
            <p:ph idx="2" type="subTitle"/>
          </p:nvPr>
        </p:nvSpPr>
        <p:spPr>
          <a:xfrm>
            <a:off x="1413113" y="1647075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4" name="Google Shape;844;p14"/>
          <p:cNvSpPr txBox="1"/>
          <p:nvPr>
            <p:ph idx="3" type="subTitle"/>
          </p:nvPr>
        </p:nvSpPr>
        <p:spPr>
          <a:xfrm>
            <a:off x="6876759" y="2003075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5" name="Google Shape;845;p14"/>
          <p:cNvSpPr txBox="1"/>
          <p:nvPr>
            <p:ph idx="4" type="subTitle"/>
          </p:nvPr>
        </p:nvSpPr>
        <p:spPr>
          <a:xfrm>
            <a:off x="6876758" y="1661625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6" name="Google Shape;846;p14"/>
          <p:cNvSpPr txBox="1"/>
          <p:nvPr>
            <p:ph idx="5" type="subTitle"/>
          </p:nvPr>
        </p:nvSpPr>
        <p:spPr>
          <a:xfrm>
            <a:off x="4144947" y="1988525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7" name="Google Shape;847;p14"/>
          <p:cNvSpPr txBox="1"/>
          <p:nvPr>
            <p:ph idx="6" type="subTitle"/>
          </p:nvPr>
        </p:nvSpPr>
        <p:spPr>
          <a:xfrm>
            <a:off x="4144942" y="1647075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8" name="Google Shape;848;p14"/>
          <p:cNvSpPr txBox="1"/>
          <p:nvPr>
            <p:ph idx="7" type="subTitle"/>
          </p:nvPr>
        </p:nvSpPr>
        <p:spPr>
          <a:xfrm>
            <a:off x="1413138" y="3466638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9" name="Google Shape;849;p14"/>
          <p:cNvSpPr txBox="1"/>
          <p:nvPr>
            <p:ph idx="8" type="subTitle"/>
          </p:nvPr>
        </p:nvSpPr>
        <p:spPr>
          <a:xfrm>
            <a:off x="1413163" y="3121613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0" name="Google Shape;850;p14"/>
          <p:cNvSpPr txBox="1"/>
          <p:nvPr>
            <p:ph idx="9" type="subTitle"/>
          </p:nvPr>
        </p:nvSpPr>
        <p:spPr>
          <a:xfrm>
            <a:off x="6876750" y="3466673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1" name="Google Shape;851;p14"/>
          <p:cNvSpPr txBox="1"/>
          <p:nvPr>
            <p:ph idx="13" type="subTitle"/>
          </p:nvPr>
        </p:nvSpPr>
        <p:spPr>
          <a:xfrm>
            <a:off x="6876775" y="3121633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52" name="Google Shape;852;p14"/>
          <p:cNvSpPr txBox="1"/>
          <p:nvPr>
            <p:ph idx="14" type="subTitle"/>
          </p:nvPr>
        </p:nvSpPr>
        <p:spPr>
          <a:xfrm>
            <a:off x="4144933" y="3466655"/>
            <a:ext cx="1554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3" name="Google Shape;853;p14"/>
          <p:cNvSpPr txBox="1"/>
          <p:nvPr>
            <p:ph idx="15" type="subTitle"/>
          </p:nvPr>
        </p:nvSpPr>
        <p:spPr>
          <a:xfrm>
            <a:off x="4144954" y="3121623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7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5"/>
          <p:cNvSpPr/>
          <p:nvPr/>
        </p:nvSpPr>
        <p:spPr>
          <a:xfrm>
            <a:off x="-175" y="4999625"/>
            <a:ext cx="9144000" cy="25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5"/>
          <p:cNvSpPr txBox="1"/>
          <p:nvPr>
            <p:ph idx="1" type="subTitle"/>
          </p:nvPr>
        </p:nvSpPr>
        <p:spPr>
          <a:xfrm>
            <a:off x="4633625" y="2752346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7" name="Google Shape;857;p15"/>
          <p:cNvSpPr txBox="1"/>
          <p:nvPr>
            <p:ph idx="2" type="subTitle"/>
          </p:nvPr>
        </p:nvSpPr>
        <p:spPr>
          <a:xfrm>
            <a:off x="4633625" y="2392575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8" name="Google Shape;858;p15"/>
          <p:cNvSpPr txBox="1"/>
          <p:nvPr>
            <p:ph idx="3" type="subTitle"/>
          </p:nvPr>
        </p:nvSpPr>
        <p:spPr>
          <a:xfrm>
            <a:off x="6730825" y="2752346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15"/>
          <p:cNvSpPr txBox="1"/>
          <p:nvPr>
            <p:ph idx="4" type="subTitle"/>
          </p:nvPr>
        </p:nvSpPr>
        <p:spPr>
          <a:xfrm>
            <a:off x="6730825" y="2392575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0" name="Google Shape;860;p15"/>
          <p:cNvSpPr txBox="1"/>
          <p:nvPr>
            <p:ph idx="5" type="subTitle"/>
          </p:nvPr>
        </p:nvSpPr>
        <p:spPr>
          <a:xfrm>
            <a:off x="4633625" y="3878088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15"/>
          <p:cNvSpPr txBox="1"/>
          <p:nvPr>
            <p:ph idx="6" type="subTitle"/>
          </p:nvPr>
        </p:nvSpPr>
        <p:spPr>
          <a:xfrm>
            <a:off x="4633625" y="3530591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2" name="Google Shape;862;p15"/>
          <p:cNvSpPr txBox="1"/>
          <p:nvPr>
            <p:ph idx="7" type="subTitle"/>
          </p:nvPr>
        </p:nvSpPr>
        <p:spPr>
          <a:xfrm>
            <a:off x="6730825" y="3878088"/>
            <a:ext cx="16959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3" name="Google Shape;863;p15"/>
          <p:cNvSpPr txBox="1"/>
          <p:nvPr>
            <p:ph idx="8" type="subTitle"/>
          </p:nvPr>
        </p:nvSpPr>
        <p:spPr>
          <a:xfrm>
            <a:off x="6730825" y="3530591"/>
            <a:ext cx="1695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64" name="Google Shape;864;p15"/>
          <p:cNvGrpSpPr/>
          <p:nvPr/>
        </p:nvGrpSpPr>
        <p:grpSpPr>
          <a:xfrm rot="5400000">
            <a:off x="8134200" y="-276325"/>
            <a:ext cx="751906" cy="1304577"/>
            <a:chOff x="338" y="2926"/>
            <a:chExt cx="1972988" cy="3423187"/>
          </a:xfrm>
        </p:grpSpPr>
        <p:sp>
          <p:nvSpPr>
            <p:cNvPr id="865" name="Google Shape;865;p15"/>
            <p:cNvSpPr/>
            <p:nvPr/>
          </p:nvSpPr>
          <p:spPr>
            <a:xfrm>
              <a:off x="338" y="2926"/>
              <a:ext cx="1972988" cy="1214452"/>
            </a:xfrm>
            <a:custGeom>
              <a:rect b="b" l="l" r="r" t="t"/>
              <a:pathLst>
                <a:path extrusionOk="0" h="18633" w="30271">
                  <a:moveTo>
                    <a:pt x="22001" y="602"/>
                  </a:moveTo>
                  <a:cubicBezTo>
                    <a:pt x="21427" y="1591"/>
                    <a:pt x="20625" y="2422"/>
                    <a:pt x="19664" y="3024"/>
                  </a:cubicBezTo>
                  <a:cubicBezTo>
                    <a:pt x="18690" y="3669"/>
                    <a:pt x="17543" y="4300"/>
                    <a:pt x="16368" y="4558"/>
                  </a:cubicBezTo>
                  <a:cubicBezTo>
                    <a:pt x="17429" y="3984"/>
                    <a:pt x="18446" y="3339"/>
                    <a:pt x="19435" y="2652"/>
                  </a:cubicBezTo>
                  <a:cubicBezTo>
                    <a:pt x="19965" y="2293"/>
                    <a:pt x="20467" y="1906"/>
                    <a:pt x="20954" y="1476"/>
                  </a:cubicBezTo>
                  <a:cubicBezTo>
                    <a:pt x="21284" y="1161"/>
                    <a:pt x="21628" y="860"/>
                    <a:pt x="22001" y="602"/>
                  </a:cubicBezTo>
                  <a:close/>
                  <a:moveTo>
                    <a:pt x="27017" y="3626"/>
                  </a:moveTo>
                  <a:cubicBezTo>
                    <a:pt x="26960" y="3655"/>
                    <a:pt x="26917" y="3698"/>
                    <a:pt x="26859" y="3726"/>
                  </a:cubicBezTo>
                  <a:cubicBezTo>
                    <a:pt x="25999" y="4271"/>
                    <a:pt x="25010" y="4758"/>
                    <a:pt x="23979" y="4787"/>
                  </a:cubicBezTo>
                  <a:cubicBezTo>
                    <a:pt x="23885" y="4789"/>
                    <a:pt x="23792" y="4791"/>
                    <a:pt x="23698" y="4791"/>
                  </a:cubicBezTo>
                  <a:cubicBezTo>
                    <a:pt x="23215" y="4791"/>
                    <a:pt x="22727" y="4759"/>
                    <a:pt x="22259" y="4687"/>
                  </a:cubicBezTo>
                  <a:cubicBezTo>
                    <a:pt x="23893" y="4629"/>
                    <a:pt x="25512" y="4271"/>
                    <a:pt x="27017" y="3626"/>
                  </a:cubicBezTo>
                  <a:close/>
                  <a:moveTo>
                    <a:pt x="21958" y="5914"/>
                  </a:moveTo>
                  <a:cubicBezTo>
                    <a:pt x="22518" y="5914"/>
                    <a:pt x="23076" y="5939"/>
                    <a:pt x="23635" y="5991"/>
                  </a:cubicBezTo>
                  <a:cubicBezTo>
                    <a:pt x="24337" y="6020"/>
                    <a:pt x="25025" y="6192"/>
                    <a:pt x="25670" y="6493"/>
                  </a:cubicBezTo>
                  <a:cubicBezTo>
                    <a:pt x="25956" y="6636"/>
                    <a:pt x="26229" y="6808"/>
                    <a:pt x="26487" y="6980"/>
                  </a:cubicBezTo>
                  <a:cubicBezTo>
                    <a:pt x="25197" y="6650"/>
                    <a:pt x="23893" y="6378"/>
                    <a:pt x="22574" y="6192"/>
                  </a:cubicBezTo>
                  <a:cubicBezTo>
                    <a:pt x="21886" y="6091"/>
                    <a:pt x="21198" y="6063"/>
                    <a:pt x="20510" y="5991"/>
                  </a:cubicBezTo>
                  <a:cubicBezTo>
                    <a:pt x="20481" y="5991"/>
                    <a:pt x="20438" y="5991"/>
                    <a:pt x="20395" y="5977"/>
                  </a:cubicBezTo>
                  <a:cubicBezTo>
                    <a:pt x="20919" y="5935"/>
                    <a:pt x="21439" y="5914"/>
                    <a:pt x="21958" y="5914"/>
                  </a:cubicBezTo>
                  <a:close/>
                  <a:moveTo>
                    <a:pt x="10678" y="989"/>
                  </a:moveTo>
                  <a:cubicBezTo>
                    <a:pt x="10950" y="2293"/>
                    <a:pt x="11308" y="3569"/>
                    <a:pt x="11609" y="4859"/>
                  </a:cubicBezTo>
                  <a:cubicBezTo>
                    <a:pt x="11867" y="6020"/>
                    <a:pt x="11968" y="7181"/>
                    <a:pt x="12125" y="8356"/>
                  </a:cubicBezTo>
                  <a:cubicBezTo>
                    <a:pt x="12125" y="8399"/>
                    <a:pt x="12111" y="8442"/>
                    <a:pt x="12111" y="8485"/>
                  </a:cubicBezTo>
                  <a:lnTo>
                    <a:pt x="12054" y="8499"/>
                  </a:lnTo>
                  <a:cubicBezTo>
                    <a:pt x="11079" y="7037"/>
                    <a:pt x="10391" y="5489"/>
                    <a:pt x="10363" y="3698"/>
                  </a:cubicBezTo>
                  <a:cubicBezTo>
                    <a:pt x="10363" y="2981"/>
                    <a:pt x="10377" y="1892"/>
                    <a:pt x="10678" y="989"/>
                  </a:cubicBezTo>
                  <a:close/>
                  <a:moveTo>
                    <a:pt x="19598" y="6063"/>
                  </a:moveTo>
                  <a:lnTo>
                    <a:pt x="19598" y="6063"/>
                  </a:lnTo>
                  <a:cubicBezTo>
                    <a:pt x="20743" y="6106"/>
                    <a:pt x="21888" y="6221"/>
                    <a:pt x="23018" y="6407"/>
                  </a:cubicBezTo>
                  <a:cubicBezTo>
                    <a:pt x="24265" y="6636"/>
                    <a:pt x="25512" y="6894"/>
                    <a:pt x="26745" y="7181"/>
                  </a:cubicBezTo>
                  <a:cubicBezTo>
                    <a:pt x="27074" y="7424"/>
                    <a:pt x="27318" y="7754"/>
                    <a:pt x="27447" y="8141"/>
                  </a:cubicBezTo>
                  <a:cubicBezTo>
                    <a:pt x="27562" y="8485"/>
                    <a:pt x="27504" y="8843"/>
                    <a:pt x="27289" y="9130"/>
                  </a:cubicBezTo>
                  <a:cubicBezTo>
                    <a:pt x="25770" y="8514"/>
                    <a:pt x="24237" y="7940"/>
                    <a:pt x="22746" y="7267"/>
                  </a:cubicBezTo>
                  <a:cubicBezTo>
                    <a:pt x="21728" y="6808"/>
                    <a:pt x="20625" y="6263"/>
                    <a:pt x="19492" y="6077"/>
                  </a:cubicBezTo>
                  <a:cubicBezTo>
                    <a:pt x="19532" y="6077"/>
                    <a:pt x="19560" y="6065"/>
                    <a:pt x="19598" y="6063"/>
                  </a:cubicBezTo>
                  <a:close/>
                  <a:moveTo>
                    <a:pt x="18847" y="6163"/>
                  </a:moveTo>
                  <a:cubicBezTo>
                    <a:pt x="19349" y="6822"/>
                    <a:pt x="19965" y="7424"/>
                    <a:pt x="20524" y="8041"/>
                  </a:cubicBezTo>
                  <a:cubicBezTo>
                    <a:pt x="20969" y="8514"/>
                    <a:pt x="21585" y="8958"/>
                    <a:pt x="22001" y="9474"/>
                  </a:cubicBezTo>
                  <a:cubicBezTo>
                    <a:pt x="21427" y="9244"/>
                    <a:pt x="20897" y="8886"/>
                    <a:pt x="20438" y="8456"/>
                  </a:cubicBezTo>
                  <a:cubicBezTo>
                    <a:pt x="19765" y="7783"/>
                    <a:pt x="19292" y="6994"/>
                    <a:pt x="18819" y="6177"/>
                  </a:cubicBezTo>
                  <a:lnTo>
                    <a:pt x="18847" y="6163"/>
                  </a:lnTo>
                  <a:close/>
                  <a:moveTo>
                    <a:pt x="19521" y="6263"/>
                  </a:moveTo>
                  <a:lnTo>
                    <a:pt x="19521" y="6263"/>
                  </a:lnTo>
                  <a:cubicBezTo>
                    <a:pt x="20739" y="6636"/>
                    <a:pt x="21943" y="7080"/>
                    <a:pt x="23119" y="7596"/>
                  </a:cubicBezTo>
                  <a:cubicBezTo>
                    <a:pt x="24466" y="8198"/>
                    <a:pt x="25856" y="8714"/>
                    <a:pt x="27232" y="9216"/>
                  </a:cubicBezTo>
                  <a:cubicBezTo>
                    <a:pt x="26845" y="9703"/>
                    <a:pt x="26085" y="9975"/>
                    <a:pt x="25498" y="10033"/>
                  </a:cubicBezTo>
                  <a:cubicBezTo>
                    <a:pt x="25096" y="9674"/>
                    <a:pt x="24595" y="9431"/>
                    <a:pt x="24136" y="9144"/>
                  </a:cubicBezTo>
                  <a:cubicBezTo>
                    <a:pt x="23477" y="8714"/>
                    <a:pt x="22832" y="8270"/>
                    <a:pt x="22187" y="7826"/>
                  </a:cubicBezTo>
                  <a:cubicBezTo>
                    <a:pt x="21341" y="7224"/>
                    <a:pt x="20453" y="6708"/>
                    <a:pt x="19521" y="6263"/>
                  </a:cubicBezTo>
                  <a:close/>
                  <a:moveTo>
                    <a:pt x="19005" y="6149"/>
                  </a:moveTo>
                  <a:cubicBezTo>
                    <a:pt x="20223" y="6736"/>
                    <a:pt x="21384" y="7424"/>
                    <a:pt x="22488" y="8213"/>
                  </a:cubicBezTo>
                  <a:cubicBezTo>
                    <a:pt x="22947" y="8528"/>
                    <a:pt x="23405" y="8858"/>
                    <a:pt x="23878" y="9159"/>
                  </a:cubicBezTo>
                  <a:cubicBezTo>
                    <a:pt x="24337" y="9445"/>
                    <a:pt x="24853" y="9717"/>
                    <a:pt x="25283" y="10047"/>
                  </a:cubicBezTo>
                  <a:cubicBezTo>
                    <a:pt x="25141" y="10055"/>
                    <a:pt x="24999" y="10059"/>
                    <a:pt x="24856" y="10059"/>
                  </a:cubicBezTo>
                  <a:cubicBezTo>
                    <a:pt x="24221" y="10059"/>
                    <a:pt x="23581" y="9979"/>
                    <a:pt x="22961" y="9803"/>
                  </a:cubicBezTo>
                  <a:cubicBezTo>
                    <a:pt x="22674" y="9732"/>
                    <a:pt x="22388" y="9631"/>
                    <a:pt x="22115" y="9517"/>
                  </a:cubicBezTo>
                  <a:cubicBezTo>
                    <a:pt x="21972" y="9345"/>
                    <a:pt x="21814" y="9173"/>
                    <a:pt x="21642" y="9030"/>
                  </a:cubicBezTo>
                  <a:cubicBezTo>
                    <a:pt x="21270" y="8700"/>
                    <a:pt x="20926" y="8342"/>
                    <a:pt x="20610" y="7969"/>
                  </a:cubicBezTo>
                  <a:cubicBezTo>
                    <a:pt x="20066" y="7353"/>
                    <a:pt x="19521" y="6722"/>
                    <a:pt x="18933" y="6163"/>
                  </a:cubicBezTo>
                  <a:lnTo>
                    <a:pt x="19005" y="6149"/>
                  </a:lnTo>
                  <a:close/>
                  <a:moveTo>
                    <a:pt x="15193" y="7826"/>
                  </a:moveTo>
                  <a:lnTo>
                    <a:pt x="15193" y="7826"/>
                  </a:lnTo>
                  <a:cubicBezTo>
                    <a:pt x="17128" y="7897"/>
                    <a:pt x="18976" y="8614"/>
                    <a:pt x="20467" y="9832"/>
                  </a:cubicBezTo>
                  <a:cubicBezTo>
                    <a:pt x="20897" y="10205"/>
                    <a:pt x="21270" y="10592"/>
                    <a:pt x="21614" y="11036"/>
                  </a:cubicBezTo>
                  <a:cubicBezTo>
                    <a:pt x="19578" y="9746"/>
                    <a:pt x="17300" y="8958"/>
                    <a:pt x="15193" y="7826"/>
                  </a:cubicBezTo>
                  <a:close/>
                  <a:moveTo>
                    <a:pt x="15795" y="8256"/>
                  </a:moveTo>
                  <a:lnTo>
                    <a:pt x="15795" y="8256"/>
                  </a:lnTo>
                  <a:cubicBezTo>
                    <a:pt x="16683" y="8700"/>
                    <a:pt x="17615" y="9058"/>
                    <a:pt x="18518" y="9474"/>
                  </a:cubicBezTo>
                  <a:cubicBezTo>
                    <a:pt x="19593" y="9961"/>
                    <a:pt x="20639" y="10491"/>
                    <a:pt x="21657" y="11093"/>
                  </a:cubicBezTo>
                  <a:cubicBezTo>
                    <a:pt x="22230" y="11839"/>
                    <a:pt x="22689" y="12713"/>
                    <a:pt x="22373" y="13329"/>
                  </a:cubicBezTo>
                  <a:cubicBezTo>
                    <a:pt x="21040" y="12455"/>
                    <a:pt x="19822" y="11323"/>
                    <a:pt x="18561" y="10334"/>
                  </a:cubicBezTo>
                  <a:cubicBezTo>
                    <a:pt x="17658" y="9631"/>
                    <a:pt x="16741" y="8915"/>
                    <a:pt x="15795" y="8256"/>
                  </a:cubicBezTo>
                  <a:close/>
                  <a:moveTo>
                    <a:pt x="14863" y="7883"/>
                  </a:moveTo>
                  <a:cubicBezTo>
                    <a:pt x="15623" y="9058"/>
                    <a:pt x="16483" y="10205"/>
                    <a:pt x="17328" y="11308"/>
                  </a:cubicBezTo>
                  <a:cubicBezTo>
                    <a:pt x="18045" y="12254"/>
                    <a:pt x="18862" y="13100"/>
                    <a:pt x="19779" y="13845"/>
                  </a:cubicBezTo>
                  <a:cubicBezTo>
                    <a:pt x="18905" y="13501"/>
                    <a:pt x="18088" y="12985"/>
                    <a:pt x="17414" y="12340"/>
                  </a:cubicBezTo>
                  <a:cubicBezTo>
                    <a:pt x="16110" y="11093"/>
                    <a:pt x="15494" y="9517"/>
                    <a:pt x="14863" y="7883"/>
                  </a:cubicBezTo>
                  <a:close/>
                  <a:moveTo>
                    <a:pt x="15092" y="7897"/>
                  </a:moveTo>
                  <a:lnTo>
                    <a:pt x="15092" y="7897"/>
                  </a:lnTo>
                  <a:cubicBezTo>
                    <a:pt x="15178" y="7940"/>
                    <a:pt x="15264" y="7983"/>
                    <a:pt x="15350" y="8026"/>
                  </a:cubicBezTo>
                  <a:cubicBezTo>
                    <a:pt x="16583" y="8858"/>
                    <a:pt x="17729" y="9789"/>
                    <a:pt x="18890" y="10706"/>
                  </a:cubicBezTo>
                  <a:cubicBezTo>
                    <a:pt x="20023" y="11609"/>
                    <a:pt x="21126" y="12598"/>
                    <a:pt x="22330" y="13401"/>
                  </a:cubicBezTo>
                  <a:cubicBezTo>
                    <a:pt x="22201" y="13602"/>
                    <a:pt x="22001" y="13759"/>
                    <a:pt x="21771" y="13860"/>
                  </a:cubicBezTo>
                  <a:cubicBezTo>
                    <a:pt x="21700" y="13903"/>
                    <a:pt x="21614" y="13931"/>
                    <a:pt x="21528" y="13960"/>
                  </a:cubicBezTo>
                  <a:cubicBezTo>
                    <a:pt x="20338" y="12942"/>
                    <a:pt x="19234" y="11882"/>
                    <a:pt x="18131" y="10764"/>
                  </a:cubicBezTo>
                  <a:cubicBezTo>
                    <a:pt x="17156" y="9775"/>
                    <a:pt x="16167" y="8800"/>
                    <a:pt x="15092" y="7897"/>
                  </a:cubicBezTo>
                  <a:close/>
                  <a:moveTo>
                    <a:pt x="14935" y="7811"/>
                  </a:moveTo>
                  <a:cubicBezTo>
                    <a:pt x="17185" y="9803"/>
                    <a:pt x="19163" y="12039"/>
                    <a:pt x="21456" y="13974"/>
                  </a:cubicBezTo>
                  <a:cubicBezTo>
                    <a:pt x="21254" y="14019"/>
                    <a:pt x="21045" y="14042"/>
                    <a:pt x="20835" y="14042"/>
                  </a:cubicBezTo>
                  <a:cubicBezTo>
                    <a:pt x="20510" y="14042"/>
                    <a:pt x="20184" y="13987"/>
                    <a:pt x="19879" y="13874"/>
                  </a:cubicBezTo>
                  <a:cubicBezTo>
                    <a:pt x="18833" y="12985"/>
                    <a:pt x="17901" y="11968"/>
                    <a:pt x="17099" y="10864"/>
                  </a:cubicBezTo>
                  <a:cubicBezTo>
                    <a:pt x="16368" y="9861"/>
                    <a:pt x="15694" y="8757"/>
                    <a:pt x="14863" y="7811"/>
                  </a:cubicBezTo>
                  <a:close/>
                  <a:moveTo>
                    <a:pt x="7869" y="10219"/>
                  </a:moveTo>
                  <a:lnTo>
                    <a:pt x="7869" y="10219"/>
                  </a:lnTo>
                  <a:cubicBezTo>
                    <a:pt x="7267" y="11007"/>
                    <a:pt x="6622" y="11767"/>
                    <a:pt x="6048" y="12584"/>
                  </a:cubicBezTo>
                  <a:cubicBezTo>
                    <a:pt x="5461" y="13387"/>
                    <a:pt x="5102" y="14333"/>
                    <a:pt x="4543" y="15150"/>
                  </a:cubicBezTo>
                  <a:cubicBezTo>
                    <a:pt x="4529" y="14447"/>
                    <a:pt x="4672" y="13745"/>
                    <a:pt x="5002" y="13114"/>
                  </a:cubicBezTo>
                  <a:cubicBezTo>
                    <a:pt x="5647" y="11867"/>
                    <a:pt x="6693" y="10936"/>
                    <a:pt x="7869" y="10219"/>
                  </a:cubicBezTo>
                  <a:close/>
                  <a:moveTo>
                    <a:pt x="10262" y="12054"/>
                  </a:moveTo>
                  <a:cubicBezTo>
                    <a:pt x="12140" y="12226"/>
                    <a:pt x="13960" y="12756"/>
                    <a:pt x="15322" y="14132"/>
                  </a:cubicBezTo>
                  <a:cubicBezTo>
                    <a:pt x="15838" y="14648"/>
                    <a:pt x="16282" y="15221"/>
                    <a:pt x="16655" y="15852"/>
                  </a:cubicBezTo>
                  <a:cubicBezTo>
                    <a:pt x="15594" y="15164"/>
                    <a:pt x="14490" y="14562"/>
                    <a:pt x="13430" y="13888"/>
                  </a:cubicBezTo>
                  <a:cubicBezTo>
                    <a:pt x="12842" y="13516"/>
                    <a:pt x="12254" y="13157"/>
                    <a:pt x="11667" y="12813"/>
                  </a:cubicBezTo>
                  <a:cubicBezTo>
                    <a:pt x="11208" y="12541"/>
                    <a:pt x="10721" y="12326"/>
                    <a:pt x="10262" y="12054"/>
                  </a:cubicBezTo>
                  <a:close/>
                  <a:moveTo>
                    <a:pt x="8413" y="9932"/>
                  </a:moveTo>
                  <a:lnTo>
                    <a:pt x="8442" y="9990"/>
                  </a:lnTo>
                  <a:cubicBezTo>
                    <a:pt x="8471" y="11509"/>
                    <a:pt x="8614" y="13057"/>
                    <a:pt x="8399" y="14576"/>
                  </a:cubicBezTo>
                  <a:cubicBezTo>
                    <a:pt x="8284" y="15379"/>
                    <a:pt x="8141" y="16325"/>
                    <a:pt x="7639" y="16998"/>
                  </a:cubicBezTo>
                  <a:cubicBezTo>
                    <a:pt x="7553" y="17113"/>
                    <a:pt x="7467" y="17213"/>
                    <a:pt x="7353" y="17314"/>
                  </a:cubicBezTo>
                  <a:cubicBezTo>
                    <a:pt x="7467" y="14806"/>
                    <a:pt x="7740" y="12369"/>
                    <a:pt x="8413" y="9932"/>
                  </a:cubicBezTo>
                  <a:close/>
                  <a:moveTo>
                    <a:pt x="7897" y="10377"/>
                  </a:moveTo>
                  <a:lnTo>
                    <a:pt x="7897" y="10377"/>
                  </a:lnTo>
                  <a:cubicBezTo>
                    <a:pt x="7854" y="10448"/>
                    <a:pt x="7826" y="10520"/>
                    <a:pt x="7783" y="10592"/>
                  </a:cubicBezTo>
                  <a:cubicBezTo>
                    <a:pt x="7410" y="11351"/>
                    <a:pt x="7080" y="12125"/>
                    <a:pt x="6794" y="12914"/>
                  </a:cubicBezTo>
                  <a:cubicBezTo>
                    <a:pt x="6263" y="14361"/>
                    <a:pt x="5876" y="15852"/>
                    <a:pt x="5403" y="17328"/>
                  </a:cubicBezTo>
                  <a:cubicBezTo>
                    <a:pt x="4930" y="16812"/>
                    <a:pt x="4629" y="16138"/>
                    <a:pt x="4572" y="15436"/>
                  </a:cubicBezTo>
                  <a:cubicBezTo>
                    <a:pt x="5260" y="14533"/>
                    <a:pt x="5604" y="13415"/>
                    <a:pt x="6292" y="12484"/>
                  </a:cubicBezTo>
                  <a:cubicBezTo>
                    <a:pt x="6808" y="11781"/>
                    <a:pt x="7410" y="11108"/>
                    <a:pt x="7897" y="10377"/>
                  </a:cubicBezTo>
                  <a:close/>
                  <a:moveTo>
                    <a:pt x="10549" y="12340"/>
                  </a:moveTo>
                  <a:lnTo>
                    <a:pt x="10549" y="12340"/>
                  </a:lnTo>
                  <a:cubicBezTo>
                    <a:pt x="10821" y="12498"/>
                    <a:pt x="11108" y="12627"/>
                    <a:pt x="11394" y="12799"/>
                  </a:cubicBezTo>
                  <a:cubicBezTo>
                    <a:pt x="11982" y="13143"/>
                    <a:pt x="12570" y="13487"/>
                    <a:pt x="13143" y="13860"/>
                  </a:cubicBezTo>
                  <a:cubicBezTo>
                    <a:pt x="14318" y="14591"/>
                    <a:pt x="15594" y="15221"/>
                    <a:pt x="16741" y="16009"/>
                  </a:cubicBezTo>
                  <a:cubicBezTo>
                    <a:pt x="16999" y="16525"/>
                    <a:pt x="17142" y="17041"/>
                    <a:pt x="17027" y="17514"/>
                  </a:cubicBezTo>
                  <a:lnTo>
                    <a:pt x="16999" y="17600"/>
                  </a:lnTo>
                  <a:cubicBezTo>
                    <a:pt x="16511" y="17113"/>
                    <a:pt x="15952" y="16740"/>
                    <a:pt x="15408" y="16310"/>
                  </a:cubicBezTo>
                  <a:cubicBezTo>
                    <a:pt x="14791" y="15823"/>
                    <a:pt x="14204" y="15279"/>
                    <a:pt x="13573" y="14791"/>
                  </a:cubicBezTo>
                  <a:cubicBezTo>
                    <a:pt x="12957" y="14318"/>
                    <a:pt x="12340" y="13845"/>
                    <a:pt x="11724" y="13372"/>
                  </a:cubicBezTo>
                  <a:cubicBezTo>
                    <a:pt x="11323" y="13043"/>
                    <a:pt x="10921" y="12699"/>
                    <a:pt x="10549" y="12340"/>
                  </a:cubicBezTo>
                  <a:close/>
                  <a:moveTo>
                    <a:pt x="10076" y="12240"/>
                  </a:moveTo>
                  <a:lnTo>
                    <a:pt x="10090" y="12269"/>
                  </a:lnTo>
                  <a:cubicBezTo>
                    <a:pt x="10434" y="13143"/>
                    <a:pt x="11108" y="13974"/>
                    <a:pt x="11566" y="14777"/>
                  </a:cubicBezTo>
                  <a:cubicBezTo>
                    <a:pt x="12140" y="15780"/>
                    <a:pt x="12799" y="16697"/>
                    <a:pt x="13458" y="17658"/>
                  </a:cubicBezTo>
                  <a:cubicBezTo>
                    <a:pt x="13114" y="17443"/>
                    <a:pt x="12799" y="17199"/>
                    <a:pt x="12484" y="16927"/>
                  </a:cubicBezTo>
                  <a:cubicBezTo>
                    <a:pt x="11767" y="16310"/>
                    <a:pt x="11136" y="15608"/>
                    <a:pt x="10778" y="14720"/>
                  </a:cubicBezTo>
                  <a:cubicBezTo>
                    <a:pt x="10463" y="13931"/>
                    <a:pt x="10291" y="13071"/>
                    <a:pt x="10076" y="12240"/>
                  </a:cubicBezTo>
                  <a:close/>
                  <a:moveTo>
                    <a:pt x="8370" y="9932"/>
                  </a:moveTo>
                  <a:cubicBezTo>
                    <a:pt x="7467" y="12283"/>
                    <a:pt x="7353" y="14920"/>
                    <a:pt x="7238" y="17414"/>
                  </a:cubicBezTo>
                  <a:cubicBezTo>
                    <a:pt x="6966" y="17632"/>
                    <a:pt x="6651" y="17770"/>
                    <a:pt x="6331" y="17770"/>
                  </a:cubicBezTo>
                  <a:cubicBezTo>
                    <a:pt x="6061" y="17770"/>
                    <a:pt x="5788" y="17672"/>
                    <a:pt x="5532" y="17443"/>
                  </a:cubicBezTo>
                  <a:cubicBezTo>
                    <a:pt x="5948" y="16124"/>
                    <a:pt x="6292" y="14777"/>
                    <a:pt x="6751" y="13458"/>
                  </a:cubicBezTo>
                  <a:cubicBezTo>
                    <a:pt x="7009" y="12742"/>
                    <a:pt x="7281" y="12025"/>
                    <a:pt x="7582" y="11337"/>
                  </a:cubicBezTo>
                  <a:cubicBezTo>
                    <a:pt x="7797" y="10850"/>
                    <a:pt x="7998" y="10348"/>
                    <a:pt x="8356" y="9947"/>
                  </a:cubicBezTo>
                  <a:lnTo>
                    <a:pt x="8370" y="9932"/>
                  </a:lnTo>
                  <a:close/>
                  <a:moveTo>
                    <a:pt x="10964" y="13057"/>
                  </a:moveTo>
                  <a:lnTo>
                    <a:pt x="10964" y="13057"/>
                  </a:lnTo>
                  <a:cubicBezTo>
                    <a:pt x="11437" y="13430"/>
                    <a:pt x="11910" y="13788"/>
                    <a:pt x="12412" y="14118"/>
                  </a:cubicBezTo>
                  <a:lnTo>
                    <a:pt x="12484" y="14118"/>
                  </a:lnTo>
                  <a:cubicBezTo>
                    <a:pt x="12885" y="14419"/>
                    <a:pt x="13286" y="14734"/>
                    <a:pt x="13673" y="15049"/>
                  </a:cubicBezTo>
                  <a:cubicBezTo>
                    <a:pt x="14290" y="15536"/>
                    <a:pt x="14863" y="16081"/>
                    <a:pt x="15479" y="16554"/>
                  </a:cubicBezTo>
                  <a:cubicBezTo>
                    <a:pt x="16010" y="16912"/>
                    <a:pt x="16497" y="17314"/>
                    <a:pt x="16956" y="17744"/>
                  </a:cubicBezTo>
                  <a:cubicBezTo>
                    <a:pt x="16741" y="18217"/>
                    <a:pt x="16268" y="18403"/>
                    <a:pt x="15752" y="18432"/>
                  </a:cubicBezTo>
                  <a:cubicBezTo>
                    <a:pt x="14619" y="17457"/>
                    <a:pt x="13817" y="16181"/>
                    <a:pt x="12828" y="15078"/>
                  </a:cubicBezTo>
                  <a:cubicBezTo>
                    <a:pt x="12211" y="14390"/>
                    <a:pt x="11595" y="13731"/>
                    <a:pt x="10964" y="13057"/>
                  </a:cubicBezTo>
                  <a:close/>
                  <a:moveTo>
                    <a:pt x="10334" y="12498"/>
                  </a:moveTo>
                  <a:cubicBezTo>
                    <a:pt x="10406" y="12555"/>
                    <a:pt x="10463" y="12613"/>
                    <a:pt x="10534" y="12670"/>
                  </a:cubicBezTo>
                  <a:cubicBezTo>
                    <a:pt x="11351" y="13630"/>
                    <a:pt x="12240" y="14519"/>
                    <a:pt x="13057" y="15479"/>
                  </a:cubicBezTo>
                  <a:cubicBezTo>
                    <a:pt x="13903" y="16482"/>
                    <a:pt x="14648" y="17572"/>
                    <a:pt x="15637" y="18446"/>
                  </a:cubicBezTo>
                  <a:cubicBezTo>
                    <a:pt x="15307" y="18432"/>
                    <a:pt x="14978" y="18374"/>
                    <a:pt x="14662" y="18274"/>
                  </a:cubicBezTo>
                  <a:cubicBezTo>
                    <a:pt x="14290" y="18116"/>
                    <a:pt x="13931" y="17944"/>
                    <a:pt x="13587" y="17729"/>
                  </a:cubicBezTo>
                  <a:lnTo>
                    <a:pt x="13587" y="17715"/>
                  </a:lnTo>
                  <a:cubicBezTo>
                    <a:pt x="12957" y="16697"/>
                    <a:pt x="12254" y="15737"/>
                    <a:pt x="11667" y="14691"/>
                  </a:cubicBezTo>
                  <a:cubicBezTo>
                    <a:pt x="11237" y="13960"/>
                    <a:pt x="10792" y="13229"/>
                    <a:pt x="10334" y="12498"/>
                  </a:cubicBezTo>
                  <a:close/>
                  <a:moveTo>
                    <a:pt x="11050" y="0"/>
                  </a:moveTo>
                  <a:cubicBezTo>
                    <a:pt x="10434" y="846"/>
                    <a:pt x="10291" y="2179"/>
                    <a:pt x="10262" y="3096"/>
                  </a:cubicBezTo>
                  <a:cubicBezTo>
                    <a:pt x="10205" y="5045"/>
                    <a:pt x="10821" y="6966"/>
                    <a:pt x="12011" y="8514"/>
                  </a:cubicBezTo>
                  <a:cubicBezTo>
                    <a:pt x="8157" y="9780"/>
                    <a:pt x="4289" y="10521"/>
                    <a:pt x="231" y="10521"/>
                  </a:cubicBezTo>
                  <a:cubicBezTo>
                    <a:pt x="154" y="10521"/>
                    <a:pt x="77" y="10521"/>
                    <a:pt x="0" y="10520"/>
                  </a:cubicBezTo>
                  <a:lnTo>
                    <a:pt x="0" y="10764"/>
                  </a:lnTo>
                  <a:cubicBezTo>
                    <a:pt x="578" y="10819"/>
                    <a:pt x="1157" y="10844"/>
                    <a:pt x="1736" y="10844"/>
                  </a:cubicBezTo>
                  <a:cubicBezTo>
                    <a:pt x="3731" y="10844"/>
                    <a:pt x="5731" y="10539"/>
                    <a:pt x="7697" y="10061"/>
                  </a:cubicBezTo>
                  <a:lnTo>
                    <a:pt x="7697" y="10061"/>
                  </a:lnTo>
                  <a:cubicBezTo>
                    <a:pt x="6292" y="11007"/>
                    <a:pt x="5145" y="12240"/>
                    <a:pt x="4572" y="13888"/>
                  </a:cubicBezTo>
                  <a:cubicBezTo>
                    <a:pt x="4142" y="15121"/>
                    <a:pt x="4271" y="16984"/>
                    <a:pt x="5489" y="17744"/>
                  </a:cubicBezTo>
                  <a:cubicBezTo>
                    <a:pt x="5800" y="17938"/>
                    <a:pt x="6095" y="18023"/>
                    <a:pt x="6368" y="18023"/>
                  </a:cubicBezTo>
                  <a:cubicBezTo>
                    <a:pt x="7344" y="18023"/>
                    <a:pt x="8059" y="16948"/>
                    <a:pt x="8327" y="15952"/>
                  </a:cubicBezTo>
                  <a:cubicBezTo>
                    <a:pt x="8843" y="14075"/>
                    <a:pt x="8686" y="12111"/>
                    <a:pt x="8528" y="10176"/>
                  </a:cubicBezTo>
                  <a:lnTo>
                    <a:pt x="8528" y="10176"/>
                  </a:lnTo>
                  <a:cubicBezTo>
                    <a:pt x="8872" y="10850"/>
                    <a:pt x="9316" y="11452"/>
                    <a:pt x="9832" y="11996"/>
                  </a:cubicBezTo>
                  <a:lnTo>
                    <a:pt x="9847" y="12011"/>
                  </a:lnTo>
                  <a:lnTo>
                    <a:pt x="9861" y="12025"/>
                  </a:lnTo>
                  <a:cubicBezTo>
                    <a:pt x="10234" y="13186"/>
                    <a:pt x="10377" y="14447"/>
                    <a:pt x="11036" y="15493"/>
                  </a:cubicBezTo>
                  <a:cubicBezTo>
                    <a:pt x="11566" y="16325"/>
                    <a:pt x="12269" y="17056"/>
                    <a:pt x="13086" y="17615"/>
                  </a:cubicBezTo>
                  <a:cubicBezTo>
                    <a:pt x="13845" y="18145"/>
                    <a:pt x="14691" y="18604"/>
                    <a:pt x="15637" y="18632"/>
                  </a:cubicBezTo>
                  <a:cubicBezTo>
                    <a:pt x="15651" y="18633"/>
                    <a:pt x="15665" y="18633"/>
                    <a:pt x="15679" y="18633"/>
                  </a:cubicBezTo>
                  <a:cubicBezTo>
                    <a:pt x="16234" y="18633"/>
                    <a:pt x="16961" y="18360"/>
                    <a:pt x="17156" y="17801"/>
                  </a:cubicBezTo>
                  <a:cubicBezTo>
                    <a:pt x="17615" y="16511"/>
                    <a:pt x="16440" y="14992"/>
                    <a:pt x="15637" y="14103"/>
                  </a:cubicBezTo>
                  <a:cubicBezTo>
                    <a:pt x="14204" y="12512"/>
                    <a:pt x="12140" y="11867"/>
                    <a:pt x="10062" y="11867"/>
                  </a:cubicBezTo>
                  <a:cubicBezTo>
                    <a:pt x="9703" y="11495"/>
                    <a:pt x="9374" y="11093"/>
                    <a:pt x="9073" y="10663"/>
                  </a:cubicBezTo>
                  <a:cubicBezTo>
                    <a:pt x="8915" y="10391"/>
                    <a:pt x="8729" y="10119"/>
                    <a:pt x="8542" y="9846"/>
                  </a:cubicBezTo>
                  <a:cubicBezTo>
                    <a:pt x="9775" y="9517"/>
                    <a:pt x="10979" y="9144"/>
                    <a:pt x="12168" y="8729"/>
                  </a:cubicBezTo>
                  <a:lnTo>
                    <a:pt x="12197" y="8714"/>
                  </a:lnTo>
                  <a:cubicBezTo>
                    <a:pt x="12283" y="8686"/>
                    <a:pt x="12369" y="8657"/>
                    <a:pt x="12455" y="8628"/>
                  </a:cubicBezTo>
                  <a:lnTo>
                    <a:pt x="12541" y="8600"/>
                  </a:lnTo>
                  <a:cubicBezTo>
                    <a:pt x="12785" y="8514"/>
                    <a:pt x="13014" y="8428"/>
                    <a:pt x="13258" y="8342"/>
                  </a:cubicBezTo>
                  <a:cubicBezTo>
                    <a:pt x="13745" y="8170"/>
                    <a:pt x="14232" y="7983"/>
                    <a:pt x="14720" y="7811"/>
                  </a:cubicBezTo>
                  <a:lnTo>
                    <a:pt x="14734" y="7811"/>
                  </a:lnTo>
                  <a:cubicBezTo>
                    <a:pt x="15279" y="9861"/>
                    <a:pt x="16268" y="11839"/>
                    <a:pt x="18002" y="13114"/>
                  </a:cubicBezTo>
                  <a:cubicBezTo>
                    <a:pt x="18697" y="13614"/>
                    <a:pt x="19942" y="14314"/>
                    <a:pt x="21007" y="14314"/>
                  </a:cubicBezTo>
                  <a:cubicBezTo>
                    <a:pt x="21501" y="14314"/>
                    <a:pt x="21957" y="14164"/>
                    <a:pt x="22302" y="13774"/>
                  </a:cubicBezTo>
                  <a:cubicBezTo>
                    <a:pt x="23377" y="12570"/>
                    <a:pt x="21900" y="10778"/>
                    <a:pt x="20983" y="9947"/>
                  </a:cubicBezTo>
                  <a:cubicBezTo>
                    <a:pt x="19478" y="8614"/>
                    <a:pt x="17386" y="7668"/>
                    <a:pt x="15336" y="7568"/>
                  </a:cubicBezTo>
                  <a:cubicBezTo>
                    <a:pt x="16454" y="7138"/>
                    <a:pt x="17586" y="6679"/>
                    <a:pt x="18675" y="6163"/>
                  </a:cubicBezTo>
                  <a:lnTo>
                    <a:pt x="18747" y="6177"/>
                  </a:lnTo>
                  <a:cubicBezTo>
                    <a:pt x="19449" y="8184"/>
                    <a:pt x="21141" y="9674"/>
                    <a:pt x="23219" y="10104"/>
                  </a:cubicBezTo>
                  <a:cubicBezTo>
                    <a:pt x="23675" y="10203"/>
                    <a:pt x="24286" y="10288"/>
                    <a:pt x="24912" y="10288"/>
                  </a:cubicBezTo>
                  <a:cubicBezTo>
                    <a:pt x="26191" y="10288"/>
                    <a:pt x="27532" y="9933"/>
                    <a:pt x="27734" y="8614"/>
                  </a:cubicBezTo>
                  <a:cubicBezTo>
                    <a:pt x="27963" y="7123"/>
                    <a:pt x="25598" y="6048"/>
                    <a:pt x="24437" y="5876"/>
                  </a:cubicBezTo>
                  <a:cubicBezTo>
                    <a:pt x="23601" y="5751"/>
                    <a:pt x="22762" y="5690"/>
                    <a:pt x="21922" y="5690"/>
                  </a:cubicBezTo>
                  <a:cubicBezTo>
                    <a:pt x="21035" y="5690"/>
                    <a:pt x="20147" y="5758"/>
                    <a:pt x="19263" y="5891"/>
                  </a:cubicBezTo>
                  <a:cubicBezTo>
                    <a:pt x="19980" y="5532"/>
                    <a:pt x="20668" y="5160"/>
                    <a:pt x="21341" y="4744"/>
                  </a:cubicBezTo>
                  <a:cubicBezTo>
                    <a:pt x="21961" y="4914"/>
                    <a:pt x="22592" y="4998"/>
                    <a:pt x="23219" y="4998"/>
                  </a:cubicBezTo>
                  <a:cubicBezTo>
                    <a:pt x="24754" y="4998"/>
                    <a:pt x="26263" y="4497"/>
                    <a:pt x="27504" y="3540"/>
                  </a:cubicBezTo>
                  <a:cubicBezTo>
                    <a:pt x="28422" y="2838"/>
                    <a:pt x="29296" y="2021"/>
                    <a:pt x="29855" y="989"/>
                  </a:cubicBezTo>
                  <a:cubicBezTo>
                    <a:pt x="30027" y="674"/>
                    <a:pt x="30170" y="344"/>
                    <a:pt x="30271" y="0"/>
                  </a:cubicBezTo>
                  <a:lnTo>
                    <a:pt x="30070" y="0"/>
                  </a:lnTo>
                  <a:cubicBezTo>
                    <a:pt x="29898" y="659"/>
                    <a:pt x="29468" y="1304"/>
                    <a:pt x="29067" y="1777"/>
                  </a:cubicBezTo>
                  <a:cubicBezTo>
                    <a:pt x="28608" y="2336"/>
                    <a:pt x="28092" y="2838"/>
                    <a:pt x="27519" y="3282"/>
                  </a:cubicBezTo>
                  <a:cubicBezTo>
                    <a:pt x="25627" y="4113"/>
                    <a:pt x="23692" y="4472"/>
                    <a:pt x="21657" y="4601"/>
                  </a:cubicBezTo>
                  <a:lnTo>
                    <a:pt x="21642" y="4601"/>
                  </a:lnTo>
                  <a:cubicBezTo>
                    <a:pt x="21685" y="4572"/>
                    <a:pt x="21728" y="4558"/>
                    <a:pt x="21786" y="4529"/>
                  </a:cubicBezTo>
                  <a:cubicBezTo>
                    <a:pt x="24666" y="3425"/>
                    <a:pt x="27275" y="1605"/>
                    <a:pt x="29912" y="0"/>
                  </a:cubicBezTo>
                  <a:lnTo>
                    <a:pt x="29611" y="0"/>
                  </a:lnTo>
                  <a:cubicBezTo>
                    <a:pt x="27289" y="1390"/>
                    <a:pt x="24996" y="2795"/>
                    <a:pt x="22588" y="4027"/>
                  </a:cubicBezTo>
                  <a:cubicBezTo>
                    <a:pt x="23549" y="3339"/>
                    <a:pt x="24394" y="2465"/>
                    <a:pt x="25297" y="1749"/>
                  </a:cubicBezTo>
                  <a:cubicBezTo>
                    <a:pt x="26028" y="1161"/>
                    <a:pt x="26773" y="602"/>
                    <a:pt x="27519" y="43"/>
                  </a:cubicBezTo>
                  <a:lnTo>
                    <a:pt x="27576" y="0"/>
                  </a:lnTo>
                  <a:lnTo>
                    <a:pt x="27304" y="0"/>
                  </a:lnTo>
                  <a:cubicBezTo>
                    <a:pt x="26730" y="416"/>
                    <a:pt x="26143" y="831"/>
                    <a:pt x="25584" y="1276"/>
                  </a:cubicBezTo>
                  <a:cubicBezTo>
                    <a:pt x="24853" y="1849"/>
                    <a:pt x="24151" y="2437"/>
                    <a:pt x="23434" y="3039"/>
                  </a:cubicBezTo>
                  <a:cubicBezTo>
                    <a:pt x="23133" y="3311"/>
                    <a:pt x="22818" y="3583"/>
                    <a:pt x="22517" y="3841"/>
                  </a:cubicBezTo>
                  <a:cubicBezTo>
                    <a:pt x="22201" y="4042"/>
                    <a:pt x="21900" y="4242"/>
                    <a:pt x="21585" y="4443"/>
                  </a:cubicBezTo>
                  <a:cubicBezTo>
                    <a:pt x="22975" y="2996"/>
                    <a:pt x="24294" y="1491"/>
                    <a:pt x="25641" y="0"/>
                  </a:cubicBezTo>
                  <a:lnTo>
                    <a:pt x="25498" y="0"/>
                  </a:lnTo>
                  <a:cubicBezTo>
                    <a:pt x="25010" y="530"/>
                    <a:pt x="24523" y="1061"/>
                    <a:pt x="24036" y="1577"/>
                  </a:cubicBezTo>
                  <a:cubicBezTo>
                    <a:pt x="23119" y="2537"/>
                    <a:pt x="22158" y="3483"/>
                    <a:pt x="21384" y="4558"/>
                  </a:cubicBezTo>
                  <a:lnTo>
                    <a:pt x="21370" y="4558"/>
                  </a:lnTo>
                  <a:cubicBezTo>
                    <a:pt x="21900" y="2795"/>
                    <a:pt x="22631" y="1161"/>
                    <a:pt x="24122" y="0"/>
                  </a:cubicBezTo>
                  <a:lnTo>
                    <a:pt x="23835" y="0"/>
                  </a:lnTo>
                  <a:cubicBezTo>
                    <a:pt x="22488" y="1190"/>
                    <a:pt x="21585" y="2795"/>
                    <a:pt x="21255" y="4558"/>
                  </a:cubicBezTo>
                  <a:cubicBezTo>
                    <a:pt x="21212" y="4572"/>
                    <a:pt x="21198" y="4615"/>
                    <a:pt x="21212" y="4658"/>
                  </a:cubicBezTo>
                  <a:cubicBezTo>
                    <a:pt x="18632" y="6177"/>
                    <a:pt x="15752" y="7209"/>
                    <a:pt x="12971" y="8184"/>
                  </a:cubicBezTo>
                  <a:lnTo>
                    <a:pt x="12942" y="8198"/>
                  </a:lnTo>
                  <a:cubicBezTo>
                    <a:pt x="14032" y="7138"/>
                    <a:pt x="15078" y="6005"/>
                    <a:pt x="16053" y="4844"/>
                  </a:cubicBezTo>
                  <a:cubicBezTo>
                    <a:pt x="17658" y="4586"/>
                    <a:pt x="19349" y="3655"/>
                    <a:pt x="20582" y="2623"/>
                  </a:cubicBezTo>
                  <a:cubicBezTo>
                    <a:pt x="21442" y="1906"/>
                    <a:pt x="22115" y="1018"/>
                    <a:pt x="22560" y="0"/>
                  </a:cubicBezTo>
                  <a:lnTo>
                    <a:pt x="22287" y="0"/>
                  </a:lnTo>
                  <a:cubicBezTo>
                    <a:pt x="22230" y="129"/>
                    <a:pt x="22173" y="258"/>
                    <a:pt x="22115" y="387"/>
                  </a:cubicBezTo>
                  <a:cubicBezTo>
                    <a:pt x="21112" y="946"/>
                    <a:pt x="20295" y="1863"/>
                    <a:pt x="19349" y="2523"/>
                  </a:cubicBezTo>
                  <a:cubicBezTo>
                    <a:pt x="18346" y="3225"/>
                    <a:pt x="17314" y="3884"/>
                    <a:pt x="16282" y="4558"/>
                  </a:cubicBezTo>
                  <a:cubicBezTo>
                    <a:pt x="16411" y="4400"/>
                    <a:pt x="16540" y="4242"/>
                    <a:pt x="16669" y="4085"/>
                  </a:cubicBezTo>
                  <a:cubicBezTo>
                    <a:pt x="17615" y="3196"/>
                    <a:pt x="18575" y="2293"/>
                    <a:pt x="19521" y="1390"/>
                  </a:cubicBezTo>
                  <a:cubicBezTo>
                    <a:pt x="20008" y="932"/>
                    <a:pt x="20524" y="473"/>
                    <a:pt x="20997" y="0"/>
                  </a:cubicBezTo>
                  <a:lnTo>
                    <a:pt x="20782" y="0"/>
                  </a:lnTo>
                  <a:cubicBezTo>
                    <a:pt x="20324" y="430"/>
                    <a:pt x="19865" y="846"/>
                    <a:pt x="19406" y="1276"/>
                  </a:cubicBezTo>
                  <a:cubicBezTo>
                    <a:pt x="18661" y="1964"/>
                    <a:pt x="17930" y="2652"/>
                    <a:pt x="17214" y="3382"/>
                  </a:cubicBezTo>
                  <a:lnTo>
                    <a:pt x="17228" y="3339"/>
                  </a:lnTo>
                  <a:cubicBezTo>
                    <a:pt x="17429" y="3082"/>
                    <a:pt x="17629" y="2838"/>
                    <a:pt x="17815" y="2566"/>
                  </a:cubicBezTo>
                  <a:lnTo>
                    <a:pt x="17787" y="2537"/>
                  </a:lnTo>
                  <a:cubicBezTo>
                    <a:pt x="17744" y="2594"/>
                    <a:pt x="17701" y="2652"/>
                    <a:pt x="17658" y="2695"/>
                  </a:cubicBezTo>
                  <a:cubicBezTo>
                    <a:pt x="18102" y="2007"/>
                    <a:pt x="18518" y="1304"/>
                    <a:pt x="18976" y="645"/>
                  </a:cubicBezTo>
                  <a:cubicBezTo>
                    <a:pt x="19134" y="430"/>
                    <a:pt x="19292" y="215"/>
                    <a:pt x="19449" y="0"/>
                  </a:cubicBezTo>
                  <a:lnTo>
                    <a:pt x="19306" y="0"/>
                  </a:lnTo>
                  <a:cubicBezTo>
                    <a:pt x="19177" y="186"/>
                    <a:pt x="19034" y="387"/>
                    <a:pt x="18890" y="573"/>
                  </a:cubicBezTo>
                  <a:cubicBezTo>
                    <a:pt x="17987" y="1878"/>
                    <a:pt x="17271" y="3382"/>
                    <a:pt x="16124" y="4500"/>
                  </a:cubicBezTo>
                  <a:cubicBezTo>
                    <a:pt x="16440" y="4113"/>
                    <a:pt x="16583" y="3597"/>
                    <a:pt x="16798" y="3153"/>
                  </a:cubicBezTo>
                  <a:cubicBezTo>
                    <a:pt x="17185" y="2379"/>
                    <a:pt x="17557" y="1620"/>
                    <a:pt x="17944" y="860"/>
                  </a:cubicBezTo>
                  <a:cubicBezTo>
                    <a:pt x="18102" y="573"/>
                    <a:pt x="18245" y="287"/>
                    <a:pt x="18403" y="0"/>
                  </a:cubicBezTo>
                  <a:lnTo>
                    <a:pt x="18202" y="0"/>
                  </a:lnTo>
                  <a:cubicBezTo>
                    <a:pt x="18102" y="186"/>
                    <a:pt x="18002" y="373"/>
                    <a:pt x="17916" y="559"/>
                  </a:cubicBezTo>
                  <a:cubicBezTo>
                    <a:pt x="17242" y="1863"/>
                    <a:pt x="16683" y="3225"/>
                    <a:pt x="15995" y="4515"/>
                  </a:cubicBezTo>
                  <a:cubicBezTo>
                    <a:pt x="16182" y="3683"/>
                    <a:pt x="16325" y="2838"/>
                    <a:pt x="16526" y="2007"/>
                  </a:cubicBezTo>
                  <a:cubicBezTo>
                    <a:pt x="16683" y="1362"/>
                    <a:pt x="16769" y="659"/>
                    <a:pt x="16913" y="0"/>
                  </a:cubicBezTo>
                  <a:lnTo>
                    <a:pt x="16841" y="0"/>
                  </a:lnTo>
                  <a:cubicBezTo>
                    <a:pt x="16698" y="573"/>
                    <a:pt x="16612" y="1175"/>
                    <a:pt x="16468" y="1749"/>
                  </a:cubicBezTo>
                  <a:cubicBezTo>
                    <a:pt x="16253" y="2580"/>
                    <a:pt x="16096" y="3440"/>
                    <a:pt x="15981" y="4285"/>
                  </a:cubicBezTo>
                  <a:cubicBezTo>
                    <a:pt x="15952" y="3053"/>
                    <a:pt x="15967" y="1792"/>
                    <a:pt x="16425" y="631"/>
                  </a:cubicBezTo>
                  <a:cubicBezTo>
                    <a:pt x="16511" y="416"/>
                    <a:pt x="16612" y="201"/>
                    <a:pt x="16712" y="0"/>
                  </a:cubicBezTo>
                  <a:lnTo>
                    <a:pt x="16483" y="0"/>
                  </a:lnTo>
                  <a:cubicBezTo>
                    <a:pt x="16397" y="186"/>
                    <a:pt x="16325" y="358"/>
                    <a:pt x="16253" y="559"/>
                  </a:cubicBezTo>
                  <a:cubicBezTo>
                    <a:pt x="15795" y="1892"/>
                    <a:pt x="15752" y="3268"/>
                    <a:pt x="15881" y="4658"/>
                  </a:cubicBezTo>
                  <a:cubicBezTo>
                    <a:pt x="15823" y="4701"/>
                    <a:pt x="15809" y="4787"/>
                    <a:pt x="15866" y="4830"/>
                  </a:cubicBezTo>
                  <a:cubicBezTo>
                    <a:pt x="14935" y="5876"/>
                    <a:pt x="13974" y="6894"/>
                    <a:pt x="12971" y="7869"/>
                  </a:cubicBezTo>
                  <a:cubicBezTo>
                    <a:pt x="13444" y="7310"/>
                    <a:pt x="13817" y="6665"/>
                    <a:pt x="14046" y="5977"/>
                  </a:cubicBezTo>
                  <a:cubicBezTo>
                    <a:pt x="14404" y="4873"/>
                    <a:pt x="14505" y="3698"/>
                    <a:pt x="14318" y="2551"/>
                  </a:cubicBezTo>
                  <a:cubicBezTo>
                    <a:pt x="14232" y="1992"/>
                    <a:pt x="13989" y="788"/>
                    <a:pt x="13487" y="0"/>
                  </a:cubicBezTo>
                  <a:lnTo>
                    <a:pt x="13229" y="0"/>
                  </a:lnTo>
                  <a:cubicBezTo>
                    <a:pt x="13860" y="831"/>
                    <a:pt x="14146" y="2365"/>
                    <a:pt x="14189" y="3024"/>
                  </a:cubicBezTo>
                  <a:cubicBezTo>
                    <a:pt x="14333" y="5131"/>
                    <a:pt x="13731" y="6937"/>
                    <a:pt x="12240" y="8399"/>
                  </a:cubicBezTo>
                  <a:cubicBezTo>
                    <a:pt x="12240" y="8299"/>
                    <a:pt x="12254" y="8184"/>
                    <a:pt x="12269" y="8084"/>
                  </a:cubicBezTo>
                  <a:cubicBezTo>
                    <a:pt x="12527" y="6865"/>
                    <a:pt x="12756" y="5647"/>
                    <a:pt x="12942" y="4414"/>
                  </a:cubicBezTo>
                  <a:cubicBezTo>
                    <a:pt x="13086" y="3196"/>
                    <a:pt x="13157" y="1964"/>
                    <a:pt x="13157" y="745"/>
                  </a:cubicBezTo>
                  <a:cubicBezTo>
                    <a:pt x="13157" y="724"/>
                    <a:pt x="13139" y="713"/>
                    <a:pt x="13122" y="713"/>
                  </a:cubicBezTo>
                  <a:cubicBezTo>
                    <a:pt x="13104" y="713"/>
                    <a:pt x="13086" y="724"/>
                    <a:pt x="13086" y="745"/>
                  </a:cubicBezTo>
                  <a:cubicBezTo>
                    <a:pt x="13000" y="2050"/>
                    <a:pt x="12971" y="3339"/>
                    <a:pt x="12770" y="4644"/>
                  </a:cubicBezTo>
                  <a:cubicBezTo>
                    <a:pt x="12627" y="5518"/>
                    <a:pt x="12469" y="6407"/>
                    <a:pt x="12326" y="7281"/>
                  </a:cubicBezTo>
                  <a:cubicBezTo>
                    <a:pt x="12369" y="6220"/>
                    <a:pt x="12340" y="5131"/>
                    <a:pt x="12355" y="4085"/>
                  </a:cubicBezTo>
                  <a:cubicBezTo>
                    <a:pt x="12383" y="2723"/>
                    <a:pt x="12383" y="1362"/>
                    <a:pt x="12326" y="0"/>
                  </a:cubicBezTo>
                  <a:lnTo>
                    <a:pt x="12211" y="0"/>
                  </a:lnTo>
                  <a:cubicBezTo>
                    <a:pt x="12240" y="1362"/>
                    <a:pt x="12240" y="2738"/>
                    <a:pt x="12211" y="4099"/>
                  </a:cubicBezTo>
                  <a:cubicBezTo>
                    <a:pt x="12197" y="4930"/>
                    <a:pt x="12140" y="5776"/>
                    <a:pt x="12125" y="6636"/>
                  </a:cubicBezTo>
                  <a:cubicBezTo>
                    <a:pt x="12025" y="6020"/>
                    <a:pt x="11867" y="5418"/>
                    <a:pt x="11738" y="4844"/>
                  </a:cubicBezTo>
                  <a:cubicBezTo>
                    <a:pt x="11423" y="3526"/>
                    <a:pt x="11036" y="2222"/>
                    <a:pt x="10735" y="903"/>
                  </a:cubicBezTo>
                  <a:lnTo>
                    <a:pt x="10721" y="889"/>
                  </a:lnTo>
                  <a:cubicBezTo>
                    <a:pt x="10821" y="559"/>
                    <a:pt x="10993" y="258"/>
                    <a:pt x="1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338" y="2926"/>
              <a:ext cx="644605" cy="665136"/>
            </a:xfrm>
            <a:custGeom>
              <a:rect b="b" l="l" r="r" t="t"/>
              <a:pathLst>
                <a:path extrusionOk="0" h="10205" w="9890">
                  <a:moveTo>
                    <a:pt x="9531" y="143"/>
                  </a:moveTo>
                  <a:cubicBezTo>
                    <a:pt x="9216" y="502"/>
                    <a:pt x="8843" y="803"/>
                    <a:pt x="8428" y="1046"/>
                  </a:cubicBezTo>
                  <a:cubicBezTo>
                    <a:pt x="8270" y="1132"/>
                    <a:pt x="8098" y="1218"/>
                    <a:pt x="7926" y="1276"/>
                  </a:cubicBezTo>
                  <a:cubicBezTo>
                    <a:pt x="7861" y="1268"/>
                    <a:pt x="7793" y="1265"/>
                    <a:pt x="7725" y="1265"/>
                  </a:cubicBezTo>
                  <a:cubicBezTo>
                    <a:pt x="7657" y="1265"/>
                    <a:pt x="7589" y="1268"/>
                    <a:pt x="7525" y="1276"/>
                  </a:cubicBezTo>
                  <a:cubicBezTo>
                    <a:pt x="7209" y="1276"/>
                    <a:pt x="6908" y="1276"/>
                    <a:pt x="6607" y="1247"/>
                  </a:cubicBezTo>
                  <a:cubicBezTo>
                    <a:pt x="6120" y="1218"/>
                    <a:pt x="5604" y="1175"/>
                    <a:pt x="5102" y="1175"/>
                  </a:cubicBezTo>
                  <a:lnTo>
                    <a:pt x="5131" y="1147"/>
                  </a:lnTo>
                  <a:cubicBezTo>
                    <a:pt x="5919" y="874"/>
                    <a:pt x="6722" y="674"/>
                    <a:pt x="7539" y="545"/>
                  </a:cubicBezTo>
                  <a:cubicBezTo>
                    <a:pt x="7869" y="487"/>
                    <a:pt x="8213" y="430"/>
                    <a:pt x="8542" y="373"/>
                  </a:cubicBezTo>
                  <a:cubicBezTo>
                    <a:pt x="8872" y="301"/>
                    <a:pt x="9202" y="186"/>
                    <a:pt x="9531" y="143"/>
                  </a:cubicBezTo>
                  <a:close/>
                  <a:moveTo>
                    <a:pt x="5074" y="1218"/>
                  </a:moveTo>
                  <a:cubicBezTo>
                    <a:pt x="5575" y="1290"/>
                    <a:pt x="6106" y="1290"/>
                    <a:pt x="6607" y="1319"/>
                  </a:cubicBezTo>
                  <a:cubicBezTo>
                    <a:pt x="6645" y="1320"/>
                    <a:pt x="6683" y="1321"/>
                    <a:pt x="6721" y="1321"/>
                  </a:cubicBezTo>
                  <a:cubicBezTo>
                    <a:pt x="6997" y="1321"/>
                    <a:pt x="7293" y="1290"/>
                    <a:pt x="7576" y="1290"/>
                  </a:cubicBezTo>
                  <a:cubicBezTo>
                    <a:pt x="7676" y="1290"/>
                    <a:pt x="7774" y="1294"/>
                    <a:pt x="7869" y="1304"/>
                  </a:cubicBezTo>
                  <a:cubicBezTo>
                    <a:pt x="7510" y="1448"/>
                    <a:pt x="7138" y="1534"/>
                    <a:pt x="6751" y="1534"/>
                  </a:cubicBezTo>
                  <a:cubicBezTo>
                    <a:pt x="6177" y="1505"/>
                    <a:pt x="5604" y="1405"/>
                    <a:pt x="5059" y="1233"/>
                  </a:cubicBezTo>
                  <a:lnTo>
                    <a:pt x="5074" y="1218"/>
                  </a:lnTo>
                  <a:close/>
                  <a:moveTo>
                    <a:pt x="8413" y="2164"/>
                  </a:moveTo>
                  <a:cubicBezTo>
                    <a:pt x="8972" y="2236"/>
                    <a:pt x="9546" y="2422"/>
                    <a:pt x="9675" y="2838"/>
                  </a:cubicBezTo>
                  <a:cubicBezTo>
                    <a:pt x="8714" y="3024"/>
                    <a:pt x="7711" y="3053"/>
                    <a:pt x="6736" y="3153"/>
                  </a:cubicBezTo>
                  <a:cubicBezTo>
                    <a:pt x="6034" y="3239"/>
                    <a:pt x="5332" y="3311"/>
                    <a:pt x="4644" y="3440"/>
                  </a:cubicBezTo>
                  <a:cubicBezTo>
                    <a:pt x="5217" y="3253"/>
                    <a:pt x="5776" y="3010"/>
                    <a:pt x="6349" y="2795"/>
                  </a:cubicBezTo>
                  <a:cubicBezTo>
                    <a:pt x="7023" y="2551"/>
                    <a:pt x="7711" y="2336"/>
                    <a:pt x="8413" y="2164"/>
                  </a:cubicBezTo>
                  <a:close/>
                  <a:moveTo>
                    <a:pt x="7714" y="2106"/>
                  </a:moveTo>
                  <a:cubicBezTo>
                    <a:pt x="7932" y="2106"/>
                    <a:pt x="8148" y="2122"/>
                    <a:pt x="8370" y="2150"/>
                  </a:cubicBezTo>
                  <a:cubicBezTo>
                    <a:pt x="6923" y="2465"/>
                    <a:pt x="5604" y="3096"/>
                    <a:pt x="4185" y="3511"/>
                  </a:cubicBezTo>
                  <a:cubicBezTo>
                    <a:pt x="5074" y="2709"/>
                    <a:pt x="6177" y="2236"/>
                    <a:pt x="7353" y="2121"/>
                  </a:cubicBezTo>
                  <a:cubicBezTo>
                    <a:pt x="7475" y="2111"/>
                    <a:pt x="7595" y="2106"/>
                    <a:pt x="7714" y="2106"/>
                  </a:cubicBezTo>
                  <a:close/>
                  <a:moveTo>
                    <a:pt x="9689" y="2867"/>
                  </a:moveTo>
                  <a:cubicBezTo>
                    <a:pt x="9718" y="3024"/>
                    <a:pt x="9703" y="3182"/>
                    <a:pt x="9646" y="3311"/>
                  </a:cubicBezTo>
                  <a:cubicBezTo>
                    <a:pt x="9632" y="3368"/>
                    <a:pt x="9603" y="3411"/>
                    <a:pt x="9574" y="3468"/>
                  </a:cubicBezTo>
                  <a:cubicBezTo>
                    <a:pt x="8882" y="3510"/>
                    <a:pt x="8197" y="3537"/>
                    <a:pt x="7503" y="3537"/>
                  </a:cubicBezTo>
                  <a:cubicBezTo>
                    <a:pt x="7249" y="3537"/>
                    <a:pt x="6994" y="3533"/>
                    <a:pt x="6736" y="3526"/>
                  </a:cubicBezTo>
                  <a:cubicBezTo>
                    <a:pt x="6475" y="3521"/>
                    <a:pt x="6212" y="3518"/>
                    <a:pt x="5949" y="3518"/>
                  </a:cubicBezTo>
                  <a:cubicBezTo>
                    <a:pt x="5361" y="3518"/>
                    <a:pt x="4769" y="3534"/>
                    <a:pt x="4185" y="3583"/>
                  </a:cubicBezTo>
                  <a:cubicBezTo>
                    <a:pt x="4242" y="3569"/>
                    <a:pt x="4300" y="3554"/>
                    <a:pt x="4343" y="3540"/>
                  </a:cubicBezTo>
                  <a:cubicBezTo>
                    <a:pt x="5246" y="3368"/>
                    <a:pt x="6134" y="3282"/>
                    <a:pt x="7037" y="3182"/>
                  </a:cubicBezTo>
                  <a:cubicBezTo>
                    <a:pt x="7912" y="3082"/>
                    <a:pt x="8829" y="3039"/>
                    <a:pt x="9689" y="2867"/>
                  </a:cubicBezTo>
                  <a:close/>
                  <a:moveTo>
                    <a:pt x="9560" y="3497"/>
                  </a:moveTo>
                  <a:lnTo>
                    <a:pt x="9560" y="3497"/>
                  </a:lnTo>
                  <a:cubicBezTo>
                    <a:pt x="9388" y="3784"/>
                    <a:pt x="9130" y="3999"/>
                    <a:pt x="8829" y="4142"/>
                  </a:cubicBezTo>
                  <a:cubicBezTo>
                    <a:pt x="8599" y="4154"/>
                    <a:pt x="8367" y="4160"/>
                    <a:pt x="8135" y="4160"/>
                  </a:cubicBezTo>
                  <a:cubicBezTo>
                    <a:pt x="7530" y="4160"/>
                    <a:pt x="6922" y="4117"/>
                    <a:pt x="6321" y="4013"/>
                  </a:cubicBezTo>
                  <a:cubicBezTo>
                    <a:pt x="5575" y="3884"/>
                    <a:pt x="4816" y="3698"/>
                    <a:pt x="4042" y="3640"/>
                  </a:cubicBezTo>
                  <a:lnTo>
                    <a:pt x="4070" y="3612"/>
                  </a:lnTo>
                  <a:cubicBezTo>
                    <a:pt x="4735" y="3575"/>
                    <a:pt x="5398" y="3569"/>
                    <a:pt x="6061" y="3569"/>
                  </a:cubicBezTo>
                  <a:cubicBezTo>
                    <a:pt x="6407" y="3569"/>
                    <a:pt x="6753" y="3571"/>
                    <a:pt x="7100" y="3571"/>
                  </a:cubicBezTo>
                  <a:cubicBezTo>
                    <a:pt x="7919" y="3571"/>
                    <a:pt x="8738" y="3561"/>
                    <a:pt x="9560" y="3497"/>
                  </a:cubicBezTo>
                  <a:close/>
                  <a:moveTo>
                    <a:pt x="4085" y="3669"/>
                  </a:moveTo>
                  <a:cubicBezTo>
                    <a:pt x="4916" y="3855"/>
                    <a:pt x="5776" y="3984"/>
                    <a:pt x="6622" y="4113"/>
                  </a:cubicBezTo>
                  <a:cubicBezTo>
                    <a:pt x="7040" y="4172"/>
                    <a:pt x="7458" y="4201"/>
                    <a:pt x="7876" y="4201"/>
                  </a:cubicBezTo>
                  <a:cubicBezTo>
                    <a:pt x="8174" y="4201"/>
                    <a:pt x="8473" y="4186"/>
                    <a:pt x="8772" y="4156"/>
                  </a:cubicBezTo>
                  <a:lnTo>
                    <a:pt x="8772" y="4156"/>
                  </a:lnTo>
                  <a:cubicBezTo>
                    <a:pt x="8241" y="4400"/>
                    <a:pt x="7668" y="4515"/>
                    <a:pt x="7095" y="4515"/>
                  </a:cubicBezTo>
                  <a:cubicBezTo>
                    <a:pt x="7059" y="4516"/>
                    <a:pt x="7023" y="4516"/>
                    <a:pt x="6987" y="4516"/>
                  </a:cubicBezTo>
                  <a:cubicBezTo>
                    <a:pt x="5929" y="4516"/>
                    <a:pt x="5014" y="4113"/>
                    <a:pt x="4085" y="3669"/>
                  </a:cubicBezTo>
                  <a:close/>
                  <a:moveTo>
                    <a:pt x="6906" y="6206"/>
                  </a:moveTo>
                  <a:cubicBezTo>
                    <a:pt x="6921" y="6206"/>
                    <a:pt x="6936" y="6206"/>
                    <a:pt x="6951" y="6206"/>
                  </a:cubicBezTo>
                  <a:cubicBezTo>
                    <a:pt x="7396" y="6206"/>
                    <a:pt x="7840" y="6263"/>
                    <a:pt x="8270" y="6378"/>
                  </a:cubicBezTo>
                  <a:cubicBezTo>
                    <a:pt x="7525" y="6536"/>
                    <a:pt x="6779" y="6736"/>
                    <a:pt x="6020" y="6908"/>
                  </a:cubicBezTo>
                  <a:cubicBezTo>
                    <a:pt x="5618" y="6994"/>
                    <a:pt x="5203" y="7095"/>
                    <a:pt x="4787" y="7195"/>
                  </a:cubicBezTo>
                  <a:cubicBezTo>
                    <a:pt x="4472" y="7267"/>
                    <a:pt x="4171" y="7381"/>
                    <a:pt x="3870" y="7467"/>
                  </a:cubicBezTo>
                  <a:cubicBezTo>
                    <a:pt x="4733" y="6746"/>
                    <a:pt x="5750" y="6206"/>
                    <a:pt x="6906" y="6206"/>
                  </a:cubicBezTo>
                  <a:close/>
                  <a:moveTo>
                    <a:pt x="8385" y="6407"/>
                  </a:moveTo>
                  <a:cubicBezTo>
                    <a:pt x="8686" y="6493"/>
                    <a:pt x="8958" y="6679"/>
                    <a:pt x="9144" y="6937"/>
                  </a:cubicBezTo>
                  <a:lnTo>
                    <a:pt x="9173" y="6980"/>
                  </a:lnTo>
                  <a:cubicBezTo>
                    <a:pt x="8757" y="7009"/>
                    <a:pt x="8342" y="7052"/>
                    <a:pt x="7926" y="7109"/>
                  </a:cubicBezTo>
                  <a:cubicBezTo>
                    <a:pt x="7439" y="7166"/>
                    <a:pt x="6966" y="7181"/>
                    <a:pt x="6478" y="7238"/>
                  </a:cubicBezTo>
                  <a:cubicBezTo>
                    <a:pt x="6005" y="7295"/>
                    <a:pt x="5532" y="7353"/>
                    <a:pt x="5059" y="7410"/>
                  </a:cubicBezTo>
                  <a:cubicBezTo>
                    <a:pt x="4744" y="7439"/>
                    <a:pt x="4429" y="7467"/>
                    <a:pt x="4113" y="7467"/>
                  </a:cubicBezTo>
                  <a:cubicBezTo>
                    <a:pt x="4285" y="7410"/>
                    <a:pt x="4472" y="7353"/>
                    <a:pt x="4672" y="7295"/>
                  </a:cubicBezTo>
                  <a:cubicBezTo>
                    <a:pt x="5074" y="7195"/>
                    <a:pt x="5475" y="7109"/>
                    <a:pt x="5891" y="7009"/>
                  </a:cubicBezTo>
                  <a:cubicBezTo>
                    <a:pt x="6722" y="6837"/>
                    <a:pt x="7539" y="6550"/>
                    <a:pt x="8385" y="6407"/>
                  </a:cubicBezTo>
                  <a:close/>
                  <a:moveTo>
                    <a:pt x="9216" y="7080"/>
                  </a:moveTo>
                  <a:cubicBezTo>
                    <a:pt x="9302" y="7367"/>
                    <a:pt x="9216" y="7682"/>
                    <a:pt x="8987" y="7883"/>
                  </a:cubicBezTo>
                  <a:cubicBezTo>
                    <a:pt x="8858" y="7893"/>
                    <a:pt x="8730" y="7897"/>
                    <a:pt x="8602" y="7897"/>
                  </a:cubicBezTo>
                  <a:cubicBezTo>
                    <a:pt x="7819" y="7897"/>
                    <a:pt x="7052" y="7732"/>
                    <a:pt x="6263" y="7682"/>
                  </a:cubicBezTo>
                  <a:cubicBezTo>
                    <a:pt x="5719" y="7639"/>
                    <a:pt x="5160" y="7625"/>
                    <a:pt x="4601" y="7596"/>
                  </a:cubicBezTo>
                  <a:cubicBezTo>
                    <a:pt x="4959" y="7568"/>
                    <a:pt x="5317" y="7510"/>
                    <a:pt x="5676" y="7439"/>
                  </a:cubicBezTo>
                  <a:lnTo>
                    <a:pt x="5704" y="7410"/>
                  </a:lnTo>
                  <a:cubicBezTo>
                    <a:pt x="6020" y="7367"/>
                    <a:pt x="6321" y="7338"/>
                    <a:pt x="6636" y="7310"/>
                  </a:cubicBezTo>
                  <a:cubicBezTo>
                    <a:pt x="7109" y="7252"/>
                    <a:pt x="7582" y="7252"/>
                    <a:pt x="8069" y="7181"/>
                  </a:cubicBezTo>
                  <a:cubicBezTo>
                    <a:pt x="8442" y="7123"/>
                    <a:pt x="8829" y="7080"/>
                    <a:pt x="9216" y="7080"/>
                  </a:cubicBezTo>
                  <a:close/>
                  <a:moveTo>
                    <a:pt x="4242" y="7611"/>
                  </a:moveTo>
                  <a:cubicBezTo>
                    <a:pt x="5016" y="7682"/>
                    <a:pt x="5776" y="7682"/>
                    <a:pt x="6550" y="7754"/>
                  </a:cubicBezTo>
                  <a:cubicBezTo>
                    <a:pt x="7246" y="7817"/>
                    <a:pt x="7953" y="7948"/>
                    <a:pt x="8652" y="7948"/>
                  </a:cubicBezTo>
                  <a:cubicBezTo>
                    <a:pt x="8745" y="7948"/>
                    <a:pt x="8837" y="7945"/>
                    <a:pt x="8929" y="7940"/>
                  </a:cubicBezTo>
                  <a:lnTo>
                    <a:pt x="8929" y="7940"/>
                  </a:lnTo>
                  <a:cubicBezTo>
                    <a:pt x="8786" y="8084"/>
                    <a:pt x="8628" y="8198"/>
                    <a:pt x="8442" y="8284"/>
                  </a:cubicBezTo>
                  <a:cubicBezTo>
                    <a:pt x="8213" y="8385"/>
                    <a:pt x="7983" y="8456"/>
                    <a:pt x="7740" y="8514"/>
                  </a:cubicBezTo>
                  <a:lnTo>
                    <a:pt x="7740" y="8499"/>
                  </a:lnTo>
                  <a:cubicBezTo>
                    <a:pt x="7023" y="8327"/>
                    <a:pt x="6306" y="8213"/>
                    <a:pt x="5604" y="8012"/>
                  </a:cubicBezTo>
                  <a:cubicBezTo>
                    <a:pt x="5102" y="7869"/>
                    <a:pt x="4586" y="7740"/>
                    <a:pt x="4085" y="7625"/>
                  </a:cubicBezTo>
                  <a:cubicBezTo>
                    <a:pt x="4142" y="7625"/>
                    <a:pt x="4185" y="7625"/>
                    <a:pt x="4242" y="7611"/>
                  </a:cubicBezTo>
                  <a:close/>
                  <a:moveTo>
                    <a:pt x="3884" y="7625"/>
                  </a:moveTo>
                  <a:cubicBezTo>
                    <a:pt x="4400" y="7869"/>
                    <a:pt x="5045" y="7940"/>
                    <a:pt x="5590" y="8084"/>
                  </a:cubicBezTo>
                  <a:cubicBezTo>
                    <a:pt x="6278" y="8284"/>
                    <a:pt x="6966" y="8399"/>
                    <a:pt x="7654" y="8528"/>
                  </a:cubicBezTo>
                  <a:cubicBezTo>
                    <a:pt x="7410" y="8585"/>
                    <a:pt x="7166" y="8614"/>
                    <a:pt x="6923" y="8628"/>
                  </a:cubicBezTo>
                  <a:cubicBezTo>
                    <a:pt x="6797" y="8641"/>
                    <a:pt x="6670" y="8647"/>
                    <a:pt x="6544" y="8647"/>
                  </a:cubicBezTo>
                  <a:cubicBezTo>
                    <a:pt x="6094" y="8647"/>
                    <a:pt x="5645" y="8567"/>
                    <a:pt x="5231" y="8399"/>
                  </a:cubicBezTo>
                  <a:cubicBezTo>
                    <a:pt x="4758" y="8170"/>
                    <a:pt x="4300" y="7912"/>
                    <a:pt x="3855" y="7625"/>
                  </a:cubicBezTo>
                  <a:close/>
                  <a:moveTo>
                    <a:pt x="1605" y="0"/>
                  </a:moveTo>
                  <a:cubicBezTo>
                    <a:pt x="1992" y="702"/>
                    <a:pt x="2508" y="1333"/>
                    <a:pt x="3139" y="1835"/>
                  </a:cubicBezTo>
                  <a:cubicBezTo>
                    <a:pt x="3125" y="1878"/>
                    <a:pt x="3153" y="1921"/>
                    <a:pt x="3211" y="1921"/>
                  </a:cubicBezTo>
                  <a:cubicBezTo>
                    <a:pt x="3254" y="2766"/>
                    <a:pt x="3268" y="3626"/>
                    <a:pt x="3239" y="4472"/>
                  </a:cubicBezTo>
                  <a:cubicBezTo>
                    <a:pt x="3211" y="4027"/>
                    <a:pt x="3096" y="3597"/>
                    <a:pt x="2910" y="3196"/>
                  </a:cubicBezTo>
                  <a:cubicBezTo>
                    <a:pt x="2594" y="2566"/>
                    <a:pt x="2121" y="2007"/>
                    <a:pt x="1562" y="1591"/>
                  </a:cubicBezTo>
                  <a:cubicBezTo>
                    <a:pt x="1261" y="1362"/>
                    <a:pt x="588" y="917"/>
                    <a:pt x="0" y="817"/>
                  </a:cubicBezTo>
                  <a:lnTo>
                    <a:pt x="0" y="946"/>
                  </a:lnTo>
                  <a:cubicBezTo>
                    <a:pt x="631" y="1046"/>
                    <a:pt x="1405" y="1577"/>
                    <a:pt x="1706" y="1849"/>
                  </a:cubicBezTo>
                  <a:cubicBezTo>
                    <a:pt x="2666" y="2709"/>
                    <a:pt x="3182" y="3755"/>
                    <a:pt x="3153" y="5031"/>
                  </a:cubicBezTo>
                  <a:cubicBezTo>
                    <a:pt x="3110" y="4973"/>
                    <a:pt x="3067" y="4930"/>
                    <a:pt x="3039" y="4873"/>
                  </a:cubicBezTo>
                  <a:cubicBezTo>
                    <a:pt x="2623" y="4228"/>
                    <a:pt x="2193" y="3597"/>
                    <a:pt x="1749" y="2996"/>
                  </a:cubicBezTo>
                  <a:cubicBezTo>
                    <a:pt x="1290" y="2394"/>
                    <a:pt x="803" y="1835"/>
                    <a:pt x="272" y="1290"/>
                  </a:cubicBezTo>
                  <a:lnTo>
                    <a:pt x="244" y="1319"/>
                  </a:lnTo>
                  <a:cubicBezTo>
                    <a:pt x="760" y="1935"/>
                    <a:pt x="1304" y="2508"/>
                    <a:pt x="1777" y="3167"/>
                  </a:cubicBezTo>
                  <a:cubicBezTo>
                    <a:pt x="2093" y="3597"/>
                    <a:pt x="2408" y="4056"/>
                    <a:pt x="2709" y="4500"/>
                  </a:cubicBezTo>
                  <a:cubicBezTo>
                    <a:pt x="2279" y="4013"/>
                    <a:pt x="1806" y="3554"/>
                    <a:pt x="1362" y="3096"/>
                  </a:cubicBezTo>
                  <a:cubicBezTo>
                    <a:pt x="917" y="2637"/>
                    <a:pt x="459" y="2179"/>
                    <a:pt x="0" y="1734"/>
                  </a:cubicBezTo>
                  <a:lnTo>
                    <a:pt x="0" y="1835"/>
                  </a:lnTo>
                  <a:cubicBezTo>
                    <a:pt x="444" y="2265"/>
                    <a:pt x="874" y="2709"/>
                    <a:pt x="1304" y="3167"/>
                  </a:cubicBezTo>
                  <a:cubicBezTo>
                    <a:pt x="1648" y="3526"/>
                    <a:pt x="1992" y="3927"/>
                    <a:pt x="2351" y="4300"/>
                  </a:cubicBezTo>
                  <a:cubicBezTo>
                    <a:pt x="2035" y="4085"/>
                    <a:pt x="1720" y="3884"/>
                    <a:pt x="1405" y="3698"/>
                  </a:cubicBezTo>
                  <a:cubicBezTo>
                    <a:pt x="946" y="3397"/>
                    <a:pt x="473" y="3124"/>
                    <a:pt x="0" y="2838"/>
                  </a:cubicBezTo>
                  <a:lnTo>
                    <a:pt x="0" y="2910"/>
                  </a:lnTo>
                  <a:cubicBezTo>
                    <a:pt x="459" y="3196"/>
                    <a:pt x="917" y="3468"/>
                    <a:pt x="1362" y="3755"/>
                  </a:cubicBezTo>
                  <a:cubicBezTo>
                    <a:pt x="1978" y="4142"/>
                    <a:pt x="2523" y="4615"/>
                    <a:pt x="3096" y="5059"/>
                  </a:cubicBezTo>
                  <a:lnTo>
                    <a:pt x="3125" y="5117"/>
                  </a:lnTo>
                  <a:lnTo>
                    <a:pt x="3110" y="5145"/>
                  </a:lnTo>
                  <a:cubicBezTo>
                    <a:pt x="2064" y="4930"/>
                    <a:pt x="1104" y="4543"/>
                    <a:pt x="330" y="3769"/>
                  </a:cubicBezTo>
                  <a:cubicBezTo>
                    <a:pt x="229" y="3683"/>
                    <a:pt x="115" y="3569"/>
                    <a:pt x="0" y="3440"/>
                  </a:cubicBezTo>
                  <a:lnTo>
                    <a:pt x="0" y="3540"/>
                  </a:lnTo>
                  <a:lnTo>
                    <a:pt x="14" y="3554"/>
                  </a:lnTo>
                  <a:cubicBezTo>
                    <a:pt x="831" y="4429"/>
                    <a:pt x="1921" y="5002"/>
                    <a:pt x="3096" y="5174"/>
                  </a:cubicBezTo>
                  <a:cubicBezTo>
                    <a:pt x="2265" y="6851"/>
                    <a:pt x="1218" y="8428"/>
                    <a:pt x="0" y="9875"/>
                  </a:cubicBezTo>
                  <a:lnTo>
                    <a:pt x="0" y="10205"/>
                  </a:lnTo>
                  <a:cubicBezTo>
                    <a:pt x="702" y="9431"/>
                    <a:pt x="1347" y="8585"/>
                    <a:pt x="1892" y="7697"/>
                  </a:cubicBezTo>
                  <a:cubicBezTo>
                    <a:pt x="2014" y="7501"/>
                    <a:pt x="2094" y="7369"/>
                    <a:pt x="2230" y="7369"/>
                  </a:cubicBezTo>
                  <a:cubicBezTo>
                    <a:pt x="2254" y="7369"/>
                    <a:pt x="2280" y="7373"/>
                    <a:pt x="2308" y="7381"/>
                  </a:cubicBezTo>
                  <a:cubicBezTo>
                    <a:pt x="2738" y="7525"/>
                    <a:pt x="3196" y="7611"/>
                    <a:pt x="3640" y="7625"/>
                  </a:cubicBezTo>
                  <a:lnTo>
                    <a:pt x="3669" y="7625"/>
                  </a:lnTo>
                  <a:cubicBezTo>
                    <a:pt x="4328" y="7969"/>
                    <a:pt x="4930" y="8456"/>
                    <a:pt x="5676" y="8628"/>
                  </a:cubicBezTo>
                  <a:cubicBezTo>
                    <a:pt x="6006" y="8701"/>
                    <a:pt x="6346" y="8737"/>
                    <a:pt x="6684" y="8737"/>
                  </a:cubicBezTo>
                  <a:cubicBezTo>
                    <a:pt x="6948" y="8737"/>
                    <a:pt x="7210" y="8715"/>
                    <a:pt x="7467" y="8671"/>
                  </a:cubicBezTo>
                  <a:cubicBezTo>
                    <a:pt x="8026" y="8571"/>
                    <a:pt x="8600" y="8413"/>
                    <a:pt x="9015" y="8026"/>
                  </a:cubicBezTo>
                  <a:cubicBezTo>
                    <a:pt x="9273" y="7783"/>
                    <a:pt x="9488" y="7353"/>
                    <a:pt x="9316" y="7009"/>
                  </a:cubicBezTo>
                  <a:cubicBezTo>
                    <a:pt x="8972" y="6263"/>
                    <a:pt x="7811" y="6091"/>
                    <a:pt x="7080" y="6048"/>
                  </a:cubicBezTo>
                  <a:cubicBezTo>
                    <a:pt x="7010" y="6044"/>
                    <a:pt x="6940" y="6043"/>
                    <a:pt x="6870" y="6043"/>
                  </a:cubicBezTo>
                  <a:cubicBezTo>
                    <a:pt x="5650" y="6043"/>
                    <a:pt x="4552" y="6627"/>
                    <a:pt x="3698" y="7467"/>
                  </a:cubicBezTo>
                  <a:cubicBezTo>
                    <a:pt x="3383" y="7467"/>
                    <a:pt x="3067" y="7424"/>
                    <a:pt x="2752" y="7367"/>
                  </a:cubicBezTo>
                  <a:cubicBezTo>
                    <a:pt x="2551" y="7324"/>
                    <a:pt x="2365" y="7267"/>
                    <a:pt x="2164" y="7238"/>
                  </a:cubicBezTo>
                  <a:cubicBezTo>
                    <a:pt x="2566" y="6564"/>
                    <a:pt x="2924" y="5876"/>
                    <a:pt x="3268" y="5203"/>
                  </a:cubicBezTo>
                  <a:lnTo>
                    <a:pt x="3268" y="5188"/>
                  </a:lnTo>
                  <a:cubicBezTo>
                    <a:pt x="3297" y="5131"/>
                    <a:pt x="3325" y="5088"/>
                    <a:pt x="3354" y="5031"/>
                  </a:cubicBezTo>
                  <a:lnTo>
                    <a:pt x="3368" y="4973"/>
                  </a:lnTo>
                  <a:cubicBezTo>
                    <a:pt x="3440" y="4844"/>
                    <a:pt x="3511" y="4701"/>
                    <a:pt x="3569" y="4572"/>
                  </a:cubicBezTo>
                  <a:cubicBezTo>
                    <a:pt x="3712" y="4285"/>
                    <a:pt x="3841" y="3999"/>
                    <a:pt x="3984" y="3698"/>
                  </a:cubicBezTo>
                  <a:cubicBezTo>
                    <a:pt x="4918" y="4249"/>
                    <a:pt x="5962" y="4649"/>
                    <a:pt x="7041" y="4649"/>
                  </a:cubicBezTo>
                  <a:cubicBezTo>
                    <a:pt x="7254" y="4649"/>
                    <a:pt x="7468" y="4634"/>
                    <a:pt x="7682" y="4601"/>
                  </a:cubicBezTo>
                  <a:cubicBezTo>
                    <a:pt x="8442" y="4486"/>
                    <a:pt x="9890" y="4056"/>
                    <a:pt x="9847" y="3053"/>
                  </a:cubicBezTo>
                  <a:cubicBezTo>
                    <a:pt x="9793" y="2136"/>
                    <a:pt x="8582" y="1946"/>
                    <a:pt x="7801" y="1946"/>
                  </a:cubicBezTo>
                  <a:cubicBezTo>
                    <a:pt x="7739" y="1946"/>
                    <a:pt x="7680" y="1947"/>
                    <a:pt x="7625" y="1949"/>
                  </a:cubicBezTo>
                  <a:cubicBezTo>
                    <a:pt x="6349" y="2021"/>
                    <a:pt x="5117" y="2508"/>
                    <a:pt x="4142" y="3339"/>
                  </a:cubicBezTo>
                  <a:cubicBezTo>
                    <a:pt x="4457" y="2666"/>
                    <a:pt x="4744" y="1992"/>
                    <a:pt x="5002" y="1290"/>
                  </a:cubicBezTo>
                  <a:lnTo>
                    <a:pt x="5031" y="1276"/>
                  </a:lnTo>
                  <a:lnTo>
                    <a:pt x="5045" y="1276"/>
                  </a:lnTo>
                  <a:cubicBezTo>
                    <a:pt x="5560" y="1523"/>
                    <a:pt x="6116" y="1647"/>
                    <a:pt x="6670" y="1647"/>
                  </a:cubicBezTo>
                  <a:cubicBezTo>
                    <a:pt x="7366" y="1647"/>
                    <a:pt x="8058" y="1452"/>
                    <a:pt x="8657" y="1061"/>
                  </a:cubicBezTo>
                  <a:cubicBezTo>
                    <a:pt x="9116" y="774"/>
                    <a:pt x="9517" y="416"/>
                    <a:pt x="9847" y="0"/>
                  </a:cubicBezTo>
                  <a:lnTo>
                    <a:pt x="9660" y="0"/>
                  </a:lnTo>
                  <a:cubicBezTo>
                    <a:pt x="9660" y="14"/>
                    <a:pt x="9646" y="29"/>
                    <a:pt x="9632" y="43"/>
                  </a:cubicBezTo>
                  <a:cubicBezTo>
                    <a:pt x="9302" y="86"/>
                    <a:pt x="8972" y="158"/>
                    <a:pt x="8657" y="244"/>
                  </a:cubicBezTo>
                  <a:cubicBezTo>
                    <a:pt x="8184" y="344"/>
                    <a:pt x="7711" y="430"/>
                    <a:pt x="7238" y="516"/>
                  </a:cubicBezTo>
                  <a:cubicBezTo>
                    <a:pt x="6622" y="616"/>
                    <a:pt x="6005" y="774"/>
                    <a:pt x="5403" y="975"/>
                  </a:cubicBezTo>
                  <a:cubicBezTo>
                    <a:pt x="6106" y="616"/>
                    <a:pt x="6822" y="287"/>
                    <a:pt x="7553" y="14"/>
                  </a:cubicBezTo>
                  <a:cubicBezTo>
                    <a:pt x="7553" y="14"/>
                    <a:pt x="7568" y="0"/>
                    <a:pt x="7582" y="0"/>
                  </a:cubicBezTo>
                  <a:lnTo>
                    <a:pt x="7324" y="0"/>
                  </a:lnTo>
                  <a:cubicBezTo>
                    <a:pt x="7295" y="14"/>
                    <a:pt x="7267" y="29"/>
                    <a:pt x="7238" y="29"/>
                  </a:cubicBezTo>
                  <a:cubicBezTo>
                    <a:pt x="6607" y="272"/>
                    <a:pt x="5891" y="502"/>
                    <a:pt x="5317" y="903"/>
                  </a:cubicBezTo>
                  <a:lnTo>
                    <a:pt x="5360" y="846"/>
                  </a:lnTo>
                  <a:cubicBezTo>
                    <a:pt x="5690" y="559"/>
                    <a:pt x="6020" y="272"/>
                    <a:pt x="6364" y="0"/>
                  </a:cubicBezTo>
                  <a:lnTo>
                    <a:pt x="6249" y="0"/>
                  </a:lnTo>
                  <a:cubicBezTo>
                    <a:pt x="6077" y="143"/>
                    <a:pt x="5905" y="287"/>
                    <a:pt x="5719" y="430"/>
                  </a:cubicBezTo>
                  <a:lnTo>
                    <a:pt x="5676" y="473"/>
                  </a:lnTo>
                  <a:cubicBezTo>
                    <a:pt x="5805" y="315"/>
                    <a:pt x="5962" y="158"/>
                    <a:pt x="6106" y="0"/>
                  </a:cubicBezTo>
                  <a:lnTo>
                    <a:pt x="5919" y="0"/>
                  </a:lnTo>
                  <a:cubicBezTo>
                    <a:pt x="5647" y="287"/>
                    <a:pt x="5375" y="602"/>
                    <a:pt x="5131" y="917"/>
                  </a:cubicBezTo>
                  <a:cubicBezTo>
                    <a:pt x="5246" y="616"/>
                    <a:pt x="5332" y="301"/>
                    <a:pt x="5418" y="0"/>
                  </a:cubicBezTo>
                  <a:lnTo>
                    <a:pt x="5332" y="0"/>
                  </a:lnTo>
                  <a:cubicBezTo>
                    <a:pt x="4844" y="1605"/>
                    <a:pt x="4114" y="3139"/>
                    <a:pt x="3383" y="4615"/>
                  </a:cubicBezTo>
                  <a:lnTo>
                    <a:pt x="3383" y="4615"/>
                  </a:lnTo>
                  <a:cubicBezTo>
                    <a:pt x="3397" y="3688"/>
                    <a:pt x="3368" y="2761"/>
                    <a:pt x="3282" y="1835"/>
                  </a:cubicBezTo>
                  <a:cubicBezTo>
                    <a:pt x="3683" y="1290"/>
                    <a:pt x="3956" y="659"/>
                    <a:pt x="4113" y="0"/>
                  </a:cubicBezTo>
                  <a:lnTo>
                    <a:pt x="3970" y="0"/>
                  </a:lnTo>
                  <a:cubicBezTo>
                    <a:pt x="3827" y="559"/>
                    <a:pt x="3612" y="1089"/>
                    <a:pt x="3311" y="1591"/>
                  </a:cubicBezTo>
                  <a:cubicBezTo>
                    <a:pt x="3454" y="1061"/>
                    <a:pt x="3597" y="530"/>
                    <a:pt x="3698" y="0"/>
                  </a:cubicBezTo>
                  <a:lnTo>
                    <a:pt x="3612" y="0"/>
                  </a:lnTo>
                  <a:cubicBezTo>
                    <a:pt x="3497" y="545"/>
                    <a:pt x="3383" y="1075"/>
                    <a:pt x="3268" y="1620"/>
                  </a:cubicBezTo>
                  <a:cubicBezTo>
                    <a:pt x="3254" y="1491"/>
                    <a:pt x="3254" y="1376"/>
                    <a:pt x="3239" y="1247"/>
                  </a:cubicBezTo>
                  <a:cubicBezTo>
                    <a:pt x="3254" y="831"/>
                    <a:pt x="3268" y="416"/>
                    <a:pt x="3282" y="0"/>
                  </a:cubicBezTo>
                  <a:lnTo>
                    <a:pt x="3182" y="0"/>
                  </a:lnTo>
                  <a:cubicBezTo>
                    <a:pt x="3168" y="229"/>
                    <a:pt x="3168" y="473"/>
                    <a:pt x="3168" y="702"/>
                  </a:cubicBezTo>
                  <a:lnTo>
                    <a:pt x="3168" y="688"/>
                  </a:lnTo>
                  <a:cubicBezTo>
                    <a:pt x="3139" y="487"/>
                    <a:pt x="3110" y="287"/>
                    <a:pt x="3082" y="86"/>
                  </a:cubicBezTo>
                  <a:lnTo>
                    <a:pt x="3067" y="100"/>
                  </a:lnTo>
                  <a:cubicBezTo>
                    <a:pt x="3067" y="129"/>
                    <a:pt x="3067" y="172"/>
                    <a:pt x="3067" y="215"/>
                  </a:cubicBezTo>
                  <a:cubicBezTo>
                    <a:pt x="3053" y="143"/>
                    <a:pt x="3039" y="72"/>
                    <a:pt x="3024" y="0"/>
                  </a:cubicBezTo>
                  <a:lnTo>
                    <a:pt x="2953" y="0"/>
                  </a:lnTo>
                  <a:cubicBezTo>
                    <a:pt x="3096" y="545"/>
                    <a:pt x="3168" y="1104"/>
                    <a:pt x="3168" y="1663"/>
                  </a:cubicBezTo>
                  <a:cubicBezTo>
                    <a:pt x="3153" y="1362"/>
                    <a:pt x="2981" y="1075"/>
                    <a:pt x="2895" y="788"/>
                  </a:cubicBezTo>
                  <a:cubicBezTo>
                    <a:pt x="2809" y="516"/>
                    <a:pt x="2723" y="258"/>
                    <a:pt x="2637" y="0"/>
                  </a:cubicBezTo>
                  <a:lnTo>
                    <a:pt x="2537" y="0"/>
                  </a:lnTo>
                  <a:cubicBezTo>
                    <a:pt x="2738" y="573"/>
                    <a:pt x="2953" y="1147"/>
                    <a:pt x="3125" y="1720"/>
                  </a:cubicBezTo>
                  <a:cubicBezTo>
                    <a:pt x="2838" y="1276"/>
                    <a:pt x="2551" y="860"/>
                    <a:pt x="2279" y="401"/>
                  </a:cubicBezTo>
                  <a:cubicBezTo>
                    <a:pt x="2193" y="272"/>
                    <a:pt x="2107" y="129"/>
                    <a:pt x="2021" y="0"/>
                  </a:cubicBezTo>
                  <a:lnTo>
                    <a:pt x="1949" y="0"/>
                  </a:lnTo>
                  <a:cubicBezTo>
                    <a:pt x="2021" y="100"/>
                    <a:pt x="2078" y="201"/>
                    <a:pt x="2150" y="315"/>
                  </a:cubicBezTo>
                  <a:cubicBezTo>
                    <a:pt x="2408" y="774"/>
                    <a:pt x="2709" y="1204"/>
                    <a:pt x="3024" y="1634"/>
                  </a:cubicBezTo>
                  <a:cubicBezTo>
                    <a:pt x="2523" y="1147"/>
                    <a:pt x="2021" y="631"/>
                    <a:pt x="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338" y="2555016"/>
              <a:ext cx="216780" cy="323280"/>
            </a:xfrm>
            <a:custGeom>
              <a:rect b="b" l="l" r="r" t="t"/>
              <a:pathLst>
                <a:path extrusionOk="0" h="4960" w="3326">
                  <a:moveTo>
                    <a:pt x="3139" y="1"/>
                  </a:moveTo>
                  <a:cubicBezTo>
                    <a:pt x="3125" y="72"/>
                    <a:pt x="3125" y="144"/>
                    <a:pt x="3110" y="216"/>
                  </a:cubicBezTo>
                  <a:lnTo>
                    <a:pt x="3153" y="273"/>
                  </a:lnTo>
                  <a:lnTo>
                    <a:pt x="3125" y="302"/>
                  </a:lnTo>
                  <a:lnTo>
                    <a:pt x="3110" y="273"/>
                  </a:lnTo>
                  <a:cubicBezTo>
                    <a:pt x="3098" y="322"/>
                    <a:pt x="3064" y="342"/>
                    <a:pt x="3029" y="342"/>
                  </a:cubicBezTo>
                  <a:cubicBezTo>
                    <a:pt x="2982" y="342"/>
                    <a:pt x="2932" y="307"/>
                    <a:pt x="2924" y="259"/>
                  </a:cubicBezTo>
                  <a:cubicBezTo>
                    <a:pt x="2895" y="244"/>
                    <a:pt x="2867" y="230"/>
                    <a:pt x="2838" y="230"/>
                  </a:cubicBezTo>
                  <a:cubicBezTo>
                    <a:pt x="1949" y="1634"/>
                    <a:pt x="1003" y="2996"/>
                    <a:pt x="0" y="4286"/>
                  </a:cubicBezTo>
                  <a:lnTo>
                    <a:pt x="0" y="4960"/>
                  </a:lnTo>
                  <a:cubicBezTo>
                    <a:pt x="43" y="4902"/>
                    <a:pt x="72" y="4859"/>
                    <a:pt x="115" y="4802"/>
                  </a:cubicBezTo>
                  <a:cubicBezTo>
                    <a:pt x="186" y="4558"/>
                    <a:pt x="272" y="4329"/>
                    <a:pt x="358" y="4100"/>
                  </a:cubicBezTo>
                  <a:lnTo>
                    <a:pt x="358" y="4057"/>
                  </a:lnTo>
                  <a:lnTo>
                    <a:pt x="373" y="4042"/>
                  </a:lnTo>
                  <a:lnTo>
                    <a:pt x="401" y="3971"/>
                  </a:lnTo>
                  <a:lnTo>
                    <a:pt x="401" y="3956"/>
                  </a:lnTo>
                  <a:cubicBezTo>
                    <a:pt x="416" y="3928"/>
                    <a:pt x="444" y="3899"/>
                    <a:pt x="473" y="3885"/>
                  </a:cubicBezTo>
                  <a:lnTo>
                    <a:pt x="516" y="3842"/>
                  </a:lnTo>
                  <a:lnTo>
                    <a:pt x="530" y="3856"/>
                  </a:lnTo>
                  <a:lnTo>
                    <a:pt x="616" y="3885"/>
                  </a:lnTo>
                  <a:lnTo>
                    <a:pt x="616" y="3870"/>
                  </a:lnTo>
                  <a:lnTo>
                    <a:pt x="631" y="3870"/>
                  </a:lnTo>
                  <a:lnTo>
                    <a:pt x="631" y="3899"/>
                  </a:lnTo>
                  <a:cubicBezTo>
                    <a:pt x="659" y="3928"/>
                    <a:pt x="674" y="3956"/>
                    <a:pt x="674" y="3985"/>
                  </a:cubicBezTo>
                  <a:cubicBezTo>
                    <a:pt x="688" y="3999"/>
                    <a:pt x="688" y="3999"/>
                    <a:pt x="702" y="3999"/>
                  </a:cubicBezTo>
                  <a:cubicBezTo>
                    <a:pt x="1634" y="2695"/>
                    <a:pt x="2508" y="1348"/>
                    <a:pt x="3325" y="1"/>
                  </a:cubicBezTo>
                  <a:lnTo>
                    <a:pt x="3325" y="1"/>
                  </a:lnTo>
                  <a:cubicBezTo>
                    <a:pt x="3297" y="22"/>
                    <a:pt x="3264" y="33"/>
                    <a:pt x="3232" y="33"/>
                  </a:cubicBezTo>
                  <a:cubicBezTo>
                    <a:pt x="3200" y="33"/>
                    <a:pt x="3168" y="22"/>
                    <a:pt x="3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547699" y="1790875"/>
              <a:ext cx="26267" cy="92552"/>
            </a:xfrm>
            <a:custGeom>
              <a:rect b="b" l="l" r="r" t="t"/>
              <a:pathLst>
                <a:path extrusionOk="0" h="1420" w="403">
                  <a:moveTo>
                    <a:pt x="402" y="1"/>
                  </a:moveTo>
                  <a:lnTo>
                    <a:pt x="402" y="1"/>
                  </a:lnTo>
                  <a:cubicBezTo>
                    <a:pt x="288" y="402"/>
                    <a:pt x="159" y="803"/>
                    <a:pt x="15" y="1204"/>
                  </a:cubicBezTo>
                  <a:cubicBezTo>
                    <a:pt x="15" y="1276"/>
                    <a:pt x="15" y="1348"/>
                    <a:pt x="1" y="1419"/>
                  </a:cubicBezTo>
                  <a:lnTo>
                    <a:pt x="15" y="1419"/>
                  </a:lnTo>
                  <a:cubicBezTo>
                    <a:pt x="187" y="961"/>
                    <a:pt x="316" y="488"/>
                    <a:pt x="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187137" y="2563424"/>
              <a:ext cx="3780" cy="3780"/>
            </a:xfrm>
            <a:custGeom>
              <a:rect b="b" l="l" r="r" t="t"/>
              <a:pathLst>
                <a:path extrusionOk="0" h="58" w="58">
                  <a:moveTo>
                    <a:pt x="29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29" y="58"/>
                    <a:pt x="44" y="58"/>
                    <a:pt x="58" y="58"/>
                  </a:cubicBezTo>
                  <a:lnTo>
                    <a:pt x="58" y="4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220768" y="1899265"/>
              <a:ext cx="328886" cy="649298"/>
            </a:xfrm>
            <a:custGeom>
              <a:rect b="b" l="l" r="r" t="t"/>
              <a:pathLst>
                <a:path extrusionOk="0" h="9962" w="5046">
                  <a:moveTo>
                    <a:pt x="5046" y="0"/>
                  </a:moveTo>
                  <a:cubicBezTo>
                    <a:pt x="5031" y="0"/>
                    <a:pt x="5017" y="14"/>
                    <a:pt x="5003" y="14"/>
                  </a:cubicBezTo>
                  <a:lnTo>
                    <a:pt x="5003" y="29"/>
                  </a:lnTo>
                  <a:lnTo>
                    <a:pt x="4960" y="29"/>
                  </a:lnTo>
                  <a:cubicBezTo>
                    <a:pt x="4951" y="33"/>
                    <a:pt x="4943" y="35"/>
                    <a:pt x="4934" y="35"/>
                  </a:cubicBezTo>
                  <a:cubicBezTo>
                    <a:pt x="4914" y="35"/>
                    <a:pt x="4894" y="25"/>
                    <a:pt x="4874" y="14"/>
                  </a:cubicBezTo>
                  <a:cubicBezTo>
                    <a:pt x="3923" y="2594"/>
                    <a:pt x="2589" y="5048"/>
                    <a:pt x="1202" y="7412"/>
                  </a:cubicBezTo>
                  <a:lnTo>
                    <a:pt x="1202" y="7412"/>
                  </a:lnTo>
                  <a:cubicBezTo>
                    <a:pt x="1203" y="7411"/>
                    <a:pt x="1204" y="7411"/>
                    <a:pt x="1204" y="7410"/>
                  </a:cubicBezTo>
                  <a:cubicBezTo>
                    <a:pt x="1376" y="7267"/>
                    <a:pt x="1563" y="7123"/>
                    <a:pt x="1735" y="6980"/>
                  </a:cubicBezTo>
                  <a:cubicBezTo>
                    <a:pt x="2437" y="5762"/>
                    <a:pt x="3096" y="4515"/>
                    <a:pt x="3698" y="3254"/>
                  </a:cubicBezTo>
                  <a:cubicBezTo>
                    <a:pt x="3584" y="3254"/>
                    <a:pt x="3526" y="3125"/>
                    <a:pt x="3598" y="3039"/>
                  </a:cubicBezTo>
                  <a:lnTo>
                    <a:pt x="3612" y="3024"/>
                  </a:lnTo>
                  <a:lnTo>
                    <a:pt x="3627" y="2996"/>
                  </a:lnTo>
                  <a:lnTo>
                    <a:pt x="3641" y="2981"/>
                  </a:lnTo>
                  <a:cubicBezTo>
                    <a:pt x="3770" y="2838"/>
                    <a:pt x="3899" y="2695"/>
                    <a:pt x="4028" y="2551"/>
                  </a:cubicBezTo>
                  <a:cubicBezTo>
                    <a:pt x="4401" y="1720"/>
                    <a:pt x="4745" y="860"/>
                    <a:pt x="5046" y="0"/>
                  </a:cubicBezTo>
                  <a:close/>
                  <a:moveTo>
                    <a:pt x="1202" y="7412"/>
                  </a:moveTo>
                  <a:cubicBezTo>
                    <a:pt x="1183" y="7432"/>
                    <a:pt x="1171" y="7453"/>
                    <a:pt x="1165" y="7475"/>
                  </a:cubicBezTo>
                  <a:lnTo>
                    <a:pt x="1165" y="7475"/>
                  </a:lnTo>
                  <a:cubicBezTo>
                    <a:pt x="1178" y="7454"/>
                    <a:pt x="1190" y="7433"/>
                    <a:pt x="1202" y="7412"/>
                  </a:cubicBezTo>
                  <a:close/>
                  <a:moveTo>
                    <a:pt x="1165" y="7475"/>
                  </a:moveTo>
                  <a:lnTo>
                    <a:pt x="1165" y="7475"/>
                  </a:lnTo>
                  <a:cubicBezTo>
                    <a:pt x="807" y="8085"/>
                    <a:pt x="446" y="8689"/>
                    <a:pt x="87" y="9288"/>
                  </a:cubicBezTo>
                  <a:lnTo>
                    <a:pt x="72" y="9302"/>
                  </a:lnTo>
                  <a:cubicBezTo>
                    <a:pt x="44" y="9517"/>
                    <a:pt x="29" y="9746"/>
                    <a:pt x="1" y="9961"/>
                  </a:cubicBezTo>
                  <a:cubicBezTo>
                    <a:pt x="144" y="9718"/>
                    <a:pt x="301" y="9460"/>
                    <a:pt x="445" y="9216"/>
                  </a:cubicBezTo>
                  <a:cubicBezTo>
                    <a:pt x="746" y="8700"/>
                    <a:pt x="1061" y="8170"/>
                    <a:pt x="1362" y="7639"/>
                  </a:cubicBezTo>
                  <a:lnTo>
                    <a:pt x="1362" y="7639"/>
                  </a:lnTo>
                  <a:cubicBezTo>
                    <a:pt x="1340" y="7650"/>
                    <a:pt x="1318" y="7655"/>
                    <a:pt x="1298" y="7655"/>
                  </a:cubicBezTo>
                  <a:cubicBezTo>
                    <a:pt x="1208" y="7655"/>
                    <a:pt x="1141" y="7562"/>
                    <a:pt x="1165" y="74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17053" y="2548498"/>
              <a:ext cx="3780" cy="6583"/>
            </a:xfrm>
            <a:custGeom>
              <a:rect b="b" l="l" r="r" t="t"/>
              <a:pathLst>
                <a:path extrusionOk="0" h="101" w="58">
                  <a:moveTo>
                    <a:pt x="58" y="0"/>
                  </a:moveTo>
                  <a:lnTo>
                    <a:pt x="58" y="0"/>
                  </a:lnTo>
                  <a:cubicBezTo>
                    <a:pt x="29" y="43"/>
                    <a:pt x="15" y="72"/>
                    <a:pt x="0" y="101"/>
                  </a:cubicBezTo>
                  <a:cubicBezTo>
                    <a:pt x="29" y="72"/>
                    <a:pt x="43" y="43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35694" y="1941305"/>
              <a:ext cx="6648" cy="76649"/>
            </a:xfrm>
            <a:custGeom>
              <a:rect b="b" l="l" r="r" t="t"/>
              <a:pathLst>
                <a:path extrusionOk="0" h="1176" w="102">
                  <a:moveTo>
                    <a:pt x="1" y="0"/>
                  </a:moveTo>
                  <a:cubicBezTo>
                    <a:pt x="1" y="72"/>
                    <a:pt x="1" y="158"/>
                    <a:pt x="1" y="229"/>
                  </a:cubicBezTo>
                  <a:cubicBezTo>
                    <a:pt x="29" y="545"/>
                    <a:pt x="72" y="860"/>
                    <a:pt x="87" y="1175"/>
                  </a:cubicBezTo>
                  <a:cubicBezTo>
                    <a:pt x="87" y="1147"/>
                    <a:pt x="101" y="1118"/>
                    <a:pt x="101" y="1089"/>
                  </a:cubicBezTo>
                  <a:cubicBezTo>
                    <a:pt x="87" y="731"/>
                    <a:pt x="58" y="358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06755" y="2158932"/>
              <a:ext cx="38390" cy="375618"/>
            </a:xfrm>
            <a:custGeom>
              <a:rect b="b" l="l" r="r" t="t"/>
              <a:pathLst>
                <a:path extrusionOk="0" h="5763" w="589">
                  <a:moveTo>
                    <a:pt x="588" y="1"/>
                  </a:moveTo>
                  <a:lnTo>
                    <a:pt x="588" y="1"/>
                  </a:lnTo>
                  <a:cubicBezTo>
                    <a:pt x="559" y="29"/>
                    <a:pt x="531" y="72"/>
                    <a:pt x="502" y="101"/>
                  </a:cubicBezTo>
                  <a:cubicBezTo>
                    <a:pt x="473" y="130"/>
                    <a:pt x="445" y="144"/>
                    <a:pt x="402" y="144"/>
                  </a:cubicBezTo>
                  <a:cubicBezTo>
                    <a:pt x="344" y="1778"/>
                    <a:pt x="230" y="3397"/>
                    <a:pt x="44" y="5017"/>
                  </a:cubicBezTo>
                  <a:cubicBezTo>
                    <a:pt x="44" y="5275"/>
                    <a:pt x="29" y="5519"/>
                    <a:pt x="1" y="5762"/>
                  </a:cubicBezTo>
                  <a:cubicBezTo>
                    <a:pt x="101" y="5619"/>
                    <a:pt x="187" y="5461"/>
                    <a:pt x="287" y="5318"/>
                  </a:cubicBezTo>
                  <a:cubicBezTo>
                    <a:pt x="473" y="3555"/>
                    <a:pt x="574" y="1778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40387" y="2085152"/>
              <a:ext cx="4758" cy="54228"/>
            </a:xfrm>
            <a:custGeom>
              <a:rect b="b" l="l" r="r" t="t"/>
              <a:pathLst>
                <a:path extrusionOk="0" h="832" w="73">
                  <a:moveTo>
                    <a:pt x="58" y="0"/>
                  </a:moveTo>
                  <a:cubicBezTo>
                    <a:pt x="58" y="58"/>
                    <a:pt x="58" y="101"/>
                    <a:pt x="43" y="158"/>
                  </a:cubicBezTo>
                  <a:cubicBezTo>
                    <a:pt x="43" y="387"/>
                    <a:pt x="15" y="602"/>
                    <a:pt x="0" y="832"/>
                  </a:cubicBezTo>
                  <a:lnTo>
                    <a:pt x="43" y="774"/>
                  </a:lnTo>
                  <a:cubicBezTo>
                    <a:pt x="58" y="746"/>
                    <a:pt x="58" y="717"/>
                    <a:pt x="72" y="688"/>
                  </a:cubicBezTo>
                  <a:cubicBezTo>
                    <a:pt x="72" y="459"/>
                    <a:pt x="72" y="230"/>
                    <a:pt x="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204865" y="2505481"/>
              <a:ext cx="20661" cy="51686"/>
            </a:xfrm>
            <a:custGeom>
              <a:rect b="b" l="l" r="r" t="t"/>
              <a:pathLst>
                <a:path extrusionOk="0" h="793" w="317">
                  <a:moveTo>
                    <a:pt x="316" y="1"/>
                  </a:moveTo>
                  <a:cubicBezTo>
                    <a:pt x="216" y="144"/>
                    <a:pt x="130" y="302"/>
                    <a:pt x="30" y="445"/>
                  </a:cubicBezTo>
                  <a:cubicBezTo>
                    <a:pt x="30" y="546"/>
                    <a:pt x="15" y="660"/>
                    <a:pt x="1" y="761"/>
                  </a:cubicBezTo>
                  <a:cubicBezTo>
                    <a:pt x="30" y="782"/>
                    <a:pt x="62" y="793"/>
                    <a:pt x="94" y="793"/>
                  </a:cubicBezTo>
                  <a:cubicBezTo>
                    <a:pt x="126" y="793"/>
                    <a:pt x="159" y="782"/>
                    <a:pt x="187" y="761"/>
                  </a:cubicBezTo>
                  <a:cubicBezTo>
                    <a:pt x="202" y="732"/>
                    <a:pt x="216" y="703"/>
                    <a:pt x="245" y="660"/>
                  </a:cubicBezTo>
                  <a:cubicBezTo>
                    <a:pt x="273" y="445"/>
                    <a:pt x="288" y="216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244102" y="2864218"/>
              <a:ext cx="153297" cy="6583"/>
            </a:xfrm>
            <a:custGeom>
              <a:rect b="b" l="l" r="r" t="t"/>
              <a:pathLst>
                <a:path extrusionOk="0" h="101" w="2352">
                  <a:moveTo>
                    <a:pt x="588" y="1"/>
                  </a:moveTo>
                  <a:cubicBezTo>
                    <a:pt x="402" y="44"/>
                    <a:pt x="201" y="72"/>
                    <a:pt x="1" y="101"/>
                  </a:cubicBezTo>
                  <a:lnTo>
                    <a:pt x="15" y="101"/>
                  </a:lnTo>
                  <a:cubicBezTo>
                    <a:pt x="789" y="101"/>
                    <a:pt x="1563" y="87"/>
                    <a:pt x="2351" y="58"/>
                  </a:cubicBezTo>
                  <a:cubicBezTo>
                    <a:pt x="1764" y="58"/>
                    <a:pt x="1176" y="44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45115" y="2815661"/>
              <a:ext cx="187842" cy="63548"/>
            </a:xfrm>
            <a:custGeom>
              <a:rect b="b" l="l" r="r" t="t"/>
              <a:pathLst>
                <a:path extrusionOk="0" h="975" w="2882">
                  <a:moveTo>
                    <a:pt x="15" y="0"/>
                  </a:moveTo>
                  <a:cubicBezTo>
                    <a:pt x="15" y="15"/>
                    <a:pt x="1" y="15"/>
                    <a:pt x="1" y="29"/>
                  </a:cubicBezTo>
                  <a:cubicBezTo>
                    <a:pt x="87" y="115"/>
                    <a:pt x="173" y="201"/>
                    <a:pt x="259" y="301"/>
                  </a:cubicBezTo>
                  <a:cubicBezTo>
                    <a:pt x="1076" y="645"/>
                    <a:pt x="1936" y="875"/>
                    <a:pt x="2810" y="975"/>
                  </a:cubicBezTo>
                  <a:lnTo>
                    <a:pt x="2796" y="961"/>
                  </a:lnTo>
                  <a:cubicBezTo>
                    <a:pt x="2790" y="963"/>
                    <a:pt x="2784" y="963"/>
                    <a:pt x="2779" y="963"/>
                  </a:cubicBezTo>
                  <a:cubicBezTo>
                    <a:pt x="2742" y="963"/>
                    <a:pt x="2710" y="926"/>
                    <a:pt x="2710" y="889"/>
                  </a:cubicBezTo>
                  <a:cubicBezTo>
                    <a:pt x="2648" y="840"/>
                    <a:pt x="2703" y="737"/>
                    <a:pt x="2775" y="737"/>
                  </a:cubicBezTo>
                  <a:cubicBezTo>
                    <a:pt x="2786" y="737"/>
                    <a:pt x="2798" y="740"/>
                    <a:pt x="2810" y="746"/>
                  </a:cubicBezTo>
                  <a:cubicBezTo>
                    <a:pt x="2824" y="731"/>
                    <a:pt x="2853" y="703"/>
                    <a:pt x="2882" y="688"/>
                  </a:cubicBezTo>
                  <a:cubicBezTo>
                    <a:pt x="2280" y="617"/>
                    <a:pt x="1692" y="502"/>
                    <a:pt x="1105" y="330"/>
                  </a:cubicBezTo>
                  <a:cubicBezTo>
                    <a:pt x="746" y="201"/>
                    <a:pt x="388" y="86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42312" y="2822179"/>
              <a:ext cx="5670" cy="6583"/>
            </a:xfrm>
            <a:custGeom>
              <a:rect b="b" l="l" r="r" t="t"/>
              <a:pathLst>
                <a:path extrusionOk="0" h="101" w="87">
                  <a:moveTo>
                    <a:pt x="1" y="1"/>
                  </a:moveTo>
                  <a:lnTo>
                    <a:pt x="1" y="15"/>
                  </a:lnTo>
                  <a:cubicBezTo>
                    <a:pt x="1" y="29"/>
                    <a:pt x="15" y="44"/>
                    <a:pt x="15" y="58"/>
                  </a:cubicBezTo>
                  <a:cubicBezTo>
                    <a:pt x="44" y="72"/>
                    <a:pt x="58" y="87"/>
                    <a:pt x="87" y="101"/>
                  </a:cubicBezTo>
                  <a:cubicBezTo>
                    <a:pt x="58" y="58"/>
                    <a:pt x="30" y="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258115" y="2876341"/>
              <a:ext cx="46797" cy="8473"/>
            </a:xfrm>
            <a:custGeom>
              <a:rect b="b" l="l" r="r" t="t"/>
              <a:pathLst>
                <a:path extrusionOk="0" h="130" w="718">
                  <a:moveTo>
                    <a:pt x="1" y="1"/>
                  </a:moveTo>
                  <a:cubicBezTo>
                    <a:pt x="101" y="44"/>
                    <a:pt x="216" y="73"/>
                    <a:pt x="316" y="116"/>
                  </a:cubicBezTo>
                  <a:cubicBezTo>
                    <a:pt x="445" y="116"/>
                    <a:pt x="588" y="130"/>
                    <a:pt x="717" y="130"/>
                  </a:cubicBezTo>
                  <a:cubicBezTo>
                    <a:pt x="474" y="87"/>
                    <a:pt x="230" y="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86141" y="2874516"/>
              <a:ext cx="196249" cy="11276"/>
            </a:xfrm>
            <a:custGeom>
              <a:rect b="b" l="l" r="r" t="t"/>
              <a:pathLst>
                <a:path extrusionOk="0" h="173" w="3011">
                  <a:moveTo>
                    <a:pt x="3011" y="0"/>
                  </a:moveTo>
                  <a:lnTo>
                    <a:pt x="3011" y="0"/>
                  </a:lnTo>
                  <a:cubicBezTo>
                    <a:pt x="2191" y="24"/>
                    <a:pt x="1372" y="47"/>
                    <a:pt x="553" y="47"/>
                  </a:cubicBezTo>
                  <a:cubicBezTo>
                    <a:pt x="369" y="47"/>
                    <a:pt x="185" y="46"/>
                    <a:pt x="1" y="43"/>
                  </a:cubicBezTo>
                  <a:lnTo>
                    <a:pt x="1" y="43"/>
                  </a:lnTo>
                  <a:cubicBezTo>
                    <a:pt x="302" y="86"/>
                    <a:pt x="617" y="129"/>
                    <a:pt x="918" y="172"/>
                  </a:cubicBezTo>
                  <a:cubicBezTo>
                    <a:pt x="1606" y="172"/>
                    <a:pt x="2280" y="129"/>
                    <a:pt x="2953" y="58"/>
                  </a:cubicBezTo>
                  <a:cubicBezTo>
                    <a:pt x="2982" y="58"/>
                    <a:pt x="3011" y="29"/>
                    <a:pt x="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244102" y="2875429"/>
              <a:ext cx="10363" cy="6583"/>
            </a:xfrm>
            <a:custGeom>
              <a:rect b="b" l="l" r="r" t="t"/>
              <a:pathLst>
                <a:path extrusionOk="0" h="101" w="159">
                  <a:moveTo>
                    <a:pt x="1" y="1"/>
                  </a:moveTo>
                  <a:lnTo>
                    <a:pt x="1" y="1"/>
                  </a:lnTo>
                  <a:cubicBezTo>
                    <a:pt x="6" y="4"/>
                    <a:pt x="11" y="8"/>
                    <a:pt x="16" y="12"/>
                  </a:cubicBezTo>
                  <a:lnTo>
                    <a:pt x="16" y="12"/>
                  </a:lnTo>
                  <a:cubicBezTo>
                    <a:pt x="11" y="8"/>
                    <a:pt x="6" y="4"/>
                    <a:pt x="1" y="1"/>
                  </a:cubicBezTo>
                  <a:close/>
                  <a:moveTo>
                    <a:pt x="16" y="12"/>
                  </a:moveTo>
                  <a:cubicBezTo>
                    <a:pt x="51" y="39"/>
                    <a:pt x="78" y="74"/>
                    <a:pt x="115" y="87"/>
                  </a:cubicBezTo>
                  <a:lnTo>
                    <a:pt x="158" y="101"/>
                  </a:lnTo>
                  <a:cubicBezTo>
                    <a:pt x="119" y="75"/>
                    <a:pt x="68" y="49"/>
                    <a:pt x="16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44203" y="2814683"/>
              <a:ext cx="1955" cy="2868"/>
            </a:xfrm>
            <a:custGeom>
              <a:rect b="b" l="l" r="r" t="t"/>
              <a:pathLst>
                <a:path extrusionOk="0" h="44" w="30">
                  <a:moveTo>
                    <a:pt x="1" y="1"/>
                  </a:moveTo>
                  <a:cubicBezTo>
                    <a:pt x="1" y="15"/>
                    <a:pt x="1" y="15"/>
                    <a:pt x="1" y="30"/>
                  </a:cubicBezTo>
                  <a:lnTo>
                    <a:pt x="15" y="44"/>
                  </a:lnTo>
                  <a:cubicBezTo>
                    <a:pt x="15" y="30"/>
                    <a:pt x="29" y="30"/>
                    <a:pt x="29" y="15"/>
                  </a:cubicBezTo>
                  <a:cubicBezTo>
                    <a:pt x="15" y="15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26474" y="2812858"/>
              <a:ext cx="65" cy="6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461795" y="1760959"/>
              <a:ext cx="725882" cy="413551"/>
            </a:xfrm>
            <a:custGeom>
              <a:rect b="b" l="l" r="r" t="t"/>
              <a:pathLst>
                <a:path extrusionOk="0" h="6345" w="11137">
                  <a:moveTo>
                    <a:pt x="7625" y="316"/>
                  </a:moveTo>
                  <a:lnTo>
                    <a:pt x="7625" y="316"/>
                  </a:lnTo>
                  <a:cubicBezTo>
                    <a:pt x="6221" y="961"/>
                    <a:pt x="4845" y="1692"/>
                    <a:pt x="3526" y="2495"/>
                  </a:cubicBezTo>
                  <a:cubicBezTo>
                    <a:pt x="2838" y="2925"/>
                    <a:pt x="2193" y="3412"/>
                    <a:pt x="1520" y="3856"/>
                  </a:cubicBezTo>
                  <a:cubicBezTo>
                    <a:pt x="1492" y="3870"/>
                    <a:pt x="1451" y="3897"/>
                    <a:pt x="1422" y="3925"/>
                  </a:cubicBezTo>
                  <a:lnTo>
                    <a:pt x="1422" y="3925"/>
                  </a:lnTo>
                  <a:cubicBezTo>
                    <a:pt x="2324" y="3038"/>
                    <a:pt x="3298" y="2250"/>
                    <a:pt x="4329" y="1534"/>
                  </a:cubicBezTo>
                  <a:cubicBezTo>
                    <a:pt x="5017" y="1076"/>
                    <a:pt x="5705" y="660"/>
                    <a:pt x="6522" y="488"/>
                  </a:cubicBezTo>
                  <a:cubicBezTo>
                    <a:pt x="6894" y="402"/>
                    <a:pt x="7253" y="345"/>
                    <a:pt x="7625" y="316"/>
                  </a:cubicBezTo>
                  <a:close/>
                  <a:moveTo>
                    <a:pt x="8091" y="301"/>
                  </a:moveTo>
                  <a:cubicBezTo>
                    <a:pt x="8536" y="301"/>
                    <a:pt x="8966" y="416"/>
                    <a:pt x="9345" y="646"/>
                  </a:cubicBezTo>
                  <a:cubicBezTo>
                    <a:pt x="9704" y="861"/>
                    <a:pt x="9919" y="1248"/>
                    <a:pt x="9947" y="1663"/>
                  </a:cubicBezTo>
                  <a:cubicBezTo>
                    <a:pt x="8113" y="2222"/>
                    <a:pt x="6321" y="2853"/>
                    <a:pt x="4472" y="3355"/>
                  </a:cubicBezTo>
                  <a:cubicBezTo>
                    <a:pt x="3225" y="3684"/>
                    <a:pt x="1821" y="4014"/>
                    <a:pt x="674" y="4688"/>
                  </a:cubicBezTo>
                  <a:lnTo>
                    <a:pt x="760" y="4587"/>
                  </a:lnTo>
                  <a:cubicBezTo>
                    <a:pt x="1835" y="3813"/>
                    <a:pt x="2924" y="3011"/>
                    <a:pt x="4071" y="2366"/>
                  </a:cubicBezTo>
                  <a:cubicBezTo>
                    <a:pt x="5361" y="1663"/>
                    <a:pt x="6694" y="961"/>
                    <a:pt x="8012" y="302"/>
                  </a:cubicBezTo>
                  <a:cubicBezTo>
                    <a:pt x="8039" y="301"/>
                    <a:pt x="8065" y="301"/>
                    <a:pt x="8091" y="301"/>
                  </a:cubicBezTo>
                  <a:close/>
                  <a:moveTo>
                    <a:pt x="9947" y="1778"/>
                  </a:moveTo>
                  <a:cubicBezTo>
                    <a:pt x="9947" y="2495"/>
                    <a:pt x="9474" y="3297"/>
                    <a:pt x="9001" y="3785"/>
                  </a:cubicBezTo>
                  <a:cubicBezTo>
                    <a:pt x="8974" y="3784"/>
                    <a:pt x="8947" y="3784"/>
                    <a:pt x="8920" y="3784"/>
                  </a:cubicBezTo>
                  <a:cubicBezTo>
                    <a:pt x="8316" y="3784"/>
                    <a:pt x="7713" y="3931"/>
                    <a:pt x="7109" y="4000"/>
                  </a:cubicBezTo>
                  <a:cubicBezTo>
                    <a:pt x="6206" y="4114"/>
                    <a:pt x="5289" y="4172"/>
                    <a:pt x="4386" y="4258"/>
                  </a:cubicBezTo>
                  <a:cubicBezTo>
                    <a:pt x="3182" y="4358"/>
                    <a:pt x="1993" y="4544"/>
                    <a:pt x="832" y="4831"/>
                  </a:cubicBezTo>
                  <a:cubicBezTo>
                    <a:pt x="2208" y="4258"/>
                    <a:pt x="3612" y="3770"/>
                    <a:pt x="5060" y="3369"/>
                  </a:cubicBezTo>
                  <a:cubicBezTo>
                    <a:pt x="6708" y="2896"/>
                    <a:pt x="8328" y="2337"/>
                    <a:pt x="9947" y="1778"/>
                  </a:cubicBezTo>
                  <a:close/>
                  <a:moveTo>
                    <a:pt x="8815" y="3957"/>
                  </a:moveTo>
                  <a:lnTo>
                    <a:pt x="8815" y="3957"/>
                  </a:lnTo>
                  <a:cubicBezTo>
                    <a:pt x="8141" y="4573"/>
                    <a:pt x="7382" y="5089"/>
                    <a:pt x="6550" y="5462"/>
                  </a:cubicBezTo>
                  <a:cubicBezTo>
                    <a:pt x="6221" y="5605"/>
                    <a:pt x="5905" y="5734"/>
                    <a:pt x="5576" y="5834"/>
                  </a:cubicBezTo>
                  <a:cubicBezTo>
                    <a:pt x="5318" y="5777"/>
                    <a:pt x="5045" y="5748"/>
                    <a:pt x="4787" y="5748"/>
                  </a:cubicBezTo>
                  <a:cubicBezTo>
                    <a:pt x="4214" y="5720"/>
                    <a:pt x="3641" y="5648"/>
                    <a:pt x="3068" y="5548"/>
                  </a:cubicBezTo>
                  <a:cubicBezTo>
                    <a:pt x="2136" y="5419"/>
                    <a:pt x="1176" y="5232"/>
                    <a:pt x="230" y="5175"/>
                  </a:cubicBezTo>
                  <a:lnTo>
                    <a:pt x="287" y="5103"/>
                  </a:lnTo>
                  <a:cubicBezTo>
                    <a:pt x="1806" y="4731"/>
                    <a:pt x="3369" y="4487"/>
                    <a:pt x="4931" y="4387"/>
                  </a:cubicBezTo>
                  <a:cubicBezTo>
                    <a:pt x="5590" y="4315"/>
                    <a:pt x="6235" y="4286"/>
                    <a:pt x="6880" y="4200"/>
                  </a:cubicBezTo>
                  <a:cubicBezTo>
                    <a:pt x="7511" y="4129"/>
                    <a:pt x="8170" y="3985"/>
                    <a:pt x="8815" y="3957"/>
                  </a:cubicBezTo>
                  <a:close/>
                  <a:moveTo>
                    <a:pt x="158" y="5247"/>
                  </a:moveTo>
                  <a:cubicBezTo>
                    <a:pt x="1104" y="5462"/>
                    <a:pt x="2093" y="5548"/>
                    <a:pt x="3053" y="5677"/>
                  </a:cubicBezTo>
                  <a:cubicBezTo>
                    <a:pt x="3813" y="5777"/>
                    <a:pt x="4687" y="5734"/>
                    <a:pt x="5447" y="5877"/>
                  </a:cubicBezTo>
                  <a:cubicBezTo>
                    <a:pt x="4886" y="6049"/>
                    <a:pt x="4308" y="6138"/>
                    <a:pt x="3725" y="6138"/>
                  </a:cubicBezTo>
                  <a:cubicBezTo>
                    <a:pt x="3578" y="6138"/>
                    <a:pt x="3430" y="6132"/>
                    <a:pt x="3283" y="6121"/>
                  </a:cubicBezTo>
                  <a:cubicBezTo>
                    <a:pt x="2179" y="6021"/>
                    <a:pt x="1161" y="5648"/>
                    <a:pt x="129" y="5261"/>
                  </a:cubicBezTo>
                  <a:lnTo>
                    <a:pt x="158" y="5247"/>
                  </a:lnTo>
                  <a:close/>
                  <a:moveTo>
                    <a:pt x="8032" y="1"/>
                  </a:moveTo>
                  <a:cubicBezTo>
                    <a:pt x="6910" y="1"/>
                    <a:pt x="5641" y="433"/>
                    <a:pt x="4959" y="832"/>
                  </a:cubicBezTo>
                  <a:cubicBezTo>
                    <a:pt x="3240" y="1878"/>
                    <a:pt x="1677" y="3183"/>
                    <a:pt x="330" y="4673"/>
                  </a:cubicBezTo>
                  <a:cubicBezTo>
                    <a:pt x="215" y="4917"/>
                    <a:pt x="115" y="5146"/>
                    <a:pt x="0" y="5376"/>
                  </a:cubicBezTo>
                  <a:cubicBezTo>
                    <a:pt x="29" y="5376"/>
                    <a:pt x="58" y="5361"/>
                    <a:pt x="72" y="5333"/>
                  </a:cubicBezTo>
                  <a:lnTo>
                    <a:pt x="86" y="5333"/>
                  </a:lnTo>
                  <a:cubicBezTo>
                    <a:pt x="1199" y="6006"/>
                    <a:pt x="2456" y="6344"/>
                    <a:pt x="3715" y="6344"/>
                  </a:cubicBezTo>
                  <a:cubicBezTo>
                    <a:pt x="4840" y="6344"/>
                    <a:pt x="5967" y="6074"/>
                    <a:pt x="6995" y="5533"/>
                  </a:cubicBezTo>
                  <a:cubicBezTo>
                    <a:pt x="8471" y="4774"/>
                    <a:pt x="11137" y="2853"/>
                    <a:pt x="9962" y="861"/>
                  </a:cubicBezTo>
                  <a:cubicBezTo>
                    <a:pt x="9582" y="228"/>
                    <a:pt x="8845" y="1"/>
                    <a:pt x="8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450584" y="2065533"/>
              <a:ext cx="32719" cy="45820"/>
            </a:xfrm>
            <a:custGeom>
              <a:rect b="b" l="l" r="r" t="t"/>
              <a:pathLst>
                <a:path extrusionOk="0" h="703" w="502">
                  <a:moveTo>
                    <a:pt x="502" y="0"/>
                  </a:moveTo>
                  <a:lnTo>
                    <a:pt x="502" y="0"/>
                  </a:lnTo>
                  <a:cubicBezTo>
                    <a:pt x="373" y="144"/>
                    <a:pt x="244" y="287"/>
                    <a:pt x="115" y="430"/>
                  </a:cubicBezTo>
                  <a:lnTo>
                    <a:pt x="101" y="445"/>
                  </a:lnTo>
                  <a:lnTo>
                    <a:pt x="86" y="473"/>
                  </a:lnTo>
                  <a:lnTo>
                    <a:pt x="72" y="488"/>
                  </a:lnTo>
                  <a:cubicBezTo>
                    <a:pt x="0" y="574"/>
                    <a:pt x="58" y="703"/>
                    <a:pt x="172" y="703"/>
                  </a:cubicBezTo>
                  <a:cubicBezTo>
                    <a:pt x="287" y="473"/>
                    <a:pt x="387" y="244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338" y="2082349"/>
              <a:ext cx="210197" cy="481140"/>
            </a:xfrm>
            <a:custGeom>
              <a:rect b="b" l="l" r="r" t="t"/>
              <a:pathLst>
                <a:path extrusionOk="0" h="7382" w="3225">
                  <a:moveTo>
                    <a:pt x="0" y="0"/>
                  </a:moveTo>
                  <a:lnTo>
                    <a:pt x="0" y="273"/>
                  </a:lnTo>
                  <a:cubicBezTo>
                    <a:pt x="258" y="488"/>
                    <a:pt x="502" y="703"/>
                    <a:pt x="731" y="946"/>
                  </a:cubicBezTo>
                  <a:cubicBezTo>
                    <a:pt x="2422" y="2723"/>
                    <a:pt x="3211" y="4802"/>
                    <a:pt x="2953" y="7210"/>
                  </a:cubicBezTo>
                  <a:cubicBezTo>
                    <a:pt x="2895" y="7124"/>
                    <a:pt x="2838" y="7023"/>
                    <a:pt x="2766" y="6937"/>
                  </a:cubicBezTo>
                  <a:cubicBezTo>
                    <a:pt x="2093" y="5633"/>
                    <a:pt x="1390" y="4357"/>
                    <a:pt x="631" y="3110"/>
                  </a:cubicBezTo>
                  <a:cubicBezTo>
                    <a:pt x="430" y="2781"/>
                    <a:pt x="215" y="2451"/>
                    <a:pt x="0" y="2136"/>
                  </a:cubicBezTo>
                  <a:lnTo>
                    <a:pt x="0" y="2422"/>
                  </a:lnTo>
                  <a:cubicBezTo>
                    <a:pt x="229" y="2752"/>
                    <a:pt x="444" y="3096"/>
                    <a:pt x="645" y="3440"/>
                  </a:cubicBezTo>
                  <a:cubicBezTo>
                    <a:pt x="1175" y="4329"/>
                    <a:pt x="1691" y="5232"/>
                    <a:pt x="2193" y="6149"/>
                  </a:cubicBezTo>
                  <a:cubicBezTo>
                    <a:pt x="1491" y="5203"/>
                    <a:pt x="731" y="4300"/>
                    <a:pt x="0" y="3411"/>
                  </a:cubicBezTo>
                  <a:lnTo>
                    <a:pt x="0" y="3684"/>
                  </a:lnTo>
                  <a:cubicBezTo>
                    <a:pt x="516" y="4357"/>
                    <a:pt x="1018" y="5031"/>
                    <a:pt x="1534" y="5705"/>
                  </a:cubicBezTo>
                  <a:cubicBezTo>
                    <a:pt x="1032" y="5275"/>
                    <a:pt x="502" y="4873"/>
                    <a:pt x="0" y="4486"/>
                  </a:cubicBezTo>
                  <a:lnTo>
                    <a:pt x="0" y="4687"/>
                  </a:lnTo>
                  <a:cubicBezTo>
                    <a:pt x="1003" y="5490"/>
                    <a:pt x="1892" y="6393"/>
                    <a:pt x="2824" y="7253"/>
                  </a:cubicBezTo>
                  <a:cubicBezTo>
                    <a:pt x="2852" y="7296"/>
                    <a:pt x="2881" y="7339"/>
                    <a:pt x="2895" y="7382"/>
                  </a:cubicBezTo>
                  <a:cubicBezTo>
                    <a:pt x="2967" y="7267"/>
                    <a:pt x="3053" y="7152"/>
                    <a:pt x="3125" y="7023"/>
                  </a:cubicBezTo>
                  <a:cubicBezTo>
                    <a:pt x="3153" y="6751"/>
                    <a:pt x="3182" y="6479"/>
                    <a:pt x="3211" y="6192"/>
                  </a:cubicBezTo>
                  <a:cubicBezTo>
                    <a:pt x="3225" y="5346"/>
                    <a:pt x="3082" y="4501"/>
                    <a:pt x="2795" y="3698"/>
                  </a:cubicBezTo>
                  <a:cubicBezTo>
                    <a:pt x="2293" y="2437"/>
                    <a:pt x="1505" y="1319"/>
                    <a:pt x="502" y="416"/>
                  </a:cubicBezTo>
                  <a:cubicBezTo>
                    <a:pt x="373" y="301"/>
                    <a:pt x="201" y="1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338" y="2486840"/>
              <a:ext cx="186864" cy="83166"/>
            </a:xfrm>
            <a:custGeom>
              <a:rect b="b" l="l" r="r" t="t"/>
              <a:pathLst>
                <a:path extrusionOk="0" h="1276" w="2867">
                  <a:moveTo>
                    <a:pt x="0" y="0"/>
                  </a:moveTo>
                  <a:lnTo>
                    <a:pt x="0" y="129"/>
                  </a:lnTo>
                  <a:cubicBezTo>
                    <a:pt x="889" y="645"/>
                    <a:pt x="1835" y="1032"/>
                    <a:pt x="2838" y="1276"/>
                  </a:cubicBezTo>
                  <a:cubicBezTo>
                    <a:pt x="2852" y="1262"/>
                    <a:pt x="2867" y="1233"/>
                    <a:pt x="2867" y="1219"/>
                  </a:cubicBezTo>
                  <a:cubicBezTo>
                    <a:pt x="1863" y="932"/>
                    <a:pt x="903" y="51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185247" y="2540090"/>
              <a:ext cx="20661" cy="37477"/>
            </a:xfrm>
            <a:custGeom>
              <a:rect b="b" l="l" r="r" t="t"/>
              <a:pathLst>
                <a:path extrusionOk="0" h="575" w="317">
                  <a:moveTo>
                    <a:pt x="288" y="0"/>
                  </a:moveTo>
                  <a:cubicBezTo>
                    <a:pt x="216" y="129"/>
                    <a:pt x="130" y="244"/>
                    <a:pt x="58" y="359"/>
                  </a:cubicBezTo>
                  <a:lnTo>
                    <a:pt x="87" y="402"/>
                  </a:lnTo>
                  <a:lnTo>
                    <a:pt x="87" y="416"/>
                  </a:lnTo>
                  <a:cubicBezTo>
                    <a:pt x="73" y="416"/>
                    <a:pt x="58" y="416"/>
                    <a:pt x="30" y="402"/>
                  </a:cubicBezTo>
                  <a:cubicBezTo>
                    <a:pt x="30" y="416"/>
                    <a:pt x="15" y="445"/>
                    <a:pt x="1" y="459"/>
                  </a:cubicBezTo>
                  <a:cubicBezTo>
                    <a:pt x="30" y="473"/>
                    <a:pt x="58" y="473"/>
                    <a:pt x="87" y="488"/>
                  </a:cubicBezTo>
                  <a:cubicBezTo>
                    <a:pt x="95" y="538"/>
                    <a:pt x="149" y="574"/>
                    <a:pt x="197" y="574"/>
                  </a:cubicBezTo>
                  <a:cubicBezTo>
                    <a:pt x="231" y="574"/>
                    <a:pt x="261" y="557"/>
                    <a:pt x="273" y="516"/>
                  </a:cubicBezTo>
                  <a:lnTo>
                    <a:pt x="288" y="531"/>
                  </a:lnTo>
                  <a:lnTo>
                    <a:pt x="316" y="502"/>
                  </a:lnTo>
                  <a:lnTo>
                    <a:pt x="273" y="445"/>
                  </a:lnTo>
                  <a:cubicBezTo>
                    <a:pt x="288" y="373"/>
                    <a:pt x="288" y="301"/>
                    <a:pt x="302" y="230"/>
                  </a:cubicBezTo>
                  <a:cubicBezTo>
                    <a:pt x="273" y="201"/>
                    <a:pt x="259" y="172"/>
                    <a:pt x="273" y="129"/>
                  </a:cubicBezTo>
                  <a:cubicBezTo>
                    <a:pt x="273" y="86"/>
                    <a:pt x="273" y="43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203953" y="2485863"/>
              <a:ext cx="5670" cy="54293"/>
            </a:xfrm>
            <a:custGeom>
              <a:rect b="b" l="l" r="r" t="t"/>
              <a:pathLst>
                <a:path extrusionOk="0" h="833" w="87">
                  <a:moveTo>
                    <a:pt x="87" y="1"/>
                  </a:moveTo>
                  <a:lnTo>
                    <a:pt x="87" y="1"/>
                  </a:lnTo>
                  <a:cubicBezTo>
                    <a:pt x="58" y="288"/>
                    <a:pt x="29" y="560"/>
                    <a:pt x="1" y="832"/>
                  </a:cubicBezTo>
                  <a:lnTo>
                    <a:pt x="44" y="746"/>
                  </a:lnTo>
                  <a:cubicBezTo>
                    <a:pt x="72" y="503"/>
                    <a:pt x="87" y="259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202062" y="2534485"/>
              <a:ext cx="4758" cy="20596"/>
            </a:xfrm>
            <a:custGeom>
              <a:rect b="b" l="l" r="r" t="t"/>
              <a:pathLst>
                <a:path extrusionOk="0" h="316" w="73">
                  <a:moveTo>
                    <a:pt x="73" y="0"/>
                  </a:moveTo>
                  <a:lnTo>
                    <a:pt x="30" y="86"/>
                  </a:lnTo>
                  <a:cubicBezTo>
                    <a:pt x="15" y="129"/>
                    <a:pt x="15" y="172"/>
                    <a:pt x="15" y="215"/>
                  </a:cubicBezTo>
                  <a:cubicBezTo>
                    <a:pt x="1" y="258"/>
                    <a:pt x="15" y="287"/>
                    <a:pt x="44" y="316"/>
                  </a:cubicBezTo>
                  <a:cubicBezTo>
                    <a:pt x="58" y="215"/>
                    <a:pt x="73" y="101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338" y="2824069"/>
              <a:ext cx="373728" cy="602045"/>
            </a:xfrm>
            <a:custGeom>
              <a:rect b="b" l="l" r="r" t="t"/>
              <a:pathLst>
                <a:path extrusionOk="0" h="9237" w="5734">
                  <a:moveTo>
                    <a:pt x="516" y="817"/>
                  </a:moveTo>
                  <a:lnTo>
                    <a:pt x="516" y="817"/>
                  </a:lnTo>
                  <a:cubicBezTo>
                    <a:pt x="530" y="903"/>
                    <a:pt x="559" y="1004"/>
                    <a:pt x="573" y="1090"/>
                  </a:cubicBezTo>
                  <a:cubicBezTo>
                    <a:pt x="803" y="2050"/>
                    <a:pt x="1089" y="2996"/>
                    <a:pt x="1419" y="3913"/>
                  </a:cubicBezTo>
                  <a:cubicBezTo>
                    <a:pt x="2007" y="5619"/>
                    <a:pt x="2766" y="7238"/>
                    <a:pt x="3426" y="8901"/>
                  </a:cubicBezTo>
                  <a:cubicBezTo>
                    <a:pt x="2609" y="8786"/>
                    <a:pt x="1849" y="8414"/>
                    <a:pt x="1276" y="7826"/>
                  </a:cubicBezTo>
                  <a:cubicBezTo>
                    <a:pt x="1218" y="6507"/>
                    <a:pt x="702" y="5246"/>
                    <a:pt x="631" y="3899"/>
                  </a:cubicBezTo>
                  <a:cubicBezTo>
                    <a:pt x="588" y="2881"/>
                    <a:pt x="616" y="1835"/>
                    <a:pt x="516" y="817"/>
                  </a:cubicBezTo>
                  <a:close/>
                  <a:moveTo>
                    <a:pt x="616" y="72"/>
                  </a:moveTo>
                  <a:cubicBezTo>
                    <a:pt x="1548" y="2852"/>
                    <a:pt x="3397" y="5303"/>
                    <a:pt x="5145" y="7625"/>
                  </a:cubicBezTo>
                  <a:cubicBezTo>
                    <a:pt x="4993" y="8331"/>
                    <a:pt x="4533" y="8917"/>
                    <a:pt x="3713" y="8917"/>
                  </a:cubicBezTo>
                  <a:cubicBezTo>
                    <a:pt x="3685" y="8917"/>
                    <a:pt x="3656" y="8917"/>
                    <a:pt x="3626" y="8915"/>
                  </a:cubicBezTo>
                  <a:cubicBezTo>
                    <a:pt x="3024" y="7410"/>
                    <a:pt x="2322" y="5963"/>
                    <a:pt x="1777" y="4429"/>
                  </a:cubicBezTo>
                  <a:cubicBezTo>
                    <a:pt x="1476" y="3598"/>
                    <a:pt x="1190" y="2752"/>
                    <a:pt x="946" y="1907"/>
                  </a:cubicBezTo>
                  <a:cubicBezTo>
                    <a:pt x="774" y="1319"/>
                    <a:pt x="588" y="703"/>
                    <a:pt x="602" y="86"/>
                  </a:cubicBezTo>
                  <a:lnTo>
                    <a:pt x="616" y="72"/>
                  </a:lnTo>
                  <a:close/>
                  <a:moveTo>
                    <a:pt x="616" y="0"/>
                  </a:moveTo>
                  <a:cubicBezTo>
                    <a:pt x="444" y="230"/>
                    <a:pt x="287" y="445"/>
                    <a:pt x="115" y="674"/>
                  </a:cubicBezTo>
                  <a:cubicBezTo>
                    <a:pt x="72" y="803"/>
                    <a:pt x="43" y="946"/>
                    <a:pt x="0" y="1075"/>
                  </a:cubicBezTo>
                  <a:lnTo>
                    <a:pt x="0" y="2036"/>
                  </a:lnTo>
                  <a:cubicBezTo>
                    <a:pt x="100" y="1577"/>
                    <a:pt x="229" y="1133"/>
                    <a:pt x="373" y="688"/>
                  </a:cubicBezTo>
                  <a:cubicBezTo>
                    <a:pt x="416" y="1849"/>
                    <a:pt x="401" y="3010"/>
                    <a:pt x="487" y="4171"/>
                  </a:cubicBezTo>
                  <a:cubicBezTo>
                    <a:pt x="559" y="5332"/>
                    <a:pt x="946" y="6436"/>
                    <a:pt x="1046" y="7582"/>
                  </a:cubicBezTo>
                  <a:cubicBezTo>
                    <a:pt x="545" y="7023"/>
                    <a:pt x="201" y="6350"/>
                    <a:pt x="0" y="5633"/>
                  </a:cubicBezTo>
                  <a:lnTo>
                    <a:pt x="0" y="6063"/>
                  </a:lnTo>
                  <a:cubicBezTo>
                    <a:pt x="43" y="6178"/>
                    <a:pt x="86" y="6307"/>
                    <a:pt x="129" y="6436"/>
                  </a:cubicBezTo>
                  <a:cubicBezTo>
                    <a:pt x="626" y="7779"/>
                    <a:pt x="1967" y="9236"/>
                    <a:pt x="3503" y="9236"/>
                  </a:cubicBezTo>
                  <a:cubicBezTo>
                    <a:pt x="3605" y="9236"/>
                    <a:pt x="3708" y="9230"/>
                    <a:pt x="3812" y="9216"/>
                  </a:cubicBezTo>
                  <a:cubicBezTo>
                    <a:pt x="5733" y="8972"/>
                    <a:pt x="5661" y="6894"/>
                    <a:pt x="5045" y="5504"/>
                  </a:cubicBezTo>
                  <a:cubicBezTo>
                    <a:pt x="4113" y="3440"/>
                    <a:pt x="2508" y="1792"/>
                    <a:pt x="946" y="172"/>
                  </a:cubicBezTo>
                  <a:cubicBezTo>
                    <a:pt x="874" y="129"/>
                    <a:pt x="803" y="101"/>
                    <a:pt x="731" y="72"/>
                  </a:cubicBezTo>
                  <a:lnTo>
                    <a:pt x="731" y="72"/>
                  </a:lnTo>
                  <a:cubicBezTo>
                    <a:pt x="1878" y="1419"/>
                    <a:pt x="3153" y="2695"/>
                    <a:pt x="4070" y="4214"/>
                  </a:cubicBezTo>
                  <a:cubicBezTo>
                    <a:pt x="4572" y="5017"/>
                    <a:pt x="5145" y="5977"/>
                    <a:pt x="5188" y="6952"/>
                  </a:cubicBezTo>
                  <a:cubicBezTo>
                    <a:pt x="5203" y="7124"/>
                    <a:pt x="5188" y="7281"/>
                    <a:pt x="5174" y="7453"/>
                  </a:cubicBezTo>
                  <a:cubicBezTo>
                    <a:pt x="3411" y="5103"/>
                    <a:pt x="1849" y="2723"/>
                    <a:pt x="659" y="29"/>
                  </a:cubicBezTo>
                  <a:cubicBezTo>
                    <a:pt x="645" y="15"/>
                    <a:pt x="631" y="15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7768" y="2812858"/>
              <a:ext cx="32784" cy="55140"/>
            </a:xfrm>
            <a:custGeom>
              <a:rect b="b" l="l" r="r" t="t"/>
              <a:pathLst>
                <a:path extrusionOk="0" h="846" w="503">
                  <a:moveTo>
                    <a:pt x="287" y="0"/>
                  </a:moveTo>
                  <a:lnTo>
                    <a:pt x="259" y="86"/>
                  </a:lnTo>
                  <a:lnTo>
                    <a:pt x="244" y="101"/>
                  </a:lnTo>
                  <a:lnTo>
                    <a:pt x="244" y="129"/>
                  </a:lnTo>
                  <a:cubicBezTo>
                    <a:pt x="158" y="373"/>
                    <a:pt x="72" y="602"/>
                    <a:pt x="1" y="846"/>
                  </a:cubicBezTo>
                  <a:cubicBezTo>
                    <a:pt x="173" y="631"/>
                    <a:pt x="330" y="402"/>
                    <a:pt x="502" y="172"/>
                  </a:cubicBezTo>
                  <a:cubicBezTo>
                    <a:pt x="416" y="129"/>
                    <a:pt x="345" y="101"/>
                    <a:pt x="273" y="58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26474" y="2805363"/>
              <a:ext cx="17793" cy="10363"/>
            </a:xfrm>
            <a:custGeom>
              <a:rect b="b" l="l" r="r" t="t"/>
              <a:pathLst>
                <a:path extrusionOk="0" h="159" w="273">
                  <a:moveTo>
                    <a:pt x="115" y="1"/>
                  </a:moveTo>
                  <a:lnTo>
                    <a:pt x="72" y="44"/>
                  </a:lnTo>
                  <a:cubicBezTo>
                    <a:pt x="43" y="58"/>
                    <a:pt x="15" y="87"/>
                    <a:pt x="0" y="115"/>
                  </a:cubicBezTo>
                  <a:cubicBezTo>
                    <a:pt x="86" y="115"/>
                    <a:pt x="187" y="130"/>
                    <a:pt x="273" y="158"/>
                  </a:cubicBezTo>
                  <a:cubicBezTo>
                    <a:pt x="273" y="115"/>
                    <a:pt x="244" y="87"/>
                    <a:pt x="230" y="58"/>
                  </a:cubicBezTo>
                  <a:lnTo>
                    <a:pt x="230" y="29"/>
                  </a:lnTo>
                  <a:lnTo>
                    <a:pt x="215" y="29"/>
                  </a:lnTo>
                  <a:lnTo>
                    <a:pt x="215" y="44"/>
                  </a:lnTo>
                  <a:lnTo>
                    <a:pt x="129" y="15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40487" y="2817486"/>
              <a:ext cx="21509" cy="17859"/>
            </a:xfrm>
            <a:custGeom>
              <a:rect b="b" l="l" r="r" t="t"/>
              <a:pathLst>
                <a:path extrusionOk="0" h="274" w="330">
                  <a:moveTo>
                    <a:pt x="72" y="1"/>
                  </a:moveTo>
                  <a:cubicBezTo>
                    <a:pt x="43" y="30"/>
                    <a:pt x="15" y="73"/>
                    <a:pt x="0" y="101"/>
                  </a:cubicBezTo>
                  <a:cubicBezTo>
                    <a:pt x="15" y="116"/>
                    <a:pt x="29" y="116"/>
                    <a:pt x="43" y="130"/>
                  </a:cubicBezTo>
                  <a:cubicBezTo>
                    <a:pt x="43" y="116"/>
                    <a:pt x="29" y="101"/>
                    <a:pt x="29" y="87"/>
                  </a:cubicBezTo>
                  <a:lnTo>
                    <a:pt x="29" y="73"/>
                  </a:lnTo>
                  <a:cubicBezTo>
                    <a:pt x="58" y="101"/>
                    <a:pt x="86" y="130"/>
                    <a:pt x="115" y="173"/>
                  </a:cubicBezTo>
                  <a:cubicBezTo>
                    <a:pt x="187" y="202"/>
                    <a:pt x="258" y="230"/>
                    <a:pt x="330" y="273"/>
                  </a:cubicBezTo>
                  <a:cubicBezTo>
                    <a:pt x="244" y="173"/>
                    <a:pt x="158" y="8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25497" y="2812858"/>
              <a:ext cx="19684" cy="11276"/>
            </a:xfrm>
            <a:custGeom>
              <a:rect b="b" l="l" r="r" t="t"/>
              <a:pathLst>
                <a:path extrusionOk="0" h="173" w="302">
                  <a:moveTo>
                    <a:pt x="15" y="0"/>
                  </a:moveTo>
                  <a:lnTo>
                    <a:pt x="1" y="58"/>
                  </a:lnTo>
                  <a:cubicBezTo>
                    <a:pt x="73" y="101"/>
                    <a:pt x="144" y="129"/>
                    <a:pt x="230" y="172"/>
                  </a:cubicBezTo>
                  <a:cubicBezTo>
                    <a:pt x="245" y="144"/>
                    <a:pt x="273" y="101"/>
                    <a:pt x="302" y="72"/>
                  </a:cubicBezTo>
                  <a:lnTo>
                    <a:pt x="288" y="58"/>
                  </a:lnTo>
                  <a:cubicBezTo>
                    <a:pt x="288" y="43"/>
                    <a:pt x="288" y="43"/>
                    <a:pt x="288" y="29"/>
                  </a:cubicBezTo>
                  <a:cubicBezTo>
                    <a:pt x="202" y="15"/>
                    <a:pt x="101" y="0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228264" y="2716917"/>
              <a:ext cx="722167" cy="335403"/>
            </a:xfrm>
            <a:custGeom>
              <a:rect b="b" l="l" r="r" t="t"/>
              <a:pathLst>
                <a:path extrusionOk="0" h="5146" w="11080">
                  <a:moveTo>
                    <a:pt x="5759" y="303"/>
                  </a:moveTo>
                  <a:cubicBezTo>
                    <a:pt x="5996" y="303"/>
                    <a:pt x="6236" y="315"/>
                    <a:pt x="6479" y="340"/>
                  </a:cubicBezTo>
                  <a:cubicBezTo>
                    <a:pt x="7324" y="426"/>
                    <a:pt x="8141" y="612"/>
                    <a:pt x="8944" y="899"/>
                  </a:cubicBezTo>
                  <a:cubicBezTo>
                    <a:pt x="7482" y="1071"/>
                    <a:pt x="6049" y="1343"/>
                    <a:pt x="4587" y="1530"/>
                  </a:cubicBezTo>
                  <a:cubicBezTo>
                    <a:pt x="3798" y="1630"/>
                    <a:pt x="2996" y="1730"/>
                    <a:pt x="2207" y="1859"/>
                  </a:cubicBezTo>
                  <a:cubicBezTo>
                    <a:pt x="1591" y="1960"/>
                    <a:pt x="1003" y="2117"/>
                    <a:pt x="387" y="2218"/>
                  </a:cubicBezTo>
                  <a:cubicBezTo>
                    <a:pt x="2011" y="1118"/>
                    <a:pt x="3795" y="303"/>
                    <a:pt x="5759" y="303"/>
                  </a:cubicBezTo>
                  <a:close/>
                  <a:moveTo>
                    <a:pt x="5639" y="0"/>
                  </a:moveTo>
                  <a:cubicBezTo>
                    <a:pt x="3588" y="0"/>
                    <a:pt x="1658" y="873"/>
                    <a:pt x="72" y="2203"/>
                  </a:cubicBezTo>
                  <a:cubicBezTo>
                    <a:pt x="172" y="2203"/>
                    <a:pt x="287" y="2218"/>
                    <a:pt x="387" y="2232"/>
                  </a:cubicBezTo>
                  <a:cubicBezTo>
                    <a:pt x="530" y="2246"/>
                    <a:pt x="688" y="2261"/>
                    <a:pt x="831" y="2261"/>
                  </a:cubicBezTo>
                  <a:cubicBezTo>
                    <a:pt x="1204" y="2203"/>
                    <a:pt x="1562" y="2103"/>
                    <a:pt x="1949" y="2046"/>
                  </a:cubicBezTo>
                  <a:cubicBezTo>
                    <a:pt x="2738" y="1917"/>
                    <a:pt x="3526" y="1802"/>
                    <a:pt x="4314" y="1702"/>
                  </a:cubicBezTo>
                  <a:cubicBezTo>
                    <a:pt x="5920" y="1501"/>
                    <a:pt x="7525" y="1114"/>
                    <a:pt x="9144" y="985"/>
                  </a:cubicBezTo>
                  <a:cubicBezTo>
                    <a:pt x="9746" y="1243"/>
                    <a:pt x="10262" y="1616"/>
                    <a:pt x="10506" y="2117"/>
                  </a:cubicBezTo>
                  <a:lnTo>
                    <a:pt x="10549" y="2203"/>
                  </a:lnTo>
                  <a:cubicBezTo>
                    <a:pt x="10318" y="2183"/>
                    <a:pt x="10089" y="2175"/>
                    <a:pt x="9860" y="2175"/>
                  </a:cubicBezTo>
                  <a:cubicBezTo>
                    <a:pt x="9292" y="2175"/>
                    <a:pt x="8727" y="2222"/>
                    <a:pt x="8155" y="2232"/>
                  </a:cubicBezTo>
                  <a:cubicBezTo>
                    <a:pt x="8017" y="2234"/>
                    <a:pt x="7879" y="2235"/>
                    <a:pt x="7740" y="2235"/>
                  </a:cubicBezTo>
                  <a:cubicBezTo>
                    <a:pt x="7199" y="2235"/>
                    <a:pt x="6654" y="2222"/>
                    <a:pt x="6112" y="2222"/>
                  </a:cubicBezTo>
                  <a:cubicBezTo>
                    <a:pt x="5870" y="2222"/>
                    <a:pt x="5629" y="2224"/>
                    <a:pt x="5389" y="2232"/>
                  </a:cubicBezTo>
                  <a:cubicBezTo>
                    <a:pt x="4458" y="2246"/>
                    <a:pt x="3526" y="2289"/>
                    <a:pt x="2594" y="2318"/>
                  </a:cubicBezTo>
                  <a:cubicBezTo>
                    <a:pt x="3010" y="2318"/>
                    <a:pt x="3426" y="2318"/>
                    <a:pt x="3841" y="2332"/>
                  </a:cubicBezTo>
                  <a:cubicBezTo>
                    <a:pt x="3884" y="2332"/>
                    <a:pt x="3927" y="2375"/>
                    <a:pt x="3899" y="2418"/>
                  </a:cubicBezTo>
                  <a:cubicBezTo>
                    <a:pt x="4486" y="2404"/>
                    <a:pt x="5088" y="2390"/>
                    <a:pt x="5676" y="2375"/>
                  </a:cubicBezTo>
                  <a:cubicBezTo>
                    <a:pt x="5760" y="2374"/>
                    <a:pt x="5845" y="2373"/>
                    <a:pt x="5930" y="2373"/>
                  </a:cubicBezTo>
                  <a:cubicBezTo>
                    <a:pt x="6536" y="2373"/>
                    <a:pt x="7149" y="2404"/>
                    <a:pt x="7763" y="2404"/>
                  </a:cubicBezTo>
                  <a:cubicBezTo>
                    <a:pt x="7980" y="2404"/>
                    <a:pt x="8197" y="2400"/>
                    <a:pt x="8413" y="2390"/>
                  </a:cubicBezTo>
                  <a:cubicBezTo>
                    <a:pt x="8805" y="2359"/>
                    <a:pt x="9197" y="2345"/>
                    <a:pt x="9589" y="2345"/>
                  </a:cubicBezTo>
                  <a:cubicBezTo>
                    <a:pt x="9928" y="2345"/>
                    <a:pt x="10267" y="2355"/>
                    <a:pt x="10606" y="2375"/>
                  </a:cubicBezTo>
                  <a:cubicBezTo>
                    <a:pt x="10764" y="2963"/>
                    <a:pt x="10477" y="3479"/>
                    <a:pt x="10047" y="3880"/>
                  </a:cubicBezTo>
                  <a:cubicBezTo>
                    <a:pt x="8313" y="3852"/>
                    <a:pt x="6636" y="3293"/>
                    <a:pt x="4916" y="3035"/>
                  </a:cubicBezTo>
                  <a:cubicBezTo>
                    <a:pt x="3884" y="2863"/>
                    <a:pt x="2852" y="2734"/>
                    <a:pt x="1806" y="2590"/>
                  </a:cubicBezTo>
                  <a:cubicBezTo>
                    <a:pt x="1591" y="2590"/>
                    <a:pt x="1390" y="2590"/>
                    <a:pt x="1175" y="2576"/>
                  </a:cubicBezTo>
                  <a:lnTo>
                    <a:pt x="1175" y="2576"/>
                  </a:lnTo>
                  <a:cubicBezTo>
                    <a:pt x="2594" y="2834"/>
                    <a:pt x="4013" y="2963"/>
                    <a:pt x="5432" y="3221"/>
                  </a:cubicBezTo>
                  <a:cubicBezTo>
                    <a:pt x="6937" y="3493"/>
                    <a:pt x="8413" y="3923"/>
                    <a:pt x="9933" y="3981"/>
                  </a:cubicBezTo>
                  <a:cubicBezTo>
                    <a:pt x="9646" y="4224"/>
                    <a:pt x="9302" y="4410"/>
                    <a:pt x="8944" y="4539"/>
                  </a:cubicBezTo>
                  <a:cubicBezTo>
                    <a:pt x="8499" y="4683"/>
                    <a:pt x="8041" y="4797"/>
                    <a:pt x="7582" y="4855"/>
                  </a:cubicBezTo>
                  <a:lnTo>
                    <a:pt x="7568" y="4840"/>
                  </a:lnTo>
                  <a:cubicBezTo>
                    <a:pt x="6249" y="4382"/>
                    <a:pt x="4902" y="4052"/>
                    <a:pt x="3598" y="3551"/>
                  </a:cubicBezTo>
                  <a:cubicBezTo>
                    <a:pt x="2666" y="3192"/>
                    <a:pt x="1720" y="2877"/>
                    <a:pt x="774" y="2562"/>
                  </a:cubicBezTo>
                  <a:cubicBezTo>
                    <a:pt x="659" y="2547"/>
                    <a:pt x="530" y="2533"/>
                    <a:pt x="401" y="2533"/>
                  </a:cubicBezTo>
                  <a:cubicBezTo>
                    <a:pt x="1362" y="3063"/>
                    <a:pt x="2566" y="3321"/>
                    <a:pt x="3569" y="3694"/>
                  </a:cubicBezTo>
                  <a:cubicBezTo>
                    <a:pt x="4830" y="4181"/>
                    <a:pt x="6106" y="4511"/>
                    <a:pt x="7410" y="4883"/>
                  </a:cubicBezTo>
                  <a:cubicBezTo>
                    <a:pt x="7021" y="4919"/>
                    <a:pt x="6632" y="4945"/>
                    <a:pt x="6243" y="4945"/>
                  </a:cubicBezTo>
                  <a:cubicBezTo>
                    <a:pt x="6159" y="4945"/>
                    <a:pt x="6075" y="4943"/>
                    <a:pt x="5991" y="4941"/>
                  </a:cubicBezTo>
                  <a:cubicBezTo>
                    <a:pt x="4902" y="4926"/>
                    <a:pt x="3798" y="4754"/>
                    <a:pt x="2824" y="4224"/>
                  </a:cubicBezTo>
                  <a:cubicBezTo>
                    <a:pt x="1949" y="3751"/>
                    <a:pt x="1175" y="3106"/>
                    <a:pt x="358" y="2519"/>
                  </a:cubicBezTo>
                  <a:cubicBezTo>
                    <a:pt x="244" y="2504"/>
                    <a:pt x="115" y="2504"/>
                    <a:pt x="0" y="2476"/>
                  </a:cubicBezTo>
                  <a:lnTo>
                    <a:pt x="0" y="2476"/>
                  </a:lnTo>
                  <a:cubicBezTo>
                    <a:pt x="1204" y="3250"/>
                    <a:pt x="2250" y="4281"/>
                    <a:pt x="3626" y="4726"/>
                  </a:cubicBezTo>
                  <a:cubicBezTo>
                    <a:pt x="4489" y="5006"/>
                    <a:pt x="5386" y="5146"/>
                    <a:pt x="6284" y="5146"/>
                  </a:cubicBezTo>
                  <a:cubicBezTo>
                    <a:pt x="6535" y="5146"/>
                    <a:pt x="6787" y="5135"/>
                    <a:pt x="7037" y="5113"/>
                  </a:cubicBezTo>
                  <a:cubicBezTo>
                    <a:pt x="8112" y="5027"/>
                    <a:pt x="9216" y="4812"/>
                    <a:pt x="10090" y="4138"/>
                  </a:cubicBezTo>
                  <a:cubicBezTo>
                    <a:pt x="10606" y="3737"/>
                    <a:pt x="11079" y="2949"/>
                    <a:pt x="10836" y="2275"/>
                  </a:cubicBezTo>
                  <a:cubicBezTo>
                    <a:pt x="10291" y="784"/>
                    <a:pt x="8112" y="283"/>
                    <a:pt x="6722" y="82"/>
                  </a:cubicBezTo>
                  <a:cubicBezTo>
                    <a:pt x="6358" y="27"/>
                    <a:pt x="5997" y="0"/>
                    <a:pt x="5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218487" y="2860503"/>
              <a:ext cx="265794" cy="25289"/>
            </a:xfrm>
            <a:custGeom>
              <a:rect b="b" l="l" r="r" t="t"/>
              <a:pathLst>
                <a:path extrusionOk="0" h="388" w="4078">
                  <a:moveTo>
                    <a:pt x="222" y="0"/>
                  </a:moveTo>
                  <a:cubicBezTo>
                    <a:pt x="193" y="15"/>
                    <a:pt x="179" y="43"/>
                    <a:pt x="150" y="58"/>
                  </a:cubicBezTo>
                  <a:cubicBezTo>
                    <a:pt x="138" y="52"/>
                    <a:pt x="127" y="49"/>
                    <a:pt x="116" y="49"/>
                  </a:cubicBezTo>
                  <a:cubicBezTo>
                    <a:pt x="47" y="49"/>
                    <a:pt x="0" y="152"/>
                    <a:pt x="50" y="201"/>
                  </a:cubicBezTo>
                  <a:cubicBezTo>
                    <a:pt x="50" y="238"/>
                    <a:pt x="82" y="275"/>
                    <a:pt x="119" y="275"/>
                  </a:cubicBezTo>
                  <a:cubicBezTo>
                    <a:pt x="124" y="275"/>
                    <a:pt x="130" y="275"/>
                    <a:pt x="136" y="273"/>
                  </a:cubicBezTo>
                  <a:lnTo>
                    <a:pt x="150" y="287"/>
                  </a:lnTo>
                  <a:cubicBezTo>
                    <a:pt x="265" y="301"/>
                    <a:pt x="394" y="316"/>
                    <a:pt x="508" y="316"/>
                  </a:cubicBezTo>
                  <a:cubicBezTo>
                    <a:pt x="475" y="294"/>
                    <a:pt x="451" y="272"/>
                    <a:pt x="422" y="249"/>
                  </a:cubicBezTo>
                  <a:lnTo>
                    <a:pt x="422" y="249"/>
                  </a:lnTo>
                  <a:cubicBezTo>
                    <a:pt x="469" y="282"/>
                    <a:pt x="515" y="306"/>
                    <a:pt x="551" y="330"/>
                  </a:cubicBezTo>
                  <a:cubicBezTo>
                    <a:pt x="680" y="330"/>
                    <a:pt x="809" y="344"/>
                    <a:pt x="924" y="359"/>
                  </a:cubicBezTo>
                  <a:cubicBezTo>
                    <a:pt x="824" y="316"/>
                    <a:pt x="709" y="287"/>
                    <a:pt x="609" y="244"/>
                  </a:cubicBezTo>
                  <a:lnTo>
                    <a:pt x="609" y="244"/>
                  </a:lnTo>
                  <a:cubicBezTo>
                    <a:pt x="838" y="301"/>
                    <a:pt x="1082" y="330"/>
                    <a:pt x="1325" y="373"/>
                  </a:cubicBezTo>
                  <a:cubicBezTo>
                    <a:pt x="1540" y="387"/>
                    <a:pt x="1741" y="387"/>
                    <a:pt x="1956" y="387"/>
                  </a:cubicBezTo>
                  <a:cubicBezTo>
                    <a:pt x="1655" y="344"/>
                    <a:pt x="1340" y="301"/>
                    <a:pt x="1039" y="258"/>
                  </a:cubicBezTo>
                  <a:lnTo>
                    <a:pt x="1039" y="258"/>
                  </a:lnTo>
                  <a:cubicBezTo>
                    <a:pt x="1223" y="261"/>
                    <a:pt x="1407" y="262"/>
                    <a:pt x="1591" y="262"/>
                  </a:cubicBezTo>
                  <a:cubicBezTo>
                    <a:pt x="2410" y="262"/>
                    <a:pt x="3229" y="239"/>
                    <a:pt x="4049" y="215"/>
                  </a:cubicBezTo>
                  <a:cubicBezTo>
                    <a:pt x="4077" y="172"/>
                    <a:pt x="4034" y="129"/>
                    <a:pt x="3991" y="129"/>
                  </a:cubicBezTo>
                  <a:cubicBezTo>
                    <a:pt x="3576" y="115"/>
                    <a:pt x="3160" y="115"/>
                    <a:pt x="2744" y="115"/>
                  </a:cubicBezTo>
                  <a:cubicBezTo>
                    <a:pt x="1956" y="144"/>
                    <a:pt x="1182" y="158"/>
                    <a:pt x="408" y="158"/>
                  </a:cubicBezTo>
                  <a:lnTo>
                    <a:pt x="394" y="158"/>
                  </a:lnTo>
                  <a:cubicBezTo>
                    <a:pt x="594" y="129"/>
                    <a:pt x="795" y="101"/>
                    <a:pt x="981" y="72"/>
                  </a:cubicBezTo>
                  <a:cubicBezTo>
                    <a:pt x="838" y="58"/>
                    <a:pt x="680" y="43"/>
                    <a:pt x="537" y="29"/>
                  </a:cubicBezTo>
                  <a:cubicBezTo>
                    <a:pt x="437" y="29"/>
                    <a:pt x="336" y="15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309540" y="2220916"/>
              <a:ext cx="736180" cy="329407"/>
            </a:xfrm>
            <a:custGeom>
              <a:rect b="b" l="l" r="r" t="t"/>
              <a:pathLst>
                <a:path extrusionOk="0" h="5054" w="11295">
                  <a:moveTo>
                    <a:pt x="8671" y="526"/>
                  </a:moveTo>
                  <a:cubicBezTo>
                    <a:pt x="9732" y="769"/>
                    <a:pt x="10778" y="1214"/>
                    <a:pt x="10965" y="2016"/>
                  </a:cubicBezTo>
                  <a:cubicBezTo>
                    <a:pt x="9927" y="2121"/>
                    <a:pt x="8867" y="2135"/>
                    <a:pt x="7807" y="2135"/>
                  </a:cubicBezTo>
                  <a:cubicBezTo>
                    <a:pt x="7408" y="2135"/>
                    <a:pt x="7010" y="2133"/>
                    <a:pt x="6613" y="2133"/>
                  </a:cubicBezTo>
                  <a:cubicBezTo>
                    <a:pt x="6184" y="2133"/>
                    <a:pt x="5757" y="2136"/>
                    <a:pt x="5332" y="2145"/>
                  </a:cubicBezTo>
                  <a:cubicBezTo>
                    <a:pt x="3985" y="2174"/>
                    <a:pt x="2637" y="2203"/>
                    <a:pt x="1304" y="2317"/>
                  </a:cubicBezTo>
                  <a:cubicBezTo>
                    <a:pt x="2422" y="2059"/>
                    <a:pt x="3526" y="1687"/>
                    <a:pt x="4644" y="1400"/>
                  </a:cubicBezTo>
                  <a:cubicBezTo>
                    <a:pt x="5977" y="1056"/>
                    <a:pt x="7310" y="741"/>
                    <a:pt x="8671" y="526"/>
                  </a:cubicBezTo>
                  <a:close/>
                  <a:moveTo>
                    <a:pt x="6665" y="282"/>
                  </a:moveTo>
                  <a:cubicBezTo>
                    <a:pt x="7310" y="296"/>
                    <a:pt x="7955" y="368"/>
                    <a:pt x="8585" y="511"/>
                  </a:cubicBezTo>
                  <a:cubicBezTo>
                    <a:pt x="5805" y="855"/>
                    <a:pt x="3168" y="1830"/>
                    <a:pt x="430" y="2375"/>
                  </a:cubicBezTo>
                  <a:cubicBezTo>
                    <a:pt x="2236" y="1027"/>
                    <a:pt x="4415" y="282"/>
                    <a:pt x="6665" y="282"/>
                  </a:cubicBezTo>
                  <a:close/>
                  <a:moveTo>
                    <a:pt x="10979" y="2102"/>
                  </a:moveTo>
                  <a:lnTo>
                    <a:pt x="10979" y="2102"/>
                  </a:lnTo>
                  <a:cubicBezTo>
                    <a:pt x="11008" y="2389"/>
                    <a:pt x="10950" y="2676"/>
                    <a:pt x="10821" y="2934"/>
                  </a:cubicBezTo>
                  <a:cubicBezTo>
                    <a:pt x="10778" y="3020"/>
                    <a:pt x="10721" y="3106"/>
                    <a:pt x="10664" y="3192"/>
                  </a:cubicBezTo>
                  <a:cubicBezTo>
                    <a:pt x="8843" y="3163"/>
                    <a:pt x="7066" y="3034"/>
                    <a:pt x="5260" y="2848"/>
                  </a:cubicBezTo>
                  <a:cubicBezTo>
                    <a:pt x="3641" y="2676"/>
                    <a:pt x="2035" y="2547"/>
                    <a:pt x="401" y="2518"/>
                  </a:cubicBezTo>
                  <a:cubicBezTo>
                    <a:pt x="516" y="2489"/>
                    <a:pt x="616" y="2475"/>
                    <a:pt x="731" y="2446"/>
                  </a:cubicBezTo>
                  <a:cubicBezTo>
                    <a:pt x="2451" y="2274"/>
                    <a:pt x="4171" y="2274"/>
                    <a:pt x="5891" y="2231"/>
                  </a:cubicBezTo>
                  <a:cubicBezTo>
                    <a:pt x="6314" y="2224"/>
                    <a:pt x="6738" y="2223"/>
                    <a:pt x="7164" y="2223"/>
                  </a:cubicBezTo>
                  <a:cubicBezTo>
                    <a:pt x="7305" y="2223"/>
                    <a:pt x="7447" y="2223"/>
                    <a:pt x="7589" y="2223"/>
                  </a:cubicBezTo>
                  <a:cubicBezTo>
                    <a:pt x="8724" y="2223"/>
                    <a:pt x="9861" y="2217"/>
                    <a:pt x="10979" y="2102"/>
                  </a:cubicBezTo>
                  <a:close/>
                  <a:moveTo>
                    <a:pt x="201" y="2561"/>
                  </a:moveTo>
                  <a:cubicBezTo>
                    <a:pt x="3684" y="2676"/>
                    <a:pt x="7123" y="3220"/>
                    <a:pt x="10621" y="3263"/>
                  </a:cubicBezTo>
                  <a:cubicBezTo>
                    <a:pt x="10234" y="3765"/>
                    <a:pt x="9718" y="4138"/>
                    <a:pt x="9130" y="4353"/>
                  </a:cubicBezTo>
                  <a:cubicBezTo>
                    <a:pt x="7525" y="4310"/>
                    <a:pt x="5948" y="4095"/>
                    <a:pt x="4400" y="3708"/>
                  </a:cubicBezTo>
                  <a:cubicBezTo>
                    <a:pt x="2996" y="3335"/>
                    <a:pt x="1577" y="2833"/>
                    <a:pt x="129" y="2604"/>
                  </a:cubicBezTo>
                  <a:lnTo>
                    <a:pt x="201" y="2561"/>
                  </a:lnTo>
                  <a:close/>
                  <a:moveTo>
                    <a:pt x="201" y="2676"/>
                  </a:moveTo>
                  <a:cubicBezTo>
                    <a:pt x="1749" y="3163"/>
                    <a:pt x="3354" y="3550"/>
                    <a:pt x="4931" y="3937"/>
                  </a:cubicBezTo>
                  <a:cubicBezTo>
                    <a:pt x="6221" y="4225"/>
                    <a:pt x="7526" y="4382"/>
                    <a:pt x="8843" y="4382"/>
                  </a:cubicBezTo>
                  <a:cubicBezTo>
                    <a:pt x="8900" y="4382"/>
                    <a:pt x="8958" y="4382"/>
                    <a:pt x="9015" y="4381"/>
                  </a:cubicBezTo>
                  <a:lnTo>
                    <a:pt x="9015" y="4381"/>
                  </a:lnTo>
                  <a:cubicBezTo>
                    <a:pt x="8177" y="4668"/>
                    <a:pt x="7302" y="4808"/>
                    <a:pt x="6427" y="4808"/>
                  </a:cubicBezTo>
                  <a:cubicBezTo>
                    <a:pt x="6210" y="4808"/>
                    <a:pt x="5993" y="4800"/>
                    <a:pt x="5776" y="4783"/>
                  </a:cubicBezTo>
                  <a:cubicBezTo>
                    <a:pt x="3684" y="4639"/>
                    <a:pt x="1964" y="3679"/>
                    <a:pt x="201" y="2676"/>
                  </a:cubicBezTo>
                  <a:close/>
                  <a:moveTo>
                    <a:pt x="6767" y="0"/>
                  </a:moveTo>
                  <a:cubicBezTo>
                    <a:pt x="4551" y="0"/>
                    <a:pt x="2160" y="702"/>
                    <a:pt x="373" y="2045"/>
                  </a:cubicBezTo>
                  <a:cubicBezTo>
                    <a:pt x="258" y="2274"/>
                    <a:pt x="129" y="2489"/>
                    <a:pt x="0" y="2704"/>
                  </a:cubicBezTo>
                  <a:lnTo>
                    <a:pt x="14" y="2704"/>
                  </a:lnTo>
                  <a:cubicBezTo>
                    <a:pt x="1896" y="4062"/>
                    <a:pt x="4080" y="5054"/>
                    <a:pt x="6413" y="5054"/>
                  </a:cubicBezTo>
                  <a:cubicBezTo>
                    <a:pt x="6568" y="5054"/>
                    <a:pt x="6724" y="5049"/>
                    <a:pt x="6880" y="5041"/>
                  </a:cubicBezTo>
                  <a:cubicBezTo>
                    <a:pt x="8327" y="4955"/>
                    <a:pt x="11165" y="4381"/>
                    <a:pt x="11223" y="2461"/>
                  </a:cubicBezTo>
                  <a:cubicBezTo>
                    <a:pt x="11294" y="583"/>
                    <a:pt x="8643" y="67"/>
                    <a:pt x="7209" y="10"/>
                  </a:cubicBezTo>
                  <a:cubicBezTo>
                    <a:pt x="7063" y="4"/>
                    <a:pt x="6916" y="0"/>
                    <a:pt x="6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293702" y="2354204"/>
              <a:ext cx="40149" cy="44060"/>
            </a:xfrm>
            <a:custGeom>
              <a:rect b="b" l="l" r="r" t="t"/>
              <a:pathLst>
                <a:path extrusionOk="0" h="676" w="616">
                  <a:moveTo>
                    <a:pt x="616" y="0"/>
                  </a:moveTo>
                  <a:lnTo>
                    <a:pt x="616" y="0"/>
                  </a:lnTo>
                  <a:cubicBezTo>
                    <a:pt x="444" y="143"/>
                    <a:pt x="257" y="287"/>
                    <a:pt x="85" y="430"/>
                  </a:cubicBezTo>
                  <a:cubicBezTo>
                    <a:pt x="1" y="527"/>
                    <a:pt x="70" y="675"/>
                    <a:pt x="180" y="675"/>
                  </a:cubicBezTo>
                  <a:cubicBezTo>
                    <a:pt x="200" y="675"/>
                    <a:pt x="221" y="670"/>
                    <a:pt x="243" y="659"/>
                  </a:cubicBezTo>
                  <a:cubicBezTo>
                    <a:pt x="372" y="444"/>
                    <a:pt x="501" y="229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15264" y="1365787"/>
              <a:ext cx="412965" cy="802531"/>
            </a:xfrm>
            <a:custGeom>
              <a:rect b="b" l="l" r="r" t="t"/>
              <a:pathLst>
                <a:path extrusionOk="0" h="12313" w="6336">
                  <a:moveTo>
                    <a:pt x="5719" y="3957"/>
                  </a:moveTo>
                  <a:lnTo>
                    <a:pt x="5719" y="3957"/>
                  </a:lnTo>
                  <a:cubicBezTo>
                    <a:pt x="5934" y="5276"/>
                    <a:pt x="5834" y="6623"/>
                    <a:pt x="5418" y="7884"/>
                  </a:cubicBezTo>
                  <a:cubicBezTo>
                    <a:pt x="5031" y="9174"/>
                    <a:pt x="4458" y="10593"/>
                    <a:pt x="3598" y="11697"/>
                  </a:cubicBezTo>
                  <a:cubicBezTo>
                    <a:pt x="4114" y="10392"/>
                    <a:pt x="4558" y="9059"/>
                    <a:pt x="4931" y="7698"/>
                  </a:cubicBezTo>
                  <a:cubicBezTo>
                    <a:pt x="5146" y="6995"/>
                    <a:pt x="5303" y="6265"/>
                    <a:pt x="5432" y="5534"/>
                  </a:cubicBezTo>
                  <a:cubicBezTo>
                    <a:pt x="5490" y="5003"/>
                    <a:pt x="5590" y="4487"/>
                    <a:pt x="5719" y="3957"/>
                  </a:cubicBezTo>
                  <a:close/>
                  <a:moveTo>
                    <a:pt x="430" y="6809"/>
                  </a:moveTo>
                  <a:lnTo>
                    <a:pt x="430" y="6809"/>
                  </a:lnTo>
                  <a:cubicBezTo>
                    <a:pt x="760" y="7583"/>
                    <a:pt x="1233" y="8328"/>
                    <a:pt x="1606" y="9088"/>
                  </a:cubicBezTo>
                  <a:cubicBezTo>
                    <a:pt x="2036" y="10005"/>
                    <a:pt x="2509" y="10894"/>
                    <a:pt x="3053" y="11740"/>
                  </a:cubicBezTo>
                  <a:cubicBezTo>
                    <a:pt x="2107" y="10665"/>
                    <a:pt x="1176" y="9504"/>
                    <a:pt x="731" y="8128"/>
                  </a:cubicBezTo>
                  <a:cubicBezTo>
                    <a:pt x="602" y="7698"/>
                    <a:pt x="502" y="7253"/>
                    <a:pt x="430" y="6809"/>
                  </a:cubicBezTo>
                  <a:close/>
                  <a:moveTo>
                    <a:pt x="2881" y="274"/>
                  </a:moveTo>
                  <a:lnTo>
                    <a:pt x="2881" y="274"/>
                  </a:lnTo>
                  <a:cubicBezTo>
                    <a:pt x="2738" y="2266"/>
                    <a:pt x="2752" y="4258"/>
                    <a:pt x="2910" y="6250"/>
                  </a:cubicBezTo>
                  <a:cubicBezTo>
                    <a:pt x="3068" y="8085"/>
                    <a:pt x="3526" y="9977"/>
                    <a:pt x="3325" y="11826"/>
                  </a:cubicBezTo>
                  <a:cubicBezTo>
                    <a:pt x="3325" y="11238"/>
                    <a:pt x="3068" y="10679"/>
                    <a:pt x="2939" y="10106"/>
                  </a:cubicBezTo>
                  <a:cubicBezTo>
                    <a:pt x="2709" y="9145"/>
                    <a:pt x="2480" y="8171"/>
                    <a:pt x="2279" y="7196"/>
                  </a:cubicBezTo>
                  <a:cubicBezTo>
                    <a:pt x="1907" y="5405"/>
                    <a:pt x="1505" y="3613"/>
                    <a:pt x="1247" y="1807"/>
                  </a:cubicBezTo>
                  <a:lnTo>
                    <a:pt x="1219" y="1764"/>
                  </a:lnTo>
                  <a:cubicBezTo>
                    <a:pt x="1491" y="1205"/>
                    <a:pt x="1921" y="746"/>
                    <a:pt x="2451" y="431"/>
                  </a:cubicBezTo>
                  <a:cubicBezTo>
                    <a:pt x="2580" y="345"/>
                    <a:pt x="2738" y="302"/>
                    <a:pt x="2881" y="274"/>
                  </a:cubicBezTo>
                  <a:close/>
                  <a:moveTo>
                    <a:pt x="1118" y="1979"/>
                  </a:moveTo>
                  <a:cubicBezTo>
                    <a:pt x="1161" y="3627"/>
                    <a:pt x="1677" y="5347"/>
                    <a:pt x="2021" y="6952"/>
                  </a:cubicBezTo>
                  <a:cubicBezTo>
                    <a:pt x="2380" y="8629"/>
                    <a:pt x="2881" y="10263"/>
                    <a:pt x="3225" y="11926"/>
                  </a:cubicBezTo>
                  <a:cubicBezTo>
                    <a:pt x="2767" y="11052"/>
                    <a:pt x="2279" y="10177"/>
                    <a:pt x="1849" y="9289"/>
                  </a:cubicBezTo>
                  <a:cubicBezTo>
                    <a:pt x="1391" y="8357"/>
                    <a:pt x="760" y="7440"/>
                    <a:pt x="387" y="6465"/>
                  </a:cubicBezTo>
                  <a:cubicBezTo>
                    <a:pt x="230" y="4932"/>
                    <a:pt x="473" y="3384"/>
                    <a:pt x="1118" y="1979"/>
                  </a:cubicBezTo>
                  <a:close/>
                  <a:moveTo>
                    <a:pt x="3066" y="0"/>
                  </a:moveTo>
                  <a:cubicBezTo>
                    <a:pt x="1579" y="0"/>
                    <a:pt x="474" y="2520"/>
                    <a:pt x="244" y="3842"/>
                  </a:cubicBezTo>
                  <a:cubicBezTo>
                    <a:pt x="0" y="5261"/>
                    <a:pt x="15" y="6823"/>
                    <a:pt x="531" y="8185"/>
                  </a:cubicBezTo>
                  <a:cubicBezTo>
                    <a:pt x="1104" y="9719"/>
                    <a:pt x="2093" y="10994"/>
                    <a:pt x="3240" y="12141"/>
                  </a:cubicBezTo>
                  <a:cubicBezTo>
                    <a:pt x="3211" y="12227"/>
                    <a:pt x="3254" y="12299"/>
                    <a:pt x="3340" y="12313"/>
                  </a:cubicBezTo>
                  <a:cubicBezTo>
                    <a:pt x="3383" y="11238"/>
                    <a:pt x="3397" y="10149"/>
                    <a:pt x="3383" y="9059"/>
                  </a:cubicBezTo>
                  <a:cubicBezTo>
                    <a:pt x="3268" y="8128"/>
                    <a:pt x="3111" y="7182"/>
                    <a:pt x="3039" y="6250"/>
                  </a:cubicBezTo>
                  <a:cubicBezTo>
                    <a:pt x="2910" y="4258"/>
                    <a:pt x="2881" y="2266"/>
                    <a:pt x="2967" y="259"/>
                  </a:cubicBezTo>
                  <a:cubicBezTo>
                    <a:pt x="3001" y="256"/>
                    <a:pt x="3035" y="254"/>
                    <a:pt x="3069" y="254"/>
                  </a:cubicBezTo>
                  <a:cubicBezTo>
                    <a:pt x="3640" y="254"/>
                    <a:pt x="4122" y="705"/>
                    <a:pt x="4501" y="1219"/>
                  </a:cubicBezTo>
                  <a:cubicBezTo>
                    <a:pt x="4286" y="1950"/>
                    <a:pt x="4314" y="2696"/>
                    <a:pt x="4257" y="3470"/>
                  </a:cubicBezTo>
                  <a:cubicBezTo>
                    <a:pt x="4185" y="4473"/>
                    <a:pt x="4028" y="5491"/>
                    <a:pt x="3884" y="6494"/>
                  </a:cubicBezTo>
                  <a:cubicBezTo>
                    <a:pt x="3741" y="7626"/>
                    <a:pt x="3583" y="8773"/>
                    <a:pt x="3483" y="9919"/>
                  </a:cubicBezTo>
                  <a:cubicBezTo>
                    <a:pt x="3497" y="10292"/>
                    <a:pt x="3512" y="10665"/>
                    <a:pt x="3512" y="11037"/>
                  </a:cubicBezTo>
                  <a:cubicBezTo>
                    <a:pt x="3712" y="9532"/>
                    <a:pt x="3899" y="8027"/>
                    <a:pt x="4085" y="6523"/>
                  </a:cubicBezTo>
                  <a:cubicBezTo>
                    <a:pt x="4200" y="5591"/>
                    <a:pt x="4357" y="4645"/>
                    <a:pt x="4415" y="3699"/>
                  </a:cubicBezTo>
                  <a:cubicBezTo>
                    <a:pt x="4472" y="2925"/>
                    <a:pt x="4429" y="2122"/>
                    <a:pt x="4615" y="1363"/>
                  </a:cubicBezTo>
                  <a:cubicBezTo>
                    <a:pt x="4701" y="1492"/>
                    <a:pt x="4802" y="1635"/>
                    <a:pt x="4873" y="1764"/>
                  </a:cubicBezTo>
                  <a:cubicBezTo>
                    <a:pt x="5246" y="2366"/>
                    <a:pt x="5504" y="3011"/>
                    <a:pt x="5662" y="3699"/>
                  </a:cubicBezTo>
                  <a:cubicBezTo>
                    <a:pt x="5174" y="4946"/>
                    <a:pt x="5117" y="6365"/>
                    <a:pt x="4773" y="7655"/>
                  </a:cubicBezTo>
                  <a:cubicBezTo>
                    <a:pt x="4386" y="9031"/>
                    <a:pt x="3942" y="10378"/>
                    <a:pt x="3526" y="11725"/>
                  </a:cubicBezTo>
                  <a:cubicBezTo>
                    <a:pt x="3526" y="11869"/>
                    <a:pt x="3526" y="12026"/>
                    <a:pt x="3526" y="12170"/>
                  </a:cubicBezTo>
                  <a:cubicBezTo>
                    <a:pt x="4787" y="10751"/>
                    <a:pt x="5604" y="8658"/>
                    <a:pt x="5934" y="6838"/>
                  </a:cubicBezTo>
                  <a:cubicBezTo>
                    <a:pt x="6335" y="4645"/>
                    <a:pt x="5991" y="2079"/>
                    <a:pt x="4228" y="517"/>
                  </a:cubicBezTo>
                  <a:cubicBezTo>
                    <a:pt x="3823" y="154"/>
                    <a:pt x="3432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232891" y="1957143"/>
              <a:ext cx="12253" cy="211175"/>
            </a:xfrm>
            <a:custGeom>
              <a:rect b="b" l="l" r="r" t="t"/>
              <a:pathLst>
                <a:path extrusionOk="0" h="3240" w="188">
                  <a:moveTo>
                    <a:pt x="44" y="1"/>
                  </a:moveTo>
                  <a:lnTo>
                    <a:pt x="44" y="1"/>
                  </a:lnTo>
                  <a:cubicBezTo>
                    <a:pt x="58" y="1076"/>
                    <a:pt x="44" y="2165"/>
                    <a:pt x="1" y="3240"/>
                  </a:cubicBezTo>
                  <a:cubicBezTo>
                    <a:pt x="44" y="3240"/>
                    <a:pt x="72" y="3226"/>
                    <a:pt x="101" y="3197"/>
                  </a:cubicBezTo>
                  <a:cubicBezTo>
                    <a:pt x="130" y="3168"/>
                    <a:pt x="158" y="3125"/>
                    <a:pt x="187" y="3097"/>
                  </a:cubicBezTo>
                  <a:cubicBezTo>
                    <a:pt x="187" y="2953"/>
                    <a:pt x="187" y="2796"/>
                    <a:pt x="187" y="2652"/>
                  </a:cubicBezTo>
                  <a:cubicBezTo>
                    <a:pt x="173" y="2681"/>
                    <a:pt x="173" y="2710"/>
                    <a:pt x="158" y="2738"/>
                  </a:cubicBezTo>
                  <a:lnTo>
                    <a:pt x="115" y="2796"/>
                  </a:lnTo>
                  <a:cubicBezTo>
                    <a:pt x="130" y="2566"/>
                    <a:pt x="158" y="2351"/>
                    <a:pt x="158" y="2122"/>
                  </a:cubicBezTo>
                  <a:cubicBezTo>
                    <a:pt x="173" y="2065"/>
                    <a:pt x="173" y="2022"/>
                    <a:pt x="173" y="1964"/>
                  </a:cubicBezTo>
                  <a:cubicBezTo>
                    <a:pt x="173" y="1592"/>
                    <a:pt x="158" y="1219"/>
                    <a:pt x="144" y="846"/>
                  </a:cubicBezTo>
                  <a:cubicBezTo>
                    <a:pt x="144" y="875"/>
                    <a:pt x="130" y="904"/>
                    <a:pt x="130" y="932"/>
                  </a:cubicBezTo>
                  <a:cubicBezTo>
                    <a:pt x="115" y="617"/>
                    <a:pt x="72" y="302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437484" y="1116027"/>
              <a:ext cx="445684" cy="784216"/>
            </a:xfrm>
            <a:custGeom>
              <a:rect b="b" l="l" r="r" t="t"/>
              <a:pathLst>
                <a:path extrusionOk="0" h="12032" w="6838">
                  <a:moveTo>
                    <a:pt x="4643" y="173"/>
                  </a:moveTo>
                  <a:cubicBezTo>
                    <a:pt x="4871" y="173"/>
                    <a:pt x="5101" y="246"/>
                    <a:pt x="5289" y="379"/>
                  </a:cubicBezTo>
                  <a:cubicBezTo>
                    <a:pt x="5519" y="522"/>
                    <a:pt x="5719" y="737"/>
                    <a:pt x="5877" y="967"/>
                  </a:cubicBezTo>
                  <a:cubicBezTo>
                    <a:pt x="4730" y="4163"/>
                    <a:pt x="3656" y="7345"/>
                    <a:pt x="2308" y="10440"/>
                  </a:cubicBezTo>
                  <a:cubicBezTo>
                    <a:pt x="2652" y="9122"/>
                    <a:pt x="2781" y="7703"/>
                    <a:pt x="3054" y="6384"/>
                  </a:cubicBezTo>
                  <a:cubicBezTo>
                    <a:pt x="3269" y="5324"/>
                    <a:pt x="3541" y="4278"/>
                    <a:pt x="3784" y="3217"/>
                  </a:cubicBezTo>
                  <a:cubicBezTo>
                    <a:pt x="3928" y="2644"/>
                    <a:pt x="4071" y="2070"/>
                    <a:pt x="4186" y="1483"/>
                  </a:cubicBezTo>
                  <a:cubicBezTo>
                    <a:pt x="4272" y="1053"/>
                    <a:pt x="4286" y="608"/>
                    <a:pt x="4444" y="193"/>
                  </a:cubicBezTo>
                  <a:cubicBezTo>
                    <a:pt x="4509" y="180"/>
                    <a:pt x="4576" y="173"/>
                    <a:pt x="4643" y="173"/>
                  </a:cubicBezTo>
                  <a:close/>
                  <a:moveTo>
                    <a:pt x="5992" y="6800"/>
                  </a:moveTo>
                  <a:lnTo>
                    <a:pt x="5992" y="6800"/>
                  </a:lnTo>
                  <a:cubicBezTo>
                    <a:pt x="5963" y="6872"/>
                    <a:pt x="5949" y="6943"/>
                    <a:pt x="5934" y="7015"/>
                  </a:cubicBezTo>
                  <a:cubicBezTo>
                    <a:pt x="5562" y="8133"/>
                    <a:pt x="5031" y="9308"/>
                    <a:pt x="4128" y="10111"/>
                  </a:cubicBezTo>
                  <a:cubicBezTo>
                    <a:pt x="3613" y="10541"/>
                    <a:pt x="3068" y="10942"/>
                    <a:pt x="2495" y="11286"/>
                  </a:cubicBezTo>
                  <a:cubicBezTo>
                    <a:pt x="3928" y="10025"/>
                    <a:pt x="5117" y="8506"/>
                    <a:pt x="5992" y="6800"/>
                  </a:cubicBezTo>
                  <a:close/>
                  <a:moveTo>
                    <a:pt x="5992" y="1167"/>
                  </a:moveTo>
                  <a:cubicBezTo>
                    <a:pt x="6379" y="1913"/>
                    <a:pt x="6465" y="2873"/>
                    <a:pt x="6465" y="3633"/>
                  </a:cubicBezTo>
                  <a:cubicBezTo>
                    <a:pt x="6465" y="4464"/>
                    <a:pt x="6364" y="5309"/>
                    <a:pt x="6178" y="6126"/>
                  </a:cubicBezTo>
                  <a:cubicBezTo>
                    <a:pt x="5103" y="8276"/>
                    <a:pt x="3627" y="10025"/>
                    <a:pt x="1893" y="11659"/>
                  </a:cubicBezTo>
                  <a:lnTo>
                    <a:pt x="1878" y="11659"/>
                  </a:lnTo>
                  <a:cubicBezTo>
                    <a:pt x="1907" y="11601"/>
                    <a:pt x="1936" y="11544"/>
                    <a:pt x="1950" y="11501"/>
                  </a:cubicBezTo>
                  <a:cubicBezTo>
                    <a:pt x="3770" y="8291"/>
                    <a:pt x="4773" y="4636"/>
                    <a:pt x="5992" y="1167"/>
                  </a:cubicBezTo>
                  <a:close/>
                  <a:moveTo>
                    <a:pt x="2079" y="2271"/>
                  </a:moveTo>
                  <a:lnTo>
                    <a:pt x="2079" y="2271"/>
                  </a:lnTo>
                  <a:cubicBezTo>
                    <a:pt x="1950" y="3905"/>
                    <a:pt x="1921" y="5553"/>
                    <a:pt x="1792" y="7187"/>
                  </a:cubicBezTo>
                  <a:cubicBezTo>
                    <a:pt x="1678" y="8721"/>
                    <a:pt x="1520" y="10269"/>
                    <a:pt x="1620" y="11816"/>
                  </a:cubicBezTo>
                  <a:lnTo>
                    <a:pt x="1606" y="11831"/>
                  </a:lnTo>
                  <a:cubicBezTo>
                    <a:pt x="760" y="9796"/>
                    <a:pt x="201" y="7760"/>
                    <a:pt x="732" y="5553"/>
                  </a:cubicBezTo>
                  <a:cubicBezTo>
                    <a:pt x="975" y="4392"/>
                    <a:pt x="1434" y="3274"/>
                    <a:pt x="2079" y="2271"/>
                  </a:cubicBezTo>
                  <a:close/>
                  <a:moveTo>
                    <a:pt x="4637" y="1"/>
                  </a:moveTo>
                  <a:cubicBezTo>
                    <a:pt x="4548" y="1"/>
                    <a:pt x="4459" y="7"/>
                    <a:pt x="4372" y="21"/>
                  </a:cubicBezTo>
                  <a:cubicBezTo>
                    <a:pt x="2452" y="279"/>
                    <a:pt x="1133" y="3260"/>
                    <a:pt x="689" y="4779"/>
                  </a:cubicBezTo>
                  <a:cubicBezTo>
                    <a:pt x="1" y="7158"/>
                    <a:pt x="287" y="9724"/>
                    <a:pt x="1506" y="11902"/>
                  </a:cubicBezTo>
                  <a:cubicBezTo>
                    <a:pt x="1477" y="11945"/>
                    <a:pt x="1491" y="12003"/>
                    <a:pt x="1549" y="12031"/>
                  </a:cubicBezTo>
                  <a:cubicBezTo>
                    <a:pt x="1606" y="11874"/>
                    <a:pt x="1663" y="11716"/>
                    <a:pt x="1706" y="11558"/>
                  </a:cubicBezTo>
                  <a:cubicBezTo>
                    <a:pt x="1964" y="8391"/>
                    <a:pt x="1993" y="5209"/>
                    <a:pt x="2222" y="2056"/>
                  </a:cubicBezTo>
                  <a:cubicBezTo>
                    <a:pt x="2681" y="1411"/>
                    <a:pt x="3441" y="465"/>
                    <a:pt x="4272" y="221"/>
                  </a:cubicBezTo>
                  <a:lnTo>
                    <a:pt x="4272" y="221"/>
                  </a:lnTo>
                  <a:cubicBezTo>
                    <a:pt x="3999" y="967"/>
                    <a:pt x="3942" y="1827"/>
                    <a:pt x="3756" y="2601"/>
                  </a:cubicBezTo>
                  <a:cubicBezTo>
                    <a:pt x="3484" y="3647"/>
                    <a:pt x="3197" y="4693"/>
                    <a:pt x="2968" y="5754"/>
                  </a:cubicBezTo>
                  <a:cubicBezTo>
                    <a:pt x="2738" y="6814"/>
                    <a:pt x="2523" y="7861"/>
                    <a:pt x="2337" y="8921"/>
                  </a:cubicBezTo>
                  <a:cubicBezTo>
                    <a:pt x="2251" y="9409"/>
                    <a:pt x="2179" y="9882"/>
                    <a:pt x="2093" y="10355"/>
                  </a:cubicBezTo>
                  <a:cubicBezTo>
                    <a:pt x="2394" y="9351"/>
                    <a:pt x="2609" y="8319"/>
                    <a:pt x="2738" y="7273"/>
                  </a:cubicBezTo>
                  <a:cubicBezTo>
                    <a:pt x="2745" y="7252"/>
                    <a:pt x="2767" y="7241"/>
                    <a:pt x="2787" y="7241"/>
                  </a:cubicBezTo>
                  <a:cubicBezTo>
                    <a:pt x="2806" y="7241"/>
                    <a:pt x="2824" y="7252"/>
                    <a:pt x="2824" y="7273"/>
                  </a:cubicBezTo>
                  <a:cubicBezTo>
                    <a:pt x="2638" y="8893"/>
                    <a:pt x="2265" y="10483"/>
                    <a:pt x="1721" y="12017"/>
                  </a:cubicBezTo>
                  <a:cubicBezTo>
                    <a:pt x="4071" y="10971"/>
                    <a:pt x="5791" y="8864"/>
                    <a:pt x="6350" y="6356"/>
                  </a:cubicBezTo>
                  <a:cubicBezTo>
                    <a:pt x="6665" y="5051"/>
                    <a:pt x="6837" y="3676"/>
                    <a:pt x="6594" y="2343"/>
                  </a:cubicBezTo>
                  <a:cubicBezTo>
                    <a:pt x="6436" y="1540"/>
                    <a:pt x="6106" y="336"/>
                    <a:pt x="5189" y="78"/>
                  </a:cubicBezTo>
                  <a:cubicBezTo>
                    <a:pt x="5014" y="29"/>
                    <a:pt x="4825" y="1"/>
                    <a:pt x="4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538378" y="1587912"/>
              <a:ext cx="83232" cy="313634"/>
            </a:xfrm>
            <a:custGeom>
              <a:rect b="b" l="l" r="r" t="t"/>
              <a:pathLst>
                <a:path extrusionOk="0" h="4812" w="1277">
                  <a:moveTo>
                    <a:pt x="1239" y="1"/>
                  </a:moveTo>
                  <a:cubicBezTo>
                    <a:pt x="1219" y="1"/>
                    <a:pt x="1197" y="12"/>
                    <a:pt x="1190" y="33"/>
                  </a:cubicBezTo>
                  <a:cubicBezTo>
                    <a:pt x="1061" y="1079"/>
                    <a:pt x="846" y="2111"/>
                    <a:pt x="545" y="3115"/>
                  </a:cubicBezTo>
                  <a:cubicBezTo>
                    <a:pt x="459" y="3602"/>
                    <a:pt x="330" y="4075"/>
                    <a:pt x="144" y="4533"/>
                  </a:cubicBezTo>
                  <a:cubicBezTo>
                    <a:pt x="158" y="4462"/>
                    <a:pt x="158" y="4390"/>
                    <a:pt x="158" y="4318"/>
                  </a:cubicBezTo>
                  <a:lnTo>
                    <a:pt x="158" y="4318"/>
                  </a:lnTo>
                  <a:cubicBezTo>
                    <a:pt x="115" y="4476"/>
                    <a:pt x="58" y="4634"/>
                    <a:pt x="1" y="4791"/>
                  </a:cubicBezTo>
                  <a:cubicBezTo>
                    <a:pt x="21" y="4802"/>
                    <a:pt x="41" y="4812"/>
                    <a:pt x="61" y="4812"/>
                  </a:cubicBezTo>
                  <a:cubicBezTo>
                    <a:pt x="70" y="4812"/>
                    <a:pt x="78" y="4810"/>
                    <a:pt x="87" y="4806"/>
                  </a:cubicBezTo>
                  <a:lnTo>
                    <a:pt x="130" y="4806"/>
                  </a:lnTo>
                  <a:lnTo>
                    <a:pt x="130" y="4791"/>
                  </a:lnTo>
                  <a:cubicBezTo>
                    <a:pt x="144" y="4791"/>
                    <a:pt x="158" y="4777"/>
                    <a:pt x="173" y="4777"/>
                  </a:cubicBezTo>
                  <a:cubicBezTo>
                    <a:pt x="717" y="3243"/>
                    <a:pt x="1090" y="1653"/>
                    <a:pt x="1276" y="33"/>
                  </a:cubicBezTo>
                  <a:cubicBezTo>
                    <a:pt x="1276" y="12"/>
                    <a:pt x="1258" y="1"/>
                    <a:pt x="1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15"/>
          <p:cNvGrpSpPr/>
          <p:nvPr/>
        </p:nvGrpSpPr>
        <p:grpSpPr>
          <a:xfrm flipH="1" rot="10800000">
            <a:off x="8078895" y="4501458"/>
            <a:ext cx="1055805" cy="648154"/>
            <a:chOff x="5507185" y="2926"/>
            <a:chExt cx="2905352" cy="1783582"/>
          </a:xfrm>
        </p:grpSpPr>
        <p:sp>
          <p:nvSpPr>
            <p:cNvPr id="905" name="Google Shape;905;p15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15"/>
          <p:cNvSpPr/>
          <p:nvPr/>
        </p:nvSpPr>
        <p:spPr>
          <a:xfrm flipH="1" rot="10800000">
            <a:off x="7833413" y="4854679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5"/>
          <p:cNvSpPr/>
          <p:nvPr/>
        </p:nvSpPr>
        <p:spPr>
          <a:xfrm flipH="1" rot="10800000">
            <a:off x="8979801" y="4220033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5"/>
          <p:cNvSpPr txBox="1"/>
          <p:nvPr>
            <p:ph type="title"/>
          </p:nvPr>
        </p:nvSpPr>
        <p:spPr>
          <a:xfrm>
            <a:off x="4772175" y="925550"/>
            <a:ext cx="35160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2">
  <p:cSld name="CUSTOM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5" name="Google Shape;945;p16"/>
          <p:cNvSpPr txBox="1"/>
          <p:nvPr>
            <p:ph idx="1" type="subTitle"/>
          </p:nvPr>
        </p:nvSpPr>
        <p:spPr>
          <a:xfrm>
            <a:off x="2665008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6" name="Google Shape;946;p16"/>
          <p:cNvSpPr txBox="1"/>
          <p:nvPr>
            <p:ph idx="2" type="subTitle"/>
          </p:nvPr>
        </p:nvSpPr>
        <p:spPr>
          <a:xfrm>
            <a:off x="2665008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7" name="Google Shape;947;p16"/>
          <p:cNvSpPr txBox="1"/>
          <p:nvPr>
            <p:ph idx="3" type="subTitle"/>
          </p:nvPr>
        </p:nvSpPr>
        <p:spPr>
          <a:xfrm>
            <a:off x="4597617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8" name="Google Shape;948;p16"/>
          <p:cNvSpPr txBox="1"/>
          <p:nvPr>
            <p:ph idx="4" type="subTitle"/>
          </p:nvPr>
        </p:nvSpPr>
        <p:spPr>
          <a:xfrm>
            <a:off x="4597617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9" name="Google Shape;949;p16"/>
          <p:cNvSpPr txBox="1"/>
          <p:nvPr>
            <p:ph idx="5" type="subTitle"/>
          </p:nvPr>
        </p:nvSpPr>
        <p:spPr>
          <a:xfrm>
            <a:off x="6530225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0" name="Google Shape;950;p16"/>
          <p:cNvSpPr txBox="1"/>
          <p:nvPr>
            <p:ph idx="6" type="subTitle"/>
          </p:nvPr>
        </p:nvSpPr>
        <p:spPr>
          <a:xfrm>
            <a:off x="6530225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1" name="Google Shape;951;p16"/>
          <p:cNvSpPr txBox="1"/>
          <p:nvPr>
            <p:ph idx="7" type="subTitle"/>
          </p:nvPr>
        </p:nvSpPr>
        <p:spPr>
          <a:xfrm>
            <a:off x="732400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2" name="Google Shape;952;p16"/>
          <p:cNvSpPr txBox="1"/>
          <p:nvPr>
            <p:ph idx="8" type="subTitle"/>
          </p:nvPr>
        </p:nvSpPr>
        <p:spPr>
          <a:xfrm>
            <a:off x="732400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53" name="Google Shape;953;p16"/>
          <p:cNvGrpSpPr/>
          <p:nvPr/>
        </p:nvGrpSpPr>
        <p:grpSpPr>
          <a:xfrm>
            <a:off x="-21381" y="1187770"/>
            <a:ext cx="555733" cy="2767960"/>
            <a:chOff x="-1" y="1517549"/>
            <a:chExt cx="555733" cy="2767960"/>
          </a:xfrm>
        </p:grpSpPr>
        <p:sp>
          <p:nvSpPr>
            <p:cNvPr id="954" name="Google Shape;954;p16"/>
            <p:cNvSpPr/>
            <p:nvPr/>
          </p:nvSpPr>
          <p:spPr>
            <a:xfrm rot="3288713">
              <a:off x="12721" y="1859573"/>
              <a:ext cx="306293" cy="136841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 flipH="1" rot="-9746410">
              <a:off x="259354" y="1661159"/>
              <a:ext cx="276005" cy="171374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6" name="Google Shape;956;p16"/>
            <p:cNvGrpSpPr/>
            <p:nvPr/>
          </p:nvGrpSpPr>
          <p:grpSpPr>
            <a:xfrm rot="5400000">
              <a:off x="-37512" y="2424792"/>
              <a:ext cx="406749" cy="318964"/>
              <a:chOff x="-74" y="4733519"/>
              <a:chExt cx="522209" cy="409506"/>
            </a:xfrm>
          </p:grpSpPr>
          <p:sp>
            <p:nvSpPr>
              <p:cNvPr id="957" name="Google Shape;957;p16"/>
              <p:cNvSpPr/>
              <p:nvPr/>
            </p:nvSpPr>
            <p:spPr>
              <a:xfrm>
                <a:off x="-74" y="4911472"/>
                <a:ext cx="191543" cy="231554"/>
              </a:xfrm>
              <a:custGeom>
                <a:rect b="b" l="l" r="r" t="t"/>
                <a:pathLst>
                  <a:path extrusionOk="0" h="11754" w="9723">
                    <a:moveTo>
                      <a:pt x="5652" y="0"/>
                    </a:moveTo>
                    <a:cubicBezTo>
                      <a:pt x="5521" y="0"/>
                      <a:pt x="5400" y="87"/>
                      <a:pt x="5415" y="258"/>
                    </a:cubicBezTo>
                    <a:cubicBezTo>
                      <a:pt x="5637" y="2601"/>
                      <a:pt x="5764" y="4786"/>
                      <a:pt x="5004" y="7035"/>
                    </a:cubicBezTo>
                    <a:cubicBezTo>
                      <a:pt x="4719" y="7827"/>
                      <a:pt x="4402" y="8523"/>
                      <a:pt x="4117" y="9252"/>
                    </a:cubicBezTo>
                    <a:cubicBezTo>
                      <a:pt x="4212" y="8492"/>
                      <a:pt x="4370" y="7763"/>
                      <a:pt x="4624" y="7067"/>
                    </a:cubicBezTo>
                    <a:cubicBezTo>
                      <a:pt x="4720" y="6850"/>
                      <a:pt x="4542" y="6652"/>
                      <a:pt x="4354" y="6652"/>
                    </a:cubicBezTo>
                    <a:cubicBezTo>
                      <a:pt x="4295" y="6652"/>
                      <a:pt x="4234" y="6672"/>
                      <a:pt x="4180" y="6718"/>
                    </a:cubicBezTo>
                    <a:cubicBezTo>
                      <a:pt x="2945" y="7858"/>
                      <a:pt x="1425" y="9220"/>
                      <a:pt x="0" y="10677"/>
                    </a:cubicBezTo>
                    <a:lnTo>
                      <a:pt x="0" y="11437"/>
                    </a:lnTo>
                    <a:cubicBezTo>
                      <a:pt x="1235" y="10138"/>
                      <a:pt x="2597" y="8935"/>
                      <a:pt x="3769" y="7890"/>
                    </a:cubicBezTo>
                    <a:lnTo>
                      <a:pt x="3769" y="7890"/>
                    </a:lnTo>
                    <a:cubicBezTo>
                      <a:pt x="3452" y="9157"/>
                      <a:pt x="3325" y="10455"/>
                      <a:pt x="3357" y="11754"/>
                    </a:cubicBezTo>
                    <a:lnTo>
                      <a:pt x="4054" y="11754"/>
                    </a:lnTo>
                    <a:cubicBezTo>
                      <a:pt x="4085" y="10582"/>
                      <a:pt x="4560" y="9473"/>
                      <a:pt x="5035" y="8365"/>
                    </a:cubicBezTo>
                    <a:cubicBezTo>
                      <a:pt x="5732" y="6845"/>
                      <a:pt x="6080" y="5166"/>
                      <a:pt x="6112" y="3488"/>
                    </a:cubicBezTo>
                    <a:cubicBezTo>
                      <a:pt x="6524" y="4533"/>
                      <a:pt x="6999" y="5578"/>
                      <a:pt x="7537" y="6560"/>
                    </a:cubicBezTo>
                    <a:cubicBezTo>
                      <a:pt x="8456" y="8302"/>
                      <a:pt x="9026" y="10012"/>
                      <a:pt x="9089" y="11722"/>
                    </a:cubicBezTo>
                    <a:lnTo>
                      <a:pt x="9722" y="11722"/>
                    </a:lnTo>
                    <a:cubicBezTo>
                      <a:pt x="9722" y="10835"/>
                      <a:pt x="9564" y="9948"/>
                      <a:pt x="9279" y="9093"/>
                    </a:cubicBezTo>
                    <a:cubicBezTo>
                      <a:pt x="8297" y="6022"/>
                      <a:pt x="6175" y="3583"/>
                      <a:pt x="5954" y="289"/>
                    </a:cubicBezTo>
                    <a:cubicBezTo>
                      <a:pt x="5938" y="95"/>
                      <a:pt x="5789" y="0"/>
                      <a:pt x="5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205182" y="4733519"/>
                <a:ext cx="316953" cy="409504"/>
              </a:xfrm>
              <a:custGeom>
                <a:rect b="b" l="l" r="r" t="t"/>
                <a:pathLst>
                  <a:path extrusionOk="0" h="20787" w="16089">
                    <a:moveTo>
                      <a:pt x="13745" y="1754"/>
                    </a:moveTo>
                    <a:cubicBezTo>
                      <a:pt x="13776" y="4667"/>
                      <a:pt x="14410" y="7517"/>
                      <a:pt x="14473" y="10463"/>
                    </a:cubicBezTo>
                    <a:cubicBezTo>
                      <a:pt x="14531" y="14343"/>
                      <a:pt x="10961" y="17014"/>
                      <a:pt x="7377" y="17014"/>
                    </a:cubicBezTo>
                    <a:cubicBezTo>
                      <a:pt x="7071" y="17014"/>
                      <a:pt x="6765" y="16995"/>
                      <a:pt x="6461" y="16955"/>
                    </a:cubicBezTo>
                    <a:cubicBezTo>
                      <a:pt x="8646" y="14168"/>
                      <a:pt x="10546" y="11128"/>
                      <a:pt x="12066" y="7897"/>
                    </a:cubicBezTo>
                    <a:cubicBezTo>
                      <a:pt x="12131" y="7768"/>
                      <a:pt x="12005" y="7653"/>
                      <a:pt x="11887" y="7653"/>
                    </a:cubicBezTo>
                    <a:cubicBezTo>
                      <a:pt x="11833" y="7653"/>
                      <a:pt x="11780" y="7678"/>
                      <a:pt x="11749" y="7739"/>
                    </a:cubicBezTo>
                    <a:cubicBezTo>
                      <a:pt x="9818" y="10874"/>
                      <a:pt x="8012" y="13914"/>
                      <a:pt x="5827" y="16828"/>
                    </a:cubicBezTo>
                    <a:cubicBezTo>
                      <a:pt x="4782" y="15625"/>
                      <a:pt x="4497" y="14516"/>
                      <a:pt x="4972" y="12869"/>
                    </a:cubicBezTo>
                    <a:cubicBezTo>
                      <a:pt x="5447" y="11508"/>
                      <a:pt x="6207" y="10209"/>
                      <a:pt x="7221" y="9164"/>
                    </a:cubicBezTo>
                    <a:cubicBezTo>
                      <a:pt x="9501" y="6536"/>
                      <a:pt x="12383" y="4889"/>
                      <a:pt x="13745" y="1754"/>
                    </a:cubicBezTo>
                    <a:close/>
                    <a:moveTo>
                      <a:pt x="13989" y="0"/>
                    </a:moveTo>
                    <a:cubicBezTo>
                      <a:pt x="13907" y="0"/>
                      <a:pt x="13832" y="42"/>
                      <a:pt x="13808" y="138"/>
                    </a:cubicBezTo>
                    <a:cubicBezTo>
                      <a:pt x="12636" y="5015"/>
                      <a:pt x="7822" y="6916"/>
                      <a:pt x="5416" y="10969"/>
                    </a:cubicBezTo>
                    <a:cubicBezTo>
                      <a:pt x="4434" y="12679"/>
                      <a:pt x="3547" y="15846"/>
                      <a:pt x="5701" y="16986"/>
                    </a:cubicBezTo>
                    <a:cubicBezTo>
                      <a:pt x="5352" y="17461"/>
                      <a:pt x="4972" y="17936"/>
                      <a:pt x="4592" y="18380"/>
                    </a:cubicBezTo>
                    <a:cubicBezTo>
                      <a:pt x="4434" y="18601"/>
                      <a:pt x="4244" y="18791"/>
                      <a:pt x="4054" y="19013"/>
                    </a:cubicBezTo>
                    <a:cubicBezTo>
                      <a:pt x="3389" y="19108"/>
                      <a:pt x="2724" y="19235"/>
                      <a:pt x="2059" y="19393"/>
                    </a:cubicBezTo>
                    <a:cubicBezTo>
                      <a:pt x="1267" y="19615"/>
                      <a:pt x="538" y="20090"/>
                      <a:pt x="0" y="20787"/>
                    </a:cubicBezTo>
                    <a:lnTo>
                      <a:pt x="507" y="20787"/>
                    </a:lnTo>
                    <a:cubicBezTo>
                      <a:pt x="1330" y="19963"/>
                      <a:pt x="2502" y="19678"/>
                      <a:pt x="3642" y="19488"/>
                    </a:cubicBezTo>
                    <a:lnTo>
                      <a:pt x="3642" y="19488"/>
                    </a:lnTo>
                    <a:cubicBezTo>
                      <a:pt x="3262" y="19932"/>
                      <a:pt x="2850" y="20343"/>
                      <a:pt x="2470" y="20787"/>
                    </a:cubicBezTo>
                    <a:lnTo>
                      <a:pt x="3230" y="20787"/>
                    </a:lnTo>
                    <a:cubicBezTo>
                      <a:pt x="3642" y="20312"/>
                      <a:pt x="4054" y="19868"/>
                      <a:pt x="4465" y="19393"/>
                    </a:cubicBezTo>
                    <a:cubicBezTo>
                      <a:pt x="7062" y="19108"/>
                      <a:pt x="9564" y="19393"/>
                      <a:pt x="12066" y="18475"/>
                    </a:cubicBezTo>
                    <a:cubicBezTo>
                      <a:pt x="12378" y="18356"/>
                      <a:pt x="12558" y="18244"/>
                      <a:pt x="12651" y="18244"/>
                    </a:cubicBezTo>
                    <a:cubicBezTo>
                      <a:pt x="12756" y="18244"/>
                      <a:pt x="12750" y="18386"/>
                      <a:pt x="12699" y="18823"/>
                    </a:cubicBezTo>
                    <a:cubicBezTo>
                      <a:pt x="12604" y="19520"/>
                      <a:pt x="12414" y="20153"/>
                      <a:pt x="12129" y="20787"/>
                    </a:cubicBezTo>
                    <a:lnTo>
                      <a:pt x="12573" y="20787"/>
                    </a:lnTo>
                    <a:cubicBezTo>
                      <a:pt x="12984" y="19805"/>
                      <a:pt x="13206" y="18791"/>
                      <a:pt x="13269" y="17746"/>
                    </a:cubicBezTo>
                    <a:cubicBezTo>
                      <a:pt x="13295" y="17621"/>
                      <a:pt x="13181" y="17496"/>
                      <a:pt x="13054" y="17496"/>
                    </a:cubicBezTo>
                    <a:cubicBezTo>
                      <a:pt x="13020" y="17496"/>
                      <a:pt x="12986" y="17505"/>
                      <a:pt x="12953" y="17525"/>
                    </a:cubicBezTo>
                    <a:cubicBezTo>
                      <a:pt x="10388" y="18886"/>
                      <a:pt x="7632" y="18696"/>
                      <a:pt x="4877" y="18918"/>
                    </a:cubicBezTo>
                    <a:cubicBezTo>
                      <a:pt x="5321" y="18411"/>
                      <a:pt x="5701" y="17905"/>
                      <a:pt x="6112" y="17366"/>
                    </a:cubicBezTo>
                    <a:cubicBezTo>
                      <a:pt x="6555" y="17442"/>
                      <a:pt x="7003" y="17480"/>
                      <a:pt x="7450" y="17480"/>
                    </a:cubicBezTo>
                    <a:cubicBezTo>
                      <a:pt x="10174" y="17480"/>
                      <a:pt x="12873" y="16091"/>
                      <a:pt x="14125" y="13534"/>
                    </a:cubicBezTo>
                    <a:cubicBezTo>
                      <a:pt x="16088" y="9481"/>
                      <a:pt x="13935" y="4540"/>
                      <a:pt x="14251" y="265"/>
                    </a:cubicBezTo>
                    <a:cubicBezTo>
                      <a:pt x="14271" y="109"/>
                      <a:pt x="14121" y="0"/>
                      <a:pt x="1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9" name="Google Shape;959;p16"/>
            <p:cNvSpPr/>
            <p:nvPr/>
          </p:nvSpPr>
          <p:spPr>
            <a:xfrm flipH="1" rot="5400000">
              <a:off x="64911" y="2098982"/>
              <a:ext cx="91467" cy="208536"/>
            </a:xfrm>
            <a:custGeom>
              <a:rect b="b" l="l" r="r" t="t"/>
              <a:pathLst>
                <a:path extrusionOk="0" h="6500" w="2851">
                  <a:moveTo>
                    <a:pt x="1184" y="285"/>
                  </a:moveTo>
                  <a:cubicBezTo>
                    <a:pt x="1524" y="285"/>
                    <a:pt x="1869" y="483"/>
                    <a:pt x="2059" y="736"/>
                  </a:cubicBezTo>
                  <a:cubicBezTo>
                    <a:pt x="2280" y="989"/>
                    <a:pt x="2312" y="1338"/>
                    <a:pt x="2154" y="1623"/>
                  </a:cubicBezTo>
                  <a:cubicBezTo>
                    <a:pt x="1964" y="1781"/>
                    <a:pt x="1742" y="1939"/>
                    <a:pt x="1520" y="2034"/>
                  </a:cubicBezTo>
                  <a:cubicBezTo>
                    <a:pt x="1045" y="2003"/>
                    <a:pt x="539" y="1971"/>
                    <a:pt x="349" y="1496"/>
                  </a:cubicBezTo>
                  <a:cubicBezTo>
                    <a:pt x="253" y="1116"/>
                    <a:pt x="380" y="673"/>
                    <a:pt x="697" y="451"/>
                  </a:cubicBezTo>
                  <a:cubicBezTo>
                    <a:pt x="845" y="335"/>
                    <a:pt x="1014" y="285"/>
                    <a:pt x="1184" y="285"/>
                  </a:cubicBezTo>
                  <a:close/>
                  <a:moveTo>
                    <a:pt x="1210" y="0"/>
                  </a:moveTo>
                  <a:cubicBezTo>
                    <a:pt x="1062" y="0"/>
                    <a:pt x="910" y="23"/>
                    <a:pt x="760" y="71"/>
                  </a:cubicBezTo>
                  <a:cubicBezTo>
                    <a:pt x="285" y="324"/>
                    <a:pt x="0" y="863"/>
                    <a:pt x="95" y="1401"/>
                  </a:cubicBezTo>
                  <a:cubicBezTo>
                    <a:pt x="222" y="1971"/>
                    <a:pt x="697" y="2129"/>
                    <a:pt x="1172" y="2161"/>
                  </a:cubicBezTo>
                  <a:cubicBezTo>
                    <a:pt x="1045" y="3618"/>
                    <a:pt x="919" y="5043"/>
                    <a:pt x="887" y="6500"/>
                  </a:cubicBezTo>
                  <a:lnTo>
                    <a:pt x="1109" y="6500"/>
                  </a:lnTo>
                  <a:cubicBezTo>
                    <a:pt x="1109" y="5043"/>
                    <a:pt x="1172" y="3618"/>
                    <a:pt x="1235" y="2193"/>
                  </a:cubicBezTo>
                  <a:lnTo>
                    <a:pt x="1679" y="2193"/>
                  </a:lnTo>
                  <a:cubicBezTo>
                    <a:pt x="1710" y="2193"/>
                    <a:pt x="1710" y="2161"/>
                    <a:pt x="1742" y="2129"/>
                  </a:cubicBezTo>
                  <a:cubicBezTo>
                    <a:pt x="2312" y="1939"/>
                    <a:pt x="2850" y="1496"/>
                    <a:pt x="2502" y="799"/>
                  </a:cubicBezTo>
                  <a:cubicBezTo>
                    <a:pt x="2254" y="302"/>
                    <a:pt x="1752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 flipH="1" rot="5400000">
              <a:off x="-4930" y="2390209"/>
              <a:ext cx="71127" cy="33815"/>
            </a:xfrm>
            <a:custGeom>
              <a:rect b="b" l="l" r="r" t="t"/>
              <a:pathLst>
                <a:path extrusionOk="0" h="1054" w="2217">
                  <a:moveTo>
                    <a:pt x="950" y="1"/>
                  </a:moveTo>
                  <a:cubicBezTo>
                    <a:pt x="657" y="1"/>
                    <a:pt x="364" y="119"/>
                    <a:pt x="158" y="357"/>
                  </a:cubicBezTo>
                  <a:cubicBezTo>
                    <a:pt x="32" y="547"/>
                    <a:pt x="0" y="800"/>
                    <a:pt x="32" y="1054"/>
                  </a:cubicBezTo>
                  <a:lnTo>
                    <a:pt x="317" y="1054"/>
                  </a:lnTo>
                  <a:cubicBezTo>
                    <a:pt x="285" y="895"/>
                    <a:pt x="317" y="737"/>
                    <a:pt x="380" y="579"/>
                  </a:cubicBezTo>
                  <a:cubicBezTo>
                    <a:pt x="485" y="396"/>
                    <a:pt x="697" y="277"/>
                    <a:pt x="911" y="277"/>
                  </a:cubicBezTo>
                  <a:cubicBezTo>
                    <a:pt x="956" y="277"/>
                    <a:pt x="1001" y="282"/>
                    <a:pt x="1045" y="294"/>
                  </a:cubicBezTo>
                  <a:cubicBezTo>
                    <a:pt x="1267" y="357"/>
                    <a:pt x="1457" y="452"/>
                    <a:pt x="1647" y="579"/>
                  </a:cubicBezTo>
                  <a:cubicBezTo>
                    <a:pt x="1678" y="579"/>
                    <a:pt x="1742" y="579"/>
                    <a:pt x="1773" y="547"/>
                  </a:cubicBezTo>
                  <a:cubicBezTo>
                    <a:pt x="1932" y="674"/>
                    <a:pt x="1995" y="832"/>
                    <a:pt x="2027" y="1054"/>
                  </a:cubicBezTo>
                  <a:lnTo>
                    <a:pt x="2217" y="1054"/>
                  </a:lnTo>
                  <a:cubicBezTo>
                    <a:pt x="2217" y="737"/>
                    <a:pt x="2027" y="452"/>
                    <a:pt x="1742" y="357"/>
                  </a:cubicBezTo>
                  <a:cubicBezTo>
                    <a:pt x="1536" y="119"/>
                    <a:pt x="1243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 flipH="1" rot="5400000">
              <a:off x="14464" y="2211301"/>
              <a:ext cx="74175" cy="75651"/>
            </a:xfrm>
            <a:custGeom>
              <a:rect b="b" l="l" r="r" t="t"/>
              <a:pathLst>
                <a:path extrusionOk="0" h="2358" w="2312">
                  <a:moveTo>
                    <a:pt x="1260" y="278"/>
                  </a:moveTo>
                  <a:cubicBezTo>
                    <a:pt x="1340" y="278"/>
                    <a:pt x="1414" y="294"/>
                    <a:pt x="1488" y="331"/>
                  </a:cubicBezTo>
                  <a:cubicBezTo>
                    <a:pt x="1679" y="394"/>
                    <a:pt x="1774" y="679"/>
                    <a:pt x="1774" y="869"/>
                  </a:cubicBezTo>
                  <a:cubicBezTo>
                    <a:pt x="1837" y="1281"/>
                    <a:pt x="1647" y="1693"/>
                    <a:pt x="1267" y="1851"/>
                  </a:cubicBezTo>
                  <a:cubicBezTo>
                    <a:pt x="1195" y="1871"/>
                    <a:pt x="1124" y="1880"/>
                    <a:pt x="1055" y="1880"/>
                  </a:cubicBezTo>
                  <a:cubicBezTo>
                    <a:pt x="579" y="1880"/>
                    <a:pt x="210" y="1431"/>
                    <a:pt x="348" y="932"/>
                  </a:cubicBezTo>
                  <a:cubicBezTo>
                    <a:pt x="538" y="647"/>
                    <a:pt x="792" y="426"/>
                    <a:pt x="1077" y="299"/>
                  </a:cubicBezTo>
                  <a:cubicBezTo>
                    <a:pt x="1142" y="286"/>
                    <a:pt x="1203" y="278"/>
                    <a:pt x="1260" y="278"/>
                  </a:cubicBezTo>
                  <a:close/>
                  <a:moveTo>
                    <a:pt x="1267" y="0"/>
                  </a:moveTo>
                  <a:cubicBezTo>
                    <a:pt x="1256" y="0"/>
                    <a:pt x="1246" y="4"/>
                    <a:pt x="1235" y="14"/>
                  </a:cubicBezTo>
                  <a:lnTo>
                    <a:pt x="1203" y="14"/>
                  </a:lnTo>
                  <a:cubicBezTo>
                    <a:pt x="1077" y="46"/>
                    <a:pt x="950" y="77"/>
                    <a:pt x="823" y="141"/>
                  </a:cubicBezTo>
                  <a:cubicBezTo>
                    <a:pt x="792" y="172"/>
                    <a:pt x="792" y="204"/>
                    <a:pt x="823" y="236"/>
                  </a:cubicBezTo>
                  <a:cubicBezTo>
                    <a:pt x="412" y="489"/>
                    <a:pt x="0" y="806"/>
                    <a:pt x="63" y="1313"/>
                  </a:cubicBezTo>
                  <a:cubicBezTo>
                    <a:pt x="127" y="1693"/>
                    <a:pt x="412" y="1978"/>
                    <a:pt x="792" y="2073"/>
                  </a:cubicBezTo>
                  <a:cubicBezTo>
                    <a:pt x="760" y="2168"/>
                    <a:pt x="760" y="2263"/>
                    <a:pt x="728" y="2358"/>
                  </a:cubicBezTo>
                  <a:lnTo>
                    <a:pt x="792" y="2358"/>
                  </a:lnTo>
                  <a:cubicBezTo>
                    <a:pt x="823" y="2263"/>
                    <a:pt x="823" y="2168"/>
                    <a:pt x="855" y="2073"/>
                  </a:cubicBezTo>
                  <a:cubicBezTo>
                    <a:pt x="948" y="2110"/>
                    <a:pt x="1041" y="2125"/>
                    <a:pt x="1133" y="2125"/>
                  </a:cubicBezTo>
                  <a:cubicBezTo>
                    <a:pt x="1199" y="2125"/>
                    <a:pt x="1265" y="2117"/>
                    <a:pt x="1330" y="2104"/>
                  </a:cubicBezTo>
                  <a:cubicBezTo>
                    <a:pt x="2312" y="1851"/>
                    <a:pt x="2154" y="141"/>
                    <a:pt x="1330" y="14"/>
                  </a:cubicBezTo>
                  <a:cubicBezTo>
                    <a:pt x="1309" y="14"/>
                    <a:pt x="1288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 flipH="1" rot="5400000">
              <a:off x="11487" y="2986429"/>
              <a:ext cx="38307" cy="61278"/>
            </a:xfrm>
            <a:custGeom>
              <a:rect b="b" l="l" r="r" t="t"/>
              <a:pathLst>
                <a:path extrusionOk="0" h="1910" w="1194">
                  <a:moveTo>
                    <a:pt x="959" y="0"/>
                  </a:moveTo>
                  <a:cubicBezTo>
                    <a:pt x="906" y="0"/>
                    <a:pt x="855" y="21"/>
                    <a:pt x="824" y="73"/>
                  </a:cubicBezTo>
                  <a:cubicBezTo>
                    <a:pt x="507" y="643"/>
                    <a:pt x="222" y="1276"/>
                    <a:pt x="1" y="1910"/>
                  </a:cubicBezTo>
                  <a:lnTo>
                    <a:pt x="444" y="1910"/>
                  </a:lnTo>
                  <a:cubicBezTo>
                    <a:pt x="507" y="1656"/>
                    <a:pt x="602" y="1435"/>
                    <a:pt x="697" y="1181"/>
                  </a:cubicBezTo>
                  <a:cubicBezTo>
                    <a:pt x="697" y="1435"/>
                    <a:pt x="697" y="1656"/>
                    <a:pt x="697" y="1910"/>
                  </a:cubicBezTo>
                  <a:lnTo>
                    <a:pt x="1046" y="1910"/>
                  </a:lnTo>
                  <a:cubicBezTo>
                    <a:pt x="1077" y="1340"/>
                    <a:pt x="1109" y="770"/>
                    <a:pt x="1172" y="199"/>
                  </a:cubicBezTo>
                  <a:cubicBezTo>
                    <a:pt x="1194" y="93"/>
                    <a:pt x="107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3" name="Google Shape;963;p16"/>
            <p:cNvGrpSpPr/>
            <p:nvPr/>
          </p:nvGrpSpPr>
          <p:grpSpPr>
            <a:xfrm>
              <a:off x="175" y="3920145"/>
              <a:ext cx="555557" cy="365364"/>
              <a:chOff x="-74" y="4141803"/>
              <a:chExt cx="713258" cy="469077"/>
            </a:xfrm>
          </p:grpSpPr>
          <p:sp>
            <p:nvSpPr>
              <p:cNvPr id="964" name="Google Shape;964;p16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rect b="b" l="l" r="r" t="t"/>
                <a:pathLst>
                  <a:path extrusionOk="0" h="23811" w="36206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rect b="b" l="l" r="r" t="t"/>
                <a:pathLst>
                  <a:path extrusionOk="0" h="6854" w="1531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rect b="b" l="l" r="r" t="t"/>
                <a:pathLst>
                  <a:path extrusionOk="0" h="12257" w="10434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7" name="Google Shape;967;p16"/>
            <p:cNvGrpSpPr/>
            <p:nvPr/>
          </p:nvGrpSpPr>
          <p:grpSpPr>
            <a:xfrm>
              <a:off x="-1" y="3065690"/>
              <a:ext cx="485969" cy="449354"/>
              <a:chOff x="5774868" y="570922"/>
              <a:chExt cx="361557" cy="334291"/>
            </a:xfrm>
          </p:grpSpPr>
          <p:sp>
            <p:nvSpPr>
              <p:cNvPr id="968" name="Google Shape;968;p16"/>
              <p:cNvSpPr/>
              <p:nvPr/>
            </p:nvSpPr>
            <p:spPr>
              <a:xfrm>
                <a:off x="5881125" y="570922"/>
                <a:ext cx="126263" cy="155852"/>
              </a:xfrm>
              <a:custGeom>
                <a:rect b="b" l="l" r="r" t="t"/>
                <a:pathLst>
                  <a:path extrusionOk="0" h="4830" w="3913">
                    <a:moveTo>
                      <a:pt x="3555" y="1785"/>
                    </a:moveTo>
                    <a:cubicBezTo>
                      <a:pt x="3546" y="1820"/>
                      <a:pt x="3537" y="1839"/>
                      <a:pt x="3532" y="1839"/>
                    </a:cubicBezTo>
                    <a:cubicBezTo>
                      <a:pt x="3528" y="1839"/>
                      <a:pt x="3526" y="1831"/>
                      <a:pt x="3526" y="1814"/>
                    </a:cubicBezTo>
                    <a:cubicBezTo>
                      <a:pt x="3540" y="1799"/>
                      <a:pt x="3540" y="1799"/>
                      <a:pt x="3555" y="1785"/>
                    </a:cubicBezTo>
                    <a:close/>
                    <a:moveTo>
                      <a:pt x="3585" y="0"/>
                    </a:moveTo>
                    <a:cubicBezTo>
                      <a:pt x="3576" y="0"/>
                      <a:pt x="3569" y="8"/>
                      <a:pt x="3569" y="22"/>
                    </a:cubicBezTo>
                    <a:cubicBezTo>
                      <a:pt x="3397" y="323"/>
                      <a:pt x="3196" y="595"/>
                      <a:pt x="2953" y="839"/>
                    </a:cubicBezTo>
                    <a:cubicBezTo>
                      <a:pt x="2852" y="939"/>
                      <a:pt x="2738" y="1054"/>
                      <a:pt x="2623" y="1154"/>
                    </a:cubicBezTo>
                    <a:cubicBezTo>
                      <a:pt x="2593" y="1184"/>
                      <a:pt x="2522" y="1290"/>
                      <a:pt x="2491" y="1290"/>
                    </a:cubicBezTo>
                    <a:cubicBezTo>
                      <a:pt x="2477" y="1290"/>
                      <a:pt x="2471" y="1269"/>
                      <a:pt x="2480" y="1212"/>
                    </a:cubicBezTo>
                    <a:cubicBezTo>
                      <a:pt x="2508" y="1097"/>
                      <a:pt x="2537" y="982"/>
                      <a:pt x="2609" y="882"/>
                    </a:cubicBezTo>
                    <a:cubicBezTo>
                      <a:pt x="2609" y="861"/>
                      <a:pt x="2601" y="848"/>
                      <a:pt x="2586" y="848"/>
                    </a:cubicBezTo>
                    <a:cubicBezTo>
                      <a:pt x="2580" y="848"/>
                      <a:pt x="2573" y="849"/>
                      <a:pt x="2566" y="853"/>
                    </a:cubicBezTo>
                    <a:cubicBezTo>
                      <a:pt x="2121" y="1111"/>
                      <a:pt x="1720" y="1455"/>
                      <a:pt x="1405" y="1871"/>
                    </a:cubicBezTo>
                    <a:cubicBezTo>
                      <a:pt x="1290" y="2000"/>
                      <a:pt x="1204" y="2129"/>
                      <a:pt x="1147" y="2287"/>
                    </a:cubicBezTo>
                    <a:cubicBezTo>
                      <a:pt x="1147" y="2301"/>
                      <a:pt x="1147" y="2301"/>
                      <a:pt x="1147" y="2315"/>
                    </a:cubicBezTo>
                    <a:cubicBezTo>
                      <a:pt x="1147" y="2373"/>
                      <a:pt x="1123" y="2412"/>
                      <a:pt x="1111" y="2412"/>
                    </a:cubicBezTo>
                    <a:cubicBezTo>
                      <a:pt x="1102" y="2412"/>
                      <a:pt x="1100" y="2392"/>
                      <a:pt x="1118" y="2344"/>
                    </a:cubicBezTo>
                    <a:cubicBezTo>
                      <a:pt x="1118" y="2315"/>
                      <a:pt x="1132" y="2301"/>
                      <a:pt x="1147" y="2287"/>
                    </a:cubicBezTo>
                    <a:cubicBezTo>
                      <a:pt x="1132" y="2143"/>
                      <a:pt x="1132" y="2000"/>
                      <a:pt x="1104" y="1857"/>
                    </a:cubicBezTo>
                    <a:cubicBezTo>
                      <a:pt x="1104" y="1857"/>
                      <a:pt x="1097" y="1850"/>
                      <a:pt x="1089" y="1850"/>
                    </a:cubicBezTo>
                    <a:cubicBezTo>
                      <a:pt x="1085" y="1850"/>
                      <a:pt x="1080" y="1852"/>
                      <a:pt x="1075" y="1857"/>
                    </a:cubicBezTo>
                    <a:cubicBezTo>
                      <a:pt x="645" y="2287"/>
                      <a:pt x="273" y="2717"/>
                      <a:pt x="115" y="3318"/>
                    </a:cubicBezTo>
                    <a:cubicBezTo>
                      <a:pt x="0" y="3734"/>
                      <a:pt x="43" y="4178"/>
                      <a:pt x="215" y="4580"/>
                    </a:cubicBezTo>
                    <a:lnTo>
                      <a:pt x="230" y="4551"/>
                    </a:lnTo>
                    <a:cubicBezTo>
                      <a:pt x="43" y="4064"/>
                      <a:pt x="58" y="3505"/>
                      <a:pt x="244" y="3003"/>
                    </a:cubicBezTo>
                    <a:cubicBezTo>
                      <a:pt x="387" y="2702"/>
                      <a:pt x="573" y="2416"/>
                      <a:pt x="803" y="2172"/>
                    </a:cubicBezTo>
                    <a:cubicBezTo>
                      <a:pt x="855" y="2120"/>
                      <a:pt x="974" y="1956"/>
                      <a:pt x="1042" y="1956"/>
                    </a:cubicBezTo>
                    <a:cubicBezTo>
                      <a:pt x="1067" y="1956"/>
                      <a:pt x="1086" y="1980"/>
                      <a:pt x="1089" y="2043"/>
                    </a:cubicBezTo>
                    <a:cubicBezTo>
                      <a:pt x="1104" y="2186"/>
                      <a:pt x="1104" y="2344"/>
                      <a:pt x="1089" y="2487"/>
                    </a:cubicBezTo>
                    <a:cubicBezTo>
                      <a:pt x="1089" y="2504"/>
                      <a:pt x="1104" y="2511"/>
                      <a:pt x="1116" y="2511"/>
                    </a:cubicBezTo>
                    <a:cubicBezTo>
                      <a:pt x="1125" y="2511"/>
                      <a:pt x="1132" y="2507"/>
                      <a:pt x="1132" y="2502"/>
                    </a:cubicBezTo>
                    <a:cubicBezTo>
                      <a:pt x="1190" y="2072"/>
                      <a:pt x="1605" y="1699"/>
                      <a:pt x="1892" y="1412"/>
                    </a:cubicBezTo>
                    <a:cubicBezTo>
                      <a:pt x="2078" y="1226"/>
                      <a:pt x="2279" y="1068"/>
                      <a:pt x="2508" y="939"/>
                    </a:cubicBezTo>
                    <a:lnTo>
                      <a:pt x="2508" y="939"/>
                    </a:lnTo>
                    <a:cubicBezTo>
                      <a:pt x="2437" y="982"/>
                      <a:pt x="2422" y="1283"/>
                      <a:pt x="2408" y="1384"/>
                    </a:cubicBezTo>
                    <a:cubicBezTo>
                      <a:pt x="2408" y="1394"/>
                      <a:pt x="2422" y="1404"/>
                      <a:pt x="2436" y="1404"/>
                    </a:cubicBezTo>
                    <a:cubicBezTo>
                      <a:pt x="2441" y="1404"/>
                      <a:pt x="2447" y="1402"/>
                      <a:pt x="2451" y="1398"/>
                    </a:cubicBezTo>
                    <a:cubicBezTo>
                      <a:pt x="2852" y="997"/>
                      <a:pt x="3282" y="624"/>
                      <a:pt x="3569" y="122"/>
                    </a:cubicBezTo>
                    <a:cubicBezTo>
                      <a:pt x="3598" y="237"/>
                      <a:pt x="3626" y="337"/>
                      <a:pt x="3626" y="452"/>
                    </a:cubicBezTo>
                    <a:cubicBezTo>
                      <a:pt x="3655" y="595"/>
                      <a:pt x="3655" y="739"/>
                      <a:pt x="3669" y="882"/>
                    </a:cubicBezTo>
                    <a:cubicBezTo>
                      <a:pt x="3669" y="1240"/>
                      <a:pt x="3598" y="1570"/>
                      <a:pt x="3440" y="1885"/>
                    </a:cubicBezTo>
                    <a:cubicBezTo>
                      <a:pt x="3440" y="1906"/>
                      <a:pt x="3455" y="1920"/>
                      <a:pt x="3469" y="1920"/>
                    </a:cubicBezTo>
                    <a:cubicBezTo>
                      <a:pt x="3474" y="1920"/>
                      <a:pt x="3479" y="1918"/>
                      <a:pt x="3483" y="1914"/>
                    </a:cubicBezTo>
                    <a:cubicBezTo>
                      <a:pt x="3567" y="1844"/>
                      <a:pt x="3831" y="1663"/>
                      <a:pt x="3855" y="1562"/>
                    </a:cubicBezTo>
                    <a:lnTo>
                      <a:pt x="3855" y="1562"/>
                    </a:lnTo>
                    <a:cubicBezTo>
                      <a:pt x="3811" y="1789"/>
                      <a:pt x="3726" y="2016"/>
                      <a:pt x="3598" y="2229"/>
                    </a:cubicBezTo>
                    <a:cubicBezTo>
                      <a:pt x="3368" y="2645"/>
                      <a:pt x="3067" y="3032"/>
                      <a:pt x="2709" y="3333"/>
                    </a:cubicBezTo>
                    <a:cubicBezTo>
                      <a:pt x="2684" y="3358"/>
                      <a:pt x="2702" y="3393"/>
                      <a:pt x="2726" y="3393"/>
                    </a:cubicBezTo>
                    <a:cubicBezTo>
                      <a:pt x="2730" y="3393"/>
                      <a:pt x="2734" y="3392"/>
                      <a:pt x="2738" y="3390"/>
                    </a:cubicBezTo>
                    <a:cubicBezTo>
                      <a:pt x="2895" y="3361"/>
                      <a:pt x="3039" y="3304"/>
                      <a:pt x="3182" y="3247"/>
                    </a:cubicBezTo>
                    <a:cubicBezTo>
                      <a:pt x="3239" y="3218"/>
                      <a:pt x="3297" y="3189"/>
                      <a:pt x="3354" y="3161"/>
                    </a:cubicBezTo>
                    <a:lnTo>
                      <a:pt x="3354" y="3161"/>
                    </a:lnTo>
                    <a:cubicBezTo>
                      <a:pt x="3297" y="3204"/>
                      <a:pt x="3254" y="3247"/>
                      <a:pt x="3211" y="3290"/>
                    </a:cubicBezTo>
                    <a:cubicBezTo>
                      <a:pt x="2695" y="3849"/>
                      <a:pt x="2078" y="4293"/>
                      <a:pt x="1390" y="4623"/>
                    </a:cubicBezTo>
                    <a:cubicBezTo>
                      <a:pt x="1226" y="4692"/>
                      <a:pt x="1045" y="4730"/>
                      <a:pt x="861" y="4730"/>
                    </a:cubicBezTo>
                    <a:cubicBezTo>
                      <a:pt x="742" y="4730"/>
                      <a:pt x="621" y="4714"/>
                      <a:pt x="502" y="4680"/>
                    </a:cubicBezTo>
                    <a:cubicBezTo>
                      <a:pt x="473" y="4709"/>
                      <a:pt x="445" y="4737"/>
                      <a:pt x="416" y="4752"/>
                    </a:cubicBezTo>
                    <a:cubicBezTo>
                      <a:pt x="552" y="4800"/>
                      <a:pt x="702" y="4829"/>
                      <a:pt x="856" y="4829"/>
                    </a:cubicBezTo>
                    <a:cubicBezTo>
                      <a:pt x="928" y="4829"/>
                      <a:pt x="1002" y="4823"/>
                      <a:pt x="1075" y="4809"/>
                    </a:cubicBezTo>
                    <a:cubicBezTo>
                      <a:pt x="1376" y="4737"/>
                      <a:pt x="1663" y="4608"/>
                      <a:pt x="1921" y="4436"/>
                    </a:cubicBezTo>
                    <a:cubicBezTo>
                      <a:pt x="2508" y="4092"/>
                      <a:pt x="3024" y="3648"/>
                      <a:pt x="3440" y="3103"/>
                    </a:cubicBezTo>
                    <a:cubicBezTo>
                      <a:pt x="3452" y="3080"/>
                      <a:pt x="3435" y="3057"/>
                      <a:pt x="3413" y="3057"/>
                    </a:cubicBezTo>
                    <a:cubicBezTo>
                      <a:pt x="3408" y="3057"/>
                      <a:pt x="3402" y="3058"/>
                      <a:pt x="3397" y="3060"/>
                    </a:cubicBezTo>
                    <a:cubicBezTo>
                      <a:pt x="3225" y="3175"/>
                      <a:pt x="3039" y="3247"/>
                      <a:pt x="2852" y="3304"/>
                    </a:cubicBezTo>
                    <a:cubicBezTo>
                      <a:pt x="2809" y="3333"/>
                      <a:pt x="2781" y="3361"/>
                      <a:pt x="2752" y="3376"/>
                    </a:cubicBezTo>
                    <a:cubicBezTo>
                      <a:pt x="2738" y="3361"/>
                      <a:pt x="2738" y="3347"/>
                      <a:pt x="2723" y="3333"/>
                    </a:cubicBezTo>
                    <a:cubicBezTo>
                      <a:pt x="2766" y="3318"/>
                      <a:pt x="2809" y="3304"/>
                      <a:pt x="2852" y="3304"/>
                    </a:cubicBezTo>
                    <a:cubicBezTo>
                      <a:pt x="3354" y="2831"/>
                      <a:pt x="3841" y="2172"/>
                      <a:pt x="3913" y="1470"/>
                    </a:cubicBezTo>
                    <a:cubicBezTo>
                      <a:pt x="3913" y="1460"/>
                      <a:pt x="3906" y="1443"/>
                      <a:pt x="3893" y="1443"/>
                    </a:cubicBezTo>
                    <a:cubicBezTo>
                      <a:pt x="3886" y="1443"/>
                      <a:pt x="3879" y="1446"/>
                      <a:pt x="3870" y="1455"/>
                    </a:cubicBezTo>
                    <a:cubicBezTo>
                      <a:pt x="3813" y="1527"/>
                      <a:pt x="3755" y="1613"/>
                      <a:pt x="3669" y="1670"/>
                    </a:cubicBezTo>
                    <a:cubicBezTo>
                      <a:pt x="3641" y="1713"/>
                      <a:pt x="3598" y="1756"/>
                      <a:pt x="3555" y="1785"/>
                    </a:cubicBezTo>
                    <a:cubicBezTo>
                      <a:pt x="3555" y="1771"/>
                      <a:pt x="3555" y="1771"/>
                      <a:pt x="3569" y="1756"/>
                    </a:cubicBezTo>
                    <a:cubicBezTo>
                      <a:pt x="3641" y="1556"/>
                      <a:pt x="3684" y="1355"/>
                      <a:pt x="3698" y="1154"/>
                    </a:cubicBezTo>
                    <a:cubicBezTo>
                      <a:pt x="3727" y="782"/>
                      <a:pt x="3698" y="395"/>
                      <a:pt x="3612" y="22"/>
                    </a:cubicBezTo>
                    <a:cubicBezTo>
                      <a:pt x="3605" y="8"/>
                      <a:pt x="3594" y="0"/>
                      <a:pt x="35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5910714" y="708478"/>
                <a:ext cx="225711" cy="196735"/>
              </a:xfrm>
              <a:custGeom>
                <a:rect b="b" l="l" r="r" t="t"/>
                <a:pathLst>
                  <a:path extrusionOk="0" h="6097" w="6995">
                    <a:moveTo>
                      <a:pt x="2384" y="2856"/>
                    </a:moveTo>
                    <a:lnTo>
                      <a:pt x="2384" y="2856"/>
                    </a:lnTo>
                    <a:cubicBezTo>
                      <a:pt x="2385" y="2857"/>
                      <a:pt x="2387" y="2859"/>
                      <a:pt x="2388" y="2860"/>
                    </a:cubicBezTo>
                    <a:lnTo>
                      <a:pt x="2388" y="2860"/>
                    </a:lnTo>
                    <a:cubicBezTo>
                      <a:pt x="2387" y="2859"/>
                      <a:pt x="2386" y="2857"/>
                      <a:pt x="2384" y="2856"/>
                    </a:cubicBezTo>
                    <a:close/>
                    <a:moveTo>
                      <a:pt x="3315" y="1"/>
                    </a:moveTo>
                    <a:cubicBezTo>
                      <a:pt x="3226" y="1"/>
                      <a:pt x="3139" y="10"/>
                      <a:pt x="3053" y="30"/>
                    </a:cubicBezTo>
                    <a:cubicBezTo>
                      <a:pt x="2480" y="173"/>
                      <a:pt x="2021" y="603"/>
                      <a:pt x="1864" y="1177"/>
                    </a:cubicBezTo>
                    <a:cubicBezTo>
                      <a:pt x="1692" y="1664"/>
                      <a:pt x="1763" y="2209"/>
                      <a:pt x="2050" y="2639"/>
                    </a:cubicBezTo>
                    <a:cubicBezTo>
                      <a:pt x="2165" y="2710"/>
                      <a:pt x="2279" y="2782"/>
                      <a:pt x="2380" y="2854"/>
                    </a:cubicBezTo>
                    <a:cubicBezTo>
                      <a:pt x="2381" y="2854"/>
                      <a:pt x="2383" y="2855"/>
                      <a:pt x="2384" y="2856"/>
                    </a:cubicBezTo>
                    <a:lnTo>
                      <a:pt x="2384" y="2856"/>
                    </a:lnTo>
                    <a:cubicBezTo>
                      <a:pt x="1945" y="2470"/>
                      <a:pt x="1761" y="1852"/>
                      <a:pt x="1935" y="1277"/>
                    </a:cubicBezTo>
                    <a:cubicBezTo>
                      <a:pt x="2064" y="775"/>
                      <a:pt x="2437" y="360"/>
                      <a:pt x="2924" y="159"/>
                    </a:cubicBezTo>
                    <a:cubicBezTo>
                      <a:pt x="3047" y="116"/>
                      <a:pt x="3171" y="97"/>
                      <a:pt x="3294" y="97"/>
                    </a:cubicBezTo>
                    <a:cubicBezTo>
                      <a:pt x="3791" y="97"/>
                      <a:pt x="4271" y="414"/>
                      <a:pt x="4558" y="804"/>
                    </a:cubicBezTo>
                    <a:cubicBezTo>
                      <a:pt x="4945" y="1363"/>
                      <a:pt x="4716" y="1908"/>
                      <a:pt x="4472" y="2438"/>
                    </a:cubicBezTo>
                    <a:cubicBezTo>
                      <a:pt x="4458" y="2452"/>
                      <a:pt x="4429" y="2467"/>
                      <a:pt x="4415" y="2481"/>
                    </a:cubicBezTo>
                    <a:cubicBezTo>
                      <a:pt x="4369" y="2516"/>
                      <a:pt x="4397" y="2579"/>
                      <a:pt x="4440" y="2579"/>
                    </a:cubicBezTo>
                    <a:cubicBezTo>
                      <a:pt x="4450" y="2579"/>
                      <a:pt x="4461" y="2575"/>
                      <a:pt x="4472" y="2567"/>
                    </a:cubicBezTo>
                    <a:cubicBezTo>
                      <a:pt x="4682" y="2392"/>
                      <a:pt x="4958" y="2293"/>
                      <a:pt x="5232" y="2293"/>
                    </a:cubicBezTo>
                    <a:cubicBezTo>
                      <a:pt x="5294" y="2293"/>
                      <a:pt x="5357" y="2298"/>
                      <a:pt x="5418" y="2309"/>
                    </a:cubicBezTo>
                    <a:cubicBezTo>
                      <a:pt x="5719" y="2366"/>
                      <a:pt x="5977" y="2510"/>
                      <a:pt x="6207" y="2710"/>
                    </a:cubicBezTo>
                    <a:cubicBezTo>
                      <a:pt x="6608" y="3054"/>
                      <a:pt x="6794" y="3585"/>
                      <a:pt x="6679" y="4101"/>
                    </a:cubicBezTo>
                    <a:cubicBezTo>
                      <a:pt x="6551" y="4760"/>
                      <a:pt x="5891" y="5233"/>
                      <a:pt x="5261" y="5362"/>
                    </a:cubicBezTo>
                    <a:cubicBezTo>
                      <a:pt x="5182" y="5376"/>
                      <a:pt x="5107" y="5382"/>
                      <a:pt x="5034" y="5382"/>
                    </a:cubicBezTo>
                    <a:cubicBezTo>
                      <a:pt x="4361" y="5382"/>
                      <a:pt x="3919" y="4817"/>
                      <a:pt x="3569" y="4287"/>
                    </a:cubicBezTo>
                    <a:cubicBezTo>
                      <a:pt x="3557" y="4269"/>
                      <a:pt x="3540" y="4261"/>
                      <a:pt x="3525" y="4261"/>
                    </a:cubicBezTo>
                    <a:cubicBezTo>
                      <a:pt x="3503" y="4261"/>
                      <a:pt x="3483" y="4276"/>
                      <a:pt x="3483" y="4301"/>
                    </a:cubicBezTo>
                    <a:cubicBezTo>
                      <a:pt x="3311" y="4989"/>
                      <a:pt x="2953" y="5534"/>
                      <a:pt x="2279" y="5835"/>
                    </a:cubicBezTo>
                    <a:cubicBezTo>
                      <a:pt x="2065" y="5927"/>
                      <a:pt x="1826" y="5978"/>
                      <a:pt x="1586" y="5978"/>
                    </a:cubicBezTo>
                    <a:cubicBezTo>
                      <a:pt x="1233" y="5978"/>
                      <a:pt x="882" y="5868"/>
                      <a:pt x="617" y="5620"/>
                    </a:cubicBezTo>
                    <a:cubicBezTo>
                      <a:pt x="86" y="5132"/>
                      <a:pt x="244" y="4244"/>
                      <a:pt x="559" y="3685"/>
                    </a:cubicBezTo>
                    <a:cubicBezTo>
                      <a:pt x="844" y="3173"/>
                      <a:pt x="1298" y="3025"/>
                      <a:pt x="1789" y="3025"/>
                    </a:cubicBezTo>
                    <a:cubicBezTo>
                      <a:pt x="2040" y="3025"/>
                      <a:pt x="2300" y="3063"/>
                      <a:pt x="2552" y="3112"/>
                    </a:cubicBezTo>
                    <a:cubicBezTo>
                      <a:pt x="2555" y="3113"/>
                      <a:pt x="2558" y="3113"/>
                      <a:pt x="2561" y="3113"/>
                    </a:cubicBezTo>
                    <a:cubicBezTo>
                      <a:pt x="2601" y="3113"/>
                      <a:pt x="2634" y="3038"/>
                      <a:pt x="2595" y="3011"/>
                    </a:cubicBezTo>
                    <a:cubicBezTo>
                      <a:pt x="2521" y="2966"/>
                      <a:pt x="2452" y="2915"/>
                      <a:pt x="2388" y="2860"/>
                    </a:cubicBezTo>
                    <a:lnTo>
                      <a:pt x="2388" y="2860"/>
                    </a:lnTo>
                    <a:cubicBezTo>
                      <a:pt x="2402" y="2875"/>
                      <a:pt x="2394" y="2899"/>
                      <a:pt x="2376" y="2899"/>
                    </a:cubicBezTo>
                    <a:cubicBezTo>
                      <a:pt x="2373" y="2899"/>
                      <a:pt x="2369" y="2899"/>
                      <a:pt x="2365" y="2897"/>
                    </a:cubicBezTo>
                    <a:cubicBezTo>
                      <a:pt x="2322" y="2882"/>
                      <a:pt x="2279" y="2868"/>
                      <a:pt x="2236" y="2854"/>
                    </a:cubicBezTo>
                    <a:lnTo>
                      <a:pt x="2236" y="2854"/>
                    </a:lnTo>
                    <a:cubicBezTo>
                      <a:pt x="2265" y="2882"/>
                      <a:pt x="2294" y="2925"/>
                      <a:pt x="2337" y="2954"/>
                    </a:cubicBezTo>
                    <a:cubicBezTo>
                      <a:pt x="2137" y="2918"/>
                      <a:pt x="1943" y="2895"/>
                      <a:pt x="1757" y="2895"/>
                    </a:cubicBezTo>
                    <a:cubicBezTo>
                      <a:pt x="1273" y="2895"/>
                      <a:pt x="840" y="3047"/>
                      <a:pt x="488" y="3513"/>
                    </a:cubicBezTo>
                    <a:cubicBezTo>
                      <a:pt x="72" y="4086"/>
                      <a:pt x="0" y="4989"/>
                      <a:pt x="416" y="5591"/>
                    </a:cubicBezTo>
                    <a:cubicBezTo>
                      <a:pt x="666" y="5957"/>
                      <a:pt x="1098" y="6096"/>
                      <a:pt x="1532" y="6096"/>
                    </a:cubicBezTo>
                    <a:cubicBezTo>
                      <a:pt x="1745" y="6096"/>
                      <a:pt x="1958" y="6063"/>
                      <a:pt x="2150" y="6007"/>
                    </a:cubicBezTo>
                    <a:cubicBezTo>
                      <a:pt x="2910" y="5777"/>
                      <a:pt x="3354" y="5161"/>
                      <a:pt x="3541" y="4430"/>
                    </a:cubicBezTo>
                    <a:cubicBezTo>
                      <a:pt x="3936" y="5018"/>
                      <a:pt x="4389" y="5514"/>
                      <a:pt x="5101" y="5514"/>
                    </a:cubicBezTo>
                    <a:cubicBezTo>
                      <a:pt x="5189" y="5514"/>
                      <a:pt x="5280" y="5506"/>
                      <a:pt x="5375" y="5491"/>
                    </a:cubicBezTo>
                    <a:cubicBezTo>
                      <a:pt x="6078" y="5362"/>
                      <a:pt x="6651" y="4831"/>
                      <a:pt x="6851" y="4144"/>
                    </a:cubicBezTo>
                    <a:cubicBezTo>
                      <a:pt x="6995" y="3542"/>
                      <a:pt x="6679" y="2940"/>
                      <a:pt x="6221" y="2567"/>
                    </a:cubicBezTo>
                    <a:cubicBezTo>
                      <a:pt x="5956" y="2319"/>
                      <a:pt x="5615" y="2195"/>
                      <a:pt x="5272" y="2195"/>
                    </a:cubicBezTo>
                    <a:cubicBezTo>
                      <a:pt x="5021" y="2195"/>
                      <a:pt x="4768" y="2262"/>
                      <a:pt x="4544" y="2395"/>
                    </a:cubicBezTo>
                    <a:cubicBezTo>
                      <a:pt x="4874" y="1922"/>
                      <a:pt x="4974" y="1377"/>
                      <a:pt x="4702" y="847"/>
                    </a:cubicBezTo>
                    <a:cubicBezTo>
                      <a:pt x="4455" y="365"/>
                      <a:pt x="3867" y="1"/>
                      <a:pt x="3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5959277" y="726935"/>
                <a:ext cx="145236" cy="146978"/>
              </a:xfrm>
              <a:custGeom>
                <a:rect b="b" l="l" r="r" t="t"/>
                <a:pathLst>
                  <a:path extrusionOk="0" h="4555" w="4501">
                    <a:moveTo>
                      <a:pt x="1913" y="71"/>
                    </a:moveTo>
                    <a:cubicBezTo>
                      <a:pt x="1920" y="71"/>
                      <a:pt x="1928" y="72"/>
                      <a:pt x="1935" y="74"/>
                    </a:cubicBezTo>
                    <a:cubicBezTo>
                      <a:pt x="1950" y="74"/>
                      <a:pt x="1964" y="103"/>
                      <a:pt x="1964" y="117"/>
                    </a:cubicBezTo>
                    <a:cubicBezTo>
                      <a:pt x="1993" y="318"/>
                      <a:pt x="1993" y="519"/>
                      <a:pt x="1978" y="719"/>
                    </a:cubicBezTo>
                    <a:cubicBezTo>
                      <a:pt x="1964" y="834"/>
                      <a:pt x="1950" y="963"/>
                      <a:pt x="1964" y="1092"/>
                    </a:cubicBezTo>
                    <a:cubicBezTo>
                      <a:pt x="1964" y="1235"/>
                      <a:pt x="1964" y="1379"/>
                      <a:pt x="1964" y="1536"/>
                    </a:cubicBezTo>
                    <a:cubicBezTo>
                      <a:pt x="1950" y="1622"/>
                      <a:pt x="1950" y="1694"/>
                      <a:pt x="1950" y="1780"/>
                    </a:cubicBezTo>
                    <a:lnTo>
                      <a:pt x="1950" y="1952"/>
                    </a:lnTo>
                    <a:lnTo>
                      <a:pt x="2021" y="1837"/>
                    </a:lnTo>
                    <a:cubicBezTo>
                      <a:pt x="2036" y="1809"/>
                      <a:pt x="2050" y="1780"/>
                      <a:pt x="2064" y="1751"/>
                    </a:cubicBezTo>
                    <a:cubicBezTo>
                      <a:pt x="2122" y="1665"/>
                      <a:pt x="2179" y="1551"/>
                      <a:pt x="2236" y="1450"/>
                    </a:cubicBezTo>
                    <a:cubicBezTo>
                      <a:pt x="2337" y="1235"/>
                      <a:pt x="2480" y="1049"/>
                      <a:pt x="2652" y="877"/>
                    </a:cubicBezTo>
                    <a:cubicBezTo>
                      <a:pt x="2659" y="870"/>
                      <a:pt x="2670" y="866"/>
                      <a:pt x="2681" y="866"/>
                    </a:cubicBezTo>
                    <a:cubicBezTo>
                      <a:pt x="2691" y="866"/>
                      <a:pt x="2702" y="870"/>
                      <a:pt x="2709" y="877"/>
                    </a:cubicBezTo>
                    <a:cubicBezTo>
                      <a:pt x="2738" y="891"/>
                      <a:pt x="2752" y="920"/>
                      <a:pt x="2752" y="949"/>
                    </a:cubicBezTo>
                    <a:cubicBezTo>
                      <a:pt x="2666" y="1235"/>
                      <a:pt x="2509" y="1508"/>
                      <a:pt x="2308" y="1737"/>
                    </a:cubicBezTo>
                    <a:cubicBezTo>
                      <a:pt x="2279" y="1780"/>
                      <a:pt x="2251" y="1809"/>
                      <a:pt x="2222" y="1852"/>
                    </a:cubicBezTo>
                    <a:cubicBezTo>
                      <a:pt x="2122" y="1966"/>
                      <a:pt x="2036" y="2095"/>
                      <a:pt x="1964" y="2224"/>
                    </a:cubicBezTo>
                    <a:cubicBezTo>
                      <a:pt x="1921" y="2239"/>
                      <a:pt x="1892" y="2239"/>
                      <a:pt x="1849" y="2253"/>
                    </a:cubicBezTo>
                    <a:lnTo>
                      <a:pt x="1849" y="2239"/>
                    </a:lnTo>
                    <a:cubicBezTo>
                      <a:pt x="1849" y="2138"/>
                      <a:pt x="1835" y="2038"/>
                      <a:pt x="1821" y="1938"/>
                    </a:cubicBezTo>
                    <a:cubicBezTo>
                      <a:pt x="1749" y="1336"/>
                      <a:pt x="1749" y="719"/>
                      <a:pt x="1835" y="132"/>
                    </a:cubicBezTo>
                    <a:cubicBezTo>
                      <a:pt x="1847" y="96"/>
                      <a:pt x="1878" y="71"/>
                      <a:pt x="1913" y="71"/>
                    </a:cubicBezTo>
                    <a:close/>
                    <a:moveTo>
                      <a:pt x="1147" y="1379"/>
                    </a:moveTo>
                    <a:cubicBezTo>
                      <a:pt x="1262" y="1422"/>
                      <a:pt x="1333" y="1565"/>
                      <a:pt x="1391" y="1708"/>
                    </a:cubicBezTo>
                    <a:cubicBezTo>
                      <a:pt x="1419" y="1794"/>
                      <a:pt x="1462" y="1866"/>
                      <a:pt x="1520" y="1938"/>
                    </a:cubicBezTo>
                    <a:cubicBezTo>
                      <a:pt x="1548" y="1981"/>
                      <a:pt x="1591" y="2038"/>
                      <a:pt x="1634" y="2081"/>
                    </a:cubicBezTo>
                    <a:cubicBezTo>
                      <a:pt x="1692" y="2138"/>
                      <a:pt x="1735" y="2196"/>
                      <a:pt x="1792" y="2267"/>
                    </a:cubicBezTo>
                    <a:cubicBezTo>
                      <a:pt x="1763" y="2267"/>
                      <a:pt x="1749" y="2282"/>
                      <a:pt x="1720" y="2296"/>
                    </a:cubicBezTo>
                    <a:cubicBezTo>
                      <a:pt x="1649" y="2210"/>
                      <a:pt x="1563" y="2110"/>
                      <a:pt x="1491" y="2024"/>
                    </a:cubicBezTo>
                    <a:lnTo>
                      <a:pt x="1419" y="1938"/>
                    </a:lnTo>
                    <a:cubicBezTo>
                      <a:pt x="1276" y="1794"/>
                      <a:pt x="1161" y="1622"/>
                      <a:pt x="1090" y="1422"/>
                    </a:cubicBezTo>
                    <a:cubicBezTo>
                      <a:pt x="1090" y="1407"/>
                      <a:pt x="1090" y="1393"/>
                      <a:pt x="1104" y="1379"/>
                    </a:cubicBezTo>
                    <a:close/>
                    <a:moveTo>
                      <a:pt x="4085" y="2153"/>
                    </a:moveTo>
                    <a:cubicBezTo>
                      <a:pt x="4100" y="2153"/>
                      <a:pt x="4128" y="2167"/>
                      <a:pt x="4143" y="2181"/>
                    </a:cubicBezTo>
                    <a:cubicBezTo>
                      <a:pt x="4157" y="2196"/>
                      <a:pt x="4157" y="2239"/>
                      <a:pt x="4143" y="2253"/>
                    </a:cubicBezTo>
                    <a:cubicBezTo>
                      <a:pt x="4128" y="2296"/>
                      <a:pt x="4114" y="2325"/>
                      <a:pt x="4085" y="2353"/>
                    </a:cubicBezTo>
                    <a:cubicBezTo>
                      <a:pt x="4014" y="2396"/>
                      <a:pt x="3942" y="2425"/>
                      <a:pt x="3856" y="2425"/>
                    </a:cubicBezTo>
                    <a:cubicBezTo>
                      <a:pt x="3799" y="2439"/>
                      <a:pt x="3741" y="2454"/>
                      <a:pt x="3698" y="2468"/>
                    </a:cubicBezTo>
                    <a:cubicBezTo>
                      <a:pt x="3627" y="2497"/>
                      <a:pt x="3541" y="2525"/>
                      <a:pt x="3469" y="2554"/>
                    </a:cubicBezTo>
                    <a:cubicBezTo>
                      <a:pt x="3340" y="2597"/>
                      <a:pt x="3211" y="2640"/>
                      <a:pt x="3082" y="2697"/>
                    </a:cubicBezTo>
                    <a:lnTo>
                      <a:pt x="3068" y="2697"/>
                    </a:lnTo>
                    <a:cubicBezTo>
                      <a:pt x="2953" y="2755"/>
                      <a:pt x="2824" y="2798"/>
                      <a:pt x="2695" y="2826"/>
                    </a:cubicBezTo>
                    <a:lnTo>
                      <a:pt x="2666" y="2841"/>
                    </a:lnTo>
                    <a:cubicBezTo>
                      <a:pt x="2666" y="2798"/>
                      <a:pt x="2652" y="2755"/>
                      <a:pt x="2652" y="2726"/>
                    </a:cubicBezTo>
                    <a:cubicBezTo>
                      <a:pt x="2767" y="2683"/>
                      <a:pt x="2867" y="2626"/>
                      <a:pt x="2967" y="2568"/>
                    </a:cubicBezTo>
                    <a:cubicBezTo>
                      <a:pt x="3039" y="2525"/>
                      <a:pt x="3111" y="2497"/>
                      <a:pt x="3168" y="2468"/>
                    </a:cubicBezTo>
                    <a:cubicBezTo>
                      <a:pt x="3225" y="2439"/>
                      <a:pt x="3283" y="2425"/>
                      <a:pt x="3340" y="2396"/>
                    </a:cubicBezTo>
                    <a:cubicBezTo>
                      <a:pt x="3584" y="2282"/>
                      <a:pt x="3827" y="2196"/>
                      <a:pt x="4085" y="2153"/>
                    </a:cubicBezTo>
                    <a:close/>
                    <a:moveTo>
                      <a:pt x="2043" y="2336"/>
                    </a:moveTo>
                    <a:cubicBezTo>
                      <a:pt x="2154" y="2336"/>
                      <a:pt x="2264" y="2377"/>
                      <a:pt x="2351" y="2439"/>
                    </a:cubicBezTo>
                    <a:cubicBezTo>
                      <a:pt x="2437" y="2497"/>
                      <a:pt x="2494" y="2583"/>
                      <a:pt x="2509" y="2683"/>
                    </a:cubicBezTo>
                    <a:cubicBezTo>
                      <a:pt x="2509" y="2712"/>
                      <a:pt x="2509" y="2726"/>
                      <a:pt x="2509" y="2755"/>
                    </a:cubicBezTo>
                    <a:cubicBezTo>
                      <a:pt x="2523" y="2855"/>
                      <a:pt x="2509" y="2941"/>
                      <a:pt x="2466" y="3027"/>
                    </a:cubicBezTo>
                    <a:cubicBezTo>
                      <a:pt x="2466" y="3056"/>
                      <a:pt x="2451" y="3070"/>
                      <a:pt x="2437" y="3099"/>
                    </a:cubicBezTo>
                    <a:cubicBezTo>
                      <a:pt x="2423" y="3127"/>
                      <a:pt x="2408" y="3142"/>
                      <a:pt x="2408" y="3170"/>
                    </a:cubicBezTo>
                    <a:cubicBezTo>
                      <a:pt x="2291" y="3329"/>
                      <a:pt x="2116" y="3410"/>
                      <a:pt x="1939" y="3410"/>
                    </a:cubicBezTo>
                    <a:cubicBezTo>
                      <a:pt x="1812" y="3410"/>
                      <a:pt x="1685" y="3369"/>
                      <a:pt x="1577" y="3285"/>
                    </a:cubicBezTo>
                    <a:cubicBezTo>
                      <a:pt x="1563" y="3271"/>
                      <a:pt x="1534" y="3242"/>
                      <a:pt x="1520" y="3228"/>
                    </a:cubicBezTo>
                    <a:cubicBezTo>
                      <a:pt x="1505" y="3213"/>
                      <a:pt x="1491" y="3199"/>
                      <a:pt x="1477" y="3185"/>
                    </a:cubicBezTo>
                    <a:cubicBezTo>
                      <a:pt x="1477" y="3170"/>
                      <a:pt x="1462" y="3156"/>
                      <a:pt x="1462" y="3156"/>
                    </a:cubicBezTo>
                    <a:cubicBezTo>
                      <a:pt x="1434" y="3113"/>
                      <a:pt x="1419" y="3084"/>
                      <a:pt x="1405" y="3041"/>
                    </a:cubicBezTo>
                    <a:cubicBezTo>
                      <a:pt x="1405" y="3027"/>
                      <a:pt x="1405" y="2998"/>
                      <a:pt x="1391" y="2984"/>
                    </a:cubicBezTo>
                    <a:cubicBezTo>
                      <a:pt x="1391" y="2955"/>
                      <a:pt x="1391" y="2927"/>
                      <a:pt x="1391" y="2912"/>
                    </a:cubicBezTo>
                    <a:cubicBezTo>
                      <a:pt x="1391" y="2798"/>
                      <a:pt x="1419" y="2683"/>
                      <a:pt x="1462" y="2568"/>
                    </a:cubicBezTo>
                    <a:lnTo>
                      <a:pt x="1477" y="2568"/>
                    </a:lnTo>
                    <a:cubicBezTo>
                      <a:pt x="1563" y="2497"/>
                      <a:pt x="1649" y="2439"/>
                      <a:pt x="1735" y="2396"/>
                    </a:cubicBezTo>
                    <a:cubicBezTo>
                      <a:pt x="1763" y="2396"/>
                      <a:pt x="1778" y="2382"/>
                      <a:pt x="1806" y="2368"/>
                    </a:cubicBezTo>
                    <a:cubicBezTo>
                      <a:pt x="1821" y="2368"/>
                      <a:pt x="1835" y="2368"/>
                      <a:pt x="1849" y="2353"/>
                    </a:cubicBezTo>
                    <a:lnTo>
                      <a:pt x="1864" y="2368"/>
                    </a:lnTo>
                    <a:lnTo>
                      <a:pt x="1864" y="2353"/>
                    </a:lnTo>
                    <a:cubicBezTo>
                      <a:pt x="1878" y="2353"/>
                      <a:pt x="1907" y="2353"/>
                      <a:pt x="1921" y="2339"/>
                    </a:cubicBezTo>
                    <a:lnTo>
                      <a:pt x="1993" y="2339"/>
                    </a:lnTo>
                    <a:cubicBezTo>
                      <a:pt x="2009" y="2337"/>
                      <a:pt x="2026" y="2336"/>
                      <a:pt x="2043" y="2336"/>
                    </a:cubicBezTo>
                    <a:close/>
                    <a:moveTo>
                      <a:pt x="2666" y="2884"/>
                    </a:moveTo>
                    <a:lnTo>
                      <a:pt x="2695" y="2898"/>
                    </a:lnTo>
                    <a:cubicBezTo>
                      <a:pt x="2910" y="2970"/>
                      <a:pt x="3139" y="3041"/>
                      <a:pt x="3383" y="3084"/>
                    </a:cubicBezTo>
                    <a:cubicBezTo>
                      <a:pt x="3440" y="3099"/>
                      <a:pt x="3512" y="3099"/>
                      <a:pt x="3584" y="3113"/>
                    </a:cubicBezTo>
                    <a:cubicBezTo>
                      <a:pt x="3885" y="3156"/>
                      <a:pt x="4200" y="3199"/>
                      <a:pt x="4401" y="3371"/>
                    </a:cubicBezTo>
                    <a:cubicBezTo>
                      <a:pt x="4415" y="3385"/>
                      <a:pt x="4429" y="3400"/>
                      <a:pt x="4429" y="3414"/>
                    </a:cubicBezTo>
                    <a:cubicBezTo>
                      <a:pt x="4415" y="3457"/>
                      <a:pt x="4401" y="3471"/>
                      <a:pt x="4358" y="3486"/>
                    </a:cubicBezTo>
                    <a:cubicBezTo>
                      <a:pt x="4310" y="3495"/>
                      <a:pt x="4260" y="3499"/>
                      <a:pt x="4208" y="3499"/>
                    </a:cubicBezTo>
                    <a:cubicBezTo>
                      <a:pt x="3929" y="3499"/>
                      <a:pt x="3591" y="3382"/>
                      <a:pt x="3326" y="3285"/>
                    </a:cubicBezTo>
                    <a:cubicBezTo>
                      <a:pt x="3240" y="3271"/>
                      <a:pt x="3168" y="3242"/>
                      <a:pt x="3096" y="3213"/>
                    </a:cubicBezTo>
                    <a:cubicBezTo>
                      <a:pt x="2967" y="3185"/>
                      <a:pt x="2853" y="3127"/>
                      <a:pt x="2738" y="3070"/>
                    </a:cubicBezTo>
                    <a:lnTo>
                      <a:pt x="2638" y="3027"/>
                    </a:lnTo>
                    <a:cubicBezTo>
                      <a:pt x="2652" y="2984"/>
                      <a:pt x="2666" y="2941"/>
                      <a:pt x="2666" y="2884"/>
                    </a:cubicBezTo>
                    <a:close/>
                    <a:moveTo>
                      <a:pt x="1290" y="3013"/>
                    </a:moveTo>
                    <a:cubicBezTo>
                      <a:pt x="1290" y="3041"/>
                      <a:pt x="1290" y="3070"/>
                      <a:pt x="1305" y="3099"/>
                    </a:cubicBezTo>
                    <a:lnTo>
                      <a:pt x="1204" y="3142"/>
                    </a:lnTo>
                    <a:cubicBezTo>
                      <a:pt x="1147" y="3170"/>
                      <a:pt x="1090" y="3199"/>
                      <a:pt x="1047" y="3228"/>
                    </a:cubicBezTo>
                    <a:cubicBezTo>
                      <a:pt x="989" y="3256"/>
                      <a:pt x="932" y="3285"/>
                      <a:pt x="875" y="3299"/>
                    </a:cubicBezTo>
                    <a:cubicBezTo>
                      <a:pt x="860" y="3314"/>
                      <a:pt x="832" y="3328"/>
                      <a:pt x="803" y="3342"/>
                    </a:cubicBezTo>
                    <a:cubicBezTo>
                      <a:pt x="681" y="3409"/>
                      <a:pt x="465" y="3518"/>
                      <a:pt x="334" y="3518"/>
                    </a:cubicBezTo>
                    <a:cubicBezTo>
                      <a:pt x="295" y="3518"/>
                      <a:pt x="264" y="3508"/>
                      <a:pt x="244" y="3486"/>
                    </a:cubicBezTo>
                    <a:cubicBezTo>
                      <a:pt x="215" y="3471"/>
                      <a:pt x="201" y="3428"/>
                      <a:pt x="215" y="3400"/>
                    </a:cubicBezTo>
                    <a:cubicBezTo>
                      <a:pt x="244" y="3342"/>
                      <a:pt x="344" y="3314"/>
                      <a:pt x="430" y="3285"/>
                    </a:cubicBezTo>
                    <a:cubicBezTo>
                      <a:pt x="473" y="3285"/>
                      <a:pt x="502" y="3271"/>
                      <a:pt x="531" y="3256"/>
                    </a:cubicBezTo>
                    <a:cubicBezTo>
                      <a:pt x="717" y="3185"/>
                      <a:pt x="889" y="3127"/>
                      <a:pt x="1047" y="3084"/>
                    </a:cubicBezTo>
                    <a:cubicBezTo>
                      <a:pt x="1075" y="3084"/>
                      <a:pt x="1104" y="3070"/>
                      <a:pt x="1133" y="3056"/>
                    </a:cubicBezTo>
                    <a:cubicBezTo>
                      <a:pt x="1176" y="3041"/>
                      <a:pt x="1233" y="3027"/>
                      <a:pt x="1290" y="3013"/>
                    </a:cubicBezTo>
                    <a:close/>
                    <a:moveTo>
                      <a:pt x="2623" y="3070"/>
                    </a:moveTo>
                    <a:lnTo>
                      <a:pt x="2695" y="3127"/>
                    </a:lnTo>
                    <a:cubicBezTo>
                      <a:pt x="2838" y="3271"/>
                      <a:pt x="2967" y="3414"/>
                      <a:pt x="3096" y="3543"/>
                    </a:cubicBezTo>
                    <a:cubicBezTo>
                      <a:pt x="3154" y="3600"/>
                      <a:pt x="3225" y="3658"/>
                      <a:pt x="3283" y="3715"/>
                    </a:cubicBezTo>
                    <a:cubicBezTo>
                      <a:pt x="3426" y="3815"/>
                      <a:pt x="3555" y="3959"/>
                      <a:pt x="3655" y="4116"/>
                    </a:cubicBezTo>
                    <a:cubicBezTo>
                      <a:pt x="3655" y="4130"/>
                      <a:pt x="3627" y="4159"/>
                      <a:pt x="3612" y="4159"/>
                    </a:cubicBezTo>
                    <a:cubicBezTo>
                      <a:pt x="3604" y="4160"/>
                      <a:pt x="3597" y="4160"/>
                      <a:pt x="3589" y="4160"/>
                    </a:cubicBezTo>
                    <a:cubicBezTo>
                      <a:pt x="3387" y="4160"/>
                      <a:pt x="3249" y="3981"/>
                      <a:pt x="3125" y="3815"/>
                    </a:cubicBezTo>
                    <a:cubicBezTo>
                      <a:pt x="3096" y="3787"/>
                      <a:pt x="3068" y="3758"/>
                      <a:pt x="3039" y="3729"/>
                    </a:cubicBezTo>
                    <a:cubicBezTo>
                      <a:pt x="2910" y="3572"/>
                      <a:pt x="2781" y="3414"/>
                      <a:pt x="2652" y="3256"/>
                    </a:cubicBezTo>
                    <a:lnTo>
                      <a:pt x="2580" y="3170"/>
                    </a:lnTo>
                    <a:cubicBezTo>
                      <a:pt x="2595" y="3142"/>
                      <a:pt x="2609" y="3099"/>
                      <a:pt x="2623" y="3070"/>
                    </a:cubicBezTo>
                    <a:close/>
                    <a:moveTo>
                      <a:pt x="1419" y="3314"/>
                    </a:moveTo>
                    <a:cubicBezTo>
                      <a:pt x="1434" y="3328"/>
                      <a:pt x="1462" y="3342"/>
                      <a:pt x="1477" y="3371"/>
                    </a:cubicBezTo>
                    <a:cubicBezTo>
                      <a:pt x="1419" y="3543"/>
                      <a:pt x="1362" y="3729"/>
                      <a:pt x="1290" y="3916"/>
                    </a:cubicBezTo>
                    <a:cubicBezTo>
                      <a:pt x="1290" y="3944"/>
                      <a:pt x="1276" y="3973"/>
                      <a:pt x="1262" y="4002"/>
                    </a:cubicBezTo>
                    <a:cubicBezTo>
                      <a:pt x="1233" y="4159"/>
                      <a:pt x="1161" y="4302"/>
                      <a:pt x="1075" y="4431"/>
                    </a:cubicBezTo>
                    <a:cubicBezTo>
                      <a:pt x="1061" y="4446"/>
                      <a:pt x="1040" y="4453"/>
                      <a:pt x="1018" y="4453"/>
                    </a:cubicBezTo>
                    <a:cubicBezTo>
                      <a:pt x="997" y="4453"/>
                      <a:pt x="975" y="4446"/>
                      <a:pt x="961" y="4431"/>
                    </a:cubicBezTo>
                    <a:cubicBezTo>
                      <a:pt x="932" y="4403"/>
                      <a:pt x="932" y="4360"/>
                      <a:pt x="946" y="4331"/>
                    </a:cubicBezTo>
                    <a:cubicBezTo>
                      <a:pt x="1104" y="4145"/>
                      <a:pt x="1204" y="3916"/>
                      <a:pt x="1276" y="3686"/>
                    </a:cubicBezTo>
                    <a:cubicBezTo>
                      <a:pt x="1305" y="3557"/>
                      <a:pt x="1362" y="3428"/>
                      <a:pt x="1419" y="3314"/>
                    </a:cubicBezTo>
                    <a:close/>
                    <a:moveTo>
                      <a:pt x="1319" y="3142"/>
                    </a:moveTo>
                    <a:cubicBezTo>
                      <a:pt x="1333" y="3170"/>
                      <a:pt x="1348" y="3213"/>
                      <a:pt x="1376" y="3242"/>
                    </a:cubicBezTo>
                    <a:lnTo>
                      <a:pt x="1362" y="3256"/>
                    </a:lnTo>
                    <a:cubicBezTo>
                      <a:pt x="1305" y="3314"/>
                      <a:pt x="1247" y="3371"/>
                      <a:pt x="1190" y="3428"/>
                    </a:cubicBezTo>
                    <a:cubicBezTo>
                      <a:pt x="1161" y="3486"/>
                      <a:pt x="1118" y="3529"/>
                      <a:pt x="1090" y="3572"/>
                    </a:cubicBezTo>
                    <a:cubicBezTo>
                      <a:pt x="1018" y="3672"/>
                      <a:pt x="946" y="3758"/>
                      <a:pt x="875" y="3830"/>
                    </a:cubicBezTo>
                    <a:lnTo>
                      <a:pt x="846" y="3873"/>
                    </a:lnTo>
                    <a:cubicBezTo>
                      <a:pt x="717" y="4016"/>
                      <a:pt x="574" y="4159"/>
                      <a:pt x="430" y="4274"/>
                    </a:cubicBezTo>
                    <a:cubicBezTo>
                      <a:pt x="330" y="4360"/>
                      <a:pt x="230" y="4431"/>
                      <a:pt x="115" y="4489"/>
                    </a:cubicBezTo>
                    <a:cubicBezTo>
                      <a:pt x="101" y="4489"/>
                      <a:pt x="86" y="4489"/>
                      <a:pt x="86" y="4474"/>
                    </a:cubicBezTo>
                    <a:cubicBezTo>
                      <a:pt x="72" y="4460"/>
                      <a:pt x="72" y="4446"/>
                      <a:pt x="72" y="4431"/>
                    </a:cubicBezTo>
                    <a:cubicBezTo>
                      <a:pt x="158" y="4302"/>
                      <a:pt x="273" y="4173"/>
                      <a:pt x="402" y="4073"/>
                    </a:cubicBezTo>
                    <a:cubicBezTo>
                      <a:pt x="445" y="4044"/>
                      <a:pt x="473" y="4016"/>
                      <a:pt x="516" y="3973"/>
                    </a:cubicBezTo>
                    <a:cubicBezTo>
                      <a:pt x="688" y="3815"/>
                      <a:pt x="846" y="3643"/>
                      <a:pt x="961" y="3514"/>
                    </a:cubicBezTo>
                    <a:cubicBezTo>
                      <a:pt x="989" y="3486"/>
                      <a:pt x="1018" y="3457"/>
                      <a:pt x="1047" y="3428"/>
                    </a:cubicBezTo>
                    <a:cubicBezTo>
                      <a:pt x="1104" y="3342"/>
                      <a:pt x="1176" y="3271"/>
                      <a:pt x="1247" y="3199"/>
                    </a:cubicBezTo>
                    <a:lnTo>
                      <a:pt x="1319" y="3142"/>
                    </a:lnTo>
                    <a:close/>
                    <a:moveTo>
                      <a:pt x="1931" y="0"/>
                    </a:moveTo>
                    <a:cubicBezTo>
                      <a:pt x="1857" y="0"/>
                      <a:pt x="1788" y="42"/>
                      <a:pt x="1763" y="117"/>
                    </a:cubicBezTo>
                    <a:cubicBezTo>
                      <a:pt x="1677" y="719"/>
                      <a:pt x="1677" y="1336"/>
                      <a:pt x="1763" y="1938"/>
                    </a:cubicBezTo>
                    <a:cubicBezTo>
                      <a:pt x="1763" y="2009"/>
                      <a:pt x="1763" y="2067"/>
                      <a:pt x="1778" y="2124"/>
                    </a:cubicBezTo>
                    <a:cubicBezTo>
                      <a:pt x="1749" y="2095"/>
                      <a:pt x="1720" y="2067"/>
                      <a:pt x="1692" y="2038"/>
                    </a:cubicBezTo>
                    <a:cubicBezTo>
                      <a:pt x="1649" y="1981"/>
                      <a:pt x="1606" y="1938"/>
                      <a:pt x="1577" y="1895"/>
                    </a:cubicBezTo>
                    <a:cubicBezTo>
                      <a:pt x="1534" y="1823"/>
                      <a:pt x="1491" y="1751"/>
                      <a:pt x="1448" y="1680"/>
                    </a:cubicBezTo>
                    <a:cubicBezTo>
                      <a:pt x="1405" y="1522"/>
                      <a:pt x="1305" y="1393"/>
                      <a:pt x="1176" y="1307"/>
                    </a:cubicBezTo>
                    <a:cubicBezTo>
                      <a:pt x="1163" y="1303"/>
                      <a:pt x="1150" y="1301"/>
                      <a:pt x="1138" y="1301"/>
                    </a:cubicBezTo>
                    <a:cubicBezTo>
                      <a:pt x="1109" y="1301"/>
                      <a:pt x="1081" y="1311"/>
                      <a:pt x="1061" y="1321"/>
                    </a:cubicBezTo>
                    <a:cubicBezTo>
                      <a:pt x="1032" y="1350"/>
                      <a:pt x="1018" y="1393"/>
                      <a:pt x="1032" y="1436"/>
                    </a:cubicBezTo>
                    <a:cubicBezTo>
                      <a:pt x="1090" y="1637"/>
                      <a:pt x="1219" y="1823"/>
                      <a:pt x="1362" y="1981"/>
                    </a:cubicBezTo>
                    <a:lnTo>
                      <a:pt x="1434" y="2067"/>
                    </a:lnTo>
                    <a:cubicBezTo>
                      <a:pt x="1505" y="2153"/>
                      <a:pt x="1577" y="2239"/>
                      <a:pt x="1663" y="2325"/>
                    </a:cubicBezTo>
                    <a:cubicBezTo>
                      <a:pt x="1577" y="2368"/>
                      <a:pt x="1491" y="2425"/>
                      <a:pt x="1419" y="2497"/>
                    </a:cubicBezTo>
                    <a:cubicBezTo>
                      <a:pt x="1391" y="2511"/>
                      <a:pt x="1391" y="2525"/>
                      <a:pt x="1405" y="2554"/>
                    </a:cubicBezTo>
                    <a:cubicBezTo>
                      <a:pt x="1333" y="2669"/>
                      <a:pt x="1290" y="2798"/>
                      <a:pt x="1276" y="2941"/>
                    </a:cubicBezTo>
                    <a:cubicBezTo>
                      <a:pt x="1219" y="2955"/>
                      <a:pt x="1161" y="2970"/>
                      <a:pt x="1104" y="2998"/>
                    </a:cubicBezTo>
                    <a:cubicBezTo>
                      <a:pt x="1075" y="2998"/>
                      <a:pt x="1047" y="3013"/>
                      <a:pt x="1032" y="3013"/>
                    </a:cubicBezTo>
                    <a:cubicBezTo>
                      <a:pt x="875" y="3070"/>
                      <a:pt x="703" y="3127"/>
                      <a:pt x="502" y="3199"/>
                    </a:cubicBezTo>
                    <a:cubicBezTo>
                      <a:pt x="473" y="3199"/>
                      <a:pt x="445" y="3213"/>
                      <a:pt x="416" y="3213"/>
                    </a:cubicBezTo>
                    <a:cubicBezTo>
                      <a:pt x="344" y="3228"/>
                      <a:pt x="273" y="3256"/>
                      <a:pt x="201" y="3314"/>
                    </a:cubicBezTo>
                    <a:cubicBezTo>
                      <a:pt x="187" y="3328"/>
                      <a:pt x="172" y="3342"/>
                      <a:pt x="158" y="3371"/>
                    </a:cubicBezTo>
                    <a:cubicBezTo>
                      <a:pt x="129" y="3428"/>
                      <a:pt x="144" y="3500"/>
                      <a:pt x="187" y="3543"/>
                    </a:cubicBezTo>
                    <a:cubicBezTo>
                      <a:pt x="220" y="3576"/>
                      <a:pt x="266" y="3589"/>
                      <a:pt x="320" y="3589"/>
                    </a:cubicBezTo>
                    <a:cubicBezTo>
                      <a:pt x="475" y="3589"/>
                      <a:pt x="693" y="3478"/>
                      <a:pt x="832" y="3414"/>
                    </a:cubicBezTo>
                    <a:cubicBezTo>
                      <a:pt x="860" y="3385"/>
                      <a:pt x="889" y="3371"/>
                      <a:pt x="903" y="3371"/>
                    </a:cubicBezTo>
                    <a:cubicBezTo>
                      <a:pt x="961" y="3342"/>
                      <a:pt x="1004" y="3328"/>
                      <a:pt x="1061" y="3299"/>
                    </a:cubicBezTo>
                    <a:lnTo>
                      <a:pt x="1061" y="3299"/>
                    </a:lnTo>
                    <a:cubicBezTo>
                      <a:pt x="1032" y="3328"/>
                      <a:pt x="1004" y="3357"/>
                      <a:pt x="989" y="3385"/>
                    </a:cubicBezTo>
                    <a:cubicBezTo>
                      <a:pt x="961" y="3414"/>
                      <a:pt x="932" y="3443"/>
                      <a:pt x="918" y="3471"/>
                    </a:cubicBezTo>
                    <a:cubicBezTo>
                      <a:pt x="803" y="3600"/>
                      <a:pt x="645" y="3758"/>
                      <a:pt x="473" y="3916"/>
                    </a:cubicBezTo>
                    <a:cubicBezTo>
                      <a:pt x="430" y="3959"/>
                      <a:pt x="387" y="3987"/>
                      <a:pt x="359" y="4030"/>
                    </a:cubicBezTo>
                    <a:cubicBezTo>
                      <a:pt x="215" y="4130"/>
                      <a:pt x="101" y="4259"/>
                      <a:pt x="15" y="4403"/>
                    </a:cubicBezTo>
                    <a:cubicBezTo>
                      <a:pt x="0" y="4446"/>
                      <a:pt x="0" y="4489"/>
                      <a:pt x="29" y="4517"/>
                    </a:cubicBezTo>
                    <a:cubicBezTo>
                      <a:pt x="47" y="4545"/>
                      <a:pt x="71" y="4555"/>
                      <a:pt x="97" y="4555"/>
                    </a:cubicBezTo>
                    <a:cubicBezTo>
                      <a:pt x="112" y="4555"/>
                      <a:pt x="128" y="4551"/>
                      <a:pt x="144" y="4546"/>
                    </a:cubicBezTo>
                    <a:cubicBezTo>
                      <a:pt x="258" y="4489"/>
                      <a:pt x="373" y="4417"/>
                      <a:pt x="473" y="4331"/>
                    </a:cubicBezTo>
                    <a:cubicBezTo>
                      <a:pt x="631" y="4202"/>
                      <a:pt x="760" y="4073"/>
                      <a:pt x="889" y="3930"/>
                    </a:cubicBezTo>
                    <a:lnTo>
                      <a:pt x="932" y="3887"/>
                    </a:lnTo>
                    <a:cubicBezTo>
                      <a:pt x="1004" y="3801"/>
                      <a:pt x="1075" y="3715"/>
                      <a:pt x="1147" y="3615"/>
                    </a:cubicBezTo>
                    <a:cubicBezTo>
                      <a:pt x="1176" y="3572"/>
                      <a:pt x="1219" y="3529"/>
                      <a:pt x="1247" y="3471"/>
                    </a:cubicBezTo>
                    <a:cubicBezTo>
                      <a:pt x="1262" y="3457"/>
                      <a:pt x="1276" y="3443"/>
                      <a:pt x="1290" y="3443"/>
                    </a:cubicBezTo>
                    <a:cubicBezTo>
                      <a:pt x="1262" y="3514"/>
                      <a:pt x="1233" y="3586"/>
                      <a:pt x="1204" y="3672"/>
                    </a:cubicBezTo>
                    <a:cubicBezTo>
                      <a:pt x="1147" y="3887"/>
                      <a:pt x="1047" y="4102"/>
                      <a:pt x="903" y="4288"/>
                    </a:cubicBezTo>
                    <a:cubicBezTo>
                      <a:pt x="846" y="4331"/>
                      <a:pt x="846" y="4417"/>
                      <a:pt x="903" y="4474"/>
                    </a:cubicBezTo>
                    <a:cubicBezTo>
                      <a:pt x="936" y="4507"/>
                      <a:pt x="977" y="4525"/>
                      <a:pt x="1017" y="4525"/>
                    </a:cubicBezTo>
                    <a:cubicBezTo>
                      <a:pt x="1048" y="4525"/>
                      <a:pt x="1079" y="4514"/>
                      <a:pt x="1104" y="4489"/>
                    </a:cubicBezTo>
                    <a:cubicBezTo>
                      <a:pt x="1104" y="4489"/>
                      <a:pt x="1118" y="4489"/>
                      <a:pt x="1118" y="4474"/>
                    </a:cubicBezTo>
                    <a:cubicBezTo>
                      <a:pt x="1219" y="4345"/>
                      <a:pt x="1290" y="4188"/>
                      <a:pt x="1333" y="4030"/>
                    </a:cubicBezTo>
                    <a:cubicBezTo>
                      <a:pt x="1348" y="4002"/>
                      <a:pt x="1348" y="3973"/>
                      <a:pt x="1362" y="3944"/>
                    </a:cubicBezTo>
                    <a:cubicBezTo>
                      <a:pt x="1419" y="3758"/>
                      <a:pt x="1477" y="3586"/>
                      <a:pt x="1534" y="3414"/>
                    </a:cubicBezTo>
                    <a:cubicBezTo>
                      <a:pt x="1661" y="3501"/>
                      <a:pt x="1807" y="3543"/>
                      <a:pt x="1952" y="3543"/>
                    </a:cubicBezTo>
                    <a:cubicBezTo>
                      <a:pt x="2166" y="3543"/>
                      <a:pt x="2378" y="3450"/>
                      <a:pt x="2523" y="3271"/>
                    </a:cubicBezTo>
                    <a:cubicBezTo>
                      <a:pt x="2523" y="3256"/>
                      <a:pt x="2537" y="3242"/>
                      <a:pt x="2537" y="3228"/>
                    </a:cubicBezTo>
                    <a:cubicBezTo>
                      <a:pt x="2566" y="3256"/>
                      <a:pt x="2580" y="3271"/>
                      <a:pt x="2595" y="3299"/>
                    </a:cubicBezTo>
                    <a:cubicBezTo>
                      <a:pt x="2724" y="3457"/>
                      <a:pt x="2853" y="3615"/>
                      <a:pt x="2982" y="3772"/>
                    </a:cubicBezTo>
                    <a:cubicBezTo>
                      <a:pt x="3010" y="3801"/>
                      <a:pt x="3039" y="3830"/>
                      <a:pt x="3068" y="3858"/>
                    </a:cubicBezTo>
                    <a:cubicBezTo>
                      <a:pt x="3206" y="4038"/>
                      <a:pt x="3358" y="4232"/>
                      <a:pt x="3588" y="4232"/>
                    </a:cubicBezTo>
                    <a:cubicBezTo>
                      <a:pt x="3596" y="4232"/>
                      <a:pt x="3604" y="4231"/>
                      <a:pt x="3612" y="4231"/>
                    </a:cubicBezTo>
                    <a:cubicBezTo>
                      <a:pt x="3641" y="4231"/>
                      <a:pt x="3670" y="4216"/>
                      <a:pt x="3684" y="4202"/>
                    </a:cubicBezTo>
                    <a:cubicBezTo>
                      <a:pt x="3713" y="4173"/>
                      <a:pt x="3727" y="4130"/>
                      <a:pt x="3713" y="4087"/>
                    </a:cubicBezTo>
                    <a:cubicBezTo>
                      <a:pt x="3612" y="3916"/>
                      <a:pt x="3483" y="3772"/>
                      <a:pt x="3326" y="3658"/>
                    </a:cubicBezTo>
                    <a:cubicBezTo>
                      <a:pt x="3268" y="3600"/>
                      <a:pt x="3197" y="3543"/>
                      <a:pt x="3139" y="3486"/>
                    </a:cubicBezTo>
                    <a:cubicBezTo>
                      <a:pt x="3068" y="3400"/>
                      <a:pt x="2967" y="3314"/>
                      <a:pt x="2881" y="3213"/>
                    </a:cubicBezTo>
                    <a:lnTo>
                      <a:pt x="2881" y="3213"/>
                    </a:lnTo>
                    <a:cubicBezTo>
                      <a:pt x="2939" y="3242"/>
                      <a:pt x="3010" y="3271"/>
                      <a:pt x="3068" y="3285"/>
                    </a:cubicBezTo>
                    <a:cubicBezTo>
                      <a:pt x="3139" y="3299"/>
                      <a:pt x="3211" y="3328"/>
                      <a:pt x="3297" y="3357"/>
                    </a:cubicBezTo>
                    <a:cubicBezTo>
                      <a:pt x="3599" y="3453"/>
                      <a:pt x="3932" y="3570"/>
                      <a:pt x="4218" y="3570"/>
                    </a:cubicBezTo>
                    <a:cubicBezTo>
                      <a:pt x="4271" y="3570"/>
                      <a:pt x="4322" y="3566"/>
                      <a:pt x="4372" y="3557"/>
                    </a:cubicBezTo>
                    <a:cubicBezTo>
                      <a:pt x="4444" y="3543"/>
                      <a:pt x="4487" y="3486"/>
                      <a:pt x="4487" y="3414"/>
                    </a:cubicBezTo>
                    <a:cubicBezTo>
                      <a:pt x="4501" y="3385"/>
                      <a:pt x="4472" y="3342"/>
                      <a:pt x="4444" y="3314"/>
                    </a:cubicBezTo>
                    <a:cubicBezTo>
                      <a:pt x="4229" y="3127"/>
                      <a:pt x="3899" y="3084"/>
                      <a:pt x="3598" y="3041"/>
                    </a:cubicBezTo>
                    <a:cubicBezTo>
                      <a:pt x="3526" y="3027"/>
                      <a:pt x="3455" y="3027"/>
                      <a:pt x="3397" y="3013"/>
                    </a:cubicBezTo>
                    <a:cubicBezTo>
                      <a:pt x="3197" y="2970"/>
                      <a:pt x="3010" y="2927"/>
                      <a:pt x="2824" y="2869"/>
                    </a:cubicBezTo>
                    <a:cubicBezTo>
                      <a:pt x="2924" y="2841"/>
                      <a:pt x="3010" y="2798"/>
                      <a:pt x="3096" y="2769"/>
                    </a:cubicBezTo>
                    <a:lnTo>
                      <a:pt x="3111" y="2755"/>
                    </a:lnTo>
                    <a:cubicBezTo>
                      <a:pt x="3240" y="2712"/>
                      <a:pt x="3369" y="2669"/>
                      <a:pt x="3498" y="2626"/>
                    </a:cubicBezTo>
                    <a:cubicBezTo>
                      <a:pt x="3569" y="2597"/>
                      <a:pt x="3641" y="2568"/>
                      <a:pt x="3713" y="2540"/>
                    </a:cubicBezTo>
                    <a:cubicBezTo>
                      <a:pt x="3770" y="2525"/>
                      <a:pt x="3813" y="2511"/>
                      <a:pt x="3870" y="2497"/>
                    </a:cubicBezTo>
                    <a:cubicBezTo>
                      <a:pt x="3956" y="2482"/>
                      <a:pt x="4042" y="2454"/>
                      <a:pt x="4128" y="2396"/>
                    </a:cubicBezTo>
                    <a:cubicBezTo>
                      <a:pt x="4157" y="2368"/>
                      <a:pt x="4186" y="2325"/>
                      <a:pt x="4214" y="2282"/>
                    </a:cubicBezTo>
                    <a:cubicBezTo>
                      <a:pt x="4229" y="2239"/>
                      <a:pt x="4229" y="2181"/>
                      <a:pt x="4200" y="2138"/>
                    </a:cubicBezTo>
                    <a:cubicBezTo>
                      <a:pt x="4171" y="2095"/>
                      <a:pt x="4114" y="2081"/>
                      <a:pt x="4071" y="2081"/>
                    </a:cubicBezTo>
                    <a:cubicBezTo>
                      <a:pt x="3813" y="2124"/>
                      <a:pt x="3555" y="2210"/>
                      <a:pt x="3311" y="2325"/>
                    </a:cubicBezTo>
                    <a:cubicBezTo>
                      <a:pt x="3254" y="2353"/>
                      <a:pt x="3197" y="2382"/>
                      <a:pt x="3139" y="2396"/>
                    </a:cubicBezTo>
                    <a:cubicBezTo>
                      <a:pt x="3082" y="2425"/>
                      <a:pt x="3010" y="2468"/>
                      <a:pt x="2939" y="2511"/>
                    </a:cubicBezTo>
                    <a:cubicBezTo>
                      <a:pt x="2838" y="2568"/>
                      <a:pt x="2738" y="2611"/>
                      <a:pt x="2638" y="2654"/>
                    </a:cubicBezTo>
                    <a:cubicBezTo>
                      <a:pt x="2595" y="2554"/>
                      <a:pt x="2552" y="2454"/>
                      <a:pt x="2480" y="2382"/>
                    </a:cubicBezTo>
                    <a:cubicBezTo>
                      <a:pt x="2377" y="2279"/>
                      <a:pt x="2239" y="2222"/>
                      <a:pt x="2087" y="2222"/>
                    </a:cubicBezTo>
                    <a:cubicBezTo>
                      <a:pt x="2070" y="2222"/>
                      <a:pt x="2053" y="2223"/>
                      <a:pt x="2036" y="2224"/>
                    </a:cubicBezTo>
                    <a:cubicBezTo>
                      <a:pt x="2107" y="2110"/>
                      <a:pt x="2193" y="1995"/>
                      <a:pt x="2279" y="1895"/>
                    </a:cubicBezTo>
                    <a:cubicBezTo>
                      <a:pt x="2308" y="1852"/>
                      <a:pt x="2337" y="1823"/>
                      <a:pt x="2365" y="1780"/>
                    </a:cubicBezTo>
                    <a:cubicBezTo>
                      <a:pt x="2580" y="1551"/>
                      <a:pt x="2724" y="1264"/>
                      <a:pt x="2810" y="963"/>
                    </a:cubicBezTo>
                    <a:cubicBezTo>
                      <a:pt x="2824" y="906"/>
                      <a:pt x="2795" y="848"/>
                      <a:pt x="2738" y="820"/>
                    </a:cubicBezTo>
                    <a:cubicBezTo>
                      <a:pt x="2716" y="805"/>
                      <a:pt x="2691" y="798"/>
                      <a:pt x="2666" y="798"/>
                    </a:cubicBezTo>
                    <a:cubicBezTo>
                      <a:pt x="2641" y="798"/>
                      <a:pt x="2616" y="805"/>
                      <a:pt x="2595" y="820"/>
                    </a:cubicBezTo>
                    <a:cubicBezTo>
                      <a:pt x="2423" y="992"/>
                      <a:pt x="2279" y="1192"/>
                      <a:pt x="2179" y="1422"/>
                    </a:cubicBezTo>
                    <a:cubicBezTo>
                      <a:pt x="2122" y="1522"/>
                      <a:pt x="2079" y="1608"/>
                      <a:pt x="2021" y="1680"/>
                    </a:cubicBezTo>
                    <a:cubicBezTo>
                      <a:pt x="2021" y="1637"/>
                      <a:pt x="2021" y="1594"/>
                      <a:pt x="2036" y="1536"/>
                    </a:cubicBezTo>
                    <a:cubicBezTo>
                      <a:pt x="2036" y="1393"/>
                      <a:pt x="2036" y="1235"/>
                      <a:pt x="2036" y="1092"/>
                    </a:cubicBezTo>
                    <a:cubicBezTo>
                      <a:pt x="2021" y="963"/>
                      <a:pt x="2036" y="848"/>
                      <a:pt x="2050" y="719"/>
                    </a:cubicBezTo>
                    <a:cubicBezTo>
                      <a:pt x="2064" y="519"/>
                      <a:pt x="2064" y="304"/>
                      <a:pt x="2036" y="103"/>
                    </a:cubicBezTo>
                    <a:cubicBezTo>
                      <a:pt x="2021" y="60"/>
                      <a:pt x="1993" y="17"/>
                      <a:pt x="1964" y="3"/>
                    </a:cubicBezTo>
                    <a:cubicBezTo>
                      <a:pt x="1953" y="1"/>
                      <a:pt x="1942" y="0"/>
                      <a:pt x="1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5774868" y="759106"/>
                <a:ext cx="208029" cy="41464"/>
              </a:xfrm>
              <a:custGeom>
                <a:rect b="b" l="l" r="r" t="t"/>
                <a:pathLst>
                  <a:path extrusionOk="0" h="1285" w="6447">
                    <a:moveTo>
                      <a:pt x="1178" y="208"/>
                    </a:moveTo>
                    <a:lnTo>
                      <a:pt x="1178" y="208"/>
                    </a:lnTo>
                    <a:cubicBezTo>
                      <a:pt x="1173" y="208"/>
                      <a:pt x="1169" y="209"/>
                      <a:pt x="1164" y="209"/>
                    </a:cubicBezTo>
                    <a:lnTo>
                      <a:pt x="1164" y="209"/>
                    </a:lnTo>
                    <a:cubicBezTo>
                      <a:pt x="1166" y="209"/>
                      <a:pt x="1169" y="210"/>
                      <a:pt x="1172" y="210"/>
                    </a:cubicBezTo>
                    <a:cubicBezTo>
                      <a:pt x="1174" y="209"/>
                      <a:pt x="1176" y="209"/>
                      <a:pt x="1178" y="208"/>
                    </a:cubicBezTo>
                    <a:close/>
                    <a:moveTo>
                      <a:pt x="1315" y="66"/>
                    </a:moveTo>
                    <a:lnTo>
                      <a:pt x="1315" y="66"/>
                    </a:lnTo>
                    <a:cubicBezTo>
                      <a:pt x="885" y="109"/>
                      <a:pt x="455" y="195"/>
                      <a:pt x="40" y="296"/>
                    </a:cubicBezTo>
                    <a:cubicBezTo>
                      <a:pt x="1" y="309"/>
                      <a:pt x="9" y="369"/>
                      <a:pt x="43" y="369"/>
                    </a:cubicBezTo>
                    <a:cubicBezTo>
                      <a:pt x="46" y="369"/>
                      <a:pt x="50" y="369"/>
                      <a:pt x="54" y="367"/>
                    </a:cubicBezTo>
                    <a:cubicBezTo>
                      <a:pt x="431" y="287"/>
                      <a:pt x="800" y="235"/>
                      <a:pt x="1164" y="209"/>
                    </a:cubicBezTo>
                    <a:lnTo>
                      <a:pt x="1164" y="209"/>
                    </a:lnTo>
                    <a:cubicBezTo>
                      <a:pt x="1127" y="202"/>
                      <a:pt x="1117" y="151"/>
                      <a:pt x="1158" y="138"/>
                    </a:cubicBezTo>
                    <a:cubicBezTo>
                      <a:pt x="1215" y="109"/>
                      <a:pt x="1258" y="81"/>
                      <a:pt x="1315" y="66"/>
                    </a:cubicBezTo>
                    <a:close/>
                    <a:moveTo>
                      <a:pt x="2367" y="1"/>
                    </a:moveTo>
                    <a:cubicBezTo>
                      <a:pt x="2160" y="1"/>
                      <a:pt x="1952" y="8"/>
                      <a:pt x="1745" y="23"/>
                    </a:cubicBezTo>
                    <a:cubicBezTo>
                      <a:pt x="1561" y="94"/>
                      <a:pt x="1376" y="151"/>
                      <a:pt x="1178" y="208"/>
                    </a:cubicBezTo>
                    <a:lnTo>
                      <a:pt x="1178" y="208"/>
                    </a:lnTo>
                    <a:cubicBezTo>
                      <a:pt x="1368" y="195"/>
                      <a:pt x="1557" y="188"/>
                      <a:pt x="1745" y="188"/>
                    </a:cubicBezTo>
                    <a:cubicBezTo>
                      <a:pt x="3359" y="188"/>
                      <a:pt x="4875" y="665"/>
                      <a:pt x="6446" y="1285"/>
                    </a:cubicBezTo>
                    <a:cubicBezTo>
                      <a:pt x="6375" y="1213"/>
                      <a:pt x="6317" y="1141"/>
                      <a:pt x="6260" y="1070"/>
                    </a:cubicBezTo>
                    <a:cubicBezTo>
                      <a:pt x="5102" y="335"/>
                      <a:pt x="3739" y="1"/>
                      <a:pt x="2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5817300" y="718675"/>
                <a:ext cx="74473" cy="42593"/>
              </a:xfrm>
              <a:custGeom>
                <a:rect b="b" l="l" r="r" t="t"/>
                <a:pathLst>
                  <a:path extrusionOk="0" h="1320" w="2308">
                    <a:moveTo>
                      <a:pt x="2193" y="1"/>
                    </a:moveTo>
                    <a:cubicBezTo>
                      <a:pt x="1520" y="531"/>
                      <a:pt x="789" y="975"/>
                      <a:pt x="0" y="1319"/>
                    </a:cubicBezTo>
                    <a:cubicBezTo>
                      <a:pt x="144" y="1291"/>
                      <a:pt x="287" y="1276"/>
                      <a:pt x="430" y="1276"/>
                    </a:cubicBezTo>
                    <a:cubicBezTo>
                      <a:pt x="1104" y="1018"/>
                      <a:pt x="1735" y="674"/>
                      <a:pt x="2308" y="230"/>
                    </a:cubicBezTo>
                    <a:cubicBezTo>
                      <a:pt x="2294" y="201"/>
                      <a:pt x="2279" y="158"/>
                      <a:pt x="2251" y="130"/>
                    </a:cubicBezTo>
                    <a:lnTo>
                      <a:pt x="2236" y="130"/>
                    </a:lnTo>
                    <a:cubicBezTo>
                      <a:pt x="2208" y="115"/>
                      <a:pt x="2193" y="72"/>
                      <a:pt x="2222" y="58"/>
                    </a:cubicBezTo>
                    <a:cubicBezTo>
                      <a:pt x="2208" y="29"/>
                      <a:pt x="2193" y="15"/>
                      <a:pt x="21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5888514" y="627745"/>
                <a:ext cx="87639" cy="94221"/>
              </a:xfrm>
              <a:custGeom>
                <a:rect b="b" l="l" r="r" t="t"/>
                <a:pathLst>
                  <a:path extrusionOk="0" h="2920" w="2716">
                    <a:moveTo>
                      <a:pt x="2640" y="0"/>
                    </a:moveTo>
                    <a:cubicBezTo>
                      <a:pt x="2624" y="0"/>
                      <a:pt x="2607" y="7"/>
                      <a:pt x="2595" y="24"/>
                    </a:cubicBezTo>
                    <a:cubicBezTo>
                      <a:pt x="1849" y="1056"/>
                      <a:pt x="975" y="1987"/>
                      <a:pt x="1" y="2790"/>
                    </a:cubicBezTo>
                    <a:cubicBezTo>
                      <a:pt x="15" y="2819"/>
                      <a:pt x="15" y="2847"/>
                      <a:pt x="29" y="2862"/>
                    </a:cubicBezTo>
                    <a:lnTo>
                      <a:pt x="44" y="2862"/>
                    </a:lnTo>
                    <a:cubicBezTo>
                      <a:pt x="115" y="2890"/>
                      <a:pt x="201" y="2905"/>
                      <a:pt x="273" y="2919"/>
                    </a:cubicBezTo>
                    <a:cubicBezTo>
                      <a:pt x="1233" y="2131"/>
                      <a:pt x="2064" y="1170"/>
                      <a:pt x="2695" y="81"/>
                    </a:cubicBezTo>
                    <a:cubicBezTo>
                      <a:pt x="2715" y="41"/>
                      <a:pt x="2678" y="0"/>
                      <a:pt x="26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4" name="Google Shape;974;p16"/>
            <p:cNvSpPr/>
            <p:nvPr/>
          </p:nvSpPr>
          <p:spPr>
            <a:xfrm rot="5400000">
              <a:off x="-64820" y="3183070"/>
              <a:ext cx="215339" cy="70635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271100" y="3656624"/>
              <a:ext cx="215001" cy="193064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6" name="Google Shape;976;p16"/>
            <p:cNvGrpSpPr/>
            <p:nvPr/>
          </p:nvGrpSpPr>
          <p:grpSpPr>
            <a:xfrm rot="5400000">
              <a:off x="-84688" y="3629523"/>
              <a:ext cx="319341" cy="137209"/>
              <a:chOff x="4380693" y="4999992"/>
              <a:chExt cx="409990" cy="176158"/>
            </a:xfrm>
          </p:grpSpPr>
          <p:sp>
            <p:nvSpPr>
              <p:cNvPr id="977" name="Google Shape;977;p16"/>
              <p:cNvSpPr/>
              <p:nvPr/>
            </p:nvSpPr>
            <p:spPr>
              <a:xfrm>
                <a:off x="4386904" y="5124468"/>
                <a:ext cx="62363" cy="51680"/>
              </a:xfrm>
              <a:custGeom>
                <a:rect b="b" l="l" r="r" t="t"/>
                <a:pathLst>
                  <a:path extrusionOk="0" h="1664" w="2008">
                    <a:moveTo>
                      <a:pt x="101" y="0"/>
                    </a:moveTo>
                    <a:cubicBezTo>
                      <a:pt x="73" y="15"/>
                      <a:pt x="30" y="29"/>
                      <a:pt x="1" y="43"/>
                    </a:cubicBezTo>
                    <a:cubicBezTo>
                      <a:pt x="445" y="645"/>
                      <a:pt x="976" y="1190"/>
                      <a:pt x="1563" y="1663"/>
                    </a:cubicBezTo>
                    <a:lnTo>
                      <a:pt x="2008" y="1663"/>
                    </a:lnTo>
                    <a:cubicBezTo>
                      <a:pt x="1348" y="1147"/>
                      <a:pt x="703" y="588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4380693" y="5041577"/>
                <a:ext cx="409990" cy="134572"/>
              </a:xfrm>
              <a:custGeom>
                <a:rect b="b" l="l" r="r" t="t"/>
                <a:pathLst>
                  <a:path extrusionOk="0" h="4333" w="13201">
                    <a:moveTo>
                      <a:pt x="8502" y="300"/>
                    </a:moveTo>
                    <a:cubicBezTo>
                      <a:pt x="8834" y="300"/>
                      <a:pt x="9168" y="327"/>
                      <a:pt x="9503" y="391"/>
                    </a:cubicBezTo>
                    <a:cubicBezTo>
                      <a:pt x="9933" y="462"/>
                      <a:pt x="10363" y="577"/>
                      <a:pt x="10793" y="720"/>
                    </a:cubicBezTo>
                    <a:cubicBezTo>
                      <a:pt x="8958" y="806"/>
                      <a:pt x="7066" y="907"/>
                      <a:pt x="5275" y="1193"/>
                    </a:cubicBezTo>
                    <a:cubicBezTo>
                      <a:pt x="4329" y="1351"/>
                      <a:pt x="3411" y="1580"/>
                      <a:pt x="2466" y="1752"/>
                    </a:cubicBezTo>
                    <a:lnTo>
                      <a:pt x="2308" y="1781"/>
                    </a:lnTo>
                    <a:cubicBezTo>
                      <a:pt x="3712" y="1236"/>
                      <a:pt x="5146" y="821"/>
                      <a:pt x="6608" y="520"/>
                    </a:cubicBezTo>
                    <a:cubicBezTo>
                      <a:pt x="7238" y="397"/>
                      <a:pt x="7868" y="300"/>
                      <a:pt x="8502" y="300"/>
                    </a:cubicBezTo>
                    <a:close/>
                    <a:moveTo>
                      <a:pt x="11223" y="878"/>
                    </a:moveTo>
                    <a:cubicBezTo>
                      <a:pt x="11739" y="1064"/>
                      <a:pt x="12197" y="1423"/>
                      <a:pt x="12527" y="1867"/>
                    </a:cubicBezTo>
                    <a:cubicBezTo>
                      <a:pt x="12799" y="2282"/>
                      <a:pt x="12871" y="2784"/>
                      <a:pt x="12699" y="3257"/>
                    </a:cubicBezTo>
                    <a:cubicBezTo>
                      <a:pt x="10434" y="3042"/>
                      <a:pt x="8184" y="2884"/>
                      <a:pt x="5920" y="2569"/>
                    </a:cubicBezTo>
                    <a:cubicBezTo>
                      <a:pt x="4757" y="2414"/>
                      <a:pt x="3484" y="2208"/>
                      <a:pt x="2238" y="2208"/>
                    </a:cubicBezTo>
                    <a:cubicBezTo>
                      <a:pt x="1870" y="2208"/>
                      <a:pt x="1506" y="2226"/>
                      <a:pt x="1147" y="2268"/>
                    </a:cubicBezTo>
                    <a:cubicBezTo>
                      <a:pt x="1190" y="2254"/>
                      <a:pt x="1233" y="2225"/>
                      <a:pt x="1290" y="2211"/>
                    </a:cubicBezTo>
                    <a:cubicBezTo>
                      <a:pt x="2824" y="1852"/>
                      <a:pt x="4386" y="1480"/>
                      <a:pt x="5948" y="1322"/>
                    </a:cubicBezTo>
                    <a:cubicBezTo>
                      <a:pt x="7697" y="1136"/>
                      <a:pt x="9460" y="978"/>
                      <a:pt x="11223" y="878"/>
                    </a:cubicBezTo>
                    <a:close/>
                    <a:moveTo>
                      <a:pt x="8404" y="0"/>
                    </a:moveTo>
                    <a:cubicBezTo>
                      <a:pt x="8115" y="0"/>
                      <a:pt x="7851" y="16"/>
                      <a:pt x="7625" y="47"/>
                    </a:cubicBezTo>
                    <a:cubicBezTo>
                      <a:pt x="5031" y="419"/>
                      <a:pt x="2494" y="1222"/>
                      <a:pt x="144" y="2397"/>
                    </a:cubicBezTo>
                    <a:lnTo>
                      <a:pt x="101" y="2426"/>
                    </a:lnTo>
                    <a:lnTo>
                      <a:pt x="86" y="2426"/>
                    </a:lnTo>
                    <a:cubicBezTo>
                      <a:pt x="43" y="2440"/>
                      <a:pt x="15" y="2483"/>
                      <a:pt x="0" y="2526"/>
                    </a:cubicBezTo>
                    <a:cubicBezTo>
                      <a:pt x="201" y="2497"/>
                      <a:pt x="416" y="2469"/>
                      <a:pt x="617" y="2454"/>
                    </a:cubicBezTo>
                    <a:cubicBezTo>
                      <a:pt x="660" y="2454"/>
                      <a:pt x="660" y="2512"/>
                      <a:pt x="631" y="2526"/>
                    </a:cubicBezTo>
                    <a:cubicBezTo>
                      <a:pt x="602" y="2540"/>
                      <a:pt x="588" y="2555"/>
                      <a:pt x="559" y="2555"/>
                    </a:cubicBezTo>
                    <a:cubicBezTo>
                      <a:pt x="2408" y="2827"/>
                      <a:pt x="4185" y="3343"/>
                      <a:pt x="5948" y="3916"/>
                    </a:cubicBezTo>
                    <a:cubicBezTo>
                      <a:pt x="6378" y="4045"/>
                      <a:pt x="6808" y="4189"/>
                      <a:pt x="7224" y="4332"/>
                    </a:cubicBezTo>
                    <a:lnTo>
                      <a:pt x="7941" y="4332"/>
                    </a:lnTo>
                    <a:cubicBezTo>
                      <a:pt x="7095" y="4074"/>
                      <a:pt x="6249" y="3787"/>
                      <a:pt x="5404" y="3529"/>
                    </a:cubicBezTo>
                    <a:cubicBezTo>
                      <a:pt x="4042" y="3099"/>
                      <a:pt x="2666" y="2698"/>
                      <a:pt x="1247" y="2497"/>
                    </a:cubicBezTo>
                    <a:lnTo>
                      <a:pt x="1247" y="2497"/>
                    </a:lnTo>
                    <a:cubicBezTo>
                      <a:pt x="3024" y="2512"/>
                      <a:pt x="4802" y="2641"/>
                      <a:pt x="6550" y="2856"/>
                    </a:cubicBezTo>
                    <a:cubicBezTo>
                      <a:pt x="8586" y="3114"/>
                      <a:pt x="10621" y="3257"/>
                      <a:pt x="12656" y="3386"/>
                    </a:cubicBezTo>
                    <a:cubicBezTo>
                      <a:pt x="12484" y="3744"/>
                      <a:pt x="12255" y="4074"/>
                      <a:pt x="11954" y="4332"/>
                    </a:cubicBezTo>
                    <a:lnTo>
                      <a:pt x="12484" y="4332"/>
                    </a:lnTo>
                    <a:cubicBezTo>
                      <a:pt x="12971" y="3816"/>
                      <a:pt x="13201" y="3099"/>
                      <a:pt x="13086" y="2397"/>
                    </a:cubicBezTo>
                    <a:cubicBezTo>
                      <a:pt x="12840" y="611"/>
                      <a:pt x="10169" y="0"/>
                      <a:pt x="8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4391376" y="5122698"/>
                <a:ext cx="93949" cy="53450"/>
              </a:xfrm>
              <a:custGeom>
                <a:rect b="b" l="l" r="r" t="t"/>
                <a:pathLst>
                  <a:path extrusionOk="0" h="1721" w="3025">
                    <a:moveTo>
                      <a:pt x="101" y="0"/>
                    </a:moveTo>
                    <a:cubicBezTo>
                      <a:pt x="72" y="14"/>
                      <a:pt x="29" y="29"/>
                      <a:pt x="0" y="43"/>
                    </a:cubicBezTo>
                    <a:cubicBezTo>
                      <a:pt x="860" y="659"/>
                      <a:pt x="1806" y="1190"/>
                      <a:pt x="2723" y="1720"/>
                    </a:cubicBezTo>
                    <a:lnTo>
                      <a:pt x="3024" y="1720"/>
                    </a:lnTo>
                    <a:cubicBezTo>
                      <a:pt x="2064" y="1132"/>
                      <a:pt x="1104" y="502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4389575" y="5123568"/>
                <a:ext cx="1832" cy="932"/>
              </a:xfrm>
              <a:custGeom>
                <a:rect b="b" l="l" r="r" t="t"/>
                <a:pathLst>
                  <a:path extrusionOk="0" h="30" w="59">
                    <a:moveTo>
                      <a:pt x="44" y="1"/>
                    </a:moveTo>
                    <a:lnTo>
                      <a:pt x="1" y="15"/>
                    </a:lnTo>
                    <a:lnTo>
                      <a:pt x="15" y="29"/>
                    </a:lnTo>
                    <a:cubicBezTo>
                      <a:pt x="30" y="29"/>
                      <a:pt x="44" y="15"/>
                      <a:pt x="58" y="1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4394047" y="5120897"/>
                <a:ext cx="4037" cy="1832"/>
              </a:xfrm>
              <a:custGeom>
                <a:rect b="b" l="l" r="r" t="t"/>
                <a:pathLst>
                  <a:path extrusionOk="0" h="59" w="130">
                    <a:moveTo>
                      <a:pt x="101" y="1"/>
                    </a:moveTo>
                    <a:lnTo>
                      <a:pt x="0" y="44"/>
                    </a:lnTo>
                    <a:cubicBezTo>
                      <a:pt x="15" y="44"/>
                      <a:pt x="15" y="44"/>
                      <a:pt x="15" y="58"/>
                    </a:cubicBezTo>
                    <a:cubicBezTo>
                      <a:pt x="58" y="29"/>
                      <a:pt x="101" y="15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4548960" y="5003377"/>
                <a:ext cx="2236" cy="3168"/>
              </a:xfrm>
              <a:custGeom>
                <a:rect b="b" l="l" r="r" t="t"/>
                <a:pathLst>
                  <a:path extrusionOk="0" h="102" w="72">
                    <a:moveTo>
                      <a:pt x="72" y="1"/>
                    </a:moveTo>
                    <a:lnTo>
                      <a:pt x="72" y="1"/>
                    </a:lnTo>
                    <a:cubicBezTo>
                      <a:pt x="43" y="15"/>
                      <a:pt x="29" y="30"/>
                      <a:pt x="0" y="44"/>
                    </a:cubicBezTo>
                    <a:cubicBezTo>
                      <a:pt x="0" y="73"/>
                      <a:pt x="0" y="87"/>
                      <a:pt x="0" y="101"/>
                    </a:cubicBezTo>
                    <a:lnTo>
                      <a:pt x="29" y="101"/>
                    </a:lnTo>
                    <a:cubicBezTo>
                      <a:pt x="43" y="73"/>
                      <a:pt x="57" y="30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4552966" y="4999992"/>
                <a:ext cx="5373" cy="6087"/>
              </a:xfrm>
              <a:custGeom>
                <a:rect b="b" l="l" r="r" t="t"/>
                <a:pathLst>
                  <a:path extrusionOk="0" h="196" w="173">
                    <a:moveTo>
                      <a:pt x="135" y="0"/>
                    </a:moveTo>
                    <a:cubicBezTo>
                      <a:pt x="124" y="0"/>
                      <a:pt x="112" y="4"/>
                      <a:pt x="100" y="10"/>
                    </a:cubicBezTo>
                    <a:lnTo>
                      <a:pt x="100" y="24"/>
                    </a:lnTo>
                    <a:cubicBezTo>
                      <a:pt x="57" y="81"/>
                      <a:pt x="29" y="139"/>
                      <a:pt x="0" y="196"/>
                    </a:cubicBezTo>
                    <a:cubicBezTo>
                      <a:pt x="57" y="139"/>
                      <a:pt x="115" y="81"/>
                      <a:pt x="172" y="24"/>
                    </a:cubicBezTo>
                    <a:cubicBezTo>
                      <a:pt x="164" y="7"/>
                      <a:pt x="15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4" name="Google Shape;984;p16"/>
            <p:cNvSpPr/>
            <p:nvPr/>
          </p:nvSpPr>
          <p:spPr>
            <a:xfrm>
              <a:off x="15415" y="1517549"/>
              <a:ext cx="130277" cy="87651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38075" y="1589559"/>
              <a:ext cx="67785" cy="74794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140989" y="1598173"/>
              <a:ext cx="45854" cy="25362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15415" y="1598542"/>
              <a:ext cx="88591" cy="99917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16"/>
          <p:cNvGrpSpPr/>
          <p:nvPr/>
        </p:nvGrpSpPr>
        <p:grpSpPr>
          <a:xfrm>
            <a:off x="8759215" y="1207721"/>
            <a:ext cx="393948" cy="2728052"/>
            <a:chOff x="8750052" y="1228450"/>
            <a:chExt cx="393948" cy="2728052"/>
          </a:xfrm>
        </p:grpSpPr>
        <p:grpSp>
          <p:nvGrpSpPr>
            <p:cNvPr id="989" name="Google Shape;989;p16"/>
            <p:cNvGrpSpPr/>
            <p:nvPr/>
          </p:nvGrpSpPr>
          <p:grpSpPr>
            <a:xfrm flipH="1" rot="5400000">
              <a:off x="7804506" y="2617008"/>
              <a:ext cx="2285040" cy="393948"/>
              <a:chOff x="1527517" y="15751"/>
              <a:chExt cx="3297792" cy="564395"/>
            </a:xfrm>
          </p:grpSpPr>
          <p:sp>
            <p:nvSpPr>
              <p:cNvPr id="990" name="Google Shape;990;p16"/>
              <p:cNvSpPr/>
              <p:nvPr/>
            </p:nvSpPr>
            <p:spPr>
              <a:xfrm flipH="1">
                <a:off x="3133791" y="15751"/>
                <a:ext cx="241838" cy="564395"/>
              </a:xfrm>
              <a:custGeom>
                <a:rect b="b" l="l" r="r" t="t"/>
                <a:pathLst>
                  <a:path extrusionOk="0" h="17592" w="7538">
                    <a:moveTo>
                      <a:pt x="4624" y="4750"/>
                    </a:moveTo>
                    <a:cubicBezTo>
                      <a:pt x="4656" y="4782"/>
                      <a:pt x="4687" y="4814"/>
                      <a:pt x="4719" y="4845"/>
                    </a:cubicBezTo>
                    <a:cubicBezTo>
                      <a:pt x="4719" y="4877"/>
                      <a:pt x="4782" y="4909"/>
                      <a:pt x="4814" y="4909"/>
                    </a:cubicBezTo>
                    <a:cubicBezTo>
                      <a:pt x="6366" y="4940"/>
                      <a:pt x="6904" y="6777"/>
                      <a:pt x="7062" y="8012"/>
                    </a:cubicBezTo>
                    <a:cubicBezTo>
                      <a:pt x="7105" y="8205"/>
                      <a:pt x="7018" y="8282"/>
                      <a:pt x="6868" y="8282"/>
                    </a:cubicBezTo>
                    <a:cubicBezTo>
                      <a:pt x="6797" y="8282"/>
                      <a:pt x="6711" y="8265"/>
                      <a:pt x="6619" y="8234"/>
                    </a:cubicBezTo>
                    <a:cubicBezTo>
                      <a:pt x="6461" y="8202"/>
                      <a:pt x="6334" y="8139"/>
                      <a:pt x="6176" y="8076"/>
                    </a:cubicBezTo>
                    <a:cubicBezTo>
                      <a:pt x="5986" y="7981"/>
                      <a:pt x="5764" y="7854"/>
                      <a:pt x="5574" y="7727"/>
                    </a:cubicBezTo>
                    <a:cubicBezTo>
                      <a:pt x="5257" y="7506"/>
                      <a:pt x="4972" y="7189"/>
                      <a:pt x="4814" y="6809"/>
                    </a:cubicBezTo>
                    <a:cubicBezTo>
                      <a:pt x="4782" y="6777"/>
                      <a:pt x="4782" y="6745"/>
                      <a:pt x="4751" y="6714"/>
                    </a:cubicBezTo>
                    <a:cubicBezTo>
                      <a:pt x="4624" y="6460"/>
                      <a:pt x="4497" y="6175"/>
                      <a:pt x="4371" y="5890"/>
                    </a:cubicBezTo>
                    <a:cubicBezTo>
                      <a:pt x="4352" y="5798"/>
                      <a:pt x="4280" y="5749"/>
                      <a:pt x="4204" y="5749"/>
                    </a:cubicBezTo>
                    <a:cubicBezTo>
                      <a:pt x="4150" y="5749"/>
                      <a:pt x="4094" y="5774"/>
                      <a:pt x="4054" y="5827"/>
                    </a:cubicBezTo>
                    <a:cubicBezTo>
                      <a:pt x="3452" y="6397"/>
                      <a:pt x="2787" y="6904"/>
                      <a:pt x="2090" y="7316"/>
                    </a:cubicBezTo>
                    <a:cubicBezTo>
                      <a:pt x="2027" y="7379"/>
                      <a:pt x="1964" y="7411"/>
                      <a:pt x="1900" y="7442"/>
                    </a:cubicBezTo>
                    <a:cubicBezTo>
                      <a:pt x="1869" y="7474"/>
                      <a:pt x="1837" y="7506"/>
                      <a:pt x="1805" y="7506"/>
                    </a:cubicBezTo>
                    <a:cubicBezTo>
                      <a:pt x="1821" y="7496"/>
                      <a:pt x="1828" y="7492"/>
                      <a:pt x="1826" y="7492"/>
                    </a:cubicBezTo>
                    <a:lnTo>
                      <a:pt x="1826" y="7492"/>
                    </a:lnTo>
                    <a:cubicBezTo>
                      <a:pt x="1801" y="7492"/>
                      <a:pt x="492" y="8142"/>
                      <a:pt x="387" y="8142"/>
                    </a:cubicBezTo>
                    <a:cubicBezTo>
                      <a:pt x="383" y="8142"/>
                      <a:pt x="380" y="8141"/>
                      <a:pt x="380" y="8139"/>
                    </a:cubicBezTo>
                    <a:cubicBezTo>
                      <a:pt x="475" y="7601"/>
                      <a:pt x="697" y="7094"/>
                      <a:pt x="1045" y="6682"/>
                    </a:cubicBezTo>
                    <a:cubicBezTo>
                      <a:pt x="1837" y="5479"/>
                      <a:pt x="3199" y="4782"/>
                      <a:pt x="4624" y="4750"/>
                    </a:cubicBezTo>
                    <a:close/>
                    <a:moveTo>
                      <a:pt x="4782" y="7442"/>
                    </a:moveTo>
                    <a:cubicBezTo>
                      <a:pt x="5162" y="7917"/>
                      <a:pt x="5669" y="8297"/>
                      <a:pt x="6239" y="8487"/>
                    </a:cubicBezTo>
                    <a:cubicBezTo>
                      <a:pt x="6271" y="9057"/>
                      <a:pt x="6239" y="9627"/>
                      <a:pt x="6176" y="10197"/>
                    </a:cubicBezTo>
                    <a:cubicBezTo>
                      <a:pt x="5922" y="12383"/>
                      <a:pt x="4846" y="14314"/>
                      <a:pt x="3547" y="16024"/>
                    </a:cubicBezTo>
                    <a:cubicBezTo>
                      <a:pt x="3452" y="16151"/>
                      <a:pt x="3357" y="16246"/>
                      <a:pt x="3262" y="16373"/>
                    </a:cubicBezTo>
                    <a:cubicBezTo>
                      <a:pt x="3611" y="15011"/>
                      <a:pt x="4054" y="13681"/>
                      <a:pt x="4307" y="12288"/>
                    </a:cubicBezTo>
                    <a:cubicBezTo>
                      <a:pt x="4592" y="10672"/>
                      <a:pt x="4751" y="9057"/>
                      <a:pt x="4782" y="7442"/>
                    </a:cubicBezTo>
                    <a:close/>
                    <a:moveTo>
                      <a:pt x="4117" y="6302"/>
                    </a:moveTo>
                    <a:cubicBezTo>
                      <a:pt x="4276" y="6650"/>
                      <a:pt x="4466" y="6999"/>
                      <a:pt x="4687" y="7347"/>
                    </a:cubicBezTo>
                    <a:cubicBezTo>
                      <a:pt x="4592" y="8994"/>
                      <a:pt x="4402" y="10609"/>
                      <a:pt x="4086" y="12256"/>
                    </a:cubicBezTo>
                    <a:cubicBezTo>
                      <a:pt x="3801" y="13744"/>
                      <a:pt x="3231" y="15138"/>
                      <a:pt x="2851" y="16626"/>
                    </a:cubicBezTo>
                    <a:cubicBezTo>
                      <a:pt x="2249" y="13269"/>
                      <a:pt x="2534" y="9849"/>
                      <a:pt x="3674" y="6650"/>
                    </a:cubicBezTo>
                    <a:cubicBezTo>
                      <a:pt x="3832" y="6524"/>
                      <a:pt x="3991" y="6429"/>
                      <a:pt x="4117" y="6302"/>
                    </a:cubicBezTo>
                    <a:close/>
                    <a:moveTo>
                      <a:pt x="3579" y="6714"/>
                    </a:moveTo>
                    <a:lnTo>
                      <a:pt x="3579" y="6714"/>
                    </a:lnTo>
                    <a:cubicBezTo>
                      <a:pt x="2344" y="9881"/>
                      <a:pt x="1995" y="13333"/>
                      <a:pt x="2565" y="16690"/>
                    </a:cubicBezTo>
                    <a:cubicBezTo>
                      <a:pt x="2280" y="16563"/>
                      <a:pt x="2027" y="16056"/>
                      <a:pt x="1679" y="15359"/>
                    </a:cubicBezTo>
                    <a:cubicBezTo>
                      <a:pt x="1140" y="14156"/>
                      <a:pt x="824" y="12889"/>
                      <a:pt x="792" y="11591"/>
                    </a:cubicBezTo>
                    <a:cubicBezTo>
                      <a:pt x="729" y="10292"/>
                      <a:pt x="1045" y="9026"/>
                      <a:pt x="1710" y="7949"/>
                    </a:cubicBezTo>
                    <a:cubicBezTo>
                      <a:pt x="2375" y="7601"/>
                      <a:pt x="3009" y="7189"/>
                      <a:pt x="3579" y="6714"/>
                    </a:cubicBezTo>
                    <a:close/>
                    <a:moveTo>
                      <a:pt x="6017" y="0"/>
                    </a:moveTo>
                    <a:cubicBezTo>
                      <a:pt x="5669" y="1520"/>
                      <a:pt x="5194" y="3040"/>
                      <a:pt x="4592" y="4465"/>
                    </a:cubicBezTo>
                    <a:cubicBezTo>
                      <a:pt x="4460" y="4445"/>
                      <a:pt x="4327" y="4436"/>
                      <a:pt x="4194" y="4436"/>
                    </a:cubicBezTo>
                    <a:cubicBezTo>
                      <a:pt x="2222" y="4436"/>
                      <a:pt x="208" y="6551"/>
                      <a:pt x="0" y="8361"/>
                    </a:cubicBezTo>
                    <a:cubicBezTo>
                      <a:pt x="0" y="8498"/>
                      <a:pt x="96" y="8588"/>
                      <a:pt x="205" y="8588"/>
                    </a:cubicBezTo>
                    <a:cubicBezTo>
                      <a:pt x="221" y="8588"/>
                      <a:pt x="237" y="8586"/>
                      <a:pt x="254" y="8582"/>
                    </a:cubicBezTo>
                    <a:cubicBezTo>
                      <a:pt x="697" y="8424"/>
                      <a:pt x="1140" y="8234"/>
                      <a:pt x="1584" y="8012"/>
                    </a:cubicBezTo>
                    <a:lnTo>
                      <a:pt x="1584" y="8012"/>
                    </a:lnTo>
                    <a:cubicBezTo>
                      <a:pt x="1045" y="8962"/>
                      <a:pt x="729" y="9976"/>
                      <a:pt x="602" y="11052"/>
                    </a:cubicBezTo>
                    <a:cubicBezTo>
                      <a:pt x="349" y="13333"/>
                      <a:pt x="1330" y="15581"/>
                      <a:pt x="2534" y="17418"/>
                    </a:cubicBezTo>
                    <a:cubicBezTo>
                      <a:pt x="2565" y="17481"/>
                      <a:pt x="2629" y="17513"/>
                      <a:pt x="2660" y="17513"/>
                    </a:cubicBezTo>
                    <a:cubicBezTo>
                      <a:pt x="2700" y="17566"/>
                      <a:pt x="2756" y="17591"/>
                      <a:pt x="2813" y="17591"/>
                    </a:cubicBezTo>
                    <a:cubicBezTo>
                      <a:pt x="2892" y="17591"/>
                      <a:pt x="2972" y="17542"/>
                      <a:pt x="3009" y="17450"/>
                    </a:cubicBezTo>
                    <a:cubicBezTo>
                      <a:pt x="3009" y="17323"/>
                      <a:pt x="3041" y="17228"/>
                      <a:pt x="3072" y="17101"/>
                    </a:cubicBezTo>
                    <a:cubicBezTo>
                      <a:pt x="5099" y="14694"/>
                      <a:pt x="6524" y="12003"/>
                      <a:pt x="6651" y="8804"/>
                    </a:cubicBezTo>
                    <a:cubicBezTo>
                      <a:pt x="6651" y="8741"/>
                      <a:pt x="6651" y="8677"/>
                      <a:pt x="6651" y="8614"/>
                    </a:cubicBezTo>
                    <a:cubicBezTo>
                      <a:pt x="6872" y="8646"/>
                      <a:pt x="7094" y="8709"/>
                      <a:pt x="7348" y="8709"/>
                    </a:cubicBezTo>
                    <a:cubicBezTo>
                      <a:pt x="7443" y="8709"/>
                      <a:pt x="7538" y="8614"/>
                      <a:pt x="7538" y="8487"/>
                    </a:cubicBezTo>
                    <a:cubicBezTo>
                      <a:pt x="7474" y="6999"/>
                      <a:pt x="6809" y="4940"/>
                      <a:pt x="5162" y="4624"/>
                    </a:cubicBezTo>
                    <a:cubicBezTo>
                      <a:pt x="5764" y="3104"/>
                      <a:pt x="6239" y="1583"/>
                      <a:pt x="6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 flipH="1">
                <a:off x="3384741" y="15751"/>
                <a:ext cx="580180" cy="367120"/>
              </a:xfrm>
              <a:custGeom>
                <a:rect b="b" l="l" r="r" t="t"/>
                <a:pathLst>
                  <a:path extrusionOk="0" h="11443" w="18084">
                    <a:moveTo>
                      <a:pt x="9461" y="2446"/>
                    </a:moveTo>
                    <a:cubicBezTo>
                      <a:pt x="10710" y="2446"/>
                      <a:pt x="12102" y="2934"/>
                      <a:pt x="13143" y="3515"/>
                    </a:cubicBezTo>
                    <a:cubicBezTo>
                      <a:pt x="13428" y="4845"/>
                      <a:pt x="13428" y="6682"/>
                      <a:pt x="12541" y="7791"/>
                    </a:cubicBezTo>
                    <a:cubicBezTo>
                      <a:pt x="12318" y="8069"/>
                      <a:pt x="12120" y="8176"/>
                      <a:pt x="11946" y="8176"/>
                    </a:cubicBezTo>
                    <a:cubicBezTo>
                      <a:pt x="11922" y="8176"/>
                      <a:pt x="11899" y="8174"/>
                      <a:pt x="11876" y="8171"/>
                    </a:cubicBezTo>
                    <a:cubicBezTo>
                      <a:pt x="11781" y="8171"/>
                      <a:pt x="11686" y="8139"/>
                      <a:pt x="11623" y="8076"/>
                    </a:cubicBezTo>
                    <a:cubicBezTo>
                      <a:pt x="11433" y="7886"/>
                      <a:pt x="11274" y="7632"/>
                      <a:pt x="11211" y="7379"/>
                    </a:cubicBezTo>
                    <a:cubicBezTo>
                      <a:pt x="11116" y="6999"/>
                      <a:pt x="11084" y="6619"/>
                      <a:pt x="11084" y="6239"/>
                    </a:cubicBezTo>
                    <a:cubicBezTo>
                      <a:pt x="11116" y="5732"/>
                      <a:pt x="11148" y="5257"/>
                      <a:pt x="11243" y="4750"/>
                    </a:cubicBezTo>
                    <a:cubicBezTo>
                      <a:pt x="11243" y="4719"/>
                      <a:pt x="11243" y="4687"/>
                      <a:pt x="11243" y="4655"/>
                    </a:cubicBezTo>
                    <a:cubicBezTo>
                      <a:pt x="11274" y="4592"/>
                      <a:pt x="11211" y="4497"/>
                      <a:pt x="11116" y="4465"/>
                    </a:cubicBezTo>
                    <a:cubicBezTo>
                      <a:pt x="11084" y="4465"/>
                      <a:pt x="11021" y="4465"/>
                      <a:pt x="10989" y="4434"/>
                    </a:cubicBezTo>
                    <a:cubicBezTo>
                      <a:pt x="10293" y="4275"/>
                      <a:pt x="9596" y="4117"/>
                      <a:pt x="8899" y="3990"/>
                    </a:cubicBezTo>
                    <a:cubicBezTo>
                      <a:pt x="8773" y="3959"/>
                      <a:pt x="8678" y="3927"/>
                      <a:pt x="8551" y="3895"/>
                    </a:cubicBezTo>
                    <a:cubicBezTo>
                      <a:pt x="8519" y="3895"/>
                      <a:pt x="8488" y="3895"/>
                      <a:pt x="8424" y="3864"/>
                    </a:cubicBezTo>
                    <a:cubicBezTo>
                      <a:pt x="8013" y="3769"/>
                      <a:pt x="7601" y="3610"/>
                      <a:pt x="7221" y="3420"/>
                    </a:cubicBezTo>
                    <a:cubicBezTo>
                      <a:pt x="6809" y="3199"/>
                      <a:pt x="8203" y="2629"/>
                      <a:pt x="8361" y="2597"/>
                    </a:cubicBezTo>
                    <a:cubicBezTo>
                      <a:pt x="8704" y="2492"/>
                      <a:pt x="9076" y="2446"/>
                      <a:pt x="9461" y="2446"/>
                    </a:cubicBezTo>
                    <a:close/>
                    <a:moveTo>
                      <a:pt x="8044" y="4085"/>
                    </a:moveTo>
                    <a:cubicBezTo>
                      <a:pt x="8456" y="4212"/>
                      <a:pt x="8836" y="4307"/>
                      <a:pt x="9248" y="4402"/>
                    </a:cubicBezTo>
                    <a:cubicBezTo>
                      <a:pt x="9723" y="4497"/>
                      <a:pt x="10229" y="4592"/>
                      <a:pt x="10704" y="4719"/>
                    </a:cubicBezTo>
                    <a:cubicBezTo>
                      <a:pt x="10989" y="4782"/>
                      <a:pt x="10863" y="5099"/>
                      <a:pt x="10799" y="5415"/>
                    </a:cubicBezTo>
                    <a:cubicBezTo>
                      <a:pt x="6682" y="5510"/>
                      <a:pt x="3801" y="7379"/>
                      <a:pt x="824" y="10007"/>
                    </a:cubicBezTo>
                    <a:cubicBezTo>
                      <a:pt x="855" y="9912"/>
                      <a:pt x="919" y="9786"/>
                      <a:pt x="982" y="9691"/>
                    </a:cubicBezTo>
                    <a:cubicBezTo>
                      <a:pt x="1710" y="8551"/>
                      <a:pt x="2565" y="7442"/>
                      <a:pt x="3515" y="6460"/>
                    </a:cubicBezTo>
                    <a:cubicBezTo>
                      <a:pt x="4751" y="5194"/>
                      <a:pt x="6334" y="4370"/>
                      <a:pt x="8044" y="4085"/>
                    </a:cubicBezTo>
                    <a:close/>
                    <a:moveTo>
                      <a:pt x="10799" y="5447"/>
                    </a:moveTo>
                    <a:cubicBezTo>
                      <a:pt x="10799" y="5479"/>
                      <a:pt x="10799" y="5479"/>
                      <a:pt x="10799" y="5479"/>
                    </a:cubicBezTo>
                    <a:cubicBezTo>
                      <a:pt x="10768" y="5764"/>
                      <a:pt x="10736" y="6112"/>
                      <a:pt x="10736" y="6460"/>
                    </a:cubicBezTo>
                    <a:cubicBezTo>
                      <a:pt x="7949" y="8899"/>
                      <a:pt x="4466" y="10007"/>
                      <a:pt x="855" y="10514"/>
                    </a:cubicBezTo>
                    <a:cubicBezTo>
                      <a:pt x="855" y="10482"/>
                      <a:pt x="824" y="10451"/>
                      <a:pt x="824" y="10419"/>
                    </a:cubicBezTo>
                    <a:cubicBezTo>
                      <a:pt x="3706" y="7759"/>
                      <a:pt x="6746" y="5605"/>
                      <a:pt x="10799" y="5447"/>
                    </a:cubicBezTo>
                    <a:close/>
                    <a:moveTo>
                      <a:pt x="10768" y="6809"/>
                    </a:moveTo>
                    <a:cubicBezTo>
                      <a:pt x="10799" y="7411"/>
                      <a:pt x="10926" y="7981"/>
                      <a:pt x="11338" y="8266"/>
                    </a:cubicBezTo>
                    <a:cubicBezTo>
                      <a:pt x="11369" y="8266"/>
                      <a:pt x="11433" y="8297"/>
                      <a:pt x="11464" y="8297"/>
                    </a:cubicBezTo>
                    <a:cubicBezTo>
                      <a:pt x="10989" y="8899"/>
                      <a:pt x="10451" y="9406"/>
                      <a:pt x="9786" y="9817"/>
                    </a:cubicBezTo>
                    <a:cubicBezTo>
                      <a:pt x="8334" y="10801"/>
                      <a:pt x="6660" y="11153"/>
                      <a:pt x="4945" y="11153"/>
                    </a:cubicBezTo>
                    <a:cubicBezTo>
                      <a:pt x="4229" y="11153"/>
                      <a:pt x="3505" y="11092"/>
                      <a:pt x="2787" y="10989"/>
                    </a:cubicBezTo>
                    <a:cubicBezTo>
                      <a:pt x="2249" y="10926"/>
                      <a:pt x="1394" y="10894"/>
                      <a:pt x="1014" y="10641"/>
                    </a:cubicBezTo>
                    <a:cubicBezTo>
                      <a:pt x="4592" y="10451"/>
                      <a:pt x="8013" y="9121"/>
                      <a:pt x="10768" y="6809"/>
                    </a:cubicBezTo>
                    <a:close/>
                    <a:moveTo>
                      <a:pt x="17323" y="0"/>
                    </a:moveTo>
                    <a:cubicBezTo>
                      <a:pt x="16056" y="1362"/>
                      <a:pt x="14505" y="2280"/>
                      <a:pt x="12985" y="3294"/>
                    </a:cubicBezTo>
                    <a:cubicBezTo>
                      <a:pt x="11982" y="2625"/>
                      <a:pt x="10638" y="2123"/>
                      <a:pt x="9375" y="2123"/>
                    </a:cubicBezTo>
                    <a:cubicBezTo>
                      <a:pt x="8363" y="2123"/>
                      <a:pt x="7404" y="2445"/>
                      <a:pt x="6714" y="3262"/>
                    </a:cubicBezTo>
                    <a:cubicBezTo>
                      <a:pt x="6651" y="3325"/>
                      <a:pt x="6682" y="3452"/>
                      <a:pt x="6777" y="3515"/>
                    </a:cubicBezTo>
                    <a:cubicBezTo>
                      <a:pt x="7062" y="3674"/>
                      <a:pt x="7379" y="3832"/>
                      <a:pt x="7696" y="3959"/>
                    </a:cubicBezTo>
                    <a:cubicBezTo>
                      <a:pt x="6809" y="4117"/>
                      <a:pt x="5986" y="4402"/>
                      <a:pt x="5226" y="4782"/>
                    </a:cubicBezTo>
                    <a:cubicBezTo>
                      <a:pt x="2945" y="5985"/>
                      <a:pt x="1394" y="8456"/>
                      <a:pt x="32" y="10546"/>
                    </a:cubicBezTo>
                    <a:cubicBezTo>
                      <a:pt x="0" y="10641"/>
                      <a:pt x="32" y="10767"/>
                      <a:pt x="159" y="10799"/>
                    </a:cubicBezTo>
                    <a:cubicBezTo>
                      <a:pt x="1743" y="11168"/>
                      <a:pt x="3327" y="11442"/>
                      <a:pt x="4870" y="11442"/>
                    </a:cubicBezTo>
                    <a:cubicBezTo>
                      <a:pt x="6906" y="11442"/>
                      <a:pt x="8871" y="10965"/>
                      <a:pt x="10673" y="9596"/>
                    </a:cubicBezTo>
                    <a:cubicBezTo>
                      <a:pt x="11116" y="9247"/>
                      <a:pt x="11464" y="8867"/>
                      <a:pt x="11718" y="8424"/>
                    </a:cubicBezTo>
                    <a:cubicBezTo>
                      <a:pt x="11768" y="8433"/>
                      <a:pt x="11819" y="8437"/>
                      <a:pt x="11868" y="8437"/>
                    </a:cubicBezTo>
                    <a:cubicBezTo>
                      <a:pt x="12528" y="8437"/>
                      <a:pt x="13063" y="7683"/>
                      <a:pt x="13270" y="7094"/>
                    </a:cubicBezTo>
                    <a:cubicBezTo>
                      <a:pt x="13618" y="6017"/>
                      <a:pt x="13681" y="4877"/>
                      <a:pt x="13460" y="3769"/>
                    </a:cubicBezTo>
                    <a:cubicBezTo>
                      <a:pt x="15138" y="2597"/>
                      <a:pt x="16626" y="1678"/>
                      <a:pt x="17988" y="95"/>
                    </a:cubicBezTo>
                    <a:cubicBezTo>
                      <a:pt x="18020" y="63"/>
                      <a:pt x="18052" y="32"/>
                      <a:pt x="18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 flipH="1">
                <a:off x="2340263" y="15751"/>
                <a:ext cx="230673" cy="290603"/>
              </a:xfrm>
              <a:custGeom>
                <a:rect b="b" l="l" r="r" t="t"/>
                <a:pathLst>
                  <a:path extrusionOk="0" h="9058" w="719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 flipH="1">
                <a:off x="2245780" y="15751"/>
                <a:ext cx="243891" cy="185950"/>
              </a:xfrm>
              <a:custGeom>
                <a:rect b="b" l="l" r="r" t="t"/>
                <a:pathLst>
                  <a:path extrusionOk="0" h="5796" w="7602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 flipH="1">
                <a:off x="2674563" y="15751"/>
                <a:ext cx="114823" cy="167695"/>
              </a:xfrm>
              <a:custGeom>
                <a:rect b="b" l="l" r="r" t="t"/>
                <a:pathLst>
                  <a:path extrusionOk="0" h="5227" w="3579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 flipH="1">
                <a:off x="2620696" y="15751"/>
                <a:ext cx="93488" cy="405459"/>
              </a:xfrm>
              <a:custGeom>
                <a:rect b="b" l="l" r="r" t="t"/>
                <a:pathLst>
                  <a:path extrusionOk="0" h="12638" w="2914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 flipH="1">
                <a:off x="2317933" y="15751"/>
                <a:ext cx="295672" cy="506711"/>
              </a:xfrm>
              <a:custGeom>
                <a:rect b="b" l="l" r="r" t="t"/>
                <a:pathLst>
                  <a:path extrusionOk="0" h="15794" w="9216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 flipH="1">
                <a:off x="4183338" y="15751"/>
                <a:ext cx="74207" cy="31024"/>
              </a:xfrm>
              <a:custGeom>
                <a:rect b="b" l="l" r="r" t="t"/>
                <a:pathLst>
                  <a:path extrusionOk="0" h="967" w="2313">
                    <a:moveTo>
                      <a:pt x="1" y="0"/>
                    </a:moveTo>
                    <a:cubicBezTo>
                      <a:pt x="1" y="32"/>
                      <a:pt x="1" y="63"/>
                      <a:pt x="1" y="127"/>
                    </a:cubicBezTo>
                    <a:cubicBezTo>
                      <a:pt x="27" y="794"/>
                      <a:pt x="750" y="966"/>
                      <a:pt x="1356" y="966"/>
                    </a:cubicBezTo>
                    <a:cubicBezTo>
                      <a:pt x="1470" y="966"/>
                      <a:pt x="1579" y="960"/>
                      <a:pt x="1679" y="950"/>
                    </a:cubicBezTo>
                    <a:cubicBezTo>
                      <a:pt x="1774" y="918"/>
                      <a:pt x="1806" y="792"/>
                      <a:pt x="1711" y="728"/>
                    </a:cubicBezTo>
                    <a:cubicBezTo>
                      <a:pt x="1996" y="602"/>
                      <a:pt x="2217" y="317"/>
                      <a:pt x="2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 flipH="1">
                <a:off x="4559281" y="15751"/>
                <a:ext cx="74207" cy="27463"/>
              </a:xfrm>
              <a:custGeom>
                <a:rect b="b" l="l" r="r" t="t"/>
                <a:pathLst>
                  <a:path extrusionOk="0" h="856" w="2313">
                    <a:moveTo>
                      <a:pt x="1" y="0"/>
                    </a:moveTo>
                    <a:cubicBezTo>
                      <a:pt x="96" y="507"/>
                      <a:pt x="539" y="855"/>
                      <a:pt x="1046" y="855"/>
                    </a:cubicBezTo>
                    <a:cubicBezTo>
                      <a:pt x="1616" y="855"/>
                      <a:pt x="2091" y="507"/>
                      <a:pt x="2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 flipH="1">
                <a:off x="4115259" y="15751"/>
                <a:ext cx="3080" cy="2053"/>
              </a:xfrm>
              <a:custGeom>
                <a:rect b="b" l="l" r="r" t="t"/>
                <a:pathLst>
                  <a:path extrusionOk="0" h="64" w="96">
                    <a:moveTo>
                      <a:pt x="32" y="0"/>
                    </a:moveTo>
                    <a:cubicBezTo>
                      <a:pt x="32" y="0"/>
                      <a:pt x="0" y="32"/>
                      <a:pt x="0" y="32"/>
                    </a:cubicBezTo>
                    <a:cubicBezTo>
                      <a:pt x="0" y="32"/>
                      <a:pt x="32" y="63"/>
                      <a:pt x="32" y="63"/>
                    </a:cubicBezTo>
                    <a:cubicBezTo>
                      <a:pt x="64" y="32"/>
                      <a:pt x="64" y="32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 flipH="1">
                <a:off x="4048207" y="15751"/>
                <a:ext cx="777102" cy="497728"/>
              </a:xfrm>
              <a:custGeom>
                <a:rect b="b" l="l" r="r" t="t"/>
                <a:pathLst>
                  <a:path extrusionOk="0" h="15514" w="24222">
                    <a:moveTo>
                      <a:pt x="14467" y="0"/>
                    </a:moveTo>
                    <a:cubicBezTo>
                      <a:pt x="14499" y="158"/>
                      <a:pt x="14531" y="317"/>
                      <a:pt x="14594" y="475"/>
                    </a:cubicBezTo>
                    <a:cubicBezTo>
                      <a:pt x="14657" y="570"/>
                      <a:pt x="14721" y="665"/>
                      <a:pt x="14816" y="760"/>
                    </a:cubicBezTo>
                    <a:cubicBezTo>
                      <a:pt x="14626" y="1203"/>
                      <a:pt x="14436" y="1678"/>
                      <a:pt x="14246" y="2122"/>
                    </a:cubicBezTo>
                    <a:cubicBezTo>
                      <a:pt x="11870" y="2565"/>
                      <a:pt x="9685" y="3864"/>
                      <a:pt x="7722" y="5194"/>
                    </a:cubicBezTo>
                    <a:cubicBezTo>
                      <a:pt x="5727" y="6555"/>
                      <a:pt x="3985" y="8202"/>
                      <a:pt x="2496" y="10071"/>
                    </a:cubicBezTo>
                    <a:cubicBezTo>
                      <a:pt x="2279" y="9684"/>
                      <a:pt x="1958" y="9525"/>
                      <a:pt x="1626" y="9525"/>
                    </a:cubicBezTo>
                    <a:cubicBezTo>
                      <a:pt x="844" y="9525"/>
                      <a:pt x="0" y="10407"/>
                      <a:pt x="311" y="11274"/>
                    </a:cubicBezTo>
                    <a:cubicBezTo>
                      <a:pt x="507" y="11862"/>
                      <a:pt x="1138" y="12136"/>
                      <a:pt x="1739" y="12136"/>
                    </a:cubicBezTo>
                    <a:cubicBezTo>
                      <a:pt x="2012" y="12136"/>
                      <a:pt x="2279" y="12080"/>
                      <a:pt x="2496" y="11971"/>
                    </a:cubicBezTo>
                    <a:cubicBezTo>
                      <a:pt x="3225" y="11591"/>
                      <a:pt x="2876" y="10831"/>
                      <a:pt x="2496" y="10261"/>
                    </a:cubicBezTo>
                    <a:cubicBezTo>
                      <a:pt x="5727" y="6840"/>
                      <a:pt x="9495" y="3389"/>
                      <a:pt x="14151" y="2280"/>
                    </a:cubicBezTo>
                    <a:lnTo>
                      <a:pt x="14151" y="2280"/>
                    </a:lnTo>
                    <a:cubicBezTo>
                      <a:pt x="13771" y="3199"/>
                      <a:pt x="13327" y="4085"/>
                      <a:pt x="12884" y="4972"/>
                    </a:cubicBezTo>
                    <a:cubicBezTo>
                      <a:pt x="10477" y="6302"/>
                      <a:pt x="8419" y="8107"/>
                      <a:pt x="6772" y="10261"/>
                    </a:cubicBezTo>
                    <a:cubicBezTo>
                      <a:pt x="6708" y="10229"/>
                      <a:pt x="6645" y="10197"/>
                      <a:pt x="6582" y="10134"/>
                    </a:cubicBezTo>
                    <a:cubicBezTo>
                      <a:pt x="6440" y="10067"/>
                      <a:pt x="6292" y="10036"/>
                      <a:pt x="6147" y="10036"/>
                    </a:cubicBezTo>
                    <a:cubicBezTo>
                      <a:pt x="5741" y="10036"/>
                      <a:pt x="5360" y="10284"/>
                      <a:pt x="5220" y="10704"/>
                    </a:cubicBezTo>
                    <a:cubicBezTo>
                      <a:pt x="5093" y="10957"/>
                      <a:pt x="5093" y="11274"/>
                      <a:pt x="5220" y="11559"/>
                    </a:cubicBezTo>
                    <a:cubicBezTo>
                      <a:pt x="5283" y="11686"/>
                      <a:pt x="5410" y="11812"/>
                      <a:pt x="5568" y="11908"/>
                    </a:cubicBezTo>
                    <a:cubicBezTo>
                      <a:pt x="5537" y="11908"/>
                      <a:pt x="5505" y="11908"/>
                      <a:pt x="5473" y="11939"/>
                    </a:cubicBezTo>
                    <a:cubicBezTo>
                      <a:pt x="5410" y="11939"/>
                      <a:pt x="5410" y="12066"/>
                      <a:pt x="5505" y="12066"/>
                    </a:cubicBezTo>
                    <a:cubicBezTo>
                      <a:pt x="5600" y="12066"/>
                      <a:pt x="5727" y="12034"/>
                      <a:pt x="5822" y="12034"/>
                    </a:cubicBezTo>
                    <a:cubicBezTo>
                      <a:pt x="5917" y="12066"/>
                      <a:pt x="6012" y="12098"/>
                      <a:pt x="6107" y="12098"/>
                    </a:cubicBezTo>
                    <a:cubicBezTo>
                      <a:pt x="6123" y="12103"/>
                      <a:pt x="6138" y="12106"/>
                      <a:pt x="6151" y="12106"/>
                    </a:cubicBezTo>
                    <a:cubicBezTo>
                      <a:pt x="6212" y="12106"/>
                      <a:pt x="6233" y="12049"/>
                      <a:pt x="6233" y="11971"/>
                    </a:cubicBezTo>
                    <a:cubicBezTo>
                      <a:pt x="6582" y="11971"/>
                      <a:pt x="6898" y="11781"/>
                      <a:pt x="7120" y="11527"/>
                    </a:cubicBezTo>
                    <a:cubicBezTo>
                      <a:pt x="7342" y="11116"/>
                      <a:pt x="7247" y="10641"/>
                      <a:pt x="6867" y="10356"/>
                    </a:cubicBezTo>
                    <a:cubicBezTo>
                      <a:pt x="8672" y="8487"/>
                      <a:pt x="10635" y="6777"/>
                      <a:pt x="12725" y="5257"/>
                    </a:cubicBezTo>
                    <a:lnTo>
                      <a:pt x="12725" y="5257"/>
                    </a:lnTo>
                    <a:cubicBezTo>
                      <a:pt x="11237" y="8139"/>
                      <a:pt x="9464" y="10831"/>
                      <a:pt x="7405" y="13364"/>
                    </a:cubicBezTo>
                    <a:cubicBezTo>
                      <a:pt x="7373" y="13333"/>
                      <a:pt x="7310" y="13333"/>
                      <a:pt x="7278" y="13333"/>
                    </a:cubicBezTo>
                    <a:cubicBezTo>
                      <a:pt x="7310" y="13301"/>
                      <a:pt x="7310" y="13206"/>
                      <a:pt x="7247" y="13206"/>
                    </a:cubicBezTo>
                    <a:cubicBezTo>
                      <a:pt x="7103" y="13138"/>
                      <a:pt x="6951" y="13106"/>
                      <a:pt x="6803" y="13106"/>
                    </a:cubicBezTo>
                    <a:cubicBezTo>
                      <a:pt x="6329" y="13106"/>
                      <a:pt x="5879" y="13428"/>
                      <a:pt x="5758" y="13934"/>
                    </a:cubicBezTo>
                    <a:cubicBezTo>
                      <a:pt x="5604" y="14584"/>
                      <a:pt x="6084" y="15234"/>
                      <a:pt x="6756" y="15234"/>
                    </a:cubicBezTo>
                    <a:cubicBezTo>
                      <a:pt x="6771" y="15234"/>
                      <a:pt x="6787" y="15233"/>
                      <a:pt x="6803" y="15233"/>
                    </a:cubicBezTo>
                    <a:cubicBezTo>
                      <a:pt x="7468" y="15233"/>
                      <a:pt x="8038" y="14758"/>
                      <a:pt x="8165" y="14093"/>
                    </a:cubicBezTo>
                    <a:cubicBezTo>
                      <a:pt x="8197" y="13618"/>
                      <a:pt x="7880" y="13428"/>
                      <a:pt x="7500" y="13364"/>
                    </a:cubicBezTo>
                    <a:cubicBezTo>
                      <a:pt x="9115" y="11591"/>
                      <a:pt x="10540" y="9659"/>
                      <a:pt x="11712" y="7569"/>
                    </a:cubicBezTo>
                    <a:cubicBezTo>
                      <a:pt x="12219" y="6682"/>
                      <a:pt x="12725" y="5827"/>
                      <a:pt x="13201" y="4972"/>
                    </a:cubicBezTo>
                    <a:cubicBezTo>
                      <a:pt x="13296" y="5384"/>
                      <a:pt x="13359" y="5795"/>
                      <a:pt x="13422" y="6239"/>
                    </a:cubicBezTo>
                    <a:cubicBezTo>
                      <a:pt x="13422" y="6555"/>
                      <a:pt x="13391" y="6904"/>
                      <a:pt x="13359" y="7221"/>
                    </a:cubicBezTo>
                    <a:cubicBezTo>
                      <a:pt x="13238" y="7188"/>
                      <a:pt x="13115" y="7172"/>
                      <a:pt x="12994" y="7172"/>
                    </a:cubicBezTo>
                    <a:cubicBezTo>
                      <a:pt x="12637" y="7172"/>
                      <a:pt x="12289" y="7309"/>
                      <a:pt x="12029" y="7569"/>
                    </a:cubicBezTo>
                    <a:cubicBezTo>
                      <a:pt x="11459" y="8202"/>
                      <a:pt x="12155" y="8867"/>
                      <a:pt x="12757" y="9026"/>
                    </a:cubicBezTo>
                    <a:lnTo>
                      <a:pt x="12852" y="9026"/>
                    </a:lnTo>
                    <a:cubicBezTo>
                      <a:pt x="13049" y="9091"/>
                      <a:pt x="13264" y="9149"/>
                      <a:pt x="13464" y="9149"/>
                    </a:cubicBezTo>
                    <a:cubicBezTo>
                      <a:pt x="13650" y="9149"/>
                      <a:pt x="13823" y="9099"/>
                      <a:pt x="13961" y="8962"/>
                    </a:cubicBezTo>
                    <a:cubicBezTo>
                      <a:pt x="14436" y="8487"/>
                      <a:pt x="14214" y="7791"/>
                      <a:pt x="13739" y="7411"/>
                    </a:cubicBezTo>
                    <a:cubicBezTo>
                      <a:pt x="13644" y="7347"/>
                      <a:pt x="13549" y="7284"/>
                      <a:pt x="13422" y="7252"/>
                    </a:cubicBezTo>
                    <a:cubicBezTo>
                      <a:pt x="13486" y="6935"/>
                      <a:pt x="13517" y="6587"/>
                      <a:pt x="13549" y="6207"/>
                    </a:cubicBezTo>
                    <a:cubicBezTo>
                      <a:pt x="13612" y="5732"/>
                      <a:pt x="13517" y="5257"/>
                      <a:pt x="13359" y="4814"/>
                    </a:cubicBezTo>
                    <a:cubicBezTo>
                      <a:pt x="13359" y="4782"/>
                      <a:pt x="13359" y="4750"/>
                      <a:pt x="13327" y="4750"/>
                    </a:cubicBezTo>
                    <a:lnTo>
                      <a:pt x="13327" y="4719"/>
                    </a:lnTo>
                    <a:cubicBezTo>
                      <a:pt x="13707" y="4022"/>
                      <a:pt x="14056" y="3294"/>
                      <a:pt x="14404" y="2565"/>
                    </a:cubicBezTo>
                    <a:cubicBezTo>
                      <a:pt x="14404" y="2565"/>
                      <a:pt x="14404" y="2597"/>
                      <a:pt x="14436" y="2597"/>
                    </a:cubicBezTo>
                    <a:cubicBezTo>
                      <a:pt x="14562" y="4624"/>
                      <a:pt x="15354" y="6650"/>
                      <a:pt x="15987" y="8582"/>
                    </a:cubicBezTo>
                    <a:cubicBezTo>
                      <a:pt x="16082" y="8804"/>
                      <a:pt x="16177" y="8994"/>
                      <a:pt x="16241" y="9216"/>
                    </a:cubicBezTo>
                    <a:cubicBezTo>
                      <a:pt x="16241" y="9247"/>
                      <a:pt x="16209" y="9247"/>
                      <a:pt x="16209" y="9279"/>
                    </a:cubicBezTo>
                    <a:cubicBezTo>
                      <a:pt x="15734" y="10641"/>
                      <a:pt x="15481" y="12034"/>
                      <a:pt x="15386" y="13459"/>
                    </a:cubicBezTo>
                    <a:cubicBezTo>
                      <a:pt x="15291" y="13428"/>
                      <a:pt x="15196" y="13412"/>
                      <a:pt x="15101" y="13412"/>
                    </a:cubicBezTo>
                    <a:cubicBezTo>
                      <a:pt x="15006" y="13412"/>
                      <a:pt x="14911" y="13428"/>
                      <a:pt x="14816" y="13459"/>
                    </a:cubicBezTo>
                    <a:cubicBezTo>
                      <a:pt x="14182" y="13649"/>
                      <a:pt x="14087" y="14346"/>
                      <a:pt x="14372" y="14853"/>
                    </a:cubicBezTo>
                    <a:cubicBezTo>
                      <a:pt x="14531" y="15201"/>
                      <a:pt x="14879" y="15423"/>
                      <a:pt x="15259" y="15454"/>
                    </a:cubicBezTo>
                    <a:cubicBezTo>
                      <a:pt x="15259" y="15476"/>
                      <a:pt x="15274" y="15513"/>
                      <a:pt x="15294" y="15513"/>
                    </a:cubicBezTo>
                    <a:cubicBezTo>
                      <a:pt x="15303" y="15513"/>
                      <a:pt x="15313" y="15506"/>
                      <a:pt x="15322" y="15486"/>
                    </a:cubicBezTo>
                    <a:cubicBezTo>
                      <a:pt x="15354" y="15486"/>
                      <a:pt x="15354" y="15486"/>
                      <a:pt x="15386" y="15454"/>
                    </a:cubicBezTo>
                    <a:cubicBezTo>
                      <a:pt x="15607" y="15454"/>
                      <a:pt x="15861" y="15359"/>
                      <a:pt x="16051" y="15169"/>
                    </a:cubicBezTo>
                    <a:cubicBezTo>
                      <a:pt x="16114" y="15074"/>
                      <a:pt x="16082" y="14948"/>
                      <a:pt x="15956" y="14884"/>
                    </a:cubicBezTo>
                    <a:cubicBezTo>
                      <a:pt x="16177" y="14694"/>
                      <a:pt x="16241" y="14409"/>
                      <a:pt x="16177" y="14124"/>
                    </a:cubicBezTo>
                    <a:cubicBezTo>
                      <a:pt x="16051" y="13839"/>
                      <a:pt x="15829" y="13618"/>
                      <a:pt x="15544" y="13523"/>
                    </a:cubicBezTo>
                    <a:cubicBezTo>
                      <a:pt x="15671" y="12193"/>
                      <a:pt x="15987" y="10894"/>
                      <a:pt x="16399" y="9627"/>
                    </a:cubicBezTo>
                    <a:cubicBezTo>
                      <a:pt x="16874" y="10831"/>
                      <a:pt x="17444" y="11971"/>
                      <a:pt x="18078" y="13079"/>
                    </a:cubicBezTo>
                    <a:cubicBezTo>
                      <a:pt x="17666" y="13428"/>
                      <a:pt x="17413" y="13966"/>
                      <a:pt x="17444" y="14504"/>
                    </a:cubicBezTo>
                    <a:cubicBezTo>
                      <a:pt x="17496" y="15152"/>
                      <a:pt x="18185" y="15355"/>
                      <a:pt x="18763" y="15355"/>
                    </a:cubicBezTo>
                    <a:cubicBezTo>
                      <a:pt x="18891" y="15355"/>
                      <a:pt x="19014" y="15345"/>
                      <a:pt x="19123" y="15328"/>
                    </a:cubicBezTo>
                    <a:cubicBezTo>
                      <a:pt x="19218" y="15328"/>
                      <a:pt x="19249" y="15201"/>
                      <a:pt x="19186" y="15138"/>
                    </a:cubicBezTo>
                    <a:cubicBezTo>
                      <a:pt x="19598" y="14916"/>
                      <a:pt x="19819" y="14473"/>
                      <a:pt x="19819" y="13998"/>
                    </a:cubicBezTo>
                    <a:cubicBezTo>
                      <a:pt x="19875" y="13410"/>
                      <a:pt x="19512" y="12725"/>
                      <a:pt x="18902" y="12725"/>
                    </a:cubicBezTo>
                    <a:cubicBezTo>
                      <a:pt x="18822" y="12725"/>
                      <a:pt x="18737" y="12737"/>
                      <a:pt x="18648" y="12763"/>
                    </a:cubicBezTo>
                    <a:cubicBezTo>
                      <a:pt x="18489" y="12794"/>
                      <a:pt x="18331" y="12889"/>
                      <a:pt x="18204" y="12984"/>
                    </a:cubicBezTo>
                    <a:cubicBezTo>
                      <a:pt x="17729" y="12098"/>
                      <a:pt x="17318" y="11211"/>
                      <a:pt x="16937" y="10292"/>
                    </a:cubicBezTo>
                    <a:lnTo>
                      <a:pt x="16937" y="10292"/>
                    </a:lnTo>
                    <a:cubicBezTo>
                      <a:pt x="18078" y="11401"/>
                      <a:pt x="19408" y="12288"/>
                      <a:pt x="20864" y="12921"/>
                    </a:cubicBezTo>
                    <a:cubicBezTo>
                      <a:pt x="20769" y="13174"/>
                      <a:pt x="20769" y="13459"/>
                      <a:pt x="20864" y="13713"/>
                    </a:cubicBezTo>
                    <a:cubicBezTo>
                      <a:pt x="20991" y="14124"/>
                      <a:pt x="21371" y="14409"/>
                      <a:pt x="21846" y="14409"/>
                    </a:cubicBezTo>
                    <a:lnTo>
                      <a:pt x="21815" y="14409"/>
                    </a:lnTo>
                    <a:cubicBezTo>
                      <a:pt x="21792" y="14432"/>
                      <a:pt x="21801" y="14454"/>
                      <a:pt x="21820" y="14454"/>
                    </a:cubicBezTo>
                    <a:cubicBezTo>
                      <a:pt x="21828" y="14454"/>
                      <a:pt x="21837" y="14450"/>
                      <a:pt x="21846" y="14441"/>
                    </a:cubicBezTo>
                    <a:cubicBezTo>
                      <a:pt x="21846" y="14441"/>
                      <a:pt x="21878" y="14409"/>
                      <a:pt x="21910" y="14378"/>
                    </a:cubicBezTo>
                    <a:lnTo>
                      <a:pt x="22131" y="14378"/>
                    </a:lnTo>
                    <a:cubicBezTo>
                      <a:pt x="22226" y="14314"/>
                      <a:pt x="22258" y="14188"/>
                      <a:pt x="22163" y="14124"/>
                    </a:cubicBezTo>
                    <a:cubicBezTo>
                      <a:pt x="22448" y="13871"/>
                      <a:pt x="22511" y="13459"/>
                      <a:pt x="22353" y="13111"/>
                    </a:cubicBezTo>
                    <a:cubicBezTo>
                      <a:pt x="22196" y="12745"/>
                      <a:pt x="21823" y="12508"/>
                      <a:pt x="21431" y="12508"/>
                    </a:cubicBezTo>
                    <a:cubicBezTo>
                      <a:pt x="21348" y="12508"/>
                      <a:pt x="21264" y="12519"/>
                      <a:pt x="21181" y="12541"/>
                    </a:cubicBezTo>
                    <a:cubicBezTo>
                      <a:pt x="21086" y="12573"/>
                      <a:pt x="21023" y="12636"/>
                      <a:pt x="20959" y="12731"/>
                    </a:cubicBezTo>
                    <a:cubicBezTo>
                      <a:pt x="19471" y="11971"/>
                      <a:pt x="18046" y="11052"/>
                      <a:pt x="16779" y="9976"/>
                    </a:cubicBezTo>
                    <a:cubicBezTo>
                      <a:pt x="15861" y="7632"/>
                      <a:pt x="15196" y="5225"/>
                      <a:pt x="14816" y="2755"/>
                    </a:cubicBezTo>
                    <a:lnTo>
                      <a:pt x="14816" y="2755"/>
                    </a:lnTo>
                    <a:cubicBezTo>
                      <a:pt x="16589" y="3484"/>
                      <a:pt x="18268" y="4370"/>
                      <a:pt x="19819" y="5447"/>
                    </a:cubicBezTo>
                    <a:cubicBezTo>
                      <a:pt x="20421" y="6587"/>
                      <a:pt x="20864" y="7759"/>
                      <a:pt x="21181" y="8994"/>
                    </a:cubicBezTo>
                    <a:cubicBezTo>
                      <a:pt x="21118" y="9026"/>
                      <a:pt x="21054" y="9089"/>
                      <a:pt x="21023" y="9152"/>
                    </a:cubicBezTo>
                    <a:cubicBezTo>
                      <a:pt x="20833" y="9469"/>
                      <a:pt x="20928" y="9881"/>
                      <a:pt x="21244" y="10102"/>
                    </a:cubicBezTo>
                    <a:cubicBezTo>
                      <a:pt x="21360" y="10202"/>
                      <a:pt x="21502" y="10249"/>
                      <a:pt x="21647" y="10249"/>
                    </a:cubicBezTo>
                    <a:cubicBezTo>
                      <a:pt x="21780" y="10249"/>
                      <a:pt x="21915" y="10210"/>
                      <a:pt x="22036" y="10134"/>
                    </a:cubicBezTo>
                    <a:cubicBezTo>
                      <a:pt x="22054" y="10169"/>
                      <a:pt x="22090" y="10194"/>
                      <a:pt x="22130" y="10194"/>
                    </a:cubicBezTo>
                    <a:cubicBezTo>
                      <a:pt x="22163" y="10194"/>
                      <a:pt x="22198" y="10177"/>
                      <a:pt x="22226" y="10134"/>
                    </a:cubicBezTo>
                    <a:cubicBezTo>
                      <a:pt x="22226" y="10102"/>
                      <a:pt x="22258" y="10039"/>
                      <a:pt x="22258" y="9976"/>
                    </a:cubicBezTo>
                    <a:cubicBezTo>
                      <a:pt x="22290" y="9976"/>
                      <a:pt x="22321" y="9944"/>
                      <a:pt x="22321" y="9944"/>
                    </a:cubicBezTo>
                    <a:cubicBezTo>
                      <a:pt x="22353" y="9944"/>
                      <a:pt x="22321" y="9912"/>
                      <a:pt x="22321" y="9912"/>
                    </a:cubicBezTo>
                    <a:cubicBezTo>
                      <a:pt x="22309" y="9912"/>
                      <a:pt x="22302" y="9912"/>
                      <a:pt x="22297" y="9914"/>
                    </a:cubicBezTo>
                    <a:lnTo>
                      <a:pt x="22297" y="9914"/>
                    </a:lnTo>
                    <a:cubicBezTo>
                      <a:pt x="22375" y="9576"/>
                      <a:pt x="22218" y="9243"/>
                      <a:pt x="21941" y="9089"/>
                    </a:cubicBezTo>
                    <a:cubicBezTo>
                      <a:pt x="21796" y="8992"/>
                      <a:pt x="21632" y="8951"/>
                      <a:pt x="21479" y="8951"/>
                    </a:cubicBezTo>
                    <a:cubicBezTo>
                      <a:pt x="21431" y="8951"/>
                      <a:pt x="21384" y="8955"/>
                      <a:pt x="21339" y="8962"/>
                    </a:cubicBezTo>
                    <a:cubicBezTo>
                      <a:pt x="21118" y="7759"/>
                      <a:pt x="20674" y="6619"/>
                      <a:pt x="20041" y="5605"/>
                    </a:cubicBezTo>
                    <a:lnTo>
                      <a:pt x="20041" y="5605"/>
                    </a:lnTo>
                    <a:cubicBezTo>
                      <a:pt x="20643" y="6017"/>
                      <a:pt x="21244" y="6492"/>
                      <a:pt x="21815" y="6999"/>
                    </a:cubicBezTo>
                    <a:cubicBezTo>
                      <a:pt x="21720" y="7062"/>
                      <a:pt x="21656" y="7157"/>
                      <a:pt x="21593" y="7284"/>
                    </a:cubicBezTo>
                    <a:cubicBezTo>
                      <a:pt x="21308" y="7822"/>
                      <a:pt x="21815" y="8297"/>
                      <a:pt x="22321" y="8361"/>
                    </a:cubicBezTo>
                    <a:cubicBezTo>
                      <a:pt x="22400" y="8382"/>
                      <a:pt x="22480" y="8392"/>
                      <a:pt x="22559" y="8392"/>
                    </a:cubicBezTo>
                    <a:cubicBezTo>
                      <a:pt x="22833" y="8392"/>
                      <a:pt x="23100" y="8272"/>
                      <a:pt x="23271" y="8076"/>
                    </a:cubicBezTo>
                    <a:cubicBezTo>
                      <a:pt x="23287" y="8107"/>
                      <a:pt x="23319" y="8123"/>
                      <a:pt x="23350" y="8123"/>
                    </a:cubicBezTo>
                    <a:cubicBezTo>
                      <a:pt x="23382" y="8123"/>
                      <a:pt x="23414" y="8107"/>
                      <a:pt x="23430" y="8076"/>
                    </a:cubicBezTo>
                    <a:cubicBezTo>
                      <a:pt x="23620" y="7632"/>
                      <a:pt x="23683" y="6840"/>
                      <a:pt x="23113" y="6650"/>
                    </a:cubicBezTo>
                    <a:cubicBezTo>
                      <a:pt x="23008" y="6626"/>
                      <a:pt x="22901" y="6614"/>
                      <a:pt x="22793" y="6614"/>
                    </a:cubicBezTo>
                    <a:cubicBezTo>
                      <a:pt x="22481" y="6614"/>
                      <a:pt x="22169" y="6715"/>
                      <a:pt x="21910" y="6904"/>
                    </a:cubicBezTo>
                    <a:cubicBezTo>
                      <a:pt x="21213" y="6239"/>
                      <a:pt x="20421" y="5637"/>
                      <a:pt x="19629" y="5067"/>
                    </a:cubicBezTo>
                    <a:cubicBezTo>
                      <a:pt x="20136" y="5020"/>
                      <a:pt x="20643" y="4996"/>
                      <a:pt x="21149" y="4996"/>
                    </a:cubicBezTo>
                    <a:cubicBezTo>
                      <a:pt x="21656" y="4996"/>
                      <a:pt x="22163" y="5020"/>
                      <a:pt x="22670" y="5067"/>
                    </a:cubicBezTo>
                    <a:cubicBezTo>
                      <a:pt x="22701" y="5289"/>
                      <a:pt x="22828" y="5510"/>
                      <a:pt x="23050" y="5637"/>
                    </a:cubicBezTo>
                    <a:cubicBezTo>
                      <a:pt x="23145" y="5685"/>
                      <a:pt x="23248" y="5708"/>
                      <a:pt x="23350" y="5708"/>
                    </a:cubicBezTo>
                    <a:cubicBezTo>
                      <a:pt x="23453" y="5708"/>
                      <a:pt x="23556" y="5685"/>
                      <a:pt x="23651" y="5637"/>
                    </a:cubicBezTo>
                    <a:cubicBezTo>
                      <a:pt x="23651" y="5708"/>
                      <a:pt x="23705" y="5744"/>
                      <a:pt x="23772" y="5744"/>
                    </a:cubicBezTo>
                    <a:cubicBezTo>
                      <a:pt x="23794" y="5744"/>
                      <a:pt x="23818" y="5740"/>
                      <a:pt x="23841" y="5732"/>
                    </a:cubicBezTo>
                    <a:cubicBezTo>
                      <a:pt x="24000" y="5605"/>
                      <a:pt x="24126" y="5447"/>
                      <a:pt x="24158" y="5257"/>
                    </a:cubicBezTo>
                    <a:lnTo>
                      <a:pt x="24190" y="5257"/>
                    </a:lnTo>
                    <a:cubicBezTo>
                      <a:pt x="24221" y="5225"/>
                      <a:pt x="24221" y="5194"/>
                      <a:pt x="24190" y="5162"/>
                    </a:cubicBezTo>
                    <a:cubicBezTo>
                      <a:pt x="24221" y="4877"/>
                      <a:pt x="24095" y="4592"/>
                      <a:pt x="23873" y="4402"/>
                    </a:cubicBezTo>
                    <a:cubicBezTo>
                      <a:pt x="23732" y="4261"/>
                      <a:pt x="23547" y="4189"/>
                      <a:pt x="23363" y="4189"/>
                    </a:cubicBezTo>
                    <a:cubicBezTo>
                      <a:pt x="23133" y="4189"/>
                      <a:pt x="22905" y="4300"/>
                      <a:pt x="22765" y="4529"/>
                    </a:cubicBezTo>
                    <a:cubicBezTo>
                      <a:pt x="22670" y="4655"/>
                      <a:pt x="22670" y="4814"/>
                      <a:pt x="22670" y="4940"/>
                    </a:cubicBezTo>
                    <a:cubicBezTo>
                      <a:pt x="21997" y="4841"/>
                      <a:pt x="21311" y="4792"/>
                      <a:pt x="20629" y="4792"/>
                    </a:cubicBezTo>
                    <a:cubicBezTo>
                      <a:pt x="20220" y="4792"/>
                      <a:pt x="19811" y="4810"/>
                      <a:pt x="19408" y="4845"/>
                    </a:cubicBezTo>
                    <a:cubicBezTo>
                      <a:pt x="19376" y="4877"/>
                      <a:pt x="19376" y="4877"/>
                      <a:pt x="19344" y="4877"/>
                    </a:cubicBezTo>
                    <a:cubicBezTo>
                      <a:pt x="19186" y="4782"/>
                      <a:pt x="19059" y="4687"/>
                      <a:pt x="18901" y="4592"/>
                    </a:cubicBezTo>
                    <a:cubicBezTo>
                      <a:pt x="17603" y="3800"/>
                      <a:pt x="16241" y="2882"/>
                      <a:pt x="14752" y="2439"/>
                    </a:cubicBezTo>
                    <a:cubicBezTo>
                      <a:pt x="14752" y="2375"/>
                      <a:pt x="14721" y="2312"/>
                      <a:pt x="14721" y="2248"/>
                    </a:cubicBezTo>
                    <a:cubicBezTo>
                      <a:pt x="14721" y="2185"/>
                      <a:pt x="14657" y="2122"/>
                      <a:pt x="14594" y="2122"/>
                    </a:cubicBezTo>
                    <a:cubicBezTo>
                      <a:pt x="14752" y="1710"/>
                      <a:pt x="14911" y="1330"/>
                      <a:pt x="15069" y="918"/>
                    </a:cubicBezTo>
                    <a:cubicBezTo>
                      <a:pt x="15196" y="1013"/>
                      <a:pt x="15322" y="1045"/>
                      <a:pt x="15481" y="1077"/>
                    </a:cubicBezTo>
                    <a:cubicBezTo>
                      <a:pt x="15481" y="1099"/>
                      <a:pt x="15512" y="1122"/>
                      <a:pt x="15542" y="1122"/>
                    </a:cubicBezTo>
                    <a:cubicBezTo>
                      <a:pt x="15554" y="1122"/>
                      <a:pt x="15566" y="1118"/>
                      <a:pt x="15576" y="1108"/>
                    </a:cubicBezTo>
                    <a:cubicBezTo>
                      <a:pt x="15576" y="1108"/>
                      <a:pt x="15607" y="1077"/>
                      <a:pt x="15607" y="1077"/>
                    </a:cubicBezTo>
                    <a:cubicBezTo>
                      <a:pt x="15861" y="1077"/>
                      <a:pt x="16114" y="950"/>
                      <a:pt x="16272" y="792"/>
                    </a:cubicBezTo>
                    <a:cubicBezTo>
                      <a:pt x="16367" y="697"/>
                      <a:pt x="16336" y="538"/>
                      <a:pt x="16209" y="507"/>
                    </a:cubicBezTo>
                    <a:cubicBezTo>
                      <a:pt x="16336" y="348"/>
                      <a:pt x="16399" y="190"/>
                      <a:pt x="16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 flipH="1">
                <a:off x="1527517" y="15751"/>
                <a:ext cx="377932" cy="481687"/>
              </a:xfrm>
              <a:custGeom>
                <a:rect b="b" l="l" r="r" t="t"/>
                <a:pathLst>
                  <a:path extrusionOk="0" h="15014" w="11780">
                    <a:moveTo>
                      <a:pt x="4529" y="127"/>
                    </a:moveTo>
                    <a:cubicBezTo>
                      <a:pt x="4877" y="602"/>
                      <a:pt x="5131" y="1108"/>
                      <a:pt x="5257" y="1678"/>
                    </a:cubicBezTo>
                    <a:cubicBezTo>
                      <a:pt x="5416" y="2439"/>
                      <a:pt x="5004" y="3104"/>
                      <a:pt x="4561" y="3674"/>
                    </a:cubicBezTo>
                    <a:cubicBezTo>
                      <a:pt x="4497" y="2502"/>
                      <a:pt x="4497" y="1330"/>
                      <a:pt x="4529" y="127"/>
                    </a:cubicBezTo>
                    <a:close/>
                    <a:moveTo>
                      <a:pt x="4751" y="5510"/>
                    </a:moveTo>
                    <a:cubicBezTo>
                      <a:pt x="5511" y="5510"/>
                      <a:pt x="6208" y="5985"/>
                      <a:pt x="6524" y="6682"/>
                    </a:cubicBezTo>
                    <a:cubicBezTo>
                      <a:pt x="6873" y="7411"/>
                      <a:pt x="7063" y="8171"/>
                      <a:pt x="7094" y="8962"/>
                    </a:cubicBezTo>
                    <a:cubicBezTo>
                      <a:pt x="7189" y="10799"/>
                      <a:pt x="6714" y="12509"/>
                      <a:pt x="7379" y="14219"/>
                    </a:cubicBezTo>
                    <a:cubicBezTo>
                      <a:pt x="6271" y="13111"/>
                      <a:pt x="4972" y="12256"/>
                      <a:pt x="3864" y="11179"/>
                    </a:cubicBezTo>
                    <a:cubicBezTo>
                      <a:pt x="2249" y="9596"/>
                      <a:pt x="2819" y="6967"/>
                      <a:pt x="4466" y="5700"/>
                    </a:cubicBezTo>
                    <a:cubicBezTo>
                      <a:pt x="4656" y="7601"/>
                      <a:pt x="5099" y="9437"/>
                      <a:pt x="5733" y="11242"/>
                    </a:cubicBezTo>
                    <a:cubicBezTo>
                      <a:pt x="5745" y="11280"/>
                      <a:pt x="5777" y="11298"/>
                      <a:pt x="5810" y="11298"/>
                    </a:cubicBezTo>
                    <a:cubicBezTo>
                      <a:pt x="5860" y="11298"/>
                      <a:pt x="5910" y="11256"/>
                      <a:pt x="5891" y="11179"/>
                    </a:cubicBezTo>
                    <a:cubicBezTo>
                      <a:pt x="5448" y="9279"/>
                      <a:pt x="5004" y="7442"/>
                      <a:pt x="4751" y="5510"/>
                    </a:cubicBezTo>
                    <a:close/>
                    <a:moveTo>
                      <a:pt x="3009" y="0"/>
                    </a:moveTo>
                    <a:cubicBezTo>
                      <a:pt x="1869" y="665"/>
                      <a:pt x="1077" y="1932"/>
                      <a:pt x="634" y="3135"/>
                    </a:cubicBezTo>
                    <a:cubicBezTo>
                      <a:pt x="0" y="4782"/>
                      <a:pt x="380" y="6650"/>
                      <a:pt x="1552" y="7949"/>
                    </a:cubicBezTo>
                    <a:cubicBezTo>
                      <a:pt x="1579" y="7989"/>
                      <a:pt x="1616" y="8006"/>
                      <a:pt x="1654" y="8006"/>
                    </a:cubicBezTo>
                    <a:cubicBezTo>
                      <a:pt x="1705" y="8006"/>
                      <a:pt x="1755" y="7972"/>
                      <a:pt x="1774" y="7917"/>
                    </a:cubicBezTo>
                    <a:cubicBezTo>
                      <a:pt x="2249" y="6460"/>
                      <a:pt x="3357" y="5479"/>
                      <a:pt x="4307" y="4370"/>
                    </a:cubicBezTo>
                    <a:cubicBezTo>
                      <a:pt x="4339" y="4719"/>
                      <a:pt x="4371" y="5067"/>
                      <a:pt x="4434" y="5415"/>
                    </a:cubicBezTo>
                    <a:cubicBezTo>
                      <a:pt x="2977" y="6397"/>
                      <a:pt x="2344" y="8202"/>
                      <a:pt x="2819" y="9881"/>
                    </a:cubicBezTo>
                    <a:cubicBezTo>
                      <a:pt x="3579" y="12161"/>
                      <a:pt x="6271" y="13206"/>
                      <a:pt x="7759" y="14979"/>
                    </a:cubicBezTo>
                    <a:cubicBezTo>
                      <a:pt x="7775" y="15003"/>
                      <a:pt x="7799" y="15013"/>
                      <a:pt x="7825" y="15013"/>
                    </a:cubicBezTo>
                    <a:cubicBezTo>
                      <a:pt x="7902" y="15013"/>
                      <a:pt x="7997" y="14924"/>
                      <a:pt x="7949" y="14853"/>
                    </a:cubicBezTo>
                    <a:cubicBezTo>
                      <a:pt x="6588" y="12541"/>
                      <a:pt x="7696" y="10039"/>
                      <a:pt x="7094" y="7601"/>
                    </a:cubicBezTo>
                    <a:cubicBezTo>
                      <a:pt x="6868" y="6667"/>
                      <a:pt x="6162" y="5356"/>
                      <a:pt x="5112" y="5356"/>
                    </a:cubicBezTo>
                    <a:cubicBezTo>
                      <a:pt x="4986" y="5356"/>
                      <a:pt x="4855" y="5375"/>
                      <a:pt x="4719" y="5415"/>
                    </a:cubicBezTo>
                    <a:cubicBezTo>
                      <a:pt x="4687" y="5099"/>
                      <a:pt x="4656" y="4782"/>
                      <a:pt x="4624" y="4465"/>
                    </a:cubicBezTo>
                    <a:cubicBezTo>
                      <a:pt x="4592" y="4307"/>
                      <a:pt x="4592" y="4180"/>
                      <a:pt x="4592" y="4022"/>
                    </a:cubicBezTo>
                    <a:cubicBezTo>
                      <a:pt x="4814" y="3737"/>
                      <a:pt x="5036" y="3452"/>
                      <a:pt x="5194" y="3135"/>
                    </a:cubicBezTo>
                    <a:cubicBezTo>
                      <a:pt x="5574" y="2470"/>
                      <a:pt x="5574" y="1678"/>
                      <a:pt x="5226" y="1013"/>
                    </a:cubicBezTo>
                    <a:lnTo>
                      <a:pt x="5226" y="1013"/>
                    </a:lnTo>
                    <a:cubicBezTo>
                      <a:pt x="5669" y="1615"/>
                      <a:pt x="6239" y="2090"/>
                      <a:pt x="6904" y="2439"/>
                    </a:cubicBezTo>
                    <a:cubicBezTo>
                      <a:pt x="8424" y="3230"/>
                      <a:pt x="10135" y="3325"/>
                      <a:pt x="11465" y="4529"/>
                    </a:cubicBezTo>
                    <a:cubicBezTo>
                      <a:pt x="11491" y="4555"/>
                      <a:pt x="11522" y="4566"/>
                      <a:pt x="11553" y="4566"/>
                    </a:cubicBezTo>
                    <a:cubicBezTo>
                      <a:pt x="11668" y="4566"/>
                      <a:pt x="11780" y="4407"/>
                      <a:pt x="11655" y="4307"/>
                    </a:cubicBezTo>
                    <a:cubicBezTo>
                      <a:pt x="10705" y="3515"/>
                      <a:pt x="9850" y="2724"/>
                      <a:pt x="9279" y="1583"/>
                    </a:cubicBezTo>
                    <a:cubicBezTo>
                      <a:pt x="9089" y="1203"/>
                      <a:pt x="8963" y="792"/>
                      <a:pt x="8804" y="412"/>
                    </a:cubicBezTo>
                    <a:lnTo>
                      <a:pt x="8804" y="412"/>
                    </a:lnTo>
                    <a:cubicBezTo>
                      <a:pt x="9058" y="728"/>
                      <a:pt x="9248" y="1077"/>
                      <a:pt x="9406" y="1457"/>
                    </a:cubicBezTo>
                    <a:cubicBezTo>
                      <a:pt x="9446" y="1510"/>
                      <a:pt x="9502" y="1535"/>
                      <a:pt x="9556" y="1535"/>
                    </a:cubicBezTo>
                    <a:cubicBezTo>
                      <a:pt x="9632" y="1535"/>
                      <a:pt x="9704" y="1486"/>
                      <a:pt x="9723" y="1393"/>
                    </a:cubicBezTo>
                    <a:cubicBezTo>
                      <a:pt x="9723" y="982"/>
                      <a:pt x="9755" y="507"/>
                      <a:pt x="9786" y="0"/>
                    </a:cubicBezTo>
                    <a:lnTo>
                      <a:pt x="9469" y="0"/>
                    </a:lnTo>
                    <a:cubicBezTo>
                      <a:pt x="9469" y="285"/>
                      <a:pt x="9438" y="538"/>
                      <a:pt x="9438" y="792"/>
                    </a:cubicBezTo>
                    <a:cubicBezTo>
                      <a:pt x="9279" y="538"/>
                      <a:pt x="9089" y="253"/>
                      <a:pt x="8868" y="0"/>
                    </a:cubicBezTo>
                    <a:lnTo>
                      <a:pt x="8266" y="0"/>
                    </a:lnTo>
                    <a:cubicBezTo>
                      <a:pt x="8456" y="348"/>
                      <a:pt x="8614" y="728"/>
                      <a:pt x="8773" y="1108"/>
                    </a:cubicBezTo>
                    <a:cubicBezTo>
                      <a:pt x="9089" y="1932"/>
                      <a:pt x="9564" y="2724"/>
                      <a:pt x="10198" y="3357"/>
                    </a:cubicBezTo>
                    <a:cubicBezTo>
                      <a:pt x="9628" y="3104"/>
                      <a:pt x="9089" y="2914"/>
                      <a:pt x="8488" y="2724"/>
                    </a:cubicBezTo>
                    <a:cubicBezTo>
                      <a:pt x="6904" y="2217"/>
                      <a:pt x="5669" y="1425"/>
                      <a:pt x="5036" y="0"/>
                    </a:cubicBezTo>
                    <a:lnTo>
                      <a:pt x="4719" y="0"/>
                    </a:lnTo>
                    <a:cubicBezTo>
                      <a:pt x="4751" y="158"/>
                      <a:pt x="4814" y="285"/>
                      <a:pt x="4877" y="443"/>
                    </a:cubicBezTo>
                    <a:cubicBezTo>
                      <a:pt x="4782" y="285"/>
                      <a:pt x="4687" y="127"/>
                      <a:pt x="4561" y="0"/>
                    </a:cubicBezTo>
                    <a:lnTo>
                      <a:pt x="4307" y="0"/>
                    </a:lnTo>
                    <a:cubicBezTo>
                      <a:pt x="4212" y="1330"/>
                      <a:pt x="4212" y="2692"/>
                      <a:pt x="4307" y="4022"/>
                    </a:cubicBezTo>
                    <a:cubicBezTo>
                      <a:pt x="3421" y="5099"/>
                      <a:pt x="2376" y="5954"/>
                      <a:pt x="1774" y="7221"/>
                    </a:cubicBezTo>
                    <a:cubicBezTo>
                      <a:pt x="1665" y="7420"/>
                      <a:pt x="1639" y="7547"/>
                      <a:pt x="1589" y="7547"/>
                    </a:cubicBezTo>
                    <a:cubicBezTo>
                      <a:pt x="1552" y="7547"/>
                      <a:pt x="1502" y="7477"/>
                      <a:pt x="1394" y="7316"/>
                    </a:cubicBezTo>
                    <a:cubicBezTo>
                      <a:pt x="1077" y="6904"/>
                      <a:pt x="855" y="6397"/>
                      <a:pt x="697" y="5890"/>
                    </a:cubicBezTo>
                    <a:cubicBezTo>
                      <a:pt x="539" y="5099"/>
                      <a:pt x="570" y="4275"/>
                      <a:pt x="792" y="3515"/>
                    </a:cubicBezTo>
                    <a:cubicBezTo>
                      <a:pt x="1172" y="2122"/>
                      <a:pt x="2217" y="570"/>
                      <a:pt x="3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16"/>
            <p:cNvSpPr/>
            <p:nvPr/>
          </p:nvSpPr>
          <p:spPr>
            <a:xfrm flipH="1">
              <a:off x="8904380" y="1228450"/>
              <a:ext cx="239616" cy="222950"/>
            </a:xfrm>
            <a:custGeom>
              <a:rect b="b" l="l" r="r" t="t"/>
              <a:pathLst>
                <a:path extrusionOk="0" h="13257" w="14248">
                  <a:moveTo>
                    <a:pt x="0" y="1"/>
                  </a:moveTo>
                  <a:lnTo>
                    <a:pt x="0" y="507"/>
                  </a:lnTo>
                  <a:cubicBezTo>
                    <a:pt x="1203" y="951"/>
                    <a:pt x="2344" y="1521"/>
                    <a:pt x="3420" y="2249"/>
                  </a:cubicBezTo>
                  <a:cubicBezTo>
                    <a:pt x="5257" y="3579"/>
                    <a:pt x="6270" y="5669"/>
                    <a:pt x="7474" y="7538"/>
                  </a:cubicBezTo>
                  <a:cubicBezTo>
                    <a:pt x="8646" y="9375"/>
                    <a:pt x="10229" y="11497"/>
                    <a:pt x="12383" y="12130"/>
                  </a:cubicBezTo>
                  <a:cubicBezTo>
                    <a:pt x="11017" y="12478"/>
                    <a:pt x="9641" y="12674"/>
                    <a:pt x="8277" y="12674"/>
                  </a:cubicBezTo>
                  <a:cubicBezTo>
                    <a:pt x="6161" y="12674"/>
                    <a:pt x="4073" y="12201"/>
                    <a:pt x="2090" y="11085"/>
                  </a:cubicBezTo>
                  <a:cubicBezTo>
                    <a:pt x="1362" y="10641"/>
                    <a:pt x="633" y="10166"/>
                    <a:pt x="0" y="9596"/>
                  </a:cubicBezTo>
                  <a:lnTo>
                    <a:pt x="0" y="10388"/>
                  </a:lnTo>
                  <a:cubicBezTo>
                    <a:pt x="2399" y="12463"/>
                    <a:pt x="5210" y="13257"/>
                    <a:pt x="8102" y="13257"/>
                  </a:cubicBezTo>
                  <a:cubicBezTo>
                    <a:pt x="10021" y="13257"/>
                    <a:pt x="11976" y="12907"/>
                    <a:pt x="13871" y="12352"/>
                  </a:cubicBezTo>
                  <a:cubicBezTo>
                    <a:pt x="14179" y="12259"/>
                    <a:pt x="14247" y="11749"/>
                    <a:pt x="13902" y="11749"/>
                  </a:cubicBezTo>
                  <a:cubicBezTo>
                    <a:pt x="13892" y="11749"/>
                    <a:pt x="13882" y="11749"/>
                    <a:pt x="13871" y="11750"/>
                  </a:cubicBezTo>
                  <a:cubicBezTo>
                    <a:pt x="13858" y="11750"/>
                    <a:pt x="13844" y="11750"/>
                    <a:pt x="13831" y="11750"/>
                  </a:cubicBezTo>
                  <a:cubicBezTo>
                    <a:pt x="10339" y="11750"/>
                    <a:pt x="8165" y="7623"/>
                    <a:pt x="6587" y="5036"/>
                  </a:cubicBezTo>
                  <a:cubicBezTo>
                    <a:pt x="5827" y="3801"/>
                    <a:pt x="4845" y="2693"/>
                    <a:pt x="3737" y="1806"/>
                  </a:cubicBezTo>
                  <a:cubicBezTo>
                    <a:pt x="2629" y="887"/>
                    <a:pt x="1298" y="4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6"/>
          <p:cNvSpPr/>
          <p:nvPr/>
        </p:nvSpPr>
        <p:spPr>
          <a:xfrm flipH="1" rot="10800000">
            <a:off x="0" y="5000043"/>
            <a:ext cx="9144000" cy="22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7"/>
          <p:cNvSpPr/>
          <p:nvPr/>
        </p:nvSpPr>
        <p:spPr>
          <a:xfrm flipH="1" rot="5400000">
            <a:off x="7864059" y="2377869"/>
            <a:ext cx="2171172" cy="387763"/>
          </a:xfrm>
          <a:custGeom>
            <a:rect b="b" l="l" r="r" t="t"/>
            <a:pathLst>
              <a:path extrusionOk="0" h="37071" w="207569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7"/>
          <p:cNvSpPr/>
          <p:nvPr/>
        </p:nvSpPr>
        <p:spPr>
          <a:xfrm rot="-5400000">
            <a:off x="-892916" y="2377869"/>
            <a:ext cx="2171172" cy="387763"/>
          </a:xfrm>
          <a:custGeom>
            <a:rect b="b" l="l" r="r" t="t"/>
            <a:pathLst>
              <a:path extrusionOk="0" h="37071" w="207569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7"/>
          <p:cNvSpPr txBox="1"/>
          <p:nvPr>
            <p:ph hasCustomPrompt="1" type="title"/>
          </p:nvPr>
        </p:nvSpPr>
        <p:spPr>
          <a:xfrm>
            <a:off x="1523300" y="2009850"/>
            <a:ext cx="6380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08" name="Google Shape;1008;p17"/>
          <p:cNvSpPr txBox="1"/>
          <p:nvPr>
            <p:ph idx="1" type="subTitle"/>
          </p:nvPr>
        </p:nvSpPr>
        <p:spPr>
          <a:xfrm>
            <a:off x="1523288" y="2709450"/>
            <a:ext cx="6380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9" name="Google Shape;1009;p17"/>
          <p:cNvSpPr/>
          <p:nvPr/>
        </p:nvSpPr>
        <p:spPr>
          <a:xfrm flipH="1" rot="1053590">
            <a:off x="968764" y="4808492"/>
            <a:ext cx="276005" cy="171374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7"/>
          <p:cNvSpPr/>
          <p:nvPr/>
        </p:nvSpPr>
        <p:spPr>
          <a:xfrm flipH="1" rot="-5400000">
            <a:off x="9000468" y="2025145"/>
            <a:ext cx="215339" cy="70635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7"/>
          <p:cNvSpPr/>
          <p:nvPr/>
        </p:nvSpPr>
        <p:spPr>
          <a:xfrm rot="10800000">
            <a:off x="661110" y="3217299"/>
            <a:ext cx="215001" cy="193064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17"/>
          <p:cNvGrpSpPr/>
          <p:nvPr/>
        </p:nvGrpSpPr>
        <p:grpSpPr>
          <a:xfrm flipH="1" rot="-5400000">
            <a:off x="8916035" y="2642586"/>
            <a:ext cx="319341" cy="137209"/>
            <a:chOff x="4380693" y="4999992"/>
            <a:chExt cx="409990" cy="176158"/>
          </a:xfrm>
        </p:grpSpPr>
        <p:sp>
          <p:nvSpPr>
            <p:cNvPr id="1013" name="Google Shape;1013;p17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17"/>
          <p:cNvSpPr/>
          <p:nvPr/>
        </p:nvSpPr>
        <p:spPr>
          <a:xfrm rot="5400000">
            <a:off x="607850" y="1028973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7"/>
          <p:cNvSpPr/>
          <p:nvPr/>
        </p:nvSpPr>
        <p:spPr>
          <a:xfrm rot="5400000">
            <a:off x="1025048" y="427067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7"/>
          <p:cNvSpPr/>
          <p:nvPr/>
        </p:nvSpPr>
        <p:spPr>
          <a:xfrm rot="-5400000">
            <a:off x="8036354" y="4452930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7"/>
          <p:cNvSpPr/>
          <p:nvPr/>
        </p:nvSpPr>
        <p:spPr>
          <a:xfrm rot="-5400000">
            <a:off x="8435410" y="4520331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7"/>
          <p:cNvSpPr/>
          <p:nvPr/>
        </p:nvSpPr>
        <p:spPr>
          <a:xfrm rot="5400000">
            <a:off x="676256" y="47336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7"/>
          <p:cNvSpPr/>
          <p:nvPr/>
        </p:nvSpPr>
        <p:spPr>
          <a:xfrm rot="-5400000">
            <a:off x="7969002" y="685871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7"/>
          <p:cNvSpPr/>
          <p:nvPr/>
        </p:nvSpPr>
        <p:spPr>
          <a:xfrm rot="8100000">
            <a:off x="-62804" y="181231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17"/>
          <p:cNvGrpSpPr/>
          <p:nvPr/>
        </p:nvGrpSpPr>
        <p:grpSpPr>
          <a:xfrm rot="5400000">
            <a:off x="251698" y="955829"/>
            <a:ext cx="163425" cy="285015"/>
            <a:chOff x="2664696" y="4499755"/>
            <a:chExt cx="163425" cy="285015"/>
          </a:xfrm>
        </p:grpSpPr>
        <p:sp>
          <p:nvSpPr>
            <p:cNvPr id="1028" name="Google Shape;1028;p17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0" name="Google Shape;1030;p17"/>
          <p:cNvSpPr/>
          <p:nvPr/>
        </p:nvSpPr>
        <p:spPr>
          <a:xfrm rot="-5400000">
            <a:off x="8960762" y="1259944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7"/>
          <p:cNvSpPr/>
          <p:nvPr/>
        </p:nvSpPr>
        <p:spPr>
          <a:xfrm rot="5400000">
            <a:off x="237746" y="22422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2" name="Google Shape;1032;p17"/>
          <p:cNvGrpSpPr/>
          <p:nvPr/>
        </p:nvGrpSpPr>
        <p:grpSpPr>
          <a:xfrm rot="10800000">
            <a:off x="509514" y="-2"/>
            <a:ext cx="327992" cy="112741"/>
            <a:chOff x="4380693" y="4999992"/>
            <a:chExt cx="409990" cy="176158"/>
          </a:xfrm>
        </p:grpSpPr>
        <p:sp>
          <p:nvSpPr>
            <p:cNvPr id="1033" name="Google Shape;1033;p17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0" name="Google Shape;1040;p17"/>
          <p:cNvSpPr/>
          <p:nvPr/>
        </p:nvSpPr>
        <p:spPr>
          <a:xfrm flipH="1" rot="-5400000">
            <a:off x="8876754" y="923479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7"/>
          <p:cNvSpPr/>
          <p:nvPr/>
        </p:nvSpPr>
        <p:spPr>
          <a:xfrm flipH="1" rot="-5400000">
            <a:off x="8389794" y="794385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7"/>
          <p:cNvSpPr/>
          <p:nvPr/>
        </p:nvSpPr>
        <p:spPr>
          <a:xfrm flipH="1" rot="10800000">
            <a:off x="87917" y="815652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7"/>
          <p:cNvSpPr/>
          <p:nvPr/>
        </p:nvSpPr>
        <p:spPr>
          <a:xfrm flipH="1" rot="10800000">
            <a:off x="31837" y="427916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7"/>
          <p:cNvSpPr/>
          <p:nvPr/>
        </p:nvSpPr>
        <p:spPr>
          <a:xfrm flipH="1" rot="-5400000">
            <a:off x="8181058" y="114679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7"/>
          <p:cNvSpPr/>
          <p:nvPr/>
        </p:nvSpPr>
        <p:spPr>
          <a:xfrm flipH="1" rot="-5400000">
            <a:off x="8565527" y="1028690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7"/>
          <p:cNvSpPr/>
          <p:nvPr/>
        </p:nvSpPr>
        <p:spPr>
          <a:xfrm flipH="1" rot="-8100000">
            <a:off x="8912805" y="181224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7" name="Google Shape;1047;p17"/>
          <p:cNvGrpSpPr/>
          <p:nvPr/>
        </p:nvGrpSpPr>
        <p:grpSpPr>
          <a:xfrm flipH="1" rot="10800000">
            <a:off x="76875" y="1343359"/>
            <a:ext cx="163425" cy="285015"/>
            <a:chOff x="2664696" y="4499755"/>
            <a:chExt cx="163425" cy="285015"/>
          </a:xfrm>
        </p:grpSpPr>
        <p:sp>
          <p:nvSpPr>
            <p:cNvPr id="1048" name="Google Shape;1048;p17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0" name="Google Shape;1050;p17"/>
          <p:cNvSpPr/>
          <p:nvPr/>
        </p:nvSpPr>
        <p:spPr>
          <a:xfrm flipH="1">
            <a:off x="630381" y="5063338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7"/>
          <p:cNvSpPr/>
          <p:nvPr/>
        </p:nvSpPr>
        <p:spPr>
          <a:xfrm flipH="1" rot="-5400000">
            <a:off x="8677438" y="22415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2" name="Google Shape;1052;p17"/>
          <p:cNvGrpSpPr/>
          <p:nvPr/>
        </p:nvGrpSpPr>
        <p:grpSpPr>
          <a:xfrm flipH="1" rot="10800000">
            <a:off x="8301061" y="-9"/>
            <a:ext cx="327992" cy="112741"/>
            <a:chOff x="4380693" y="4999992"/>
            <a:chExt cx="409990" cy="176158"/>
          </a:xfrm>
        </p:grpSpPr>
        <p:sp>
          <p:nvSpPr>
            <p:cNvPr id="1053" name="Google Shape;1053;p17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0" name="Google Shape;1060;p17"/>
          <p:cNvSpPr/>
          <p:nvPr/>
        </p:nvSpPr>
        <p:spPr>
          <a:xfrm rot="5400000">
            <a:off x="666448" y="3616967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7"/>
          <p:cNvSpPr/>
          <p:nvPr/>
        </p:nvSpPr>
        <p:spPr>
          <a:xfrm rot="-5400000">
            <a:off x="8095315" y="3869196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7"/>
          <p:cNvSpPr/>
          <p:nvPr/>
        </p:nvSpPr>
        <p:spPr>
          <a:xfrm rot="8100000">
            <a:off x="303521" y="1244744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7"/>
          <p:cNvSpPr/>
          <p:nvPr/>
        </p:nvSpPr>
        <p:spPr>
          <a:xfrm rot="5400000">
            <a:off x="647631" y="1178186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7"/>
          <p:cNvSpPr/>
          <p:nvPr/>
        </p:nvSpPr>
        <p:spPr>
          <a:xfrm rot="5400000">
            <a:off x="995071" y="3903410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7"/>
          <p:cNvSpPr/>
          <p:nvPr/>
        </p:nvSpPr>
        <p:spPr>
          <a:xfrm rot="-5400000">
            <a:off x="8577776" y="444497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7"/>
          <p:cNvSpPr/>
          <p:nvPr/>
        </p:nvSpPr>
        <p:spPr>
          <a:xfrm rot="5400000">
            <a:off x="1051533" y="781322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7"/>
          <p:cNvSpPr/>
          <p:nvPr/>
        </p:nvSpPr>
        <p:spPr>
          <a:xfrm rot="5400000">
            <a:off x="374365" y="189581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7"/>
          <p:cNvSpPr/>
          <p:nvPr/>
        </p:nvSpPr>
        <p:spPr>
          <a:xfrm>
            <a:off x="65757" y="4592834"/>
            <a:ext cx="223375" cy="13869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7"/>
          <p:cNvSpPr/>
          <p:nvPr/>
        </p:nvSpPr>
        <p:spPr>
          <a:xfrm>
            <a:off x="625947" y="2272514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7"/>
          <p:cNvSpPr/>
          <p:nvPr/>
        </p:nvSpPr>
        <p:spPr>
          <a:xfrm rot="10800000">
            <a:off x="8755769" y="4396415"/>
            <a:ext cx="276008" cy="171375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7"/>
          <p:cNvSpPr/>
          <p:nvPr/>
        </p:nvSpPr>
        <p:spPr>
          <a:xfrm rot="10800000">
            <a:off x="8946266" y="3239580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7"/>
          <p:cNvSpPr/>
          <p:nvPr/>
        </p:nvSpPr>
        <p:spPr>
          <a:xfrm>
            <a:off x="105532" y="3049862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7"/>
          <p:cNvSpPr/>
          <p:nvPr/>
        </p:nvSpPr>
        <p:spPr>
          <a:xfrm rot="10800000">
            <a:off x="8838971" y="3092033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7"/>
          <p:cNvSpPr/>
          <p:nvPr/>
        </p:nvSpPr>
        <p:spPr>
          <a:xfrm rot="2700000">
            <a:off x="686655" y="2125082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5" name="Google Shape;1075;p17"/>
          <p:cNvGrpSpPr/>
          <p:nvPr/>
        </p:nvGrpSpPr>
        <p:grpSpPr>
          <a:xfrm rot="10800000">
            <a:off x="8525420" y="3249435"/>
            <a:ext cx="163425" cy="285015"/>
            <a:chOff x="2664696" y="4499755"/>
            <a:chExt cx="163425" cy="285015"/>
          </a:xfrm>
        </p:grpSpPr>
        <p:sp>
          <p:nvSpPr>
            <p:cNvPr id="1076" name="Google Shape;1076;p17"/>
            <p:cNvSpPr/>
            <p:nvPr/>
          </p:nvSpPr>
          <p:spPr>
            <a:xfrm>
              <a:off x="2664696" y="4499755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7"/>
            <p:cNvSpPr/>
            <p:nvPr/>
          </p:nvSpPr>
          <p:spPr>
            <a:xfrm>
              <a:off x="2785353" y="4773275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17"/>
          <p:cNvSpPr/>
          <p:nvPr/>
        </p:nvSpPr>
        <p:spPr>
          <a:xfrm rot="-5400000">
            <a:off x="8966914" y="4806245"/>
            <a:ext cx="276452" cy="90681"/>
          </a:xfrm>
          <a:custGeom>
            <a:rect b="b" l="l" r="r" t="t"/>
            <a:pathLst>
              <a:path extrusionOk="0" h="2920" w="8902">
                <a:moveTo>
                  <a:pt x="5814" y="1"/>
                </a:moveTo>
                <a:cubicBezTo>
                  <a:pt x="4214" y="1"/>
                  <a:pt x="2626" y="704"/>
                  <a:pt x="1377" y="1672"/>
                </a:cubicBezTo>
                <a:cubicBezTo>
                  <a:pt x="889" y="2045"/>
                  <a:pt x="431" y="2475"/>
                  <a:pt x="1" y="2919"/>
                </a:cubicBezTo>
                <a:lnTo>
                  <a:pt x="373" y="2919"/>
                </a:lnTo>
                <a:cubicBezTo>
                  <a:pt x="488" y="2804"/>
                  <a:pt x="588" y="2690"/>
                  <a:pt x="703" y="2589"/>
                </a:cubicBezTo>
                <a:cubicBezTo>
                  <a:pt x="1606" y="1658"/>
                  <a:pt x="2724" y="970"/>
                  <a:pt x="3957" y="583"/>
                </a:cubicBezTo>
                <a:lnTo>
                  <a:pt x="3957" y="583"/>
                </a:lnTo>
                <a:cubicBezTo>
                  <a:pt x="3570" y="927"/>
                  <a:pt x="3154" y="1242"/>
                  <a:pt x="2724" y="1529"/>
                </a:cubicBezTo>
                <a:cubicBezTo>
                  <a:pt x="2151" y="1959"/>
                  <a:pt x="1606" y="2417"/>
                  <a:pt x="1076" y="2919"/>
                </a:cubicBezTo>
                <a:lnTo>
                  <a:pt x="1334" y="2919"/>
                </a:lnTo>
                <a:cubicBezTo>
                  <a:pt x="2265" y="2102"/>
                  <a:pt x="3398" y="1443"/>
                  <a:pt x="4215" y="511"/>
                </a:cubicBezTo>
                <a:cubicBezTo>
                  <a:pt x="4735" y="375"/>
                  <a:pt x="5264" y="311"/>
                  <a:pt x="5802" y="311"/>
                </a:cubicBezTo>
                <a:cubicBezTo>
                  <a:pt x="5946" y="311"/>
                  <a:pt x="6090" y="316"/>
                  <a:pt x="6236" y="325"/>
                </a:cubicBezTo>
                <a:cubicBezTo>
                  <a:pt x="6379" y="339"/>
                  <a:pt x="6536" y="353"/>
                  <a:pt x="6708" y="382"/>
                </a:cubicBezTo>
                <a:cubicBezTo>
                  <a:pt x="6121" y="869"/>
                  <a:pt x="5419" y="1199"/>
                  <a:pt x="4759" y="1586"/>
                </a:cubicBezTo>
                <a:cubicBezTo>
                  <a:pt x="4086" y="1987"/>
                  <a:pt x="3441" y="2460"/>
                  <a:pt x="2781" y="2919"/>
                </a:cubicBezTo>
                <a:lnTo>
                  <a:pt x="3111" y="2919"/>
                </a:lnTo>
                <a:cubicBezTo>
                  <a:pt x="3742" y="2475"/>
                  <a:pt x="4372" y="2016"/>
                  <a:pt x="5032" y="1615"/>
                </a:cubicBezTo>
                <a:cubicBezTo>
                  <a:pt x="5677" y="1228"/>
                  <a:pt x="6336" y="927"/>
                  <a:pt x="6880" y="396"/>
                </a:cubicBezTo>
                <a:cubicBezTo>
                  <a:pt x="7511" y="511"/>
                  <a:pt x="8156" y="755"/>
                  <a:pt x="8385" y="1314"/>
                </a:cubicBezTo>
                <a:cubicBezTo>
                  <a:pt x="7382" y="1873"/>
                  <a:pt x="6365" y="2417"/>
                  <a:pt x="5333" y="2919"/>
                </a:cubicBezTo>
                <a:lnTo>
                  <a:pt x="5634" y="2919"/>
                </a:lnTo>
                <a:cubicBezTo>
                  <a:pt x="6579" y="2446"/>
                  <a:pt x="7511" y="1930"/>
                  <a:pt x="8414" y="1385"/>
                </a:cubicBezTo>
                <a:cubicBezTo>
                  <a:pt x="8457" y="1529"/>
                  <a:pt x="8471" y="1672"/>
                  <a:pt x="8471" y="1830"/>
                </a:cubicBezTo>
                <a:cubicBezTo>
                  <a:pt x="8457" y="2202"/>
                  <a:pt x="8371" y="2575"/>
                  <a:pt x="8199" y="2919"/>
                </a:cubicBezTo>
                <a:lnTo>
                  <a:pt x="8414" y="2919"/>
                </a:lnTo>
                <a:cubicBezTo>
                  <a:pt x="8901" y="1887"/>
                  <a:pt x="8901" y="826"/>
                  <a:pt x="7611" y="325"/>
                </a:cubicBezTo>
                <a:cubicBezTo>
                  <a:pt x="7023" y="101"/>
                  <a:pt x="6417" y="1"/>
                  <a:pt x="5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7"/>
          <p:cNvSpPr/>
          <p:nvPr/>
        </p:nvSpPr>
        <p:spPr>
          <a:xfrm>
            <a:off x="9813" y="3479622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17"/>
          <p:cNvGrpSpPr/>
          <p:nvPr/>
        </p:nvGrpSpPr>
        <p:grpSpPr>
          <a:xfrm rot="5400000">
            <a:off x="-114939" y="3199463"/>
            <a:ext cx="327992" cy="112741"/>
            <a:chOff x="4380693" y="4999992"/>
            <a:chExt cx="409990" cy="176158"/>
          </a:xfrm>
        </p:grpSpPr>
        <p:sp>
          <p:nvSpPr>
            <p:cNvPr id="1081" name="Google Shape;1081;p17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8" name="Google Shape;1088;p17"/>
          <p:cNvSpPr/>
          <p:nvPr/>
        </p:nvSpPr>
        <p:spPr>
          <a:xfrm rot="10800000">
            <a:off x="8171257" y="1257435"/>
            <a:ext cx="163425" cy="285015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7"/>
          <p:cNvSpPr/>
          <p:nvPr/>
        </p:nvSpPr>
        <p:spPr>
          <a:xfrm rot="10800000">
            <a:off x="8769834" y="4690583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7"/>
          <p:cNvSpPr/>
          <p:nvPr/>
        </p:nvSpPr>
        <p:spPr>
          <a:xfrm rot="-8100000">
            <a:off x="7855009" y="1711403"/>
            <a:ext cx="288565" cy="129516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7"/>
          <p:cNvSpPr/>
          <p:nvPr/>
        </p:nvSpPr>
        <p:spPr>
          <a:xfrm rot="10800000">
            <a:off x="8212632" y="2117053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7"/>
          <p:cNvSpPr/>
          <p:nvPr/>
        </p:nvSpPr>
        <p:spPr>
          <a:xfrm rot="10800000">
            <a:off x="7959671" y="2687147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7"/>
          <p:cNvSpPr/>
          <p:nvPr/>
        </p:nvSpPr>
        <p:spPr>
          <a:xfrm>
            <a:off x="995076" y="2500872"/>
            <a:ext cx="223382" cy="20056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7"/>
          <p:cNvSpPr/>
          <p:nvPr/>
        </p:nvSpPr>
        <p:spPr>
          <a:xfrm>
            <a:off x="850839" y="2290935"/>
            <a:ext cx="247881" cy="110745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7"/>
          <p:cNvSpPr/>
          <p:nvPr/>
        </p:nvSpPr>
        <p:spPr>
          <a:xfrm>
            <a:off x="259159" y="3342607"/>
            <a:ext cx="141591" cy="283151"/>
          </a:xfrm>
          <a:custGeom>
            <a:rect b="b" l="l" r="r" t="t"/>
            <a:pathLst>
              <a:path extrusionOk="0" h="9117" w="4559">
                <a:moveTo>
                  <a:pt x="2938" y="181"/>
                </a:moveTo>
                <a:cubicBezTo>
                  <a:pt x="2968" y="181"/>
                  <a:pt x="2996" y="183"/>
                  <a:pt x="3025" y="187"/>
                </a:cubicBezTo>
                <a:lnTo>
                  <a:pt x="3025" y="202"/>
                </a:lnTo>
                <a:cubicBezTo>
                  <a:pt x="2767" y="1735"/>
                  <a:pt x="2480" y="3240"/>
                  <a:pt x="2165" y="4759"/>
                </a:cubicBezTo>
                <a:cubicBezTo>
                  <a:pt x="1993" y="5576"/>
                  <a:pt x="1778" y="6393"/>
                  <a:pt x="1592" y="7225"/>
                </a:cubicBezTo>
                <a:cubicBezTo>
                  <a:pt x="1606" y="6608"/>
                  <a:pt x="1577" y="5978"/>
                  <a:pt x="1549" y="5404"/>
                </a:cubicBezTo>
                <a:cubicBezTo>
                  <a:pt x="1491" y="4043"/>
                  <a:pt x="1362" y="2696"/>
                  <a:pt x="1319" y="1348"/>
                </a:cubicBezTo>
                <a:lnTo>
                  <a:pt x="1305" y="1320"/>
                </a:lnTo>
                <a:cubicBezTo>
                  <a:pt x="1649" y="732"/>
                  <a:pt x="2122" y="288"/>
                  <a:pt x="2753" y="187"/>
                </a:cubicBezTo>
                <a:cubicBezTo>
                  <a:pt x="2819" y="187"/>
                  <a:pt x="2880" y="181"/>
                  <a:pt x="2938" y="181"/>
                </a:cubicBezTo>
                <a:close/>
                <a:moveTo>
                  <a:pt x="3048" y="1"/>
                </a:moveTo>
                <a:cubicBezTo>
                  <a:pt x="3040" y="1"/>
                  <a:pt x="3033" y="1"/>
                  <a:pt x="3025" y="1"/>
                </a:cubicBezTo>
                <a:cubicBezTo>
                  <a:pt x="1420" y="30"/>
                  <a:pt x="717" y="2108"/>
                  <a:pt x="445" y="3398"/>
                </a:cubicBezTo>
                <a:cubicBezTo>
                  <a:pt x="1" y="5318"/>
                  <a:pt x="259" y="7325"/>
                  <a:pt x="1147" y="9074"/>
                </a:cubicBezTo>
                <a:lnTo>
                  <a:pt x="1176" y="9031"/>
                </a:lnTo>
                <a:cubicBezTo>
                  <a:pt x="488" y="7425"/>
                  <a:pt x="115" y="5763"/>
                  <a:pt x="431" y="4014"/>
                </a:cubicBezTo>
                <a:cubicBezTo>
                  <a:pt x="560" y="3298"/>
                  <a:pt x="789" y="2237"/>
                  <a:pt x="1248" y="1420"/>
                </a:cubicBezTo>
                <a:cubicBezTo>
                  <a:pt x="1262" y="2739"/>
                  <a:pt x="1377" y="4057"/>
                  <a:pt x="1420" y="5390"/>
                </a:cubicBezTo>
                <a:cubicBezTo>
                  <a:pt x="1463" y="6580"/>
                  <a:pt x="1334" y="7741"/>
                  <a:pt x="1276" y="8930"/>
                </a:cubicBezTo>
                <a:lnTo>
                  <a:pt x="1262" y="8959"/>
                </a:lnTo>
                <a:cubicBezTo>
                  <a:pt x="1270" y="8955"/>
                  <a:pt x="1280" y="8953"/>
                  <a:pt x="1290" y="8953"/>
                </a:cubicBezTo>
                <a:cubicBezTo>
                  <a:pt x="1316" y="8953"/>
                  <a:pt x="1346" y="8963"/>
                  <a:pt x="1377" y="8973"/>
                </a:cubicBezTo>
                <a:cubicBezTo>
                  <a:pt x="1405" y="8887"/>
                  <a:pt x="1434" y="8801"/>
                  <a:pt x="1448" y="8715"/>
                </a:cubicBezTo>
                <a:cubicBezTo>
                  <a:pt x="1936" y="7554"/>
                  <a:pt x="2394" y="6379"/>
                  <a:pt x="2810" y="5204"/>
                </a:cubicBezTo>
                <a:cubicBezTo>
                  <a:pt x="3197" y="4028"/>
                  <a:pt x="3498" y="2839"/>
                  <a:pt x="3727" y="1635"/>
                </a:cubicBezTo>
                <a:cubicBezTo>
                  <a:pt x="3727" y="1617"/>
                  <a:pt x="3705" y="1605"/>
                  <a:pt x="3685" y="1605"/>
                </a:cubicBezTo>
                <a:cubicBezTo>
                  <a:pt x="3673" y="1605"/>
                  <a:pt x="3661" y="1610"/>
                  <a:pt x="3656" y="1621"/>
                </a:cubicBezTo>
                <a:cubicBezTo>
                  <a:pt x="3326" y="2896"/>
                  <a:pt x="3054" y="4157"/>
                  <a:pt x="2609" y="5390"/>
                </a:cubicBezTo>
                <a:cubicBezTo>
                  <a:pt x="2308" y="6236"/>
                  <a:pt x="1979" y="7067"/>
                  <a:pt x="1663" y="7898"/>
                </a:cubicBezTo>
                <a:cubicBezTo>
                  <a:pt x="1907" y="6866"/>
                  <a:pt x="2093" y="5791"/>
                  <a:pt x="2308" y="4774"/>
                </a:cubicBezTo>
                <a:cubicBezTo>
                  <a:pt x="2624" y="3255"/>
                  <a:pt x="2910" y="1750"/>
                  <a:pt x="3125" y="216"/>
                </a:cubicBezTo>
                <a:lnTo>
                  <a:pt x="3125" y="202"/>
                </a:lnTo>
                <a:cubicBezTo>
                  <a:pt x="4401" y="460"/>
                  <a:pt x="4415" y="3154"/>
                  <a:pt x="4300" y="4086"/>
                </a:cubicBezTo>
                <a:cubicBezTo>
                  <a:pt x="4057" y="6164"/>
                  <a:pt x="3111" y="7827"/>
                  <a:pt x="1377" y="8973"/>
                </a:cubicBezTo>
                <a:cubicBezTo>
                  <a:pt x="1434" y="9002"/>
                  <a:pt x="1463" y="9059"/>
                  <a:pt x="1463" y="9117"/>
                </a:cubicBezTo>
                <a:cubicBezTo>
                  <a:pt x="2337" y="8586"/>
                  <a:pt x="3082" y="7841"/>
                  <a:pt x="3613" y="6952"/>
                </a:cubicBezTo>
                <a:cubicBezTo>
                  <a:pt x="4171" y="5935"/>
                  <a:pt x="4487" y="4802"/>
                  <a:pt x="4530" y="3641"/>
                </a:cubicBezTo>
                <a:cubicBezTo>
                  <a:pt x="4558" y="2700"/>
                  <a:pt x="4488" y="1"/>
                  <a:pt x="304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7"/>
          <p:cNvSpPr/>
          <p:nvPr/>
        </p:nvSpPr>
        <p:spPr>
          <a:xfrm rot="-5400000">
            <a:off x="-115734" y="2456979"/>
            <a:ext cx="612272" cy="392155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7"/>
          <p:cNvSpPr/>
          <p:nvPr/>
        </p:nvSpPr>
        <p:spPr>
          <a:xfrm rot="10800000">
            <a:off x="-5685" y="1738095"/>
            <a:ext cx="623892" cy="518184"/>
          </a:xfrm>
          <a:custGeom>
            <a:rect b="b" l="l" r="r" t="t"/>
            <a:pathLst>
              <a:path extrusionOk="0" h="16059" w="19335">
                <a:moveTo>
                  <a:pt x="10377" y="101"/>
                </a:moveTo>
                <a:cubicBezTo>
                  <a:pt x="10592" y="101"/>
                  <a:pt x="10814" y="135"/>
                  <a:pt x="11036" y="192"/>
                </a:cubicBezTo>
                <a:cubicBezTo>
                  <a:pt x="11036" y="207"/>
                  <a:pt x="11036" y="207"/>
                  <a:pt x="11051" y="221"/>
                </a:cubicBezTo>
                <a:cubicBezTo>
                  <a:pt x="11825" y="1067"/>
                  <a:pt x="12556" y="1970"/>
                  <a:pt x="13330" y="2830"/>
                </a:cubicBezTo>
                <a:cubicBezTo>
                  <a:pt x="13659" y="3202"/>
                  <a:pt x="14018" y="3589"/>
                  <a:pt x="14405" y="3962"/>
                </a:cubicBezTo>
                <a:cubicBezTo>
                  <a:pt x="13803" y="3561"/>
                  <a:pt x="13172" y="3202"/>
                  <a:pt x="12570" y="2801"/>
                </a:cubicBezTo>
                <a:cubicBezTo>
                  <a:pt x="11481" y="2084"/>
                  <a:pt x="10391" y="1325"/>
                  <a:pt x="9331" y="551"/>
                </a:cubicBezTo>
                <a:lnTo>
                  <a:pt x="9317" y="551"/>
                </a:lnTo>
                <a:cubicBezTo>
                  <a:pt x="9360" y="479"/>
                  <a:pt x="9417" y="436"/>
                  <a:pt x="9474" y="379"/>
                </a:cubicBezTo>
                <a:cubicBezTo>
                  <a:pt x="9742" y="180"/>
                  <a:pt x="10051" y="101"/>
                  <a:pt x="10377" y="101"/>
                </a:cubicBezTo>
                <a:close/>
                <a:moveTo>
                  <a:pt x="11137" y="221"/>
                </a:moveTo>
                <a:lnTo>
                  <a:pt x="11137" y="221"/>
                </a:lnTo>
                <a:cubicBezTo>
                  <a:pt x="11911" y="450"/>
                  <a:pt x="12685" y="952"/>
                  <a:pt x="13186" y="1310"/>
                </a:cubicBezTo>
                <a:cubicBezTo>
                  <a:pt x="14433" y="2199"/>
                  <a:pt x="15193" y="3432"/>
                  <a:pt x="15738" y="4822"/>
                </a:cubicBezTo>
                <a:cubicBezTo>
                  <a:pt x="15738" y="4836"/>
                  <a:pt x="15723" y="4836"/>
                  <a:pt x="15709" y="4851"/>
                </a:cubicBezTo>
                <a:cubicBezTo>
                  <a:pt x="15680" y="4836"/>
                  <a:pt x="15652" y="4822"/>
                  <a:pt x="15623" y="4808"/>
                </a:cubicBezTo>
                <a:cubicBezTo>
                  <a:pt x="14863" y="4120"/>
                  <a:pt x="14104" y="3489"/>
                  <a:pt x="13401" y="2744"/>
                </a:cubicBezTo>
                <a:cubicBezTo>
                  <a:pt x="12642" y="1912"/>
                  <a:pt x="11925" y="1038"/>
                  <a:pt x="11137" y="221"/>
                </a:cubicBezTo>
                <a:close/>
                <a:moveTo>
                  <a:pt x="9274" y="608"/>
                </a:moveTo>
                <a:cubicBezTo>
                  <a:pt x="9274" y="608"/>
                  <a:pt x="9274" y="608"/>
                  <a:pt x="9274" y="622"/>
                </a:cubicBezTo>
                <a:cubicBezTo>
                  <a:pt x="10320" y="1425"/>
                  <a:pt x="11409" y="2170"/>
                  <a:pt x="12498" y="2901"/>
                </a:cubicBezTo>
                <a:cubicBezTo>
                  <a:pt x="13244" y="3389"/>
                  <a:pt x="13989" y="3933"/>
                  <a:pt x="14763" y="4421"/>
                </a:cubicBezTo>
                <a:cubicBezTo>
                  <a:pt x="14075" y="4105"/>
                  <a:pt x="13373" y="3790"/>
                  <a:pt x="12685" y="3460"/>
                </a:cubicBezTo>
                <a:cubicBezTo>
                  <a:pt x="11681" y="2959"/>
                  <a:pt x="10750" y="2357"/>
                  <a:pt x="9789" y="1798"/>
                </a:cubicBezTo>
                <a:cubicBezTo>
                  <a:pt x="9785" y="1796"/>
                  <a:pt x="9781" y="1795"/>
                  <a:pt x="9778" y="1795"/>
                </a:cubicBezTo>
                <a:cubicBezTo>
                  <a:pt x="9754" y="1795"/>
                  <a:pt x="9736" y="1828"/>
                  <a:pt x="9761" y="1841"/>
                </a:cubicBezTo>
                <a:cubicBezTo>
                  <a:pt x="10621" y="2443"/>
                  <a:pt x="11524" y="2973"/>
                  <a:pt x="12441" y="3460"/>
                </a:cubicBezTo>
                <a:cubicBezTo>
                  <a:pt x="13401" y="3933"/>
                  <a:pt x="14376" y="4363"/>
                  <a:pt x="15351" y="4765"/>
                </a:cubicBezTo>
                <a:cubicBezTo>
                  <a:pt x="15437" y="4808"/>
                  <a:pt x="15508" y="4851"/>
                  <a:pt x="15594" y="4894"/>
                </a:cubicBezTo>
                <a:cubicBezTo>
                  <a:pt x="15206" y="4970"/>
                  <a:pt x="14828" y="5007"/>
                  <a:pt x="14458" y="5007"/>
                </a:cubicBezTo>
                <a:cubicBezTo>
                  <a:pt x="13160" y="5007"/>
                  <a:pt x="11969" y="4545"/>
                  <a:pt x="10864" y="3675"/>
                </a:cubicBezTo>
                <a:lnTo>
                  <a:pt x="10879" y="3675"/>
                </a:lnTo>
                <a:cubicBezTo>
                  <a:pt x="10248" y="3174"/>
                  <a:pt x="8643" y="1525"/>
                  <a:pt x="9274" y="608"/>
                </a:cubicBezTo>
                <a:close/>
                <a:moveTo>
                  <a:pt x="7109" y="3948"/>
                </a:moveTo>
                <a:lnTo>
                  <a:pt x="7109" y="3948"/>
                </a:lnTo>
                <a:cubicBezTo>
                  <a:pt x="7453" y="3962"/>
                  <a:pt x="7783" y="4019"/>
                  <a:pt x="8098" y="4091"/>
                </a:cubicBezTo>
                <a:cubicBezTo>
                  <a:pt x="9130" y="4320"/>
                  <a:pt x="10033" y="4922"/>
                  <a:pt x="10893" y="5553"/>
                </a:cubicBezTo>
                <a:cubicBezTo>
                  <a:pt x="10234" y="5209"/>
                  <a:pt x="9560" y="4908"/>
                  <a:pt x="8858" y="4664"/>
                </a:cubicBezTo>
                <a:cubicBezTo>
                  <a:pt x="8285" y="4435"/>
                  <a:pt x="7711" y="4134"/>
                  <a:pt x="7109" y="3948"/>
                </a:cubicBezTo>
                <a:close/>
                <a:moveTo>
                  <a:pt x="6781" y="3933"/>
                </a:moveTo>
                <a:cubicBezTo>
                  <a:pt x="6809" y="3933"/>
                  <a:pt x="6837" y="3933"/>
                  <a:pt x="6866" y="3933"/>
                </a:cubicBezTo>
                <a:cubicBezTo>
                  <a:pt x="7597" y="4148"/>
                  <a:pt x="8313" y="4550"/>
                  <a:pt x="9016" y="4822"/>
                </a:cubicBezTo>
                <a:cubicBezTo>
                  <a:pt x="9703" y="5080"/>
                  <a:pt x="10363" y="5381"/>
                  <a:pt x="11036" y="5667"/>
                </a:cubicBezTo>
                <a:cubicBezTo>
                  <a:pt x="9789" y="5524"/>
                  <a:pt x="8571" y="5252"/>
                  <a:pt x="7324" y="5094"/>
                </a:cubicBezTo>
                <a:cubicBezTo>
                  <a:pt x="6269" y="4967"/>
                  <a:pt x="5135" y="4738"/>
                  <a:pt x="4042" y="4738"/>
                </a:cubicBezTo>
                <a:cubicBezTo>
                  <a:pt x="3903" y="4738"/>
                  <a:pt x="3764" y="4742"/>
                  <a:pt x="3626" y="4750"/>
                </a:cubicBezTo>
                <a:cubicBezTo>
                  <a:pt x="4591" y="4205"/>
                  <a:pt x="5678" y="3933"/>
                  <a:pt x="6781" y="3933"/>
                </a:cubicBezTo>
                <a:close/>
                <a:moveTo>
                  <a:pt x="3483" y="4851"/>
                </a:moveTo>
                <a:cubicBezTo>
                  <a:pt x="3483" y="4851"/>
                  <a:pt x="3497" y="4865"/>
                  <a:pt x="3512" y="4865"/>
                </a:cubicBezTo>
                <a:cubicBezTo>
                  <a:pt x="4859" y="4937"/>
                  <a:pt x="6192" y="5109"/>
                  <a:pt x="7525" y="5266"/>
                </a:cubicBezTo>
                <a:cubicBezTo>
                  <a:pt x="8242" y="5352"/>
                  <a:pt x="8973" y="5467"/>
                  <a:pt x="9689" y="5567"/>
                </a:cubicBezTo>
                <a:cubicBezTo>
                  <a:pt x="10052" y="5630"/>
                  <a:pt x="10426" y="5747"/>
                  <a:pt x="10802" y="5747"/>
                </a:cubicBezTo>
                <a:cubicBezTo>
                  <a:pt x="10856" y="5747"/>
                  <a:pt x="10910" y="5745"/>
                  <a:pt x="10965" y="5739"/>
                </a:cubicBezTo>
                <a:lnTo>
                  <a:pt x="10965" y="5739"/>
                </a:lnTo>
                <a:cubicBezTo>
                  <a:pt x="10462" y="5842"/>
                  <a:pt x="9949" y="5873"/>
                  <a:pt x="9433" y="5873"/>
                </a:cubicBezTo>
                <a:cubicBezTo>
                  <a:pt x="8621" y="5873"/>
                  <a:pt x="7800" y="5796"/>
                  <a:pt x="6992" y="5796"/>
                </a:cubicBezTo>
                <a:cubicBezTo>
                  <a:pt x="6950" y="5796"/>
                  <a:pt x="6908" y="5796"/>
                  <a:pt x="6866" y="5796"/>
                </a:cubicBezTo>
                <a:cubicBezTo>
                  <a:pt x="5404" y="5811"/>
                  <a:pt x="3942" y="5925"/>
                  <a:pt x="2494" y="6155"/>
                </a:cubicBezTo>
                <a:cubicBezTo>
                  <a:pt x="2509" y="6040"/>
                  <a:pt x="2537" y="5925"/>
                  <a:pt x="2580" y="5825"/>
                </a:cubicBezTo>
                <a:cubicBezTo>
                  <a:pt x="2781" y="5424"/>
                  <a:pt x="3096" y="5080"/>
                  <a:pt x="3483" y="4851"/>
                </a:cubicBezTo>
                <a:close/>
                <a:moveTo>
                  <a:pt x="6880" y="5882"/>
                </a:moveTo>
                <a:cubicBezTo>
                  <a:pt x="7554" y="5882"/>
                  <a:pt x="8256" y="5940"/>
                  <a:pt x="8958" y="5954"/>
                </a:cubicBezTo>
                <a:cubicBezTo>
                  <a:pt x="8901" y="5968"/>
                  <a:pt x="8844" y="5968"/>
                  <a:pt x="8786" y="5968"/>
                </a:cubicBezTo>
                <a:cubicBezTo>
                  <a:pt x="8762" y="5968"/>
                  <a:pt x="8758" y="6000"/>
                  <a:pt x="8776" y="6000"/>
                </a:cubicBezTo>
                <a:cubicBezTo>
                  <a:pt x="8779" y="6000"/>
                  <a:pt x="8782" y="5999"/>
                  <a:pt x="8786" y="5997"/>
                </a:cubicBezTo>
                <a:cubicBezTo>
                  <a:pt x="9059" y="5997"/>
                  <a:pt x="9331" y="5983"/>
                  <a:pt x="9617" y="5968"/>
                </a:cubicBezTo>
                <a:lnTo>
                  <a:pt x="9646" y="5968"/>
                </a:lnTo>
                <a:cubicBezTo>
                  <a:pt x="8801" y="6126"/>
                  <a:pt x="7955" y="6298"/>
                  <a:pt x="7109" y="6499"/>
                </a:cubicBezTo>
                <a:cubicBezTo>
                  <a:pt x="6378" y="6656"/>
                  <a:pt x="5647" y="6843"/>
                  <a:pt x="4916" y="6957"/>
                </a:cubicBezTo>
                <a:cubicBezTo>
                  <a:pt x="4357" y="7043"/>
                  <a:pt x="3813" y="7072"/>
                  <a:pt x="3282" y="7287"/>
                </a:cubicBezTo>
                <a:cubicBezTo>
                  <a:pt x="2867" y="7029"/>
                  <a:pt x="2494" y="6671"/>
                  <a:pt x="2494" y="6212"/>
                </a:cubicBezTo>
                <a:cubicBezTo>
                  <a:pt x="3956" y="6026"/>
                  <a:pt x="5418" y="5911"/>
                  <a:pt x="6880" y="5882"/>
                </a:cubicBezTo>
                <a:close/>
                <a:moveTo>
                  <a:pt x="10922" y="5882"/>
                </a:moveTo>
                <a:cubicBezTo>
                  <a:pt x="9961" y="6284"/>
                  <a:pt x="9001" y="6699"/>
                  <a:pt x="8012" y="7058"/>
                </a:cubicBezTo>
                <a:cubicBezTo>
                  <a:pt x="7095" y="7402"/>
                  <a:pt x="6049" y="7531"/>
                  <a:pt x="5174" y="7961"/>
                </a:cubicBezTo>
                <a:cubicBezTo>
                  <a:pt x="4673" y="7889"/>
                  <a:pt x="4171" y="7746"/>
                  <a:pt x="3712" y="7516"/>
                </a:cubicBezTo>
                <a:cubicBezTo>
                  <a:pt x="3612" y="7473"/>
                  <a:pt x="3512" y="7416"/>
                  <a:pt x="3397" y="7344"/>
                </a:cubicBezTo>
                <a:cubicBezTo>
                  <a:pt x="3956" y="7172"/>
                  <a:pt x="4529" y="7144"/>
                  <a:pt x="5103" y="7058"/>
                </a:cubicBezTo>
                <a:cubicBezTo>
                  <a:pt x="5791" y="6957"/>
                  <a:pt x="6464" y="6785"/>
                  <a:pt x="7138" y="6642"/>
                </a:cubicBezTo>
                <a:cubicBezTo>
                  <a:pt x="8227" y="6398"/>
                  <a:pt x="9317" y="6169"/>
                  <a:pt x="10420" y="5925"/>
                </a:cubicBezTo>
                <a:cubicBezTo>
                  <a:pt x="10592" y="5925"/>
                  <a:pt x="10750" y="5897"/>
                  <a:pt x="10922" y="5882"/>
                </a:cubicBezTo>
                <a:close/>
                <a:moveTo>
                  <a:pt x="10893" y="5954"/>
                </a:moveTo>
                <a:cubicBezTo>
                  <a:pt x="10148" y="6642"/>
                  <a:pt x="9145" y="7158"/>
                  <a:pt x="8213" y="7531"/>
                </a:cubicBezTo>
                <a:cubicBezTo>
                  <a:pt x="7475" y="7840"/>
                  <a:pt x="6678" y="8011"/>
                  <a:pt x="5871" y="8011"/>
                </a:cubicBezTo>
                <a:cubicBezTo>
                  <a:pt x="5706" y="8011"/>
                  <a:pt x="5541" y="8004"/>
                  <a:pt x="5375" y="7989"/>
                </a:cubicBezTo>
                <a:cubicBezTo>
                  <a:pt x="5748" y="7860"/>
                  <a:pt x="6120" y="7760"/>
                  <a:pt x="6507" y="7674"/>
                </a:cubicBezTo>
                <a:cubicBezTo>
                  <a:pt x="7038" y="7545"/>
                  <a:pt x="7554" y="7373"/>
                  <a:pt x="8055" y="7187"/>
                </a:cubicBezTo>
                <a:cubicBezTo>
                  <a:pt x="9030" y="6828"/>
                  <a:pt x="9976" y="6413"/>
                  <a:pt x="10893" y="5954"/>
                </a:cubicBezTo>
                <a:close/>
                <a:moveTo>
                  <a:pt x="5605" y="8937"/>
                </a:moveTo>
                <a:cubicBezTo>
                  <a:pt x="6565" y="8937"/>
                  <a:pt x="7518" y="9163"/>
                  <a:pt x="8471" y="9466"/>
                </a:cubicBezTo>
                <a:cubicBezTo>
                  <a:pt x="8471" y="9466"/>
                  <a:pt x="8471" y="9480"/>
                  <a:pt x="8457" y="9480"/>
                </a:cubicBezTo>
                <a:cubicBezTo>
                  <a:pt x="7324" y="9509"/>
                  <a:pt x="6206" y="9709"/>
                  <a:pt x="5088" y="9896"/>
                </a:cubicBezTo>
                <a:cubicBezTo>
                  <a:pt x="3899" y="10096"/>
                  <a:pt x="2695" y="10211"/>
                  <a:pt x="1520" y="10412"/>
                </a:cubicBezTo>
                <a:cubicBezTo>
                  <a:pt x="2208" y="9881"/>
                  <a:pt x="2996" y="9480"/>
                  <a:pt x="3841" y="9222"/>
                </a:cubicBezTo>
                <a:cubicBezTo>
                  <a:pt x="4433" y="9021"/>
                  <a:pt x="5020" y="8937"/>
                  <a:pt x="5605" y="8937"/>
                </a:cubicBezTo>
                <a:close/>
                <a:moveTo>
                  <a:pt x="19120" y="5281"/>
                </a:moveTo>
                <a:lnTo>
                  <a:pt x="19120" y="5281"/>
                </a:lnTo>
                <a:cubicBezTo>
                  <a:pt x="19091" y="5739"/>
                  <a:pt x="19005" y="6183"/>
                  <a:pt x="18977" y="6628"/>
                </a:cubicBezTo>
                <a:cubicBezTo>
                  <a:pt x="18934" y="7215"/>
                  <a:pt x="18905" y="7803"/>
                  <a:pt x="18876" y="8391"/>
                </a:cubicBezTo>
                <a:cubicBezTo>
                  <a:pt x="18833" y="9466"/>
                  <a:pt x="18733" y="10541"/>
                  <a:pt x="18690" y="11615"/>
                </a:cubicBezTo>
                <a:cubicBezTo>
                  <a:pt x="18432" y="11057"/>
                  <a:pt x="18246" y="10455"/>
                  <a:pt x="18131" y="9853"/>
                </a:cubicBezTo>
                <a:cubicBezTo>
                  <a:pt x="17830" y="8219"/>
                  <a:pt x="18332" y="6685"/>
                  <a:pt x="19120" y="5281"/>
                </a:cubicBezTo>
                <a:close/>
                <a:moveTo>
                  <a:pt x="8285" y="9566"/>
                </a:moveTo>
                <a:lnTo>
                  <a:pt x="8285" y="9566"/>
                </a:lnTo>
                <a:cubicBezTo>
                  <a:pt x="7998" y="9681"/>
                  <a:pt x="7711" y="9810"/>
                  <a:pt x="7410" y="9924"/>
                </a:cubicBezTo>
                <a:cubicBezTo>
                  <a:pt x="7081" y="10010"/>
                  <a:pt x="6737" y="10096"/>
                  <a:pt x="6393" y="10182"/>
                </a:cubicBezTo>
                <a:cubicBezTo>
                  <a:pt x="5633" y="10397"/>
                  <a:pt x="4873" y="10612"/>
                  <a:pt x="4114" y="10842"/>
                </a:cubicBezTo>
                <a:cubicBezTo>
                  <a:pt x="3368" y="11085"/>
                  <a:pt x="2609" y="11358"/>
                  <a:pt x="1864" y="11615"/>
                </a:cubicBezTo>
                <a:cubicBezTo>
                  <a:pt x="1319" y="11802"/>
                  <a:pt x="688" y="11902"/>
                  <a:pt x="158" y="12146"/>
                </a:cubicBezTo>
                <a:cubicBezTo>
                  <a:pt x="287" y="11529"/>
                  <a:pt x="918" y="10913"/>
                  <a:pt x="1376" y="10541"/>
                </a:cubicBezTo>
                <a:cubicBezTo>
                  <a:pt x="3669" y="10168"/>
                  <a:pt x="5991" y="9939"/>
                  <a:pt x="8285" y="9566"/>
                </a:cubicBezTo>
                <a:close/>
                <a:moveTo>
                  <a:pt x="10836" y="8448"/>
                </a:moveTo>
                <a:cubicBezTo>
                  <a:pt x="11180" y="9179"/>
                  <a:pt x="11524" y="9896"/>
                  <a:pt x="11667" y="10698"/>
                </a:cubicBezTo>
                <a:cubicBezTo>
                  <a:pt x="11753" y="11229"/>
                  <a:pt x="11739" y="11773"/>
                  <a:pt x="11624" y="12289"/>
                </a:cubicBezTo>
                <a:cubicBezTo>
                  <a:pt x="11466" y="11744"/>
                  <a:pt x="11438" y="11100"/>
                  <a:pt x="11323" y="10555"/>
                </a:cubicBezTo>
                <a:cubicBezTo>
                  <a:pt x="11165" y="9867"/>
                  <a:pt x="11036" y="9150"/>
                  <a:pt x="10821" y="8477"/>
                </a:cubicBezTo>
                <a:cubicBezTo>
                  <a:pt x="10821" y="8462"/>
                  <a:pt x="10836" y="8462"/>
                  <a:pt x="10836" y="8448"/>
                </a:cubicBezTo>
                <a:close/>
                <a:moveTo>
                  <a:pt x="13760" y="6699"/>
                </a:moveTo>
                <a:lnTo>
                  <a:pt x="13760" y="6699"/>
                </a:lnTo>
                <a:cubicBezTo>
                  <a:pt x="13530" y="8735"/>
                  <a:pt x="12986" y="10713"/>
                  <a:pt x="12900" y="12776"/>
                </a:cubicBezTo>
                <a:cubicBezTo>
                  <a:pt x="12771" y="12318"/>
                  <a:pt x="12670" y="11859"/>
                  <a:pt x="12613" y="11386"/>
                </a:cubicBezTo>
                <a:cubicBezTo>
                  <a:pt x="12484" y="9738"/>
                  <a:pt x="12885" y="8090"/>
                  <a:pt x="13760" y="6699"/>
                </a:cubicBezTo>
                <a:close/>
                <a:moveTo>
                  <a:pt x="13960" y="6499"/>
                </a:moveTo>
                <a:lnTo>
                  <a:pt x="13960" y="6499"/>
                </a:lnTo>
                <a:cubicBezTo>
                  <a:pt x="14806" y="7731"/>
                  <a:pt x="15609" y="8935"/>
                  <a:pt x="15852" y="10440"/>
                </a:cubicBezTo>
                <a:cubicBezTo>
                  <a:pt x="15996" y="11243"/>
                  <a:pt x="15967" y="12060"/>
                  <a:pt x="15766" y="12848"/>
                </a:cubicBezTo>
                <a:cubicBezTo>
                  <a:pt x="15695" y="11845"/>
                  <a:pt x="15494" y="10842"/>
                  <a:pt x="15179" y="9896"/>
                </a:cubicBezTo>
                <a:cubicBezTo>
                  <a:pt x="14806" y="8763"/>
                  <a:pt x="14419" y="7602"/>
                  <a:pt x="13960" y="6499"/>
                </a:cubicBezTo>
                <a:close/>
                <a:moveTo>
                  <a:pt x="8141" y="10154"/>
                </a:moveTo>
                <a:lnTo>
                  <a:pt x="8141" y="10154"/>
                </a:lnTo>
                <a:cubicBezTo>
                  <a:pt x="7912" y="10598"/>
                  <a:pt x="7654" y="11014"/>
                  <a:pt x="7367" y="11415"/>
                </a:cubicBezTo>
                <a:cubicBezTo>
                  <a:pt x="6837" y="12117"/>
                  <a:pt x="6020" y="12590"/>
                  <a:pt x="5232" y="12934"/>
                </a:cubicBezTo>
                <a:cubicBezTo>
                  <a:pt x="5174" y="12948"/>
                  <a:pt x="5131" y="12963"/>
                  <a:pt x="5074" y="12991"/>
                </a:cubicBezTo>
                <a:cubicBezTo>
                  <a:pt x="6264" y="12232"/>
                  <a:pt x="7296" y="11272"/>
                  <a:pt x="8141" y="10154"/>
                </a:cubicBezTo>
                <a:close/>
                <a:moveTo>
                  <a:pt x="7511" y="10068"/>
                </a:moveTo>
                <a:cubicBezTo>
                  <a:pt x="5332" y="11243"/>
                  <a:pt x="3067" y="12232"/>
                  <a:pt x="803" y="13278"/>
                </a:cubicBezTo>
                <a:cubicBezTo>
                  <a:pt x="617" y="13178"/>
                  <a:pt x="459" y="13049"/>
                  <a:pt x="330" y="12891"/>
                </a:cubicBezTo>
                <a:cubicBezTo>
                  <a:pt x="201" y="12719"/>
                  <a:pt x="129" y="12490"/>
                  <a:pt x="144" y="12275"/>
                </a:cubicBezTo>
                <a:cubicBezTo>
                  <a:pt x="445" y="12160"/>
                  <a:pt x="760" y="12074"/>
                  <a:pt x="1075" y="12002"/>
                </a:cubicBezTo>
                <a:cubicBezTo>
                  <a:pt x="1491" y="11888"/>
                  <a:pt x="1907" y="11744"/>
                  <a:pt x="2322" y="11601"/>
                </a:cubicBezTo>
                <a:cubicBezTo>
                  <a:pt x="3082" y="11358"/>
                  <a:pt x="3827" y="11100"/>
                  <a:pt x="4587" y="10870"/>
                </a:cubicBezTo>
                <a:cubicBezTo>
                  <a:pt x="5533" y="10584"/>
                  <a:pt x="6565" y="10412"/>
                  <a:pt x="7511" y="10068"/>
                </a:cubicBezTo>
                <a:close/>
                <a:moveTo>
                  <a:pt x="8371" y="9681"/>
                </a:moveTo>
                <a:cubicBezTo>
                  <a:pt x="8371" y="9681"/>
                  <a:pt x="8371" y="9681"/>
                  <a:pt x="8371" y="9695"/>
                </a:cubicBezTo>
                <a:cubicBezTo>
                  <a:pt x="7281" y="11057"/>
                  <a:pt x="6092" y="12246"/>
                  <a:pt x="4601" y="13163"/>
                </a:cubicBezTo>
                <a:cubicBezTo>
                  <a:pt x="4013" y="13364"/>
                  <a:pt x="3397" y="13479"/>
                  <a:pt x="2781" y="13536"/>
                </a:cubicBezTo>
                <a:cubicBezTo>
                  <a:pt x="2617" y="13553"/>
                  <a:pt x="2438" y="13564"/>
                  <a:pt x="2252" y="13564"/>
                </a:cubicBezTo>
                <a:cubicBezTo>
                  <a:pt x="1820" y="13564"/>
                  <a:pt x="1352" y="13506"/>
                  <a:pt x="961" y="13335"/>
                </a:cubicBezTo>
                <a:cubicBezTo>
                  <a:pt x="3411" y="12232"/>
                  <a:pt x="6020" y="11272"/>
                  <a:pt x="8256" y="9738"/>
                </a:cubicBezTo>
                <a:cubicBezTo>
                  <a:pt x="8285" y="9724"/>
                  <a:pt x="8328" y="9695"/>
                  <a:pt x="8371" y="9681"/>
                </a:cubicBezTo>
                <a:close/>
                <a:moveTo>
                  <a:pt x="13903" y="6470"/>
                </a:moveTo>
                <a:cubicBezTo>
                  <a:pt x="14161" y="7502"/>
                  <a:pt x="14620" y="8505"/>
                  <a:pt x="14978" y="9509"/>
                </a:cubicBezTo>
                <a:cubicBezTo>
                  <a:pt x="15365" y="10612"/>
                  <a:pt x="15623" y="11759"/>
                  <a:pt x="15752" y="12920"/>
                </a:cubicBezTo>
                <a:cubicBezTo>
                  <a:pt x="15637" y="13364"/>
                  <a:pt x="15394" y="13780"/>
                  <a:pt x="15050" y="14081"/>
                </a:cubicBezTo>
                <a:cubicBezTo>
                  <a:pt x="14806" y="11529"/>
                  <a:pt x="14190" y="9050"/>
                  <a:pt x="13874" y="6513"/>
                </a:cubicBezTo>
                <a:cubicBezTo>
                  <a:pt x="13889" y="6499"/>
                  <a:pt x="13903" y="6484"/>
                  <a:pt x="13903" y="6470"/>
                </a:cubicBezTo>
                <a:close/>
                <a:moveTo>
                  <a:pt x="9933" y="9466"/>
                </a:moveTo>
                <a:lnTo>
                  <a:pt x="9933" y="9466"/>
                </a:lnTo>
                <a:cubicBezTo>
                  <a:pt x="9918" y="9494"/>
                  <a:pt x="9904" y="9523"/>
                  <a:pt x="9890" y="9552"/>
                </a:cubicBezTo>
                <a:cubicBezTo>
                  <a:pt x="9617" y="10082"/>
                  <a:pt x="9302" y="10569"/>
                  <a:pt x="9030" y="11100"/>
                </a:cubicBezTo>
                <a:cubicBezTo>
                  <a:pt x="8528" y="12117"/>
                  <a:pt x="8084" y="13178"/>
                  <a:pt x="7697" y="14238"/>
                </a:cubicBezTo>
                <a:cubicBezTo>
                  <a:pt x="7697" y="13966"/>
                  <a:pt x="7711" y="13694"/>
                  <a:pt x="7754" y="13421"/>
                </a:cubicBezTo>
                <a:cubicBezTo>
                  <a:pt x="7855" y="12834"/>
                  <a:pt x="8070" y="12260"/>
                  <a:pt x="8385" y="11759"/>
                </a:cubicBezTo>
                <a:cubicBezTo>
                  <a:pt x="8829" y="10942"/>
                  <a:pt x="9360" y="10182"/>
                  <a:pt x="9933" y="9466"/>
                </a:cubicBezTo>
                <a:close/>
                <a:moveTo>
                  <a:pt x="13774" y="7330"/>
                </a:moveTo>
                <a:cubicBezTo>
                  <a:pt x="13774" y="8319"/>
                  <a:pt x="13831" y="9308"/>
                  <a:pt x="13889" y="10297"/>
                </a:cubicBezTo>
                <a:cubicBezTo>
                  <a:pt x="13989" y="11658"/>
                  <a:pt x="14175" y="13049"/>
                  <a:pt x="14161" y="14410"/>
                </a:cubicBezTo>
                <a:cubicBezTo>
                  <a:pt x="13573" y="14339"/>
                  <a:pt x="13172" y="13593"/>
                  <a:pt x="12928" y="12834"/>
                </a:cubicBezTo>
                <a:cubicBezTo>
                  <a:pt x="13000" y="11830"/>
                  <a:pt x="13143" y="10827"/>
                  <a:pt x="13301" y="9838"/>
                </a:cubicBezTo>
                <a:cubicBezTo>
                  <a:pt x="13444" y="9007"/>
                  <a:pt x="13645" y="8176"/>
                  <a:pt x="13774" y="7330"/>
                </a:cubicBezTo>
                <a:close/>
                <a:moveTo>
                  <a:pt x="13860" y="6671"/>
                </a:moveTo>
                <a:cubicBezTo>
                  <a:pt x="13975" y="7860"/>
                  <a:pt x="14175" y="9021"/>
                  <a:pt x="14405" y="10197"/>
                </a:cubicBezTo>
                <a:cubicBezTo>
                  <a:pt x="14663" y="11501"/>
                  <a:pt x="14863" y="12791"/>
                  <a:pt x="15007" y="14124"/>
                </a:cubicBezTo>
                <a:cubicBezTo>
                  <a:pt x="14949" y="14167"/>
                  <a:pt x="14878" y="14210"/>
                  <a:pt x="14820" y="14253"/>
                </a:cubicBezTo>
                <a:cubicBezTo>
                  <a:pt x="14634" y="14367"/>
                  <a:pt x="14433" y="14425"/>
                  <a:pt x="14218" y="14425"/>
                </a:cubicBezTo>
                <a:cubicBezTo>
                  <a:pt x="14247" y="13192"/>
                  <a:pt x="14089" y="11931"/>
                  <a:pt x="14003" y="10698"/>
                </a:cubicBezTo>
                <a:cubicBezTo>
                  <a:pt x="13917" y="9437"/>
                  <a:pt x="13817" y="8176"/>
                  <a:pt x="13831" y="6900"/>
                </a:cubicBezTo>
                <a:cubicBezTo>
                  <a:pt x="13831" y="6828"/>
                  <a:pt x="13846" y="6742"/>
                  <a:pt x="13860" y="6671"/>
                </a:cubicBezTo>
                <a:close/>
                <a:moveTo>
                  <a:pt x="10778" y="8520"/>
                </a:moveTo>
                <a:cubicBezTo>
                  <a:pt x="10879" y="9208"/>
                  <a:pt x="11065" y="9896"/>
                  <a:pt x="11237" y="10584"/>
                </a:cubicBezTo>
                <a:cubicBezTo>
                  <a:pt x="11337" y="10985"/>
                  <a:pt x="11423" y="11401"/>
                  <a:pt x="11481" y="11816"/>
                </a:cubicBezTo>
                <a:cubicBezTo>
                  <a:pt x="11509" y="12017"/>
                  <a:pt x="11538" y="12203"/>
                  <a:pt x="11595" y="12389"/>
                </a:cubicBezTo>
                <a:cubicBezTo>
                  <a:pt x="11552" y="12633"/>
                  <a:pt x="11481" y="12877"/>
                  <a:pt x="11395" y="13120"/>
                </a:cubicBezTo>
                <a:cubicBezTo>
                  <a:pt x="11165" y="13751"/>
                  <a:pt x="10850" y="14339"/>
                  <a:pt x="10434" y="14869"/>
                </a:cubicBezTo>
                <a:cubicBezTo>
                  <a:pt x="10406" y="14396"/>
                  <a:pt x="10477" y="13909"/>
                  <a:pt x="10492" y="13450"/>
                </a:cubicBezTo>
                <a:cubicBezTo>
                  <a:pt x="10506" y="12977"/>
                  <a:pt x="10492" y="12490"/>
                  <a:pt x="10492" y="12017"/>
                </a:cubicBezTo>
                <a:cubicBezTo>
                  <a:pt x="10477" y="10856"/>
                  <a:pt x="10563" y="9709"/>
                  <a:pt x="10735" y="8577"/>
                </a:cubicBezTo>
                <a:cubicBezTo>
                  <a:pt x="10750" y="8548"/>
                  <a:pt x="10764" y="8534"/>
                  <a:pt x="10778" y="8520"/>
                </a:cubicBezTo>
                <a:close/>
                <a:moveTo>
                  <a:pt x="10563" y="8978"/>
                </a:moveTo>
                <a:cubicBezTo>
                  <a:pt x="10420" y="9853"/>
                  <a:pt x="10363" y="10741"/>
                  <a:pt x="10377" y="11615"/>
                </a:cubicBezTo>
                <a:cubicBezTo>
                  <a:pt x="10363" y="12289"/>
                  <a:pt x="10377" y="12963"/>
                  <a:pt x="10348" y="13622"/>
                </a:cubicBezTo>
                <a:lnTo>
                  <a:pt x="10363" y="13622"/>
                </a:lnTo>
                <a:cubicBezTo>
                  <a:pt x="10305" y="14095"/>
                  <a:pt x="10291" y="14554"/>
                  <a:pt x="10320" y="15027"/>
                </a:cubicBezTo>
                <a:cubicBezTo>
                  <a:pt x="9990" y="15399"/>
                  <a:pt x="9431" y="15801"/>
                  <a:pt x="8915" y="15844"/>
                </a:cubicBezTo>
                <a:cubicBezTo>
                  <a:pt x="9216" y="14625"/>
                  <a:pt x="9531" y="13407"/>
                  <a:pt x="9761" y="12174"/>
                </a:cubicBezTo>
                <a:cubicBezTo>
                  <a:pt x="9961" y="11085"/>
                  <a:pt x="10234" y="10025"/>
                  <a:pt x="10563" y="8978"/>
                </a:cubicBezTo>
                <a:close/>
                <a:moveTo>
                  <a:pt x="10449" y="8878"/>
                </a:moveTo>
                <a:lnTo>
                  <a:pt x="10449" y="8878"/>
                </a:lnTo>
                <a:cubicBezTo>
                  <a:pt x="10033" y="9767"/>
                  <a:pt x="9875" y="10813"/>
                  <a:pt x="9718" y="11744"/>
                </a:cubicBezTo>
                <a:cubicBezTo>
                  <a:pt x="9460" y="13120"/>
                  <a:pt x="9130" y="14482"/>
                  <a:pt x="8829" y="15844"/>
                </a:cubicBezTo>
                <a:cubicBezTo>
                  <a:pt x="8815" y="15844"/>
                  <a:pt x="8800" y="15845"/>
                  <a:pt x="8786" y="15845"/>
                </a:cubicBezTo>
                <a:cubicBezTo>
                  <a:pt x="8488" y="15845"/>
                  <a:pt x="8219" y="15703"/>
                  <a:pt x="8041" y="15471"/>
                </a:cubicBezTo>
                <a:cubicBezTo>
                  <a:pt x="7840" y="15199"/>
                  <a:pt x="7726" y="14869"/>
                  <a:pt x="7711" y="14525"/>
                </a:cubicBezTo>
                <a:cubicBezTo>
                  <a:pt x="8098" y="13507"/>
                  <a:pt x="8528" y="12504"/>
                  <a:pt x="8973" y="11515"/>
                </a:cubicBezTo>
                <a:cubicBezTo>
                  <a:pt x="9388" y="10627"/>
                  <a:pt x="9861" y="9781"/>
                  <a:pt x="10391" y="8950"/>
                </a:cubicBezTo>
                <a:cubicBezTo>
                  <a:pt x="10406" y="8921"/>
                  <a:pt x="10420" y="8907"/>
                  <a:pt x="10449" y="8878"/>
                </a:cubicBezTo>
                <a:close/>
                <a:moveTo>
                  <a:pt x="10325" y="1"/>
                </a:moveTo>
                <a:cubicBezTo>
                  <a:pt x="9913" y="1"/>
                  <a:pt x="9524" y="118"/>
                  <a:pt x="9202" y="422"/>
                </a:cubicBezTo>
                <a:cubicBezTo>
                  <a:pt x="8299" y="1282"/>
                  <a:pt x="9890" y="2987"/>
                  <a:pt x="10477" y="3546"/>
                </a:cubicBezTo>
                <a:cubicBezTo>
                  <a:pt x="11194" y="4220"/>
                  <a:pt x="12068" y="4722"/>
                  <a:pt x="13014" y="5008"/>
                </a:cubicBezTo>
                <a:cubicBezTo>
                  <a:pt x="13444" y="5121"/>
                  <a:pt x="13880" y="5182"/>
                  <a:pt x="14324" y="5182"/>
                </a:cubicBezTo>
                <a:cubicBezTo>
                  <a:pt x="14503" y="5182"/>
                  <a:pt x="14682" y="5172"/>
                  <a:pt x="14863" y="5152"/>
                </a:cubicBezTo>
                <a:lnTo>
                  <a:pt x="14863" y="5152"/>
                </a:lnTo>
                <a:cubicBezTo>
                  <a:pt x="13688" y="5395"/>
                  <a:pt x="12513" y="5581"/>
                  <a:pt x="11323" y="5725"/>
                </a:cubicBezTo>
                <a:cubicBezTo>
                  <a:pt x="11312" y="5680"/>
                  <a:pt x="11274" y="5644"/>
                  <a:pt x="11231" y="5644"/>
                </a:cubicBezTo>
                <a:cubicBezTo>
                  <a:pt x="11219" y="5644"/>
                  <a:pt x="11207" y="5647"/>
                  <a:pt x="11194" y="5653"/>
                </a:cubicBezTo>
                <a:cubicBezTo>
                  <a:pt x="10277" y="4894"/>
                  <a:pt x="9288" y="4249"/>
                  <a:pt x="8127" y="3933"/>
                </a:cubicBezTo>
                <a:cubicBezTo>
                  <a:pt x="7677" y="3808"/>
                  <a:pt x="7209" y="3754"/>
                  <a:pt x="6739" y="3754"/>
                </a:cubicBezTo>
                <a:cubicBezTo>
                  <a:pt x="6130" y="3754"/>
                  <a:pt x="5519" y="3845"/>
                  <a:pt x="4945" y="3991"/>
                </a:cubicBezTo>
                <a:cubicBezTo>
                  <a:pt x="3755" y="4306"/>
                  <a:pt x="1290" y="5739"/>
                  <a:pt x="2752" y="7129"/>
                </a:cubicBezTo>
                <a:cubicBezTo>
                  <a:pt x="3579" y="7900"/>
                  <a:pt x="4677" y="8208"/>
                  <a:pt x="5779" y="8208"/>
                </a:cubicBezTo>
                <a:cubicBezTo>
                  <a:pt x="6358" y="8208"/>
                  <a:pt x="6939" y="8123"/>
                  <a:pt x="7482" y="7975"/>
                </a:cubicBezTo>
                <a:cubicBezTo>
                  <a:pt x="8801" y="7602"/>
                  <a:pt x="10291" y="6871"/>
                  <a:pt x="11237" y="5854"/>
                </a:cubicBezTo>
                <a:cubicBezTo>
                  <a:pt x="12541" y="5739"/>
                  <a:pt x="13831" y="5553"/>
                  <a:pt x="15107" y="5295"/>
                </a:cubicBezTo>
                <a:lnTo>
                  <a:pt x="15107" y="5295"/>
                </a:lnTo>
                <a:cubicBezTo>
                  <a:pt x="15107" y="5309"/>
                  <a:pt x="15093" y="5309"/>
                  <a:pt x="15093" y="5323"/>
                </a:cubicBezTo>
                <a:cubicBezTo>
                  <a:pt x="13057" y="6800"/>
                  <a:pt x="10922" y="8319"/>
                  <a:pt x="8614" y="9408"/>
                </a:cubicBezTo>
                <a:cubicBezTo>
                  <a:pt x="8605" y="9391"/>
                  <a:pt x="8586" y="9378"/>
                  <a:pt x="8562" y="9378"/>
                </a:cubicBezTo>
                <a:cubicBezTo>
                  <a:pt x="8547" y="9378"/>
                  <a:pt x="8530" y="9383"/>
                  <a:pt x="8514" y="9394"/>
                </a:cubicBezTo>
                <a:cubicBezTo>
                  <a:pt x="7628" y="8989"/>
                  <a:pt x="6677" y="8788"/>
                  <a:pt x="5726" y="8788"/>
                </a:cubicBezTo>
                <a:cubicBezTo>
                  <a:pt x="4892" y="8788"/>
                  <a:pt x="4058" y="8943"/>
                  <a:pt x="3268" y="9251"/>
                </a:cubicBezTo>
                <a:cubicBezTo>
                  <a:pt x="2179" y="9666"/>
                  <a:pt x="86" y="10813"/>
                  <a:pt x="15" y="12232"/>
                </a:cubicBezTo>
                <a:lnTo>
                  <a:pt x="15" y="12246"/>
                </a:lnTo>
                <a:cubicBezTo>
                  <a:pt x="0" y="12447"/>
                  <a:pt x="43" y="12647"/>
                  <a:pt x="115" y="12834"/>
                </a:cubicBezTo>
                <a:cubicBezTo>
                  <a:pt x="359" y="13479"/>
                  <a:pt x="1262" y="13651"/>
                  <a:pt x="1849" y="13708"/>
                </a:cubicBezTo>
                <a:cubicBezTo>
                  <a:pt x="2016" y="13725"/>
                  <a:pt x="2183" y="13733"/>
                  <a:pt x="2351" y="13733"/>
                </a:cubicBezTo>
                <a:cubicBezTo>
                  <a:pt x="3175" y="13733"/>
                  <a:pt x="3999" y="13540"/>
                  <a:pt x="4773" y="13278"/>
                </a:cubicBezTo>
                <a:cubicBezTo>
                  <a:pt x="6579" y="12705"/>
                  <a:pt x="7998" y="11315"/>
                  <a:pt x="8614" y="9537"/>
                </a:cubicBezTo>
                <a:cubicBezTo>
                  <a:pt x="9231" y="9265"/>
                  <a:pt x="9832" y="8964"/>
                  <a:pt x="10420" y="8634"/>
                </a:cubicBezTo>
                <a:lnTo>
                  <a:pt x="10420" y="8634"/>
                </a:lnTo>
                <a:cubicBezTo>
                  <a:pt x="9403" y="9709"/>
                  <a:pt x="8557" y="10928"/>
                  <a:pt x="7912" y="12260"/>
                </a:cubicBezTo>
                <a:cubicBezTo>
                  <a:pt x="7468" y="13163"/>
                  <a:pt x="7081" y="15342"/>
                  <a:pt x="8242" y="15901"/>
                </a:cubicBezTo>
                <a:cubicBezTo>
                  <a:pt x="8466" y="16010"/>
                  <a:pt x="8684" y="16059"/>
                  <a:pt x="8894" y="16059"/>
                </a:cubicBezTo>
                <a:cubicBezTo>
                  <a:pt x="10119" y="16059"/>
                  <a:pt x="11075" y="14404"/>
                  <a:pt x="11466" y="13450"/>
                </a:cubicBezTo>
                <a:cubicBezTo>
                  <a:pt x="12169" y="11773"/>
                  <a:pt x="11954" y="9867"/>
                  <a:pt x="10879" y="8405"/>
                </a:cubicBezTo>
                <a:cubicBezTo>
                  <a:pt x="10893" y="8391"/>
                  <a:pt x="10907" y="8376"/>
                  <a:pt x="10907" y="8348"/>
                </a:cubicBezTo>
                <a:cubicBezTo>
                  <a:pt x="11796" y="7832"/>
                  <a:pt x="12670" y="7258"/>
                  <a:pt x="13516" y="6671"/>
                </a:cubicBezTo>
                <a:lnTo>
                  <a:pt x="13516" y="6671"/>
                </a:lnTo>
                <a:cubicBezTo>
                  <a:pt x="12584" y="8161"/>
                  <a:pt x="12240" y="10096"/>
                  <a:pt x="12455" y="11802"/>
                </a:cubicBezTo>
                <a:cubicBezTo>
                  <a:pt x="12579" y="12803"/>
                  <a:pt x="13083" y="14593"/>
                  <a:pt x="14333" y="14593"/>
                </a:cubicBezTo>
                <a:cubicBezTo>
                  <a:pt x="14389" y="14593"/>
                  <a:pt x="14446" y="14590"/>
                  <a:pt x="14505" y="14582"/>
                </a:cubicBezTo>
                <a:cubicBezTo>
                  <a:pt x="15895" y="14410"/>
                  <a:pt x="16139" y="12303"/>
                  <a:pt x="16110" y="11243"/>
                </a:cubicBezTo>
                <a:cubicBezTo>
                  <a:pt x="16053" y="9394"/>
                  <a:pt x="15150" y="7746"/>
                  <a:pt x="13960" y="6370"/>
                </a:cubicBezTo>
                <a:cubicBezTo>
                  <a:pt x="13960" y="6370"/>
                  <a:pt x="13975" y="6370"/>
                  <a:pt x="13975" y="6355"/>
                </a:cubicBezTo>
                <a:cubicBezTo>
                  <a:pt x="14333" y="6097"/>
                  <a:pt x="14706" y="5839"/>
                  <a:pt x="15064" y="5596"/>
                </a:cubicBezTo>
                <a:cubicBezTo>
                  <a:pt x="15236" y="5467"/>
                  <a:pt x="15408" y="5338"/>
                  <a:pt x="15580" y="5209"/>
                </a:cubicBezTo>
                <a:cubicBezTo>
                  <a:pt x="15609" y="5209"/>
                  <a:pt x="15637" y="5195"/>
                  <a:pt x="15652" y="5166"/>
                </a:cubicBezTo>
                <a:cubicBezTo>
                  <a:pt x="15709" y="5123"/>
                  <a:pt x="15766" y="5066"/>
                  <a:pt x="15838" y="5023"/>
                </a:cubicBezTo>
                <a:cubicBezTo>
                  <a:pt x="15838" y="5023"/>
                  <a:pt x="15852" y="5023"/>
                  <a:pt x="15852" y="5008"/>
                </a:cubicBezTo>
                <a:cubicBezTo>
                  <a:pt x="16712" y="4378"/>
                  <a:pt x="17572" y="3704"/>
                  <a:pt x="18403" y="3002"/>
                </a:cubicBezTo>
                <a:cubicBezTo>
                  <a:pt x="18489" y="3260"/>
                  <a:pt x="18590" y="3518"/>
                  <a:pt x="18719" y="3776"/>
                </a:cubicBezTo>
                <a:cubicBezTo>
                  <a:pt x="18876" y="4191"/>
                  <a:pt x="19005" y="4621"/>
                  <a:pt x="19077" y="5051"/>
                </a:cubicBezTo>
                <a:cubicBezTo>
                  <a:pt x="18074" y="6513"/>
                  <a:pt x="17529" y="8276"/>
                  <a:pt x="17959" y="10053"/>
                </a:cubicBezTo>
                <a:cubicBezTo>
                  <a:pt x="18160" y="10885"/>
                  <a:pt x="18547" y="12117"/>
                  <a:pt x="19335" y="12676"/>
                </a:cubicBezTo>
                <a:lnTo>
                  <a:pt x="19335" y="12461"/>
                </a:lnTo>
                <a:cubicBezTo>
                  <a:pt x="19106" y="12260"/>
                  <a:pt x="18905" y="12031"/>
                  <a:pt x="18762" y="11759"/>
                </a:cubicBezTo>
                <a:cubicBezTo>
                  <a:pt x="18762" y="10569"/>
                  <a:pt x="18948" y="9365"/>
                  <a:pt x="18991" y="8176"/>
                </a:cubicBezTo>
                <a:cubicBezTo>
                  <a:pt x="19020" y="7602"/>
                  <a:pt x="19048" y="7015"/>
                  <a:pt x="19091" y="6427"/>
                </a:cubicBezTo>
                <a:cubicBezTo>
                  <a:pt x="19120" y="6155"/>
                  <a:pt x="19149" y="5882"/>
                  <a:pt x="19177" y="5624"/>
                </a:cubicBezTo>
                <a:cubicBezTo>
                  <a:pt x="19249" y="6040"/>
                  <a:pt x="19292" y="6456"/>
                  <a:pt x="19335" y="6886"/>
                </a:cubicBezTo>
                <a:lnTo>
                  <a:pt x="19335" y="5037"/>
                </a:lnTo>
                <a:cubicBezTo>
                  <a:pt x="19321" y="5008"/>
                  <a:pt x="19306" y="4994"/>
                  <a:pt x="19292" y="4980"/>
                </a:cubicBezTo>
                <a:cubicBezTo>
                  <a:pt x="19292" y="4980"/>
                  <a:pt x="19292" y="4965"/>
                  <a:pt x="19292" y="4965"/>
                </a:cubicBezTo>
                <a:cubicBezTo>
                  <a:pt x="19292" y="4965"/>
                  <a:pt x="19278" y="4951"/>
                  <a:pt x="19278" y="4951"/>
                </a:cubicBezTo>
                <a:cubicBezTo>
                  <a:pt x="19149" y="4320"/>
                  <a:pt x="18934" y="3718"/>
                  <a:pt x="18633" y="3159"/>
                </a:cubicBezTo>
                <a:lnTo>
                  <a:pt x="18633" y="3159"/>
                </a:lnTo>
                <a:cubicBezTo>
                  <a:pt x="18862" y="3346"/>
                  <a:pt x="19091" y="3532"/>
                  <a:pt x="19335" y="3718"/>
                </a:cubicBezTo>
                <a:lnTo>
                  <a:pt x="19335" y="3575"/>
                </a:lnTo>
                <a:cubicBezTo>
                  <a:pt x="19077" y="3389"/>
                  <a:pt x="18805" y="3188"/>
                  <a:pt x="18547" y="3002"/>
                </a:cubicBezTo>
                <a:cubicBezTo>
                  <a:pt x="18532" y="2987"/>
                  <a:pt x="18518" y="2973"/>
                  <a:pt x="18518" y="2959"/>
                </a:cubicBezTo>
                <a:lnTo>
                  <a:pt x="18518" y="2959"/>
                </a:lnTo>
                <a:cubicBezTo>
                  <a:pt x="18790" y="3045"/>
                  <a:pt x="19063" y="3159"/>
                  <a:pt x="19335" y="3260"/>
                </a:cubicBezTo>
                <a:lnTo>
                  <a:pt x="19335" y="3145"/>
                </a:lnTo>
                <a:cubicBezTo>
                  <a:pt x="19077" y="3059"/>
                  <a:pt x="18805" y="2987"/>
                  <a:pt x="18547" y="2916"/>
                </a:cubicBezTo>
                <a:lnTo>
                  <a:pt x="18561" y="2916"/>
                </a:lnTo>
                <a:cubicBezTo>
                  <a:pt x="18652" y="2905"/>
                  <a:pt x="18744" y="2901"/>
                  <a:pt x="18835" y="2901"/>
                </a:cubicBezTo>
                <a:cubicBezTo>
                  <a:pt x="19002" y="2901"/>
                  <a:pt x="19168" y="2917"/>
                  <a:pt x="19335" y="2944"/>
                </a:cubicBezTo>
                <a:lnTo>
                  <a:pt x="19335" y="2830"/>
                </a:lnTo>
                <a:lnTo>
                  <a:pt x="19292" y="2830"/>
                </a:lnTo>
                <a:cubicBezTo>
                  <a:pt x="19220" y="2815"/>
                  <a:pt x="19149" y="2815"/>
                  <a:pt x="19077" y="2801"/>
                </a:cubicBezTo>
                <a:lnTo>
                  <a:pt x="19335" y="2801"/>
                </a:lnTo>
                <a:lnTo>
                  <a:pt x="19335" y="2686"/>
                </a:lnTo>
                <a:cubicBezTo>
                  <a:pt x="19220" y="2701"/>
                  <a:pt x="19091" y="2701"/>
                  <a:pt x="18977" y="2715"/>
                </a:cubicBezTo>
                <a:cubicBezTo>
                  <a:pt x="19091" y="2658"/>
                  <a:pt x="19220" y="2615"/>
                  <a:pt x="19335" y="2557"/>
                </a:cubicBezTo>
                <a:lnTo>
                  <a:pt x="19335" y="2371"/>
                </a:lnTo>
                <a:cubicBezTo>
                  <a:pt x="19206" y="2414"/>
                  <a:pt x="19077" y="2457"/>
                  <a:pt x="18962" y="2514"/>
                </a:cubicBezTo>
                <a:cubicBezTo>
                  <a:pt x="19091" y="2400"/>
                  <a:pt x="19206" y="2285"/>
                  <a:pt x="19335" y="2170"/>
                </a:cubicBezTo>
                <a:lnTo>
                  <a:pt x="19335" y="1726"/>
                </a:lnTo>
                <a:cubicBezTo>
                  <a:pt x="18217" y="2815"/>
                  <a:pt x="17027" y="3847"/>
                  <a:pt x="15781" y="4793"/>
                </a:cubicBezTo>
                <a:cubicBezTo>
                  <a:pt x="15265" y="3202"/>
                  <a:pt x="14218" y="1841"/>
                  <a:pt x="12814" y="938"/>
                </a:cubicBezTo>
                <a:cubicBezTo>
                  <a:pt x="12171" y="529"/>
                  <a:pt x="11198" y="1"/>
                  <a:pt x="1032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7"/>
          <p:cNvSpPr/>
          <p:nvPr/>
        </p:nvSpPr>
        <p:spPr>
          <a:xfrm flipH="1" rot="-5400000">
            <a:off x="-44248" y="3819056"/>
            <a:ext cx="855532" cy="793755"/>
          </a:xfrm>
          <a:custGeom>
            <a:rect b="b" l="l" r="r" t="t"/>
            <a:pathLst>
              <a:path extrusionOk="0" h="58873" w="63455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7"/>
          <p:cNvSpPr/>
          <p:nvPr/>
        </p:nvSpPr>
        <p:spPr>
          <a:xfrm rot="-3600131">
            <a:off x="8874968" y="2055926"/>
            <a:ext cx="302501" cy="407599"/>
          </a:xfrm>
          <a:custGeom>
            <a:rect b="b" l="l" r="r" t="t"/>
            <a:pathLst>
              <a:path extrusionOk="0" h="17270" w="12817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17"/>
          <p:cNvGrpSpPr/>
          <p:nvPr/>
        </p:nvGrpSpPr>
        <p:grpSpPr>
          <a:xfrm rot="-5400000">
            <a:off x="8355616" y="2263395"/>
            <a:ext cx="675557" cy="908118"/>
            <a:chOff x="1919971" y="3918924"/>
            <a:chExt cx="844447" cy="1135148"/>
          </a:xfrm>
        </p:grpSpPr>
        <p:sp>
          <p:nvSpPr>
            <p:cNvPr id="1101" name="Google Shape;1101;p17"/>
            <p:cNvSpPr/>
            <p:nvPr/>
          </p:nvSpPr>
          <p:spPr>
            <a:xfrm>
              <a:off x="2315700" y="4533202"/>
              <a:ext cx="276008" cy="171375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521795" y="3918924"/>
              <a:ext cx="141591" cy="283151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2269860" y="4131261"/>
              <a:ext cx="141560" cy="288928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2109605" y="4277291"/>
              <a:ext cx="143827" cy="262622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1919971" y="4377668"/>
              <a:ext cx="163425" cy="285015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2136749" y="4671437"/>
              <a:ext cx="306289" cy="136839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2407847" y="4354189"/>
              <a:ext cx="356571" cy="160039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>
              <a:off x="2413623" y="4449099"/>
              <a:ext cx="5839" cy="1801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>
              <a:off x="2042833" y="4200705"/>
              <a:ext cx="524406" cy="853367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2306818" y="4408135"/>
              <a:ext cx="2236" cy="580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>
              <a:off x="2414959" y="4445093"/>
              <a:ext cx="4938" cy="901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>
              <a:off x="2558287" y="4197133"/>
              <a:ext cx="2702" cy="4037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2411853" y="4441086"/>
              <a:ext cx="5373" cy="1801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>
              <a:off x="2146098" y="4755322"/>
              <a:ext cx="2267" cy="1367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>
              <a:off x="2564530" y="4197599"/>
              <a:ext cx="31" cy="466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2312595" y="4533668"/>
              <a:ext cx="15156" cy="580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>
              <a:off x="2556362" y="4196947"/>
              <a:ext cx="10870" cy="10466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>
              <a:off x="2305017" y="4403694"/>
              <a:ext cx="7609" cy="15684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2225355" y="4532332"/>
              <a:ext cx="8914" cy="9379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>
              <a:off x="2040628" y="4651188"/>
              <a:ext cx="4472" cy="11150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>
              <a:off x="2137215" y="4753831"/>
              <a:ext cx="11150" cy="633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2400144" y="4440621"/>
              <a:ext cx="19753" cy="13852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2544498" y="4989430"/>
              <a:ext cx="4845" cy="6739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4" name="Google Shape;1124;p17"/>
          <p:cNvSpPr/>
          <p:nvPr/>
        </p:nvSpPr>
        <p:spPr>
          <a:xfrm flipH="1" rot="7630112">
            <a:off x="64092" y="4668848"/>
            <a:ext cx="349191" cy="470637"/>
          </a:xfrm>
          <a:custGeom>
            <a:rect b="b" l="l" r="r" t="t"/>
            <a:pathLst>
              <a:path extrusionOk="0" h="17270" w="12817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7"/>
          <p:cNvSpPr/>
          <p:nvPr/>
        </p:nvSpPr>
        <p:spPr>
          <a:xfrm rot="-5400000">
            <a:off x="8567366" y="3606153"/>
            <a:ext cx="461861" cy="706837"/>
          </a:xfrm>
          <a:custGeom>
            <a:rect b="b" l="l" r="r" t="t"/>
            <a:pathLst>
              <a:path extrusionOk="0" h="38504" w="25197">
                <a:moveTo>
                  <a:pt x="18812" y="247"/>
                </a:moveTo>
                <a:cubicBezTo>
                  <a:pt x="19097" y="279"/>
                  <a:pt x="19382" y="406"/>
                  <a:pt x="19604" y="627"/>
                </a:cubicBezTo>
                <a:cubicBezTo>
                  <a:pt x="19445" y="1039"/>
                  <a:pt x="19255" y="1451"/>
                  <a:pt x="19002" y="1831"/>
                </a:cubicBezTo>
                <a:cubicBezTo>
                  <a:pt x="18749" y="2369"/>
                  <a:pt x="18527" y="2939"/>
                  <a:pt x="18274" y="3478"/>
                </a:cubicBezTo>
                <a:cubicBezTo>
                  <a:pt x="17830" y="4491"/>
                  <a:pt x="17419" y="5504"/>
                  <a:pt x="16944" y="6486"/>
                </a:cubicBezTo>
                <a:cubicBezTo>
                  <a:pt x="16342" y="7721"/>
                  <a:pt x="15582" y="8925"/>
                  <a:pt x="15043" y="10223"/>
                </a:cubicBezTo>
                <a:cubicBezTo>
                  <a:pt x="15867" y="6898"/>
                  <a:pt x="16944" y="3668"/>
                  <a:pt x="17957" y="374"/>
                </a:cubicBezTo>
                <a:cubicBezTo>
                  <a:pt x="18242" y="279"/>
                  <a:pt x="18527" y="247"/>
                  <a:pt x="18812" y="247"/>
                </a:cubicBezTo>
                <a:close/>
                <a:moveTo>
                  <a:pt x="14315" y="5029"/>
                </a:moveTo>
                <a:lnTo>
                  <a:pt x="14315" y="5029"/>
                </a:lnTo>
                <a:cubicBezTo>
                  <a:pt x="13967" y="6930"/>
                  <a:pt x="13998" y="8893"/>
                  <a:pt x="14378" y="10793"/>
                </a:cubicBezTo>
                <a:cubicBezTo>
                  <a:pt x="14125" y="10160"/>
                  <a:pt x="13935" y="9495"/>
                  <a:pt x="13808" y="8830"/>
                </a:cubicBezTo>
                <a:cubicBezTo>
                  <a:pt x="13555" y="7626"/>
                  <a:pt x="13840" y="6359"/>
                  <a:pt x="14220" y="5219"/>
                </a:cubicBezTo>
                <a:cubicBezTo>
                  <a:pt x="14252" y="5156"/>
                  <a:pt x="14283" y="5093"/>
                  <a:pt x="14315" y="5029"/>
                </a:cubicBezTo>
                <a:close/>
                <a:moveTo>
                  <a:pt x="17767" y="469"/>
                </a:moveTo>
                <a:lnTo>
                  <a:pt x="17767" y="469"/>
                </a:lnTo>
                <a:cubicBezTo>
                  <a:pt x="16627" y="4016"/>
                  <a:pt x="15202" y="7595"/>
                  <a:pt x="14695" y="11300"/>
                </a:cubicBezTo>
                <a:cubicBezTo>
                  <a:pt x="14695" y="11331"/>
                  <a:pt x="14663" y="11395"/>
                  <a:pt x="14663" y="11458"/>
                </a:cubicBezTo>
                <a:cubicBezTo>
                  <a:pt x="14188" y="9115"/>
                  <a:pt x="14157" y="6708"/>
                  <a:pt x="14568" y="4364"/>
                </a:cubicBezTo>
                <a:cubicBezTo>
                  <a:pt x="14917" y="3573"/>
                  <a:pt x="15360" y="2844"/>
                  <a:pt x="15867" y="2179"/>
                </a:cubicBezTo>
                <a:cubicBezTo>
                  <a:pt x="16342" y="1451"/>
                  <a:pt x="17007" y="881"/>
                  <a:pt x="17767" y="469"/>
                </a:cubicBezTo>
                <a:close/>
                <a:moveTo>
                  <a:pt x="19730" y="754"/>
                </a:moveTo>
                <a:cubicBezTo>
                  <a:pt x="20237" y="1451"/>
                  <a:pt x="20301" y="2686"/>
                  <a:pt x="20269" y="3509"/>
                </a:cubicBezTo>
                <a:cubicBezTo>
                  <a:pt x="18495" y="6201"/>
                  <a:pt x="16595" y="8766"/>
                  <a:pt x="14853" y="11490"/>
                </a:cubicBezTo>
                <a:cubicBezTo>
                  <a:pt x="14980" y="11078"/>
                  <a:pt x="15138" y="10666"/>
                  <a:pt x="15297" y="10255"/>
                </a:cubicBezTo>
                <a:cubicBezTo>
                  <a:pt x="15519" y="9843"/>
                  <a:pt x="15740" y="9400"/>
                  <a:pt x="15962" y="8988"/>
                </a:cubicBezTo>
                <a:cubicBezTo>
                  <a:pt x="16437" y="8006"/>
                  <a:pt x="16944" y="7025"/>
                  <a:pt x="17387" y="6043"/>
                </a:cubicBezTo>
                <a:cubicBezTo>
                  <a:pt x="17862" y="5029"/>
                  <a:pt x="18242" y="4016"/>
                  <a:pt x="18685" y="3003"/>
                </a:cubicBezTo>
                <a:cubicBezTo>
                  <a:pt x="19065" y="2274"/>
                  <a:pt x="19414" y="1514"/>
                  <a:pt x="19730" y="754"/>
                </a:cubicBezTo>
                <a:close/>
                <a:moveTo>
                  <a:pt x="20237" y="3763"/>
                </a:moveTo>
                <a:cubicBezTo>
                  <a:pt x="20142" y="4966"/>
                  <a:pt x="19826" y="6138"/>
                  <a:pt x="19319" y="7246"/>
                </a:cubicBezTo>
                <a:cubicBezTo>
                  <a:pt x="18400" y="9336"/>
                  <a:pt x="16690" y="10635"/>
                  <a:pt x="14790" y="11775"/>
                </a:cubicBezTo>
                <a:cubicBezTo>
                  <a:pt x="14790" y="11775"/>
                  <a:pt x="14790" y="11743"/>
                  <a:pt x="14758" y="11743"/>
                </a:cubicBezTo>
                <a:cubicBezTo>
                  <a:pt x="15772" y="10540"/>
                  <a:pt x="16659" y="9241"/>
                  <a:pt x="17482" y="7911"/>
                </a:cubicBezTo>
                <a:cubicBezTo>
                  <a:pt x="18369" y="6486"/>
                  <a:pt x="19350" y="5156"/>
                  <a:pt x="20237" y="3763"/>
                </a:cubicBezTo>
                <a:close/>
                <a:moveTo>
                  <a:pt x="10610" y="6549"/>
                </a:moveTo>
                <a:cubicBezTo>
                  <a:pt x="10863" y="6803"/>
                  <a:pt x="11148" y="7088"/>
                  <a:pt x="11402" y="7373"/>
                </a:cubicBezTo>
                <a:cubicBezTo>
                  <a:pt x="11908" y="8006"/>
                  <a:pt x="12288" y="8766"/>
                  <a:pt x="12510" y="9558"/>
                </a:cubicBezTo>
                <a:cubicBezTo>
                  <a:pt x="12910" y="10729"/>
                  <a:pt x="13191" y="11929"/>
                  <a:pt x="13381" y="13160"/>
                </a:cubicBezTo>
                <a:lnTo>
                  <a:pt x="13381" y="13160"/>
                </a:lnTo>
                <a:cubicBezTo>
                  <a:pt x="13377" y="13151"/>
                  <a:pt x="13372" y="13143"/>
                  <a:pt x="13365" y="13137"/>
                </a:cubicBezTo>
                <a:cubicBezTo>
                  <a:pt x="13080" y="12377"/>
                  <a:pt x="12858" y="11585"/>
                  <a:pt x="12573" y="10825"/>
                </a:cubicBezTo>
                <a:cubicBezTo>
                  <a:pt x="12003" y="9368"/>
                  <a:pt x="11338" y="7943"/>
                  <a:pt x="10610" y="6549"/>
                </a:cubicBezTo>
                <a:close/>
                <a:moveTo>
                  <a:pt x="8892" y="5754"/>
                </a:moveTo>
                <a:cubicBezTo>
                  <a:pt x="8926" y="5754"/>
                  <a:pt x="8960" y="5755"/>
                  <a:pt x="8995" y="5758"/>
                </a:cubicBezTo>
                <a:cubicBezTo>
                  <a:pt x="9470" y="5821"/>
                  <a:pt x="9945" y="6011"/>
                  <a:pt x="10293" y="6296"/>
                </a:cubicBezTo>
                <a:cubicBezTo>
                  <a:pt x="10958" y="7626"/>
                  <a:pt x="11592" y="9020"/>
                  <a:pt x="12225" y="10381"/>
                </a:cubicBezTo>
                <a:cubicBezTo>
                  <a:pt x="12732" y="11617"/>
                  <a:pt x="13175" y="12915"/>
                  <a:pt x="13523" y="14213"/>
                </a:cubicBezTo>
                <a:cubicBezTo>
                  <a:pt x="13555" y="14245"/>
                  <a:pt x="13555" y="14277"/>
                  <a:pt x="13555" y="14340"/>
                </a:cubicBezTo>
                <a:cubicBezTo>
                  <a:pt x="13017" y="13105"/>
                  <a:pt x="12098" y="11965"/>
                  <a:pt x="11307" y="10920"/>
                </a:cubicBezTo>
                <a:cubicBezTo>
                  <a:pt x="10103" y="9400"/>
                  <a:pt x="9026" y="7785"/>
                  <a:pt x="7918" y="6233"/>
                </a:cubicBezTo>
                <a:cubicBezTo>
                  <a:pt x="8150" y="5913"/>
                  <a:pt x="8515" y="5754"/>
                  <a:pt x="8892" y="5754"/>
                </a:cubicBezTo>
                <a:close/>
                <a:moveTo>
                  <a:pt x="7823" y="6296"/>
                </a:moveTo>
                <a:cubicBezTo>
                  <a:pt x="8805" y="7753"/>
                  <a:pt x="9755" y="9210"/>
                  <a:pt x="10800" y="10571"/>
                </a:cubicBezTo>
                <a:cubicBezTo>
                  <a:pt x="11718" y="11807"/>
                  <a:pt x="12573" y="13042"/>
                  <a:pt x="13333" y="14372"/>
                </a:cubicBezTo>
                <a:cubicBezTo>
                  <a:pt x="12573" y="13422"/>
                  <a:pt x="11718" y="12535"/>
                  <a:pt x="10800" y="11712"/>
                </a:cubicBezTo>
                <a:cubicBezTo>
                  <a:pt x="10135" y="11110"/>
                  <a:pt x="9438" y="10476"/>
                  <a:pt x="8773" y="9843"/>
                </a:cubicBezTo>
                <a:cubicBezTo>
                  <a:pt x="8330" y="9368"/>
                  <a:pt x="7855" y="8925"/>
                  <a:pt x="7380" y="8513"/>
                </a:cubicBezTo>
                <a:cubicBezTo>
                  <a:pt x="7253" y="7753"/>
                  <a:pt x="7411" y="6961"/>
                  <a:pt x="7823" y="6296"/>
                </a:cubicBezTo>
                <a:close/>
                <a:moveTo>
                  <a:pt x="7411" y="8766"/>
                </a:moveTo>
                <a:cubicBezTo>
                  <a:pt x="7918" y="9178"/>
                  <a:pt x="8361" y="9716"/>
                  <a:pt x="8836" y="10160"/>
                </a:cubicBezTo>
                <a:cubicBezTo>
                  <a:pt x="9311" y="10603"/>
                  <a:pt x="9786" y="11046"/>
                  <a:pt x="10293" y="11490"/>
                </a:cubicBezTo>
                <a:cubicBezTo>
                  <a:pt x="11497" y="12535"/>
                  <a:pt x="12605" y="13675"/>
                  <a:pt x="13587" y="14910"/>
                </a:cubicBezTo>
                <a:cubicBezTo>
                  <a:pt x="13618" y="14942"/>
                  <a:pt x="13618" y="14973"/>
                  <a:pt x="13618" y="15005"/>
                </a:cubicBezTo>
                <a:cubicBezTo>
                  <a:pt x="12795" y="14467"/>
                  <a:pt x="11908" y="14023"/>
                  <a:pt x="11085" y="13580"/>
                </a:cubicBezTo>
                <a:cubicBezTo>
                  <a:pt x="10546" y="13295"/>
                  <a:pt x="10040" y="13010"/>
                  <a:pt x="9565" y="12693"/>
                </a:cubicBezTo>
                <a:cubicBezTo>
                  <a:pt x="9343" y="12503"/>
                  <a:pt x="9121" y="12377"/>
                  <a:pt x="8868" y="12282"/>
                </a:cubicBezTo>
                <a:cubicBezTo>
                  <a:pt x="8678" y="11997"/>
                  <a:pt x="8488" y="11680"/>
                  <a:pt x="8330" y="11363"/>
                </a:cubicBezTo>
                <a:cubicBezTo>
                  <a:pt x="7886" y="10571"/>
                  <a:pt x="7570" y="9685"/>
                  <a:pt x="7411" y="8766"/>
                </a:cubicBezTo>
                <a:close/>
                <a:moveTo>
                  <a:pt x="8963" y="12377"/>
                </a:moveTo>
                <a:lnTo>
                  <a:pt x="8963" y="12377"/>
                </a:lnTo>
                <a:cubicBezTo>
                  <a:pt x="9660" y="12725"/>
                  <a:pt x="10356" y="13295"/>
                  <a:pt x="11022" y="13675"/>
                </a:cubicBezTo>
                <a:cubicBezTo>
                  <a:pt x="11877" y="14150"/>
                  <a:pt x="12732" y="14688"/>
                  <a:pt x="13618" y="15100"/>
                </a:cubicBezTo>
                <a:cubicBezTo>
                  <a:pt x="13618" y="15100"/>
                  <a:pt x="13618" y="15132"/>
                  <a:pt x="13618" y="15132"/>
                </a:cubicBezTo>
                <a:cubicBezTo>
                  <a:pt x="12542" y="14878"/>
                  <a:pt x="11528" y="14435"/>
                  <a:pt x="10578" y="13897"/>
                </a:cubicBezTo>
                <a:lnTo>
                  <a:pt x="10546" y="13897"/>
                </a:lnTo>
                <a:cubicBezTo>
                  <a:pt x="9945" y="13485"/>
                  <a:pt x="9406" y="12978"/>
                  <a:pt x="8963" y="12377"/>
                </a:cubicBezTo>
                <a:close/>
                <a:moveTo>
                  <a:pt x="22712" y="8336"/>
                </a:moveTo>
                <a:cubicBezTo>
                  <a:pt x="23066" y="8336"/>
                  <a:pt x="23395" y="8427"/>
                  <a:pt x="23657" y="8671"/>
                </a:cubicBezTo>
                <a:cubicBezTo>
                  <a:pt x="22486" y="10318"/>
                  <a:pt x="21251" y="11933"/>
                  <a:pt x="19921" y="13453"/>
                </a:cubicBezTo>
                <a:cubicBezTo>
                  <a:pt x="19293" y="14144"/>
                  <a:pt x="18602" y="14804"/>
                  <a:pt x="17943" y="15494"/>
                </a:cubicBezTo>
                <a:lnTo>
                  <a:pt x="17943" y="15494"/>
                </a:lnTo>
                <a:cubicBezTo>
                  <a:pt x="17995" y="15436"/>
                  <a:pt x="18026" y="15379"/>
                  <a:pt x="18084" y="15322"/>
                </a:cubicBezTo>
                <a:cubicBezTo>
                  <a:pt x="18084" y="15290"/>
                  <a:pt x="18052" y="15290"/>
                  <a:pt x="18020" y="15290"/>
                </a:cubicBezTo>
                <a:cubicBezTo>
                  <a:pt x="17799" y="15575"/>
                  <a:pt x="17545" y="15892"/>
                  <a:pt x="17292" y="16177"/>
                </a:cubicBezTo>
                <a:cubicBezTo>
                  <a:pt x="17292" y="16209"/>
                  <a:pt x="17292" y="16209"/>
                  <a:pt x="17260" y="16209"/>
                </a:cubicBezTo>
                <a:cubicBezTo>
                  <a:pt x="17894" y="15195"/>
                  <a:pt x="18495" y="14150"/>
                  <a:pt x="19097" y="13137"/>
                </a:cubicBezTo>
                <a:cubicBezTo>
                  <a:pt x="19604" y="12218"/>
                  <a:pt x="20079" y="11300"/>
                  <a:pt x="20649" y="10445"/>
                </a:cubicBezTo>
                <a:cubicBezTo>
                  <a:pt x="21092" y="9843"/>
                  <a:pt x="21504" y="9178"/>
                  <a:pt x="21821" y="8481"/>
                </a:cubicBezTo>
                <a:cubicBezTo>
                  <a:pt x="22119" y="8396"/>
                  <a:pt x="22423" y="8336"/>
                  <a:pt x="22712" y="8336"/>
                </a:cubicBezTo>
                <a:close/>
                <a:moveTo>
                  <a:pt x="19160" y="9970"/>
                </a:moveTo>
                <a:lnTo>
                  <a:pt x="19160" y="9970"/>
                </a:lnTo>
                <a:cubicBezTo>
                  <a:pt x="18939" y="10445"/>
                  <a:pt x="18685" y="10951"/>
                  <a:pt x="18432" y="11426"/>
                </a:cubicBezTo>
                <a:cubicBezTo>
                  <a:pt x="18084" y="12060"/>
                  <a:pt x="17767" y="12757"/>
                  <a:pt x="17514" y="13453"/>
                </a:cubicBezTo>
                <a:cubicBezTo>
                  <a:pt x="16975" y="14783"/>
                  <a:pt x="16532" y="16145"/>
                  <a:pt x="16152" y="17507"/>
                </a:cubicBezTo>
                <a:cubicBezTo>
                  <a:pt x="16184" y="16082"/>
                  <a:pt x="16469" y="14657"/>
                  <a:pt x="17007" y="13295"/>
                </a:cubicBezTo>
                <a:cubicBezTo>
                  <a:pt x="17450" y="12028"/>
                  <a:pt x="18179" y="10888"/>
                  <a:pt x="19160" y="9970"/>
                </a:cubicBezTo>
                <a:close/>
                <a:moveTo>
                  <a:pt x="21631" y="8545"/>
                </a:moveTo>
                <a:cubicBezTo>
                  <a:pt x="21282" y="9241"/>
                  <a:pt x="20839" y="9906"/>
                  <a:pt x="20364" y="10540"/>
                </a:cubicBezTo>
                <a:cubicBezTo>
                  <a:pt x="19826" y="11331"/>
                  <a:pt x="19382" y="12187"/>
                  <a:pt x="18907" y="13010"/>
                </a:cubicBezTo>
                <a:cubicBezTo>
                  <a:pt x="18147" y="14372"/>
                  <a:pt x="17387" y="15702"/>
                  <a:pt x="16595" y="17032"/>
                </a:cubicBezTo>
                <a:cubicBezTo>
                  <a:pt x="16469" y="17222"/>
                  <a:pt x="16310" y="17412"/>
                  <a:pt x="16184" y="17602"/>
                </a:cubicBezTo>
                <a:cubicBezTo>
                  <a:pt x="16659" y="16240"/>
                  <a:pt x="17134" y="14878"/>
                  <a:pt x="17672" y="13517"/>
                </a:cubicBezTo>
                <a:cubicBezTo>
                  <a:pt x="18179" y="12282"/>
                  <a:pt x="19002" y="11078"/>
                  <a:pt x="19382" y="9780"/>
                </a:cubicBezTo>
                <a:cubicBezTo>
                  <a:pt x="19921" y="9336"/>
                  <a:pt x="20522" y="8956"/>
                  <a:pt x="21187" y="8703"/>
                </a:cubicBezTo>
                <a:cubicBezTo>
                  <a:pt x="21314" y="8640"/>
                  <a:pt x="21472" y="8576"/>
                  <a:pt x="21631" y="8545"/>
                </a:cubicBezTo>
                <a:close/>
                <a:moveTo>
                  <a:pt x="23689" y="8703"/>
                </a:moveTo>
                <a:cubicBezTo>
                  <a:pt x="23816" y="8830"/>
                  <a:pt x="23911" y="8956"/>
                  <a:pt x="23974" y="9083"/>
                </a:cubicBezTo>
                <a:cubicBezTo>
                  <a:pt x="24196" y="9685"/>
                  <a:pt x="24259" y="10318"/>
                  <a:pt x="24132" y="10920"/>
                </a:cubicBezTo>
                <a:cubicBezTo>
                  <a:pt x="24132" y="10920"/>
                  <a:pt x="24101" y="10951"/>
                  <a:pt x="24101" y="10951"/>
                </a:cubicBezTo>
                <a:cubicBezTo>
                  <a:pt x="22771" y="12250"/>
                  <a:pt x="21346" y="13453"/>
                  <a:pt x="19952" y="14688"/>
                </a:cubicBezTo>
                <a:cubicBezTo>
                  <a:pt x="19192" y="15353"/>
                  <a:pt x="18432" y="15987"/>
                  <a:pt x="17640" y="16620"/>
                </a:cubicBezTo>
                <a:cubicBezTo>
                  <a:pt x="17134" y="16937"/>
                  <a:pt x="16690" y="17349"/>
                  <a:pt x="16279" y="17792"/>
                </a:cubicBezTo>
                <a:cubicBezTo>
                  <a:pt x="17260" y="16145"/>
                  <a:pt x="18780" y="14910"/>
                  <a:pt x="20016" y="13517"/>
                </a:cubicBezTo>
                <a:cubicBezTo>
                  <a:pt x="21377" y="12028"/>
                  <a:pt x="22612" y="10413"/>
                  <a:pt x="23689" y="8703"/>
                </a:cubicBezTo>
                <a:close/>
                <a:moveTo>
                  <a:pt x="21694" y="15480"/>
                </a:moveTo>
                <a:lnTo>
                  <a:pt x="21694" y="15480"/>
                </a:lnTo>
                <a:cubicBezTo>
                  <a:pt x="21377" y="15828"/>
                  <a:pt x="20997" y="16113"/>
                  <a:pt x="20649" y="16367"/>
                </a:cubicBezTo>
                <a:cubicBezTo>
                  <a:pt x="19445" y="17222"/>
                  <a:pt x="17989" y="17570"/>
                  <a:pt x="16564" y="17887"/>
                </a:cubicBezTo>
                <a:cubicBezTo>
                  <a:pt x="17514" y="17507"/>
                  <a:pt x="18432" y="17095"/>
                  <a:pt x="19350" y="16620"/>
                </a:cubicBezTo>
                <a:cubicBezTo>
                  <a:pt x="20111" y="16240"/>
                  <a:pt x="20934" y="15923"/>
                  <a:pt x="21694" y="15480"/>
                </a:cubicBezTo>
                <a:close/>
                <a:moveTo>
                  <a:pt x="24101" y="11173"/>
                </a:moveTo>
                <a:lnTo>
                  <a:pt x="24101" y="11173"/>
                </a:lnTo>
                <a:cubicBezTo>
                  <a:pt x="23942" y="11838"/>
                  <a:pt x="23721" y="12503"/>
                  <a:pt x="23404" y="13105"/>
                </a:cubicBezTo>
                <a:cubicBezTo>
                  <a:pt x="23024" y="13897"/>
                  <a:pt x="22517" y="14625"/>
                  <a:pt x="21947" y="15258"/>
                </a:cubicBezTo>
                <a:cubicBezTo>
                  <a:pt x="21029" y="15797"/>
                  <a:pt x="19984" y="16145"/>
                  <a:pt x="19034" y="16620"/>
                </a:cubicBezTo>
                <a:cubicBezTo>
                  <a:pt x="18147" y="17095"/>
                  <a:pt x="17197" y="17475"/>
                  <a:pt x="16310" y="17919"/>
                </a:cubicBezTo>
                <a:cubicBezTo>
                  <a:pt x="17609" y="16779"/>
                  <a:pt x="19002" y="15765"/>
                  <a:pt x="20301" y="14657"/>
                </a:cubicBezTo>
                <a:cubicBezTo>
                  <a:pt x="21567" y="13548"/>
                  <a:pt x="23056" y="12472"/>
                  <a:pt x="24101" y="11173"/>
                </a:cubicBezTo>
                <a:close/>
                <a:moveTo>
                  <a:pt x="5349" y="12718"/>
                </a:moveTo>
                <a:cubicBezTo>
                  <a:pt x="5919" y="12718"/>
                  <a:pt x="6584" y="12939"/>
                  <a:pt x="7190" y="13232"/>
                </a:cubicBezTo>
                <a:lnTo>
                  <a:pt x="7190" y="13200"/>
                </a:lnTo>
                <a:cubicBezTo>
                  <a:pt x="8171" y="14213"/>
                  <a:pt x="9058" y="15290"/>
                  <a:pt x="9913" y="16367"/>
                </a:cubicBezTo>
                <a:cubicBezTo>
                  <a:pt x="10641" y="17285"/>
                  <a:pt x="11307" y="18267"/>
                  <a:pt x="12067" y="19185"/>
                </a:cubicBezTo>
                <a:cubicBezTo>
                  <a:pt x="11053" y="18267"/>
                  <a:pt x="9976" y="17412"/>
                  <a:pt x="8900" y="16557"/>
                </a:cubicBezTo>
                <a:cubicBezTo>
                  <a:pt x="7443" y="15385"/>
                  <a:pt x="5828" y="14308"/>
                  <a:pt x="4434" y="13010"/>
                </a:cubicBezTo>
                <a:cubicBezTo>
                  <a:pt x="4677" y="12803"/>
                  <a:pt x="4995" y="12718"/>
                  <a:pt x="5349" y="12718"/>
                </a:cubicBezTo>
                <a:close/>
                <a:moveTo>
                  <a:pt x="7285" y="13263"/>
                </a:moveTo>
                <a:lnTo>
                  <a:pt x="7285" y="13263"/>
                </a:lnTo>
                <a:cubicBezTo>
                  <a:pt x="7886" y="13517"/>
                  <a:pt x="8425" y="13865"/>
                  <a:pt x="8963" y="14245"/>
                </a:cubicBezTo>
                <a:cubicBezTo>
                  <a:pt x="10768" y="15607"/>
                  <a:pt x="12098" y="17570"/>
                  <a:pt x="12732" y="19755"/>
                </a:cubicBezTo>
                <a:cubicBezTo>
                  <a:pt x="10831" y="17634"/>
                  <a:pt x="9311" y="15227"/>
                  <a:pt x="7285" y="13263"/>
                </a:cubicBezTo>
                <a:close/>
                <a:moveTo>
                  <a:pt x="4371" y="13073"/>
                </a:moveTo>
                <a:cubicBezTo>
                  <a:pt x="5606" y="14245"/>
                  <a:pt x="7063" y="15227"/>
                  <a:pt x="8393" y="16304"/>
                </a:cubicBezTo>
                <a:cubicBezTo>
                  <a:pt x="9755" y="17380"/>
                  <a:pt x="11148" y="18457"/>
                  <a:pt x="12447" y="19629"/>
                </a:cubicBezTo>
                <a:cubicBezTo>
                  <a:pt x="12510" y="19724"/>
                  <a:pt x="12573" y="19787"/>
                  <a:pt x="12668" y="19882"/>
                </a:cubicBezTo>
                <a:cubicBezTo>
                  <a:pt x="11338" y="18900"/>
                  <a:pt x="9945" y="18045"/>
                  <a:pt x="8520" y="17190"/>
                </a:cubicBezTo>
                <a:cubicBezTo>
                  <a:pt x="6936" y="16240"/>
                  <a:pt x="5448" y="15227"/>
                  <a:pt x="3959" y="14150"/>
                </a:cubicBezTo>
                <a:cubicBezTo>
                  <a:pt x="3959" y="14055"/>
                  <a:pt x="3959" y="13928"/>
                  <a:pt x="3991" y="13833"/>
                </a:cubicBezTo>
                <a:cubicBezTo>
                  <a:pt x="4023" y="13548"/>
                  <a:pt x="4181" y="13295"/>
                  <a:pt x="4371" y="13073"/>
                </a:cubicBezTo>
                <a:close/>
                <a:moveTo>
                  <a:pt x="4561" y="16113"/>
                </a:moveTo>
                <a:lnTo>
                  <a:pt x="4561" y="16113"/>
                </a:lnTo>
                <a:cubicBezTo>
                  <a:pt x="5669" y="16969"/>
                  <a:pt x="6873" y="17697"/>
                  <a:pt x="8140" y="18267"/>
                </a:cubicBezTo>
                <a:cubicBezTo>
                  <a:pt x="9628" y="18900"/>
                  <a:pt x="11180" y="19597"/>
                  <a:pt x="12732" y="20135"/>
                </a:cubicBezTo>
                <a:cubicBezTo>
                  <a:pt x="10673" y="19882"/>
                  <a:pt x="8710" y="19597"/>
                  <a:pt x="6936" y="18425"/>
                </a:cubicBezTo>
                <a:cubicBezTo>
                  <a:pt x="5986" y="17824"/>
                  <a:pt x="5194" y="17032"/>
                  <a:pt x="4561" y="16113"/>
                </a:cubicBezTo>
                <a:close/>
                <a:moveTo>
                  <a:pt x="3959" y="14245"/>
                </a:moveTo>
                <a:cubicBezTo>
                  <a:pt x="6778" y="16335"/>
                  <a:pt x="9913" y="18014"/>
                  <a:pt x="12795" y="20040"/>
                </a:cubicBezTo>
                <a:cubicBezTo>
                  <a:pt x="12795" y="20072"/>
                  <a:pt x="12827" y="20104"/>
                  <a:pt x="12827" y="20135"/>
                </a:cubicBezTo>
                <a:cubicBezTo>
                  <a:pt x="11465" y="19470"/>
                  <a:pt x="10103" y="18900"/>
                  <a:pt x="8710" y="18394"/>
                </a:cubicBezTo>
                <a:cubicBezTo>
                  <a:pt x="7221" y="17760"/>
                  <a:pt x="5796" y="16969"/>
                  <a:pt x="4498" y="16018"/>
                </a:cubicBezTo>
                <a:cubicBezTo>
                  <a:pt x="4149" y="15480"/>
                  <a:pt x="3959" y="14878"/>
                  <a:pt x="3959" y="14245"/>
                </a:cubicBezTo>
                <a:close/>
                <a:moveTo>
                  <a:pt x="23151" y="20895"/>
                </a:moveTo>
                <a:cubicBezTo>
                  <a:pt x="23151" y="20991"/>
                  <a:pt x="23182" y="21117"/>
                  <a:pt x="23151" y="21212"/>
                </a:cubicBezTo>
                <a:cubicBezTo>
                  <a:pt x="23056" y="21972"/>
                  <a:pt x="22581" y="22637"/>
                  <a:pt x="21916" y="22986"/>
                </a:cubicBezTo>
                <a:lnTo>
                  <a:pt x="21884" y="22986"/>
                </a:lnTo>
                <a:cubicBezTo>
                  <a:pt x="20269" y="22986"/>
                  <a:pt x="18685" y="22891"/>
                  <a:pt x="17070" y="22891"/>
                </a:cubicBezTo>
                <a:cubicBezTo>
                  <a:pt x="16405" y="22891"/>
                  <a:pt x="15645" y="22891"/>
                  <a:pt x="14917" y="22954"/>
                </a:cubicBezTo>
                <a:cubicBezTo>
                  <a:pt x="15899" y="22701"/>
                  <a:pt x="16849" y="22384"/>
                  <a:pt x="17799" y="22131"/>
                </a:cubicBezTo>
                <a:cubicBezTo>
                  <a:pt x="19572" y="21687"/>
                  <a:pt x="21346" y="21276"/>
                  <a:pt x="23119" y="20895"/>
                </a:cubicBezTo>
                <a:close/>
                <a:moveTo>
                  <a:pt x="19953" y="19486"/>
                </a:moveTo>
                <a:cubicBezTo>
                  <a:pt x="21275" y="19486"/>
                  <a:pt x="22878" y="19750"/>
                  <a:pt x="23119" y="20800"/>
                </a:cubicBezTo>
                <a:cubicBezTo>
                  <a:pt x="21314" y="21117"/>
                  <a:pt x="19540" y="21529"/>
                  <a:pt x="17799" y="21972"/>
                </a:cubicBezTo>
                <a:cubicBezTo>
                  <a:pt x="16595" y="22289"/>
                  <a:pt x="15328" y="22542"/>
                  <a:pt x="14125" y="22891"/>
                </a:cubicBezTo>
                <a:cubicBezTo>
                  <a:pt x="15107" y="22479"/>
                  <a:pt x="16057" y="22067"/>
                  <a:pt x="17039" y="21656"/>
                </a:cubicBezTo>
                <a:cubicBezTo>
                  <a:pt x="18464" y="21086"/>
                  <a:pt x="19952" y="20674"/>
                  <a:pt x="21441" y="20230"/>
                </a:cubicBezTo>
                <a:cubicBezTo>
                  <a:pt x="21472" y="20199"/>
                  <a:pt x="21441" y="20135"/>
                  <a:pt x="21409" y="20135"/>
                </a:cubicBezTo>
                <a:cubicBezTo>
                  <a:pt x="19984" y="20484"/>
                  <a:pt x="18622" y="20895"/>
                  <a:pt x="17260" y="21402"/>
                </a:cubicBezTo>
                <a:cubicBezTo>
                  <a:pt x="15899" y="21941"/>
                  <a:pt x="14537" y="22542"/>
                  <a:pt x="13207" y="23176"/>
                </a:cubicBezTo>
                <a:cubicBezTo>
                  <a:pt x="13112" y="23207"/>
                  <a:pt x="12985" y="23271"/>
                  <a:pt x="12858" y="23302"/>
                </a:cubicBezTo>
                <a:cubicBezTo>
                  <a:pt x="14062" y="21276"/>
                  <a:pt x="16152" y="19882"/>
                  <a:pt x="18495" y="19597"/>
                </a:cubicBezTo>
                <a:cubicBezTo>
                  <a:pt x="18828" y="19538"/>
                  <a:pt x="19362" y="19486"/>
                  <a:pt x="19953" y="19486"/>
                </a:cubicBezTo>
                <a:close/>
                <a:moveTo>
                  <a:pt x="17102" y="23049"/>
                </a:moveTo>
                <a:cubicBezTo>
                  <a:pt x="18136" y="23049"/>
                  <a:pt x="19185" y="23077"/>
                  <a:pt x="20229" y="23077"/>
                </a:cubicBezTo>
                <a:cubicBezTo>
                  <a:pt x="20751" y="23077"/>
                  <a:pt x="21272" y="23070"/>
                  <a:pt x="21789" y="23049"/>
                </a:cubicBezTo>
                <a:lnTo>
                  <a:pt x="21789" y="23049"/>
                </a:lnTo>
                <a:cubicBezTo>
                  <a:pt x="20839" y="23587"/>
                  <a:pt x="19826" y="23936"/>
                  <a:pt x="18780" y="24157"/>
                </a:cubicBezTo>
                <a:cubicBezTo>
                  <a:pt x="18155" y="24292"/>
                  <a:pt x="17538" y="24354"/>
                  <a:pt x="16927" y="24354"/>
                </a:cubicBezTo>
                <a:cubicBezTo>
                  <a:pt x="15528" y="24354"/>
                  <a:pt x="14161" y="24031"/>
                  <a:pt x="12795" y="23524"/>
                </a:cubicBezTo>
                <a:cubicBezTo>
                  <a:pt x="12795" y="23524"/>
                  <a:pt x="12795" y="23492"/>
                  <a:pt x="12795" y="23461"/>
                </a:cubicBezTo>
                <a:cubicBezTo>
                  <a:pt x="12858" y="23461"/>
                  <a:pt x="12890" y="23429"/>
                  <a:pt x="12953" y="23397"/>
                </a:cubicBezTo>
                <a:cubicBezTo>
                  <a:pt x="14347" y="23271"/>
                  <a:pt x="15677" y="23049"/>
                  <a:pt x="17102" y="23049"/>
                </a:cubicBezTo>
                <a:close/>
                <a:moveTo>
                  <a:pt x="856" y="20452"/>
                </a:moveTo>
                <a:cubicBezTo>
                  <a:pt x="1457" y="20832"/>
                  <a:pt x="2059" y="21307"/>
                  <a:pt x="2629" y="21782"/>
                </a:cubicBezTo>
                <a:cubicBezTo>
                  <a:pt x="3326" y="22384"/>
                  <a:pt x="4118" y="22891"/>
                  <a:pt x="4846" y="23461"/>
                </a:cubicBezTo>
                <a:cubicBezTo>
                  <a:pt x="5321" y="23841"/>
                  <a:pt x="5764" y="24189"/>
                  <a:pt x="6239" y="24569"/>
                </a:cubicBezTo>
                <a:cubicBezTo>
                  <a:pt x="6239" y="24601"/>
                  <a:pt x="6239" y="24632"/>
                  <a:pt x="6271" y="24664"/>
                </a:cubicBezTo>
                <a:cubicBezTo>
                  <a:pt x="6778" y="25139"/>
                  <a:pt x="7316" y="25582"/>
                  <a:pt x="7855" y="26026"/>
                </a:cubicBezTo>
                <a:cubicBezTo>
                  <a:pt x="6936" y="25487"/>
                  <a:pt x="5986" y="24949"/>
                  <a:pt x="5036" y="24442"/>
                </a:cubicBezTo>
                <a:cubicBezTo>
                  <a:pt x="3516" y="23619"/>
                  <a:pt x="1806" y="23017"/>
                  <a:pt x="381" y="22004"/>
                </a:cubicBezTo>
                <a:cubicBezTo>
                  <a:pt x="222" y="21434"/>
                  <a:pt x="412" y="20832"/>
                  <a:pt x="856" y="20452"/>
                </a:cubicBezTo>
                <a:close/>
                <a:moveTo>
                  <a:pt x="2122" y="20077"/>
                </a:moveTo>
                <a:cubicBezTo>
                  <a:pt x="2382" y="20077"/>
                  <a:pt x="2638" y="20117"/>
                  <a:pt x="2883" y="20199"/>
                </a:cubicBezTo>
                <a:cubicBezTo>
                  <a:pt x="4118" y="21307"/>
                  <a:pt x="5194" y="22606"/>
                  <a:pt x="6366" y="23746"/>
                </a:cubicBezTo>
                <a:cubicBezTo>
                  <a:pt x="6936" y="24316"/>
                  <a:pt x="7506" y="24886"/>
                  <a:pt x="8045" y="25456"/>
                </a:cubicBezTo>
                <a:cubicBezTo>
                  <a:pt x="8330" y="25741"/>
                  <a:pt x="8551" y="26026"/>
                  <a:pt x="8805" y="26311"/>
                </a:cubicBezTo>
                <a:cubicBezTo>
                  <a:pt x="8298" y="25994"/>
                  <a:pt x="7791" y="25614"/>
                  <a:pt x="7285" y="25234"/>
                </a:cubicBezTo>
                <a:cubicBezTo>
                  <a:pt x="6588" y="24664"/>
                  <a:pt x="5891" y="24094"/>
                  <a:pt x="5163" y="23524"/>
                </a:cubicBezTo>
                <a:cubicBezTo>
                  <a:pt x="4434" y="22922"/>
                  <a:pt x="3643" y="22384"/>
                  <a:pt x="2914" y="21814"/>
                </a:cubicBezTo>
                <a:cubicBezTo>
                  <a:pt x="2313" y="21276"/>
                  <a:pt x="1679" y="20800"/>
                  <a:pt x="1014" y="20325"/>
                </a:cubicBezTo>
                <a:cubicBezTo>
                  <a:pt x="1046" y="20325"/>
                  <a:pt x="1077" y="20294"/>
                  <a:pt x="1077" y="20294"/>
                </a:cubicBezTo>
                <a:cubicBezTo>
                  <a:pt x="1421" y="20149"/>
                  <a:pt x="1775" y="20077"/>
                  <a:pt x="2122" y="20077"/>
                </a:cubicBezTo>
                <a:close/>
                <a:moveTo>
                  <a:pt x="3104" y="20262"/>
                </a:moveTo>
                <a:cubicBezTo>
                  <a:pt x="3928" y="20515"/>
                  <a:pt x="4719" y="20864"/>
                  <a:pt x="5448" y="21307"/>
                </a:cubicBezTo>
                <a:cubicBezTo>
                  <a:pt x="7411" y="22511"/>
                  <a:pt x="8488" y="24442"/>
                  <a:pt x="9216" y="26564"/>
                </a:cubicBezTo>
                <a:cubicBezTo>
                  <a:pt x="8773" y="26121"/>
                  <a:pt x="8393" y="25614"/>
                  <a:pt x="7950" y="25171"/>
                </a:cubicBezTo>
                <a:cubicBezTo>
                  <a:pt x="7411" y="24569"/>
                  <a:pt x="6810" y="23999"/>
                  <a:pt x="6239" y="23429"/>
                </a:cubicBezTo>
                <a:cubicBezTo>
                  <a:pt x="5163" y="22384"/>
                  <a:pt x="4181" y="21276"/>
                  <a:pt x="3104" y="20262"/>
                </a:cubicBezTo>
                <a:close/>
                <a:moveTo>
                  <a:pt x="412" y="22131"/>
                </a:moveTo>
                <a:lnTo>
                  <a:pt x="412" y="22131"/>
                </a:lnTo>
                <a:cubicBezTo>
                  <a:pt x="1679" y="23049"/>
                  <a:pt x="3136" y="23587"/>
                  <a:pt x="4498" y="24284"/>
                </a:cubicBezTo>
                <a:cubicBezTo>
                  <a:pt x="5828" y="24949"/>
                  <a:pt x="7095" y="25741"/>
                  <a:pt x="8425" y="26438"/>
                </a:cubicBezTo>
                <a:cubicBezTo>
                  <a:pt x="8520" y="26469"/>
                  <a:pt x="8583" y="26533"/>
                  <a:pt x="8678" y="26596"/>
                </a:cubicBezTo>
                <a:cubicBezTo>
                  <a:pt x="7728" y="26279"/>
                  <a:pt x="6778" y="25963"/>
                  <a:pt x="5796" y="25677"/>
                </a:cubicBezTo>
                <a:cubicBezTo>
                  <a:pt x="4434" y="25266"/>
                  <a:pt x="3136" y="24727"/>
                  <a:pt x="1806" y="24284"/>
                </a:cubicBezTo>
                <a:lnTo>
                  <a:pt x="1774" y="24284"/>
                </a:lnTo>
                <a:cubicBezTo>
                  <a:pt x="1457" y="23967"/>
                  <a:pt x="1141" y="23587"/>
                  <a:pt x="887" y="23207"/>
                </a:cubicBezTo>
                <a:cubicBezTo>
                  <a:pt x="666" y="22891"/>
                  <a:pt x="507" y="22511"/>
                  <a:pt x="412" y="22131"/>
                </a:cubicBezTo>
                <a:close/>
                <a:moveTo>
                  <a:pt x="1901" y="24411"/>
                </a:moveTo>
                <a:cubicBezTo>
                  <a:pt x="3168" y="24917"/>
                  <a:pt x="4434" y="25424"/>
                  <a:pt x="5733" y="25804"/>
                </a:cubicBezTo>
                <a:cubicBezTo>
                  <a:pt x="6778" y="26121"/>
                  <a:pt x="7918" y="26659"/>
                  <a:pt x="9026" y="26818"/>
                </a:cubicBezTo>
                <a:lnTo>
                  <a:pt x="9058" y="26818"/>
                </a:lnTo>
                <a:cubicBezTo>
                  <a:pt x="8811" y="26825"/>
                  <a:pt x="8566" y="26829"/>
                  <a:pt x="8323" y="26829"/>
                </a:cubicBezTo>
                <a:cubicBezTo>
                  <a:pt x="7536" y="26829"/>
                  <a:pt x="6768" y="26788"/>
                  <a:pt x="6018" y="26691"/>
                </a:cubicBezTo>
                <a:cubicBezTo>
                  <a:pt x="4909" y="26501"/>
                  <a:pt x="3896" y="26026"/>
                  <a:pt x="3009" y="25329"/>
                </a:cubicBezTo>
                <a:cubicBezTo>
                  <a:pt x="2629" y="25044"/>
                  <a:pt x="2249" y="24759"/>
                  <a:pt x="1901" y="24411"/>
                </a:cubicBezTo>
                <a:close/>
                <a:moveTo>
                  <a:pt x="12162" y="28084"/>
                </a:moveTo>
                <a:cubicBezTo>
                  <a:pt x="9565" y="29478"/>
                  <a:pt x="6810" y="30555"/>
                  <a:pt x="3959" y="31346"/>
                </a:cubicBezTo>
                <a:cubicBezTo>
                  <a:pt x="4054" y="31188"/>
                  <a:pt x="4149" y="31061"/>
                  <a:pt x="4244" y="30935"/>
                </a:cubicBezTo>
                <a:lnTo>
                  <a:pt x="4244" y="30903"/>
                </a:lnTo>
                <a:cubicBezTo>
                  <a:pt x="4878" y="30174"/>
                  <a:pt x="5954" y="29731"/>
                  <a:pt x="6841" y="29383"/>
                </a:cubicBezTo>
                <a:cubicBezTo>
                  <a:pt x="8520" y="28718"/>
                  <a:pt x="10325" y="28464"/>
                  <a:pt x="12067" y="28084"/>
                </a:cubicBezTo>
                <a:close/>
                <a:moveTo>
                  <a:pt x="12162" y="28148"/>
                </a:moveTo>
                <a:cubicBezTo>
                  <a:pt x="12162" y="28179"/>
                  <a:pt x="12162" y="28179"/>
                  <a:pt x="12162" y="28179"/>
                </a:cubicBezTo>
                <a:cubicBezTo>
                  <a:pt x="11750" y="28654"/>
                  <a:pt x="11307" y="29098"/>
                  <a:pt x="10768" y="29446"/>
                </a:cubicBezTo>
                <a:cubicBezTo>
                  <a:pt x="10040" y="29984"/>
                  <a:pt x="9311" y="30491"/>
                  <a:pt x="8551" y="30966"/>
                </a:cubicBezTo>
                <a:cubicBezTo>
                  <a:pt x="7190" y="31853"/>
                  <a:pt x="5733" y="32613"/>
                  <a:pt x="4308" y="33468"/>
                </a:cubicBezTo>
                <a:cubicBezTo>
                  <a:pt x="3674" y="33025"/>
                  <a:pt x="3484" y="32170"/>
                  <a:pt x="3864" y="31505"/>
                </a:cubicBezTo>
                <a:cubicBezTo>
                  <a:pt x="6715" y="30681"/>
                  <a:pt x="9691" y="29826"/>
                  <a:pt x="12162" y="28148"/>
                </a:cubicBezTo>
                <a:close/>
                <a:moveTo>
                  <a:pt x="11972" y="28781"/>
                </a:moveTo>
                <a:lnTo>
                  <a:pt x="11972" y="28781"/>
                </a:lnTo>
                <a:cubicBezTo>
                  <a:pt x="11528" y="30364"/>
                  <a:pt x="10641" y="31790"/>
                  <a:pt x="9438" y="32898"/>
                </a:cubicBezTo>
                <a:cubicBezTo>
                  <a:pt x="8805" y="33436"/>
                  <a:pt x="8045" y="33785"/>
                  <a:pt x="7221" y="33975"/>
                </a:cubicBezTo>
                <a:cubicBezTo>
                  <a:pt x="7981" y="33088"/>
                  <a:pt x="8995" y="32423"/>
                  <a:pt x="9755" y="31536"/>
                </a:cubicBezTo>
                <a:cubicBezTo>
                  <a:pt x="10515" y="30650"/>
                  <a:pt x="11243" y="29699"/>
                  <a:pt x="11972" y="28781"/>
                </a:cubicBezTo>
                <a:close/>
                <a:moveTo>
                  <a:pt x="11782" y="28813"/>
                </a:moveTo>
                <a:lnTo>
                  <a:pt x="11782" y="28813"/>
                </a:lnTo>
                <a:cubicBezTo>
                  <a:pt x="11085" y="29573"/>
                  <a:pt x="10451" y="30460"/>
                  <a:pt x="9786" y="31251"/>
                </a:cubicBezTo>
                <a:cubicBezTo>
                  <a:pt x="8931" y="32296"/>
                  <a:pt x="7728" y="32993"/>
                  <a:pt x="6873" y="34006"/>
                </a:cubicBezTo>
                <a:cubicBezTo>
                  <a:pt x="6685" y="34035"/>
                  <a:pt x="6497" y="34049"/>
                  <a:pt x="6311" y="34049"/>
                </a:cubicBezTo>
                <a:cubicBezTo>
                  <a:pt x="5679" y="34049"/>
                  <a:pt x="5060" y="33888"/>
                  <a:pt x="4498" y="33595"/>
                </a:cubicBezTo>
                <a:lnTo>
                  <a:pt x="4498" y="33563"/>
                </a:lnTo>
                <a:cubicBezTo>
                  <a:pt x="6049" y="32645"/>
                  <a:pt x="7633" y="31790"/>
                  <a:pt x="9153" y="30776"/>
                </a:cubicBezTo>
                <a:cubicBezTo>
                  <a:pt x="10008" y="30238"/>
                  <a:pt x="10800" y="29636"/>
                  <a:pt x="11560" y="29003"/>
                </a:cubicBezTo>
                <a:cubicBezTo>
                  <a:pt x="11623" y="28939"/>
                  <a:pt x="11718" y="28876"/>
                  <a:pt x="11782" y="28813"/>
                </a:cubicBezTo>
                <a:close/>
                <a:moveTo>
                  <a:pt x="18589" y="1"/>
                </a:moveTo>
                <a:cubicBezTo>
                  <a:pt x="17835" y="1"/>
                  <a:pt x="17060" y="595"/>
                  <a:pt x="16564" y="1039"/>
                </a:cubicBezTo>
                <a:cubicBezTo>
                  <a:pt x="15582" y="2021"/>
                  <a:pt x="14790" y="3161"/>
                  <a:pt x="14283" y="4459"/>
                </a:cubicBezTo>
                <a:cubicBezTo>
                  <a:pt x="13207" y="6835"/>
                  <a:pt x="13302" y="9558"/>
                  <a:pt x="14568" y="11838"/>
                </a:cubicBezTo>
                <a:cubicBezTo>
                  <a:pt x="14283" y="12725"/>
                  <a:pt x="14030" y="13643"/>
                  <a:pt x="13840" y="14530"/>
                </a:cubicBezTo>
                <a:cubicBezTo>
                  <a:pt x="13650" y="12503"/>
                  <a:pt x="13207" y="10508"/>
                  <a:pt x="12447" y="8608"/>
                </a:cubicBezTo>
                <a:cubicBezTo>
                  <a:pt x="11972" y="7462"/>
                  <a:pt x="10461" y="5454"/>
                  <a:pt x="8981" y="5454"/>
                </a:cubicBezTo>
                <a:cubicBezTo>
                  <a:pt x="8784" y="5454"/>
                  <a:pt x="8587" y="5489"/>
                  <a:pt x="8393" y="5568"/>
                </a:cubicBezTo>
                <a:cubicBezTo>
                  <a:pt x="6208" y="6454"/>
                  <a:pt x="7190" y="9653"/>
                  <a:pt x="7918" y="11173"/>
                </a:cubicBezTo>
                <a:cubicBezTo>
                  <a:pt x="8963" y="13422"/>
                  <a:pt x="11148" y="14973"/>
                  <a:pt x="13618" y="15227"/>
                </a:cubicBezTo>
                <a:cubicBezTo>
                  <a:pt x="13618" y="15258"/>
                  <a:pt x="13650" y="15290"/>
                  <a:pt x="13682" y="15290"/>
                </a:cubicBezTo>
                <a:cubicBezTo>
                  <a:pt x="13365" y="16684"/>
                  <a:pt x="13143" y="18109"/>
                  <a:pt x="12985" y="19534"/>
                </a:cubicBezTo>
                <a:cubicBezTo>
                  <a:pt x="12225" y="17159"/>
                  <a:pt x="10736" y="15100"/>
                  <a:pt x="8710" y="13675"/>
                </a:cubicBezTo>
                <a:cubicBezTo>
                  <a:pt x="7930" y="13142"/>
                  <a:pt x="6619" y="12449"/>
                  <a:pt x="5499" y="12449"/>
                </a:cubicBezTo>
                <a:cubicBezTo>
                  <a:pt x="4891" y="12449"/>
                  <a:pt x="4339" y="12653"/>
                  <a:pt x="3959" y="13200"/>
                </a:cubicBezTo>
                <a:cubicBezTo>
                  <a:pt x="2819" y="14815"/>
                  <a:pt x="4751" y="17000"/>
                  <a:pt x="5891" y="17950"/>
                </a:cubicBezTo>
                <a:cubicBezTo>
                  <a:pt x="7823" y="19629"/>
                  <a:pt x="10356" y="20199"/>
                  <a:pt x="12858" y="20262"/>
                </a:cubicBezTo>
                <a:lnTo>
                  <a:pt x="12858" y="20294"/>
                </a:lnTo>
                <a:cubicBezTo>
                  <a:pt x="12795" y="20895"/>
                  <a:pt x="12732" y="21497"/>
                  <a:pt x="12637" y="22131"/>
                </a:cubicBezTo>
                <a:cubicBezTo>
                  <a:pt x="12605" y="22416"/>
                  <a:pt x="12573" y="22701"/>
                  <a:pt x="12542" y="22986"/>
                </a:cubicBezTo>
                <a:cubicBezTo>
                  <a:pt x="12542" y="23017"/>
                  <a:pt x="12542" y="23081"/>
                  <a:pt x="12542" y="23112"/>
                </a:cubicBezTo>
                <a:cubicBezTo>
                  <a:pt x="12542" y="23207"/>
                  <a:pt x="12510" y="23334"/>
                  <a:pt x="12510" y="23429"/>
                </a:cubicBezTo>
                <a:cubicBezTo>
                  <a:pt x="12510" y="23429"/>
                  <a:pt x="12510" y="23461"/>
                  <a:pt x="12510" y="23461"/>
                </a:cubicBezTo>
                <a:cubicBezTo>
                  <a:pt x="12352" y="24949"/>
                  <a:pt x="12257" y="26438"/>
                  <a:pt x="12193" y="27926"/>
                </a:cubicBezTo>
                <a:cubicBezTo>
                  <a:pt x="11845" y="27799"/>
                  <a:pt x="11497" y="27641"/>
                  <a:pt x="11117" y="27546"/>
                </a:cubicBezTo>
                <a:cubicBezTo>
                  <a:pt x="10546" y="27324"/>
                  <a:pt x="10008" y="27071"/>
                  <a:pt x="9470" y="26754"/>
                </a:cubicBezTo>
                <a:cubicBezTo>
                  <a:pt x="8931" y="24347"/>
                  <a:pt x="7601" y="22162"/>
                  <a:pt x="5384" y="20959"/>
                </a:cubicBezTo>
                <a:cubicBezTo>
                  <a:pt x="4507" y="20487"/>
                  <a:pt x="3215" y="19871"/>
                  <a:pt x="2052" y="19871"/>
                </a:cubicBezTo>
                <a:cubicBezTo>
                  <a:pt x="1577" y="19871"/>
                  <a:pt x="1124" y="19973"/>
                  <a:pt x="729" y="20230"/>
                </a:cubicBezTo>
                <a:cubicBezTo>
                  <a:pt x="127" y="20610"/>
                  <a:pt x="1" y="21561"/>
                  <a:pt x="191" y="22194"/>
                </a:cubicBezTo>
                <a:cubicBezTo>
                  <a:pt x="476" y="23271"/>
                  <a:pt x="1236" y="24126"/>
                  <a:pt x="2059" y="24854"/>
                </a:cubicBezTo>
                <a:cubicBezTo>
                  <a:pt x="2914" y="25614"/>
                  <a:pt x="3959" y="26216"/>
                  <a:pt x="5036" y="26596"/>
                </a:cubicBezTo>
                <a:cubicBezTo>
                  <a:pt x="6429" y="27071"/>
                  <a:pt x="7918" y="26913"/>
                  <a:pt x="9375" y="27008"/>
                </a:cubicBezTo>
                <a:cubicBezTo>
                  <a:pt x="9375" y="27008"/>
                  <a:pt x="9375" y="27008"/>
                  <a:pt x="9375" y="27039"/>
                </a:cubicBezTo>
                <a:lnTo>
                  <a:pt x="9406" y="27039"/>
                </a:lnTo>
                <a:cubicBezTo>
                  <a:pt x="10166" y="27483"/>
                  <a:pt x="10990" y="27831"/>
                  <a:pt x="11845" y="28021"/>
                </a:cubicBezTo>
                <a:cubicBezTo>
                  <a:pt x="9596" y="28401"/>
                  <a:pt x="7285" y="28749"/>
                  <a:pt x="5258" y="29858"/>
                </a:cubicBezTo>
                <a:cubicBezTo>
                  <a:pt x="3896" y="30586"/>
                  <a:pt x="2566" y="32233"/>
                  <a:pt x="3991" y="33595"/>
                </a:cubicBezTo>
                <a:cubicBezTo>
                  <a:pt x="4538" y="34141"/>
                  <a:pt x="5280" y="34361"/>
                  <a:pt x="6050" y="34361"/>
                </a:cubicBezTo>
                <a:cubicBezTo>
                  <a:pt x="6975" y="34361"/>
                  <a:pt x="7938" y="34044"/>
                  <a:pt x="8646" y="33595"/>
                </a:cubicBezTo>
                <a:cubicBezTo>
                  <a:pt x="10325" y="32486"/>
                  <a:pt x="11560" y="30871"/>
                  <a:pt x="12193" y="28971"/>
                </a:cubicBezTo>
                <a:lnTo>
                  <a:pt x="12193" y="28971"/>
                </a:lnTo>
                <a:cubicBezTo>
                  <a:pt x="12130" y="32201"/>
                  <a:pt x="12605" y="35432"/>
                  <a:pt x="13650" y="38503"/>
                </a:cubicBezTo>
                <a:cubicBezTo>
                  <a:pt x="13713" y="38440"/>
                  <a:pt x="13808" y="38377"/>
                  <a:pt x="13872" y="38345"/>
                </a:cubicBezTo>
                <a:cubicBezTo>
                  <a:pt x="12668" y="33531"/>
                  <a:pt x="12320" y="28528"/>
                  <a:pt x="12795" y="23587"/>
                </a:cubicBezTo>
                <a:lnTo>
                  <a:pt x="12795" y="23587"/>
                </a:lnTo>
                <a:cubicBezTo>
                  <a:pt x="14104" y="24174"/>
                  <a:pt x="15498" y="24470"/>
                  <a:pt x="16902" y="24470"/>
                </a:cubicBezTo>
                <a:cubicBezTo>
                  <a:pt x="17773" y="24470"/>
                  <a:pt x="18648" y="24356"/>
                  <a:pt x="19509" y="24126"/>
                </a:cubicBezTo>
                <a:cubicBezTo>
                  <a:pt x="20997" y="23714"/>
                  <a:pt x="23436" y="22796"/>
                  <a:pt x="23372" y="20895"/>
                </a:cubicBezTo>
                <a:cubicBezTo>
                  <a:pt x="23348" y="19527"/>
                  <a:pt x="21348" y="19273"/>
                  <a:pt x="19955" y="19273"/>
                </a:cubicBezTo>
                <a:cubicBezTo>
                  <a:pt x="19575" y="19273"/>
                  <a:pt x="19240" y="19292"/>
                  <a:pt x="19002" y="19312"/>
                </a:cubicBezTo>
                <a:cubicBezTo>
                  <a:pt x="17640" y="19407"/>
                  <a:pt x="16310" y="19850"/>
                  <a:pt x="15138" y="20547"/>
                </a:cubicBezTo>
                <a:cubicBezTo>
                  <a:pt x="14410" y="21022"/>
                  <a:pt x="13777" y="21624"/>
                  <a:pt x="13270" y="22321"/>
                </a:cubicBezTo>
                <a:cubicBezTo>
                  <a:pt x="14125" y="20895"/>
                  <a:pt x="15012" y="19502"/>
                  <a:pt x="15962" y="18172"/>
                </a:cubicBezTo>
                <a:cubicBezTo>
                  <a:pt x="15986" y="18180"/>
                  <a:pt x="16009" y="18184"/>
                  <a:pt x="16032" y="18184"/>
                </a:cubicBezTo>
                <a:cubicBezTo>
                  <a:pt x="16098" y="18184"/>
                  <a:pt x="16152" y="18148"/>
                  <a:pt x="16152" y="18077"/>
                </a:cubicBezTo>
                <a:cubicBezTo>
                  <a:pt x="17799" y="17919"/>
                  <a:pt x="19350" y="17380"/>
                  <a:pt x="20776" y="16557"/>
                </a:cubicBezTo>
                <a:cubicBezTo>
                  <a:pt x="22011" y="15702"/>
                  <a:pt x="22992" y="14562"/>
                  <a:pt x="23657" y="13232"/>
                </a:cubicBezTo>
                <a:cubicBezTo>
                  <a:pt x="24427" y="11754"/>
                  <a:pt x="25197" y="8060"/>
                  <a:pt x="22707" y="8060"/>
                </a:cubicBezTo>
                <a:cubicBezTo>
                  <a:pt x="22636" y="8060"/>
                  <a:pt x="22562" y="8063"/>
                  <a:pt x="22486" y="8070"/>
                </a:cubicBezTo>
                <a:cubicBezTo>
                  <a:pt x="20079" y="8260"/>
                  <a:pt x="18242" y="10128"/>
                  <a:pt x="17229" y="12155"/>
                </a:cubicBezTo>
                <a:cubicBezTo>
                  <a:pt x="16374" y="13833"/>
                  <a:pt x="15772" y="16018"/>
                  <a:pt x="15899" y="17950"/>
                </a:cubicBezTo>
                <a:cubicBezTo>
                  <a:pt x="14835" y="19358"/>
                  <a:pt x="13863" y="20859"/>
                  <a:pt x="12924" y="22361"/>
                </a:cubicBezTo>
                <a:lnTo>
                  <a:pt x="12924" y="22361"/>
                </a:lnTo>
                <a:cubicBezTo>
                  <a:pt x="13272" y="18916"/>
                  <a:pt x="13684" y="15346"/>
                  <a:pt x="14695" y="11965"/>
                </a:cubicBezTo>
                <a:cubicBezTo>
                  <a:pt x="14707" y="11971"/>
                  <a:pt x="14719" y="11974"/>
                  <a:pt x="14731" y="11974"/>
                </a:cubicBezTo>
                <a:cubicBezTo>
                  <a:pt x="14780" y="11974"/>
                  <a:pt x="14822" y="11927"/>
                  <a:pt x="14822" y="11902"/>
                </a:cubicBezTo>
                <a:cubicBezTo>
                  <a:pt x="17134" y="10888"/>
                  <a:pt x="18939" y="8988"/>
                  <a:pt x="19826" y="6644"/>
                </a:cubicBezTo>
                <a:cubicBezTo>
                  <a:pt x="20396" y="5124"/>
                  <a:pt x="21156" y="1926"/>
                  <a:pt x="19762" y="532"/>
                </a:cubicBezTo>
                <a:cubicBezTo>
                  <a:pt x="19572" y="342"/>
                  <a:pt x="19319" y="184"/>
                  <a:pt x="19065" y="89"/>
                </a:cubicBezTo>
                <a:cubicBezTo>
                  <a:pt x="18910" y="28"/>
                  <a:pt x="18750" y="1"/>
                  <a:pt x="18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6" name="Google Shape;1126;p17"/>
          <p:cNvGrpSpPr/>
          <p:nvPr/>
        </p:nvGrpSpPr>
        <p:grpSpPr>
          <a:xfrm rot="10800000">
            <a:off x="8981023" y="637324"/>
            <a:ext cx="172454" cy="163819"/>
            <a:chOff x="-5" y="4535347"/>
            <a:chExt cx="172454" cy="163819"/>
          </a:xfrm>
        </p:grpSpPr>
        <p:sp>
          <p:nvSpPr>
            <p:cNvPr id="1127" name="Google Shape;1127;p17"/>
            <p:cNvSpPr/>
            <p:nvPr/>
          </p:nvSpPr>
          <p:spPr>
            <a:xfrm flipH="1" rot="10800000">
              <a:off x="-5" y="4613983"/>
              <a:ext cx="22231" cy="47619"/>
            </a:xfrm>
            <a:custGeom>
              <a:rect b="b" l="l" r="r" t="t"/>
              <a:pathLst>
                <a:path extrusionOk="0" h="2851" w="1331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flipH="1" rot="10800000">
              <a:off x="-5" y="4619796"/>
              <a:ext cx="117970" cy="79370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flipH="1" rot="10800000">
              <a:off x="111068" y="4566230"/>
              <a:ext cx="61382" cy="67729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flipH="1" rot="10800000">
              <a:off x="113707" y="4603193"/>
              <a:ext cx="41522" cy="22966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flipH="1" rot="10800000">
              <a:off x="-5" y="4535347"/>
              <a:ext cx="80222" cy="90477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flipH="1" rot="10800000">
              <a:off x="19036" y="4576318"/>
              <a:ext cx="25104" cy="40320"/>
            </a:xfrm>
            <a:custGeom>
              <a:rect b="b" l="l" r="r" t="t"/>
              <a:pathLst>
                <a:path extrusionOk="0" h="2414" w="1503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17"/>
          <p:cNvSpPr/>
          <p:nvPr/>
        </p:nvSpPr>
        <p:spPr>
          <a:xfrm rot="-3599788">
            <a:off x="7868230" y="3068277"/>
            <a:ext cx="612267" cy="392152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7"/>
          <p:cNvSpPr/>
          <p:nvPr/>
        </p:nvSpPr>
        <p:spPr>
          <a:xfrm flipH="1" rot="-5400000">
            <a:off x="8570421" y="1344728"/>
            <a:ext cx="461861" cy="706837"/>
          </a:xfrm>
          <a:custGeom>
            <a:rect b="b" l="l" r="r" t="t"/>
            <a:pathLst>
              <a:path extrusionOk="0" h="38504" w="25197">
                <a:moveTo>
                  <a:pt x="18812" y="247"/>
                </a:moveTo>
                <a:cubicBezTo>
                  <a:pt x="19097" y="279"/>
                  <a:pt x="19382" y="406"/>
                  <a:pt x="19604" y="627"/>
                </a:cubicBezTo>
                <a:cubicBezTo>
                  <a:pt x="19445" y="1039"/>
                  <a:pt x="19255" y="1451"/>
                  <a:pt x="19002" y="1831"/>
                </a:cubicBezTo>
                <a:cubicBezTo>
                  <a:pt x="18749" y="2369"/>
                  <a:pt x="18527" y="2939"/>
                  <a:pt x="18274" y="3478"/>
                </a:cubicBezTo>
                <a:cubicBezTo>
                  <a:pt x="17830" y="4491"/>
                  <a:pt x="17419" y="5504"/>
                  <a:pt x="16944" y="6486"/>
                </a:cubicBezTo>
                <a:cubicBezTo>
                  <a:pt x="16342" y="7721"/>
                  <a:pt x="15582" y="8925"/>
                  <a:pt x="15043" y="10223"/>
                </a:cubicBezTo>
                <a:cubicBezTo>
                  <a:pt x="15867" y="6898"/>
                  <a:pt x="16944" y="3668"/>
                  <a:pt x="17957" y="374"/>
                </a:cubicBezTo>
                <a:cubicBezTo>
                  <a:pt x="18242" y="279"/>
                  <a:pt x="18527" y="247"/>
                  <a:pt x="18812" y="247"/>
                </a:cubicBezTo>
                <a:close/>
                <a:moveTo>
                  <a:pt x="14315" y="5029"/>
                </a:moveTo>
                <a:lnTo>
                  <a:pt x="14315" y="5029"/>
                </a:lnTo>
                <a:cubicBezTo>
                  <a:pt x="13967" y="6930"/>
                  <a:pt x="13998" y="8893"/>
                  <a:pt x="14378" y="10793"/>
                </a:cubicBezTo>
                <a:cubicBezTo>
                  <a:pt x="14125" y="10160"/>
                  <a:pt x="13935" y="9495"/>
                  <a:pt x="13808" y="8830"/>
                </a:cubicBezTo>
                <a:cubicBezTo>
                  <a:pt x="13555" y="7626"/>
                  <a:pt x="13840" y="6359"/>
                  <a:pt x="14220" y="5219"/>
                </a:cubicBezTo>
                <a:cubicBezTo>
                  <a:pt x="14252" y="5156"/>
                  <a:pt x="14283" y="5093"/>
                  <a:pt x="14315" y="5029"/>
                </a:cubicBezTo>
                <a:close/>
                <a:moveTo>
                  <a:pt x="17767" y="469"/>
                </a:moveTo>
                <a:lnTo>
                  <a:pt x="17767" y="469"/>
                </a:lnTo>
                <a:cubicBezTo>
                  <a:pt x="16627" y="4016"/>
                  <a:pt x="15202" y="7595"/>
                  <a:pt x="14695" y="11300"/>
                </a:cubicBezTo>
                <a:cubicBezTo>
                  <a:pt x="14695" y="11331"/>
                  <a:pt x="14663" y="11395"/>
                  <a:pt x="14663" y="11458"/>
                </a:cubicBezTo>
                <a:cubicBezTo>
                  <a:pt x="14188" y="9115"/>
                  <a:pt x="14157" y="6708"/>
                  <a:pt x="14568" y="4364"/>
                </a:cubicBezTo>
                <a:cubicBezTo>
                  <a:pt x="14917" y="3573"/>
                  <a:pt x="15360" y="2844"/>
                  <a:pt x="15867" y="2179"/>
                </a:cubicBezTo>
                <a:cubicBezTo>
                  <a:pt x="16342" y="1451"/>
                  <a:pt x="17007" y="881"/>
                  <a:pt x="17767" y="469"/>
                </a:cubicBezTo>
                <a:close/>
                <a:moveTo>
                  <a:pt x="19730" y="754"/>
                </a:moveTo>
                <a:cubicBezTo>
                  <a:pt x="20237" y="1451"/>
                  <a:pt x="20301" y="2686"/>
                  <a:pt x="20269" y="3509"/>
                </a:cubicBezTo>
                <a:cubicBezTo>
                  <a:pt x="18495" y="6201"/>
                  <a:pt x="16595" y="8766"/>
                  <a:pt x="14853" y="11490"/>
                </a:cubicBezTo>
                <a:cubicBezTo>
                  <a:pt x="14980" y="11078"/>
                  <a:pt x="15138" y="10666"/>
                  <a:pt x="15297" y="10255"/>
                </a:cubicBezTo>
                <a:cubicBezTo>
                  <a:pt x="15519" y="9843"/>
                  <a:pt x="15740" y="9400"/>
                  <a:pt x="15962" y="8988"/>
                </a:cubicBezTo>
                <a:cubicBezTo>
                  <a:pt x="16437" y="8006"/>
                  <a:pt x="16944" y="7025"/>
                  <a:pt x="17387" y="6043"/>
                </a:cubicBezTo>
                <a:cubicBezTo>
                  <a:pt x="17862" y="5029"/>
                  <a:pt x="18242" y="4016"/>
                  <a:pt x="18685" y="3003"/>
                </a:cubicBezTo>
                <a:cubicBezTo>
                  <a:pt x="19065" y="2274"/>
                  <a:pt x="19414" y="1514"/>
                  <a:pt x="19730" y="754"/>
                </a:cubicBezTo>
                <a:close/>
                <a:moveTo>
                  <a:pt x="20237" y="3763"/>
                </a:moveTo>
                <a:cubicBezTo>
                  <a:pt x="20142" y="4966"/>
                  <a:pt x="19826" y="6138"/>
                  <a:pt x="19319" y="7246"/>
                </a:cubicBezTo>
                <a:cubicBezTo>
                  <a:pt x="18400" y="9336"/>
                  <a:pt x="16690" y="10635"/>
                  <a:pt x="14790" y="11775"/>
                </a:cubicBezTo>
                <a:cubicBezTo>
                  <a:pt x="14790" y="11775"/>
                  <a:pt x="14790" y="11743"/>
                  <a:pt x="14758" y="11743"/>
                </a:cubicBezTo>
                <a:cubicBezTo>
                  <a:pt x="15772" y="10540"/>
                  <a:pt x="16659" y="9241"/>
                  <a:pt x="17482" y="7911"/>
                </a:cubicBezTo>
                <a:cubicBezTo>
                  <a:pt x="18369" y="6486"/>
                  <a:pt x="19350" y="5156"/>
                  <a:pt x="20237" y="3763"/>
                </a:cubicBezTo>
                <a:close/>
                <a:moveTo>
                  <a:pt x="10610" y="6549"/>
                </a:moveTo>
                <a:cubicBezTo>
                  <a:pt x="10863" y="6803"/>
                  <a:pt x="11148" y="7088"/>
                  <a:pt x="11402" y="7373"/>
                </a:cubicBezTo>
                <a:cubicBezTo>
                  <a:pt x="11908" y="8006"/>
                  <a:pt x="12288" y="8766"/>
                  <a:pt x="12510" y="9558"/>
                </a:cubicBezTo>
                <a:cubicBezTo>
                  <a:pt x="12910" y="10729"/>
                  <a:pt x="13191" y="11929"/>
                  <a:pt x="13381" y="13160"/>
                </a:cubicBezTo>
                <a:lnTo>
                  <a:pt x="13381" y="13160"/>
                </a:lnTo>
                <a:cubicBezTo>
                  <a:pt x="13377" y="13151"/>
                  <a:pt x="13372" y="13143"/>
                  <a:pt x="13365" y="13137"/>
                </a:cubicBezTo>
                <a:cubicBezTo>
                  <a:pt x="13080" y="12377"/>
                  <a:pt x="12858" y="11585"/>
                  <a:pt x="12573" y="10825"/>
                </a:cubicBezTo>
                <a:cubicBezTo>
                  <a:pt x="12003" y="9368"/>
                  <a:pt x="11338" y="7943"/>
                  <a:pt x="10610" y="6549"/>
                </a:cubicBezTo>
                <a:close/>
                <a:moveTo>
                  <a:pt x="8892" y="5754"/>
                </a:moveTo>
                <a:cubicBezTo>
                  <a:pt x="8926" y="5754"/>
                  <a:pt x="8960" y="5755"/>
                  <a:pt x="8995" y="5758"/>
                </a:cubicBezTo>
                <a:cubicBezTo>
                  <a:pt x="9470" y="5821"/>
                  <a:pt x="9945" y="6011"/>
                  <a:pt x="10293" y="6296"/>
                </a:cubicBezTo>
                <a:cubicBezTo>
                  <a:pt x="10958" y="7626"/>
                  <a:pt x="11592" y="9020"/>
                  <a:pt x="12225" y="10381"/>
                </a:cubicBezTo>
                <a:cubicBezTo>
                  <a:pt x="12732" y="11617"/>
                  <a:pt x="13175" y="12915"/>
                  <a:pt x="13523" y="14213"/>
                </a:cubicBezTo>
                <a:cubicBezTo>
                  <a:pt x="13555" y="14245"/>
                  <a:pt x="13555" y="14277"/>
                  <a:pt x="13555" y="14340"/>
                </a:cubicBezTo>
                <a:cubicBezTo>
                  <a:pt x="13017" y="13105"/>
                  <a:pt x="12098" y="11965"/>
                  <a:pt x="11307" y="10920"/>
                </a:cubicBezTo>
                <a:cubicBezTo>
                  <a:pt x="10103" y="9400"/>
                  <a:pt x="9026" y="7785"/>
                  <a:pt x="7918" y="6233"/>
                </a:cubicBezTo>
                <a:cubicBezTo>
                  <a:pt x="8150" y="5913"/>
                  <a:pt x="8515" y="5754"/>
                  <a:pt x="8892" y="5754"/>
                </a:cubicBezTo>
                <a:close/>
                <a:moveTo>
                  <a:pt x="7823" y="6296"/>
                </a:moveTo>
                <a:cubicBezTo>
                  <a:pt x="8805" y="7753"/>
                  <a:pt x="9755" y="9210"/>
                  <a:pt x="10800" y="10571"/>
                </a:cubicBezTo>
                <a:cubicBezTo>
                  <a:pt x="11718" y="11807"/>
                  <a:pt x="12573" y="13042"/>
                  <a:pt x="13333" y="14372"/>
                </a:cubicBezTo>
                <a:cubicBezTo>
                  <a:pt x="12573" y="13422"/>
                  <a:pt x="11718" y="12535"/>
                  <a:pt x="10800" y="11712"/>
                </a:cubicBezTo>
                <a:cubicBezTo>
                  <a:pt x="10135" y="11110"/>
                  <a:pt x="9438" y="10476"/>
                  <a:pt x="8773" y="9843"/>
                </a:cubicBezTo>
                <a:cubicBezTo>
                  <a:pt x="8330" y="9368"/>
                  <a:pt x="7855" y="8925"/>
                  <a:pt x="7380" y="8513"/>
                </a:cubicBezTo>
                <a:cubicBezTo>
                  <a:pt x="7253" y="7753"/>
                  <a:pt x="7411" y="6961"/>
                  <a:pt x="7823" y="6296"/>
                </a:cubicBezTo>
                <a:close/>
                <a:moveTo>
                  <a:pt x="7411" y="8766"/>
                </a:moveTo>
                <a:cubicBezTo>
                  <a:pt x="7918" y="9178"/>
                  <a:pt x="8361" y="9716"/>
                  <a:pt x="8836" y="10160"/>
                </a:cubicBezTo>
                <a:cubicBezTo>
                  <a:pt x="9311" y="10603"/>
                  <a:pt x="9786" y="11046"/>
                  <a:pt x="10293" y="11490"/>
                </a:cubicBezTo>
                <a:cubicBezTo>
                  <a:pt x="11497" y="12535"/>
                  <a:pt x="12605" y="13675"/>
                  <a:pt x="13587" y="14910"/>
                </a:cubicBezTo>
                <a:cubicBezTo>
                  <a:pt x="13618" y="14942"/>
                  <a:pt x="13618" y="14973"/>
                  <a:pt x="13618" y="15005"/>
                </a:cubicBezTo>
                <a:cubicBezTo>
                  <a:pt x="12795" y="14467"/>
                  <a:pt x="11908" y="14023"/>
                  <a:pt x="11085" y="13580"/>
                </a:cubicBezTo>
                <a:cubicBezTo>
                  <a:pt x="10546" y="13295"/>
                  <a:pt x="10040" y="13010"/>
                  <a:pt x="9565" y="12693"/>
                </a:cubicBezTo>
                <a:cubicBezTo>
                  <a:pt x="9343" y="12503"/>
                  <a:pt x="9121" y="12377"/>
                  <a:pt x="8868" y="12282"/>
                </a:cubicBezTo>
                <a:cubicBezTo>
                  <a:pt x="8678" y="11997"/>
                  <a:pt x="8488" y="11680"/>
                  <a:pt x="8330" y="11363"/>
                </a:cubicBezTo>
                <a:cubicBezTo>
                  <a:pt x="7886" y="10571"/>
                  <a:pt x="7570" y="9685"/>
                  <a:pt x="7411" y="8766"/>
                </a:cubicBezTo>
                <a:close/>
                <a:moveTo>
                  <a:pt x="8963" y="12377"/>
                </a:moveTo>
                <a:lnTo>
                  <a:pt x="8963" y="12377"/>
                </a:lnTo>
                <a:cubicBezTo>
                  <a:pt x="9660" y="12725"/>
                  <a:pt x="10356" y="13295"/>
                  <a:pt x="11022" y="13675"/>
                </a:cubicBezTo>
                <a:cubicBezTo>
                  <a:pt x="11877" y="14150"/>
                  <a:pt x="12732" y="14688"/>
                  <a:pt x="13618" y="15100"/>
                </a:cubicBezTo>
                <a:cubicBezTo>
                  <a:pt x="13618" y="15100"/>
                  <a:pt x="13618" y="15132"/>
                  <a:pt x="13618" y="15132"/>
                </a:cubicBezTo>
                <a:cubicBezTo>
                  <a:pt x="12542" y="14878"/>
                  <a:pt x="11528" y="14435"/>
                  <a:pt x="10578" y="13897"/>
                </a:cubicBezTo>
                <a:lnTo>
                  <a:pt x="10546" y="13897"/>
                </a:lnTo>
                <a:cubicBezTo>
                  <a:pt x="9945" y="13485"/>
                  <a:pt x="9406" y="12978"/>
                  <a:pt x="8963" y="12377"/>
                </a:cubicBezTo>
                <a:close/>
                <a:moveTo>
                  <a:pt x="22712" y="8336"/>
                </a:moveTo>
                <a:cubicBezTo>
                  <a:pt x="23066" y="8336"/>
                  <a:pt x="23395" y="8427"/>
                  <a:pt x="23657" y="8671"/>
                </a:cubicBezTo>
                <a:cubicBezTo>
                  <a:pt x="22486" y="10318"/>
                  <a:pt x="21251" y="11933"/>
                  <a:pt x="19921" y="13453"/>
                </a:cubicBezTo>
                <a:cubicBezTo>
                  <a:pt x="19293" y="14144"/>
                  <a:pt x="18602" y="14804"/>
                  <a:pt x="17943" y="15494"/>
                </a:cubicBezTo>
                <a:lnTo>
                  <a:pt x="17943" y="15494"/>
                </a:lnTo>
                <a:cubicBezTo>
                  <a:pt x="17995" y="15436"/>
                  <a:pt x="18026" y="15379"/>
                  <a:pt x="18084" y="15322"/>
                </a:cubicBezTo>
                <a:cubicBezTo>
                  <a:pt x="18084" y="15290"/>
                  <a:pt x="18052" y="15290"/>
                  <a:pt x="18020" y="15290"/>
                </a:cubicBezTo>
                <a:cubicBezTo>
                  <a:pt x="17799" y="15575"/>
                  <a:pt x="17545" y="15892"/>
                  <a:pt x="17292" y="16177"/>
                </a:cubicBezTo>
                <a:cubicBezTo>
                  <a:pt x="17292" y="16209"/>
                  <a:pt x="17292" y="16209"/>
                  <a:pt x="17260" y="16209"/>
                </a:cubicBezTo>
                <a:cubicBezTo>
                  <a:pt x="17894" y="15195"/>
                  <a:pt x="18495" y="14150"/>
                  <a:pt x="19097" y="13137"/>
                </a:cubicBezTo>
                <a:cubicBezTo>
                  <a:pt x="19604" y="12218"/>
                  <a:pt x="20079" y="11300"/>
                  <a:pt x="20649" y="10445"/>
                </a:cubicBezTo>
                <a:cubicBezTo>
                  <a:pt x="21092" y="9843"/>
                  <a:pt x="21504" y="9178"/>
                  <a:pt x="21821" y="8481"/>
                </a:cubicBezTo>
                <a:cubicBezTo>
                  <a:pt x="22119" y="8396"/>
                  <a:pt x="22423" y="8336"/>
                  <a:pt x="22712" y="8336"/>
                </a:cubicBezTo>
                <a:close/>
                <a:moveTo>
                  <a:pt x="19160" y="9970"/>
                </a:moveTo>
                <a:lnTo>
                  <a:pt x="19160" y="9970"/>
                </a:lnTo>
                <a:cubicBezTo>
                  <a:pt x="18939" y="10445"/>
                  <a:pt x="18685" y="10951"/>
                  <a:pt x="18432" y="11426"/>
                </a:cubicBezTo>
                <a:cubicBezTo>
                  <a:pt x="18084" y="12060"/>
                  <a:pt x="17767" y="12757"/>
                  <a:pt x="17514" y="13453"/>
                </a:cubicBezTo>
                <a:cubicBezTo>
                  <a:pt x="16975" y="14783"/>
                  <a:pt x="16532" y="16145"/>
                  <a:pt x="16152" y="17507"/>
                </a:cubicBezTo>
                <a:cubicBezTo>
                  <a:pt x="16184" y="16082"/>
                  <a:pt x="16469" y="14657"/>
                  <a:pt x="17007" y="13295"/>
                </a:cubicBezTo>
                <a:cubicBezTo>
                  <a:pt x="17450" y="12028"/>
                  <a:pt x="18179" y="10888"/>
                  <a:pt x="19160" y="9970"/>
                </a:cubicBezTo>
                <a:close/>
                <a:moveTo>
                  <a:pt x="21631" y="8545"/>
                </a:moveTo>
                <a:cubicBezTo>
                  <a:pt x="21282" y="9241"/>
                  <a:pt x="20839" y="9906"/>
                  <a:pt x="20364" y="10540"/>
                </a:cubicBezTo>
                <a:cubicBezTo>
                  <a:pt x="19826" y="11331"/>
                  <a:pt x="19382" y="12187"/>
                  <a:pt x="18907" y="13010"/>
                </a:cubicBezTo>
                <a:cubicBezTo>
                  <a:pt x="18147" y="14372"/>
                  <a:pt x="17387" y="15702"/>
                  <a:pt x="16595" y="17032"/>
                </a:cubicBezTo>
                <a:cubicBezTo>
                  <a:pt x="16469" y="17222"/>
                  <a:pt x="16310" y="17412"/>
                  <a:pt x="16184" y="17602"/>
                </a:cubicBezTo>
                <a:cubicBezTo>
                  <a:pt x="16659" y="16240"/>
                  <a:pt x="17134" y="14878"/>
                  <a:pt x="17672" y="13517"/>
                </a:cubicBezTo>
                <a:cubicBezTo>
                  <a:pt x="18179" y="12282"/>
                  <a:pt x="19002" y="11078"/>
                  <a:pt x="19382" y="9780"/>
                </a:cubicBezTo>
                <a:cubicBezTo>
                  <a:pt x="19921" y="9336"/>
                  <a:pt x="20522" y="8956"/>
                  <a:pt x="21187" y="8703"/>
                </a:cubicBezTo>
                <a:cubicBezTo>
                  <a:pt x="21314" y="8640"/>
                  <a:pt x="21472" y="8576"/>
                  <a:pt x="21631" y="8545"/>
                </a:cubicBezTo>
                <a:close/>
                <a:moveTo>
                  <a:pt x="23689" y="8703"/>
                </a:moveTo>
                <a:cubicBezTo>
                  <a:pt x="23816" y="8830"/>
                  <a:pt x="23911" y="8956"/>
                  <a:pt x="23974" y="9083"/>
                </a:cubicBezTo>
                <a:cubicBezTo>
                  <a:pt x="24196" y="9685"/>
                  <a:pt x="24259" y="10318"/>
                  <a:pt x="24132" y="10920"/>
                </a:cubicBezTo>
                <a:cubicBezTo>
                  <a:pt x="24132" y="10920"/>
                  <a:pt x="24101" y="10951"/>
                  <a:pt x="24101" y="10951"/>
                </a:cubicBezTo>
                <a:cubicBezTo>
                  <a:pt x="22771" y="12250"/>
                  <a:pt x="21346" y="13453"/>
                  <a:pt x="19952" y="14688"/>
                </a:cubicBezTo>
                <a:cubicBezTo>
                  <a:pt x="19192" y="15353"/>
                  <a:pt x="18432" y="15987"/>
                  <a:pt x="17640" y="16620"/>
                </a:cubicBezTo>
                <a:cubicBezTo>
                  <a:pt x="17134" y="16937"/>
                  <a:pt x="16690" y="17349"/>
                  <a:pt x="16279" y="17792"/>
                </a:cubicBezTo>
                <a:cubicBezTo>
                  <a:pt x="17260" y="16145"/>
                  <a:pt x="18780" y="14910"/>
                  <a:pt x="20016" y="13517"/>
                </a:cubicBezTo>
                <a:cubicBezTo>
                  <a:pt x="21377" y="12028"/>
                  <a:pt x="22612" y="10413"/>
                  <a:pt x="23689" y="8703"/>
                </a:cubicBezTo>
                <a:close/>
                <a:moveTo>
                  <a:pt x="21694" y="15480"/>
                </a:moveTo>
                <a:lnTo>
                  <a:pt x="21694" y="15480"/>
                </a:lnTo>
                <a:cubicBezTo>
                  <a:pt x="21377" y="15828"/>
                  <a:pt x="20997" y="16113"/>
                  <a:pt x="20649" y="16367"/>
                </a:cubicBezTo>
                <a:cubicBezTo>
                  <a:pt x="19445" y="17222"/>
                  <a:pt x="17989" y="17570"/>
                  <a:pt x="16564" y="17887"/>
                </a:cubicBezTo>
                <a:cubicBezTo>
                  <a:pt x="17514" y="17507"/>
                  <a:pt x="18432" y="17095"/>
                  <a:pt x="19350" y="16620"/>
                </a:cubicBezTo>
                <a:cubicBezTo>
                  <a:pt x="20111" y="16240"/>
                  <a:pt x="20934" y="15923"/>
                  <a:pt x="21694" y="15480"/>
                </a:cubicBezTo>
                <a:close/>
                <a:moveTo>
                  <a:pt x="24101" y="11173"/>
                </a:moveTo>
                <a:lnTo>
                  <a:pt x="24101" y="11173"/>
                </a:lnTo>
                <a:cubicBezTo>
                  <a:pt x="23942" y="11838"/>
                  <a:pt x="23721" y="12503"/>
                  <a:pt x="23404" y="13105"/>
                </a:cubicBezTo>
                <a:cubicBezTo>
                  <a:pt x="23024" y="13897"/>
                  <a:pt x="22517" y="14625"/>
                  <a:pt x="21947" y="15258"/>
                </a:cubicBezTo>
                <a:cubicBezTo>
                  <a:pt x="21029" y="15797"/>
                  <a:pt x="19984" y="16145"/>
                  <a:pt x="19034" y="16620"/>
                </a:cubicBezTo>
                <a:cubicBezTo>
                  <a:pt x="18147" y="17095"/>
                  <a:pt x="17197" y="17475"/>
                  <a:pt x="16310" y="17919"/>
                </a:cubicBezTo>
                <a:cubicBezTo>
                  <a:pt x="17609" y="16779"/>
                  <a:pt x="19002" y="15765"/>
                  <a:pt x="20301" y="14657"/>
                </a:cubicBezTo>
                <a:cubicBezTo>
                  <a:pt x="21567" y="13548"/>
                  <a:pt x="23056" y="12472"/>
                  <a:pt x="24101" y="11173"/>
                </a:cubicBezTo>
                <a:close/>
                <a:moveTo>
                  <a:pt x="5349" y="12718"/>
                </a:moveTo>
                <a:cubicBezTo>
                  <a:pt x="5919" y="12718"/>
                  <a:pt x="6584" y="12939"/>
                  <a:pt x="7190" y="13232"/>
                </a:cubicBezTo>
                <a:lnTo>
                  <a:pt x="7190" y="13200"/>
                </a:lnTo>
                <a:cubicBezTo>
                  <a:pt x="8171" y="14213"/>
                  <a:pt x="9058" y="15290"/>
                  <a:pt x="9913" y="16367"/>
                </a:cubicBezTo>
                <a:cubicBezTo>
                  <a:pt x="10641" y="17285"/>
                  <a:pt x="11307" y="18267"/>
                  <a:pt x="12067" y="19185"/>
                </a:cubicBezTo>
                <a:cubicBezTo>
                  <a:pt x="11053" y="18267"/>
                  <a:pt x="9976" y="17412"/>
                  <a:pt x="8900" y="16557"/>
                </a:cubicBezTo>
                <a:cubicBezTo>
                  <a:pt x="7443" y="15385"/>
                  <a:pt x="5828" y="14308"/>
                  <a:pt x="4434" y="13010"/>
                </a:cubicBezTo>
                <a:cubicBezTo>
                  <a:pt x="4677" y="12803"/>
                  <a:pt x="4995" y="12718"/>
                  <a:pt x="5349" y="12718"/>
                </a:cubicBezTo>
                <a:close/>
                <a:moveTo>
                  <a:pt x="7285" y="13263"/>
                </a:moveTo>
                <a:lnTo>
                  <a:pt x="7285" y="13263"/>
                </a:lnTo>
                <a:cubicBezTo>
                  <a:pt x="7886" y="13517"/>
                  <a:pt x="8425" y="13865"/>
                  <a:pt x="8963" y="14245"/>
                </a:cubicBezTo>
                <a:cubicBezTo>
                  <a:pt x="10768" y="15607"/>
                  <a:pt x="12098" y="17570"/>
                  <a:pt x="12732" y="19755"/>
                </a:cubicBezTo>
                <a:cubicBezTo>
                  <a:pt x="10831" y="17634"/>
                  <a:pt x="9311" y="15227"/>
                  <a:pt x="7285" y="13263"/>
                </a:cubicBezTo>
                <a:close/>
                <a:moveTo>
                  <a:pt x="4371" y="13073"/>
                </a:moveTo>
                <a:cubicBezTo>
                  <a:pt x="5606" y="14245"/>
                  <a:pt x="7063" y="15227"/>
                  <a:pt x="8393" y="16304"/>
                </a:cubicBezTo>
                <a:cubicBezTo>
                  <a:pt x="9755" y="17380"/>
                  <a:pt x="11148" y="18457"/>
                  <a:pt x="12447" y="19629"/>
                </a:cubicBezTo>
                <a:cubicBezTo>
                  <a:pt x="12510" y="19724"/>
                  <a:pt x="12573" y="19787"/>
                  <a:pt x="12668" y="19882"/>
                </a:cubicBezTo>
                <a:cubicBezTo>
                  <a:pt x="11338" y="18900"/>
                  <a:pt x="9945" y="18045"/>
                  <a:pt x="8520" y="17190"/>
                </a:cubicBezTo>
                <a:cubicBezTo>
                  <a:pt x="6936" y="16240"/>
                  <a:pt x="5448" y="15227"/>
                  <a:pt x="3959" y="14150"/>
                </a:cubicBezTo>
                <a:cubicBezTo>
                  <a:pt x="3959" y="14055"/>
                  <a:pt x="3959" y="13928"/>
                  <a:pt x="3991" y="13833"/>
                </a:cubicBezTo>
                <a:cubicBezTo>
                  <a:pt x="4023" y="13548"/>
                  <a:pt x="4181" y="13295"/>
                  <a:pt x="4371" y="13073"/>
                </a:cubicBezTo>
                <a:close/>
                <a:moveTo>
                  <a:pt x="4561" y="16113"/>
                </a:moveTo>
                <a:lnTo>
                  <a:pt x="4561" y="16113"/>
                </a:lnTo>
                <a:cubicBezTo>
                  <a:pt x="5669" y="16969"/>
                  <a:pt x="6873" y="17697"/>
                  <a:pt x="8140" y="18267"/>
                </a:cubicBezTo>
                <a:cubicBezTo>
                  <a:pt x="9628" y="18900"/>
                  <a:pt x="11180" y="19597"/>
                  <a:pt x="12732" y="20135"/>
                </a:cubicBezTo>
                <a:cubicBezTo>
                  <a:pt x="10673" y="19882"/>
                  <a:pt x="8710" y="19597"/>
                  <a:pt x="6936" y="18425"/>
                </a:cubicBezTo>
                <a:cubicBezTo>
                  <a:pt x="5986" y="17824"/>
                  <a:pt x="5194" y="17032"/>
                  <a:pt x="4561" y="16113"/>
                </a:cubicBezTo>
                <a:close/>
                <a:moveTo>
                  <a:pt x="3959" y="14245"/>
                </a:moveTo>
                <a:cubicBezTo>
                  <a:pt x="6778" y="16335"/>
                  <a:pt x="9913" y="18014"/>
                  <a:pt x="12795" y="20040"/>
                </a:cubicBezTo>
                <a:cubicBezTo>
                  <a:pt x="12795" y="20072"/>
                  <a:pt x="12827" y="20104"/>
                  <a:pt x="12827" y="20135"/>
                </a:cubicBezTo>
                <a:cubicBezTo>
                  <a:pt x="11465" y="19470"/>
                  <a:pt x="10103" y="18900"/>
                  <a:pt x="8710" y="18394"/>
                </a:cubicBezTo>
                <a:cubicBezTo>
                  <a:pt x="7221" y="17760"/>
                  <a:pt x="5796" y="16969"/>
                  <a:pt x="4498" y="16018"/>
                </a:cubicBezTo>
                <a:cubicBezTo>
                  <a:pt x="4149" y="15480"/>
                  <a:pt x="3959" y="14878"/>
                  <a:pt x="3959" y="14245"/>
                </a:cubicBezTo>
                <a:close/>
                <a:moveTo>
                  <a:pt x="23151" y="20895"/>
                </a:moveTo>
                <a:cubicBezTo>
                  <a:pt x="23151" y="20991"/>
                  <a:pt x="23182" y="21117"/>
                  <a:pt x="23151" y="21212"/>
                </a:cubicBezTo>
                <a:cubicBezTo>
                  <a:pt x="23056" y="21972"/>
                  <a:pt x="22581" y="22637"/>
                  <a:pt x="21916" y="22986"/>
                </a:cubicBezTo>
                <a:lnTo>
                  <a:pt x="21884" y="22986"/>
                </a:lnTo>
                <a:cubicBezTo>
                  <a:pt x="20269" y="22986"/>
                  <a:pt x="18685" y="22891"/>
                  <a:pt x="17070" y="22891"/>
                </a:cubicBezTo>
                <a:cubicBezTo>
                  <a:pt x="16405" y="22891"/>
                  <a:pt x="15645" y="22891"/>
                  <a:pt x="14917" y="22954"/>
                </a:cubicBezTo>
                <a:cubicBezTo>
                  <a:pt x="15899" y="22701"/>
                  <a:pt x="16849" y="22384"/>
                  <a:pt x="17799" y="22131"/>
                </a:cubicBezTo>
                <a:cubicBezTo>
                  <a:pt x="19572" y="21687"/>
                  <a:pt x="21346" y="21276"/>
                  <a:pt x="23119" y="20895"/>
                </a:cubicBezTo>
                <a:close/>
                <a:moveTo>
                  <a:pt x="19953" y="19486"/>
                </a:moveTo>
                <a:cubicBezTo>
                  <a:pt x="21275" y="19486"/>
                  <a:pt x="22878" y="19750"/>
                  <a:pt x="23119" y="20800"/>
                </a:cubicBezTo>
                <a:cubicBezTo>
                  <a:pt x="21314" y="21117"/>
                  <a:pt x="19540" y="21529"/>
                  <a:pt x="17799" y="21972"/>
                </a:cubicBezTo>
                <a:cubicBezTo>
                  <a:pt x="16595" y="22289"/>
                  <a:pt x="15328" y="22542"/>
                  <a:pt x="14125" y="22891"/>
                </a:cubicBezTo>
                <a:cubicBezTo>
                  <a:pt x="15107" y="22479"/>
                  <a:pt x="16057" y="22067"/>
                  <a:pt x="17039" y="21656"/>
                </a:cubicBezTo>
                <a:cubicBezTo>
                  <a:pt x="18464" y="21086"/>
                  <a:pt x="19952" y="20674"/>
                  <a:pt x="21441" y="20230"/>
                </a:cubicBezTo>
                <a:cubicBezTo>
                  <a:pt x="21472" y="20199"/>
                  <a:pt x="21441" y="20135"/>
                  <a:pt x="21409" y="20135"/>
                </a:cubicBezTo>
                <a:cubicBezTo>
                  <a:pt x="19984" y="20484"/>
                  <a:pt x="18622" y="20895"/>
                  <a:pt x="17260" y="21402"/>
                </a:cubicBezTo>
                <a:cubicBezTo>
                  <a:pt x="15899" y="21941"/>
                  <a:pt x="14537" y="22542"/>
                  <a:pt x="13207" y="23176"/>
                </a:cubicBezTo>
                <a:cubicBezTo>
                  <a:pt x="13112" y="23207"/>
                  <a:pt x="12985" y="23271"/>
                  <a:pt x="12858" y="23302"/>
                </a:cubicBezTo>
                <a:cubicBezTo>
                  <a:pt x="14062" y="21276"/>
                  <a:pt x="16152" y="19882"/>
                  <a:pt x="18495" y="19597"/>
                </a:cubicBezTo>
                <a:cubicBezTo>
                  <a:pt x="18828" y="19538"/>
                  <a:pt x="19362" y="19486"/>
                  <a:pt x="19953" y="19486"/>
                </a:cubicBezTo>
                <a:close/>
                <a:moveTo>
                  <a:pt x="17102" y="23049"/>
                </a:moveTo>
                <a:cubicBezTo>
                  <a:pt x="18136" y="23049"/>
                  <a:pt x="19185" y="23077"/>
                  <a:pt x="20229" y="23077"/>
                </a:cubicBezTo>
                <a:cubicBezTo>
                  <a:pt x="20751" y="23077"/>
                  <a:pt x="21272" y="23070"/>
                  <a:pt x="21789" y="23049"/>
                </a:cubicBezTo>
                <a:lnTo>
                  <a:pt x="21789" y="23049"/>
                </a:lnTo>
                <a:cubicBezTo>
                  <a:pt x="20839" y="23587"/>
                  <a:pt x="19826" y="23936"/>
                  <a:pt x="18780" y="24157"/>
                </a:cubicBezTo>
                <a:cubicBezTo>
                  <a:pt x="18155" y="24292"/>
                  <a:pt x="17538" y="24354"/>
                  <a:pt x="16927" y="24354"/>
                </a:cubicBezTo>
                <a:cubicBezTo>
                  <a:pt x="15528" y="24354"/>
                  <a:pt x="14161" y="24031"/>
                  <a:pt x="12795" y="23524"/>
                </a:cubicBezTo>
                <a:cubicBezTo>
                  <a:pt x="12795" y="23524"/>
                  <a:pt x="12795" y="23492"/>
                  <a:pt x="12795" y="23461"/>
                </a:cubicBezTo>
                <a:cubicBezTo>
                  <a:pt x="12858" y="23461"/>
                  <a:pt x="12890" y="23429"/>
                  <a:pt x="12953" y="23397"/>
                </a:cubicBezTo>
                <a:cubicBezTo>
                  <a:pt x="14347" y="23271"/>
                  <a:pt x="15677" y="23049"/>
                  <a:pt x="17102" y="23049"/>
                </a:cubicBezTo>
                <a:close/>
                <a:moveTo>
                  <a:pt x="856" y="20452"/>
                </a:moveTo>
                <a:cubicBezTo>
                  <a:pt x="1457" y="20832"/>
                  <a:pt x="2059" y="21307"/>
                  <a:pt x="2629" y="21782"/>
                </a:cubicBezTo>
                <a:cubicBezTo>
                  <a:pt x="3326" y="22384"/>
                  <a:pt x="4118" y="22891"/>
                  <a:pt x="4846" y="23461"/>
                </a:cubicBezTo>
                <a:cubicBezTo>
                  <a:pt x="5321" y="23841"/>
                  <a:pt x="5764" y="24189"/>
                  <a:pt x="6239" y="24569"/>
                </a:cubicBezTo>
                <a:cubicBezTo>
                  <a:pt x="6239" y="24601"/>
                  <a:pt x="6239" y="24632"/>
                  <a:pt x="6271" y="24664"/>
                </a:cubicBezTo>
                <a:cubicBezTo>
                  <a:pt x="6778" y="25139"/>
                  <a:pt x="7316" y="25582"/>
                  <a:pt x="7855" y="26026"/>
                </a:cubicBezTo>
                <a:cubicBezTo>
                  <a:pt x="6936" y="25487"/>
                  <a:pt x="5986" y="24949"/>
                  <a:pt x="5036" y="24442"/>
                </a:cubicBezTo>
                <a:cubicBezTo>
                  <a:pt x="3516" y="23619"/>
                  <a:pt x="1806" y="23017"/>
                  <a:pt x="381" y="22004"/>
                </a:cubicBezTo>
                <a:cubicBezTo>
                  <a:pt x="222" y="21434"/>
                  <a:pt x="412" y="20832"/>
                  <a:pt x="856" y="20452"/>
                </a:cubicBezTo>
                <a:close/>
                <a:moveTo>
                  <a:pt x="2122" y="20077"/>
                </a:moveTo>
                <a:cubicBezTo>
                  <a:pt x="2382" y="20077"/>
                  <a:pt x="2638" y="20117"/>
                  <a:pt x="2883" y="20199"/>
                </a:cubicBezTo>
                <a:cubicBezTo>
                  <a:pt x="4118" y="21307"/>
                  <a:pt x="5194" y="22606"/>
                  <a:pt x="6366" y="23746"/>
                </a:cubicBezTo>
                <a:cubicBezTo>
                  <a:pt x="6936" y="24316"/>
                  <a:pt x="7506" y="24886"/>
                  <a:pt x="8045" y="25456"/>
                </a:cubicBezTo>
                <a:cubicBezTo>
                  <a:pt x="8330" y="25741"/>
                  <a:pt x="8551" y="26026"/>
                  <a:pt x="8805" y="26311"/>
                </a:cubicBezTo>
                <a:cubicBezTo>
                  <a:pt x="8298" y="25994"/>
                  <a:pt x="7791" y="25614"/>
                  <a:pt x="7285" y="25234"/>
                </a:cubicBezTo>
                <a:cubicBezTo>
                  <a:pt x="6588" y="24664"/>
                  <a:pt x="5891" y="24094"/>
                  <a:pt x="5163" y="23524"/>
                </a:cubicBezTo>
                <a:cubicBezTo>
                  <a:pt x="4434" y="22922"/>
                  <a:pt x="3643" y="22384"/>
                  <a:pt x="2914" y="21814"/>
                </a:cubicBezTo>
                <a:cubicBezTo>
                  <a:pt x="2313" y="21276"/>
                  <a:pt x="1679" y="20800"/>
                  <a:pt x="1014" y="20325"/>
                </a:cubicBezTo>
                <a:cubicBezTo>
                  <a:pt x="1046" y="20325"/>
                  <a:pt x="1077" y="20294"/>
                  <a:pt x="1077" y="20294"/>
                </a:cubicBezTo>
                <a:cubicBezTo>
                  <a:pt x="1421" y="20149"/>
                  <a:pt x="1775" y="20077"/>
                  <a:pt x="2122" y="20077"/>
                </a:cubicBezTo>
                <a:close/>
                <a:moveTo>
                  <a:pt x="3104" y="20262"/>
                </a:moveTo>
                <a:cubicBezTo>
                  <a:pt x="3928" y="20515"/>
                  <a:pt x="4719" y="20864"/>
                  <a:pt x="5448" y="21307"/>
                </a:cubicBezTo>
                <a:cubicBezTo>
                  <a:pt x="7411" y="22511"/>
                  <a:pt x="8488" y="24442"/>
                  <a:pt x="9216" y="26564"/>
                </a:cubicBezTo>
                <a:cubicBezTo>
                  <a:pt x="8773" y="26121"/>
                  <a:pt x="8393" y="25614"/>
                  <a:pt x="7950" y="25171"/>
                </a:cubicBezTo>
                <a:cubicBezTo>
                  <a:pt x="7411" y="24569"/>
                  <a:pt x="6810" y="23999"/>
                  <a:pt x="6239" y="23429"/>
                </a:cubicBezTo>
                <a:cubicBezTo>
                  <a:pt x="5163" y="22384"/>
                  <a:pt x="4181" y="21276"/>
                  <a:pt x="3104" y="20262"/>
                </a:cubicBezTo>
                <a:close/>
                <a:moveTo>
                  <a:pt x="412" y="22131"/>
                </a:moveTo>
                <a:lnTo>
                  <a:pt x="412" y="22131"/>
                </a:lnTo>
                <a:cubicBezTo>
                  <a:pt x="1679" y="23049"/>
                  <a:pt x="3136" y="23587"/>
                  <a:pt x="4498" y="24284"/>
                </a:cubicBezTo>
                <a:cubicBezTo>
                  <a:pt x="5828" y="24949"/>
                  <a:pt x="7095" y="25741"/>
                  <a:pt x="8425" y="26438"/>
                </a:cubicBezTo>
                <a:cubicBezTo>
                  <a:pt x="8520" y="26469"/>
                  <a:pt x="8583" y="26533"/>
                  <a:pt x="8678" y="26596"/>
                </a:cubicBezTo>
                <a:cubicBezTo>
                  <a:pt x="7728" y="26279"/>
                  <a:pt x="6778" y="25963"/>
                  <a:pt x="5796" y="25677"/>
                </a:cubicBezTo>
                <a:cubicBezTo>
                  <a:pt x="4434" y="25266"/>
                  <a:pt x="3136" y="24727"/>
                  <a:pt x="1806" y="24284"/>
                </a:cubicBezTo>
                <a:lnTo>
                  <a:pt x="1774" y="24284"/>
                </a:lnTo>
                <a:cubicBezTo>
                  <a:pt x="1457" y="23967"/>
                  <a:pt x="1141" y="23587"/>
                  <a:pt x="887" y="23207"/>
                </a:cubicBezTo>
                <a:cubicBezTo>
                  <a:pt x="666" y="22891"/>
                  <a:pt x="507" y="22511"/>
                  <a:pt x="412" y="22131"/>
                </a:cubicBezTo>
                <a:close/>
                <a:moveTo>
                  <a:pt x="1901" y="24411"/>
                </a:moveTo>
                <a:cubicBezTo>
                  <a:pt x="3168" y="24917"/>
                  <a:pt x="4434" y="25424"/>
                  <a:pt x="5733" y="25804"/>
                </a:cubicBezTo>
                <a:cubicBezTo>
                  <a:pt x="6778" y="26121"/>
                  <a:pt x="7918" y="26659"/>
                  <a:pt x="9026" y="26818"/>
                </a:cubicBezTo>
                <a:lnTo>
                  <a:pt x="9058" y="26818"/>
                </a:lnTo>
                <a:cubicBezTo>
                  <a:pt x="8811" y="26825"/>
                  <a:pt x="8566" y="26829"/>
                  <a:pt x="8323" y="26829"/>
                </a:cubicBezTo>
                <a:cubicBezTo>
                  <a:pt x="7536" y="26829"/>
                  <a:pt x="6768" y="26788"/>
                  <a:pt x="6018" y="26691"/>
                </a:cubicBezTo>
                <a:cubicBezTo>
                  <a:pt x="4909" y="26501"/>
                  <a:pt x="3896" y="26026"/>
                  <a:pt x="3009" y="25329"/>
                </a:cubicBezTo>
                <a:cubicBezTo>
                  <a:pt x="2629" y="25044"/>
                  <a:pt x="2249" y="24759"/>
                  <a:pt x="1901" y="24411"/>
                </a:cubicBezTo>
                <a:close/>
                <a:moveTo>
                  <a:pt x="12162" y="28084"/>
                </a:moveTo>
                <a:cubicBezTo>
                  <a:pt x="9565" y="29478"/>
                  <a:pt x="6810" y="30555"/>
                  <a:pt x="3959" y="31346"/>
                </a:cubicBezTo>
                <a:cubicBezTo>
                  <a:pt x="4054" y="31188"/>
                  <a:pt x="4149" y="31061"/>
                  <a:pt x="4244" y="30935"/>
                </a:cubicBezTo>
                <a:lnTo>
                  <a:pt x="4244" y="30903"/>
                </a:lnTo>
                <a:cubicBezTo>
                  <a:pt x="4878" y="30174"/>
                  <a:pt x="5954" y="29731"/>
                  <a:pt x="6841" y="29383"/>
                </a:cubicBezTo>
                <a:cubicBezTo>
                  <a:pt x="8520" y="28718"/>
                  <a:pt x="10325" y="28464"/>
                  <a:pt x="12067" y="28084"/>
                </a:cubicBezTo>
                <a:close/>
                <a:moveTo>
                  <a:pt x="12162" y="28148"/>
                </a:moveTo>
                <a:cubicBezTo>
                  <a:pt x="12162" y="28179"/>
                  <a:pt x="12162" y="28179"/>
                  <a:pt x="12162" y="28179"/>
                </a:cubicBezTo>
                <a:cubicBezTo>
                  <a:pt x="11750" y="28654"/>
                  <a:pt x="11307" y="29098"/>
                  <a:pt x="10768" y="29446"/>
                </a:cubicBezTo>
                <a:cubicBezTo>
                  <a:pt x="10040" y="29984"/>
                  <a:pt x="9311" y="30491"/>
                  <a:pt x="8551" y="30966"/>
                </a:cubicBezTo>
                <a:cubicBezTo>
                  <a:pt x="7190" y="31853"/>
                  <a:pt x="5733" y="32613"/>
                  <a:pt x="4308" y="33468"/>
                </a:cubicBezTo>
                <a:cubicBezTo>
                  <a:pt x="3674" y="33025"/>
                  <a:pt x="3484" y="32170"/>
                  <a:pt x="3864" y="31505"/>
                </a:cubicBezTo>
                <a:cubicBezTo>
                  <a:pt x="6715" y="30681"/>
                  <a:pt x="9691" y="29826"/>
                  <a:pt x="12162" y="28148"/>
                </a:cubicBezTo>
                <a:close/>
                <a:moveTo>
                  <a:pt x="11972" y="28781"/>
                </a:moveTo>
                <a:lnTo>
                  <a:pt x="11972" y="28781"/>
                </a:lnTo>
                <a:cubicBezTo>
                  <a:pt x="11528" y="30364"/>
                  <a:pt x="10641" y="31790"/>
                  <a:pt x="9438" y="32898"/>
                </a:cubicBezTo>
                <a:cubicBezTo>
                  <a:pt x="8805" y="33436"/>
                  <a:pt x="8045" y="33785"/>
                  <a:pt x="7221" y="33975"/>
                </a:cubicBezTo>
                <a:cubicBezTo>
                  <a:pt x="7981" y="33088"/>
                  <a:pt x="8995" y="32423"/>
                  <a:pt x="9755" y="31536"/>
                </a:cubicBezTo>
                <a:cubicBezTo>
                  <a:pt x="10515" y="30650"/>
                  <a:pt x="11243" y="29699"/>
                  <a:pt x="11972" y="28781"/>
                </a:cubicBezTo>
                <a:close/>
                <a:moveTo>
                  <a:pt x="11782" y="28813"/>
                </a:moveTo>
                <a:lnTo>
                  <a:pt x="11782" y="28813"/>
                </a:lnTo>
                <a:cubicBezTo>
                  <a:pt x="11085" y="29573"/>
                  <a:pt x="10451" y="30460"/>
                  <a:pt x="9786" y="31251"/>
                </a:cubicBezTo>
                <a:cubicBezTo>
                  <a:pt x="8931" y="32296"/>
                  <a:pt x="7728" y="32993"/>
                  <a:pt x="6873" y="34006"/>
                </a:cubicBezTo>
                <a:cubicBezTo>
                  <a:pt x="6685" y="34035"/>
                  <a:pt x="6497" y="34049"/>
                  <a:pt x="6311" y="34049"/>
                </a:cubicBezTo>
                <a:cubicBezTo>
                  <a:pt x="5679" y="34049"/>
                  <a:pt x="5060" y="33888"/>
                  <a:pt x="4498" y="33595"/>
                </a:cubicBezTo>
                <a:lnTo>
                  <a:pt x="4498" y="33563"/>
                </a:lnTo>
                <a:cubicBezTo>
                  <a:pt x="6049" y="32645"/>
                  <a:pt x="7633" y="31790"/>
                  <a:pt x="9153" y="30776"/>
                </a:cubicBezTo>
                <a:cubicBezTo>
                  <a:pt x="10008" y="30238"/>
                  <a:pt x="10800" y="29636"/>
                  <a:pt x="11560" y="29003"/>
                </a:cubicBezTo>
                <a:cubicBezTo>
                  <a:pt x="11623" y="28939"/>
                  <a:pt x="11718" y="28876"/>
                  <a:pt x="11782" y="28813"/>
                </a:cubicBezTo>
                <a:close/>
                <a:moveTo>
                  <a:pt x="18589" y="1"/>
                </a:moveTo>
                <a:cubicBezTo>
                  <a:pt x="17835" y="1"/>
                  <a:pt x="17060" y="595"/>
                  <a:pt x="16564" y="1039"/>
                </a:cubicBezTo>
                <a:cubicBezTo>
                  <a:pt x="15582" y="2021"/>
                  <a:pt x="14790" y="3161"/>
                  <a:pt x="14283" y="4459"/>
                </a:cubicBezTo>
                <a:cubicBezTo>
                  <a:pt x="13207" y="6835"/>
                  <a:pt x="13302" y="9558"/>
                  <a:pt x="14568" y="11838"/>
                </a:cubicBezTo>
                <a:cubicBezTo>
                  <a:pt x="14283" y="12725"/>
                  <a:pt x="14030" y="13643"/>
                  <a:pt x="13840" y="14530"/>
                </a:cubicBezTo>
                <a:cubicBezTo>
                  <a:pt x="13650" y="12503"/>
                  <a:pt x="13207" y="10508"/>
                  <a:pt x="12447" y="8608"/>
                </a:cubicBezTo>
                <a:cubicBezTo>
                  <a:pt x="11972" y="7462"/>
                  <a:pt x="10461" y="5454"/>
                  <a:pt x="8981" y="5454"/>
                </a:cubicBezTo>
                <a:cubicBezTo>
                  <a:pt x="8784" y="5454"/>
                  <a:pt x="8587" y="5489"/>
                  <a:pt x="8393" y="5568"/>
                </a:cubicBezTo>
                <a:cubicBezTo>
                  <a:pt x="6208" y="6454"/>
                  <a:pt x="7190" y="9653"/>
                  <a:pt x="7918" y="11173"/>
                </a:cubicBezTo>
                <a:cubicBezTo>
                  <a:pt x="8963" y="13422"/>
                  <a:pt x="11148" y="14973"/>
                  <a:pt x="13618" y="15227"/>
                </a:cubicBezTo>
                <a:cubicBezTo>
                  <a:pt x="13618" y="15258"/>
                  <a:pt x="13650" y="15290"/>
                  <a:pt x="13682" y="15290"/>
                </a:cubicBezTo>
                <a:cubicBezTo>
                  <a:pt x="13365" y="16684"/>
                  <a:pt x="13143" y="18109"/>
                  <a:pt x="12985" y="19534"/>
                </a:cubicBezTo>
                <a:cubicBezTo>
                  <a:pt x="12225" y="17159"/>
                  <a:pt x="10736" y="15100"/>
                  <a:pt x="8710" y="13675"/>
                </a:cubicBezTo>
                <a:cubicBezTo>
                  <a:pt x="7930" y="13142"/>
                  <a:pt x="6619" y="12449"/>
                  <a:pt x="5499" y="12449"/>
                </a:cubicBezTo>
                <a:cubicBezTo>
                  <a:pt x="4891" y="12449"/>
                  <a:pt x="4339" y="12653"/>
                  <a:pt x="3959" y="13200"/>
                </a:cubicBezTo>
                <a:cubicBezTo>
                  <a:pt x="2819" y="14815"/>
                  <a:pt x="4751" y="17000"/>
                  <a:pt x="5891" y="17950"/>
                </a:cubicBezTo>
                <a:cubicBezTo>
                  <a:pt x="7823" y="19629"/>
                  <a:pt x="10356" y="20199"/>
                  <a:pt x="12858" y="20262"/>
                </a:cubicBezTo>
                <a:lnTo>
                  <a:pt x="12858" y="20294"/>
                </a:lnTo>
                <a:cubicBezTo>
                  <a:pt x="12795" y="20895"/>
                  <a:pt x="12732" y="21497"/>
                  <a:pt x="12637" y="22131"/>
                </a:cubicBezTo>
                <a:cubicBezTo>
                  <a:pt x="12605" y="22416"/>
                  <a:pt x="12573" y="22701"/>
                  <a:pt x="12542" y="22986"/>
                </a:cubicBezTo>
                <a:cubicBezTo>
                  <a:pt x="12542" y="23017"/>
                  <a:pt x="12542" y="23081"/>
                  <a:pt x="12542" y="23112"/>
                </a:cubicBezTo>
                <a:cubicBezTo>
                  <a:pt x="12542" y="23207"/>
                  <a:pt x="12510" y="23334"/>
                  <a:pt x="12510" y="23429"/>
                </a:cubicBezTo>
                <a:cubicBezTo>
                  <a:pt x="12510" y="23429"/>
                  <a:pt x="12510" y="23461"/>
                  <a:pt x="12510" y="23461"/>
                </a:cubicBezTo>
                <a:cubicBezTo>
                  <a:pt x="12352" y="24949"/>
                  <a:pt x="12257" y="26438"/>
                  <a:pt x="12193" y="27926"/>
                </a:cubicBezTo>
                <a:cubicBezTo>
                  <a:pt x="11845" y="27799"/>
                  <a:pt x="11497" y="27641"/>
                  <a:pt x="11117" y="27546"/>
                </a:cubicBezTo>
                <a:cubicBezTo>
                  <a:pt x="10546" y="27324"/>
                  <a:pt x="10008" y="27071"/>
                  <a:pt x="9470" y="26754"/>
                </a:cubicBezTo>
                <a:cubicBezTo>
                  <a:pt x="8931" y="24347"/>
                  <a:pt x="7601" y="22162"/>
                  <a:pt x="5384" y="20959"/>
                </a:cubicBezTo>
                <a:cubicBezTo>
                  <a:pt x="4507" y="20487"/>
                  <a:pt x="3215" y="19871"/>
                  <a:pt x="2052" y="19871"/>
                </a:cubicBezTo>
                <a:cubicBezTo>
                  <a:pt x="1577" y="19871"/>
                  <a:pt x="1124" y="19973"/>
                  <a:pt x="729" y="20230"/>
                </a:cubicBezTo>
                <a:cubicBezTo>
                  <a:pt x="127" y="20610"/>
                  <a:pt x="1" y="21561"/>
                  <a:pt x="191" y="22194"/>
                </a:cubicBezTo>
                <a:cubicBezTo>
                  <a:pt x="476" y="23271"/>
                  <a:pt x="1236" y="24126"/>
                  <a:pt x="2059" y="24854"/>
                </a:cubicBezTo>
                <a:cubicBezTo>
                  <a:pt x="2914" y="25614"/>
                  <a:pt x="3959" y="26216"/>
                  <a:pt x="5036" y="26596"/>
                </a:cubicBezTo>
                <a:cubicBezTo>
                  <a:pt x="6429" y="27071"/>
                  <a:pt x="7918" y="26913"/>
                  <a:pt x="9375" y="27008"/>
                </a:cubicBezTo>
                <a:cubicBezTo>
                  <a:pt x="9375" y="27008"/>
                  <a:pt x="9375" y="27008"/>
                  <a:pt x="9375" y="27039"/>
                </a:cubicBezTo>
                <a:lnTo>
                  <a:pt x="9406" y="27039"/>
                </a:lnTo>
                <a:cubicBezTo>
                  <a:pt x="10166" y="27483"/>
                  <a:pt x="10990" y="27831"/>
                  <a:pt x="11845" y="28021"/>
                </a:cubicBezTo>
                <a:cubicBezTo>
                  <a:pt x="9596" y="28401"/>
                  <a:pt x="7285" y="28749"/>
                  <a:pt x="5258" y="29858"/>
                </a:cubicBezTo>
                <a:cubicBezTo>
                  <a:pt x="3896" y="30586"/>
                  <a:pt x="2566" y="32233"/>
                  <a:pt x="3991" y="33595"/>
                </a:cubicBezTo>
                <a:cubicBezTo>
                  <a:pt x="4538" y="34141"/>
                  <a:pt x="5280" y="34361"/>
                  <a:pt x="6050" y="34361"/>
                </a:cubicBezTo>
                <a:cubicBezTo>
                  <a:pt x="6975" y="34361"/>
                  <a:pt x="7938" y="34044"/>
                  <a:pt x="8646" y="33595"/>
                </a:cubicBezTo>
                <a:cubicBezTo>
                  <a:pt x="10325" y="32486"/>
                  <a:pt x="11560" y="30871"/>
                  <a:pt x="12193" y="28971"/>
                </a:cubicBezTo>
                <a:lnTo>
                  <a:pt x="12193" y="28971"/>
                </a:lnTo>
                <a:cubicBezTo>
                  <a:pt x="12130" y="32201"/>
                  <a:pt x="12605" y="35432"/>
                  <a:pt x="13650" y="38503"/>
                </a:cubicBezTo>
                <a:cubicBezTo>
                  <a:pt x="13713" y="38440"/>
                  <a:pt x="13808" y="38377"/>
                  <a:pt x="13872" y="38345"/>
                </a:cubicBezTo>
                <a:cubicBezTo>
                  <a:pt x="12668" y="33531"/>
                  <a:pt x="12320" y="28528"/>
                  <a:pt x="12795" y="23587"/>
                </a:cubicBezTo>
                <a:lnTo>
                  <a:pt x="12795" y="23587"/>
                </a:lnTo>
                <a:cubicBezTo>
                  <a:pt x="14104" y="24174"/>
                  <a:pt x="15498" y="24470"/>
                  <a:pt x="16902" y="24470"/>
                </a:cubicBezTo>
                <a:cubicBezTo>
                  <a:pt x="17773" y="24470"/>
                  <a:pt x="18648" y="24356"/>
                  <a:pt x="19509" y="24126"/>
                </a:cubicBezTo>
                <a:cubicBezTo>
                  <a:pt x="20997" y="23714"/>
                  <a:pt x="23436" y="22796"/>
                  <a:pt x="23372" y="20895"/>
                </a:cubicBezTo>
                <a:cubicBezTo>
                  <a:pt x="23348" y="19527"/>
                  <a:pt x="21348" y="19273"/>
                  <a:pt x="19955" y="19273"/>
                </a:cubicBezTo>
                <a:cubicBezTo>
                  <a:pt x="19575" y="19273"/>
                  <a:pt x="19240" y="19292"/>
                  <a:pt x="19002" y="19312"/>
                </a:cubicBezTo>
                <a:cubicBezTo>
                  <a:pt x="17640" y="19407"/>
                  <a:pt x="16310" y="19850"/>
                  <a:pt x="15138" y="20547"/>
                </a:cubicBezTo>
                <a:cubicBezTo>
                  <a:pt x="14410" y="21022"/>
                  <a:pt x="13777" y="21624"/>
                  <a:pt x="13270" y="22321"/>
                </a:cubicBezTo>
                <a:cubicBezTo>
                  <a:pt x="14125" y="20895"/>
                  <a:pt x="15012" y="19502"/>
                  <a:pt x="15962" y="18172"/>
                </a:cubicBezTo>
                <a:cubicBezTo>
                  <a:pt x="15986" y="18180"/>
                  <a:pt x="16009" y="18184"/>
                  <a:pt x="16032" y="18184"/>
                </a:cubicBezTo>
                <a:cubicBezTo>
                  <a:pt x="16098" y="18184"/>
                  <a:pt x="16152" y="18148"/>
                  <a:pt x="16152" y="18077"/>
                </a:cubicBezTo>
                <a:cubicBezTo>
                  <a:pt x="17799" y="17919"/>
                  <a:pt x="19350" y="17380"/>
                  <a:pt x="20776" y="16557"/>
                </a:cubicBezTo>
                <a:cubicBezTo>
                  <a:pt x="22011" y="15702"/>
                  <a:pt x="22992" y="14562"/>
                  <a:pt x="23657" y="13232"/>
                </a:cubicBezTo>
                <a:cubicBezTo>
                  <a:pt x="24427" y="11754"/>
                  <a:pt x="25197" y="8060"/>
                  <a:pt x="22707" y="8060"/>
                </a:cubicBezTo>
                <a:cubicBezTo>
                  <a:pt x="22636" y="8060"/>
                  <a:pt x="22562" y="8063"/>
                  <a:pt x="22486" y="8070"/>
                </a:cubicBezTo>
                <a:cubicBezTo>
                  <a:pt x="20079" y="8260"/>
                  <a:pt x="18242" y="10128"/>
                  <a:pt x="17229" y="12155"/>
                </a:cubicBezTo>
                <a:cubicBezTo>
                  <a:pt x="16374" y="13833"/>
                  <a:pt x="15772" y="16018"/>
                  <a:pt x="15899" y="17950"/>
                </a:cubicBezTo>
                <a:cubicBezTo>
                  <a:pt x="14835" y="19358"/>
                  <a:pt x="13863" y="20859"/>
                  <a:pt x="12924" y="22361"/>
                </a:cubicBezTo>
                <a:lnTo>
                  <a:pt x="12924" y="22361"/>
                </a:lnTo>
                <a:cubicBezTo>
                  <a:pt x="13272" y="18916"/>
                  <a:pt x="13684" y="15346"/>
                  <a:pt x="14695" y="11965"/>
                </a:cubicBezTo>
                <a:cubicBezTo>
                  <a:pt x="14707" y="11971"/>
                  <a:pt x="14719" y="11974"/>
                  <a:pt x="14731" y="11974"/>
                </a:cubicBezTo>
                <a:cubicBezTo>
                  <a:pt x="14780" y="11974"/>
                  <a:pt x="14822" y="11927"/>
                  <a:pt x="14822" y="11902"/>
                </a:cubicBezTo>
                <a:cubicBezTo>
                  <a:pt x="17134" y="10888"/>
                  <a:pt x="18939" y="8988"/>
                  <a:pt x="19826" y="6644"/>
                </a:cubicBezTo>
                <a:cubicBezTo>
                  <a:pt x="20396" y="5124"/>
                  <a:pt x="21156" y="1926"/>
                  <a:pt x="19762" y="532"/>
                </a:cubicBezTo>
                <a:cubicBezTo>
                  <a:pt x="19572" y="342"/>
                  <a:pt x="19319" y="184"/>
                  <a:pt x="19065" y="89"/>
                </a:cubicBezTo>
                <a:cubicBezTo>
                  <a:pt x="18910" y="28"/>
                  <a:pt x="18750" y="1"/>
                  <a:pt x="18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7"/>
          <p:cNvSpPr/>
          <p:nvPr/>
        </p:nvSpPr>
        <p:spPr>
          <a:xfrm rot="5400000">
            <a:off x="8358869" y="4804536"/>
            <a:ext cx="143827" cy="262622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7"/>
          <p:cNvSpPr txBox="1"/>
          <p:nvPr>
            <p:ph hasCustomPrompt="1" idx="2" type="title"/>
          </p:nvPr>
        </p:nvSpPr>
        <p:spPr>
          <a:xfrm>
            <a:off x="1523300" y="539499"/>
            <a:ext cx="6380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7" name="Google Shape;1137;p17"/>
          <p:cNvSpPr txBox="1"/>
          <p:nvPr>
            <p:ph idx="3" type="subTitle"/>
          </p:nvPr>
        </p:nvSpPr>
        <p:spPr>
          <a:xfrm>
            <a:off x="1523288" y="1239088"/>
            <a:ext cx="6380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8" name="Google Shape;1138;p17"/>
          <p:cNvSpPr txBox="1"/>
          <p:nvPr>
            <p:ph hasCustomPrompt="1" idx="4" type="title"/>
          </p:nvPr>
        </p:nvSpPr>
        <p:spPr>
          <a:xfrm>
            <a:off x="1523300" y="3480197"/>
            <a:ext cx="63801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139" name="Google Shape;1139;p17"/>
          <p:cNvSpPr txBox="1"/>
          <p:nvPr>
            <p:ph idx="5" type="subTitle"/>
          </p:nvPr>
        </p:nvSpPr>
        <p:spPr>
          <a:xfrm>
            <a:off x="1523288" y="4263863"/>
            <a:ext cx="63801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8"/>
          <p:cNvSpPr/>
          <p:nvPr/>
        </p:nvSpPr>
        <p:spPr>
          <a:xfrm flipH="1" rot="10800000">
            <a:off x="3023825" y="0"/>
            <a:ext cx="6115500" cy="14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8"/>
          <p:cNvSpPr txBox="1"/>
          <p:nvPr>
            <p:ph type="title"/>
          </p:nvPr>
        </p:nvSpPr>
        <p:spPr>
          <a:xfrm>
            <a:off x="713225" y="2202850"/>
            <a:ext cx="20118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143" name="Google Shape;1143;p18"/>
          <p:cNvGrpSpPr/>
          <p:nvPr/>
        </p:nvGrpSpPr>
        <p:grpSpPr>
          <a:xfrm flipH="1" rot="10800000">
            <a:off x="896" y="8"/>
            <a:ext cx="1320877" cy="680605"/>
            <a:chOff x="70339" y="2764236"/>
            <a:chExt cx="4623301" cy="2382238"/>
          </a:xfrm>
        </p:grpSpPr>
        <p:sp>
          <p:nvSpPr>
            <p:cNvPr id="1144" name="Google Shape;1144;p18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3" name="Google Shape;1193;p18"/>
          <p:cNvSpPr/>
          <p:nvPr/>
        </p:nvSpPr>
        <p:spPr>
          <a:xfrm flipH="1" rot="10800000">
            <a:off x="611767" y="465518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8"/>
          <p:cNvSpPr/>
          <p:nvPr/>
        </p:nvSpPr>
        <p:spPr>
          <a:xfrm flipH="1" rot="10800000">
            <a:off x="3051025" y="5000100"/>
            <a:ext cx="6115500" cy="14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5" name="Google Shape;1195;p18"/>
          <p:cNvGrpSpPr/>
          <p:nvPr/>
        </p:nvGrpSpPr>
        <p:grpSpPr>
          <a:xfrm rot="10800000">
            <a:off x="-12" y="4608563"/>
            <a:ext cx="857951" cy="526692"/>
            <a:chOff x="5507185" y="2926"/>
            <a:chExt cx="2905352" cy="1783582"/>
          </a:xfrm>
        </p:grpSpPr>
        <p:sp>
          <p:nvSpPr>
            <p:cNvPr id="1196" name="Google Shape;1196;p18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18"/>
          <p:cNvSpPr/>
          <p:nvPr/>
        </p:nvSpPr>
        <p:spPr>
          <a:xfrm rot="10800000">
            <a:off x="942787" y="48625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8"/>
          <p:cNvSpPr/>
          <p:nvPr/>
        </p:nvSpPr>
        <p:spPr>
          <a:xfrm rot="10800000">
            <a:off x="191195" y="4306808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9"/>
          <p:cNvSpPr txBox="1"/>
          <p:nvPr>
            <p:ph type="title"/>
          </p:nvPr>
        </p:nvSpPr>
        <p:spPr>
          <a:xfrm>
            <a:off x="6471325" y="2202875"/>
            <a:ext cx="22449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1235" name="Google Shape;1235;p19"/>
          <p:cNvGrpSpPr/>
          <p:nvPr/>
        </p:nvGrpSpPr>
        <p:grpSpPr>
          <a:xfrm rot="10800000">
            <a:off x="7823121" y="3183"/>
            <a:ext cx="1320877" cy="680605"/>
            <a:chOff x="70339" y="2764236"/>
            <a:chExt cx="4623301" cy="2382238"/>
          </a:xfrm>
        </p:grpSpPr>
        <p:sp>
          <p:nvSpPr>
            <p:cNvPr id="1236" name="Google Shape;1236;p19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5" name="Google Shape;1285;p19"/>
          <p:cNvSpPr/>
          <p:nvPr/>
        </p:nvSpPr>
        <p:spPr>
          <a:xfrm rot="10800000">
            <a:off x="8319322" y="468693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9"/>
          <p:cNvSpPr/>
          <p:nvPr/>
        </p:nvSpPr>
        <p:spPr>
          <a:xfrm flipH="1" rot="10800000">
            <a:off x="50" y="4999975"/>
            <a:ext cx="6115500" cy="23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19"/>
          <p:cNvGrpSpPr/>
          <p:nvPr/>
        </p:nvGrpSpPr>
        <p:grpSpPr>
          <a:xfrm flipH="1" rot="10800000">
            <a:off x="8286049" y="4608563"/>
            <a:ext cx="857951" cy="526692"/>
            <a:chOff x="5507185" y="2926"/>
            <a:chExt cx="2905352" cy="1783582"/>
          </a:xfrm>
        </p:grpSpPr>
        <p:sp>
          <p:nvSpPr>
            <p:cNvPr id="1288" name="Google Shape;1288;p19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19"/>
          <p:cNvSpPr/>
          <p:nvPr/>
        </p:nvSpPr>
        <p:spPr>
          <a:xfrm flipH="1" rot="10800000">
            <a:off x="8087252" y="48625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9"/>
          <p:cNvSpPr/>
          <p:nvPr/>
        </p:nvSpPr>
        <p:spPr>
          <a:xfrm flipH="1" rot="10800000">
            <a:off x="8854090" y="4306808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9"/>
          <p:cNvSpPr/>
          <p:nvPr/>
        </p:nvSpPr>
        <p:spPr>
          <a:xfrm rot="10800000">
            <a:off x="50" y="-83100"/>
            <a:ext cx="6115500" cy="22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8" name="Google Shape;1328;p20"/>
          <p:cNvSpPr txBox="1"/>
          <p:nvPr>
            <p:ph idx="1" type="subTitle"/>
          </p:nvPr>
        </p:nvSpPr>
        <p:spPr>
          <a:xfrm>
            <a:off x="1372650" y="3869500"/>
            <a:ext cx="1752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9" name="Google Shape;1329;p20"/>
          <p:cNvSpPr txBox="1"/>
          <p:nvPr>
            <p:ph idx="2" type="subTitle"/>
          </p:nvPr>
        </p:nvSpPr>
        <p:spPr>
          <a:xfrm>
            <a:off x="1371100" y="3510825"/>
            <a:ext cx="1752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0" name="Google Shape;1330;p20"/>
          <p:cNvSpPr txBox="1"/>
          <p:nvPr>
            <p:ph idx="3" type="subTitle"/>
          </p:nvPr>
        </p:nvSpPr>
        <p:spPr>
          <a:xfrm>
            <a:off x="3697100" y="3869500"/>
            <a:ext cx="1752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1" name="Google Shape;1331;p20"/>
          <p:cNvSpPr txBox="1"/>
          <p:nvPr>
            <p:ph idx="4" type="subTitle"/>
          </p:nvPr>
        </p:nvSpPr>
        <p:spPr>
          <a:xfrm>
            <a:off x="3695550" y="3510825"/>
            <a:ext cx="1752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2" name="Google Shape;1332;p20"/>
          <p:cNvSpPr txBox="1"/>
          <p:nvPr>
            <p:ph idx="5" type="subTitle"/>
          </p:nvPr>
        </p:nvSpPr>
        <p:spPr>
          <a:xfrm>
            <a:off x="6021550" y="3869500"/>
            <a:ext cx="1752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3" name="Google Shape;1333;p20"/>
          <p:cNvSpPr txBox="1"/>
          <p:nvPr>
            <p:ph idx="6" type="subTitle"/>
          </p:nvPr>
        </p:nvSpPr>
        <p:spPr>
          <a:xfrm>
            <a:off x="6020000" y="3510825"/>
            <a:ext cx="17529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4" name="Google Shape;1334;p20"/>
          <p:cNvSpPr/>
          <p:nvPr/>
        </p:nvSpPr>
        <p:spPr>
          <a:xfrm>
            <a:off x="-6950" y="5000100"/>
            <a:ext cx="9150900" cy="1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20"/>
          <p:cNvGrpSpPr/>
          <p:nvPr/>
        </p:nvGrpSpPr>
        <p:grpSpPr>
          <a:xfrm>
            <a:off x="-9164" y="1187770"/>
            <a:ext cx="555733" cy="2767960"/>
            <a:chOff x="-1" y="1517549"/>
            <a:chExt cx="555733" cy="2767960"/>
          </a:xfrm>
        </p:grpSpPr>
        <p:sp>
          <p:nvSpPr>
            <p:cNvPr id="1336" name="Google Shape;1336;p20"/>
            <p:cNvSpPr/>
            <p:nvPr/>
          </p:nvSpPr>
          <p:spPr>
            <a:xfrm rot="3288713">
              <a:off x="12721" y="1859573"/>
              <a:ext cx="306293" cy="136841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0"/>
            <p:cNvSpPr/>
            <p:nvPr/>
          </p:nvSpPr>
          <p:spPr>
            <a:xfrm flipH="1" rot="-9746410">
              <a:off x="259354" y="1661159"/>
              <a:ext cx="276005" cy="171374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8" name="Google Shape;1338;p20"/>
            <p:cNvGrpSpPr/>
            <p:nvPr/>
          </p:nvGrpSpPr>
          <p:grpSpPr>
            <a:xfrm rot="5400000">
              <a:off x="-37512" y="2424792"/>
              <a:ext cx="406749" cy="318964"/>
              <a:chOff x="-74" y="4733519"/>
              <a:chExt cx="522209" cy="409506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-74" y="4911472"/>
                <a:ext cx="191543" cy="231554"/>
              </a:xfrm>
              <a:custGeom>
                <a:rect b="b" l="l" r="r" t="t"/>
                <a:pathLst>
                  <a:path extrusionOk="0" h="11754" w="9723">
                    <a:moveTo>
                      <a:pt x="5652" y="0"/>
                    </a:moveTo>
                    <a:cubicBezTo>
                      <a:pt x="5521" y="0"/>
                      <a:pt x="5400" y="87"/>
                      <a:pt x="5415" y="258"/>
                    </a:cubicBezTo>
                    <a:cubicBezTo>
                      <a:pt x="5637" y="2601"/>
                      <a:pt x="5764" y="4786"/>
                      <a:pt x="5004" y="7035"/>
                    </a:cubicBezTo>
                    <a:cubicBezTo>
                      <a:pt x="4719" y="7827"/>
                      <a:pt x="4402" y="8523"/>
                      <a:pt x="4117" y="9252"/>
                    </a:cubicBezTo>
                    <a:cubicBezTo>
                      <a:pt x="4212" y="8492"/>
                      <a:pt x="4370" y="7763"/>
                      <a:pt x="4624" y="7067"/>
                    </a:cubicBezTo>
                    <a:cubicBezTo>
                      <a:pt x="4720" y="6850"/>
                      <a:pt x="4542" y="6652"/>
                      <a:pt x="4354" y="6652"/>
                    </a:cubicBezTo>
                    <a:cubicBezTo>
                      <a:pt x="4295" y="6652"/>
                      <a:pt x="4234" y="6672"/>
                      <a:pt x="4180" y="6718"/>
                    </a:cubicBezTo>
                    <a:cubicBezTo>
                      <a:pt x="2945" y="7858"/>
                      <a:pt x="1425" y="9220"/>
                      <a:pt x="0" y="10677"/>
                    </a:cubicBezTo>
                    <a:lnTo>
                      <a:pt x="0" y="11437"/>
                    </a:lnTo>
                    <a:cubicBezTo>
                      <a:pt x="1235" y="10138"/>
                      <a:pt x="2597" y="8935"/>
                      <a:pt x="3769" y="7890"/>
                    </a:cubicBezTo>
                    <a:lnTo>
                      <a:pt x="3769" y="7890"/>
                    </a:lnTo>
                    <a:cubicBezTo>
                      <a:pt x="3452" y="9157"/>
                      <a:pt x="3325" y="10455"/>
                      <a:pt x="3357" y="11754"/>
                    </a:cubicBezTo>
                    <a:lnTo>
                      <a:pt x="4054" y="11754"/>
                    </a:lnTo>
                    <a:cubicBezTo>
                      <a:pt x="4085" y="10582"/>
                      <a:pt x="4560" y="9473"/>
                      <a:pt x="5035" y="8365"/>
                    </a:cubicBezTo>
                    <a:cubicBezTo>
                      <a:pt x="5732" y="6845"/>
                      <a:pt x="6080" y="5166"/>
                      <a:pt x="6112" y="3488"/>
                    </a:cubicBezTo>
                    <a:cubicBezTo>
                      <a:pt x="6524" y="4533"/>
                      <a:pt x="6999" y="5578"/>
                      <a:pt x="7537" y="6560"/>
                    </a:cubicBezTo>
                    <a:cubicBezTo>
                      <a:pt x="8456" y="8302"/>
                      <a:pt x="9026" y="10012"/>
                      <a:pt x="9089" y="11722"/>
                    </a:cubicBezTo>
                    <a:lnTo>
                      <a:pt x="9722" y="11722"/>
                    </a:lnTo>
                    <a:cubicBezTo>
                      <a:pt x="9722" y="10835"/>
                      <a:pt x="9564" y="9948"/>
                      <a:pt x="9279" y="9093"/>
                    </a:cubicBezTo>
                    <a:cubicBezTo>
                      <a:pt x="8297" y="6022"/>
                      <a:pt x="6175" y="3583"/>
                      <a:pt x="5954" y="289"/>
                    </a:cubicBezTo>
                    <a:cubicBezTo>
                      <a:pt x="5938" y="95"/>
                      <a:pt x="5789" y="0"/>
                      <a:pt x="5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205182" y="4733519"/>
                <a:ext cx="316953" cy="409504"/>
              </a:xfrm>
              <a:custGeom>
                <a:rect b="b" l="l" r="r" t="t"/>
                <a:pathLst>
                  <a:path extrusionOk="0" h="20787" w="16089">
                    <a:moveTo>
                      <a:pt x="13745" y="1754"/>
                    </a:moveTo>
                    <a:cubicBezTo>
                      <a:pt x="13776" y="4667"/>
                      <a:pt x="14410" y="7517"/>
                      <a:pt x="14473" y="10463"/>
                    </a:cubicBezTo>
                    <a:cubicBezTo>
                      <a:pt x="14531" y="14343"/>
                      <a:pt x="10961" y="17014"/>
                      <a:pt x="7377" y="17014"/>
                    </a:cubicBezTo>
                    <a:cubicBezTo>
                      <a:pt x="7071" y="17014"/>
                      <a:pt x="6765" y="16995"/>
                      <a:pt x="6461" y="16955"/>
                    </a:cubicBezTo>
                    <a:cubicBezTo>
                      <a:pt x="8646" y="14168"/>
                      <a:pt x="10546" y="11128"/>
                      <a:pt x="12066" y="7897"/>
                    </a:cubicBezTo>
                    <a:cubicBezTo>
                      <a:pt x="12131" y="7768"/>
                      <a:pt x="12005" y="7653"/>
                      <a:pt x="11887" y="7653"/>
                    </a:cubicBezTo>
                    <a:cubicBezTo>
                      <a:pt x="11833" y="7653"/>
                      <a:pt x="11780" y="7678"/>
                      <a:pt x="11749" y="7739"/>
                    </a:cubicBezTo>
                    <a:cubicBezTo>
                      <a:pt x="9818" y="10874"/>
                      <a:pt x="8012" y="13914"/>
                      <a:pt x="5827" y="16828"/>
                    </a:cubicBezTo>
                    <a:cubicBezTo>
                      <a:pt x="4782" y="15625"/>
                      <a:pt x="4497" y="14516"/>
                      <a:pt x="4972" y="12869"/>
                    </a:cubicBezTo>
                    <a:cubicBezTo>
                      <a:pt x="5447" y="11508"/>
                      <a:pt x="6207" y="10209"/>
                      <a:pt x="7221" y="9164"/>
                    </a:cubicBezTo>
                    <a:cubicBezTo>
                      <a:pt x="9501" y="6536"/>
                      <a:pt x="12383" y="4889"/>
                      <a:pt x="13745" y="1754"/>
                    </a:cubicBezTo>
                    <a:close/>
                    <a:moveTo>
                      <a:pt x="13989" y="0"/>
                    </a:moveTo>
                    <a:cubicBezTo>
                      <a:pt x="13907" y="0"/>
                      <a:pt x="13832" y="42"/>
                      <a:pt x="13808" y="138"/>
                    </a:cubicBezTo>
                    <a:cubicBezTo>
                      <a:pt x="12636" y="5015"/>
                      <a:pt x="7822" y="6916"/>
                      <a:pt x="5416" y="10969"/>
                    </a:cubicBezTo>
                    <a:cubicBezTo>
                      <a:pt x="4434" y="12679"/>
                      <a:pt x="3547" y="15846"/>
                      <a:pt x="5701" y="16986"/>
                    </a:cubicBezTo>
                    <a:cubicBezTo>
                      <a:pt x="5352" y="17461"/>
                      <a:pt x="4972" y="17936"/>
                      <a:pt x="4592" y="18380"/>
                    </a:cubicBezTo>
                    <a:cubicBezTo>
                      <a:pt x="4434" y="18601"/>
                      <a:pt x="4244" y="18791"/>
                      <a:pt x="4054" y="19013"/>
                    </a:cubicBezTo>
                    <a:cubicBezTo>
                      <a:pt x="3389" y="19108"/>
                      <a:pt x="2724" y="19235"/>
                      <a:pt x="2059" y="19393"/>
                    </a:cubicBezTo>
                    <a:cubicBezTo>
                      <a:pt x="1267" y="19615"/>
                      <a:pt x="538" y="20090"/>
                      <a:pt x="0" y="20787"/>
                    </a:cubicBezTo>
                    <a:lnTo>
                      <a:pt x="507" y="20787"/>
                    </a:lnTo>
                    <a:cubicBezTo>
                      <a:pt x="1330" y="19963"/>
                      <a:pt x="2502" y="19678"/>
                      <a:pt x="3642" y="19488"/>
                    </a:cubicBezTo>
                    <a:lnTo>
                      <a:pt x="3642" y="19488"/>
                    </a:lnTo>
                    <a:cubicBezTo>
                      <a:pt x="3262" y="19932"/>
                      <a:pt x="2850" y="20343"/>
                      <a:pt x="2470" y="20787"/>
                    </a:cubicBezTo>
                    <a:lnTo>
                      <a:pt x="3230" y="20787"/>
                    </a:lnTo>
                    <a:cubicBezTo>
                      <a:pt x="3642" y="20312"/>
                      <a:pt x="4054" y="19868"/>
                      <a:pt x="4465" y="19393"/>
                    </a:cubicBezTo>
                    <a:cubicBezTo>
                      <a:pt x="7062" y="19108"/>
                      <a:pt x="9564" y="19393"/>
                      <a:pt x="12066" y="18475"/>
                    </a:cubicBezTo>
                    <a:cubicBezTo>
                      <a:pt x="12378" y="18356"/>
                      <a:pt x="12558" y="18244"/>
                      <a:pt x="12651" y="18244"/>
                    </a:cubicBezTo>
                    <a:cubicBezTo>
                      <a:pt x="12756" y="18244"/>
                      <a:pt x="12750" y="18386"/>
                      <a:pt x="12699" y="18823"/>
                    </a:cubicBezTo>
                    <a:cubicBezTo>
                      <a:pt x="12604" y="19520"/>
                      <a:pt x="12414" y="20153"/>
                      <a:pt x="12129" y="20787"/>
                    </a:cubicBezTo>
                    <a:lnTo>
                      <a:pt x="12573" y="20787"/>
                    </a:lnTo>
                    <a:cubicBezTo>
                      <a:pt x="12984" y="19805"/>
                      <a:pt x="13206" y="18791"/>
                      <a:pt x="13269" y="17746"/>
                    </a:cubicBezTo>
                    <a:cubicBezTo>
                      <a:pt x="13295" y="17621"/>
                      <a:pt x="13181" y="17496"/>
                      <a:pt x="13054" y="17496"/>
                    </a:cubicBezTo>
                    <a:cubicBezTo>
                      <a:pt x="13020" y="17496"/>
                      <a:pt x="12986" y="17505"/>
                      <a:pt x="12953" y="17525"/>
                    </a:cubicBezTo>
                    <a:cubicBezTo>
                      <a:pt x="10388" y="18886"/>
                      <a:pt x="7632" y="18696"/>
                      <a:pt x="4877" y="18918"/>
                    </a:cubicBezTo>
                    <a:cubicBezTo>
                      <a:pt x="5321" y="18411"/>
                      <a:pt x="5701" y="17905"/>
                      <a:pt x="6112" y="17366"/>
                    </a:cubicBezTo>
                    <a:cubicBezTo>
                      <a:pt x="6555" y="17442"/>
                      <a:pt x="7003" y="17480"/>
                      <a:pt x="7450" y="17480"/>
                    </a:cubicBezTo>
                    <a:cubicBezTo>
                      <a:pt x="10174" y="17480"/>
                      <a:pt x="12873" y="16091"/>
                      <a:pt x="14125" y="13534"/>
                    </a:cubicBezTo>
                    <a:cubicBezTo>
                      <a:pt x="16088" y="9481"/>
                      <a:pt x="13935" y="4540"/>
                      <a:pt x="14251" y="265"/>
                    </a:cubicBezTo>
                    <a:cubicBezTo>
                      <a:pt x="14271" y="109"/>
                      <a:pt x="14121" y="0"/>
                      <a:pt x="13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1" name="Google Shape;1341;p20"/>
            <p:cNvSpPr/>
            <p:nvPr/>
          </p:nvSpPr>
          <p:spPr>
            <a:xfrm flipH="1" rot="5400000">
              <a:off x="64911" y="2098982"/>
              <a:ext cx="91467" cy="208536"/>
            </a:xfrm>
            <a:custGeom>
              <a:rect b="b" l="l" r="r" t="t"/>
              <a:pathLst>
                <a:path extrusionOk="0" h="6500" w="2851">
                  <a:moveTo>
                    <a:pt x="1184" y="285"/>
                  </a:moveTo>
                  <a:cubicBezTo>
                    <a:pt x="1524" y="285"/>
                    <a:pt x="1869" y="483"/>
                    <a:pt x="2059" y="736"/>
                  </a:cubicBezTo>
                  <a:cubicBezTo>
                    <a:pt x="2280" y="989"/>
                    <a:pt x="2312" y="1338"/>
                    <a:pt x="2154" y="1623"/>
                  </a:cubicBezTo>
                  <a:cubicBezTo>
                    <a:pt x="1964" y="1781"/>
                    <a:pt x="1742" y="1939"/>
                    <a:pt x="1520" y="2034"/>
                  </a:cubicBezTo>
                  <a:cubicBezTo>
                    <a:pt x="1045" y="2003"/>
                    <a:pt x="539" y="1971"/>
                    <a:pt x="349" y="1496"/>
                  </a:cubicBezTo>
                  <a:cubicBezTo>
                    <a:pt x="253" y="1116"/>
                    <a:pt x="380" y="673"/>
                    <a:pt x="697" y="451"/>
                  </a:cubicBezTo>
                  <a:cubicBezTo>
                    <a:pt x="845" y="335"/>
                    <a:pt x="1014" y="285"/>
                    <a:pt x="1184" y="285"/>
                  </a:cubicBezTo>
                  <a:close/>
                  <a:moveTo>
                    <a:pt x="1210" y="0"/>
                  </a:moveTo>
                  <a:cubicBezTo>
                    <a:pt x="1062" y="0"/>
                    <a:pt x="910" y="23"/>
                    <a:pt x="760" y="71"/>
                  </a:cubicBezTo>
                  <a:cubicBezTo>
                    <a:pt x="285" y="324"/>
                    <a:pt x="0" y="863"/>
                    <a:pt x="95" y="1401"/>
                  </a:cubicBezTo>
                  <a:cubicBezTo>
                    <a:pt x="222" y="1971"/>
                    <a:pt x="697" y="2129"/>
                    <a:pt x="1172" y="2161"/>
                  </a:cubicBezTo>
                  <a:cubicBezTo>
                    <a:pt x="1045" y="3618"/>
                    <a:pt x="919" y="5043"/>
                    <a:pt x="887" y="6500"/>
                  </a:cubicBezTo>
                  <a:lnTo>
                    <a:pt x="1109" y="6500"/>
                  </a:lnTo>
                  <a:cubicBezTo>
                    <a:pt x="1109" y="5043"/>
                    <a:pt x="1172" y="3618"/>
                    <a:pt x="1235" y="2193"/>
                  </a:cubicBezTo>
                  <a:lnTo>
                    <a:pt x="1679" y="2193"/>
                  </a:lnTo>
                  <a:cubicBezTo>
                    <a:pt x="1710" y="2193"/>
                    <a:pt x="1710" y="2161"/>
                    <a:pt x="1742" y="2129"/>
                  </a:cubicBezTo>
                  <a:cubicBezTo>
                    <a:pt x="2312" y="1939"/>
                    <a:pt x="2850" y="1496"/>
                    <a:pt x="2502" y="799"/>
                  </a:cubicBezTo>
                  <a:cubicBezTo>
                    <a:pt x="2254" y="302"/>
                    <a:pt x="1752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0"/>
            <p:cNvSpPr/>
            <p:nvPr/>
          </p:nvSpPr>
          <p:spPr>
            <a:xfrm flipH="1" rot="5400000">
              <a:off x="-4930" y="2390209"/>
              <a:ext cx="71127" cy="33815"/>
            </a:xfrm>
            <a:custGeom>
              <a:rect b="b" l="l" r="r" t="t"/>
              <a:pathLst>
                <a:path extrusionOk="0" h="1054" w="2217">
                  <a:moveTo>
                    <a:pt x="950" y="1"/>
                  </a:moveTo>
                  <a:cubicBezTo>
                    <a:pt x="657" y="1"/>
                    <a:pt x="364" y="119"/>
                    <a:pt x="158" y="357"/>
                  </a:cubicBezTo>
                  <a:cubicBezTo>
                    <a:pt x="32" y="547"/>
                    <a:pt x="0" y="800"/>
                    <a:pt x="32" y="1054"/>
                  </a:cubicBezTo>
                  <a:lnTo>
                    <a:pt x="317" y="1054"/>
                  </a:lnTo>
                  <a:cubicBezTo>
                    <a:pt x="285" y="895"/>
                    <a:pt x="317" y="737"/>
                    <a:pt x="380" y="579"/>
                  </a:cubicBezTo>
                  <a:cubicBezTo>
                    <a:pt x="485" y="396"/>
                    <a:pt x="697" y="277"/>
                    <a:pt x="911" y="277"/>
                  </a:cubicBezTo>
                  <a:cubicBezTo>
                    <a:pt x="956" y="277"/>
                    <a:pt x="1001" y="282"/>
                    <a:pt x="1045" y="294"/>
                  </a:cubicBezTo>
                  <a:cubicBezTo>
                    <a:pt x="1267" y="357"/>
                    <a:pt x="1457" y="452"/>
                    <a:pt x="1647" y="579"/>
                  </a:cubicBezTo>
                  <a:cubicBezTo>
                    <a:pt x="1678" y="579"/>
                    <a:pt x="1742" y="579"/>
                    <a:pt x="1773" y="547"/>
                  </a:cubicBezTo>
                  <a:cubicBezTo>
                    <a:pt x="1932" y="674"/>
                    <a:pt x="1995" y="832"/>
                    <a:pt x="2027" y="1054"/>
                  </a:cubicBezTo>
                  <a:lnTo>
                    <a:pt x="2217" y="1054"/>
                  </a:lnTo>
                  <a:cubicBezTo>
                    <a:pt x="2217" y="737"/>
                    <a:pt x="2027" y="452"/>
                    <a:pt x="1742" y="357"/>
                  </a:cubicBezTo>
                  <a:cubicBezTo>
                    <a:pt x="1536" y="119"/>
                    <a:pt x="1243" y="1"/>
                    <a:pt x="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0"/>
            <p:cNvSpPr/>
            <p:nvPr/>
          </p:nvSpPr>
          <p:spPr>
            <a:xfrm flipH="1" rot="5400000">
              <a:off x="14464" y="2211301"/>
              <a:ext cx="74175" cy="75651"/>
            </a:xfrm>
            <a:custGeom>
              <a:rect b="b" l="l" r="r" t="t"/>
              <a:pathLst>
                <a:path extrusionOk="0" h="2358" w="2312">
                  <a:moveTo>
                    <a:pt x="1260" y="278"/>
                  </a:moveTo>
                  <a:cubicBezTo>
                    <a:pt x="1340" y="278"/>
                    <a:pt x="1414" y="294"/>
                    <a:pt x="1488" y="331"/>
                  </a:cubicBezTo>
                  <a:cubicBezTo>
                    <a:pt x="1679" y="394"/>
                    <a:pt x="1774" y="679"/>
                    <a:pt x="1774" y="869"/>
                  </a:cubicBezTo>
                  <a:cubicBezTo>
                    <a:pt x="1837" y="1281"/>
                    <a:pt x="1647" y="1693"/>
                    <a:pt x="1267" y="1851"/>
                  </a:cubicBezTo>
                  <a:cubicBezTo>
                    <a:pt x="1195" y="1871"/>
                    <a:pt x="1124" y="1880"/>
                    <a:pt x="1055" y="1880"/>
                  </a:cubicBezTo>
                  <a:cubicBezTo>
                    <a:pt x="579" y="1880"/>
                    <a:pt x="210" y="1431"/>
                    <a:pt x="348" y="932"/>
                  </a:cubicBezTo>
                  <a:cubicBezTo>
                    <a:pt x="538" y="647"/>
                    <a:pt x="792" y="426"/>
                    <a:pt x="1077" y="299"/>
                  </a:cubicBezTo>
                  <a:cubicBezTo>
                    <a:pt x="1142" y="286"/>
                    <a:pt x="1203" y="278"/>
                    <a:pt x="1260" y="278"/>
                  </a:cubicBezTo>
                  <a:close/>
                  <a:moveTo>
                    <a:pt x="1267" y="0"/>
                  </a:moveTo>
                  <a:cubicBezTo>
                    <a:pt x="1256" y="0"/>
                    <a:pt x="1246" y="4"/>
                    <a:pt x="1235" y="14"/>
                  </a:cubicBezTo>
                  <a:lnTo>
                    <a:pt x="1203" y="14"/>
                  </a:lnTo>
                  <a:cubicBezTo>
                    <a:pt x="1077" y="46"/>
                    <a:pt x="950" y="77"/>
                    <a:pt x="823" y="141"/>
                  </a:cubicBezTo>
                  <a:cubicBezTo>
                    <a:pt x="792" y="172"/>
                    <a:pt x="792" y="204"/>
                    <a:pt x="823" y="236"/>
                  </a:cubicBezTo>
                  <a:cubicBezTo>
                    <a:pt x="412" y="489"/>
                    <a:pt x="0" y="806"/>
                    <a:pt x="63" y="1313"/>
                  </a:cubicBezTo>
                  <a:cubicBezTo>
                    <a:pt x="127" y="1693"/>
                    <a:pt x="412" y="1978"/>
                    <a:pt x="792" y="2073"/>
                  </a:cubicBezTo>
                  <a:cubicBezTo>
                    <a:pt x="760" y="2168"/>
                    <a:pt x="760" y="2263"/>
                    <a:pt x="728" y="2358"/>
                  </a:cubicBezTo>
                  <a:lnTo>
                    <a:pt x="792" y="2358"/>
                  </a:lnTo>
                  <a:cubicBezTo>
                    <a:pt x="823" y="2263"/>
                    <a:pt x="823" y="2168"/>
                    <a:pt x="855" y="2073"/>
                  </a:cubicBezTo>
                  <a:cubicBezTo>
                    <a:pt x="948" y="2110"/>
                    <a:pt x="1041" y="2125"/>
                    <a:pt x="1133" y="2125"/>
                  </a:cubicBezTo>
                  <a:cubicBezTo>
                    <a:pt x="1199" y="2125"/>
                    <a:pt x="1265" y="2117"/>
                    <a:pt x="1330" y="2104"/>
                  </a:cubicBezTo>
                  <a:cubicBezTo>
                    <a:pt x="2312" y="1851"/>
                    <a:pt x="2154" y="141"/>
                    <a:pt x="1330" y="14"/>
                  </a:cubicBezTo>
                  <a:cubicBezTo>
                    <a:pt x="1309" y="14"/>
                    <a:pt x="1288" y="0"/>
                    <a:pt x="1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0"/>
            <p:cNvSpPr/>
            <p:nvPr/>
          </p:nvSpPr>
          <p:spPr>
            <a:xfrm flipH="1" rot="5400000">
              <a:off x="11487" y="2986429"/>
              <a:ext cx="38307" cy="61278"/>
            </a:xfrm>
            <a:custGeom>
              <a:rect b="b" l="l" r="r" t="t"/>
              <a:pathLst>
                <a:path extrusionOk="0" h="1910" w="1194">
                  <a:moveTo>
                    <a:pt x="959" y="0"/>
                  </a:moveTo>
                  <a:cubicBezTo>
                    <a:pt x="906" y="0"/>
                    <a:pt x="855" y="21"/>
                    <a:pt x="824" y="73"/>
                  </a:cubicBezTo>
                  <a:cubicBezTo>
                    <a:pt x="507" y="643"/>
                    <a:pt x="222" y="1276"/>
                    <a:pt x="1" y="1910"/>
                  </a:cubicBezTo>
                  <a:lnTo>
                    <a:pt x="444" y="1910"/>
                  </a:lnTo>
                  <a:cubicBezTo>
                    <a:pt x="507" y="1656"/>
                    <a:pt x="602" y="1435"/>
                    <a:pt x="697" y="1181"/>
                  </a:cubicBezTo>
                  <a:cubicBezTo>
                    <a:pt x="697" y="1435"/>
                    <a:pt x="697" y="1656"/>
                    <a:pt x="697" y="1910"/>
                  </a:cubicBezTo>
                  <a:lnTo>
                    <a:pt x="1046" y="1910"/>
                  </a:lnTo>
                  <a:cubicBezTo>
                    <a:pt x="1077" y="1340"/>
                    <a:pt x="1109" y="770"/>
                    <a:pt x="1172" y="199"/>
                  </a:cubicBezTo>
                  <a:cubicBezTo>
                    <a:pt x="1194" y="93"/>
                    <a:pt x="1071" y="0"/>
                    <a:pt x="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5" name="Google Shape;1345;p20"/>
            <p:cNvGrpSpPr/>
            <p:nvPr/>
          </p:nvGrpSpPr>
          <p:grpSpPr>
            <a:xfrm>
              <a:off x="175" y="3920145"/>
              <a:ext cx="555557" cy="365364"/>
              <a:chOff x="-74" y="4141803"/>
              <a:chExt cx="713258" cy="469077"/>
            </a:xfrm>
          </p:grpSpPr>
          <p:sp>
            <p:nvSpPr>
              <p:cNvPr id="1346" name="Google Shape;1346;p20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rect b="b" l="l" r="r" t="t"/>
                <a:pathLst>
                  <a:path extrusionOk="0" h="23811" w="36206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0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rect b="b" l="l" r="r" t="t"/>
                <a:pathLst>
                  <a:path extrusionOk="0" h="6854" w="1531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rect b="b" l="l" r="r" t="t"/>
                <a:pathLst>
                  <a:path extrusionOk="0" h="12257" w="10434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9" name="Google Shape;1349;p20"/>
            <p:cNvGrpSpPr/>
            <p:nvPr/>
          </p:nvGrpSpPr>
          <p:grpSpPr>
            <a:xfrm>
              <a:off x="-1" y="3065690"/>
              <a:ext cx="485969" cy="449354"/>
              <a:chOff x="5774868" y="570922"/>
              <a:chExt cx="361557" cy="334291"/>
            </a:xfrm>
          </p:grpSpPr>
          <p:sp>
            <p:nvSpPr>
              <p:cNvPr id="1350" name="Google Shape;1350;p20"/>
              <p:cNvSpPr/>
              <p:nvPr/>
            </p:nvSpPr>
            <p:spPr>
              <a:xfrm>
                <a:off x="5881125" y="570922"/>
                <a:ext cx="126263" cy="155852"/>
              </a:xfrm>
              <a:custGeom>
                <a:rect b="b" l="l" r="r" t="t"/>
                <a:pathLst>
                  <a:path extrusionOk="0" h="4830" w="3913">
                    <a:moveTo>
                      <a:pt x="3555" y="1785"/>
                    </a:moveTo>
                    <a:cubicBezTo>
                      <a:pt x="3546" y="1820"/>
                      <a:pt x="3537" y="1839"/>
                      <a:pt x="3532" y="1839"/>
                    </a:cubicBezTo>
                    <a:cubicBezTo>
                      <a:pt x="3528" y="1839"/>
                      <a:pt x="3526" y="1831"/>
                      <a:pt x="3526" y="1814"/>
                    </a:cubicBezTo>
                    <a:cubicBezTo>
                      <a:pt x="3540" y="1799"/>
                      <a:pt x="3540" y="1799"/>
                      <a:pt x="3555" y="1785"/>
                    </a:cubicBezTo>
                    <a:close/>
                    <a:moveTo>
                      <a:pt x="3585" y="0"/>
                    </a:moveTo>
                    <a:cubicBezTo>
                      <a:pt x="3576" y="0"/>
                      <a:pt x="3569" y="8"/>
                      <a:pt x="3569" y="22"/>
                    </a:cubicBezTo>
                    <a:cubicBezTo>
                      <a:pt x="3397" y="323"/>
                      <a:pt x="3196" y="595"/>
                      <a:pt x="2953" y="839"/>
                    </a:cubicBezTo>
                    <a:cubicBezTo>
                      <a:pt x="2852" y="939"/>
                      <a:pt x="2738" y="1054"/>
                      <a:pt x="2623" y="1154"/>
                    </a:cubicBezTo>
                    <a:cubicBezTo>
                      <a:pt x="2593" y="1184"/>
                      <a:pt x="2522" y="1290"/>
                      <a:pt x="2491" y="1290"/>
                    </a:cubicBezTo>
                    <a:cubicBezTo>
                      <a:pt x="2477" y="1290"/>
                      <a:pt x="2471" y="1269"/>
                      <a:pt x="2480" y="1212"/>
                    </a:cubicBezTo>
                    <a:cubicBezTo>
                      <a:pt x="2508" y="1097"/>
                      <a:pt x="2537" y="982"/>
                      <a:pt x="2609" y="882"/>
                    </a:cubicBezTo>
                    <a:cubicBezTo>
                      <a:pt x="2609" y="861"/>
                      <a:pt x="2601" y="848"/>
                      <a:pt x="2586" y="848"/>
                    </a:cubicBezTo>
                    <a:cubicBezTo>
                      <a:pt x="2580" y="848"/>
                      <a:pt x="2573" y="849"/>
                      <a:pt x="2566" y="853"/>
                    </a:cubicBezTo>
                    <a:cubicBezTo>
                      <a:pt x="2121" y="1111"/>
                      <a:pt x="1720" y="1455"/>
                      <a:pt x="1405" y="1871"/>
                    </a:cubicBezTo>
                    <a:cubicBezTo>
                      <a:pt x="1290" y="2000"/>
                      <a:pt x="1204" y="2129"/>
                      <a:pt x="1147" y="2287"/>
                    </a:cubicBezTo>
                    <a:cubicBezTo>
                      <a:pt x="1147" y="2301"/>
                      <a:pt x="1147" y="2301"/>
                      <a:pt x="1147" y="2315"/>
                    </a:cubicBezTo>
                    <a:cubicBezTo>
                      <a:pt x="1147" y="2373"/>
                      <a:pt x="1123" y="2412"/>
                      <a:pt x="1111" y="2412"/>
                    </a:cubicBezTo>
                    <a:cubicBezTo>
                      <a:pt x="1102" y="2412"/>
                      <a:pt x="1100" y="2392"/>
                      <a:pt x="1118" y="2344"/>
                    </a:cubicBezTo>
                    <a:cubicBezTo>
                      <a:pt x="1118" y="2315"/>
                      <a:pt x="1132" y="2301"/>
                      <a:pt x="1147" y="2287"/>
                    </a:cubicBezTo>
                    <a:cubicBezTo>
                      <a:pt x="1132" y="2143"/>
                      <a:pt x="1132" y="2000"/>
                      <a:pt x="1104" y="1857"/>
                    </a:cubicBezTo>
                    <a:cubicBezTo>
                      <a:pt x="1104" y="1857"/>
                      <a:pt x="1097" y="1850"/>
                      <a:pt x="1089" y="1850"/>
                    </a:cubicBezTo>
                    <a:cubicBezTo>
                      <a:pt x="1085" y="1850"/>
                      <a:pt x="1080" y="1852"/>
                      <a:pt x="1075" y="1857"/>
                    </a:cubicBezTo>
                    <a:cubicBezTo>
                      <a:pt x="645" y="2287"/>
                      <a:pt x="273" y="2717"/>
                      <a:pt x="115" y="3318"/>
                    </a:cubicBezTo>
                    <a:cubicBezTo>
                      <a:pt x="0" y="3734"/>
                      <a:pt x="43" y="4178"/>
                      <a:pt x="215" y="4580"/>
                    </a:cubicBezTo>
                    <a:lnTo>
                      <a:pt x="230" y="4551"/>
                    </a:lnTo>
                    <a:cubicBezTo>
                      <a:pt x="43" y="4064"/>
                      <a:pt x="58" y="3505"/>
                      <a:pt x="244" y="3003"/>
                    </a:cubicBezTo>
                    <a:cubicBezTo>
                      <a:pt x="387" y="2702"/>
                      <a:pt x="573" y="2416"/>
                      <a:pt x="803" y="2172"/>
                    </a:cubicBezTo>
                    <a:cubicBezTo>
                      <a:pt x="855" y="2120"/>
                      <a:pt x="974" y="1956"/>
                      <a:pt x="1042" y="1956"/>
                    </a:cubicBezTo>
                    <a:cubicBezTo>
                      <a:pt x="1067" y="1956"/>
                      <a:pt x="1086" y="1980"/>
                      <a:pt x="1089" y="2043"/>
                    </a:cubicBezTo>
                    <a:cubicBezTo>
                      <a:pt x="1104" y="2186"/>
                      <a:pt x="1104" y="2344"/>
                      <a:pt x="1089" y="2487"/>
                    </a:cubicBezTo>
                    <a:cubicBezTo>
                      <a:pt x="1089" y="2504"/>
                      <a:pt x="1104" y="2511"/>
                      <a:pt x="1116" y="2511"/>
                    </a:cubicBezTo>
                    <a:cubicBezTo>
                      <a:pt x="1125" y="2511"/>
                      <a:pt x="1132" y="2507"/>
                      <a:pt x="1132" y="2502"/>
                    </a:cubicBezTo>
                    <a:cubicBezTo>
                      <a:pt x="1190" y="2072"/>
                      <a:pt x="1605" y="1699"/>
                      <a:pt x="1892" y="1412"/>
                    </a:cubicBezTo>
                    <a:cubicBezTo>
                      <a:pt x="2078" y="1226"/>
                      <a:pt x="2279" y="1068"/>
                      <a:pt x="2508" y="939"/>
                    </a:cubicBezTo>
                    <a:lnTo>
                      <a:pt x="2508" y="939"/>
                    </a:lnTo>
                    <a:cubicBezTo>
                      <a:pt x="2437" y="982"/>
                      <a:pt x="2422" y="1283"/>
                      <a:pt x="2408" y="1384"/>
                    </a:cubicBezTo>
                    <a:cubicBezTo>
                      <a:pt x="2408" y="1394"/>
                      <a:pt x="2422" y="1404"/>
                      <a:pt x="2436" y="1404"/>
                    </a:cubicBezTo>
                    <a:cubicBezTo>
                      <a:pt x="2441" y="1404"/>
                      <a:pt x="2447" y="1402"/>
                      <a:pt x="2451" y="1398"/>
                    </a:cubicBezTo>
                    <a:cubicBezTo>
                      <a:pt x="2852" y="997"/>
                      <a:pt x="3282" y="624"/>
                      <a:pt x="3569" y="122"/>
                    </a:cubicBezTo>
                    <a:cubicBezTo>
                      <a:pt x="3598" y="237"/>
                      <a:pt x="3626" y="337"/>
                      <a:pt x="3626" y="452"/>
                    </a:cubicBezTo>
                    <a:cubicBezTo>
                      <a:pt x="3655" y="595"/>
                      <a:pt x="3655" y="739"/>
                      <a:pt x="3669" y="882"/>
                    </a:cubicBezTo>
                    <a:cubicBezTo>
                      <a:pt x="3669" y="1240"/>
                      <a:pt x="3598" y="1570"/>
                      <a:pt x="3440" y="1885"/>
                    </a:cubicBezTo>
                    <a:cubicBezTo>
                      <a:pt x="3440" y="1906"/>
                      <a:pt x="3455" y="1920"/>
                      <a:pt x="3469" y="1920"/>
                    </a:cubicBezTo>
                    <a:cubicBezTo>
                      <a:pt x="3474" y="1920"/>
                      <a:pt x="3479" y="1918"/>
                      <a:pt x="3483" y="1914"/>
                    </a:cubicBezTo>
                    <a:cubicBezTo>
                      <a:pt x="3567" y="1844"/>
                      <a:pt x="3831" y="1663"/>
                      <a:pt x="3855" y="1562"/>
                    </a:cubicBezTo>
                    <a:lnTo>
                      <a:pt x="3855" y="1562"/>
                    </a:lnTo>
                    <a:cubicBezTo>
                      <a:pt x="3811" y="1789"/>
                      <a:pt x="3726" y="2016"/>
                      <a:pt x="3598" y="2229"/>
                    </a:cubicBezTo>
                    <a:cubicBezTo>
                      <a:pt x="3368" y="2645"/>
                      <a:pt x="3067" y="3032"/>
                      <a:pt x="2709" y="3333"/>
                    </a:cubicBezTo>
                    <a:cubicBezTo>
                      <a:pt x="2684" y="3358"/>
                      <a:pt x="2702" y="3393"/>
                      <a:pt x="2726" y="3393"/>
                    </a:cubicBezTo>
                    <a:cubicBezTo>
                      <a:pt x="2730" y="3393"/>
                      <a:pt x="2734" y="3392"/>
                      <a:pt x="2738" y="3390"/>
                    </a:cubicBezTo>
                    <a:cubicBezTo>
                      <a:pt x="2895" y="3361"/>
                      <a:pt x="3039" y="3304"/>
                      <a:pt x="3182" y="3247"/>
                    </a:cubicBezTo>
                    <a:cubicBezTo>
                      <a:pt x="3239" y="3218"/>
                      <a:pt x="3297" y="3189"/>
                      <a:pt x="3354" y="3161"/>
                    </a:cubicBezTo>
                    <a:lnTo>
                      <a:pt x="3354" y="3161"/>
                    </a:lnTo>
                    <a:cubicBezTo>
                      <a:pt x="3297" y="3204"/>
                      <a:pt x="3254" y="3247"/>
                      <a:pt x="3211" y="3290"/>
                    </a:cubicBezTo>
                    <a:cubicBezTo>
                      <a:pt x="2695" y="3849"/>
                      <a:pt x="2078" y="4293"/>
                      <a:pt x="1390" y="4623"/>
                    </a:cubicBezTo>
                    <a:cubicBezTo>
                      <a:pt x="1226" y="4692"/>
                      <a:pt x="1045" y="4730"/>
                      <a:pt x="861" y="4730"/>
                    </a:cubicBezTo>
                    <a:cubicBezTo>
                      <a:pt x="742" y="4730"/>
                      <a:pt x="621" y="4714"/>
                      <a:pt x="502" y="4680"/>
                    </a:cubicBezTo>
                    <a:cubicBezTo>
                      <a:pt x="473" y="4709"/>
                      <a:pt x="445" y="4737"/>
                      <a:pt x="416" y="4752"/>
                    </a:cubicBezTo>
                    <a:cubicBezTo>
                      <a:pt x="552" y="4800"/>
                      <a:pt x="702" y="4829"/>
                      <a:pt x="856" y="4829"/>
                    </a:cubicBezTo>
                    <a:cubicBezTo>
                      <a:pt x="928" y="4829"/>
                      <a:pt x="1002" y="4823"/>
                      <a:pt x="1075" y="4809"/>
                    </a:cubicBezTo>
                    <a:cubicBezTo>
                      <a:pt x="1376" y="4737"/>
                      <a:pt x="1663" y="4608"/>
                      <a:pt x="1921" y="4436"/>
                    </a:cubicBezTo>
                    <a:cubicBezTo>
                      <a:pt x="2508" y="4092"/>
                      <a:pt x="3024" y="3648"/>
                      <a:pt x="3440" y="3103"/>
                    </a:cubicBezTo>
                    <a:cubicBezTo>
                      <a:pt x="3452" y="3080"/>
                      <a:pt x="3435" y="3057"/>
                      <a:pt x="3413" y="3057"/>
                    </a:cubicBezTo>
                    <a:cubicBezTo>
                      <a:pt x="3408" y="3057"/>
                      <a:pt x="3402" y="3058"/>
                      <a:pt x="3397" y="3060"/>
                    </a:cubicBezTo>
                    <a:cubicBezTo>
                      <a:pt x="3225" y="3175"/>
                      <a:pt x="3039" y="3247"/>
                      <a:pt x="2852" y="3304"/>
                    </a:cubicBezTo>
                    <a:cubicBezTo>
                      <a:pt x="2809" y="3333"/>
                      <a:pt x="2781" y="3361"/>
                      <a:pt x="2752" y="3376"/>
                    </a:cubicBezTo>
                    <a:cubicBezTo>
                      <a:pt x="2738" y="3361"/>
                      <a:pt x="2738" y="3347"/>
                      <a:pt x="2723" y="3333"/>
                    </a:cubicBezTo>
                    <a:cubicBezTo>
                      <a:pt x="2766" y="3318"/>
                      <a:pt x="2809" y="3304"/>
                      <a:pt x="2852" y="3304"/>
                    </a:cubicBezTo>
                    <a:cubicBezTo>
                      <a:pt x="3354" y="2831"/>
                      <a:pt x="3841" y="2172"/>
                      <a:pt x="3913" y="1470"/>
                    </a:cubicBezTo>
                    <a:cubicBezTo>
                      <a:pt x="3913" y="1460"/>
                      <a:pt x="3906" y="1443"/>
                      <a:pt x="3893" y="1443"/>
                    </a:cubicBezTo>
                    <a:cubicBezTo>
                      <a:pt x="3886" y="1443"/>
                      <a:pt x="3879" y="1446"/>
                      <a:pt x="3870" y="1455"/>
                    </a:cubicBezTo>
                    <a:cubicBezTo>
                      <a:pt x="3813" y="1527"/>
                      <a:pt x="3755" y="1613"/>
                      <a:pt x="3669" y="1670"/>
                    </a:cubicBezTo>
                    <a:cubicBezTo>
                      <a:pt x="3641" y="1713"/>
                      <a:pt x="3598" y="1756"/>
                      <a:pt x="3555" y="1785"/>
                    </a:cubicBezTo>
                    <a:cubicBezTo>
                      <a:pt x="3555" y="1771"/>
                      <a:pt x="3555" y="1771"/>
                      <a:pt x="3569" y="1756"/>
                    </a:cubicBezTo>
                    <a:cubicBezTo>
                      <a:pt x="3641" y="1556"/>
                      <a:pt x="3684" y="1355"/>
                      <a:pt x="3698" y="1154"/>
                    </a:cubicBezTo>
                    <a:cubicBezTo>
                      <a:pt x="3727" y="782"/>
                      <a:pt x="3698" y="395"/>
                      <a:pt x="3612" y="22"/>
                    </a:cubicBezTo>
                    <a:cubicBezTo>
                      <a:pt x="3605" y="8"/>
                      <a:pt x="3594" y="0"/>
                      <a:pt x="35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0"/>
              <p:cNvSpPr/>
              <p:nvPr/>
            </p:nvSpPr>
            <p:spPr>
              <a:xfrm>
                <a:off x="5910714" y="708478"/>
                <a:ext cx="225711" cy="196735"/>
              </a:xfrm>
              <a:custGeom>
                <a:rect b="b" l="l" r="r" t="t"/>
                <a:pathLst>
                  <a:path extrusionOk="0" h="6097" w="6995">
                    <a:moveTo>
                      <a:pt x="2384" y="2856"/>
                    </a:moveTo>
                    <a:lnTo>
                      <a:pt x="2384" y="2856"/>
                    </a:lnTo>
                    <a:cubicBezTo>
                      <a:pt x="2385" y="2857"/>
                      <a:pt x="2387" y="2859"/>
                      <a:pt x="2388" y="2860"/>
                    </a:cubicBezTo>
                    <a:lnTo>
                      <a:pt x="2388" y="2860"/>
                    </a:lnTo>
                    <a:cubicBezTo>
                      <a:pt x="2387" y="2859"/>
                      <a:pt x="2386" y="2857"/>
                      <a:pt x="2384" y="2856"/>
                    </a:cubicBezTo>
                    <a:close/>
                    <a:moveTo>
                      <a:pt x="3315" y="1"/>
                    </a:moveTo>
                    <a:cubicBezTo>
                      <a:pt x="3226" y="1"/>
                      <a:pt x="3139" y="10"/>
                      <a:pt x="3053" y="30"/>
                    </a:cubicBezTo>
                    <a:cubicBezTo>
                      <a:pt x="2480" y="173"/>
                      <a:pt x="2021" y="603"/>
                      <a:pt x="1864" y="1177"/>
                    </a:cubicBezTo>
                    <a:cubicBezTo>
                      <a:pt x="1692" y="1664"/>
                      <a:pt x="1763" y="2209"/>
                      <a:pt x="2050" y="2639"/>
                    </a:cubicBezTo>
                    <a:cubicBezTo>
                      <a:pt x="2165" y="2710"/>
                      <a:pt x="2279" y="2782"/>
                      <a:pt x="2380" y="2854"/>
                    </a:cubicBezTo>
                    <a:cubicBezTo>
                      <a:pt x="2381" y="2854"/>
                      <a:pt x="2383" y="2855"/>
                      <a:pt x="2384" y="2856"/>
                    </a:cubicBezTo>
                    <a:lnTo>
                      <a:pt x="2384" y="2856"/>
                    </a:lnTo>
                    <a:cubicBezTo>
                      <a:pt x="1945" y="2470"/>
                      <a:pt x="1761" y="1852"/>
                      <a:pt x="1935" y="1277"/>
                    </a:cubicBezTo>
                    <a:cubicBezTo>
                      <a:pt x="2064" y="775"/>
                      <a:pt x="2437" y="360"/>
                      <a:pt x="2924" y="159"/>
                    </a:cubicBezTo>
                    <a:cubicBezTo>
                      <a:pt x="3047" y="116"/>
                      <a:pt x="3171" y="97"/>
                      <a:pt x="3294" y="97"/>
                    </a:cubicBezTo>
                    <a:cubicBezTo>
                      <a:pt x="3791" y="97"/>
                      <a:pt x="4271" y="414"/>
                      <a:pt x="4558" y="804"/>
                    </a:cubicBezTo>
                    <a:cubicBezTo>
                      <a:pt x="4945" y="1363"/>
                      <a:pt x="4716" y="1908"/>
                      <a:pt x="4472" y="2438"/>
                    </a:cubicBezTo>
                    <a:cubicBezTo>
                      <a:pt x="4458" y="2452"/>
                      <a:pt x="4429" y="2467"/>
                      <a:pt x="4415" y="2481"/>
                    </a:cubicBezTo>
                    <a:cubicBezTo>
                      <a:pt x="4369" y="2516"/>
                      <a:pt x="4397" y="2579"/>
                      <a:pt x="4440" y="2579"/>
                    </a:cubicBezTo>
                    <a:cubicBezTo>
                      <a:pt x="4450" y="2579"/>
                      <a:pt x="4461" y="2575"/>
                      <a:pt x="4472" y="2567"/>
                    </a:cubicBezTo>
                    <a:cubicBezTo>
                      <a:pt x="4682" y="2392"/>
                      <a:pt x="4958" y="2293"/>
                      <a:pt x="5232" y="2293"/>
                    </a:cubicBezTo>
                    <a:cubicBezTo>
                      <a:pt x="5294" y="2293"/>
                      <a:pt x="5357" y="2298"/>
                      <a:pt x="5418" y="2309"/>
                    </a:cubicBezTo>
                    <a:cubicBezTo>
                      <a:pt x="5719" y="2366"/>
                      <a:pt x="5977" y="2510"/>
                      <a:pt x="6207" y="2710"/>
                    </a:cubicBezTo>
                    <a:cubicBezTo>
                      <a:pt x="6608" y="3054"/>
                      <a:pt x="6794" y="3585"/>
                      <a:pt x="6679" y="4101"/>
                    </a:cubicBezTo>
                    <a:cubicBezTo>
                      <a:pt x="6551" y="4760"/>
                      <a:pt x="5891" y="5233"/>
                      <a:pt x="5261" y="5362"/>
                    </a:cubicBezTo>
                    <a:cubicBezTo>
                      <a:pt x="5182" y="5376"/>
                      <a:pt x="5107" y="5382"/>
                      <a:pt x="5034" y="5382"/>
                    </a:cubicBezTo>
                    <a:cubicBezTo>
                      <a:pt x="4361" y="5382"/>
                      <a:pt x="3919" y="4817"/>
                      <a:pt x="3569" y="4287"/>
                    </a:cubicBezTo>
                    <a:cubicBezTo>
                      <a:pt x="3557" y="4269"/>
                      <a:pt x="3540" y="4261"/>
                      <a:pt x="3525" y="4261"/>
                    </a:cubicBezTo>
                    <a:cubicBezTo>
                      <a:pt x="3503" y="4261"/>
                      <a:pt x="3483" y="4276"/>
                      <a:pt x="3483" y="4301"/>
                    </a:cubicBezTo>
                    <a:cubicBezTo>
                      <a:pt x="3311" y="4989"/>
                      <a:pt x="2953" y="5534"/>
                      <a:pt x="2279" y="5835"/>
                    </a:cubicBezTo>
                    <a:cubicBezTo>
                      <a:pt x="2065" y="5927"/>
                      <a:pt x="1826" y="5978"/>
                      <a:pt x="1586" y="5978"/>
                    </a:cubicBezTo>
                    <a:cubicBezTo>
                      <a:pt x="1233" y="5978"/>
                      <a:pt x="882" y="5868"/>
                      <a:pt x="617" y="5620"/>
                    </a:cubicBezTo>
                    <a:cubicBezTo>
                      <a:pt x="86" y="5132"/>
                      <a:pt x="244" y="4244"/>
                      <a:pt x="559" y="3685"/>
                    </a:cubicBezTo>
                    <a:cubicBezTo>
                      <a:pt x="844" y="3173"/>
                      <a:pt x="1298" y="3025"/>
                      <a:pt x="1789" y="3025"/>
                    </a:cubicBezTo>
                    <a:cubicBezTo>
                      <a:pt x="2040" y="3025"/>
                      <a:pt x="2300" y="3063"/>
                      <a:pt x="2552" y="3112"/>
                    </a:cubicBezTo>
                    <a:cubicBezTo>
                      <a:pt x="2555" y="3113"/>
                      <a:pt x="2558" y="3113"/>
                      <a:pt x="2561" y="3113"/>
                    </a:cubicBezTo>
                    <a:cubicBezTo>
                      <a:pt x="2601" y="3113"/>
                      <a:pt x="2634" y="3038"/>
                      <a:pt x="2595" y="3011"/>
                    </a:cubicBezTo>
                    <a:cubicBezTo>
                      <a:pt x="2521" y="2966"/>
                      <a:pt x="2452" y="2915"/>
                      <a:pt x="2388" y="2860"/>
                    </a:cubicBezTo>
                    <a:lnTo>
                      <a:pt x="2388" y="2860"/>
                    </a:lnTo>
                    <a:cubicBezTo>
                      <a:pt x="2402" y="2875"/>
                      <a:pt x="2394" y="2899"/>
                      <a:pt x="2376" y="2899"/>
                    </a:cubicBezTo>
                    <a:cubicBezTo>
                      <a:pt x="2373" y="2899"/>
                      <a:pt x="2369" y="2899"/>
                      <a:pt x="2365" y="2897"/>
                    </a:cubicBezTo>
                    <a:cubicBezTo>
                      <a:pt x="2322" y="2882"/>
                      <a:pt x="2279" y="2868"/>
                      <a:pt x="2236" y="2854"/>
                    </a:cubicBezTo>
                    <a:lnTo>
                      <a:pt x="2236" y="2854"/>
                    </a:lnTo>
                    <a:cubicBezTo>
                      <a:pt x="2265" y="2882"/>
                      <a:pt x="2294" y="2925"/>
                      <a:pt x="2337" y="2954"/>
                    </a:cubicBezTo>
                    <a:cubicBezTo>
                      <a:pt x="2137" y="2918"/>
                      <a:pt x="1943" y="2895"/>
                      <a:pt x="1757" y="2895"/>
                    </a:cubicBezTo>
                    <a:cubicBezTo>
                      <a:pt x="1273" y="2895"/>
                      <a:pt x="840" y="3047"/>
                      <a:pt x="488" y="3513"/>
                    </a:cubicBezTo>
                    <a:cubicBezTo>
                      <a:pt x="72" y="4086"/>
                      <a:pt x="0" y="4989"/>
                      <a:pt x="416" y="5591"/>
                    </a:cubicBezTo>
                    <a:cubicBezTo>
                      <a:pt x="666" y="5957"/>
                      <a:pt x="1098" y="6096"/>
                      <a:pt x="1532" y="6096"/>
                    </a:cubicBezTo>
                    <a:cubicBezTo>
                      <a:pt x="1745" y="6096"/>
                      <a:pt x="1958" y="6063"/>
                      <a:pt x="2150" y="6007"/>
                    </a:cubicBezTo>
                    <a:cubicBezTo>
                      <a:pt x="2910" y="5777"/>
                      <a:pt x="3354" y="5161"/>
                      <a:pt x="3541" y="4430"/>
                    </a:cubicBezTo>
                    <a:cubicBezTo>
                      <a:pt x="3936" y="5018"/>
                      <a:pt x="4389" y="5514"/>
                      <a:pt x="5101" y="5514"/>
                    </a:cubicBezTo>
                    <a:cubicBezTo>
                      <a:pt x="5189" y="5514"/>
                      <a:pt x="5280" y="5506"/>
                      <a:pt x="5375" y="5491"/>
                    </a:cubicBezTo>
                    <a:cubicBezTo>
                      <a:pt x="6078" y="5362"/>
                      <a:pt x="6651" y="4831"/>
                      <a:pt x="6851" y="4144"/>
                    </a:cubicBezTo>
                    <a:cubicBezTo>
                      <a:pt x="6995" y="3542"/>
                      <a:pt x="6679" y="2940"/>
                      <a:pt x="6221" y="2567"/>
                    </a:cubicBezTo>
                    <a:cubicBezTo>
                      <a:pt x="5956" y="2319"/>
                      <a:pt x="5615" y="2195"/>
                      <a:pt x="5272" y="2195"/>
                    </a:cubicBezTo>
                    <a:cubicBezTo>
                      <a:pt x="5021" y="2195"/>
                      <a:pt x="4768" y="2262"/>
                      <a:pt x="4544" y="2395"/>
                    </a:cubicBezTo>
                    <a:cubicBezTo>
                      <a:pt x="4874" y="1922"/>
                      <a:pt x="4974" y="1377"/>
                      <a:pt x="4702" y="847"/>
                    </a:cubicBezTo>
                    <a:cubicBezTo>
                      <a:pt x="4455" y="365"/>
                      <a:pt x="3867" y="1"/>
                      <a:pt x="3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5959277" y="726935"/>
                <a:ext cx="145236" cy="146978"/>
              </a:xfrm>
              <a:custGeom>
                <a:rect b="b" l="l" r="r" t="t"/>
                <a:pathLst>
                  <a:path extrusionOk="0" h="4555" w="4501">
                    <a:moveTo>
                      <a:pt x="1913" y="71"/>
                    </a:moveTo>
                    <a:cubicBezTo>
                      <a:pt x="1920" y="71"/>
                      <a:pt x="1928" y="72"/>
                      <a:pt x="1935" y="74"/>
                    </a:cubicBezTo>
                    <a:cubicBezTo>
                      <a:pt x="1950" y="74"/>
                      <a:pt x="1964" y="103"/>
                      <a:pt x="1964" y="117"/>
                    </a:cubicBezTo>
                    <a:cubicBezTo>
                      <a:pt x="1993" y="318"/>
                      <a:pt x="1993" y="519"/>
                      <a:pt x="1978" y="719"/>
                    </a:cubicBezTo>
                    <a:cubicBezTo>
                      <a:pt x="1964" y="834"/>
                      <a:pt x="1950" y="963"/>
                      <a:pt x="1964" y="1092"/>
                    </a:cubicBezTo>
                    <a:cubicBezTo>
                      <a:pt x="1964" y="1235"/>
                      <a:pt x="1964" y="1379"/>
                      <a:pt x="1964" y="1536"/>
                    </a:cubicBezTo>
                    <a:cubicBezTo>
                      <a:pt x="1950" y="1622"/>
                      <a:pt x="1950" y="1694"/>
                      <a:pt x="1950" y="1780"/>
                    </a:cubicBezTo>
                    <a:lnTo>
                      <a:pt x="1950" y="1952"/>
                    </a:lnTo>
                    <a:lnTo>
                      <a:pt x="2021" y="1837"/>
                    </a:lnTo>
                    <a:cubicBezTo>
                      <a:pt x="2036" y="1809"/>
                      <a:pt x="2050" y="1780"/>
                      <a:pt x="2064" y="1751"/>
                    </a:cubicBezTo>
                    <a:cubicBezTo>
                      <a:pt x="2122" y="1665"/>
                      <a:pt x="2179" y="1551"/>
                      <a:pt x="2236" y="1450"/>
                    </a:cubicBezTo>
                    <a:cubicBezTo>
                      <a:pt x="2337" y="1235"/>
                      <a:pt x="2480" y="1049"/>
                      <a:pt x="2652" y="877"/>
                    </a:cubicBezTo>
                    <a:cubicBezTo>
                      <a:pt x="2659" y="870"/>
                      <a:pt x="2670" y="866"/>
                      <a:pt x="2681" y="866"/>
                    </a:cubicBezTo>
                    <a:cubicBezTo>
                      <a:pt x="2691" y="866"/>
                      <a:pt x="2702" y="870"/>
                      <a:pt x="2709" y="877"/>
                    </a:cubicBezTo>
                    <a:cubicBezTo>
                      <a:pt x="2738" y="891"/>
                      <a:pt x="2752" y="920"/>
                      <a:pt x="2752" y="949"/>
                    </a:cubicBezTo>
                    <a:cubicBezTo>
                      <a:pt x="2666" y="1235"/>
                      <a:pt x="2509" y="1508"/>
                      <a:pt x="2308" y="1737"/>
                    </a:cubicBezTo>
                    <a:cubicBezTo>
                      <a:pt x="2279" y="1780"/>
                      <a:pt x="2251" y="1809"/>
                      <a:pt x="2222" y="1852"/>
                    </a:cubicBezTo>
                    <a:cubicBezTo>
                      <a:pt x="2122" y="1966"/>
                      <a:pt x="2036" y="2095"/>
                      <a:pt x="1964" y="2224"/>
                    </a:cubicBezTo>
                    <a:cubicBezTo>
                      <a:pt x="1921" y="2239"/>
                      <a:pt x="1892" y="2239"/>
                      <a:pt x="1849" y="2253"/>
                    </a:cubicBezTo>
                    <a:lnTo>
                      <a:pt x="1849" y="2239"/>
                    </a:lnTo>
                    <a:cubicBezTo>
                      <a:pt x="1849" y="2138"/>
                      <a:pt x="1835" y="2038"/>
                      <a:pt x="1821" y="1938"/>
                    </a:cubicBezTo>
                    <a:cubicBezTo>
                      <a:pt x="1749" y="1336"/>
                      <a:pt x="1749" y="719"/>
                      <a:pt x="1835" y="132"/>
                    </a:cubicBezTo>
                    <a:cubicBezTo>
                      <a:pt x="1847" y="96"/>
                      <a:pt x="1878" y="71"/>
                      <a:pt x="1913" y="71"/>
                    </a:cubicBezTo>
                    <a:close/>
                    <a:moveTo>
                      <a:pt x="1147" y="1379"/>
                    </a:moveTo>
                    <a:cubicBezTo>
                      <a:pt x="1262" y="1422"/>
                      <a:pt x="1333" y="1565"/>
                      <a:pt x="1391" y="1708"/>
                    </a:cubicBezTo>
                    <a:cubicBezTo>
                      <a:pt x="1419" y="1794"/>
                      <a:pt x="1462" y="1866"/>
                      <a:pt x="1520" y="1938"/>
                    </a:cubicBezTo>
                    <a:cubicBezTo>
                      <a:pt x="1548" y="1981"/>
                      <a:pt x="1591" y="2038"/>
                      <a:pt x="1634" y="2081"/>
                    </a:cubicBezTo>
                    <a:cubicBezTo>
                      <a:pt x="1692" y="2138"/>
                      <a:pt x="1735" y="2196"/>
                      <a:pt x="1792" y="2267"/>
                    </a:cubicBezTo>
                    <a:cubicBezTo>
                      <a:pt x="1763" y="2267"/>
                      <a:pt x="1749" y="2282"/>
                      <a:pt x="1720" y="2296"/>
                    </a:cubicBezTo>
                    <a:cubicBezTo>
                      <a:pt x="1649" y="2210"/>
                      <a:pt x="1563" y="2110"/>
                      <a:pt x="1491" y="2024"/>
                    </a:cubicBezTo>
                    <a:lnTo>
                      <a:pt x="1419" y="1938"/>
                    </a:lnTo>
                    <a:cubicBezTo>
                      <a:pt x="1276" y="1794"/>
                      <a:pt x="1161" y="1622"/>
                      <a:pt x="1090" y="1422"/>
                    </a:cubicBezTo>
                    <a:cubicBezTo>
                      <a:pt x="1090" y="1407"/>
                      <a:pt x="1090" y="1393"/>
                      <a:pt x="1104" y="1379"/>
                    </a:cubicBezTo>
                    <a:close/>
                    <a:moveTo>
                      <a:pt x="4085" y="2153"/>
                    </a:moveTo>
                    <a:cubicBezTo>
                      <a:pt x="4100" y="2153"/>
                      <a:pt x="4128" y="2167"/>
                      <a:pt x="4143" y="2181"/>
                    </a:cubicBezTo>
                    <a:cubicBezTo>
                      <a:pt x="4157" y="2196"/>
                      <a:pt x="4157" y="2239"/>
                      <a:pt x="4143" y="2253"/>
                    </a:cubicBezTo>
                    <a:cubicBezTo>
                      <a:pt x="4128" y="2296"/>
                      <a:pt x="4114" y="2325"/>
                      <a:pt x="4085" y="2353"/>
                    </a:cubicBezTo>
                    <a:cubicBezTo>
                      <a:pt x="4014" y="2396"/>
                      <a:pt x="3942" y="2425"/>
                      <a:pt x="3856" y="2425"/>
                    </a:cubicBezTo>
                    <a:cubicBezTo>
                      <a:pt x="3799" y="2439"/>
                      <a:pt x="3741" y="2454"/>
                      <a:pt x="3698" y="2468"/>
                    </a:cubicBezTo>
                    <a:cubicBezTo>
                      <a:pt x="3627" y="2497"/>
                      <a:pt x="3541" y="2525"/>
                      <a:pt x="3469" y="2554"/>
                    </a:cubicBezTo>
                    <a:cubicBezTo>
                      <a:pt x="3340" y="2597"/>
                      <a:pt x="3211" y="2640"/>
                      <a:pt x="3082" y="2697"/>
                    </a:cubicBezTo>
                    <a:lnTo>
                      <a:pt x="3068" y="2697"/>
                    </a:lnTo>
                    <a:cubicBezTo>
                      <a:pt x="2953" y="2755"/>
                      <a:pt x="2824" y="2798"/>
                      <a:pt x="2695" y="2826"/>
                    </a:cubicBezTo>
                    <a:lnTo>
                      <a:pt x="2666" y="2841"/>
                    </a:lnTo>
                    <a:cubicBezTo>
                      <a:pt x="2666" y="2798"/>
                      <a:pt x="2652" y="2755"/>
                      <a:pt x="2652" y="2726"/>
                    </a:cubicBezTo>
                    <a:cubicBezTo>
                      <a:pt x="2767" y="2683"/>
                      <a:pt x="2867" y="2626"/>
                      <a:pt x="2967" y="2568"/>
                    </a:cubicBezTo>
                    <a:cubicBezTo>
                      <a:pt x="3039" y="2525"/>
                      <a:pt x="3111" y="2497"/>
                      <a:pt x="3168" y="2468"/>
                    </a:cubicBezTo>
                    <a:cubicBezTo>
                      <a:pt x="3225" y="2439"/>
                      <a:pt x="3283" y="2425"/>
                      <a:pt x="3340" y="2396"/>
                    </a:cubicBezTo>
                    <a:cubicBezTo>
                      <a:pt x="3584" y="2282"/>
                      <a:pt x="3827" y="2196"/>
                      <a:pt x="4085" y="2153"/>
                    </a:cubicBezTo>
                    <a:close/>
                    <a:moveTo>
                      <a:pt x="2043" y="2336"/>
                    </a:moveTo>
                    <a:cubicBezTo>
                      <a:pt x="2154" y="2336"/>
                      <a:pt x="2264" y="2377"/>
                      <a:pt x="2351" y="2439"/>
                    </a:cubicBezTo>
                    <a:cubicBezTo>
                      <a:pt x="2437" y="2497"/>
                      <a:pt x="2494" y="2583"/>
                      <a:pt x="2509" y="2683"/>
                    </a:cubicBezTo>
                    <a:cubicBezTo>
                      <a:pt x="2509" y="2712"/>
                      <a:pt x="2509" y="2726"/>
                      <a:pt x="2509" y="2755"/>
                    </a:cubicBezTo>
                    <a:cubicBezTo>
                      <a:pt x="2523" y="2855"/>
                      <a:pt x="2509" y="2941"/>
                      <a:pt x="2466" y="3027"/>
                    </a:cubicBezTo>
                    <a:cubicBezTo>
                      <a:pt x="2466" y="3056"/>
                      <a:pt x="2451" y="3070"/>
                      <a:pt x="2437" y="3099"/>
                    </a:cubicBezTo>
                    <a:cubicBezTo>
                      <a:pt x="2423" y="3127"/>
                      <a:pt x="2408" y="3142"/>
                      <a:pt x="2408" y="3170"/>
                    </a:cubicBezTo>
                    <a:cubicBezTo>
                      <a:pt x="2291" y="3329"/>
                      <a:pt x="2116" y="3410"/>
                      <a:pt x="1939" y="3410"/>
                    </a:cubicBezTo>
                    <a:cubicBezTo>
                      <a:pt x="1812" y="3410"/>
                      <a:pt x="1685" y="3369"/>
                      <a:pt x="1577" y="3285"/>
                    </a:cubicBezTo>
                    <a:cubicBezTo>
                      <a:pt x="1563" y="3271"/>
                      <a:pt x="1534" y="3242"/>
                      <a:pt x="1520" y="3228"/>
                    </a:cubicBezTo>
                    <a:cubicBezTo>
                      <a:pt x="1505" y="3213"/>
                      <a:pt x="1491" y="3199"/>
                      <a:pt x="1477" y="3185"/>
                    </a:cubicBezTo>
                    <a:cubicBezTo>
                      <a:pt x="1477" y="3170"/>
                      <a:pt x="1462" y="3156"/>
                      <a:pt x="1462" y="3156"/>
                    </a:cubicBezTo>
                    <a:cubicBezTo>
                      <a:pt x="1434" y="3113"/>
                      <a:pt x="1419" y="3084"/>
                      <a:pt x="1405" y="3041"/>
                    </a:cubicBezTo>
                    <a:cubicBezTo>
                      <a:pt x="1405" y="3027"/>
                      <a:pt x="1405" y="2998"/>
                      <a:pt x="1391" y="2984"/>
                    </a:cubicBezTo>
                    <a:cubicBezTo>
                      <a:pt x="1391" y="2955"/>
                      <a:pt x="1391" y="2927"/>
                      <a:pt x="1391" y="2912"/>
                    </a:cubicBezTo>
                    <a:cubicBezTo>
                      <a:pt x="1391" y="2798"/>
                      <a:pt x="1419" y="2683"/>
                      <a:pt x="1462" y="2568"/>
                    </a:cubicBezTo>
                    <a:lnTo>
                      <a:pt x="1477" y="2568"/>
                    </a:lnTo>
                    <a:cubicBezTo>
                      <a:pt x="1563" y="2497"/>
                      <a:pt x="1649" y="2439"/>
                      <a:pt x="1735" y="2396"/>
                    </a:cubicBezTo>
                    <a:cubicBezTo>
                      <a:pt x="1763" y="2396"/>
                      <a:pt x="1778" y="2382"/>
                      <a:pt x="1806" y="2368"/>
                    </a:cubicBezTo>
                    <a:cubicBezTo>
                      <a:pt x="1821" y="2368"/>
                      <a:pt x="1835" y="2368"/>
                      <a:pt x="1849" y="2353"/>
                    </a:cubicBezTo>
                    <a:lnTo>
                      <a:pt x="1864" y="2368"/>
                    </a:lnTo>
                    <a:lnTo>
                      <a:pt x="1864" y="2353"/>
                    </a:lnTo>
                    <a:cubicBezTo>
                      <a:pt x="1878" y="2353"/>
                      <a:pt x="1907" y="2353"/>
                      <a:pt x="1921" y="2339"/>
                    </a:cubicBezTo>
                    <a:lnTo>
                      <a:pt x="1993" y="2339"/>
                    </a:lnTo>
                    <a:cubicBezTo>
                      <a:pt x="2009" y="2337"/>
                      <a:pt x="2026" y="2336"/>
                      <a:pt x="2043" y="2336"/>
                    </a:cubicBezTo>
                    <a:close/>
                    <a:moveTo>
                      <a:pt x="2666" y="2884"/>
                    </a:moveTo>
                    <a:lnTo>
                      <a:pt x="2695" y="2898"/>
                    </a:lnTo>
                    <a:cubicBezTo>
                      <a:pt x="2910" y="2970"/>
                      <a:pt x="3139" y="3041"/>
                      <a:pt x="3383" y="3084"/>
                    </a:cubicBezTo>
                    <a:cubicBezTo>
                      <a:pt x="3440" y="3099"/>
                      <a:pt x="3512" y="3099"/>
                      <a:pt x="3584" y="3113"/>
                    </a:cubicBezTo>
                    <a:cubicBezTo>
                      <a:pt x="3885" y="3156"/>
                      <a:pt x="4200" y="3199"/>
                      <a:pt x="4401" y="3371"/>
                    </a:cubicBezTo>
                    <a:cubicBezTo>
                      <a:pt x="4415" y="3385"/>
                      <a:pt x="4429" y="3400"/>
                      <a:pt x="4429" y="3414"/>
                    </a:cubicBezTo>
                    <a:cubicBezTo>
                      <a:pt x="4415" y="3457"/>
                      <a:pt x="4401" y="3471"/>
                      <a:pt x="4358" y="3486"/>
                    </a:cubicBezTo>
                    <a:cubicBezTo>
                      <a:pt x="4310" y="3495"/>
                      <a:pt x="4260" y="3499"/>
                      <a:pt x="4208" y="3499"/>
                    </a:cubicBezTo>
                    <a:cubicBezTo>
                      <a:pt x="3929" y="3499"/>
                      <a:pt x="3591" y="3382"/>
                      <a:pt x="3326" y="3285"/>
                    </a:cubicBezTo>
                    <a:cubicBezTo>
                      <a:pt x="3240" y="3271"/>
                      <a:pt x="3168" y="3242"/>
                      <a:pt x="3096" y="3213"/>
                    </a:cubicBezTo>
                    <a:cubicBezTo>
                      <a:pt x="2967" y="3185"/>
                      <a:pt x="2853" y="3127"/>
                      <a:pt x="2738" y="3070"/>
                    </a:cubicBezTo>
                    <a:lnTo>
                      <a:pt x="2638" y="3027"/>
                    </a:lnTo>
                    <a:cubicBezTo>
                      <a:pt x="2652" y="2984"/>
                      <a:pt x="2666" y="2941"/>
                      <a:pt x="2666" y="2884"/>
                    </a:cubicBezTo>
                    <a:close/>
                    <a:moveTo>
                      <a:pt x="1290" y="3013"/>
                    </a:moveTo>
                    <a:cubicBezTo>
                      <a:pt x="1290" y="3041"/>
                      <a:pt x="1290" y="3070"/>
                      <a:pt x="1305" y="3099"/>
                    </a:cubicBezTo>
                    <a:lnTo>
                      <a:pt x="1204" y="3142"/>
                    </a:lnTo>
                    <a:cubicBezTo>
                      <a:pt x="1147" y="3170"/>
                      <a:pt x="1090" y="3199"/>
                      <a:pt x="1047" y="3228"/>
                    </a:cubicBezTo>
                    <a:cubicBezTo>
                      <a:pt x="989" y="3256"/>
                      <a:pt x="932" y="3285"/>
                      <a:pt x="875" y="3299"/>
                    </a:cubicBezTo>
                    <a:cubicBezTo>
                      <a:pt x="860" y="3314"/>
                      <a:pt x="832" y="3328"/>
                      <a:pt x="803" y="3342"/>
                    </a:cubicBezTo>
                    <a:cubicBezTo>
                      <a:pt x="681" y="3409"/>
                      <a:pt x="465" y="3518"/>
                      <a:pt x="334" y="3518"/>
                    </a:cubicBezTo>
                    <a:cubicBezTo>
                      <a:pt x="295" y="3518"/>
                      <a:pt x="264" y="3508"/>
                      <a:pt x="244" y="3486"/>
                    </a:cubicBezTo>
                    <a:cubicBezTo>
                      <a:pt x="215" y="3471"/>
                      <a:pt x="201" y="3428"/>
                      <a:pt x="215" y="3400"/>
                    </a:cubicBezTo>
                    <a:cubicBezTo>
                      <a:pt x="244" y="3342"/>
                      <a:pt x="344" y="3314"/>
                      <a:pt x="430" y="3285"/>
                    </a:cubicBezTo>
                    <a:cubicBezTo>
                      <a:pt x="473" y="3285"/>
                      <a:pt x="502" y="3271"/>
                      <a:pt x="531" y="3256"/>
                    </a:cubicBezTo>
                    <a:cubicBezTo>
                      <a:pt x="717" y="3185"/>
                      <a:pt x="889" y="3127"/>
                      <a:pt x="1047" y="3084"/>
                    </a:cubicBezTo>
                    <a:cubicBezTo>
                      <a:pt x="1075" y="3084"/>
                      <a:pt x="1104" y="3070"/>
                      <a:pt x="1133" y="3056"/>
                    </a:cubicBezTo>
                    <a:cubicBezTo>
                      <a:pt x="1176" y="3041"/>
                      <a:pt x="1233" y="3027"/>
                      <a:pt x="1290" y="3013"/>
                    </a:cubicBezTo>
                    <a:close/>
                    <a:moveTo>
                      <a:pt x="2623" y="3070"/>
                    </a:moveTo>
                    <a:lnTo>
                      <a:pt x="2695" y="3127"/>
                    </a:lnTo>
                    <a:cubicBezTo>
                      <a:pt x="2838" y="3271"/>
                      <a:pt x="2967" y="3414"/>
                      <a:pt x="3096" y="3543"/>
                    </a:cubicBezTo>
                    <a:cubicBezTo>
                      <a:pt x="3154" y="3600"/>
                      <a:pt x="3225" y="3658"/>
                      <a:pt x="3283" y="3715"/>
                    </a:cubicBezTo>
                    <a:cubicBezTo>
                      <a:pt x="3426" y="3815"/>
                      <a:pt x="3555" y="3959"/>
                      <a:pt x="3655" y="4116"/>
                    </a:cubicBezTo>
                    <a:cubicBezTo>
                      <a:pt x="3655" y="4130"/>
                      <a:pt x="3627" y="4159"/>
                      <a:pt x="3612" y="4159"/>
                    </a:cubicBezTo>
                    <a:cubicBezTo>
                      <a:pt x="3604" y="4160"/>
                      <a:pt x="3597" y="4160"/>
                      <a:pt x="3589" y="4160"/>
                    </a:cubicBezTo>
                    <a:cubicBezTo>
                      <a:pt x="3387" y="4160"/>
                      <a:pt x="3249" y="3981"/>
                      <a:pt x="3125" y="3815"/>
                    </a:cubicBezTo>
                    <a:cubicBezTo>
                      <a:pt x="3096" y="3787"/>
                      <a:pt x="3068" y="3758"/>
                      <a:pt x="3039" y="3729"/>
                    </a:cubicBezTo>
                    <a:cubicBezTo>
                      <a:pt x="2910" y="3572"/>
                      <a:pt x="2781" y="3414"/>
                      <a:pt x="2652" y="3256"/>
                    </a:cubicBezTo>
                    <a:lnTo>
                      <a:pt x="2580" y="3170"/>
                    </a:lnTo>
                    <a:cubicBezTo>
                      <a:pt x="2595" y="3142"/>
                      <a:pt x="2609" y="3099"/>
                      <a:pt x="2623" y="3070"/>
                    </a:cubicBezTo>
                    <a:close/>
                    <a:moveTo>
                      <a:pt x="1419" y="3314"/>
                    </a:moveTo>
                    <a:cubicBezTo>
                      <a:pt x="1434" y="3328"/>
                      <a:pt x="1462" y="3342"/>
                      <a:pt x="1477" y="3371"/>
                    </a:cubicBezTo>
                    <a:cubicBezTo>
                      <a:pt x="1419" y="3543"/>
                      <a:pt x="1362" y="3729"/>
                      <a:pt x="1290" y="3916"/>
                    </a:cubicBezTo>
                    <a:cubicBezTo>
                      <a:pt x="1290" y="3944"/>
                      <a:pt x="1276" y="3973"/>
                      <a:pt x="1262" y="4002"/>
                    </a:cubicBezTo>
                    <a:cubicBezTo>
                      <a:pt x="1233" y="4159"/>
                      <a:pt x="1161" y="4302"/>
                      <a:pt x="1075" y="4431"/>
                    </a:cubicBezTo>
                    <a:cubicBezTo>
                      <a:pt x="1061" y="4446"/>
                      <a:pt x="1040" y="4453"/>
                      <a:pt x="1018" y="4453"/>
                    </a:cubicBezTo>
                    <a:cubicBezTo>
                      <a:pt x="997" y="4453"/>
                      <a:pt x="975" y="4446"/>
                      <a:pt x="961" y="4431"/>
                    </a:cubicBezTo>
                    <a:cubicBezTo>
                      <a:pt x="932" y="4403"/>
                      <a:pt x="932" y="4360"/>
                      <a:pt x="946" y="4331"/>
                    </a:cubicBezTo>
                    <a:cubicBezTo>
                      <a:pt x="1104" y="4145"/>
                      <a:pt x="1204" y="3916"/>
                      <a:pt x="1276" y="3686"/>
                    </a:cubicBezTo>
                    <a:cubicBezTo>
                      <a:pt x="1305" y="3557"/>
                      <a:pt x="1362" y="3428"/>
                      <a:pt x="1419" y="3314"/>
                    </a:cubicBezTo>
                    <a:close/>
                    <a:moveTo>
                      <a:pt x="1319" y="3142"/>
                    </a:moveTo>
                    <a:cubicBezTo>
                      <a:pt x="1333" y="3170"/>
                      <a:pt x="1348" y="3213"/>
                      <a:pt x="1376" y="3242"/>
                    </a:cubicBezTo>
                    <a:lnTo>
                      <a:pt x="1362" y="3256"/>
                    </a:lnTo>
                    <a:cubicBezTo>
                      <a:pt x="1305" y="3314"/>
                      <a:pt x="1247" y="3371"/>
                      <a:pt x="1190" y="3428"/>
                    </a:cubicBezTo>
                    <a:cubicBezTo>
                      <a:pt x="1161" y="3486"/>
                      <a:pt x="1118" y="3529"/>
                      <a:pt x="1090" y="3572"/>
                    </a:cubicBezTo>
                    <a:cubicBezTo>
                      <a:pt x="1018" y="3672"/>
                      <a:pt x="946" y="3758"/>
                      <a:pt x="875" y="3830"/>
                    </a:cubicBezTo>
                    <a:lnTo>
                      <a:pt x="846" y="3873"/>
                    </a:lnTo>
                    <a:cubicBezTo>
                      <a:pt x="717" y="4016"/>
                      <a:pt x="574" y="4159"/>
                      <a:pt x="430" y="4274"/>
                    </a:cubicBezTo>
                    <a:cubicBezTo>
                      <a:pt x="330" y="4360"/>
                      <a:pt x="230" y="4431"/>
                      <a:pt x="115" y="4489"/>
                    </a:cubicBezTo>
                    <a:cubicBezTo>
                      <a:pt x="101" y="4489"/>
                      <a:pt x="86" y="4489"/>
                      <a:pt x="86" y="4474"/>
                    </a:cubicBezTo>
                    <a:cubicBezTo>
                      <a:pt x="72" y="4460"/>
                      <a:pt x="72" y="4446"/>
                      <a:pt x="72" y="4431"/>
                    </a:cubicBezTo>
                    <a:cubicBezTo>
                      <a:pt x="158" y="4302"/>
                      <a:pt x="273" y="4173"/>
                      <a:pt x="402" y="4073"/>
                    </a:cubicBezTo>
                    <a:cubicBezTo>
                      <a:pt x="445" y="4044"/>
                      <a:pt x="473" y="4016"/>
                      <a:pt x="516" y="3973"/>
                    </a:cubicBezTo>
                    <a:cubicBezTo>
                      <a:pt x="688" y="3815"/>
                      <a:pt x="846" y="3643"/>
                      <a:pt x="961" y="3514"/>
                    </a:cubicBezTo>
                    <a:cubicBezTo>
                      <a:pt x="989" y="3486"/>
                      <a:pt x="1018" y="3457"/>
                      <a:pt x="1047" y="3428"/>
                    </a:cubicBezTo>
                    <a:cubicBezTo>
                      <a:pt x="1104" y="3342"/>
                      <a:pt x="1176" y="3271"/>
                      <a:pt x="1247" y="3199"/>
                    </a:cubicBezTo>
                    <a:lnTo>
                      <a:pt x="1319" y="3142"/>
                    </a:lnTo>
                    <a:close/>
                    <a:moveTo>
                      <a:pt x="1931" y="0"/>
                    </a:moveTo>
                    <a:cubicBezTo>
                      <a:pt x="1857" y="0"/>
                      <a:pt x="1788" y="42"/>
                      <a:pt x="1763" y="117"/>
                    </a:cubicBezTo>
                    <a:cubicBezTo>
                      <a:pt x="1677" y="719"/>
                      <a:pt x="1677" y="1336"/>
                      <a:pt x="1763" y="1938"/>
                    </a:cubicBezTo>
                    <a:cubicBezTo>
                      <a:pt x="1763" y="2009"/>
                      <a:pt x="1763" y="2067"/>
                      <a:pt x="1778" y="2124"/>
                    </a:cubicBezTo>
                    <a:cubicBezTo>
                      <a:pt x="1749" y="2095"/>
                      <a:pt x="1720" y="2067"/>
                      <a:pt x="1692" y="2038"/>
                    </a:cubicBezTo>
                    <a:cubicBezTo>
                      <a:pt x="1649" y="1981"/>
                      <a:pt x="1606" y="1938"/>
                      <a:pt x="1577" y="1895"/>
                    </a:cubicBezTo>
                    <a:cubicBezTo>
                      <a:pt x="1534" y="1823"/>
                      <a:pt x="1491" y="1751"/>
                      <a:pt x="1448" y="1680"/>
                    </a:cubicBezTo>
                    <a:cubicBezTo>
                      <a:pt x="1405" y="1522"/>
                      <a:pt x="1305" y="1393"/>
                      <a:pt x="1176" y="1307"/>
                    </a:cubicBezTo>
                    <a:cubicBezTo>
                      <a:pt x="1163" y="1303"/>
                      <a:pt x="1150" y="1301"/>
                      <a:pt x="1138" y="1301"/>
                    </a:cubicBezTo>
                    <a:cubicBezTo>
                      <a:pt x="1109" y="1301"/>
                      <a:pt x="1081" y="1311"/>
                      <a:pt x="1061" y="1321"/>
                    </a:cubicBezTo>
                    <a:cubicBezTo>
                      <a:pt x="1032" y="1350"/>
                      <a:pt x="1018" y="1393"/>
                      <a:pt x="1032" y="1436"/>
                    </a:cubicBezTo>
                    <a:cubicBezTo>
                      <a:pt x="1090" y="1637"/>
                      <a:pt x="1219" y="1823"/>
                      <a:pt x="1362" y="1981"/>
                    </a:cubicBezTo>
                    <a:lnTo>
                      <a:pt x="1434" y="2067"/>
                    </a:lnTo>
                    <a:cubicBezTo>
                      <a:pt x="1505" y="2153"/>
                      <a:pt x="1577" y="2239"/>
                      <a:pt x="1663" y="2325"/>
                    </a:cubicBezTo>
                    <a:cubicBezTo>
                      <a:pt x="1577" y="2368"/>
                      <a:pt x="1491" y="2425"/>
                      <a:pt x="1419" y="2497"/>
                    </a:cubicBezTo>
                    <a:cubicBezTo>
                      <a:pt x="1391" y="2511"/>
                      <a:pt x="1391" y="2525"/>
                      <a:pt x="1405" y="2554"/>
                    </a:cubicBezTo>
                    <a:cubicBezTo>
                      <a:pt x="1333" y="2669"/>
                      <a:pt x="1290" y="2798"/>
                      <a:pt x="1276" y="2941"/>
                    </a:cubicBezTo>
                    <a:cubicBezTo>
                      <a:pt x="1219" y="2955"/>
                      <a:pt x="1161" y="2970"/>
                      <a:pt x="1104" y="2998"/>
                    </a:cubicBezTo>
                    <a:cubicBezTo>
                      <a:pt x="1075" y="2998"/>
                      <a:pt x="1047" y="3013"/>
                      <a:pt x="1032" y="3013"/>
                    </a:cubicBezTo>
                    <a:cubicBezTo>
                      <a:pt x="875" y="3070"/>
                      <a:pt x="703" y="3127"/>
                      <a:pt x="502" y="3199"/>
                    </a:cubicBezTo>
                    <a:cubicBezTo>
                      <a:pt x="473" y="3199"/>
                      <a:pt x="445" y="3213"/>
                      <a:pt x="416" y="3213"/>
                    </a:cubicBezTo>
                    <a:cubicBezTo>
                      <a:pt x="344" y="3228"/>
                      <a:pt x="273" y="3256"/>
                      <a:pt x="201" y="3314"/>
                    </a:cubicBezTo>
                    <a:cubicBezTo>
                      <a:pt x="187" y="3328"/>
                      <a:pt x="172" y="3342"/>
                      <a:pt x="158" y="3371"/>
                    </a:cubicBezTo>
                    <a:cubicBezTo>
                      <a:pt x="129" y="3428"/>
                      <a:pt x="144" y="3500"/>
                      <a:pt x="187" y="3543"/>
                    </a:cubicBezTo>
                    <a:cubicBezTo>
                      <a:pt x="220" y="3576"/>
                      <a:pt x="266" y="3589"/>
                      <a:pt x="320" y="3589"/>
                    </a:cubicBezTo>
                    <a:cubicBezTo>
                      <a:pt x="475" y="3589"/>
                      <a:pt x="693" y="3478"/>
                      <a:pt x="832" y="3414"/>
                    </a:cubicBezTo>
                    <a:cubicBezTo>
                      <a:pt x="860" y="3385"/>
                      <a:pt x="889" y="3371"/>
                      <a:pt x="903" y="3371"/>
                    </a:cubicBezTo>
                    <a:cubicBezTo>
                      <a:pt x="961" y="3342"/>
                      <a:pt x="1004" y="3328"/>
                      <a:pt x="1061" y="3299"/>
                    </a:cubicBezTo>
                    <a:lnTo>
                      <a:pt x="1061" y="3299"/>
                    </a:lnTo>
                    <a:cubicBezTo>
                      <a:pt x="1032" y="3328"/>
                      <a:pt x="1004" y="3357"/>
                      <a:pt x="989" y="3385"/>
                    </a:cubicBezTo>
                    <a:cubicBezTo>
                      <a:pt x="961" y="3414"/>
                      <a:pt x="932" y="3443"/>
                      <a:pt x="918" y="3471"/>
                    </a:cubicBezTo>
                    <a:cubicBezTo>
                      <a:pt x="803" y="3600"/>
                      <a:pt x="645" y="3758"/>
                      <a:pt x="473" y="3916"/>
                    </a:cubicBezTo>
                    <a:cubicBezTo>
                      <a:pt x="430" y="3959"/>
                      <a:pt x="387" y="3987"/>
                      <a:pt x="359" y="4030"/>
                    </a:cubicBezTo>
                    <a:cubicBezTo>
                      <a:pt x="215" y="4130"/>
                      <a:pt x="101" y="4259"/>
                      <a:pt x="15" y="4403"/>
                    </a:cubicBezTo>
                    <a:cubicBezTo>
                      <a:pt x="0" y="4446"/>
                      <a:pt x="0" y="4489"/>
                      <a:pt x="29" y="4517"/>
                    </a:cubicBezTo>
                    <a:cubicBezTo>
                      <a:pt x="47" y="4545"/>
                      <a:pt x="71" y="4555"/>
                      <a:pt x="97" y="4555"/>
                    </a:cubicBezTo>
                    <a:cubicBezTo>
                      <a:pt x="112" y="4555"/>
                      <a:pt x="128" y="4551"/>
                      <a:pt x="144" y="4546"/>
                    </a:cubicBezTo>
                    <a:cubicBezTo>
                      <a:pt x="258" y="4489"/>
                      <a:pt x="373" y="4417"/>
                      <a:pt x="473" y="4331"/>
                    </a:cubicBezTo>
                    <a:cubicBezTo>
                      <a:pt x="631" y="4202"/>
                      <a:pt x="760" y="4073"/>
                      <a:pt x="889" y="3930"/>
                    </a:cubicBezTo>
                    <a:lnTo>
                      <a:pt x="932" y="3887"/>
                    </a:lnTo>
                    <a:cubicBezTo>
                      <a:pt x="1004" y="3801"/>
                      <a:pt x="1075" y="3715"/>
                      <a:pt x="1147" y="3615"/>
                    </a:cubicBezTo>
                    <a:cubicBezTo>
                      <a:pt x="1176" y="3572"/>
                      <a:pt x="1219" y="3529"/>
                      <a:pt x="1247" y="3471"/>
                    </a:cubicBezTo>
                    <a:cubicBezTo>
                      <a:pt x="1262" y="3457"/>
                      <a:pt x="1276" y="3443"/>
                      <a:pt x="1290" y="3443"/>
                    </a:cubicBezTo>
                    <a:cubicBezTo>
                      <a:pt x="1262" y="3514"/>
                      <a:pt x="1233" y="3586"/>
                      <a:pt x="1204" y="3672"/>
                    </a:cubicBezTo>
                    <a:cubicBezTo>
                      <a:pt x="1147" y="3887"/>
                      <a:pt x="1047" y="4102"/>
                      <a:pt x="903" y="4288"/>
                    </a:cubicBezTo>
                    <a:cubicBezTo>
                      <a:pt x="846" y="4331"/>
                      <a:pt x="846" y="4417"/>
                      <a:pt x="903" y="4474"/>
                    </a:cubicBezTo>
                    <a:cubicBezTo>
                      <a:pt x="936" y="4507"/>
                      <a:pt x="977" y="4525"/>
                      <a:pt x="1017" y="4525"/>
                    </a:cubicBezTo>
                    <a:cubicBezTo>
                      <a:pt x="1048" y="4525"/>
                      <a:pt x="1079" y="4514"/>
                      <a:pt x="1104" y="4489"/>
                    </a:cubicBezTo>
                    <a:cubicBezTo>
                      <a:pt x="1104" y="4489"/>
                      <a:pt x="1118" y="4489"/>
                      <a:pt x="1118" y="4474"/>
                    </a:cubicBezTo>
                    <a:cubicBezTo>
                      <a:pt x="1219" y="4345"/>
                      <a:pt x="1290" y="4188"/>
                      <a:pt x="1333" y="4030"/>
                    </a:cubicBezTo>
                    <a:cubicBezTo>
                      <a:pt x="1348" y="4002"/>
                      <a:pt x="1348" y="3973"/>
                      <a:pt x="1362" y="3944"/>
                    </a:cubicBezTo>
                    <a:cubicBezTo>
                      <a:pt x="1419" y="3758"/>
                      <a:pt x="1477" y="3586"/>
                      <a:pt x="1534" y="3414"/>
                    </a:cubicBezTo>
                    <a:cubicBezTo>
                      <a:pt x="1661" y="3501"/>
                      <a:pt x="1807" y="3543"/>
                      <a:pt x="1952" y="3543"/>
                    </a:cubicBezTo>
                    <a:cubicBezTo>
                      <a:pt x="2166" y="3543"/>
                      <a:pt x="2378" y="3450"/>
                      <a:pt x="2523" y="3271"/>
                    </a:cubicBezTo>
                    <a:cubicBezTo>
                      <a:pt x="2523" y="3256"/>
                      <a:pt x="2537" y="3242"/>
                      <a:pt x="2537" y="3228"/>
                    </a:cubicBezTo>
                    <a:cubicBezTo>
                      <a:pt x="2566" y="3256"/>
                      <a:pt x="2580" y="3271"/>
                      <a:pt x="2595" y="3299"/>
                    </a:cubicBezTo>
                    <a:cubicBezTo>
                      <a:pt x="2724" y="3457"/>
                      <a:pt x="2853" y="3615"/>
                      <a:pt x="2982" y="3772"/>
                    </a:cubicBezTo>
                    <a:cubicBezTo>
                      <a:pt x="3010" y="3801"/>
                      <a:pt x="3039" y="3830"/>
                      <a:pt x="3068" y="3858"/>
                    </a:cubicBezTo>
                    <a:cubicBezTo>
                      <a:pt x="3206" y="4038"/>
                      <a:pt x="3358" y="4232"/>
                      <a:pt x="3588" y="4232"/>
                    </a:cubicBezTo>
                    <a:cubicBezTo>
                      <a:pt x="3596" y="4232"/>
                      <a:pt x="3604" y="4231"/>
                      <a:pt x="3612" y="4231"/>
                    </a:cubicBezTo>
                    <a:cubicBezTo>
                      <a:pt x="3641" y="4231"/>
                      <a:pt x="3670" y="4216"/>
                      <a:pt x="3684" y="4202"/>
                    </a:cubicBezTo>
                    <a:cubicBezTo>
                      <a:pt x="3713" y="4173"/>
                      <a:pt x="3727" y="4130"/>
                      <a:pt x="3713" y="4087"/>
                    </a:cubicBezTo>
                    <a:cubicBezTo>
                      <a:pt x="3612" y="3916"/>
                      <a:pt x="3483" y="3772"/>
                      <a:pt x="3326" y="3658"/>
                    </a:cubicBezTo>
                    <a:cubicBezTo>
                      <a:pt x="3268" y="3600"/>
                      <a:pt x="3197" y="3543"/>
                      <a:pt x="3139" y="3486"/>
                    </a:cubicBezTo>
                    <a:cubicBezTo>
                      <a:pt x="3068" y="3400"/>
                      <a:pt x="2967" y="3314"/>
                      <a:pt x="2881" y="3213"/>
                    </a:cubicBezTo>
                    <a:lnTo>
                      <a:pt x="2881" y="3213"/>
                    </a:lnTo>
                    <a:cubicBezTo>
                      <a:pt x="2939" y="3242"/>
                      <a:pt x="3010" y="3271"/>
                      <a:pt x="3068" y="3285"/>
                    </a:cubicBezTo>
                    <a:cubicBezTo>
                      <a:pt x="3139" y="3299"/>
                      <a:pt x="3211" y="3328"/>
                      <a:pt x="3297" y="3357"/>
                    </a:cubicBezTo>
                    <a:cubicBezTo>
                      <a:pt x="3599" y="3453"/>
                      <a:pt x="3932" y="3570"/>
                      <a:pt x="4218" y="3570"/>
                    </a:cubicBezTo>
                    <a:cubicBezTo>
                      <a:pt x="4271" y="3570"/>
                      <a:pt x="4322" y="3566"/>
                      <a:pt x="4372" y="3557"/>
                    </a:cubicBezTo>
                    <a:cubicBezTo>
                      <a:pt x="4444" y="3543"/>
                      <a:pt x="4487" y="3486"/>
                      <a:pt x="4487" y="3414"/>
                    </a:cubicBezTo>
                    <a:cubicBezTo>
                      <a:pt x="4501" y="3385"/>
                      <a:pt x="4472" y="3342"/>
                      <a:pt x="4444" y="3314"/>
                    </a:cubicBezTo>
                    <a:cubicBezTo>
                      <a:pt x="4229" y="3127"/>
                      <a:pt x="3899" y="3084"/>
                      <a:pt x="3598" y="3041"/>
                    </a:cubicBezTo>
                    <a:cubicBezTo>
                      <a:pt x="3526" y="3027"/>
                      <a:pt x="3455" y="3027"/>
                      <a:pt x="3397" y="3013"/>
                    </a:cubicBezTo>
                    <a:cubicBezTo>
                      <a:pt x="3197" y="2970"/>
                      <a:pt x="3010" y="2927"/>
                      <a:pt x="2824" y="2869"/>
                    </a:cubicBezTo>
                    <a:cubicBezTo>
                      <a:pt x="2924" y="2841"/>
                      <a:pt x="3010" y="2798"/>
                      <a:pt x="3096" y="2769"/>
                    </a:cubicBezTo>
                    <a:lnTo>
                      <a:pt x="3111" y="2755"/>
                    </a:lnTo>
                    <a:cubicBezTo>
                      <a:pt x="3240" y="2712"/>
                      <a:pt x="3369" y="2669"/>
                      <a:pt x="3498" y="2626"/>
                    </a:cubicBezTo>
                    <a:cubicBezTo>
                      <a:pt x="3569" y="2597"/>
                      <a:pt x="3641" y="2568"/>
                      <a:pt x="3713" y="2540"/>
                    </a:cubicBezTo>
                    <a:cubicBezTo>
                      <a:pt x="3770" y="2525"/>
                      <a:pt x="3813" y="2511"/>
                      <a:pt x="3870" y="2497"/>
                    </a:cubicBezTo>
                    <a:cubicBezTo>
                      <a:pt x="3956" y="2482"/>
                      <a:pt x="4042" y="2454"/>
                      <a:pt x="4128" y="2396"/>
                    </a:cubicBezTo>
                    <a:cubicBezTo>
                      <a:pt x="4157" y="2368"/>
                      <a:pt x="4186" y="2325"/>
                      <a:pt x="4214" y="2282"/>
                    </a:cubicBezTo>
                    <a:cubicBezTo>
                      <a:pt x="4229" y="2239"/>
                      <a:pt x="4229" y="2181"/>
                      <a:pt x="4200" y="2138"/>
                    </a:cubicBezTo>
                    <a:cubicBezTo>
                      <a:pt x="4171" y="2095"/>
                      <a:pt x="4114" y="2081"/>
                      <a:pt x="4071" y="2081"/>
                    </a:cubicBezTo>
                    <a:cubicBezTo>
                      <a:pt x="3813" y="2124"/>
                      <a:pt x="3555" y="2210"/>
                      <a:pt x="3311" y="2325"/>
                    </a:cubicBezTo>
                    <a:cubicBezTo>
                      <a:pt x="3254" y="2353"/>
                      <a:pt x="3197" y="2382"/>
                      <a:pt x="3139" y="2396"/>
                    </a:cubicBezTo>
                    <a:cubicBezTo>
                      <a:pt x="3082" y="2425"/>
                      <a:pt x="3010" y="2468"/>
                      <a:pt x="2939" y="2511"/>
                    </a:cubicBezTo>
                    <a:cubicBezTo>
                      <a:pt x="2838" y="2568"/>
                      <a:pt x="2738" y="2611"/>
                      <a:pt x="2638" y="2654"/>
                    </a:cubicBezTo>
                    <a:cubicBezTo>
                      <a:pt x="2595" y="2554"/>
                      <a:pt x="2552" y="2454"/>
                      <a:pt x="2480" y="2382"/>
                    </a:cubicBezTo>
                    <a:cubicBezTo>
                      <a:pt x="2377" y="2279"/>
                      <a:pt x="2239" y="2222"/>
                      <a:pt x="2087" y="2222"/>
                    </a:cubicBezTo>
                    <a:cubicBezTo>
                      <a:pt x="2070" y="2222"/>
                      <a:pt x="2053" y="2223"/>
                      <a:pt x="2036" y="2224"/>
                    </a:cubicBezTo>
                    <a:cubicBezTo>
                      <a:pt x="2107" y="2110"/>
                      <a:pt x="2193" y="1995"/>
                      <a:pt x="2279" y="1895"/>
                    </a:cubicBezTo>
                    <a:cubicBezTo>
                      <a:pt x="2308" y="1852"/>
                      <a:pt x="2337" y="1823"/>
                      <a:pt x="2365" y="1780"/>
                    </a:cubicBezTo>
                    <a:cubicBezTo>
                      <a:pt x="2580" y="1551"/>
                      <a:pt x="2724" y="1264"/>
                      <a:pt x="2810" y="963"/>
                    </a:cubicBezTo>
                    <a:cubicBezTo>
                      <a:pt x="2824" y="906"/>
                      <a:pt x="2795" y="848"/>
                      <a:pt x="2738" y="820"/>
                    </a:cubicBezTo>
                    <a:cubicBezTo>
                      <a:pt x="2716" y="805"/>
                      <a:pt x="2691" y="798"/>
                      <a:pt x="2666" y="798"/>
                    </a:cubicBezTo>
                    <a:cubicBezTo>
                      <a:pt x="2641" y="798"/>
                      <a:pt x="2616" y="805"/>
                      <a:pt x="2595" y="820"/>
                    </a:cubicBezTo>
                    <a:cubicBezTo>
                      <a:pt x="2423" y="992"/>
                      <a:pt x="2279" y="1192"/>
                      <a:pt x="2179" y="1422"/>
                    </a:cubicBezTo>
                    <a:cubicBezTo>
                      <a:pt x="2122" y="1522"/>
                      <a:pt x="2079" y="1608"/>
                      <a:pt x="2021" y="1680"/>
                    </a:cubicBezTo>
                    <a:cubicBezTo>
                      <a:pt x="2021" y="1637"/>
                      <a:pt x="2021" y="1594"/>
                      <a:pt x="2036" y="1536"/>
                    </a:cubicBezTo>
                    <a:cubicBezTo>
                      <a:pt x="2036" y="1393"/>
                      <a:pt x="2036" y="1235"/>
                      <a:pt x="2036" y="1092"/>
                    </a:cubicBezTo>
                    <a:cubicBezTo>
                      <a:pt x="2021" y="963"/>
                      <a:pt x="2036" y="848"/>
                      <a:pt x="2050" y="719"/>
                    </a:cubicBezTo>
                    <a:cubicBezTo>
                      <a:pt x="2064" y="519"/>
                      <a:pt x="2064" y="304"/>
                      <a:pt x="2036" y="103"/>
                    </a:cubicBezTo>
                    <a:cubicBezTo>
                      <a:pt x="2021" y="60"/>
                      <a:pt x="1993" y="17"/>
                      <a:pt x="1964" y="3"/>
                    </a:cubicBezTo>
                    <a:cubicBezTo>
                      <a:pt x="1953" y="1"/>
                      <a:pt x="1942" y="0"/>
                      <a:pt x="1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5774868" y="759106"/>
                <a:ext cx="208029" cy="41464"/>
              </a:xfrm>
              <a:custGeom>
                <a:rect b="b" l="l" r="r" t="t"/>
                <a:pathLst>
                  <a:path extrusionOk="0" h="1285" w="6447">
                    <a:moveTo>
                      <a:pt x="1178" y="208"/>
                    </a:moveTo>
                    <a:lnTo>
                      <a:pt x="1178" y="208"/>
                    </a:lnTo>
                    <a:cubicBezTo>
                      <a:pt x="1173" y="208"/>
                      <a:pt x="1169" y="209"/>
                      <a:pt x="1164" y="209"/>
                    </a:cubicBezTo>
                    <a:lnTo>
                      <a:pt x="1164" y="209"/>
                    </a:lnTo>
                    <a:cubicBezTo>
                      <a:pt x="1166" y="209"/>
                      <a:pt x="1169" y="210"/>
                      <a:pt x="1172" y="210"/>
                    </a:cubicBezTo>
                    <a:cubicBezTo>
                      <a:pt x="1174" y="209"/>
                      <a:pt x="1176" y="209"/>
                      <a:pt x="1178" y="208"/>
                    </a:cubicBezTo>
                    <a:close/>
                    <a:moveTo>
                      <a:pt x="1315" y="66"/>
                    </a:moveTo>
                    <a:lnTo>
                      <a:pt x="1315" y="66"/>
                    </a:lnTo>
                    <a:cubicBezTo>
                      <a:pt x="885" y="109"/>
                      <a:pt x="455" y="195"/>
                      <a:pt x="40" y="296"/>
                    </a:cubicBezTo>
                    <a:cubicBezTo>
                      <a:pt x="1" y="309"/>
                      <a:pt x="9" y="369"/>
                      <a:pt x="43" y="369"/>
                    </a:cubicBezTo>
                    <a:cubicBezTo>
                      <a:pt x="46" y="369"/>
                      <a:pt x="50" y="369"/>
                      <a:pt x="54" y="367"/>
                    </a:cubicBezTo>
                    <a:cubicBezTo>
                      <a:pt x="431" y="287"/>
                      <a:pt x="800" y="235"/>
                      <a:pt x="1164" y="209"/>
                    </a:cubicBezTo>
                    <a:lnTo>
                      <a:pt x="1164" y="209"/>
                    </a:lnTo>
                    <a:cubicBezTo>
                      <a:pt x="1127" y="202"/>
                      <a:pt x="1117" y="151"/>
                      <a:pt x="1158" y="138"/>
                    </a:cubicBezTo>
                    <a:cubicBezTo>
                      <a:pt x="1215" y="109"/>
                      <a:pt x="1258" y="81"/>
                      <a:pt x="1315" y="66"/>
                    </a:cubicBezTo>
                    <a:close/>
                    <a:moveTo>
                      <a:pt x="2367" y="1"/>
                    </a:moveTo>
                    <a:cubicBezTo>
                      <a:pt x="2160" y="1"/>
                      <a:pt x="1952" y="8"/>
                      <a:pt x="1745" y="23"/>
                    </a:cubicBezTo>
                    <a:cubicBezTo>
                      <a:pt x="1561" y="94"/>
                      <a:pt x="1376" y="151"/>
                      <a:pt x="1178" y="208"/>
                    </a:cubicBezTo>
                    <a:lnTo>
                      <a:pt x="1178" y="208"/>
                    </a:lnTo>
                    <a:cubicBezTo>
                      <a:pt x="1368" y="195"/>
                      <a:pt x="1557" y="188"/>
                      <a:pt x="1745" y="188"/>
                    </a:cubicBezTo>
                    <a:cubicBezTo>
                      <a:pt x="3359" y="188"/>
                      <a:pt x="4875" y="665"/>
                      <a:pt x="6446" y="1285"/>
                    </a:cubicBezTo>
                    <a:cubicBezTo>
                      <a:pt x="6375" y="1213"/>
                      <a:pt x="6317" y="1141"/>
                      <a:pt x="6260" y="1070"/>
                    </a:cubicBezTo>
                    <a:cubicBezTo>
                      <a:pt x="5102" y="335"/>
                      <a:pt x="3739" y="1"/>
                      <a:pt x="2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20"/>
              <p:cNvSpPr/>
              <p:nvPr/>
            </p:nvSpPr>
            <p:spPr>
              <a:xfrm>
                <a:off x="5817300" y="718675"/>
                <a:ext cx="74473" cy="42593"/>
              </a:xfrm>
              <a:custGeom>
                <a:rect b="b" l="l" r="r" t="t"/>
                <a:pathLst>
                  <a:path extrusionOk="0" h="1320" w="2308">
                    <a:moveTo>
                      <a:pt x="2193" y="1"/>
                    </a:moveTo>
                    <a:cubicBezTo>
                      <a:pt x="1520" y="531"/>
                      <a:pt x="789" y="975"/>
                      <a:pt x="0" y="1319"/>
                    </a:cubicBezTo>
                    <a:cubicBezTo>
                      <a:pt x="144" y="1291"/>
                      <a:pt x="287" y="1276"/>
                      <a:pt x="430" y="1276"/>
                    </a:cubicBezTo>
                    <a:cubicBezTo>
                      <a:pt x="1104" y="1018"/>
                      <a:pt x="1735" y="674"/>
                      <a:pt x="2308" y="230"/>
                    </a:cubicBezTo>
                    <a:cubicBezTo>
                      <a:pt x="2294" y="201"/>
                      <a:pt x="2279" y="158"/>
                      <a:pt x="2251" y="130"/>
                    </a:cubicBezTo>
                    <a:lnTo>
                      <a:pt x="2236" y="130"/>
                    </a:lnTo>
                    <a:cubicBezTo>
                      <a:pt x="2208" y="115"/>
                      <a:pt x="2193" y="72"/>
                      <a:pt x="2222" y="58"/>
                    </a:cubicBezTo>
                    <a:cubicBezTo>
                      <a:pt x="2208" y="29"/>
                      <a:pt x="2193" y="15"/>
                      <a:pt x="21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0"/>
              <p:cNvSpPr/>
              <p:nvPr/>
            </p:nvSpPr>
            <p:spPr>
              <a:xfrm>
                <a:off x="5888514" y="627745"/>
                <a:ext cx="87639" cy="94221"/>
              </a:xfrm>
              <a:custGeom>
                <a:rect b="b" l="l" r="r" t="t"/>
                <a:pathLst>
                  <a:path extrusionOk="0" h="2920" w="2716">
                    <a:moveTo>
                      <a:pt x="2640" y="0"/>
                    </a:moveTo>
                    <a:cubicBezTo>
                      <a:pt x="2624" y="0"/>
                      <a:pt x="2607" y="7"/>
                      <a:pt x="2595" y="24"/>
                    </a:cubicBezTo>
                    <a:cubicBezTo>
                      <a:pt x="1849" y="1056"/>
                      <a:pt x="975" y="1987"/>
                      <a:pt x="1" y="2790"/>
                    </a:cubicBezTo>
                    <a:cubicBezTo>
                      <a:pt x="15" y="2819"/>
                      <a:pt x="15" y="2847"/>
                      <a:pt x="29" y="2862"/>
                    </a:cubicBezTo>
                    <a:lnTo>
                      <a:pt x="44" y="2862"/>
                    </a:lnTo>
                    <a:cubicBezTo>
                      <a:pt x="115" y="2890"/>
                      <a:pt x="201" y="2905"/>
                      <a:pt x="273" y="2919"/>
                    </a:cubicBezTo>
                    <a:cubicBezTo>
                      <a:pt x="1233" y="2131"/>
                      <a:pt x="2064" y="1170"/>
                      <a:pt x="2695" y="81"/>
                    </a:cubicBezTo>
                    <a:cubicBezTo>
                      <a:pt x="2715" y="41"/>
                      <a:pt x="2678" y="0"/>
                      <a:pt x="26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6" name="Google Shape;1356;p20"/>
            <p:cNvSpPr/>
            <p:nvPr/>
          </p:nvSpPr>
          <p:spPr>
            <a:xfrm rot="5400000">
              <a:off x="-64820" y="3183070"/>
              <a:ext cx="215339" cy="70635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0"/>
            <p:cNvSpPr/>
            <p:nvPr/>
          </p:nvSpPr>
          <p:spPr>
            <a:xfrm>
              <a:off x="271100" y="3656624"/>
              <a:ext cx="215001" cy="193064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20"/>
            <p:cNvGrpSpPr/>
            <p:nvPr/>
          </p:nvGrpSpPr>
          <p:grpSpPr>
            <a:xfrm rot="5400000">
              <a:off x="-84688" y="3629523"/>
              <a:ext cx="319341" cy="137209"/>
              <a:chOff x="4380693" y="4999992"/>
              <a:chExt cx="409990" cy="176158"/>
            </a:xfrm>
          </p:grpSpPr>
          <p:sp>
            <p:nvSpPr>
              <p:cNvPr id="1359" name="Google Shape;1359;p20"/>
              <p:cNvSpPr/>
              <p:nvPr/>
            </p:nvSpPr>
            <p:spPr>
              <a:xfrm>
                <a:off x="4386904" y="5124468"/>
                <a:ext cx="62363" cy="51680"/>
              </a:xfrm>
              <a:custGeom>
                <a:rect b="b" l="l" r="r" t="t"/>
                <a:pathLst>
                  <a:path extrusionOk="0" h="1664" w="2008">
                    <a:moveTo>
                      <a:pt x="101" y="0"/>
                    </a:moveTo>
                    <a:cubicBezTo>
                      <a:pt x="73" y="15"/>
                      <a:pt x="30" y="29"/>
                      <a:pt x="1" y="43"/>
                    </a:cubicBezTo>
                    <a:cubicBezTo>
                      <a:pt x="445" y="645"/>
                      <a:pt x="976" y="1190"/>
                      <a:pt x="1563" y="1663"/>
                    </a:cubicBezTo>
                    <a:lnTo>
                      <a:pt x="2008" y="1663"/>
                    </a:lnTo>
                    <a:cubicBezTo>
                      <a:pt x="1348" y="1147"/>
                      <a:pt x="703" y="588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4380693" y="5041577"/>
                <a:ext cx="409990" cy="134572"/>
              </a:xfrm>
              <a:custGeom>
                <a:rect b="b" l="l" r="r" t="t"/>
                <a:pathLst>
                  <a:path extrusionOk="0" h="4333" w="13201">
                    <a:moveTo>
                      <a:pt x="8502" y="300"/>
                    </a:moveTo>
                    <a:cubicBezTo>
                      <a:pt x="8834" y="300"/>
                      <a:pt x="9168" y="327"/>
                      <a:pt x="9503" y="391"/>
                    </a:cubicBezTo>
                    <a:cubicBezTo>
                      <a:pt x="9933" y="462"/>
                      <a:pt x="10363" y="577"/>
                      <a:pt x="10793" y="720"/>
                    </a:cubicBezTo>
                    <a:cubicBezTo>
                      <a:pt x="8958" y="806"/>
                      <a:pt x="7066" y="907"/>
                      <a:pt x="5275" y="1193"/>
                    </a:cubicBezTo>
                    <a:cubicBezTo>
                      <a:pt x="4329" y="1351"/>
                      <a:pt x="3411" y="1580"/>
                      <a:pt x="2466" y="1752"/>
                    </a:cubicBezTo>
                    <a:lnTo>
                      <a:pt x="2308" y="1781"/>
                    </a:lnTo>
                    <a:cubicBezTo>
                      <a:pt x="3712" y="1236"/>
                      <a:pt x="5146" y="821"/>
                      <a:pt x="6608" y="520"/>
                    </a:cubicBezTo>
                    <a:cubicBezTo>
                      <a:pt x="7238" y="397"/>
                      <a:pt x="7868" y="300"/>
                      <a:pt x="8502" y="300"/>
                    </a:cubicBezTo>
                    <a:close/>
                    <a:moveTo>
                      <a:pt x="11223" y="878"/>
                    </a:moveTo>
                    <a:cubicBezTo>
                      <a:pt x="11739" y="1064"/>
                      <a:pt x="12197" y="1423"/>
                      <a:pt x="12527" y="1867"/>
                    </a:cubicBezTo>
                    <a:cubicBezTo>
                      <a:pt x="12799" y="2282"/>
                      <a:pt x="12871" y="2784"/>
                      <a:pt x="12699" y="3257"/>
                    </a:cubicBezTo>
                    <a:cubicBezTo>
                      <a:pt x="10434" y="3042"/>
                      <a:pt x="8184" y="2884"/>
                      <a:pt x="5920" y="2569"/>
                    </a:cubicBezTo>
                    <a:cubicBezTo>
                      <a:pt x="4757" y="2414"/>
                      <a:pt x="3484" y="2208"/>
                      <a:pt x="2238" y="2208"/>
                    </a:cubicBezTo>
                    <a:cubicBezTo>
                      <a:pt x="1870" y="2208"/>
                      <a:pt x="1506" y="2226"/>
                      <a:pt x="1147" y="2268"/>
                    </a:cubicBezTo>
                    <a:cubicBezTo>
                      <a:pt x="1190" y="2254"/>
                      <a:pt x="1233" y="2225"/>
                      <a:pt x="1290" y="2211"/>
                    </a:cubicBezTo>
                    <a:cubicBezTo>
                      <a:pt x="2824" y="1852"/>
                      <a:pt x="4386" y="1480"/>
                      <a:pt x="5948" y="1322"/>
                    </a:cubicBezTo>
                    <a:cubicBezTo>
                      <a:pt x="7697" y="1136"/>
                      <a:pt x="9460" y="978"/>
                      <a:pt x="11223" y="878"/>
                    </a:cubicBezTo>
                    <a:close/>
                    <a:moveTo>
                      <a:pt x="8404" y="0"/>
                    </a:moveTo>
                    <a:cubicBezTo>
                      <a:pt x="8115" y="0"/>
                      <a:pt x="7851" y="16"/>
                      <a:pt x="7625" y="47"/>
                    </a:cubicBezTo>
                    <a:cubicBezTo>
                      <a:pt x="5031" y="419"/>
                      <a:pt x="2494" y="1222"/>
                      <a:pt x="144" y="2397"/>
                    </a:cubicBezTo>
                    <a:lnTo>
                      <a:pt x="101" y="2426"/>
                    </a:lnTo>
                    <a:lnTo>
                      <a:pt x="86" y="2426"/>
                    </a:lnTo>
                    <a:cubicBezTo>
                      <a:pt x="43" y="2440"/>
                      <a:pt x="15" y="2483"/>
                      <a:pt x="0" y="2526"/>
                    </a:cubicBezTo>
                    <a:cubicBezTo>
                      <a:pt x="201" y="2497"/>
                      <a:pt x="416" y="2469"/>
                      <a:pt x="617" y="2454"/>
                    </a:cubicBezTo>
                    <a:cubicBezTo>
                      <a:pt x="660" y="2454"/>
                      <a:pt x="660" y="2512"/>
                      <a:pt x="631" y="2526"/>
                    </a:cubicBezTo>
                    <a:cubicBezTo>
                      <a:pt x="602" y="2540"/>
                      <a:pt x="588" y="2555"/>
                      <a:pt x="559" y="2555"/>
                    </a:cubicBezTo>
                    <a:cubicBezTo>
                      <a:pt x="2408" y="2827"/>
                      <a:pt x="4185" y="3343"/>
                      <a:pt x="5948" y="3916"/>
                    </a:cubicBezTo>
                    <a:cubicBezTo>
                      <a:pt x="6378" y="4045"/>
                      <a:pt x="6808" y="4189"/>
                      <a:pt x="7224" y="4332"/>
                    </a:cubicBezTo>
                    <a:lnTo>
                      <a:pt x="7941" y="4332"/>
                    </a:lnTo>
                    <a:cubicBezTo>
                      <a:pt x="7095" y="4074"/>
                      <a:pt x="6249" y="3787"/>
                      <a:pt x="5404" y="3529"/>
                    </a:cubicBezTo>
                    <a:cubicBezTo>
                      <a:pt x="4042" y="3099"/>
                      <a:pt x="2666" y="2698"/>
                      <a:pt x="1247" y="2497"/>
                    </a:cubicBezTo>
                    <a:lnTo>
                      <a:pt x="1247" y="2497"/>
                    </a:lnTo>
                    <a:cubicBezTo>
                      <a:pt x="3024" y="2512"/>
                      <a:pt x="4802" y="2641"/>
                      <a:pt x="6550" y="2856"/>
                    </a:cubicBezTo>
                    <a:cubicBezTo>
                      <a:pt x="8586" y="3114"/>
                      <a:pt x="10621" y="3257"/>
                      <a:pt x="12656" y="3386"/>
                    </a:cubicBezTo>
                    <a:cubicBezTo>
                      <a:pt x="12484" y="3744"/>
                      <a:pt x="12255" y="4074"/>
                      <a:pt x="11954" y="4332"/>
                    </a:cubicBezTo>
                    <a:lnTo>
                      <a:pt x="12484" y="4332"/>
                    </a:lnTo>
                    <a:cubicBezTo>
                      <a:pt x="12971" y="3816"/>
                      <a:pt x="13201" y="3099"/>
                      <a:pt x="13086" y="2397"/>
                    </a:cubicBezTo>
                    <a:cubicBezTo>
                      <a:pt x="12840" y="611"/>
                      <a:pt x="10169" y="0"/>
                      <a:pt x="8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4391376" y="5122698"/>
                <a:ext cx="93949" cy="53450"/>
              </a:xfrm>
              <a:custGeom>
                <a:rect b="b" l="l" r="r" t="t"/>
                <a:pathLst>
                  <a:path extrusionOk="0" h="1721" w="3025">
                    <a:moveTo>
                      <a:pt x="101" y="0"/>
                    </a:moveTo>
                    <a:cubicBezTo>
                      <a:pt x="72" y="14"/>
                      <a:pt x="29" y="29"/>
                      <a:pt x="0" y="43"/>
                    </a:cubicBezTo>
                    <a:cubicBezTo>
                      <a:pt x="860" y="659"/>
                      <a:pt x="1806" y="1190"/>
                      <a:pt x="2723" y="1720"/>
                    </a:cubicBezTo>
                    <a:lnTo>
                      <a:pt x="3024" y="1720"/>
                    </a:lnTo>
                    <a:cubicBezTo>
                      <a:pt x="2064" y="1132"/>
                      <a:pt x="1104" y="502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20"/>
              <p:cNvSpPr/>
              <p:nvPr/>
            </p:nvSpPr>
            <p:spPr>
              <a:xfrm>
                <a:off x="4389575" y="5123568"/>
                <a:ext cx="1832" cy="932"/>
              </a:xfrm>
              <a:custGeom>
                <a:rect b="b" l="l" r="r" t="t"/>
                <a:pathLst>
                  <a:path extrusionOk="0" h="30" w="59">
                    <a:moveTo>
                      <a:pt x="44" y="1"/>
                    </a:moveTo>
                    <a:lnTo>
                      <a:pt x="1" y="15"/>
                    </a:lnTo>
                    <a:lnTo>
                      <a:pt x="15" y="29"/>
                    </a:lnTo>
                    <a:cubicBezTo>
                      <a:pt x="30" y="29"/>
                      <a:pt x="44" y="15"/>
                      <a:pt x="58" y="1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20"/>
              <p:cNvSpPr/>
              <p:nvPr/>
            </p:nvSpPr>
            <p:spPr>
              <a:xfrm>
                <a:off x="4394047" y="5120897"/>
                <a:ext cx="4037" cy="1832"/>
              </a:xfrm>
              <a:custGeom>
                <a:rect b="b" l="l" r="r" t="t"/>
                <a:pathLst>
                  <a:path extrusionOk="0" h="59" w="130">
                    <a:moveTo>
                      <a:pt x="101" y="1"/>
                    </a:moveTo>
                    <a:lnTo>
                      <a:pt x="0" y="44"/>
                    </a:lnTo>
                    <a:cubicBezTo>
                      <a:pt x="15" y="44"/>
                      <a:pt x="15" y="44"/>
                      <a:pt x="15" y="58"/>
                    </a:cubicBezTo>
                    <a:cubicBezTo>
                      <a:pt x="58" y="29"/>
                      <a:pt x="101" y="15"/>
                      <a:pt x="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20"/>
              <p:cNvSpPr/>
              <p:nvPr/>
            </p:nvSpPr>
            <p:spPr>
              <a:xfrm>
                <a:off x="4548960" y="5003377"/>
                <a:ext cx="2236" cy="3168"/>
              </a:xfrm>
              <a:custGeom>
                <a:rect b="b" l="l" r="r" t="t"/>
                <a:pathLst>
                  <a:path extrusionOk="0" h="102" w="72">
                    <a:moveTo>
                      <a:pt x="72" y="1"/>
                    </a:moveTo>
                    <a:lnTo>
                      <a:pt x="72" y="1"/>
                    </a:lnTo>
                    <a:cubicBezTo>
                      <a:pt x="43" y="15"/>
                      <a:pt x="29" y="30"/>
                      <a:pt x="0" y="44"/>
                    </a:cubicBezTo>
                    <a:cubicBezTo>
                      <a:pt x="0" y="73"/>
                      <a:pt x="0" y="87"/>
                      <a:pt x="0" y="101"/>
                    </a:cubicBezTo>
                    <a:lnTo>
                      <a:pt x="29" y="101"/>
                    </a:lnTo>
                    <a:cubicBezTo>
                      <a:pt x="43" y="73"/>
                      <a:pt x="57" y="30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20"/>
              <p:cNvSpPr/>
              <p:nvPr/>
            </p:nvSpPr>
            <p:spPr>
              <a:xfrm>
                <a:off x="4552966" y="4999992"/>
                <a:ext cx="5373" cy="6087"/>
              </a:xfrm>
              <a:custGeom>
                <a:rect b="b" l="l" r="r" t="t"/>
                <a:pathLst>
                  <a:path extrusionOk="0" h="196" w="173">
                    <a:moveTo>
                      <a:pt x="135" y="0"/>
                    </a:moveTo>
                    <a:cubicBezTo>
                      <a:pt x="124" y="0"/>
                      <a:pt x="112" y="4"/>
                      <a:pt x="100" y="10"/>
                    </a:cubicBezTo>
                    <a:lnTo>
                      <a:pt x="100" y="24"/>
                    </a:lnTo>
                    <a:cubicBezTo>
                      <a:pt x="57" y="81"/>
                      <a:pt x="29" y="139"/>
                      <a:pt x="0" y="196"/>
                    </a:cubicBezTo>
                    <a:cubicBezTo>
                      <a:pt x="57" y="139"/>
                      <a:pt x="115" y="81"/>
                      <a:pt x="172" y="24"/>
                    </a:cubicBezTo>
                    <a:cubicBezTo>
                      <a:pt x="164" y="7"/>
                      <a:pt x="150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6" name="Google Shape;1366;p20"/>
            <p:cNvSpPr/>
            <p:nvPr/>
          </p:nvSpPr>
          <p:spPr>
            <a:xfrm>
              <a:off x="15415" y="1517549"/>
              <a:ext cx="130277" cy="87651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0"/>
            <p:cNvSpPr/>
            <p:nvPr/>
          </p:nvSpPr>
          <p:spPr>
            <a:xfrm>
              <a:off x="138075" y="1589559"/>
              <a:ext cx="67785" cy="74794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0"/>
            <p:cNvSpPr/>
            <p:nvPr/>
          </p:nvSpPr>
          <p:spPr>
            <a:xfrm>
              <a:off x="140989" y="1598173"/>
              <a:ext cx="45854" cy="25362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15415" y="1598542"/>
              <a:ext cx="88591" cy="99917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8756161" y="1207721"/>
            <a:ext cx="393948" cy="2728052"/>
            <a:chOff x="8750052" y="1228450"/>
            <a:chExt cx="393948" cy="2728052"/>
          </a:xfrm>
        </p:grpSpPr>
        <p:grpSp>
          <p:nvGrpSpPr>
            <p:cNvPr id="1371" name="Google Shape;1371;p20"/>
            <p:cNvGrpSpPr/>
            <p:nvPr/>
          </p:nvGrpSpPr>
          <p:grpSpPr>
            <a:xfrm flipH="1" rot="5400000">
              <a:off x="7804506" y="2617008"/>
              <a:ext cx="2285040" cy="393948"/>
              <a:chOff x="1527517" y="15751"/>
              <a:chExt cx="3297792" cy="564395"/>
            </a:xfrm>
          </p:grpSpPr>
          <p:sp>
            <p:nvSpPr>
              <p:cNvPr id="1372" name="Google Shape;1372;p20"/>
              <p:cNvSpPr/>
              <p:nvPr/>
            </p:nvSpPr>
            <p:spPr>
              <a:xfrm flipH="1">
                <a:off x="3133791" y="15751"/>
                <a:ext cx="241838" cy="564395"/>
              </a:xfrm>
              <a:custGeom>
                <a:rect b="b" l="l" r="r" t="t"/>
                <a:pathLst>
                  <a:path extrusionOk="0" h="17592" w="7538">
                    <a:moveTo>
                      <a:pt x="4624" y="4750"/>
                    </a:moveTo>
                    <a:cubicBezTo>
                      <a:pt x="4656" y="4782"/>
                      <a:pt x="4687" y="4814"/>
                      <a:pt x="4719" y="4845"/>
                    </a:cubicBezTo>
                    <a:cubicBezTo>
                      <a:pt x="4719" y="4877"/>
                      <a:pt x="4782" y="4909"/>
                      <a:pt x="4814" y="4909"/>
                    </a:cubicBezTo>
                    <a:cubicBezTo>
                      <a:pt x="6366" y="4940"/>
                      <a:pt x="6904" y="6777"/>
                      <a:pt x="7062" y="8012"/>
                    </a:cubicBezTo>
                    <a:cubicBezTo>
                      <a:pt x="7105" y="8205"/>
                      <a:pt x="7018" y="8282"/>
                      <a:pt x="6868" y="8282"/>
                    </a:cubicBezTo>
                    <a:cubicBezTo>
                      <a:pt x="6797" y="8282"/>
                      <a:pt x="6711" y="8265"/>
                      <a:pt x="6619" y="8234"/>
                    </a:cubicBezTo>
                    <a:cubicBezTo>
                      <a:pt x="6461" y="8202"/>
                      <a:pt x="6334" y="8139"/>
                      <a:pt x="6176" y="8076"/>
                    </a:cubicBezTo>
                    <a:cubicBezTo>
                      <a:pt x="5986" y="7981"/>
                      <a:pt x="5764" y="7854"/>
                      <a:pt x="5574" y="7727"/>
                    </a:cubicBezTo>
                    <a:cubicBezTo>
                      <a:pt x="5257" y="7506"/>
                      <a:pt x="4972" y="7189"/>
                      <a:pt x="4814" y="6809"/>
                    </a:cubicBezTo>
                    <a:cubicBezTo>
                      <a:pt x="4782" y="6777"/>
                      <a:pt x="4782" y="6745"/>
                      <a:pt x="4751" y="6714"/>
                    </a:cubicBezTo>
                    <a:cubicBezTo>
                      <a:pt x="4624" y="6460"/>
                      <a:pt x="4497" y="6175"/>
                      <a:pt x="4371" y="5890"/>
                    </a:cubicBezTo>
                    <a:cubicBezTo>
                      <a:pt x="4352" y="5798"/>
                      <a:pt x="4280" y="5749"/>
                      <a:pt x="4204" y="5749"/>
                    </a:cubicBezTo>
                    <a:cubicBezTo>
                      <a:pt x="4150" y="5749"/>
                      <a:pt x="4094" y="5774"/>
                      <a:pt x="4054" y="5827"/>
                    </a:cubicBezTo>
                    <a:cubicBezTo>
                      <a:pt x="3452" y="6397"/>
                      <a:pt x="2787" y="6904"/>
                      <a:pt x="2090" y="7316"/>
                    </a:cubicBezTo>
                    <a:cubicBezTo>
                      <a:pt x="2027" y="7379"/>
                      <a:pt x="1964" y="7411"/>
                      <a:pt x="1900" y="7442"/>
                    </a:cubicBezTo>
                    <a:cubicBezTo>
                      <a:pt x="1869" y="7474"/>
                      <a:pt x="1837" y="7506"/>
                      <a:pt x="1805" y="7506"/>
                    </a:cubicBezTo>
                    <a:cubicBezTo>
                      <a:pt x="1821" y="7496"/>
                      <a:pt x="1828" y="7492"/>
                      <a:pt x="1826" y="7492"/>
                    </a:cubicBezTo>
                    <a:lnTo>
                      <a:pt x="1826" y="7492"/>
                    </a:lnTo>
                    <a:cubicBezTo>
                      <a:pt x="1801" y="7492"/>
                      <a:pt x="492" y="8142"/>
                      <a:pt x="387" y="8142"/>
                    </a:cubicBezTo>
                    <a:cubicBezTo>
                      <a:pt x="383" y="8142"/>
                      <a:pt x="380" y="8141"/>
                      <a:pt x="380" y="8139"/>
                    </a:cubicBezTo>
                    <a:cubicBezTo>
                      <a:pt x="475" y="7601"/>
                      <a:pt x="697" y="7094"/>
                      <a:pt x="1045" y="6682"/>
                    </a:cubicBezTo>
                    <a:cubicBezTo>
                      <a:pt x="1837" y="5479"/>
                      <a:pt x="3199" y="4782"/>
                      <a:pt x="4624" y="4750"/>
                    </a:cubicBezTo>
                    <a:close/>
                    <a:moveTo>
                      <a:pt x="4782" y="7442"/>
                    </a:moveTo>
                    <a:cubicBezTo>
                      <a:pt x="5162" y="7917"/>
                      <a:pt x="5669" y="8297"/>
                      <a:pt x="6239" y="8487"/>
                    </a:cubicBezTo>
                    <a:cubicBezTo>
                      <a:pt x="6271" y="9057"/>
                      <a:pt x="6239" y="9627"/>
                      <a:pt x="6176" y="10197"/>
                    </a:cubicBezTo>
                    <a:cubicBezTo>
                      <a:pt x="5922" y="12383"/>
                      <a:pt x="4846" y="14314"/>
                      <a:pt x="3547" y="16024"/>
                    </a:cubicBezTo>
                    <a:cubicBezTo>
                      <a:pt x="3452" y="16151"/>
                      <a:pt x="3357" y="16246"/>
                      <a:pt x="3262" y="16373"/>
                    </a:cubicBezTo>
                    <a:cubicBezTo>
                      <a:pt x="3611" y="15011"/>
                      <a:pt x="4054" y="13681"/>
                      <a:pt x="4307" y="12288"/>
                    </a:cubicBezTo>
                    <a:cubicBezTo>
                      <a:pt x="4592" y="10672"/>
                      <a:pt x="4751" y="9057"/>
                      <a:pt x="4782" y="7442"/>
                    </a:cubicBezTo>
                    <a:close/>
                    <a:moveTo>
                      <a:pt x="4117" y="6302"/>
                    </a:moveTo>
                    <a:cubicBezTo>
                      <a:pt x="4276" y="6650"/>
                      <a:pt x="4466" y="6999"/>
                      <a:pt x="4687" y="7347"/>
                    </a:cubicBezTo>
                    <a:cubicBezTo>
                      <a:pt x="4592" y="8994"/>
                      <a:pt x="4402" y="10609"/>
                      <a:pt x="4086" y="12256"/>
                    </a:cubicBezTo>
                    <a:cubicBezTo>
                      <a:pt x="3801" y="13744"/>
                      <a:pt x="3231" y="15138"/>
                      <a:pt x="2851" y="16626"/>
                    </a:cubicBezTo>
                    <a:cubicBezTo>
                      <a:pt x="2249" y="13269"/>
                      <a:pt x="2534" y="9849"/>
                      <a:pt x="3674" y="6650"/>
                    </a:cubicBezTo>
                    <a:cubicBezTo>
                      <a:pt x="3832" y="6524"/>
                      <a:pt x="3991" y="6429"/>
                      <a:pt x="4117" y="6302"/>
                    </a:cubicBezTo>
                    <a:close/>
                    <a:moveTo>
                      <a:pt x="3579" y="6714"/>
                    </a:moveTo>
                    <a:lnTo>
                      <a:pt x="3579" y="6714"/>
                    </a:lnTo>
                    <a:cubicBezTo>
                      <a:pt x="2344" y="9881"/>
                      <a:pt x="1995" y="13333"/>
                      <a:pt x="2565" y="16690"/>
                    </a:cubicBezTo>
                    <a:cubicBezTo>
                      <a:pt x="2280" y="16563"/>
                      <a:pt x="2027" y="16056"/>
                      <a:pt x="1679" y="15359"/>
                    </a:cubicBezTo>
                    <a:cubicBezTo>
                      <a:pt x="1140" y="14156"/>
                      <a:pt x="824" y="12889"/>
                      <a:pt x="792" y="11591"/>
                    </a:cubicBezTo>
                    <a:cubicBezTo>
                      <a:pt x="729" y="10292"/>
                      <a:pt x="1045" y="9026"/>
                      <a:pt x="1710" y="7949"/>
                    </a:cubicBezTo>
                    <a:cubicBezTo>
                      <a:pt x="2375" y="7601"/>
                      <a:pt x="3009" y="7189"/>
                      <a:pt x="3579" y="6714"/>
                    </a:cubicBezTo>
                    <a:close/>
                    <a:moveTo>
                      <a:pt x="6017" y="0"/>
                    </a:moveTo>
                    <a:cubicBezTo>
                      <a:pt x="5669" y="1520"/>
                      <a:pt x="5194" y="3040"/>
                      <a:pt x="4592" y="4465"/>
                    </a:cubicBezTo>
                    <a:cubicBezTo>
                      <a:pt x="4460" y="4445"/>
                      <a:pt x="4327" y="4436"/>
                      <a:pt x="4194" y="4436"/>
                    </a:cubicBezTo>
                    <a:cubicBezTo>
                      <a:pt x="2222" y="4436"/>
                      <a:pt x="208" y="6551"/>
                      <a:pt x="0" y="8361"/>
                    </a:cubicBezTo>
                    <a:cubicBezTo>
                      <a:pt x="0" y="8498"/>
                      <a:pt x="96" y="8588"/>
                      <a:pt x="205" y="8588"/>
                    </a:cubicBezTo>
                    <a:cubicBezTo>
                      <a:pt x="221" y="8588"/>
                      <a:pt x="237" y="8586"/>
                      <a:pt x="254" y="8582"/>
                    </a:cubicBezTo>
                    <a:cubicBezTo>
                      <a:pt x="697" y="8424"/>
                      <a:pt x="1140" y="8234"/>
                      <a:pt x="1584" y="8012"/>
                    </a:cubicBezTo>
                    <a:lnTo>
                      <a:pt x="1584" y="8012"/>
                    </a:lnTo>
                    <a:cubicBezTo>
                      <a:pt x="1045" y="8962"/>
                      <a:pt x="729" y="9976"/>
                      <a:pt x="602" y="11052"/>
                    </a:cubicBezTo>
                    <a:cubicBezTo>
                      <a:pt x="349" y="13333"/>
                      <a:pt x="1330" y="15581"/>
                      <a:pt x="2534" y="17418"/>
                    </a:cubicBezTo>
                    <a:cubicBezTo>
                      <a:pt x="2565" y="17481"/>
                      <a:pt x="2629" y="17513"/>
                      <a:pt x="2660" y="17513"/>
                    </a:cubicBezTo>
                    <a:cubicBezTo>
                      <a:pt x="2700" y="17566"/>
                      <a:pt x="2756" y="17591"/>
                      <a:pt x="2813" y="17591"/>
                    </a:cubicBezTo>
                    <a:cubicBezTo>
                      <a:pt x="2892" y="17591"/>
                      <a:pt x="2972" y="17542"/>
                      <a:pt x="3009" y="17450"/>
                    </a:cubicBezTo>
                    <a:cubicBezTo>
                      <a:pt x="3009" y="17323"/>
                      <a:pt x="3041" y="17228"/>
                      <a:pt x="3072" y="17101"/>
                    </a:cubicBezTo>
                    <a:cubicBezTo>
                      <a:pt x="5099" y="14694"/>
                      <a:pt x="6524" y="12003"/>
                      <a:pt x="6651" y="8804"/>
                    </a:cubicBezTo>
                    <a:cubicBezTo>
                      <a:pt x="6651" y="8741"/>
                      <a:pt x="6651" y="8677"/>
                      <a:pt x="6651" y="8614"/>
                    </a:cubicBezTo>
                    <a:cubicBezTo>
                      <a:pt x="6872" y="8646"/>
                      <a:pt x="7094" y="8709"/>
                      <a:pt x="7348" y="8709"/>
                    </a:cubicBezTo>
                    <a:cubicBezTo>
                      <a:pt x="7443" y="8709"/>
                      <a:pt x="7538" y="8614"/>
                      <a:pt x="7538" y="8487"/>
                    </a:cubicBezTo>
                    <a:cubicBezTo>
                      <a:pt x="7474" y="6999"/>
                      <a:pt x="6809" y="4940"/>
                      <a:pt x="5162" y="4624"/>
                    </a:cubicBezTo>
                    <a:cubicBezTo>
                      <a:pt x="5764" y="3104"/>
                      <a:pt x="6239" y="1583"/>
                      <a:pt x="6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0"/>
              <p:cNvSpPr/>
              <p:nvPr/>
            </p:nvSpPr>
            <p:spPr>
              <a:xfrm flipH="1">
                <a:off x="3384741" y="15751"/>
                <a:ext cx="580180" cy="367120"/>
              </a:xfrm>
              <a:custGeom>
                <a:rect b="b" l="l" r="r" t="t"/>
                <a:pathLst>
                  <a:path extrusionOk="0" h="11443" w="18084">
                    <a:moveTo>
                      <a:pt x="9461" y="2446"/>
                    </a:moveTo>
                    <a:cubicBezTo>
                      <a:pt x="10710" y="2446"/>
                      <a:pt x="12102" y="2934"/>
                      <a:pt x="13143" y="3515"/>
                    </a:cubicBezTo>
                    <a:cubicBezTo>
                      <a:pt x="13428" y="4845"/>
                      <a:pt x="13428" y="6682"/>
                      <a:pt x="12541" y="7791"/>
                    </a:cubicBezTo>
                    <a:cubicBezTo>
                      <a:pt x="12318" y="8069"/>
                      <a:pt x="12120" y="8176"/>
                      <a:pt x="11946" y="8176"/>
                    </a:cubicBezTo>
                    <a:cubicBezTo>
                      <a:pt x="11922" y="8176"/>
                      <a:pt x="11899" y="8174"/>
                      <a:pt x="11876" y="8171"/>
                    </a:cubicBezTo>
                    <a:cubicBezTo>
                      <a:pt x="11781" y="8171"/>
                      <a:pt x="11686" y="8139"/>
                      <a:pt x="11623" y="8076"/>
                    </a:cubicBezTo>
                    <a:cubicBezTo>
                      <a:pt x="11433" y="7886"/>
                      <a:pt x="11274" y="7632"/>
                      <a:pt x="11211" y="7379"/>
                    </a:cubicBezTo>
                    <a:cubicBezTo>
                      <a:pt x="11116" y="6999"/>
                      <a:pt x="11084" y="6619"/>
                      <a:pt x="11084" y="6239"/>
                    </a:cubicBezTo>
                    <a:cubicBezTo>
                      <a:pt x="11116" y="5732"/>
                      <a:pt x="11148" y="5257"/>
                      <a:pt x="11243" y="4750"/>
                    </a:cubicBezTo>
                    <a:cubicBezTo>
                      <a:pt x="11243" y="4719"/>
                      <a:pt x="11243" y="4687"/>
                      <a:pt x="11243" y="4655"/>
                    </a:cubicBezTo>
                    <a:cubicBezTo>
                      <a:pt x="11274" y="4592"/>
                      <a:pt x="11211" y="4497"/>
                      <a:pt x="11116" y="4465"/>
                    </a:cubicBezTo>
                    <a:cubicBezTo>
                      <a:pt x="11084" y="4465"/>
                      <a:pt x="11021" y="4465"/>
                      <a:pt x="10989" y="4434"/>
                    </a:cubicBezTo>
                    <a:cubicBezTo>
                      <a:pt x="10293" y="4275"/>
                      <a:pt x="9596" y="4117"/>
                      <a:pt x="8899" y="3990"/>
                    </a:cubicBezTo>
                    <a:cubicBezTo>
                      <a:pt x="8773" y="3959"/>
                      <a:pt x="8678" y="3927"/>
                      <a:pt x="8551" y="3895"/>
                    </a:cubicBezTo>
                    <a:cubicBezTo>
                      <a:pt x="8519" y="3895"/>
                      <a:pt x="8488" y="3895"/>
                      <a:pt x="8424" y="3864"/>
                    </a:cubicBezTo>
                    <a:cubicBezTo>
                      <a:pt x="8013" y="3769"/>
                      <a:pt x="7601" y="3610"/>
                      <a:pt x="7221" y="3420"/>
                    </a:cubicBezTo>
                    <a:cubicBezTo>
                      <a:pt x="6809" y="3199"/>
                      <a:pt x="8203" y="2629"/>
                      <a:pt x="8361" y="2597"/>
                    </a:cubicBezTo>
                    <a:cubicBezTo>
                      <a:pt x="8704" y="2492"/>
                      <a:pt x="9076" y="2446"/>
                      <a:pt x="9461" y="2446"/>
                    </a:cubicBezTo>
                    <a:close/>
                    <a:moveTo>
                      <a:pt x="8044" y="4085"/>
                    </a:moveTo>
                    <a:cubicBezTo>
                      <a:pt x="8456" y="4212"/>
                      <a:pt x="8836" y="4307"/>
                      <a:pt x="9248" y="4402"/>
                    </a:cubicBezTo>
                    <a:cubicBezTo>
                      <a:pt x="9723" y="4497"/>
                      <a:pt x="10229" y="4592"/>
                      <a:pt x="10704" y="4719"/>
                    </a:cubicBezTo>
                    <a:cubicBezTo>
                      <a:pt x="10989" y="4782"/>
                      <a:pt x="10863" y="5099"/>
                      <a:pt x="10799" y="5415"/>
                    </a:cubicBezTo>
                    <a:cubicBezTo>
                      <a:pt x="6682" y="5510"/>
                      <a:pt x="3801" y="7379"/>
                      <a:pt x="824" y="10007"/>
                    </a:cubicBezTo>
                    <a:cubicBezTo>
                      <a:pt x="855" y="9912"/>
                      <a:pt x="919" y="9786"/>
                      <a:pt x="982" y="9691"/>
                    </a:cubicBezTo>
                    <a:cubicBezTo>
                      <a:pt x="1710" y="8551"/>
                      <a:pt x="2565" y="7442"/>
                      <a:pt x="3515" y="6460"/>
                    </a:cubicBezTo>
                    <a:cubicBezTo>
                      <a:pt x="4751" y="5194"/>
                      <a:pt x="6334" y="4370"/>
                      <a:pt x="8044" y="4085"/>
                    </a:cubicBezTo>
                    <a:close/>
                    <a:moveTo>
                      <a:pt x="10799" y="5447"/>
                    </a:moveTo>
                    <a:cubicBezTo>
                      <a:pt x="10799" y="5479"/>
                      <a:pt x="10799" y="5479"/>
                      <a:pt x="10799" y="5479"/>
                    </a:cubicBezTo>
                    <a:cubicBezTo>
                      <a:pt x="10768" y="5764"/>
                      <a:pt x="10736" y="6112"/>
                      <a:pt x="10736" y="6460"/>
                    </a:cubicBezTo>
                    <a:cubicBezTo>
                      <a:pt x="7949" y="8899"/>
                      <a:pt x="4466" y="10007"/>
                      <a:pt x="855" y="10514"/>
                    </a:cubicBezTo>
                    <a:cubicBezTo>
                      <a:pt x="855" y="10482"/>
                      <a:pt x="824" y="10451"/>
                      <a:pt x="824" y="10419"/>
                    </a:cubicBezTo>
                    <a:cubicBezTo>
                      <a:pt x="3706" y="7759"/>
                      <a:pt x="6746" y="5605"/>
                      <a:pt x="10799" y="5447"/>
                    </a:cubicBezTo>
                    <a:close/>
                    <a:moveTo>
                      <a:pt x="10768" y="6809"/>
                    </a:moveTo>
                    <a:cubicBezTo>
                      <a:pt x="10799" y="7411"/>
                      <a:pt x="10926" y="7981"/>
                      <a:pt x="11338" y="8266"/>
                    </a:cubicBezTo>
                    <a:cubicBezTo>
                      <a:pt x="11369" y="8266"/>
                      <a:pt x="11433" y="8297"/>
                      <a:pt x="11464" y="8297"/>
                    </a:cubicBezTo>
                    <a:cubicBezTo>
                      <a:pt x="10989" y="8899"/>
                      <a:pt x="10451" y="9406"/>
                      <a:pt x="9786" y="9817"/>
                    </a:cubicBezTo>
                    <a:cubicBezTo>
                      <a:pt x="8334" y="10801"/>
                      <a:pt x="6660" y="11153"/>
                      <a:pt x="4945" y="11153"/>
                    </a:cubicBezTo>
                    <a:cubicBezTo>
                      <a:pt x="4229" y="11153"/>
                      <a:pt x="3505" y="11092"/>
                      <a:pt x="2787" y="10989"/>
                    </a:cubicBezTo>
                    <a:cubicBezTo>
                      <a:pt x="2249" y="10926"/>
                      <a:pt x="1394" y="10894"/>
                      <a:pt x="1014" y="10641"/>
                    </a:cubicBezTo>
                    <a:cubicBezTo>
                      <a:pt x="4592" y="10451"/>
                      <a:pt x="8013" y="9121"/>
                      <a:pt x="10768" y="6809"/>
                    </a:cubicBezTo>
                    <a:close/>
                    <a:moveTo>
                      <a:pt x="17323" y="0"/>
                    </a:moveTo>
                    <a:cubicBezTo>
                      <a:pt x="16056" y="1362"/>
                      <a:pt x="14505" y="2280"/>
                      <a:pt x="12985" y="3294"/>
                    </a:cubicBezTo>
                    <a:cubicBezTo>
                      <a:pt x="11982" y="2625"/>
                      <a:pt x="10638" y="2123"/>
                      <a:pt x="9375" y="2123"/>
                    </a:cubicBezTo>
                    <a:cubicBezTo>
                      <a:pt x="8363" y="2123"/>
                      <a:pt x="7404" y="2445"/>
                      <a:pt x="6714" y="3262"/>
                    </a:cubicBezTo>
                    <a:cubicBezTo>
                      <a:pt x="6651" y="3325"/>
                      <a:pt x="6682" y="3452"/>
                      <a:pt x="6777" y="3515"/>
                    </a:cubicBezTo>
                    <a:cubicBezTo>
                      <a:pt x="7062" y="3674"/>
                      <a:pt x="7379" y="3832"/>
                      <a:pt x="7696" y="3959"/>
                    </a:cubicBezTo>
                    <a:cubicBezTo>
                      <a:pt x="6809" y="4117"/>
                      <a:pt x="5986" y="4402"/>
                      <a:pt x="5226" y="4782"/>
                    </a:cubicBezTo>
                    <a:cubicBezTo>
                      <a:pt x="2945" y="5985"/>
                      <a:pt x="1394" y="8456"/>
                      <a:pt x="32" y="10546"/>
                    </a:cubicBezTo>
                    <a:cubicBezTo>
                      <a:pt x="0" y="10641"/>
                      <a:pt x="32" y="10767"/>
                      <a:pt x="159" y="10799"/>
                    </a:cubicBezTo>
                    <a:cubicBezTo>
                      <a:pt x="1743" y="11168"/>
                      <a:pt x="3327" y="11442"/>
                      <a:pt x="4870" y="11442"/>
                    </a:cubicBezTo>
                    <a:cubicBezTo>
                      <a:pt x="6906" y="11442"/>
                      <a:pt x="8871" y="10965"/>
                      <a:pt x="10673" y="9596"/>
                    </a:cubicBezTo>
                    <a:cubicBezTo>
                      <a:pt x="11116" y="9247"/>
                      <a:pt x="11464" y="8867"/>
                      <a:pt x="11718" y="8424"/>
                    </a:cubicBezTo>
                    <a:cubicBezTo>
                      <a:pt x="11768" y="8433"/>
                      <a:pt x="11819" y="8437"/>
                      <a:pt x="11868" y="8437"/>
                    </a:cubicBezTo>
                    <a:cubicBezTo>
                      <a:pt x="12528" y="8437"/>
                      <a:pt x="13063" y="7683"/>
                      <a:pt x="13270" y="7094"/>
                    </a:cubicBezTo>
                    <a:cubicBezTo>
                      <a:pt x="13618" y="6017"/>
                      <a:pt x="13681" y="4877"/>
                      <a:pt x="13460" y="3769"/>
                    </a:cubicBezTo>
                    <a:cubicBezTo>
                      <a:pt x="15138" y="2597"/>
                      <a:pt x="16626" y="1678"/>
                      <a:pt x="17988" y="95"/>
                    </a:cubicBezTo>
                    <a:cubicBezTo>
                      <a:pt x="18020" y="63"/>
                      <a:pt x="18052" y="32"/>
                      <a:pt x="180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0"/>
              <p:cNvSpPr/>
              <p:nvPr/>
            </p:nvSpPr>
            <p:spPr>
              <a:xfrm flipH="1">
                <a:off x="2340263" y="15751"/>
                <a:ext cx="230673" cy="290603"/>
              </a:xfrm>
              <a:custGeom>
                <a:rect b="b" l="l" r="r" t="t"/>
                <a:pathLst>
                  <a:path extrusionOk="0" h="9058" w="719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0"/>
              <p:cNvSpPr/>
              <p:nvPr/>
            </p:nvSpPr>
            <p:spPr>
              <a:xfrm flipH="1">
                <a:off x="2245780" y="15751"/>
                <a:ext cx="243891" cy="185950"/>
              </a:xfrm>
              <a:custGeom>
                <a:rect b="b" l="l" r="r" t="t"/>
                <a:pathLst>
                  <a:path extrusionOk="0" h="5796" w="7602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0"/>
              <p:cNvSpPr/>
              <p:nvPr/>
            </p:nvSpPr>
            <p:spPr>
              <a:xfrm flipH="1">
                <a:off x="2674563" y="15751"/>
                <a:ext cx="114823" cy="167695"/>
              </a:xfrm>
              <a:custGeom>
                <a:rect b="b" l="l" r="r" t="t"/>
                <a:pathLst>
                  <a:path extrusionOk="0" h="5227" w="3579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0"/>
              <p:cNvSpPr/>
              <p:nvPr/>
            </p:nvSpPr>
            <p:spPr>
              <a:xfrm flipH="1">
                <a:off x="2620696" y="15751"/>
                <a:ext cx="93488" cy="405459"/>
              </a:xfrm>
              <a:custGeom>
                <a:rect b="b" l="l" r="r" t="t"/>
                <a:pathLst>
                  <a:path extrusionOk="0" h="12638" w="2914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0"/>
              <p:cNvSpPr/>
              <p:nvPr/>
            </p:nvSpPr>
            <p:spPr>
              <a:xfrm flipH="1">
                <a:off x="2317933" y="15751"/>
                <a:ext cx="295672" cy="506711"/>
              </a:xfrm>
              <a:custGeom>
                <a:rect b="b" l="l" r="r" t="t"/>
                <a:pathLst>
                  <a:path extrusionOk="0" h="15794" w="9216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0"/>
              <p:cNvSpPr/>
              <p:nvPr/>
            </p:nvSpPr>
            <p:spPr>
              <a:xfrm flipH="1">
                <a:off x="4183338" y="15751"/>
                <a:ext cx="74207" cy="31024"/>
              </a:xfrm>
              <a:custGeom>
                <a:rect b="b" l="l" r="r" t="t"/>
                <a:pathLst>
                  <a:path extrusionOk="0" h="967" w="2313">
                    <a:moveTo>
                      <a:pt x="1" y="0"/>
                    </a:moveTo>
                    <a:cubicBezTo>
                      <a:pt x="1" y="32"/>
                      <a:pt x="1" y="63"/>
                      <a:pt x="1" y="127"/>
                    </a:cubicBezTo>
                    <a:cubicBezTo>
                      <a:pt x="27" y="794"/>
                      <a:pt x="750" y="966"/>
                      <a:pt x="1356" y="966"/>
                    </a:cubicBezTo>
                    <a:cubicBezTo>
                      <a:pt x="1470" y="966"/>
                      <a:pt x="1579" y="960"/>
                      <a:pt x="1679" y="950"/>
                    </a:cubicBezTo>
                    <a:cubicBezTo>
                      <a:pt x="1774" y="918"/>
                      <a:pt x="1806" y="792"/>
                      <a:pt x="1711" y="728"/>
                    </a:cubicBezTo>
                    <a:cubicBezTo>
                      <a:pt x="1996" y="602"/>
                      <a:pt x="2217" y="317"/>
                      <a:pt x="23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20"/>
              <p:cNvSpPr/>
              <p:nvPr/>
            </p:nvSpPr>
            <p:spPr>
              <a:xfrm flipH="1">
                <a:off x="4559281" y="15751"/>
                <a:ext cx="74207" cy="27463"/>
              </a:xfrm>
              <a:custGeom>
                <a:rect b="b" l="l" r="r" t="t"/>
                <a:pathLst>
                  <a:path extrusionOk="0" h="856" w="2313">
                    <a:moveTo>
                      <a:pt x="1" y="0"/>
                    </a:moveTo>
                    <a:cubicBezTo>
                      <a:pt x="96" y="507"/>
                      <a:pt x="539" y="855"/>
                      <a:pt x="1046" y="855"/>
                    </a:cubicBezTo>
                    <a:cubicBezTo>
                      <a:pt x="1616" y="855"/>
                      <a:pt x="2091" y="507"/>
                      <a:pt x="2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20"/>
              <p:cNvSpPr/>
              <p:nvPr/>
            </p:nvSpPr>
            <p:spPr>
              <a:xfrm flipH="1">
                <a:off x="4115259" y="15751"/>
                <a:ext cx="3080" cy="2053"/>
              </a:xfrm>
              <a:custGeom>
                <a:rect b="b" l="l" r="r" t="t"/>
                <a:pathLst>
                  <a:path extrusionOk="0" h="64" w="96">
                    <a:moveTo>
                      <a:pt x="32" y="0"/>
                    </a:moveTo>
                    <a:cubicBezTo>
                      <a:pt x="32" y="0"/>
                      <a:pt x="0" y="32"/>
                      <a:pt x="0" y="32"/>
                    </a:cubicBezTo>
                    <a:cubicBezTo>
                      <a:pt x="0" y="32"/>
                      <a:pt x="32" y="63"/>
                      <a:pt x="32" y="63"/>
                    </a:cubicBezTo>
                    <a:cubicBezTo>
                      <a:pt x="64" y="32"/>
                      <a:pt x="64" y="32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20"/>
              <p:cNvSpPr/>
              <p:nvPr/>
            </p:nvSpPr>
            <p:spPr>
              <a:xfrm flipH="1">
                <a:off x="4048207" y="15751"/>
                <a:ext cx="777102" cy="497728"/>
              </a:xfrm>
              <a:custGeom>
                <a:rect b="b" l="l" r="r" t="t"/>
                <a:pathLst>
                  <a:path extrusionOk="0" h="15514" w="24222">
                    <a:moveTo>
                      <a:pt x="14467" y="0"/>
                    </a:moveTo>
                    <a:cubicBezTo>
                      <a:pt x="14499" y="158"/>
                      <a:pt x="14531" y="317"/>
                      <a:pt x="14594" y="475"/>
                    </a:cubicBezTo>
                    <a:cubicBezTo>
                      <a:pt x="14657" y="570"/>
                      <a:pt x="14721" y="665"/>
                      <a:pt x="14816" y="760"/>
                    </a:cubicBezTo>
                    <a:cubicBezTo>
                      <a:pt x="14626" y="1203"/>
                      <a:pt x="14436" y="1678"/>
                      <a:pt x="14246" y="2122"/>
                    </a:cubicBezTo>
                    <a:cubicBezTo>
                      <a:pt x="11870" y="2565"/>
                      <a:pt x="9685" y="3864"/>
                      <a:pt x="7722" y="5194"/>
                    </a:cubicBezTo>
                    <a:cubicBezTo>
                      <a:pt x="5727" y="6555"/>
                      <a:pt x="3985" y="8202"/>
                      <a:pt x="2496" y="10071"/>
                    </a:cubicBezTo>
                    <a:cubicBezTo>
                      <a:pt x="2279" y="9684"/>
                      <a:pt x="1958" y="9525"/>
                      <a:pt x="1626" y="9525"/>
                    </a:cubicBezTo>
                    <a:cubicBezTo>
                      <a:pt x="844" y="9525"/>
                      <a:pt x="0" y="10407"/>
                      <a:pt x="311" y="11274"/>
                    </a:cubicBezTo>
                    <a:cubicBezTo>
                      <a:pt x="507" y="11862"/>
                      <a:pt x="1138" y="12136"/>
                      <a:pt x="1739" y="12136"/>
                    </a:cubicBezTo>
                    <a:cubicBezTo>
                      <a:pt x="2012" y="12136"/>
                      <a:pt x="2279" y="12080"/>
                      <a:pt x="2496" y="11971"/>
                    </a:cubicBezTo>
                    <a:cubicBezTo>
                      <a:pt x="3225" y="11591"/>
                      <a:pt x="2876" y="10831"/>
                      <a:pt x="2496" y="10261"/>
                    </a:cubicBezTo>
                    <a:cubicBezTo>
                      <a:pt x="5727" y="6840"/>
                      <a:pt x="9495" y="3389"/>
                      <a:pt x="14151" y="2280"/>
                    </a:cubicBezTo>
                    <a:lnTo>
                      <a:pt x="14151" y="2280"/>
                    </a:lnTo>
                    <a:cubicBezTo>
                      <a:pt x="13771" y="3199"/>
                      <a:pt x="13327" y="4085"/>
                      <a:pt x="12884" y="4972"/>
                    </a:cubicBezTo>
                    <a:cubicBezTo>
                      <a:pt x="10477" y="6302"/>
                      <a:pt x="8419" y="8107"/>
                      <a:pt x="6772" y="10261"/>
                    </a:cubicBezTo>
                    <a:cubicBezTo>
                      <a:pt x="6708" y="10229"/>
                      <a:pt x="6645" y="10197"/>
                      <a:pt x="6582" y="10134"/>
                    </a:cubicBezTo>
                    <a:cubicBezTo>
                      <a:pt x="6440" y="10067"/>
                      <a:pt x="6292" y="10036"/>
                      <a:pt x="6147" y="10036"/>
                    </a:cubicBezTo>
                    <a:cubicBezTo>
                      <a:pt x="5741" y="10036"/>
                      <a:pt x="5360" y="10284"/>
                      <a:pt x="5220" y="10704"/>
                    </a:cubicBezTo>
                    <a:cubicBezTo>
                      <a:pt x="5093" y="10957"/>
                      <a:pt x="5093" y="11274"/>
                      <a:pt x="5220" y="11559"/>
                    </a:cubicBezTo>
                    <a:cubicBezTo>
                      <a:pt x="5283" y="11686"/>
                      <a:pt x="5410" y="11812"/>
                      <a:pt x="5568" y="11908"/>
                    </a:cubicBezTo>
                    <a:cubicBezTo>
                      <a:pt x="5537" y="11908"/>
                      <a:pt x="5505" y="11908"/>
                      <a:pt x="5473" y="11939"/>
                    </a:cubicBezTo>
                    <a:cubicBezTo>
                      <a:pt x="5410" y="11939"/>
                      <a:pt x="5410" y="12066"/>
                      <a:pt x="5505" y="12066"/>
                    </a:cubicBezTo>
                    <a:cubicBezTo>
                      <a:pt x="5600" y="12066"/>
                      <a:pt x="5727" y="12034"/>
                      <a:pt x="5822" y="12034"/>
                    </a:cubicBezTo>
                    <a:cubicBezTo>
                      <a:pt x="5917" y="12066"/>
                      <a:pt x="6012" y="12098"/>
                      <a:pt x="6107" y="12098"/>
                    </a:cubicBezTo>
                    <a:cubicBezTo>
                      <a:pt x="6123" y="12103"/>
                      <a:pt x="6138" y="12106"/>
                      <a:pt x="6151" y="12106"/>
                    </a:cubicBezTo>
                    <a:cubicBezTo>
                      <a:pt x="6212" y="12106"/>
                      <a:pt x="6233" y="12049"/>
                      <a:pt x="6233" y="11971"/>
                    </a:cubicBezTo>
                    <a:cubicBezTo>
                      <a:pt x="6582" y="11971"/>
                      <a:pt x="6898" y="11781"/>
                      <a:pt x="7120" y="11527"/>
                    </a:cubicBezTo>
                    <a:cubicBezTo>
                      <a:pt x="7342" y="11116"/>
                      <a:pt x="7247" y="10641"/>
                      <a:pt x="6867" y="10356"/>
                    </a:cubicBezTo>
                    <a:cubicBezTo>
                      <a:pt x="8672" y="8487"/>
                      <a:pt x="10635" y="6777"/>
                      <a:pt x="12725" y="5257"/>
                    </a:cubicBezTo>
                    <a:lnTo>
                      <a:pt x="12725" y="5257"/>
                    </a:lnTo>
                    <a:cubicBezTo>
                      <a:pt x="11237" y="8139"/>
                      <a:pt x="9464" y="10831"/>
                      <a:pt x="7405" y="13364"/>
                    </a:cubicBezTo>
                    <a:cubicBezTo>
                      <a:pt x="7373" y="13333"/>
                      <a:pt x="7310" y="13333"/>
                      <a:pt x="7278" y="13333"/>
                    </a:cubicBezTo>
                    <a:cubicBezTo>
                      <a:pt x="7310" y="13301"/>
                      <a:pt x="7310" y="13206"/>
                      <a:pt x="7247" y="13206"/>
                    </a:cubicBezTo>
                    <a:cubicBezTo>
                      <a:pt x="7103" y="13138"/>
                      <a:pt x="6951" y="13106"/>
                      <a:pt x="6803" y="13106"/>
                    </a:cubicBezTo>
                    <a:cubicBezTo>
                      <a:pt x="6329" y="13106"/>
                      <a:pt x="5879" y="13428"/>
                      <a:pt x="5758" y="13934"/>
                    </a:cubicBezTo>
                    <a:cubicBezTo>
                      <a:pt x="5604" y="14584"/>
                      <a:pt x="6084" y="15234"/>
                      <a:pt x="6756" y="15234"/>
                    </a:cubicBezTo>
                    <a:cubicBezTo>
                      <a:pt x="6771" y="15234"/>
                      <a:pt x="6787" y="15233"/>
                      <a:pt x="6803" y="15233"/>
                    </a:cubicBezTo>
                    <a:cubicBezTo>
                      <a:pt x="7468" y="15233"/>
                      <a:pt x="8038" y="14758"/>
                      <a:pt x="8165" y="14093"/>
                    </a:cubicBezTo>
                    <a:cubicBezTo>
                      <a:pt x="8197" y="13618"/>
                      <a:pt x="7880" y="13428"/>
                      <a:pt x="7500" y="13364"/>
                    </a:cubicBezTo>
                    <a:cubicBezTo>
                      <a:pt x="9115" y="11591"/>
                      <a:pt x="10540" y="9659"/>
                      <a:pt x="11712" y="7569"/>
                    </a:cubicBezTo>
                    <a:cubicBezTo>
                      <a:pt x="12219" y="6682"/>
                      <a:pt x="12725" y="5827"/>
                      <a:pt x="13201" y="4972"/>
                    </a:cubicBezTo>
                    <a:cubicBezTo>
                      <a:pt x="13296" y="5384"/>
                      <a:pt x="13359" y="5795"/>
                      <a:pt x="13422" y="6239"/>
                    </a:cubicBezTo>
                    <a:cubicBezTo>
                      <a:pt x="13422" y="6555"/>
                      <a:pt x="13391" y="6904"/>
                      <a:pt x="13359" y="7221"/>
                    </a:cubicBezTo>
                    <a:cubicBezTo>
                      <a:pt x="13238" y="7188"/>
                      <a:pt x="13115" y="7172"/>
                      <a:pt x="12994" y="7172"/>
                    </a:cubicBezTo>
                    <a:cubicBezTo>
                      <a:pt x="12637" y="7172"/>
                      <a:pt x="12289" y="7309"/>
                      <a:pt x="12029" y="7569"/>
                    </a:cubicBezTo>
                    <a:cubicBezTo>
                      <a:pt x="11459" y="8202"/>
                      <a:pt x="12155" y="8867"/>
                      <a:pt x="12757" y="9026"/>
                    </a:cubicBezTo>
                    <a:lnTo>
                      <a:pt x="12852" y="9026"/>
                    </a:lnTo>
                    <a:cubicBezTo>
                      <a:pt x="13049" y="9091"/>
                      <a:pt x="13264" y="9149"/>
                      <a:pt x="13464" y="9149"/>
                    </a:cubicBezTo>
                    <a:cubicBezTo>
                      <a:pt x="13650" y="9149"/>
                      <a:pt x="13823" y="9099"/>
                      <a:pt x="13961" y="8962"/>
                    </a:cubicBezTo>
                    <a:cubicBezTo>
                      <a:pt x="14436" y="8487"/>
                      <a:pt x="14214" y="7791"/>
                      <a:pt x="13739" y="7411"/>
                    </a:cubicBezTo>
                    <a:cubicBezTo>
                      <a:pt x="13644" y="7347"/>
                      <a:pt x="13549" y="7284"/>
                      <a:pt x="13422" y="7252"/>
                    </a:cubicBezTo>
                    <a:cubicBezTo>
                      <a:pt x="13486" y="6935"/>
                      <a:pt x="13517" y="6587"/>
                      <a:pt x="13549" y="6207"/>
                    </a:cubicBezTo>
                    <a:cubicBezTo>
                      <a:pt x="13612" y="5732"/>
                      <a:pt x="13517" y="5257"/>
                      <a:pt x="13359" y="4814"/>
                    </a:cubicBezTo>
                    <a:cubicBezTo>
                      <a:pt x="13359" y="4782"/>
                      <a:pt x="13359" y="4750"/>
                      <a:pt x="13327" y="4750"/>
                    </a:cubicBezTo>
                    <a:lnTo>
                      <a:pt x="13327" y="4719"/>
                    </a:lnTo>
                    <a:cubicBezTo>
                      <a:pt x="13707" y="4022"/>
                      <a:pt x="14056" y="3294"/>
                      <a:pt x="14404" y="2565"/>
                    </a:cubicBezTo>
                    <a:cubicBezTo>
                      <a:pt x="14404" y="2565"/>
                      <a:pt x="14404" y="2597"/>
                      <a:pt x="14436" y="2597"/>
                    </a:cubicBezTo>
                    <a:cubicBezTo>
                      <a:pt x="14562" y="4624"/>
                      <a:pt x="15354" y="6650"/>
                      <a:pt x="15987" y="8582"/>
                    </a:cubicBezTo>
                    <a:cubicBezTo>
                      <a:pt x="16082" y="8804"/>
                      <a:pt x="16177" y="8994"/>
                      <a:pt x="16241" y="9216"/>
                    </a:cubicBezTo>
                    <a:cubicBezTo>
                      <a:pt x="16241" y="9247"/>
                      <a:pt x="16209" y="9247"/>
                      <a:pt x="16209" y="9279"/>
                    </a:cubicBezTo>
                    <a:cubicBezTo>
                      <a:pt x="15734" y="10641"/>
                      <a:pt x="15481" y="12034"/>
                      <a:pt x="15386" y="13459"/>
                    </a:cubicBezTo>
                    <a:cubicBezTo>
                      <a:pt x="15291" y="13428"/>
                      <a:pt x="15196" y="13412"/>
                      <a:pt x="15101" y="13412"/>
                    </a:cubicBezTo>
                    <a:cubicBezTo>
                      <a:pt x="15006" y="13412"/>
                      <a:pt x="14911" y="13428"/>
                      <a:pt x="14816" y="13459"/>
                    </a:cubicBezTo>
                    <a:cubicBezTo>
                      <a:pt x="14182" y="13649"/>
                      <a:pt x="14087" y="14346"/>
                      <a:pt x="14372" y="14853"/>
                    </a:cubicBezTo>
                    <a:cubicBezTo>
                      <a:pt x="14531" y="15201"/>
                      <a:pt x="14879" y="15423"/>
                      <a:pt x="15259" y="15454"/>
                    </a:cubicBezTo>
                    <a:cubicBezTo>
                      <a:pt x="15259" y="15476"/>
                      <a:pt x="15274" y="15513"/>
                      <a:pt x="15294" y="15513"/>
                    </a:cubicBezTo>
                    <a:cubicBezTo>
                      <a:pt x="15303" y="15513"/>
                      <a:pt x="15313" y="15506"/>
                      <a:pt x="15322" y="15486"/>
                    </a:cubicBezTo>
                    <a:cubicBezTo>
                      <a:pt x="15354" y="15486"/>
                      <a:pt x="15354" y="15486"/>
                      <a:pt x="15386" y="15454"/>
                    </a:cubicBezTo>
                    <a:cubicBezTo>
                      <a:pt x="15607" y="15454"/>
                      <a:pt x="15861" y="15359"/>
                      <a:pt x="16051" y="15169"/>
                    </a:cubicBezTo>
                    <a:cubicBezTo>
                      <a:pt x="16114" y="15074"/>
                      <a:pt x="16082" y="14948"/>
                      <a:pt x="15956" y="14884"/>
                    </a:cubicBezTo>
                    <a:cubicBezTo>
                      <a:pt x="16177" y="14694"/>
                      <a:pt x="16241" y="14409"/>
                      <a:pt x="16177" y="14124"/>
                    </a:cubicBezTo>
                    <a:cubicBezTo>
                      <a:pt x="16051" y="13839"/>
                      <a:pt x="15829" y="13618"/>
                      <a:pt x="15544" y="13523"/>
                    </a:cubicBezTo>
                    <a:cubicBezTo>
                      <a:pt x="15671" y="12193"/>
                      <a:pt x="15987" y="10894"/>
                      <a:pt x="16399" y="9627"/>
                    </a:cubicBezTo>
                    <a:cubicBezTo>
                      <a:pt x="16874" y="10831"/>
                      <a:pt x="17444" y="11971"/>
                      <a:pt x="18078" y="13079"/>
                    </a:cubicBezTo>
                    <a:cubicBezTo>
                      <a:pt x="17666" y="13428"/>
                      <a:pt x="17413" y="13966"/>
                      <a:pt x="17444" y="14504"/>
                    </a:cubicBezTo>
                    <a:cubicBezTo>
                      <a:pt x="17496" y="15152"/>
                      <a:pt x="18185" y="15355"/>
                      <a:pt x="18763" y="15355"/>
                    </a:cubicBezTo>
                    <a:cubicBezTo>
                      <a:pt x="18891" y="15355"/>
                      <a:pt x="19014" y="15345"/>
                      <a:pt x="19123" y="15328"/>
                    </a:cubicBezTo>
                    <a:cubicBezTo>
                      <a:pt x="19218" y="15328"/>
                      <a:pt x="19249" y="15201"/>
                      <a:pt x="19186" y="15138"/>
                    </a:cubicBezTo>
                    <a:cubicBezTo>
                      <a:pt x="19598" y="14916"/>
                      <a:pt x="19819" y="14473"/>
                      <a:pt x="19819" y="13998"/>
                    </a:cubicBezTo>
                    <a:cubicBezTo>
                      <a:pt x="19875" y="13410"/>
                      <a:pt x="19512" y="12725"/>
                      <a:pt x="18902" y="12725"/>
                    </a:cubicBezTo>
                    <a:cubicBezTo>
                      <a:pt x="18822" y="12725"/>
                      <a:pt x="18737" y="12737"/>
                      <a:pt x="18648" y="12763"/>
                    </a:cubicBezTo>
                    <a:cubicBezTo>
                      <a:pt x="18489" y="12794"/>
                      <a:pt x="18331" y="12889"/>
                      <a:pt x="18204" y="12984"/>
                    </a:cubicBezTo>
                    <a:cubicBezTo>
                      <a:pt x="17729" y="12098"/>
                      <a:pt x="17318" y="11211"/>
                      <a:pt x="16937" y="10292"/>
                    </a:cubicBezTo>
                    <a:lnTo>
                      <a:pt x="16937" y="10292"/>
                    </a:lnTo>
                    <a:cubicBezTo>
                      <a:pt x="18078" y="11401"/>
                      <a:pt x="19408" y="12288"/>
                      <a:pt x="20864" y="12921"/>
                    </a:cubicBezTo>
                    <a:cubicBezTo>
                      <a:pt x="20769" y="13174"/>
                      <a:pt x="20769" y="13459"/>
                      <a:pt x="20864" y="13713"/>
                    </a:cubicBezTo>
                    <a:cubicBezTo>
                      <a:pt x="20991" y="14124"/>
                      <a:pt x="21371" y="14409"/>
                      <a:pt x="21846" y="14409"/>
                    </a:cubicBezTo>
                    <a:lnTo>
                      <a:pt x="21815" y="14409"/>
                    </a:lnTo>
                    <a:cubicBezTo>
                      <a:pt x="21792" y="14432"/>
                      <a:pt x="21801" y="14454"/>
                      <a:pt x="21820" y="14454"/>
                    </a:cubicBezTo>
                    <a:cubicBezTo>
                      <a:pt x="21828" y="14454"/>
                      <a:pt x="21837" y="14450"/>
                      <a:pt x="21846" y="14441"/>
                    </a:cubicBezTo>
                    <a:cubicBezTo>
                      <a:pt x="21846" y="14441"/>
                      <a:pt x="21878" y="14409"/>
                      <a:pt x="21910" y="14378"/>
                    </a:cubicBezTo>
                    <a:lnTo>
                      <a:pt x="22131" y="14378"/>
                    </a:lnTo>
                    <a:cubicBezTo>
                      <a:pt x="22226" y="14314"/>
                      <a:pt x="22258" y="14188"/>
                      <a:pt x="22163" y="14124"/>
                    </a:cubicBezTo>
                    <a:cubicBezTo>
                      <a:pt x="22448" y="13871"/>
                      <a:pt x="22511" y="13459"/>
                      <a:pt x="22353" y="13111"/>
                    </a:cubicBezTo>
                    <a:cubicBezTo>
                      <a:pt x="22196" y="12745"/>
                      <a:pt x="21823" y="12508"/>
                      <a:pt x="21431" y="12508"/>
                    </a:cubicBezTo>
                    <a:cubicBezTo>
                      <a:pt x="21348" y="12508"/>
                      <a:pt x="21264" y="12519"/>
                      <a:pt x="21181" y="12541"/>
                    </a:cubicBezTo>
                    <a:cubicBezTo>
                      <a:pt x="21086" y="12573"/>
                      <a:pt x="21023" y="12636"/>
                      <a:pt x="20959" y="12731"/>
                    </a:cubicBezTo>
                    <a:cubicBezTo>
                      <a:pt x="19471" y="11971"/>
                      <a:pt x="18046" y="11052"/>
                      <a:pt x="16779" y="9976"/>
                    </a:cubicBezTo>
                    <a:cubicBezTo>
                      <a:pt x="15861" y="7632"/>
                      <a:pt x="15196" y="5225"/>
                      <a:pt x="14816" y="2755"/>
                    </a:cubicBezTo>
                    <a:lnTo>
                      <a:pt x="14816" y="2755"/>
                    </a:lnTo>
                    <a:cubicBezTo>
                      <a:pt x="16589" y="3484"/>
                      <a:pt x="18268" y="4370"/>
                      <a:pt x="19819" y="5447"/>
                    </a:cubicBezTo>
                    <a:cubicBezTo>
                      <a:pt x="20421" y="6587"/>
                      <a:pt x="20864" y="7759"/>
                      <a:pt x="21181" y="8994"/>
                    </a:cubicBezTo>
                    <a:cubicBezTo>
                      <a:pt x="21118" y="9026"/>
                      <a:pt x="21054" y="9089"/>
                      <a:pt x="21023" y="9152"/>
                    </a:cubicBezTo>
                    <a:cubicBezTo>
                      <a:pt x="20833" y="9469"/>
                      <a:pt x="20928" y="9881"/>
                      <a:pt x="21244" y="10102"/>
                    </a:cubicBezTo>
                    <a:cubicBezTo>
                      <a:pt x="21360" y="10202"/>
                      <a:pt x="21502" y="10249"/>
                      <a:pt x="21647" y="10249"/>
                    </a:cubicBezTo>
                    <a:cubicBezTo>
                      <a:pt x="21780" y="10249"/>
                      <a:pt x="21915" y="10210"/>
                      <a:pt x="22036" y="10134"/>
                    </a:cubicBezTo>
                    <a:cubicBezTo>
                      <a:pt x="22054" y="10169"/>
                      <a:pt x="22090" y="10194"/>
                      <a:pt x="22130" y="10194"/>
                    </a:cubicBezTo>
                    <a:cubicBezTo>
                      <a:pt x="22163" y="10194"/>
                      <a:pt x="22198" y="10177"/>
                      <a:pt x="22226" y="10134"/>
                    </a:cubicBezTo>
                    <a:cubicBezTo>
                      <a:pt x="22226" y="10102"/>
                      <a:pt x="22258" y="10039"/>
                      <a:pt x="22258" y="9976"/>
                    </a:cubicBezTo>
                    <a:cubicBezTo>
                      <a:pt x="22290" y="9976"/>
                      <a:pt x="22321" y="9944"/>
                      <a:pt x="22321" y="9944"/>
                    </a:cubicBezTo>
                    <a:cubicBezTo>
                      <a:pt x="22353" y="9944"/>
                      <a:pt x="22321" y="9912"/>
                      <a:pt x="22321" y="9912"/>
                    </a:cubicBezTo>
                    <a:cubicBezTo>
                      <a:pt x="22309" y="9912"/>
                      <a:pt x="22302" y="9912"/>
                      <a:pt x="22297" y="9914"/>
                    </a:cubicBezTo>
                    <a:lnTo>
                      <a:pt x="22297" y="9914"/>
                    </a:lnTo>
                    <a:cubicBezTo>
                      <a:pt x="22375" y="9576"/>
                      <a:pt x="22218" y="9243"/>
                      <a:pt x="21941" y="9089"/>
                    </a:cubicBezTo>
                    <a:cubicBezTo>
                      <a:pt x="21796" y="8992"/>
                      <a:pt x="21632" y="8951"/>
                      <a:pt x="21479" y="8951"/>
                    </a:cubicBezTo>
                    <a:cubicBezTo>
                      <a:pt x="21431" y="8951"/>
                      <a:pt x="21384" y="8955"/>
                      <a:pt x="21339" y="8962"/>
                    </a:cubicBezTo>
                    <a:cubicBezTo>
                      <a:pt x="21118" y="7759"/>
                      <a:pt x="20674" y="6619"/>
                      <a:pt x="20041" y="5605"/>
                    </a:cubicBezTo>
                    <a:lnTo>
                      <a:pt x="20041" y="5605"/>
                    </a:lnTo>
                    <a:cubicBezTo>
                      <a:pt x="20643" y="6017"/>
                      <a:pt x="21244" y="6492"/>
                      <a:pt x="21815" y="6999"/>
                    </a:cubicBezTo>
                    <a:cubicBezTo>
                      <a:pt x="21720" y="7062"/>
                      <a:pt x="21656" y="7157"/>
                      <a:pt x="21593" y="7284"/>
                    </a:cubicBezTo>
                    <a:cubicBezTo>
                      <a:pt x="21308" y="7822"/>
                      <a:pt x="21815" y="8297"/>
                      <a:pt x="22321" y="8361"/>
                    </a:cubicBezTo>
                    <a:cubicBezTo>
                      <a:pt x="22400" y="8382"/>
                      <a:pt x="22480" y="8392"/>
                      <a:pt x="22559" y="8392"/>
                    </a:cubicBezTo>
                    <a:cubicBezTo>
                      <a:pt x="22833" y="8392"/>
                      <a:pt x="23100" y="8272"/>
                      <a:pt x="23271" y="8076"/>
                    </a:cubicBezTo>
                    <a:cubicBezTo>
                      <a:pt x="23287" y="8107"/>
                      <a:pt x="23319" y="8123"/>
                      <a:pt x="23350" y="8123"/>
                    </a:cubicBezTo>
                    <a:cubicBezTo>
                      <a:pt x="23382" y="8123"/>
                      <a:pt x="23414" y="8107"/>
                      <a:pt x="23430" y="8076"/>
                    </a:cubicBezTo>
                    <a:cubicBezTo>
                      <a:pt x="23620" y="7632"/>
                      <a:pt x="23683" y="6840"/>
                      <a:pt x="23113" y="6650"/>
                    </a:cubicBezTo>
                    <a:cubicBezTo>
                      <a:pt x="23008" y="6626"/>
                      <a:pt x="22901" y="6614"/>
                      <a:pt x="22793" y="6614"/>
                    </a:cubicBezTo>
                    <a:cubicBezTo>
                      <a:pt x="22481" y="6614"/>
                      <a:pt x="22169" y="6715"/>
                      <a:pt x="21910" y="6904"/>
                    </a:cubicBezTo>
                    <a:cubicBezTo>
                      <a:pt x="21213" y="6239"/>
                      <a:pt x="20421" y="5637"/>
                      <a:pt x="19629" y="5067"/>
                    </a:cubicBezTo>
                    <a:cubicBezTo>
                      <a:pt x="20136" y="5020"/>
                      <a:pt x="20643" y="4996"/>
                      <a:pt x="21149" y="4996"/>
                    </a:cubicBezTo>
                    <a:cubicBezTo>
                      <a:pt x="21656" y="4996"/>
                      <a:pt x="22163" y="5020"/>
                      <a:pt x="22670" y="5067"/>
                    </a:cubicBezTo>
                    <a:cubicBezTo>
                      <a:pt x="22701" y="5289"/>
                      <a:pt x="22828" y="5510"/>
                      <a:pt x="23050" y="5637"/>
                    </a:cubicBezTo>
                    <a:cubicBezTo>
                      <a:pt x="23145" y="5685"/>
                      <a:pt x="23248" y="5708"/>
                      <a:pt x="23350" y="5708"/>
                    </a:cubicBezTo>
                    <a:cubicBezTo>
                      <a:pt x="23453" y="5708"/>
                      <a:pt x="23556" y="5685"/>
                      <a:pt x="23651" y="5637"/>
                    </a:cubicBezTo>
                    <a:cubicBezTo>
                      <a:pt x="23651" y="5708"/>
                      <a:pt x="23705" y="5744"/>
                      <a:pt x="23772" y="5744"/>
                    </a:cubicBezTo>
                    <a:cubicBezTo>
                      <a:pt x="23794" y="5744"/>
                      <a:pt x="23818" y="5740"/>
                      <a:pt x="23841" y="5732"/>
                    </a:cubicBezTo>
                    <a:cubicBezTo>
                      <a:pt x="24000" y="5605"/>
                      <a:pt x="24126" y="5447"/>
                      <a:pt x="24158" y="5257"/>
                    </a:cubicBezTo>
                    <a:lnTo>
                      <a:pt x="24190" y="5257"/>
                    </a:lnTo>
                    <a:cubicBezTo>
                      <a:pt x="24221" y="5225"/>
                      <a:pt x="24221" y="5194"/>
                      <a:pt x="24190" y="5162"/>
                    </a:cubicBezTo>
                    <a:cubicBezTo>
                      <a:pt x="24221" y="4877"/>
                      <a:pt x="24095" y="4592"/>
                      <a:pt x="23873" y="4402"/>
                    </a:cubicBezTo>
                    <a:cubicBezTo>
                      <a:pt x="23732" y="4261"/>
                      <a:pt x="23547" y="4189"/>
                      <a:pt x="23363" y="4189"/>
                    </a:cubicBezTo>
                    <a:cubicBezTo>
                      <a:pt x="23133" y="4189"/>
                      <a:pt x="22905" y="4300"/>
                      <a:pt x="22765" y="4529"/>
                    </a:cubicBezTo>
                    <a:cubicBezTo>
                      <a:pt x="22670" y="4655"/>
                      <a:pt x="22670" y="4814"/>
                      <a:pt x="22670" y="4940"/>
                    </a:cubicBezTo>
                    <a:cubicBezTo>
                      <a:pt x="21997" y="4841"/>
                      <a:pt x="21311" y="4792"/>
                      <a:pt x="20629" y="4792"/>
                    </a:cubicBezTo>
                    <a:cubicBezTo>
                      <a:pt x="20220" y="4792"/>
                      <a:pt x="19811" y="4810"/>
                      <a:pt x="19408" y="4845"/>
                    </a:cubicBezTo>
                    <a:cubicBezTo>
                      <a:pt x="19376" y="4877"/>
                      <a:pt x="19376" y="4877"/>
                      <a:pt x="19344" y="4877"/>
                    </a:cubicBezTo>
                    <a:cubicBezTo>
                      <a:pt x="19186" y="4782"/>
                      <a:pt x="19059" y="4687"/>
                      <a:pt x="18901" y="4592"/>
                    </a:cubicBezTo>
                    <a:cubicBezTo>
                      <a:pt x="17603" y="3800"/>
                      <a:pt x="16241" y="2882"/>
                      <a:pt x="14752" y="2439"/>
                    </a:cubicBezTo>
                    <a:cubicBezTo>
                      <a:pt x="14752" y="2375"/>
                      <a:pt x="14721" y="2312"/>
                      <a:pt x="14721" y="2248"/>
                    </a:cubicBezTo>
                    <a:cubicBezTo>
                      <a:pt x="14721" y="2185"/>
                      <a:pt x="14657" y="2122"/>
                      <a:pt x="14594" y="2122"/>
                    </a:cubicBezTo>
                    <a:cubicBezTo>
                      <a:pt x="14752" y="1710"/>
                      <a:pt x="14911" y="1330"/>
                      <a:pt x="15069" y="918"/>
                    </a:cubicBezTo>
                    <a:cubicBezTo>
                      <a:pt x="15196" y="1013"/>
                      <a:pt x="15322" y="1045"/>
                      <a:pt x="15481" y="1077"/>
                    </a:cubicBezTo>
                    <a:cubicBezTo>
                      <a:pt x="15481" y="1099"/>
                      <a:pt x="15512" y="1122"/>
                      <a:pt x="15542" y="1122"/>
                    </a:cubicBezTo>
                    <a:cubicBezTo>
                      <a:pt x="15554" y="1122"/>
                      <a:pt x="15566" y="1118"/>
                      <a:pt x="15576" y="1108"/>
                    </a:cubicBezTo>
                    <a:cubicBezTo>
                      <a:pt x="15576" y="1108"/>
                      <a:pt x="15607" y="1077"/>
                      <a:pt x="15607" y="1077"/>
                    </a:cubicBezTo>
                    <a:cubicBezTo>
                      <a:pt x="15861" y="1077"/>
                      <a:pt x="16114" y="950"/>
                      <a:pt x="16272" y="792"/>
                    </a:cubicBezTo>
                    <a:cubicBezTo>
                      <a:pt x="16367" y="697"/>
                      <a:pt x="16336" y="538"/>
                      <a:pt x="16209" y="507"/>
                    </a:cubicBezTo>
                    <a:cubicBezTo>
                      <a:pt x="16336" y="348"/>
                      <a:pt x="16399" y="190"/>
                      <a:pt x="164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20"/>
              <p:cNvSpPr/>
              <p:nvPr/>
            </p:nvSpPr>
            <p:spPr>
              <a:xfrm flipH="1">
                <a:off x="1527517" y="15751"/>
                <a:ext cx="377932" cy="481687"/>
              </a:xfrm>
              <a:custGeom>
                <a:rect b="b" l="l" r="r" t="t"/>
                <a:pathLst>
                  <a:path extrusionOk="0" h="15014" w="11780">
                    <a:moveTo>
                      <a:pt x="4529" y="127"/>
                    </a:moveTo>
                    <a:cubicBezTo>
                      <a:pt x="4877" y="602"/>
                      <a:pt x="5131" y="1108"/>
                      <a:pt x="5257" y="1678"/>
                    </a:cubicBezTo>
                    <a:cubicBezTo>
                      <a:pt x="5416" y="2439"/>
                      <a:pt x="5004" y="3104"/>
                      <a:pt x="4561" y="3674"/>
                    </a:cubicBezTo>
                    <a:cubicBezTo>
                      <a:pt x="4497" y="2502"/>
                      <a:pt x="4497" y="1330"/>
                      <a:pt x="4529" y="127"/>
                    </a:cubicBezTo>
                    <a:close/>
                    <a:moveTo>
                      <a:pt x="4751" y="5510"/>
                    </a:moveTo>
                    <a:cubicBezTo>
                      <a:pt x="5511" y="5510"/>
                      <a:pt x="6208" y="5985"/>
                      <a:pt x="6524" y="6682"/>
                    </a:cubicBezTo>
                    <a:cubicBezTo>
                      <a:pt x="6873" y="7411"/>
                      <a:pt x="7063" y="8171"/>
                      <a:pt x="7094" y="8962"/>
                    </a:cubicBezTo>
                    <a:cubicBezTo>
                      <a:pt x="7189" y="10799"/>
                      <a:pt x="6714" y="12509"/>
                      <a:pt x="7379" y="14219"/>
                    </a:cubicBezTo>
                    <a:cubicBezTo>
                      <a:pt x="6271" y="13111"/>
                      <a:pt x="4972" y="12256"/>
                      <a:pt x="3864" y="11179"/>
                    </a:cubicBezTo>
                    <a:cubicBezTo>
                      <a:pt x="2249" y="9596"/>
                      <a:pt x="2819" y="6967"/>
                      <a:pt x="4466" y="5700"/>
                    </a:cubicBezTo>
                    <a:cubicBezTo>
                      <a:pt x="4656" y="7601"/>
                      <a:pt x="5099" y="9437"/>
                      <a:pt x="5733" y="11242"/>
                    </a:cubicBezTo>
                    <a:cubicBezTo>
                      <a:pt x="5745" y="11280"/>
                      <a:pt x="5777" y="11298"/>
                      <a:pt x="5810" y="11298"/>
                    </a:cubicBezTo>
                    <a:cubicBezTo>
                      <a:pt x="5860" y="11298"/>
                      <a:pt x="5910" y="11256"/>
                      <a:pt x="5891" y="11179"/>
                    </a:cubicBezTo>
                    <a:cubicBezTo>
                      <a:pt x="5448" y="9279"/>
                      <a:pt x="5004" y="7442"/>
                      <a:pt x="4751" y="5510"/>
                    </a:cubicBezTo>
                    <a:close/>
                    <a:moveTo>
                      <a:pt x="3009" y="0"/>
                    </a:moveTo>
                    <a:cubicBezTo>
                      <a:pt x="1869" y="665"/>
                      <a:pt x="1077" y="1932"/>
                      <a:pt x="634" y="3135"/>
                    </a:cubicBezTo>
                    <a:cubicBezTo>
                      <a:pt x="0" y="4782"/>
                      <a:pt x="380" y="6650"/>
                      <a:pt x="1552" y="7949"/>
                    </a:cubicBezTo>
                    <a:cubicBezTo>
                      <a:pt x="1579" y="7989"/>
                      <a:pt x="1616" y="8006"/>
                      <a:pt x="1654" y="8006"/>
                    </a:cubicBezTo>
                    <a:cubicBezTo>
                      <a:pt x="1705" y="8006"/>
                      <a:pt x="1755" y="7972"/>
                      <a:pt x="1774" y="7917"/>
                    </a:cubicBezTo>
                    <a:cubicBezTo>
                      <a:pt x="2249" y="6460"/>
                      <a:pt x="3357" y="5479"/>
                      <a:pt x="4307" y="4370"/>
                    </a:cubicBezTo>
                    <a:cubicBezTo>
                      <a:pt x="4339" y="4719"/>
                      <a:pt x="4371" y="5067"/>
                      <a:pt x="4434" y="5415"/>
                    </a:cubicBezTo>
                    <a:cubicBezTo>
                      <a:pt x="2977" y="6397"/>
                      <a:pt x="2344" y="8202"/>
                      <a:pt x="2819" y="9881"/>
                    </a:cubicBezTo>
                    <a:cubicBezTo>
                      <a:pt x="3579" y="12161"/>
                      <a:pt x="6271" y="13206"/>
                      <a:pt x="7759" y="14979"/>
                    </a:cubicBezTo>
                    <a:cubicBezTo>
                      <a:pt x="7775" y="15003"/>
                      <a:pt x="7799" y="15013"/>
                      <a:pt x="7825" y="15013"/>
                    </a:cubicBezTo>
                    <a:cubicBezTo>
                      <a:pt x="7902" y="15013"/>
                      <a:pt x="7997" y="14924"/>
                      <a:pt x="7949" y="14853"/>
                    </a:cubicBezTo>
                    <a:cubicBezTo>
                      <a:pt x="6588" y="12541"/>
                      <a:pt x="7696" y="10039"/>
                      <a:pt x="7094" y="7601"/>
                    </a:cubicBezTo>
                    <a:cubicBezTo>
                      <a:pt x="6868" y="6667"/>
                      <a:pt x="6162" y="5356"/>
                      <a:pt x="5112" y="5356"/>
                    </a:cubicBezTo>
                    <a:cubicBezTo>
                      <a:pt x="4986" y="5356"/>
                      <a:pt x="4855" y="5375"/>
                      <a:pt x="4719" y="5415"/>
                    </a:cubicBezTo>
                    <a:cubicBezTo>
                      <a:pt x="4687" y="5099"/>
                      <a:pt x="4656" y="4782"/>
                      <a:pt x="4624" y="4465"/>
                    </a:cubicBezTo>
                    <a:cubicBezTo>
                      <a:pt x="4592" y="4307"/>
                      <a:pt x="4592" y="4180"/>
                      <a:pt x="4592" y="4022"/>
                    </a:cubicBezTo>
                    <a:cubicBezTo>
                      <a:pt x="4814" y="3737"/>
                      <a:pt x="5036" y="3452"/>
                      <a:pt x="5194" y="3135"/>
                    </a:cubicBezTo>
                    <a:cubicBezTo>
                      <a:pt x="5574" y="2470"/>
                      <a:pt x="5574" y="1678"/>
                      <a:pt x="5226" y="1013"/>
                    </a:cubicBezTo>
                    <a:lnTo>
                      <a:pt x="5226" y="1013"/>
                    </a:lnTo>
                    <a:cubicBezTo>
                      <a:pt x="5669" y="1615"/>
                      <a:pt x="6239" y="2090"/>
                      <a:pt x="6904" y="2439"/>
                    </a:cubicBezTo>
                    <a:cubicBezTo>
                      <a:pt x="8424" y="3230"/>
                      <a:pt x="10135" y="3325"/>
                      <a:pt x="11465" y="4529"/>
                    </a:cubicBezTo>
                    <a:cubicBezTo>
                      <a:pt x="11491" y="4555"/>
                      <a:pt x="11522" y="4566"/>
                      <a:pt x="11553" y="4566"/>
                    </a:cubicBezTo>
                    <a:cubicBezTo>
                      <a:pt x="11668" y="4566"/>
                      <a:pt x="11780" y="4407"/>
                      <a:pt x="11655" y="4307"/>
                    </a:cubicBezTo>
                    <a:cubicBezTo>
                      <a:pt x="10705" y="3515"/>
                      <a:pt x="9850" y="2724"/>
                      <a:pt x="9279" y="1583"/>
                    </a:cubicBezTo>
                    <a:cubicBezTo>
                      <a:pt x="9089" y="1203"/>
                      <a:pt x="8963" y="792"/>
                      <a:pt x="8804" y="412"/>
                    </a:cubicBezTo>
                    <a:lnTo>
                      <a:pt x="8804" y="412"/>
                    </a:lnTo>
                    <a:cubicBezTo>
                      <a:pt x="9058" y="728"/>
                      <a:pt x="9248" y="1077"/>
                      <a:pt x="9406" y="1457"/>
                    </a:cubicBezTo>
                    <a:cubicBezTo>
                      <a:pt x="9446" y="1510"/>
                      <a:pt x="9502" y="1535"/>
                      <a:pt x="9556" y="1535"/>
                    </a:cubicBezTo>
                    <a:cubicBezTo>
                      <a:pt x="9632" y="1535"/>
                      <a:pt x="9704" y="1486"/>
                      <a:pt x="9723" y="1393"/>
                    </a:cubicBezTo>
                    <a:cubicBezTo>
                      <a:pt x="9723" y="982"/>
                      <a:pt x="9755" y="507"/>
                      <a:pt x="9786" y="0"/>
                    </a:cubicBezTo>
                    <a:lnTo>
                      <a:pt x="9469" y="0"/>
                    </a:lnTo>
                    <a:cubicBezTo>
                      <a:pt x="9469" y="285"/>
                      <a:pt x="9438" y="538"/>
                      <a:pt x="9438" y="792"/>
                    </a:cubicBezTo>
                    <a:cubicBezTo>
                      <a:pt x="9279" y="538"/>
                      <a:pt x="9089" y="253"/>
                      <a:pt x="8868" y="0"/>
                    </a:cubicBezTo>
                    <a:lnTo>
                      <a:pt x="8266" y="0"/>
                    </a:lnTo>
                    <a:cubicBezTo>
                      <a:pt x="8456" y="348"/>
                      <a:pt x="8614" y="728"/>
                      <a:pt x="8773" y="1108"/>
                    </a:cubicBezTo>
                    <a:cubicBezTo>
                      <a:pt x="9089" y="1932"/>
                      <a:pt x="9564" y="2724"/>
                      <a:pt x="10198" y="3357"/>
                    </a:cubicBezTo>
                    <a:cubicBezTo>
                      <a:pt x="9628" y="3104"/>
                      <a:pt x="9089" y="2914"/>
                      <a:pt x="8488" y="2724"/>
                    </a:cubicBezTo>
                    <a:cubicBezTo>
                      <a:pt x="6904" y="2217"/>
                      <a:pt x="5669" y="1425"/>
                      <a:pt x="5036" y="0"/>
                    </a:cubicBezTo>
                    <a:lnTo>
                      <a:pt x="4719" y="0"/>
                    </a:lnTo>
                    <a:cubicBezTo>
                      <a:pt x="4751" y="158"/>
                      <a:pt x="4814" y="285"/>
                      <a:pt x="4877" y="443"/>
                    </a:cubicBezTo>
                    <a:cubicBezTo>
                      <a:pt x="4782" y="285"/>
                      <a:pt x="4687" y="127"/>
                      <a:pt x="4561" y="0"/>
                    </a:cubicBezTo>
                    <a:lnTo>
                      <a:pt x="4307" y="0"/>
                    </a:lnTo>
                    <a:cubicBezTo>
                      <a:pt x="4212" y="1330"/>
                      <a:pt x="4212" y="2692"/>
                      <a:pt x="4307" y="4022"/>
                    </a:cubicBezTo>
                    <a:cubicBezTo>
                      <a:pt x="3421" y="5099"/>
                      <a:pt x="2376" y="5954"/>
                      <a:pt x="1774" y="7221"/>
                    </a:cubicBezTo>
                    <a:cubicBezTo>
                      <a:pt x="1665" y="7420"/>
                      <a:pt x="1639" y="7547"/>
                      <a:pt x="1589" y="7547"/>
                    </a:cubicBezTo>
                    <a:cubicBezTo>
                      <a:pt x="1552" y="7547"/>
                      <a:pt x="1502" y="7477"/>
                      <a:pt x="1394" y="7316"/>
                    </a:cubicBezTo>
                    <a:cubicBezTo>
                      <a:pt x="1077" y="6904"/>
                      <a:pt x="855" y="6397"/>
                      <a:pt x="697" y="5890"/>
                    </a:cubicBezTo>
                    <a:cubicBezTo>
                      <a:pt x="539" y="5099"/>
                      <a:pt x="570" y="4275"/>
                      <a:pt x="792" y="3515"/>
                    </a:cubicBezTo>
                    <a:cubicBezTo>
                      <a:pt x="1172" y="2122"/>
                      <a:pt x="2217" y="570"/>
                      <a:pt x="36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4" name="Google Shape;1384;p20"/>
            <p:cNvSpPr/>
            <p:nvPr/>
          </p:nvSpPr>
          <p:spPr>
            <a:xfrm flipH="1">
              <a:off x="8904380" y="1228450"/>
              <a:ext cx="239616" cy="222950"/>
            </a:xfrm>
            <a:custGeom>
              <a:rect b="b" l="l" r="r" t="t"/>
              <a:pathLst>
                <a:path extrusionOk="0" h="13257" w="14248">
                  <a:moveTo>
                    <a:pt x="0" y="1"/>
                  </a:moveTo>
                  <a:lnTo>
                    <a:pt x="0" y="507"/>
                  </a:lnTo>
                  <a:cubicBezTo>
                    <a:pt x="1203" y="951"/>
                    <a:pt x="2344" y="1521"/>
                    <a:pt x="3420" y="2249"/>
                  </a:cubicBezTo>
                  <a:cubicBezTo>
                    <a:pt x="5257" y="3579"/>
                    <a:pt x="6270" y="5669"/>
                    <a:pt x="7474" y="7538"/>
                  </a:cubicBezTo>
                  <a:cubicBezTo>
                    <a:pt x="8646" y="9375"/>
                    <a:pt x="10229" y="11497"/>
                    <a:pt x="12383" y="12130"/>
                  </a:cubicBezTo>
                  <a:cubicBezTo>
                    <a:pt x="11017" y="12478"/>
                    <a:pt x="9641" y="12674"/>
                    <a:pt x="8277" y="12674"/>
                  </a:cubicBezTo>
                  <a:cubicBezTo>
                    <a:pt x="6161" y="12674"/>
                    <a:pt x="4073" y="12201"/>
                    <a:pt x="2090" y="11085"/>
                  </a:cubicBezTo>
                  <a:cubicBezTo>
                    <a:pt x="1362" y="10641"/>
                    <a:pt x="633" y="10166"/>
                    <a:pt x="0" y="9596"/>
                  </a:cubicBezTo>
                  <a:lnTo>
                    <a:pt x="0" y="10388"/>
                  </a:lnTo>
                  <a:cubicBezTo>
                    <a:pt x="2399" y="12463"/>
                    <a:pt x="5210" y="13257"/>
                    <a:pt x="8102" y="13257"/>
                  </a:cubicBezTo>
                  <a:cubicBezTo>
                    <a:pt x="10021" y="13257"/>
                    <a:pt x="11976" y="12907"/>
                    <a:pt x="13871" y="12352"/>
                  </a:cubicBezTo>
                  <a:cubicBezTo>
                    <a:pt x="14179" y="12259"/>
                    <a:pt x="14247" y="11749"/>
                    <a:pt x="13902" y="11749"/>
                  </a:cubicBezTo>
                  <a:cubicBezTo>
                    <a:pt x="13892" y="11749"/>
                    <a:pt x="13882" y="11749"/>
                    <a:pt x="13871" y="11750"/>
                  </a:cubicBezTo>
                  <a:cubicBezTo>
                    <a:pt x="13858" y="11750"/>
                    <a:pt x="13844" y="11750"/>
                    <a:pt x="13831" y="11750"/>
                  </a:cubicBezTo>
                  <a:cubicBezTo>
                    <a:pt x="10339" y="11750"/>
                    <a:pt x="8165" y="7623"/>
                    <a:pt x="6587" y="5036"/>
                  </a:cubicBezTo>
                  <a:cubicBezTo>
                    <a:pt x="5827" y="3801"/>
                    <a:pt x="4845" y="2693"/>
                    <a:pt x="3737" y="1806"/>
                  </a:cubicBezTo>
                  <a:cubicBezTo>
                    <a:pt x="2629" y="887"/>
                    <a:pt x="1298" y="47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76500" y="671425"/>
            <a:ext cx="3591000" cy="359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3380100" y="2829375"/>
            <a:ext cx="23838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472549" y="-1875"/>
            <a:ext cx="459083" cy="274153"/>
            <a:chOff x="4981604" y="-19"/>
            <a:chExt cx="735828" cy="439419"/>
          </a:xfrm>
        </p:grpSpPr>
        <p:sp>
          <p:nvSpPr>
            <p:cNvPr id="30" name="Google Shape;30;p3"/>
            <p:cNvSpPr/>
            <p:nvPr/>
          </p:nvSpPr>
          <p:spPr>
            <a:xfrm>
              <a:off x="5007030" y="-19"/>
              <a:ext cx="710401" cy="439419"/>
            </a:xfrm>
            <a:custGeom>
              <a:rect b="b" l="l" r="r" t="t"/>
              <a:pathLst>
                <a:path extrusionOk="0" h="13618" w="22016">
                  <a:moveTo>
                    <a:pt x="846" y="503"/>
                  </a:moveTo>
                  <a:lnTo>
                    <a:pt x="846" y="503"/>
                  </a:lnTo>
                  <a:cubicBezTo>
                    <a:pt x="961" y="603"/>
                    <a:pt x="1061" y="689"/>
                    <a:pt x="1176" y="761"/>
                  </a:cubicBezTo>
                  <a:cubicBezTo>
                    <a:pt x="1606" y="1090"/>
                    <a:pt x="2093" y="1348"/>
                    <a:pt x="2580" y="1563"/>
                  </a:cubicBezTo>
                  <a:cubicBezTo>
                    <a:pt x="2437" y="1735"/>
                    <a:pt x="2308" y="1922"/>
                    <a:pt x="2193" y="2122"/>
                  </a:cubicBezTo>
                  <a:cubicBezTo>
                    <a:pt x="1720" y="1592"/>
                    <a:pt x="1262" y="1062"/>
                    <a:pt x="846" y="503"/>
                  </a:cubicBezTo>
                  <a:close/>
                  <a:moveTo>
                    <a:pt x="5246" y="646"/>
                  </a:moveTo>
                  <a:lnTo>
                    <a:pt x="5246" y="646"/>
                  </a:lnTo>
                  <a:cubicBezTo>
                    <a:pt x="7195" y="718"/>
                    <a:pt x="9403" y="2280"/>
                    <a:pt x="11037" y="3426"/>
                  </a:cubicBezTo>
                  <a:cubicBezTo>
                    <a:pt x="10984" y="3425"/>
                    <a:pt x="10932" y="3424"/>
                    <a:pt x="10880" y="3424"/>
                  </a:cubicBezTo>
                  <a:cubicBezTo>
                    <a:pt x="9449" y="3424"/>
                    <a:pt x="8105" y="3980"/>
                    <a:pt x="6694" y="4215"/>
                  </a:cubicBezTo>
                  <a:cubicBezTo>
                    <a:pt x="6488" y="4245"/>
                    <a:pt x="6284" y="4260"/>
                    <a:pt x="6083" y="4260"/>
                  </a:cubicBezTo>
                  <a:cubicBezTo>
                    <a:pt x="4954" y="4260"/>
                    <a:pt x="3909" y="3798"/>
                    <a:pt x="3082" y="3068"/>
                  </a:cubicBezTo>
                  <a:cubicBezTo>
                    <a:pt x="2838" y="2824"/>
                    <a:pt x="2595" y="2566"/>
                    <a:pt x="2365" y="2308"/>
                  </a:cubicBezTo>
                  <a:cubicBezTo>
                    <a:pt x="2494" y="2079"/>
                    <a:pt x="2652" y="1864"/>
                    <a:pt x="2838" y="1678"/>
                  </a:cubicBezTo>
                  <a:cubicBezTo>
                    <a:pt x="4014" y="2165"/>
                    <a:pt x="5261" y="2509"/>
                    <a:pt x="6293" y="3312"/>
                  </a:cubicBezTo>
                  <a:cubicBezTo>
                    <a:pt x="6318" y="3331"/>
                    <a:pt x="6348" y="3340"/>
                    <a:pt x="6377" y="3340"/>
                  </a:cubicBezTo>
                  <a:cubicBezTo>
                    <a:pt x="6478" y="3340"/>
                    <a:pt x="6577" y="3240"/>
                    <a:pt x="6522" y="3140"/>
                  </a:cubicBezTo>
                  <a:cubicBezTo>
                    <a:pt x="6092" y="2308"/>
                    <a:pt x="5691" y="1463"/>
                    <a:pt x="5246" y="646"/>
                  </a:cubicBezTo>
                  <a:close/>
                  <a:moveTo>
                    <a:pt x="3971" y="3957"/>
                  </a:moveTo>
                  <a:lnTo>
                    <a:pt x="3971" y="3957"/>
                  </a:lnTo>
                  <a:cubicBezTo>
                    <a:pt x="4444" y="4186"/>
                    <a:pt x="4960" y="4344"/>
                    <a:pt x="5476" y="4444"/>
                  </a:cubicBezTo>
                  <a:cubicBezTo>
                    <a:pt x="5727" y="4489"/>
                    <a:pt x="5977" y="4509"/>
                    <a:pt x="6226" y="4509"/>
                  </a:cubicBezTo>
                  <a:cubicBezTo>
                    <a:pt x="6772" y="4509"/>
                    <a:pt x="7313" y="4414"/>
                    <a:pt x="7855" y="4286"/>
                  </a:cubicBezTo>
                  <a:lnTo>
                    <a:pt x="7855" y="4286"/>
                  </a:lnTo>
                  <a:cubicBezTo>
                    <a:pt x="7210" y="4802"/>
                    <a:pt x="6780" y="5576"/>
                    <a:pt x="7023" y="6408"/>
                  </a:cubicBezTo>
                  <a:cubicBezTo>
                    <a:pt x="7023" y="6408"/>
                    <a:pt x="7009" y="6422"/>
                    <a:pt x="7009" y="6436"/>
                  </a:cubicBezTo>
                  <a:cubicBezTo>
                    <a:pt x="6780" y="6264"/>
                    <a:pt x="6551" y="6107"/>
                    <a:pt x="6321" y="5935"/>
                  </a:cubicBezTo>
                  <a:cubicBezTo>
                    <a:pt x="5504" y="5318"/>
                    <a:pt x="4716" y="4659"/>
                    <a:pt x="3971" y="3957"/>
                  </a:cubicBezTo>
                  <a:close/>
                  <a:moveTo>
                    <a:pt x="9630" y="3962"/>
                  </a:moveTo>
                  <a:cubicBezTo>
                    <a:pt x="10062" y="3962"/>
                    <a:pt x="10499" y="4047"/>
                    <a:pt x="10936" y="4129"/>
                  </a:cubicBezTo>
                  <a:cubicBezTo>
                    <a:pt x="11330" y="4201"/>
                    <a:pt x="11728" y="4237"/>
                    <a:pt x="12125" y="4237"/>
                  </a:cubicBezTo>
                  <a:cubicBezTo>
                    <a:pt x="12595" y="4237"/>
                    <a:pt x="13065" y="4187"/>
                    <a:pt x="13531" y="4086"/>
                  </a:cubicBezTo>
                  <a:lnTo>
                    <a:pt x="13531" y="4086"/>
                  </a:lnTo>
                  <a:cubicBezTo>
                    <a:pt x="13043" y="4415"/>
                    <a:pt x="12585" y="4774"/>
                    <a:pt x="12140" y="5161"/>
                  </a:cubicBezTo>
                  <a:cubicBezTo>
                    <a:pt x="11068" y="6078"/>
                    <a:pt x="9959" y="6692"/>
                    <a:pt x="8689" y="6692"/>
                  </a:cubicBezTo>
                  <a:cubicBezTo>
                    <a:pt x="8194" y="6692"/>
                    <a:pt x="7675" y="6598"/>
                    <a:pt x="7124" y="6393"/>
                  </a:cubicBezTo>
                  <a:cubicBezTo>
                    <a:pt x="7052" y="5419"/>
                    <a:pt x="7625" y="4731"/>
                    <a:pt x="8442" y="4258"/>
                  </a:cubicBezTo>
                  <a:cubicBezTo>
                    <a:pt x="8830" y="4036"/>
                    <a:pt x="9228" y="3962"/>
                    <a:pt x="9630" y="3962"/>
                  </a:cubicBezTo>
                  <a:close/>
                  <a:moveTo>
                    <a:pt x="7496" y="6780"/>
                  </a:moveTo>
                  <a:lnTo>
                    <a:pt x="7496" y="6780"/>
                  </a:lnTo>
                  <a:cubicBezTo>
                    <a:pt x="7797" y="6881"/>
                    <a:pt x="8098" y="6952"/>
                    <a:pt x="8414" y="6981"/>
                  </a:cubicBezTo>
                  <a:cubicBezTo>
                    <a:pt x="8242" y="6995"/>
                    <a:pt x="8055" y="7010"/>
                    <a:pt x="7883" y="7053"/>
                  </a:cubicBezTo>
                  <a:cubicBezTo>
                    <a:pt x="7754" y="6952"/>
                    <a:pt x="7625" y="6881"/>
                    <a:pt x="7496" y="6780"/>
                  </a:cubicBezTo>
                  <a:close/>
                  <a:moveTo>
                    <a:pt x="8372" y="7105"/>
                  </a:moveTo>
                  <a:cubicBezTo>
                    <a:pt x="8796" y="7105"/>
                    <a:pt x="9223" y="7178"/>
                    <a:pt x="9632" y="7311"/>
                  </a:cubicBezTo>
                  <a:cubicBezTo>
                    <a:pt x="10334" y="7569"/>
                    <a:pt x="10693" y="8228"/>
                    <a:pt x="10951" y="8901"/>
                  </a:cubicBezTo>
                  <a:cubicBezTo>
                    <a:pt x="9933" y="8357"/>
                    <a:pt x="8944" y="7769"/>
                    <a:pt x="7998" y="7124"/>
                  </a:cubicBezTo>
                  <a:cubicBezTo>
                    <a:pt x="8122" y="7111"/>
                    <a:pt x="8247" y="7105"/>
                    <a:pt x="8372" y="7105"/>
                  </a:cubicBezTo>
                  <a:close/>
                  <a:moveTo>
                    <a:pt x="2036" y="2394"/>
                  </a:moveTo>
                  <a:cubicBezTo>
                    <a:pt x="2036" y="2437"/>
                    <a:pt x="2064" y="2466"/>
                    <a:pt x="2093" y="2495"/>
                  </a:cubicBezTo>
                  <a:cubicBezTo>
                    <a:pt x="2437" y="3183"/>
                    <a:pt x="3010" y="3756"/>
                    <a:pt x="3311" y="4487"/>
                  </a:cubicBezTo>
                  <a:cubicBezTo>
                    <a:pt x="3641" y="5304"/>
                    <a:pt x="3541" y="6193"/>
                    <a:pt x="3555" y="7038"/>
                  </a:cubicBezTo>
                  <a:cubicBezTo>
                    <a:pt x="3555" y="7870"/>
                    <a:pt x="3655" y="8873"/>
                    <a:pt x="4214" y="9518"/>
                  </a:cubicBezTo>
                  <a:cubicBezTo>
                    <a:pt x="2896" y="9088"/>
                    <a:pt x="1778" y="8342"/>
                    <a:pt x="1090" y="7096"/>
                  </a:cubicBezTo>
                  <a:cubicBezTo>
                    <a:pt x="187" y="5419"/>
                    <a:pt x="244" y="3340"/>
                    <a:pt x="2036" y="2394"/>
                  </a:cubicBezTo>
                  <a:close/>
                  <a:moveTo>
                    <a:pt x="14220" y="8794"/>
                  </a:moveTo>
                  <a:cubicBezTo>
                    <a:pt x="14288" y="8794"/>
                    <a:pt x="14360" y="8796"/>
                    <a:pt x="14433" y="8801"/>
                  </a:cubicBezTo>
                  <a:cubicBezTo>
                    <a:pt x="15179" y="8873"/>
                    <a:pt x="15910" y="9102"/>
                    <a:pt x="16569" y="9489"/>
                  </a:cubicBezTo>
                  <a:cubicBezTo>
                    <a:pt x="18146" y="10335"/>
                    <a:pt x="19321" y="11582"/>
                    <a:pt x="21055" y="11911"/>
                  </a:cubicBezTo>
                  <a:cubicBezTo>
                    <a:pt x="19593" y="12255"/>
                    <a:pt x="18232" y="12915"/>
                    <a:pt x="16755" y="13287"/>
                  </a:cubicBezTo>
                  <a:cubicBezTo>
                    <a:pt x="16506" y="13348"/>
                    <a:pt x="16260" y="13377"/>
                    <a:pt x="16020" y="13377"/>
                  </a:cubicBezTo>
                  <a:cubicBezTo>
                    <a:pt x="14225" y="13377"/>
                    <a:pt x="12733" y="11776"/>
                    <a:pt x="12556" y="10019"/>
                  </a:cubicBezTo>
                  <a:lnTo>
                    <a:pt x="12556" y="10019"/>
                  </a:lnTo>
                  <a:cubicBezTo>
                    <a:pt x="14218" y="10793"/>
                    <a:pt x="15967" y="11381"/>
                    <a:pt x="17773" y="11782"/>
                  </a:cubicBezTo>
                  <a:cubicBezTo>
                    <a:pt x="17777" y="11783"/>
                    <a:pt x="17782" y="11783"/>
                    <a:pt x="17786" y="11783"/>
                  </a:cubicBezTo>
                  <a:cubicBezTo>
                    <a:pt x="17877" y="11783"/>
                    <a:pt x="17912" y="11637"/>
                    <a:pt x="17816" y="11596"/>
                  </a:cubicBezTo>
                  <a:cubicBezTo>
                    <a:pt x="16024" y="11008"/>
                    <a:pt x="14261" y="10449"/>
                    <a:pt x="12542" y="9690"/>
                  </a:cubicBezTo>
                  <a:cubicBezTo>
                    <a:pt x="12988" y="9085"/>
                    <a:pt x="13459" y="8794"/>
                    <a:pt x="14220" y="8794"/>
                  </a:cubicBezTo>
                  <a:close/>
                  <a:moveTo>
                    <a:pt x="7611" y="7167"/>
                  </a:moveTo>
                  <a:lnTo>
                    <a:pt x="7611" y="7167"/>
                  </a:lnTo>
                  <a:cubicBezTo>
                    <a:pt x="8729" y="7941"/>
                    <a:pt x="9890" y="8658"/>
                    <a:pt x="11094" y="9303"/>
                  </a:cubicBezTo>
                  <a:cubicBezTo>
                    <a:pt x="11538" y="10564"/>
                    <a:pt x="11696" y="11868"/>
                    <a:pt x="12456" y="13015"/>
                  </a:cubicBezTo>
                  <a:cubicBezTo>
                    <a:pt x="12656" y="13330"/>
                    <a:pt x="12771" y="13330"/>
                    <a:pt x="12341" y="13373"/>
                  </a:cubicBezTo>
                  <a:cubicBezTo>
                    <a:pt x="12230" y="13382"/>
                    <a:pt x="12120" y="13387"/>
                    <a:pt x="12009" y="13387"/>
                  </a:cubicBezTo>
                  <a:cubicBezTo>
                    <a:pt x="11604" y="13387"/>
                    <a:pt x="11201" y="13325"/>
                    <a:pt x="10807" y="13201"/>
                  </a:cubicBezTo>
                  <a:cubicBezTo>
                    <a:pt x="10062" y="12986"/>
                    <a:pt x="9431" y="12485"/>
                    <a:pt x="8901" y="11926"/>
                  </a:cubicBezTo>
                  <a:cubicBezTo>
                    <a:pt x="7783" y="10736"/>
                    <a:pt x="6923" y="8744"/>
                    <a:pt x="7611" y="7167"/>
                  </a:cubicBezTo>
                  <a:close/>
                  <a:moveTo>
                    <a:pt x="258" y="1"/>
                  </a:moveTo>
                  <a:cubicBezTo>
                    <a:pt x="301" y="30"/>
                    <a:pt x="330" y="73"/>
                    <a:pt x="373" y="101"/>
                  </a:cubicBezTo>
                  <a:cubicBezTo>
                    <a:pt x="875" y="804"/>
                    <a:pt x="1405" y="1463"/>
                    <a:pt x="1964" y="2108"/>
                  </a:cubicBezTo>
                  <a:cubicBezTo>
                    <a:pt x="201" y="3025"/>
                    <a:pt x="0" y="4673"/>
                    <a:pt x="559" y="6451"/>
                  </a:cubicBezTo>
                  <a:cubicBezTo>
                    <a:pt x="1147" y="8371"/>
                    <a:pt x="2824" y="9374"/>
                    <a:pt x="4659" y="9890"/>
                  </a:cubicBezTo>
                  <a:cubicBezTo>
                    <a:pt x="4668" y="9893"/>
                    <a:pt x="4677" y="9894"/>
                    <a:pt x="4687" y="9894"/>
                  </a:cubicBezTo>
                  <a:cubicBezTo>
                    <a:pt x="4793" y="9894"/>
                    <a:pt x="4892" y="9756"/>
                    <a:pt x="4773" y="9690"/>
                  </a:cubicBezTo>
                  <a:cubicBezTo>
                    <a:pt x="3627" y="8987"/>
                    <a:pt x="3756" y="7196"/>
                    <a:pt x="3770" y="6035"/>
                  </a:cubicBezTo>
                  <a:cubicBezTo>
                    <a:pt x="3770" y="5490"/>
                    <a:pt x="3684" y="4931"/>
                    <a:pt x="3498" y="4415"/>
                  </a:cubicBezTo>
                  <a:cubicBezTo>
                    <a:pt x="3240" y="3656"/>
                    <a:pt x="2623" y="3140"/>
                    <a:pt x="2236" y="2466"/>
                  </a:cubicBezTo>
                  <a:cubicBezTo>
                    <a:pt x="2251" y="2466"/>
                    <a:pt x="2251" y="2452"/>
                    <a:pt x="2265" y="2452"/>
                  </a:cubicBezTo>
                  <a:cubicBezTo>
                    <a:pt x="2337" y="2538"/>
                    <a:pt x="2423" y="2624"/>
                    <a:pt x="2494" y="2710"/>
                  </a:cubicBezTo>
                  <a:cubicBezTo>
                    <a:pt x="2724" y="3054"/>
                    <a:pt x="3010" y="3355"/>
                    <a:pt x="3340" y="3584"/>
                  </a:cubicBezTo>
                  <a:cubicBezTo>
                    <a:pt x="4171" y="4415"/>
                    <a:pt x="5046" y="5189"/>
                    <a:pt x="5949" y="5920"/>
                  </a:cubicBezTo>
                  <a:cubicBezTo>
                    <a:pt x="6422" y="6293"/>
                    <a:pt x="6894" y="6651"/>
                    <a:pt x="7396" y="7010"/>
                  </a:cubicBezTo>
                  <a:cubicBezTo>
                    <a:pt x="6637" y="8643"/>
                    <a:pt x="7468" y="10535"/>
                    <a:pt x="8500" y="11868"/>
                  </a:cubicBezTo>
                  <a:cubicBezTo>
                    <a:pt x="9419" y="13026"/>
                    <a:pt x="10695" y="13617"/>
                    <a:pt x="12098" y="13617"/>
                  </a:cubicBezTo>
                  <a:cubicBezTo>
                    <a:pt x="12380" y="13617"/>
                    <a:pt x="12667" y="13593"/>
                    <a:pt x="12957" y="13545"/>
                  </a:cubicBezTo>
                  <a:cubicBezTo>
                    <a:pt x="13043" y="13531"/>
                    <a:pt x="13086" y="13416"/>
                    <a:pt x="13043" y="13345"/>
                  </a:cubicBezTo>
                  <a:cubicBezTo>
                    <a:pt x="12040" y="12212"/>
                    <a:pt x="11825" y="10808"/>
                    <a:pt x="11381" y="9460"/>
                  </a:cubicBezTo>
                  <a:lnTo>
                    <a:pt x="11381" y="9460"/>
                  </a:lnTo>
                  <a:cubicBezTo>
                    <a:pt x="11696" y="9604"/>
                    <a:pt x="11997" y="9761"/>
                    <a:pt x="12312" y="9905"/>
                  </a:cubicBezTo>
                  <a:cubicBezTo>
                    <a:pt x="12413" y="11539"/>
                    <a:pt x="13516" y="13087"/>
                    <a:pt x="15179" y="13474"/>
                  </a:cubicBezTo>
                  <a:cubicBezTo>
                    <a:pt x="15479" y="13542"/>
                    <a:pt x="15778" y="13572"/>
                    <a:pt x="16077" y="13572"/>
                  </a:cubicBezTo>
                  <a:cubicBezTo>
                    <a:pt x="18035" y="13572"/>
                    <a:pt x="19970" y="12281"/>
                    <a:pt x="21872" y="11983"/>
                  </a:cubicBezTo>
                  <a:cubicBezTo>
                    <a:pt x="22001" y="11969"/>
                    <a:pt x="22015" y="11754"/>
                    <a:pt x="21872" y="11754"/>
                  </a:cubicBezTo>
                  <a:cubicBezTo>
                    <a:pt x="19292" y="11725"/>
                    <a:pt x="17773" y="9532"/>
                    <a:pt x="15451" y="8801"/>
                  </a:cubicBezTo>
                  <a:cubicBezTo>
                    <a:pt x="15101" y="8693"/>
                    <a:pt x="14658" y="8615"/>
                    <a:pt x="14217" y="8615"/>
                  </a:cubicBezTo>
                  <a:cubicBezTo>
                    <a:pt x="13430" y="8615"/>
                    <a:pt x="12653" y="8865"/>
                    <a:pt x="12441" y="9647"/>
                  </a:cubicBezTo>
                  <a:cubicBezTo>
                    <a:pt x="12169" y="9518"/>
                    <a:pt x="11897" y="9389"/>
                    <a:pt x="11624" y="9260"/>
                  </a:cubicBezTo>
                  <a:cubicBezTo>
                    <a:pt x="11495" y="9188"/>
                    <a:pt x="11366" y="9116"/>
                    <a:pt x="11237" y="9045"/>
                  </a:cubicBezTo>
                  <a:cubicBezTo>
                    <a:pt x="11123" y="8715"/>
                    <a:pt x="10979" y="8400"/>
                    <a:pt x="10807" y="8099"/>
                  </a:cubicBezTo>
                  <a:cubicBezTo>
                    <a:pt x="10449" y="7454"/>
                    <a:pt x="9790" y="7038"/>
                    <a:pt x="9059" y="6995"/>
                  </a:cubicBezTo>
                  <a:cubicBezTo>
                    <a:pt x="9775" y="6938"/>
                    <a:pt x="10478" y="6709"/>
                    <a:pt x="11080" y="6336"/>
                  </a:cubicBezTo>
                  <a:cubicBezTo>
                    <a:pt x="12499" y="5490"/>
                    <a:pt x="13488" y="4114"/>
                    <a:pt x="15121" y="3641"/>
                  </a:cubicBezTo>
                  <a:cubicBezTo>
                    <a:pt x="15277" y="3576"/>
                    <a:pt x="15257" y="3347"/>
                    <a:pt x="15113" y="3347"/>
                  </a:cubicBezTo>
                  <a:cubicBezTo>
                    <a:pt x="15098" y="3347"/>
                    <a:pt x="15082" y="3349"/>
                    <a:pt x="15064" y="3355"/>
                  </a:cubicBezTo>
                  <a:cubicBezTo>
                    <a:pt x="14090" y="3683"/>
                    <a:pt x="13157" y="3971"/>
                    <a:pt x="12152" y="3971"/>
                  </a:cubicBezTo>
                  <a:cubicBezTo>
                    <a:pt x="11974" y="3971"/>
                    <a:pt x="11793" y="3962"/>
                    <a:pt x="11610" y="3942"/>
                  </a:cubicBezTo>
                  <a:cubicBezTo>
                    <a:pt x="11194" y="3899"/>
                    <a:pt x="10793" y="3813"/>
                    <a:pt x="10406" y="3756"/>
                  </a:cubicBezTo>
                  <a:cubicBezTo>
                    <a:pt x="10592" y="3735"/>
                    <a:pt x="10786" y="3724"/>
                    <a:pt x="10981" y="3724"/>
                  </a:cubicBezTo>
                  <a:cubicBezTo>
                    <a:pt x="11176" y="3724"/>
                    <a:pt x="11373" y="3735"/>
                    <a:pt x="11567" y="3756"/>
                  </a:cubicBezTo>
                  <a:cubicBezTo>
                    <a:pt x="11572" y="3757"/>
                    <a:pt x="11577" y="3757"/>
                    <a:pt x="11582" y="3757"/>
                  </a:cubicBezTo>
                  <a:cubicBezTo>
                    <a:pt x="11716" y="3757"/>
                    <a:pt x="11792" y="3580"/>
                    <a:pt x="11682" y="3484"/>
                  </a:cubicBezTo>
                  <a:cubicBezTo>
                    <a:pt x="9890" y="2280"/>
                    <a:pt x="7324" y="388"/>
                    <a:pt x="5103" y="388"/>
                  </a:cubicBezTo>
                  <a:cubicBezTo>
                    <a:pt x="5031" y="259"/>
                    <a:pt x="4945" y="130"/>
                    <a:pt x="4874" y="1"/>
                  </a:cubicBezTo>
                  <a:lnTo>
                    <a:pt x="4558" y="1"/>
                  </a:lnTo>
                  <a:cubicBezTo>
                    <a:pt x="4644" y="130"/>
                    <a:pt x="4716" y="259"/>
                    <a:pt x="4802" y="402"/>
                  </a:cubicBezTo>
                  <a:cubicBezTo>
                    <a:pt x="4845" y="474"/>
                    <a:pt x="4888" y="560"/>
                    <a:pt x="4945" y="646"/>
                  </a:cubicBezTo>
                  <a:cubicBezTo>
                    <a:pt x="5318" y="1320"/>
                    <a:pt x="5648" y="2036"/>
                    <a:pt x="5977" y="2724"/>
                  </a:cubicBezTo>
                  <a:cubicBezTo>
                    <a:pt x="5074" y="2151"/>
                    <a:pt x="4057" y="1836"/>
                    <a:pt x="3053" y="1449"/>
                  </a:cubicBezTo>
                  <a:cubicBezTo>
                    <a:pt x="2967" y="1420"/>
                    <a:pt x="2881" y="1377"/>
                    <a:pt x="2781" y="1348"/>
                  </a:cubicBezTo>
                  <a:cubicBezTo>
                    <a:pt x="2537" y="1234"/>
                    <a:pt x="2279" y="1133"/>
                    <a:pt x="2036" y="1004"/>
                  </a:cubicBezTo>
                  <a:cubicBezTo>
                    <a:pt x="1491" y="732"/>
                    <a:pt x="989" y="402"/>
                    <a:pt x="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81604" y="-19"/>
              <a:ext cx="29622" cy="160079"/>
            </a:xfrm>
            <a:custGeom>
              <a:rect b="b" l="l" r="r" t="t"/>
              <a:pathLst>
                <a:path extrusionOk="0" h="4961" w="918">
                  <a:moveTo>
                    <a:pt x="530" y="1"/>
                  </a:moveTo>
                  <a:cubicBezTo>
                    <a:pt x="731" y="1062"/>
                    <a:pt x="659" y="2165"/>
                    <a:pt x="330" y="3197"/>
                  </a:cubicBezTo>
                  <a:cubicBezTo>
                    <a:pt x="230" y="3527"/>
                    <a:pt x="115" y="3856"/>
                    <a:pt x="0" y="4157"/>
                  </a:cubicBezTo>
                  <a:lnTo>
                    <a:pt x="0" y="4960"/>
                  </a:lnTo>
                  <a:cubicBezTo>
                    <a:pt x="230" y="3971"/>
                    <a:pt x="674" y="3025"/>
                    <a:pt x="831" y="2008"/>
                  </a:cubicBezTo>
                  <a:cubicBezTo>
                    <a:pt x="917" y="1334"/>
                    <a:pt x="874" y="660"/>
                    <a:pt x="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>
            <a:off x="7975180" y="4355504"/>
            <a:ext cx="1213780" cy="1123521"/>
            <a:chOff x="7645399" y="4052103"/>
            <a:chExt cx="1492046" cy="1381095"/>
          </a:xfrm>
        </p:grpSpPr>
        <p:grpSp>
          <p:nvGrpSpPr>
            <p:cNvPr id="33" name="Google Shape;33;p3"/>
            <p:cNvGrpSpPr/>
            <p:nvPr/>
          </p:nvGrpSpPr>
          <p:grpSpPr>
            <a:xfrm rot="-3698049">
              <a:off x="7937139" y="4283033"/>
              <a:ext cx="752065" cy="1111291"/>
              <a:chOff x="6813225" y="1528517"/>
              <a:chExt cx="1190227" cy="1758159"/>
            </a:xfrm>
          </p:grpSpPr>
          <p:sp>
            <p:nvSpPr>
              <p:cNvPr id="34" name="Google Shape;34;p3"/>
              <p:cNvSpPr/>
              <p:nvPr/>
            </p:nvSpPr>
            <p:spPr>
              <a:xfrm rot="-1800186">
                <a:off x="7279777" y="2688936"/>
                <a:ext cx="156075" cy="232751"/>
              </a:xfrm>
              <a:custGeom>
                <a:rect b="b" l="l" r="r" t="t"/>
                <a:pathLst>
                  <a:path extrusionOk="0" h="4960" w="3326">
                    <a:moveTo>
                      <a:pt x="3139" y="1"/>
                    </a:moveTo>
                    <a:cubicBezTo>
                      <a:pt x="3125" y="72"/>
                      <a:pt x="3125" y="144"/>
                      <a:pt x="3110" y="216"/>
                    </a:cubicBezTo>
                    <a:lnTo>
                      <a:pt x="3153" y="273"/>
                    </a:lnTo>
                    <a:lnTo>
                      <a:pt x="3125" y="302"/>
                    </a:lnTo>
                    <a:lnTo>
                      <a:pt x="3110" y="273"/>
                    </a:lnTo>
                    <a:cubicBezTo>
                      <a:pt x="3098" y="322"/>
                      <a:pt x="3064" y="342"/>
                      <a:pt x="3029" y="342"/>
                    </a:cubicBezTo>
                    <a:cubicBezTo>
                      <a:pt x="2982" y="342"/>
                      <a:pt x="2932" y="307"/>
                      <a:pt x="2924" y="259"/>
                    </a:cubicBezTo>
                    <a:cubicBezTo>
                      <a:pt x="2895" y="244"/>
                      <a:pt x="2867" y="230"/>
                      <a:pt x="2838" y="230"/>
                    </a:cubicBezTo>
                    <a:cubicBezTo>
                      <a:pt x="1949" y="1634"/>
                      <a:pt x="1003" y="2996"/>
                      <a:pt x="0" y="4286"/>
                    </a:cubicBezTo>
                    <a:lnTo>
                      <a:pt x="0" y="4960"/>
                    </a:lnTo>
                    <a:cubicBezTo>
                      <a:pt x="43" y="4902"/>
                      <a:pt x="72" y="4859"/>
                      <a:pt x="115" y="4802"/>
                    </a:cubicBezTo>
                    <a:cubicBezTo>
                      <a:pt x="186" y="4558"/>
                      <a:pt x="272" y="4329"/>
                      <a:pt x="358" y="4100"/>
                    </a:cubicBezTo>
                    <a:lnTo>
                      <a:pt x="358" y="4057"/>
                    </a:lnTo>
                    <a:lnTo>
                      <a:pt x="373" y="4042"/>
                    </a:lnTo>
                    <a:lnTo>
                      <a:pt x="401" y="3971"/>
                    </a:lnTo>
                    <a:lnTo>
                      <a:pt x="401" y="3956"/>
                    </a:lnTo>
                    <a:cubicBezTo>
                      <a:pt x="416" y="3928"/>
                      <a:pt x="444" y="3899"/>
                      <a:pt x="473" y="3885"/>
                    </a:cubicBezTo>
                    <a:lnTo>
                      <a:pt x="516" y="3842"/>
                    </a:lnTo>
                    <a:lnTo>
                      <a:pt x="530" y="3856"/>
                    </a:lnTo>
                    <a:lnTo>
                      <a:pt x="616" y="3885"/>
                    </a:lnTo>
                    <a:lnTo>
                      <a:pt x="616" y="3870"/>
                    </a:lnTo>
                    <a:lnTo>
                      <a:pt x="631" y="3870"/>
                    </a:lnTo>
                    <a:lnTo>
                      <a:pt x="631" y="3899"/>
                    </a:lnTo>
                    <a:cubicBezTo>
                      <a:pt x="659" y="3928"/>
                      <a:pt x="674" y="3956"/>
                      <a:pt x="674" y="3985"/>
                    </a:cubicBezTo>
                    <a:cubicBezTo>
                      <a:pt x="688" y="3999"/>
                      <a:pt x="688" y="3999"/>
                      <a:pt x="702" y="3999"/>
                    </a:cubicBezTo>
                    <a:cubicBezTo>
                      <a:pt x="1634" y="2695"/>
                      <a:pt x="2508" y="1348"/>
                      <a:pt x="3325" y="1"/>
                    </a:cubicBezTo>
                    <a:lnTo>
                      <a:pt x="3325" y="1"/>
                    </a:lnTo>
                    <a:cubicBezTo>
                      <a:pt x="3297" y="22"/>
                      <a:pt x="3264" y="33"/>
                      <a:pt x="3232" y="33"/>
                    </a:cubicBezTo>
                    <a:cubicBezTo>
                      <a:pt x="3200" y="33"/>
                      <a:pt x="3168" y="22"/>
                      <a:pt x="3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 rot="-1800186">
                <a:off x="7313622" y="2060868"/>
                <a:ext cx="18911" cy="66634"/>
              </a:xfrm>
              <a:custGeom>
                <a:rect b="b" l="l" r="r" t="t"/>
                <a:pathLst>
                  <a:path extrusionOk="0" h="1420" w="403">
                    <a:moveTo>
                      <a:pt x="402" y="1"/>
                    </a:moveTo>
                    <a:lnTo>
                      <a:pt x="402" y="1"/>
                    </a:lnTo>
                    <a:cubicBezTo>
                      <a:pt x="288" y="402"/>
                      <a:pt x="159" y="803"/>
                      <a:pt x="15" y="1204"/>
                    </a:cubicBezTo>
                    <a:cubicBezTo>
                      <a:pt x="15" y="1276"/>
                      <a:pt x="15" y="1348"/>
                      <a:pt x="1" y="1419"/>
                    </a:cubicBezTo>
                    <a:lnTo>
                      <a:pt x="15" y="1419"/>
                    </a:lnTo>
                    <a:cubicBezTo>
                      <a:pt x="187" y="961"/>
                      <a:pt x="316" y="488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1800186">
                <a:off x="7352035" y="2680685"/>
                <a:ext cx="2722" cy="2722"/>
              </a:xfrm>
              <a:custGeom>
                <a:rect b="b" l="l" r="r" t="t"/>
                <a:pathLst>
                  <a:path extrusionOk="0" h="58" w="58">
                    <a:moveTo>
                      <a:pt x="29" y="1"/>
                    </a:moveTo>
                    <a:cubicBezTo>
                      <a:pt x="29" y="15"/>
                      <a:pt x="15" y="29"/>
                      <a:pt x="1" y="44"/>
                    </a:cubicBezTo>
                    <a:cubicBezTo>
                      <a:pt x="29" y="58"/>
                      <a:pt x="44" y="58"/>
                      <a:pt x="58" y="58"/>
                    </a:cubicBezTo>
                    <a:lnTo>
                      <a:pt x="58" y="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1800186">
                <a:off x="7234423" y="2164814"/>
                <a:ext cx="236787" cy="467473"/>
              </a:xfrm>
              <a:custGeom>
                <a:rect b="b" l="l" r="r" t="t"/>
                <a:pathLst>
                  <a:path extrusionOk="0" h="9962" w="5046">
                    <a:moveTo>
                      <a:pt x="5046" y="0"/>
                    </a:moveTo>
                    <a:cubicBezTo>
                      <a:pt x="5031" y="0"/>
                      <a:pt x="5017" y="14"/>
                      <a:pt x="5003" y="14"/>
                    </a:cubicBezTo>
                    <a:lnTo>
                      <a:pt x="5003" y="29"/>
                    </a:lnTo>
                    <a:lnTo>
                      <a:pt x="4960" y="29"/>
                    </a:lnTo>
                    <a:cubicBezTo>
                      <a:pt x="4951" y="33"/>
                      <a:pt x="4943" y="35"/>
                      <a:pt x="4934" y="35"/>
                    </a:cubicBezTo>
                    <a:cubicBezTo>
                      <a:pt x="4914" y="35"/>
                      <a:pt x="4894" y="25"/>
                      <a:pt x="4874" y="14"/>
                    </a:cubicBezTo>
                    <a:cubicBezTo>
                      <a:pt x="3923" y="2594"/>
                      <a:pt x="2589" y="5048"/>
                      <a:pt x="1202" y="7412"/>
                    </a:cubicBezTo>
                    <a:lnTo>
                      <a:pt x="1202" y="7412"/>
                    </a:lnTo>
                    <a:cubicBezTo>
                      <a:pt x="1203" y="7411"/>
                      <a:pt x="1204" y="7411"/>
                      <a:pt x="1204" y="7410"/>
                    </a:cubicBezTo>
                    <a:cubicBezTo>
                      <a:pt x="1376" y="7267"/>
                      <a:pt x="1563" y="7123"/>
                      <a:pt x="1735" y="6980"/>
                    </a:cubicBezTo>
                    <a:cubicBezTo>
                      <a:pt x="2437" y="5762"/>
                      <a:pt x="3096" y="4515"/>
                      <a:pt x="3698" y="3254"/>
                    </a:cubicBezTo>
                    <a:cubicBezTo>
                      <a:pt x="3584" y="3254"/>
                      <a:pt x="3526" y="3125"/>
                      <a:pt x="3598" y="3039"/>
                    </a:cubicBezTo>
                    <a:lnTo>
                      <a:pt x="3612" y="3024"/>
                    </a:lnTo>
                    <a:lnTo>
                      <a:pt x="3627" y="2996"/>
                    </a:lnTo>
                    <a:lnTo>
                      <a:pt x="3641" y="2981"/>
                    </a:lnTo>
                    <a:cubicBezTo>
                      <a:pt x="3770" y="2838"/>
                      <a:pt x="3899" y="2695"/>
                      <a:pt x="4028" y="2551"/>
                    </a:cubicBezTo>
                    <a:cubicBezTo>
                      <a:pt x="4401" y="1720"/>
                      <a:pt x="4745" y="860"/>
                      <a:pt x="5046" y="0"/>
                    </a:cubicBezTo>
                    <a:close/>
                    <a:moveTo>
                      <a:pt x="1202" y="7412"/>
                    </a:moveTo>
                    <a:cubicBezTo>
                      <a:pt x="1183" y="7432"/>
                      <a:pt x="1171" y="7453"/>
                      <a:pt x="1165" y="7475"/>
                    </a:cubicBezTo>
                    <a:lnTo>
                      <a:pt x="1165" y="7475"/>
                    </a:lnTo>
                    <a:cubicBezTo>
                      <a:pt x="1178" y="7454"/>
                      <a:pt x="1190" y="7433"/>
                      <a:pt x="1202" y="7412"/>
                    </a:cubicBezTo>
                    <a:close/>
                    <a:moveTo>
                      <a:pt x="1165" y="7475"/>
                    </a:moveTo>
                    <a:lnTo>
                      <a:pt x="1165" y="7475"/>
                    </a:lnTo>
                    <a:cubicBezTo>
                      <a:pt x="807" y="8085"/>
                      <a:pt x="446" y="8689"/>
                      <a:pt x="87" y="9288"/>
                    </a:cubicBezTo>
                    <a:lnTo>
                      <a:pt x="72" y="9302"/>
                    </a:lnTo>
                    <a:cubicBezTo>
                      <a:pt x="44" y="9517"/>
                      <a:pt x="29" y="9746"/>
                      <a:pt x="1" y="9961"/>
                    </a:cubicBezTo>
                    <a:cubicBezTo>
                      <a:pt x="144" y="9718"/>
                      <a:pt x="301" y="9460"/>
                      <a:pt x="445" y="9216"/>
                    </a:cubicBezTo>
                    <a:cubicBezTo>
                      <a:pt x="746" y="8700"/>
                      <a:pt x="1061" y="8170"/>
                      <a:pt x="1362" y="7639"/>
                    </a:cubicBezTo>
                    <a:lnTo>
                      <a:pt x="1362" y="7639"/>
                    </a:lnTo>
                    <a:cubicBezTo>
                      <a:pt x="1340" y="7650"/>
                      <a:pt x="1318" y="7655"/>
                      <a:pt x="1298" y="7655"/>
                    </a:cubicBezTo>
                    <a:cubicBezTo>
                      <a:pt x="1208" y="7655"/>
                      <a:pt x="1141" y="7562"/>
                      <a:pt x="1165" y="74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-1800186">
                <a:off x="7365819" y="2660473"/>
                <a:ext cx="2722" cy="4739"/>
              </a:xfrm>
              <a:custGeom>
                <a:rect b="b" l="l" r="r" t="t"/>
                <a:pathLst>
                  <a:path extrusionOk="0" h="101" w="58">
                    <a:moveTo>
                      <a:pt x="58" y="0"/>
                    </a:moveTo>
                    <a:lnTo>
                      <a:pt x="58" y="0"/>
                    </a:lnTo>
                    <a:cubicBezTo>
                      <a:pt x="29" y="43"/>
                      <a:pt x="15" y="72"/>
                      <a:pt x="0" y="101"/>
                    </a:cubicBezTo>
                    <a:cubicBezTo>
                      <a:pt x="29" y="72"/>
                      <a:pt x="43" y="43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1800186">
                <a:off x="7171326" y="2271281"/>
                <a:ext cx="4786" cy="55185"/>
              </a:xfrm>
              <a:custGeom>
                <a:rect b="b" l="l" r="r" t="t"/>
                <a:pathLst>
                  <a:path extrusionOk="0" h="1176" w="102">
                    <a:moveTo>
                      <a:pt x="1" y="0"/>
                    </a:moveTo>
                    <a:cubicBezTo>
                      <a:pt x="1" y="72"/>
                      <a:pt x="1" y="158"/>
                      <a:pt x="1" y="229"/>
                    </a:cubicBezTo>
                    <a:cubicBezTo>
                      <a:pt x="29" y="545"/>
                      <a:pt x="72" y="860"/>
                      <a:pt x="87" y="1175"/>
                    </a:cubicBezTo>
                    <a:cubicBezTo>
                      <a:pt x="87" y="1147"/>
                      <a:pt x="101" y="1118"/>
                      <a:pt x="101" y="1089"/>
                    </a:cubicBezTo>
                    <a:cubicBezTo>
                      <a:pt x="87" y="731"/>
                      <a:pt x="58" y="358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-1800186">
                <a:off x="7283914" y="2397255"/>
                <a:ext cx="27639" cy="270432"/>
              </a:xfrm>
              <a:custGeom>
                <a:rect b="b" l="l" r="r" t="t"/>
                <a:pathLst>
                  <a:path extrusionOk="0" h="5763" w="589">
                    <a:moveTo>
                      <a:pt x="588" y="1"/>
                    </a:moveTo>
                    <a:lnTo>
                      <a:pt x="588" y="1"/>
                    </a:lnTo>
                    <a:cubicBezTo>
                      <a:pt x="559" y="29"/>
                      <a:pt x="531" y="72"/>
                      <a:pt x="502" y="101"/>
                    </a:cubicBezTo>
                    <a:cubicBezTo>
                      <a:pt x="473" y="130"/>
                      <a:pt x="445" y="144"/>
                      <a:pt x="402" y="144"/>
                    </a:cubicBezTo>
                    <a:cubicBezTo>
                      <a:pt x="344" y="1778"/>
                      <a:pt x="230" y="3397"/>
                      <a:pt x="44" y="5017"/>
                    </a:cubicBezTo>
                    <a:cubicBezTo>
                      <a:pt x="44" y="5275"/>
                      <a:pt x="29" y="5519"/>
                      <a:pt x="1" y="5762"/>
                    </a:cubicBezTo>
                    <a:cubicBezTo>
                      <a:pt x="101" y="5619"/>
                      <a:pt x="187" y="5461"/>
                      <a:pt x="287" y="5318"/>
                    </a:cubicBezTo>
                    <a:cubicBezTo>
                      <a:pt x="473" y="3555"/>
                      <a:pt x="574" y="1778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1800186">
                <a:off x="7222092" y="2360702"/>
                <a:ext cx="3426" cy="39042"/>
              </a:xfrm>
              <a:custGeom>
                <a:rect b="b" l="l" r="r" t="t"/>
                <a:pathLst>
                  <a:path extrusionOk="0" h="832" w="73">
                    <a:moveTo>
                      <a:pt x="58" y="0"/>
                    </a:moveTo>
                    <a:cubicBezTo>
                      <a:pt x="58" y="58"/>
                      <a:pt x="58" y="101"/>
                      <a:pt x="43" y="158"/>
                    </a:cubicBezTo>
                    <a:cubicBezTo>
                      <a:pt x="43" y="387"/>
                      <a:pt x="15" y="602"/>
                      <a:pt x="0" y="832"/>
                    </a:cubicBezTo>
                    <a:lnTo>
                      <a:pt x="43" y="774"/>
                    </a:lnTo>
                    <a:cubicBezTo>
                      <a:pt x="58" y="746"/>
                      <a:pt x="58" y="717"/>
                      <a:pt x="72" y="688"/>
                    </a:cubicBezTo>
                    <a:cubicBezTo>
                      <a:pt x="72" y="459"/>
                      <a:pt x="72" y="23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-1800186">
                <a:off x="7350038" y="2632826"/>
                <a:ext cx="14875" cy="37212"/>
              </a:xfrm>
              <a:custGeom>
                <a:rect b="b" l="l" r="r" t="t"/>
                <a:pathLst>
                  <a:path extrusionOk="0" h="793" w="317">
                    <a:moveTo>
                      <a:pt x="316" y="1"/>
                    </a:moveTo>
                    <a:cubicBezTo>
                      <a:pt x="216" y="144"/>
                      <a:pt x="130" y="302"/>
                      <a:pt x="30" y="445"/>
                    </a:cubicBezTo>
                    <a:cubicBezTo>
                      <a:pt x="30" y="546"/>
                      <a:pt x="15" y="660"/>
                      <a:pt x="1" y="761"/>
                    </a:cubicBezTo>
                    <a:cubicBezTo>
                      <a:pt x="30" y="782"/>
                      <a:pt x="62" y="793"/>
                      <a:pt x="94" y="793"/>
                    </a:cubicBezTo>
                    <a:cubicBezTo>
                      <a:pt x="126" y="793"/>
                      <a:pt x="159" y="782"/>
                      <a:pt x="187" y="761"/>
                    </a:cubicBezTo>
                    <a:cubicBezTo>
                      <a:pt x="202" y="732"/>
                      <a:pt x="216" y="703"/>
                      <a:pt x="245" y="660"/>
                    </a:cubicBezTo>
                    <a:cubicBezTo>
                      <a:pt x="273" y="445"/>
                      <a:pt x="288" y="216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1800186">
                <a:off x="7489130" y="2820673"/>
                <a:ext cx="110369" cy="4739"/>
              </a:xfrm>
              <a:custGeom>
                <a:rect b="b" l="l" r="r" t="t"/>
                <a:pathLst>
                  <a:path extrusionOk="0" h="101" w="2352">
                    <a:moveTo>
                      <a:pt x="588" y="1"/>
                    </a:moveTo>
                    <a:cubicBezTo>
                      <a:pt x="402" y="44"/>
                      <a:pt x="201" y="72"/>
                      <a:pt x="1" y="101"/>
                    </a:cubicBezTo>
                    <a:lnTo>
                      <a:pt x="15" y="101"/>
                    </a:lnTo>
                    <a:cubicBezTo>
                      <a:pt x="789" y="101"/>
                      <a:pt x="1563" y="87"/>
                      <a:pt x="2351" y="58"/>
                    </a:cubicBezTo>
                    <a:cubicBezTo>
                      <a:pt x="1764" y="58"/>
                      <a:pt x="1176" y="44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1800186">
                <a:off x="7356169" y="2853067"/>
                <a:ext cx="135240" cy="45752"/>
              </a:xfrm>
              <a:custGeom>
                <a:rect b="b" l="l" r="r" t="t"/>
                <a:pathLst>
                  <a:path extrusionOk="0" h="975" w="2882">
                    <a:moveTo>
                      <a:pt x="15" y="0"/>
                    </a:moveTo>
                    <a:cubicBezTo>
                      <a:pt x="15" y="15"/>
                      <a:pt x="1" y="15"/>
                      <a:pt x="1" y="29"/>
                    </a:cubicBezTo>
                    <a:cubicBezTo>
                      <a:pt x="87" y="115"/>
                      <a:pt x="173" y="201"/>
                      <a:pt x="259" y="301"/>
                    </a:cubicBezTo>
                    <a:cubicBezTo>
                      <a:pt x="1076" y="645"/>
                      <a:pt x="1936" y="875"/>
                      <a:pt x="2810" y="975"/>
                    </a:cubicBezTo>
                    <a:lnTo>
                      <a:pt x="2796" y="961"/>
                    </a:lnTo>
                    <a:cubicBezTo>
                      <a:pt x="2790" y="963"/>
                      <a:pt x="2784" y="963"/>
                      <a:pt x="2779" y="963"/>
                    </a:cubicBezTo>
                    <a:cubicBezTo>
                      <a:pt x="2742" y="963"/>
                      <a:pt x="2710" y="926"/>
                      <a:pt x="2710" y="889"/>
                    </a:cubicBezTo>
                    <a:cubicBezTo>
                      <a:pt x="2648" y="840"/>
                      <a:pt x="2703" y="737"/>
                      <a:pt x="2775" y="737"/>
                    </a:cubicBezTo>
                    <a:cubicBezTo>
                      <a:pt x="2786" y="737"/>
                      <a:pt x="2798" y="740"/>
                      <a:pt x="2810" y="746"/>
                    </a:cubicBezTo>
                    <a:cubicBezTo>
                      <a:pt x="2824" y="731"/>
                      <a:pt x="2853" y="703"/>
                      <a:pt x="2882" y="688"/>
                    </a:cubicBezTo>
                    <a:cubicBezTo>
                      <a:pt x="2280" y="617"/>
                      <a:pt x="1692" y="502"/>
                      <a:pt x="1105" y="330"/>
                    </a:cubicBezTo>
                    <a:cubicBezTo>
                      <a:pt x="746" y="201"/>
                      <a:pt x="388" y="8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-1800186">
                <a:off x="7355302" y="2893680"/>
                <a:ext cx="4083" cy="4739"/>
              </a:xfrm>
              <a:custGeom>
                <a:rect b="b" l="l" r="r" t="t"/>
                <a:pathLst>
                  <a:path extrusionOk="0" h="101" w="87">
                    <a:moveTo>
                      <a:pt x="1" y="1"/>
                    </a:moveTo>
                    <a:lnTo>
                      <a:pt x="1" y="15"/>
                    </a:lnTo>
                    <a:cubicBezTo>
                      <a:pt x="1" y="29"/>
                      <a:pt x="15" y="44"/>
                      <a:pt x="15" y="58"/>
                    </a:cubicBezTo>
                    <a:cubicBezTo>
                      <a:pt x="44" y="72"/>
                      <a:pt x="58" y="87"/>
                      <a:pt x="87" y="101"/>
                    </a:cubicBezTo>
                    <a:cubicBezTo>
                      <a:pt x="58" y="58"/>
                      <a:pt x="30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1800186">
                <a:off x="7507710" y="2842266"/>
                <a:ext cx="33693" cy="6100"/>
              </a:xfrm>
              <a:custGeom>
                <a:rect b="b" l="l" r="r" t="t"/>
                <a:pathLst>
                  <a:path extrusionOk="0" h="130" w="718">
                    <a:moveTo>
                      <a:pt x="1" y="1"/>
                    </a:moveTo>
                    <a:cubicBezTo>
                      <a:pt x="101" y="44"/>
                      <a:pt x="216" y="73"/>
                      <a:pt x="316" y="116"/>
                    </a:cubicBezTo>
                    <a:cubicBezTo>
                      <a:pt x="445" y="116"/>
                      <a:pt x="588" y="130"/>
                      <a:pt x="717" y="130"/>
                    </a:cubicBezTo>
                    <a:cubicBezTo>
                      <a:pt x="474" y="87"/>
                      <a:pt x="230" y="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1800186">
                <a:off x="7517822" y="2804001"/>
                <a:ext cx="141293" cy="8118"/>
              </a:xfrm>
              <a:custGeom>
                <a:rect b="b" l="l" r="r" t="t"/>
                <a:pathLst>
                  <a:path extrusionOk="0" h="173" w="3011">
                    <a:moveTo>
                      <a:pt x="3011" y="0"/>
                    </a:moveTo>
                    <a:lnTo>
                      <a:pt x="3011" y="0"/>
                    </a:lnTo>
                    <a:cubicBezTo>
                      <a:pt x="2191" y="24"/>
                      <a:pt x="1372" y="47"/>
                      <a:pt x="553" y="47"/>
                    </a:cubicBezTo>
                    <a:cubicBezTo>
                      <a:pt x="369" y="47"/>
                      <a:pt x="185" y="46"/>
                      <a:pt x="1" y="43"/>
                    </a:cubicBezTo>
                    <a:lnTo>
                      <a:pt x="1" y="43"/>
                    </a:lnTo>
                    <a:cubicBezTo>
                      <a:pt x="302" y="86"/>
                      <a:pt x="617" y="129"/>
                      <a:pt x="918" y="172"/>
                    </a:cubicBezTo>
                    <a:cubicBezTo>
                      <a:pt x="1606" y="172"/>
                      <a:pt x="2280" y="129"/>
                      <a:pt x="2953" y="58"/>
                    </a:cubicBezTo>
                    <a:cubicBezTo>
                      <a:pt x="2982" y="58"/>
                      <a:pt x="3011" y="29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1800186">
                <a:off x="7500061" y="2853392"/>
                <a:ext cx="7461" cy="4739"/>
              </a:xfrm>
              <a:custGeom>
                <a:rect b="b" l="l" r="r" t="t"/>
                <a:pathLst>
                  <a:path extrusionOk="0" h="101" w="159">
                    <a:moveTo>
                      <a:pt x="1" y="1"/>
                    </a:moveTo>
                    <a:lnTo>
                      <a:pt x="1" y="1"/>
                    </a:lnTo>
                    <a:cubicBezTo>
                      <a:pt x="6" y="4"/>
                      <a:pt x="11" y="8"/>
                      <a:pt x="16" y="12"/>
                    </a:cubicBezTo>
                    <a:lnTo>
                      <a:pt x="16" y="12"/>
                    </a:lnTo>
                    <a:cubicBezTo>
                      <a:pt x="11" y="8"/>
                      <a:pt x="6" y="4"/>
                      <a:pt x="1" y="1"/>
                    </a:cubicBezTo>
                    <a:close/>
                    <a:moveTo>
                      <a:pt x="16" y="12"/>
                    </a:moveTo>
                    <a:cubicBezTo>
                      <a:pt x="51" y="39"/>
                      <a:pt x="78" y="74"/>
                      <a:pt x="115" y="87"/>
                    </a:cubicBezTo>
                    <a:lnTo>
                      <a:pt x="158" y="101"/>
                    </a:lnTo>
                    <a:cubicBezTo>
                      <a:pt x="119" y="75"/>
                      <a:pt x="68" y="49"/>
                      <a:pt x="1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1800186">
                <a:off x="7353292" y="2889174"/>
                <a:ext cx="1408" cy="2065"/>
              </a:xfrm>
              <a:custGeom>
                <a:rect b="b" l="l" r="r" t="t"/>
                <a:pathLst>
                  <a:path extrusionOk="0" h="44" w="30">
                    <a:moveTo>
                      <a:pt x="1" y="1"/>
                    </a:moveTo>
                    <a:cubicBezTo>
                      <a:pt x="1" y="15"/>
                      <a:pt x="1" y="15"/>
                      <a:pt x="1" y="30"/>
                    </a:cubicBezTo>
                    <a:lnTo>
                      <a:pt x="15" y="44"/>
                    </a:lnTo>
                    <a:cubicBezTo>
                      <a:pt x="15" y="30"/>
                      <a:pt x="29" y="30"/>
                      <a:pt x="29" y="15"/>
                    </a:cubicBezTo>
                    <a:cubicBezTo>
                      <a:pt x="15" y="15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1800186">
                <a:off x="7341168" y="2894893"/>
                <a:ext cx="47" cy="4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1800186">
                <a:off x="7273326" y="1931720"/>
                <a:ext cx="522610" cy="297743"/>
              </a:xfrm>
              <a:custGeom>
                <a:rect b="b" l="l" r="r" t="t"/>
                <a:pathLst>
                  <a:path extrusionOk="0" h="6345" w="11137">
                    <a:moveTo>
                      <a:pt x="7625" y="316"/>
                    </a:moveTo>
                    <a:lnTo>
                      <a:pt x="7625" y="316"/>
                    </a:lnTo>
                    <a:cubicBezTo>
                      <a:pt x="6221" y="961"/>
                      <a:pt x="4845" y="1692"/>
                      <a:pt x="3526" y="2495"/>
                    </a:cubicBezTo>
                    <a:cubicBezTo>
                      <a:pt x="2838" y="2925"/>
                      <a:pt x="2193" y="3412"/>
                      <a:pt x="1520" y="3856"/>
                    </a:cubicBezTo>
                    <a:cubicBezTo>
                      <a:pt x="1492" y="3870"/>
                      <a:pt x="1451" y="3897"/>
                      <a:pt x="1422" y="3925"/>
                    </a:cubicBezTo>
                    <a:lnTo>
                      <a:pt x="1422" y="3925"/>
                    </a:lnTo>
                    <a:cubicBezTo>
                      <a:pt x="2324" y="3038"/>
                      <a:pt x="3298" y="2250"/>
                      <a:pt x="4329" y="1534"/>
                    </a:cubicBezTo>
                    <a:cubicBezTo>
                      <a:pt x="5017" y="1076"/>
                      <a:pt x="5705" y="660"/>
                      <a:pt x="6522" y="488"/>
                    </a:cubicBezTo>
                    <a:cubicBezTo>
                      <a:pt x="6894" y="402"/>
                      <a:pt x="7253" y="345"/>
                      <a:pt x="7625" y="316"/>
                    </a:cubicBezTo>
                    <a:close/>
                    <a:moveTo>
                      <a:pt x="8091" y="301"/>
                    </a:moveTo>
                    <a:cubicBezTo>
                      <a:pt x="8536" y="301"/>
                      <a:pt x="8966" y="416"/>
                      <a:pt x="9345" y="646"/>
                    </a:cubicBezTo>
                    <a:cubicBezTo>
                      <a:pt x="9704" y="861"/>
                      <a:pt x="9919" y="1248"/>
                      <a:pt x="9947" y="1663"/>
                    </a:cubicBezTo>
                    <a:cubicBezTo>
                      <a:pt x="8113" y="2222"/>
                      <a:pt x="6321" y="2853"/>
                      <a:pt x="4472" y="3355"/>
                    </a:cubicBezTo>
                    <a:cubicBezTo>
                      <a:pt x="3225" y="3684"/>
                      <a:pt x="1821" y="4014"/>
                      <a:pt x="674" y="4688"/>
                    </a:cubicBezTo>
                    <a:lnTo>
                      <a:pt x="760" y="4587"/>
                    </a:lnTo>
                    <a:cubicBezTo>
                      <a:pt x="1835" y="3813"/>
                      <a:pt x="2924" y="3011"/>
                      <a:pt x="4071" y="2366"/>
                    </a:cubicBezTo>
                    <a:cubicBezTo>
                      <a:pt x="5361" y="1663"/>
                      <a:pt x="6694" y="961"/>
                      <a:pt x="8012" y="302"/>
                    </a:cubicBezTo>
                    <a:cubicBezTo>
                      <a:pt x="8039" y="301"/>
                      <a:pt x="8065" y="301"/>
                      <a:pt x="8091" y="301"/>
                    </a:cubicBezTo>
                    <a:close/>
                    <a:moveTo>
                      <a:pt x="9947" y="1778"/>
                    </a:moveTo>
                    <a:cubicBezTo>
                      <a:pt x="9947" y="2495"/>
                      <a:pt x="9474" y="3297"/>
                      <a:pt x="9001" y="3785"/>
                    </a:cubicBezTo>
                    <a:cubicBezTo>
                      <a:pt x="8974" y="3784"/>
                      <a:pt x="8947" y="3784"/>
                      <a:pt x="8920" y="3784"/>
                    </a:cubicBezTo>
                    <a:cubicBezTo>
                      <a:pt x="8316" y="3784"/>
                      <a:pt x="7713" y="3931"/>
                      <a:pt x="7109" y="4000"/>
                    </a:cubicBezTo>
                    <a:cubicBezTo>
                      <a:pt x="6206" y="4114"/>
                      <a:pt x="5289" y="4172"/>
                      <a:pt x="4386" y="4258"/>
                    </a:cubicBezTo>
                    <a:cubicBezTo>
                      <a:pt x="3182" y="4358"/>
                      <a:pt x="1993" y="4544"/>
                      <a:pt x="832" y="4831"/>
                    </a:cubicBezTo>
                    <a:cubicBezTo>
                      <a:pt x="2208" y="4258"/>
                      <a:pt x="3612" y="3770"/>
                      <a:pt x="5060" y="3369"/>
                    </a:cubicBezTo>
                    <a:cubicBezTo>
                      <a:pt x="6708" y="2896"/>
                      <a:pt x="8328" y="2337"/>
                      <a:pt x="9947" y="1778"/>
                    </a:cubicBezTo>
                    <a:close/>
                    <a:moveTo>
                      <a:pt x="8815" y="3957"/>
                    </a:moveTo>
                    <a:lnTo>
                      <a:pt x="8815" y="3957"/>
                    </a:lnTo>
                    <a:cubicBezTo>
                      <a:pt x="8141" y="4573"/>
                      <a:pt x="7382" y="5089"/>
                      <a:pt x="6550" y="5462"/>
                    </a:cubicBezTo>
                    <a:cubicBezTo>
                      <a:pt x="6221" y="5605"/>
                      <a:pt x="5905" y="5734"/>
                      <a:pt x="5576" y="5834"/>
                    </a:cubicBezTo>
                    <a:cubicBezTo>
                      <a:pt x="5318" y="5777"/>
                      <a:pt x="5045" y="5748"/>
                      <a:pt x="4787" y="5748"/>
                    </a:cubicBezTo>
                    <a:cubicBezTo>
                      <a:pt x="4214" y="5720"/>
                      <a:pt x="3641" y="5648"/>
                      <a:pt x="3068" y="5548"/>
                    </a:cubicBezTo>
                    <a:cubicBezTo>
                      <a:pt x="2136" y="5419"/>
                      <a:pt x="1176" y="5232"/>
                      <a:pt x="230" y="5175"/>
                    </a:cubicBezTo>
                    <a:lnTo>
                      <a:pt x="287" y="5103"/>
                    </a:lnTo>
                    <a:cubicBezTo>
                      <a:pt x="1806" y="4731"/>
                      <a:pt x="3369" y="4487"/>
                      <a:pt x="4931" y="4387"/>
                    </a:cubicBezTo>
                    <a:cubicBezTo>
                      <a:pt x="5590" y="4315"/>
                      <a:pt x="6235" y="4286"/>
                      <a:pt x="6880" y="4200"/>
                    </a:cubicBezTo>
                    <a:cubicBezTo>
                      <a:pt x="7511" y="4129"/>
                      <a:pt x="8170" y="3985"/>
                      <a:pt x="8815" y="3957"/>
                    </a:cubicBezTo>
                    <a:close/>
                    <a:moveTo>
                      <a:pt x="158" y="5247"/>
                    </a:moveTo>
                    <a:cubicBezTo>
                      <a:pt x="1104" y="5462"/>
                      <a:pt x="2093" y="5548"/>
                      <a:pt x="3053" y="5677"/>
                    </a:cubicBezTo>
                    <a:cubicBezTo>
                      <a:pt x="3813" y="5777"/>
                      <a:pt x="4687" y="5734"/>
                      <a:pt x="5447" y="5877"/>
                    </a:cubicBezTo>
                    <a:cubicBezTo>
                      <a:pt x="4886" y="6049"/>
                      <a:pt x="4308" y="6138"/>
                      <a:pt x="3725" y="6138"/>
                    </a:cubicBezTo>
                    <a:cubicBezTo>
                      <a:pt x="3578" y="6138"/>
                      <a:pt x="3430" y="6132"/>
                      <a:pt x="3283" y="6121"/>
                    </a:cubicBezTo>
                    <a:cubicBezTo>
                      <a:pt x="2179" y="6021"/>
                      <a:pt x="1161" y="5648"/>
                      <a:pt x="129" y="5261"/>
                    </a:cubicBezTo>
                    <a:lnTo>
                      <a:pt x="158" y="5247"/>
                    </a:lnTo>
                    <a:close/>
                    <a:moveTo>
                      <a:pt x="8032" y="1"/>
                    </a:moveTo>
                    <a:cubicBezTo>
                      <a:pt x="6910" y="1"/>
                      <a:pt x="5641" y="433"/>
                      <a:pt x="4959" y="832"/>
                    </a:cubicBezTo>
                    <a:cubicBezTo>
                      <a:pt x="3240" y="1878"/>
                      <a:pt x="1677" y="3183"/>
                      <a:pt x="330" y="4673"/>
                    </a:cubicBezTo>
                    <a:cubicBezTo>
                      <a:pt x="215" y="4917"/>
                      <a:pt x="115" y="5146"/>
                      <a:pt x="0" y="5376"/>
                    </a:cubicBezTo>
                    <a:cubicBezTo>
                      <a:pt x="29" y="5376"/>
                      <a:pt x="58" y="5361"/>
                      <a:pt x="72" y="5333"/>
                    </a:cubicBezTo>
                    <a:lnTo>
                      <a:pt x="86" y="5333"/>
                    </a:lnTo>
                    <a:cubicBezTo>
                      <a:pt x="1199" y="6006"/>
                      <a:pt x="2456" y="6344"/>
                      <a:pt x="3715" y="6344"/>
                    </a:cubicBezTo>
                    <a:cubicBezTo>
                      <a:pt x="4840" y="6344"/>
                      <a:pt x="5967" y="6074"/>
                      <a:pt x="6995" y="5533"/>
                    </a:cubicBezTo>
                    <a:cubicBezTo>
                      <a:pt x="8471" y="4774"/>
                      <a:pt x="11137" y="2853"/>
                      <a:pt x="9962" y="861"/>
                    </a:cubicBezTo>
                    <a:cubicBezTo>
                      <a:pt x="9582" y="228"/>
                      <a:pt x="8845" y="1"/>
                      <a:pt x="8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 rot="-1800186">
                <a:off x="7343225" y="2268171"/>
                <a:ext cx="23557" cy="32989"/>
              </a:xfrm>
              <a:custGeom>
                <a:rect b="b" l="l" r="r" t="t"/>
                <a:pathLst>
                  <a:path extrusionOk="0" h="703" w="502">
                    <a:moveTo>
                      <a:pt x="502" y="0"/>
                    </a:moveTo>
                    <a:lnTo>
                      <a:pt x="502" y="0"/>
                    </a:lnTo>
                    <a:cubicBezTo>
                      <a:pt x="373" y="144"/>
                      <a:pt x="244" y="287"/>
                      <a:pt x="115" y="430"/>
                    </a:cubicBezTo>
                    <a:lnTo>
                      <a:pt x="101" y="445"/>
                    </a:lnTo>
                    <a:lnTo>
                      <a:pt x="86" y="473"/>
                    </a:lnTo>
                    <a:lnTo>
                      <a:pt x="72" y="488"/>
                    </a:lnTo>
                    <a:cubicBezTo>
                      <a:pt x="0" y="574"/>
                      <a:pt x="58" y="703"/>
                      <a:pt x="172" y="703"/>
                    </a:cubicBezTo>
                    <a:cubicBezTo>
                      <a:pt x="287" y="473"/>
                      <a:pt x="387" y="244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-1800186">
                <a:off x="7138350" y="2387798"/>
                <a:ext cx="151335" cy="346405"/>
              </a:xfrm>
              <a:custGeom>
                <a:rect b="b" l="l" r="r" t="t"/>
                <a:pathLst>
                  <a:path extrusionOk="0" h="7382" w="3225">
                    <a:moveTo>
                      <a:pt x="0" y="0"/>
                    </a:moveTo>
                    <a:lnTo>
                      <a:pt x="0" y="273"/>
                    </a:lnTo>
                    <a:cubicBezTo>
                      <a:pt x="258" y="488"/>
                      <a:pt x="502" y="703"/>
                      <a:pt x="731" y="946"/>
                    </a:cubicBezTo>
                    <a:cubicBezTo>
                      <a:pt x="2422" y="2723"/>
                      <a:pt x="3211" y="4802"/>
                      <a:pt x="2953" y="7210"/>
                    </a:cubicBezTo>
                    <a:cubicBezTo>
                      <a:pt x="2895" y="7124"/>
                      <a:pt x="2838" y="7023"/>
                      <a:pt x="2766" y="6937"/>
                    </a:cubicBezTo>
                    <a:cubicBezTo>
                      <a:pt x="2093" y="5633"/>
                      <a:pt x="1390" y="4357"/>
                      <a:pt x="631" y="3110"/>
                    </a:cubicBezTo>
                    <a:cubicBezTo>
                      <a:pt x="430" y="2781"/>
                      <a:pt x="215" y="2451"/>
                      <a:pt x="0" y="2136"/>
                    </a:cubicBezTo>
                    <a:lnTo>
                      <a:pt x="0" y="2422"/>
                    </a:lnTo>
                    <a:cubicBezTo>
                      <a:pt x="229" y="2752"/>
                      <a:pt x="444" y="3096"/>
                      <a:pt x="645" y="3440"/>
                    </a:cubicBezTo>
                    <a:cubicBezTo>
                      <a:pt x="1175" y="4329"/>
                      <a:pt x="1691" y="5232"/>
                      <a:pt x="2193" y="6149"/>
                    </a:cubicBezTo>
                    <a:cubicBezTo>
                      <a:pt x="1491" y="5203"/>
                      <a:pt x="731" y="4300"/>
                      <a:pt x="0" y="3411"/>
                    </a:cubicBezTo>
                    <a:lnTo>
                      <a:pt x="0" y="3684"/>
                    </a:lnTo>
                    <a:cubicBezTo>
                      <a:pt x="516" y="4357"/>
                      <a:pt x="1018" y="5031"/>
                      <a:pt x="1534" y="5705"/>
                    </a:cubicBezTo>
                    <a:cubicBezTo>
                      <a:pt x="1032" y="5275"/>
                      <a:pt x="502" y="4873"/>
                      <a:pt x="0" y="4486"/>
                    </a:cubicBezTo>
                    <a:lnTo>
                      <a:pt x="0" y="4687"/>
                    </a:lnTo>
                    <a:cubicBezTo>
                      <a:pt x="1003" y="5490"/>
                      <a:pt x="1892" y="6393"/>
                      <a:pt x="2824" y="7253"/>
                    </a:cubicBezTo>
                    <a:cubicBezTo>
                      <a:pt x="2852" y="7296"/>
                      <a:pt x="2881" y="7339"/>
                      <a:pt x="2895" y="7382"/>
                    </a:cubicBezTo>
                    <a:cubicBezTo>
                      <a:pt x="2967" y="7267"/>
                      <a:pt x="3053" y="7152"/>
                      <a:pt x="3125" y="7023"/>
                    </a:cubicBezTo>
                    <a:cubicBezTo>
                      <a:pt x="3153" y="6751"/>
                      <a:pt x="3182" y="6479"/>
                      <a:pt x="3211" y="6192"/>
                    </a:cubicBezTo>
                    <a:cubicBezTo>
                      <a:pt x="3225" y="5346"/>
                      <a:pt x="3082" y="4501"/>
                      <a:pt x="2795" y="3698"/>
                    </a:cubicBezTo>
                    <a:cubicBezTo>
                      <a:pt x="2293" y="2437"/>
                      <a:pt x="1505" y="1319"/>
                      <a:pt x="502" y="416"/>
                    </a:cubicBezTo>
                    <a:cubicBezTo>
                      <a:pt x="373" y="301"/>
                      <a:pt x="201" y="158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 rot="-1800186">
                <a:off x="7213454" y="2663396"/>
                <a:ext cx="134536" cy="59877"/>
              </a:xfrm>
              <a:custGeom>
                <a:rect b="b" l="l" r="r" t="t"/>
                <a:pathLst>
                  <a:path extrusionOk="0" h="1276" w="2867">
                    <a:moveTo>
                      <a:pt x="0" y="0"/>
                    </a:moveTo>
                    <a:lnTo>
                      <a:pt x="0" y="129"/>
                    </a:lnTo>
                    <a:cubicBezTo>
                      <a:pt x="889" y="645"/>
                      <a:pt x="1835" y="1032"/>
                      <a:pt x="2838" y="1276"/>
                    </a:cubicBezTo>
                    <a:cubicBezTo>
                      <a:pt x="2852" y="1262"/>
                      <a:pt x="2867" y="1233"/>
                      <a:pt x="2867" y="1219"/>
                    </a:cubicBezTo>
                    <a:cubicBezTo>
                      <a:pt x="1863" y="932"/>
                      <a:pt x="903" y="51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 rot="-1800186">
                <a:off x="7347708" y="2662152"/>
                <a:ext cx="14875" cy="26982"/>
              </a:xfrm>
              <a:custGeom>
                <a:rect b="b" l="l" r="r" t="t"/>
                <a:pathLst>
                  <a:path extrusionOk="0" h="575" w="317">
                    <a:moveTo>
                      <a:pt x="288" y="0"/>
                    </a:moveTo>
                    <a:cubicBezTo>
                      <a:pt x="216" y="129"/>
                      <a:pt x="130" y="244"/>
                      <a:pt x="58" y="359"/>
                    </a:cubicBezTo>
                    <a:lnTo>
                      <a:pt x="87" y="402"/>
                    </a:lnTo>
                    <a:lnTo>
                      <a:pt x="87" y="416"/>
                    </a:lnTo>
                    <a:cubicBezTo>
                      <a:pt x="73" y="416"/>
                      <a:pt x="58" y="416"/>
                      <a:pt x="30" y="402"/>
                    </a:cubicBezTo>
                    <a:cubicBezTo>
                      <a:pt x="30" y="416"/>
                      <a:pt x="15" y="445"/>
                      <a:pt x="1" y="459"/>
                    </a:cubicBezTo>
                    <a:cubicBezTo>
                      <a:pt x="30" y="473"/>
                      <a:pt x="58" y="473"/>
                      <a:pt x="87" y="488"/>
                    </a:cubicBezTo>
                    <a:cubicBezTo>
                      <a:pt x="95" y="538"/>
                      <a:pt x="149" y="574"/>
                      <a:pt x="197" y="574"/>
                    </a:cubicBezTo>
                    <a:cubicBezTo>
                      <a:pt x="231" y="574"/>
                      <a:pt x="261" y="557"/>
                      <a:pt x="273" y="516"/>
                    </a:cubicBezTo>
                    <a:lnTo>
                      <a:pt x="288" y="531"/>
                    </a:lnTo>
                    <a:lnTo>
                      <a:pt x="316" y="502"/>
                    </a:lnTo>
                    <a:lnTo>
                      <a:pt x="273" y="445"/>
                    </a:lnTo>
                    <a:cubicBezTo>
                      <a:pt x="288" y="373"/>
                      <a:pt x="288" y="301"/>
                      <a:pt x="302" y="230"/>
                    </a:cubicBezTo>
                    <a:cubicBezTo>
                      <a:pt x="273" y="201"/>
                      <a:pt x="259" y="172"/>
                      <a:pt x="273" y="129"/>
                    </a:cubicBezTo>
                    <a:cubicBezTo>
                      <a:pt x="273" y="86"/>
                      <a:pt x="273" y="43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-1800186">
                <a:off x="7343599" y="2623495"/>
                <a:ext cx="4083" cy="39089"/>
              </a:xfrm>
              <a:custGeom>
                <a:rect b="b" l="l" r="r" t="t"/>
                <a:pathLst>
                  <a:path extrusionOk="0" h="833" w="87">
                    <a:moveTo>
                      <a:pt x="87" y="1"/>
                    </a:moveTo>
                    <a:lnTo>
                      <a:pt x="87" y="1"/>
                    </a:lnTo>
                    <a:cubicBezTo>
                      <a:pt x="58" y="288"/>
                      <a:pt x="29" y="560"/>
                      <a:pt x="1" y="832"/>
                    </a:cubicBezTo>
                    <a:lnTo>
                      <a:pt x="44" y="746"/>
                    </a:lnTo>
                    <a:cubicBezTo>
                      <a:pt x="72" y="503"/>
                      <a:pt x="87" y="259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-1800186">
                <a:off x="7353903" y="2656281"/>
                <a:ext cx="3426" cy="14828"/>
              </a:xfrm>
              <a:custGeom>
                <a:rect b="b" l="l" r="r" t="t"/>
                <a:pathLst>
                  <a:path extrusionOk="0" h="316" w="73">
                    <a:moveTo>
                      <a:pt x="73" y="0"/>
                    </a:moveTo>
                    <a:lnTo>
                      <a:pt x="30" y="86"/>
                    </a:lnTo>
                    <a:cubicBezTo>
                      <a:pt x="15" y="129"/>
                      <a:pt x="15" y="172"/>
                      <a:pt x="15" y="215"/>
                    </a:cubicBezTo>
                    <a:cubicBezTo>
                      <a:pt x="1" y="258"/>
                      <a:pt x="15" y="287"/>
                      <a:pt x="44" y="316"/>
                    </a:cubicBezTo>
                    <a:cubicBezTo>
                      <a:pt x="58" y="215"/>
                      <a:pt x="73" y="101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 rot="-1800186">
                <a:off x="7419245" y="2814991"/>
                <a:ext cx="269071" cy="433452"/>
              </a:xfrm>
              <a:custGeom>
                <a:rect b="b" l="l" r="r" t="t"/>
                <a:pathLst>
                  <a:path extrusionOk="0" h="9237" w="5734">
                    <a:moveTo>
                      <a:pt x="516" y="817"/>
                    </a:moveTo>
                    <a:lnTo>
                      <a:pt x="516" y="817"/>
                    </a:lnTo>
                    <a:cubicBezTo>
                      <a:pt x="530" y="903"/>
                      <a:pt x="559" y="1004"/>
                      <a:pt x="573" y="1090"/>
                    </a:cubicBezTo>
                    <a:cubicBezTo>
                      <a:pt x="803" y="2050"/>
                      <a:pt x="1089" y="2996"/>
                      <a:pt x="1419" y="3913"/>
                    </a:cubicBezTo>
                    <a:cubicBezTo>
                      <a:pt x="2007" y="5619"/>
                      <a:pt x="2766" y="7238"/>
                      <a:pt x="3426" y="8901"/>
                    </a:cubicBezTo>
                    <a:cubicBezTo>
                      <a:pt x="2609" y="8786"/>
                      <a:pt x="1849" y="8414"/>
                      <a:pt x="1276" y="7826"/>
                    </a:cubicBezTo>
                    <a:cubicBezTo>
                      <a:pt x="1218" y="6507"/>
                      <a:pt x="702" y="5246"/>
                      <a:pt x="631" y="3899"/>
                    </a:cubicBezTo>
                    <a:cubicBezTo>
                      <a:pt x="588" y="2881"/>
                      <a:pt x="616" y="1835"/>
                      <a:pt x="516" y="817"/>
                    </a:cubicBezTo>
                    <a:close/>
                    <a:moveTo>
                      <a:pt x="616" y="72"/>
                    </a:moveTo>
                    <a:cubicBezTo>
                      <a:pt x="1548" y="2852"/>
                      <a:pt x="3397" y="5303"/>
                      <a:pt x="5145" y="7625"/>
                    </a:cubicBezTo>
                    <a:cubicBezTo>
                      <a:pt x="4993" y="8331"/>
                      <a:pt x="4533" y="8917"/>
                      <a:pt x="3713" y="8917"/>
                    </a:cubicBezTo>
                    <a:cubicBezTo>
                      <a:pt x="3685" y="8917"/>
                      <a:pt x="3656" y="8917"/>
                      <a:pt x="3626" y="8915"/>
                    </a:cubicBezTo>
                    <a:cubicBezTo>
                      <a:pt x="3024" y="7410"/>
                      <a:pt x="2322" y="5963"/>
                      <a:pt x="1777" y="4429"/>
                    </a:cubicBezTo>
                    <a:cubicBezTo>
                      <a:pt x="1476" y="3598"/>
                      <a:pt x="1190" y="2752"/>
                      <a:pt x="946" y="1907"/>
                    </a:cubicBezTo>
                    <a:cubicBezTo>
                      <a:pt x="774" y="1319"/>
                      <a:pt x="588" y="703"/>
                      <a:pt x="602" y="86"/>
                    </a:cubicBezTo>
                    <a:lnTo>
                      <a:pt x="616" y="72"/>
                    </a:lnTo>
                    <a:close/>
                    <a:moveTo>
                      <a:pt x="616" y="0"/>
                    </a:moveTo>
                    <a:cubicBezTo>
                      <a:pt x="444" y="230"/>
                      <a:pt x="287" y="445"/>
                      <a:pt x="115" y="674"/>
                    </a:cubicBezTo>
                    <a:cubicBezTo>
                      <a:pt x="72" y="803"/>
                      <a:pt x="43" y="946"/>
                      <a:pt x="0" y="1075"/>
                    </a:cubicBezTo>
                    <a:lnTo>
                      <a:pt x="0" y="2036"/>
                    </a:lnTo>
                    <a:cubicBezTo>
                      <a:pt x="100" y="1577"/>
                      <a:pt x="229" y="1133"/>
                      <a:pt x="373" y="688"/>
                    </a:cubicBezTo>
                    <a:cubicBezTo>
                      <a:pt x="416" y="1849"/>
                      <a:pt x="401" y="3010"/>
                      <a:pt x="487" y="4171"/>
                    </a:cubicBezTo>
                    <a:cubicBezTo>
                      <a:pt x="559" y="5332"/>
                      <a:pt x="946" y="6436"/>
                      <a:pt x="1046" y="7582"/>
                    </a:cubicBezTo>
                    <a:cubicBezTo>
                      <a:pt x="545" y="7023"/>
                      <a:pt x="201" y="6350"/>
                      <a:pt x="0" y="5633"/>
                    </a:cubicBezTo>
                    <a:lnTo>
                      <a:pt x="0" y="6063"/>
                    </a:lnTo>
                    <a:cubicBezTo>
                      <a:pt x="43" y="6178"/>
                      <a:pt x="86" y="6307"/>
                      <a:pt x="129" y="6436"/>
                    </a:cubicBezTo>
                    <a:cubicBezTo>
                      <a:pt x="626" y="7779"/>
                      <a:pt x="1967" y="9236"/>
                      <a:pt x="3503" y="9236"/>
                    </a:cubicBezTo>
                    <a:cubicBezTo>
                      <a:pt x="3605" y="9236"/>
                      <a:pt x="3708" y="9230"/>
                      <a:pt x="3812" y="9216"/>
                    </a:cubicBezTo>
                    <a:cubicBezTo>
                      <a:pt x="5733" y="8972"/>
                      <a:pt x="5661" y="6894"/>
                      <a:pt x="5045" y="5504"/>
                    </a:cubicBezTo>
                    <a:cubicBezTo>
                      <a:pt x="4113" y="3440"/>
                      <a:pt x="2508" y="1792"/>
                      <a:pt x="946" y="172"/>
                    </a:cubicBezTo>
                    <a:cubicBezTo>
                      <a:pt x="874" y="129"/>
                      <a:pt x="803" y="101"/>
                      <a:pt x="731" y="72"/>
                    </a:cubicBezTo>
                    <a:lnTo>
                      <a:pt x="731" y="72"/>
                    </a:lnTo>
                    <a:cubicBezTo>
                      <a:pt x="1878" y="1419"/>
                      <a:pt x="3153" y="2695"/>
                      <a:pt x="4070" y="4214"/>
                    </a:cubicBezTo>
                    <a:cubicBezTo>
                      <a:pt x="4572" y="5017"/>
                      <a:pt x="5145" y="5977"/>
                      <a:pt x="5188" y="6952"/>
                    </a:cubicBezTo>
                    <a:cubicBezTo>
                      <a:pt x="5203" y="7124"/>
                      <a:pt x="5188" y="7281"/>
                      <a:pt x="5174" y="7453"/>
                    </a:cubicBezTo>
                    <a:cubicBezTo>
                      <a:pt x="3411" y="5103"/>
                      <a:pt x="1849" y="2723"/>
                      <a:pt x="659" y="29"/>
                    </a:cubicBezTo>
                    <a:cubicBezTo>
                      <a:pt x="645" y="15"/>
                      <a:pt x="631" y="15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 rot="-1800186">
                <a:off x="7337841" y="2893081"/>
                <a:ext cx="23604" cy="39699"/>
              </a:xfrm>
              <a:custGeom>
                <a:rect b="b" l="l" r="r" t="t"/>
                <a:pathLst>
                  <a:path extrusionOk="0" h="846" w="503">
                    <a:moveTo>
                      <a:pt x="287" y="0"/>
                    </a:moveTo>
                    <a:lnTo>
                      <a:pt x="259" y="86"/>
                    </a:lnTo>
                    <a:lnTo>
                      <a:pt x="244" y="101"/>
                    </a:lnTo>
                    <a:lnTo>
                      <a:pt x="244" y="129"/>
                    </a:lnTo>
                    <a:cubicBezTo>
                      <a:pt x="158" y="373"/>
                      <a:pt x="72" y="602"/>
                      <a:pt x="1" y="846"/>
                    </a:cubicBezTo>
                    <a:cubicBezTo>
                      <a:pt x="173" y="631"/>
                      <a:pt x="330" y="402"/>
                      <a:pt x="502" y="172"/>
                    </a:cubicBezTo>
                    <a:cubicBezTo>
                      <a:pt x="416" y="129"/>
                      <a:pt x="345" y="101"/>
                      <a:pt x="273" y="58"/>
                    </a:cubicBez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-1800186">
                <a:off x="7339469" y="2886532"/>
                <a:ext cx="12811" cy="7461"/>
              </a:xfrm>
              <a:custGeom>
                <a:rect b="b" l="l" r="r" t="t"/>
                <a:pathLst>
                  <a:path extrusionOk="0" h="159" w="273">
                    <a:moveTo>
                      <a:pt x="115" y="1"/>
                    </a:moveTo>
                    <a:lnTo>
                      <a:pt x="72" y="44"/>
                    </a:lnTo>
                    <a:cubicBezTo>
                      <a:pt x="43" y="58"/>
                      <a:pt x="15" y="87"/>
                      <a:pt x="0" y="115"/>
                    </a:cubicBezTo>
                    <a:cubicBezTo>
                      <a:pt x="86" y="115"/>
                      <a:pt x="187" y="130"/>
                      <a:pt x="273" y="158"/>
                    </a:cubicBezTo>
                    <a:cubicBezTo>
                      <a:pt x="273" y="115"/>
                      <a:pt x="244" y="87"/>
                      <a:pt x="230" y="58"/>
                    </a:cubicBezTo>
                    <a:lnTo>
                      <a:pt x="230" y="29"/>
                    </a:lnTo>
                    <a:lnTo>
                      <a:pt x="215" y="29"/>
                    </a:lnTo>
                    <a:lnTo>
                      <a:pt x="215" y="44"/>
                    </a:lnTo>
                    <a:lnTo>
                      <a:pt x="129" y="1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-1800186">
                <a:off x="7353740" y="2888016"/>
                <a:ext cx="15485" cy="12858"/>
              </a:xfrm>
              <a:custGeom>
                <a:rect b="b" l="l" r="r" t="t"/>
                <a:pathLst>
                  <a:path extrusionOk="0" h="274" w="330">
                    <a:moveTo>
                      <a:pt x="72" y="1"/>
                    </a:moveTo>
                    <a:cubicBezTo>
                      <a:pt x="43" y="30"/>
                      <a:pt x="15" y="73"/>
                      <a:pt x="0" y="101"/>
                    </a:cubicBezTo>
                    <a:cubicBezTo>
                      <a:pt x="15" y="116"/>
                      <a:pt x="29" y="116"/>
                      <a:pt x="43" y="130"/>
                    </a:cubicBezTo>
                    <a:cubicBezTo>
                      <a:pt x="43" y="116"/>
                      <a:pt x="29" y="101"/>
                      <a:pt x="29" y="87"/>
                    </a:cubicBezTo>
                    <a:lnTo>
                      <a:pt x="29" y="73"/>
                    </a:lnTo>
                    <a:cubicBezTo>
                      <a:pt x="58" y="101"/>
                      <a:pt x="86" y="130"/>
                      <a:pt x="115" y="173"/>
                    </a:cubicBezTo>
                    <a:cubicBezTo>
                      <a:pt x="187" y="202"/>
                      <a:pt x="258" y="230"/>
                      <a:pt x="330" y="273"/>
                    </a:cubicBezTo>
                    <a:cubicBezTo>
                      <a:pt x="244" y="173"/>
                      <a:pt x="158" y="87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-1800186">
                <a:off x="7341631" y="2891173"/>
                <a:ext cx="14172" cy="8118"/>
              </a:xfrm>
              <a:custGeom>
                <a:rect b="b" l="l" r="r" t="t"/>
                <a:pathLst>
                  <a:path extrusionOk="0" h="173" w="302">
                    <a:moveTo>
                      <a:pt x="15" y="0"/>
                    </a:moveTo>
                    <a:lnTo>
                      <a:pt x="1" y="58"/>
                    </a:lnTo>
                    <a:cubicBezTo>
                      <a:pt x="73" y="101"/>
                      <a:pt x="144" y="129"/>
                      <a:pt x="230" y="172"/>
                    </a:cubicBezTo>
                    <a:cubicBezTo>
                      <a:pt x="245" y="144"/>
                      <a:pt x="273" y="101"/>
                      <a:pt x="302" y="72"/>
                    </a:cubicBezTo>
                    <a:lnTo>
                      <a:pt x="288" y="58"/>
                    </a:lnTo>
                    <a:cubicBezTo>
                      <a:pt x="288" y="43"/>
                      <a:pt x="288" y="43"/>
                      <a:pt x="288" y="29"/>
                    </a:cubicBezTo>
                    <a:cubicBezTo>
                      <a:pt x="202" y="15"/>
                      <a:pt x="101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-1800186">
                <a:off x="7457976" y="2616269"/>
                <a:ext cx="519936" cy="241479"/>
              </a:xfrm>
              <a:custGeom>
                <a:rect b="b" l="l" r="r" t="t"/>
                <a:pathLst>
                  <a:path extrusionOk="0" h="5146" w="11080">
                    <a:moveTo>
                      <a:pt x="5759" y="303"/>
                    </a:moveTo>
                    <a:cubicBezTo>
                      <a:pt x="5996" y="303"/>
                      <a:pt x="6236" y="315"/>
                      <a:pt x="6479" y="340"/>
                    </a:cubicBezTo>
                    <a:cubicBezTo>
                      <a:pt x="7324" y="426"/>
                      <a:pt x="8141" y="612"/>
                      <a:pt x="8944" y="899"/>
                    </a:cubicBezTo>
                    <a:cubicBezTo>
                      <a:pt x="7482" y="1071"/>
                      <a:pt x="6049" y="1343"/>
                      <a:pt x="4587" y="1530"/>
                    </a:cubicBezTo>
                    <a:cubicBezTo>
                      <a:pt x="3798" y="1630"/>
                      <a:pt x="2996" y="1730"/>
                      <a:pt x="2207" y="1859"/>
                    </a:cubicBezTo>
                    <a:cubicBezTo>
                      <a:pt x="1591" y="1960"/>
                      <a:pt x="1003" y="2117"/>
                      <a:pt x="387" y="2218"/>
                    </a:cubicBezTo>
                    <a:cubicBezTo>
                      <a:pt x="2011" y="1118"/>
                      <a:pt x="3795" y="303"/>
                      <a:pt x="5759" y="303"/>
                    </a:cubicBezTo>
                    <a:close/>
                    <a:moveTo>
                      <a:pt x="5639" y="0"/>
                    </a:moveTo>
                    <a:cubicBezTo>
                      <a:pt x="3588" y="0"/>
                      <a:pt x="1658" y="873"/>
                      <a:pt x="72" y="2203"/>
                    </a:cubicBezTo>
                    <a:cubicBezTo>
                      <a:pt x="172" y="2203"/>
                      <a:pt x="287" y="2218"/>
                      <a:pt x="387" y="2232"/>
                    </a:cubicBezTo>
                    <a:cubicBezTo>
                      <a:pt x="530" y="2246"/>
                      <a:pt x="688" y="2261"/>
                      <a:pt x="831" y="2261"/>
                    </a:cubicBezTo>
                    <a:cubicBezTo>
                      <a:pt x="1204" y="2203"/>
                      <a:pt x="1562" y="2103"/>
                      <a:pt x="1949" y="2046"/>
                    </a:cubicBezTo>
                    <a:cubicBezTo>
                      <a:pt x="2738" y="1917"/>
                      <a:pt x="3526" y="1802"/>
                      <a:pt x="4314" y="1702"/>
                    </a:cubicBezTo>
                    <a:cubicBezTo>
                      <a:pt x="5920" y="1501"/>
                      <a:pt x="7525" y="1114"/>
                      <a:pt x="9144" y="985"/>
                    </a:cubicBezTo>
                    <a:cubicBezTo>
                      <a:pt x="9746" y="1243"/>
                      <a:pt x="10262" y="1616"/>
                      <a:pt x="10506" y="2117"/>
                    </a:cubicBezTo>
                    <a:lnTo>
                      <a:pt x="10549" y="2203"/>
                    </a:lnTo>
                    <a:cubicBezTo>
                      <a:pt x="10318" y="2183"/>
                      <a:pt x="10089" y="2175"/>
                      <a:pt x="9860" y="2175"/>
                    </a:cubicBezTo>
                    <a:cubicBezTo>
                      <a:pt x="9292" y="2175"/>
                      <a:pt x="8727" y="2222"/>
                      <a:pt x="8155" y="2232"/>
                    </a:cubicBezTo>
                    <a:cubicBezTo>
                      <a:pt x="8017" y="2234"/>
                      <a:pt x="7879" y="2235"/>
                      <a:pt x="7740" y="2235"/>
                    </a:cubicBezTo>
                    <a:cubicBezTo>
                      <a:pt x="7199" y="2235"/>
                      <a:pt x="6654" y="2222"/>
                      <a:pt x="6112" y="2222"/>
                    </a:cubicBezTo>
                    <a:cubicBezTo>
                      <a:pt x="5870" y="2222"/>
                      <a:pt x="5629" y="2224"/>
                      <a:pt x="5389" y="2232"/>
                    </a:cubicBezTo>
                    <a:cubicBezTo>
                      <a:pt x="4458" y="2246"/>
                      <a:pt x="3526" y="2289"/>
                      <a:pt x="2594" y="2318"/>
                    </a:cubicBezTo>
                    <a:cubicBezTo>
                      <a:pt x="3010" y="2318"/>
                      <a:pt x="3426" y="2318"/>
                      <a:pt x="3841" y="2332"/>
                    </a:cubicBezTo>
                    <a:cubicBezTo>
                      <a:pt x="3884" y="2332"/>
                      <a:pt x="3927" y="2375"/>
                      <a:pt x="3899" y="2418"/>
                    </a:cubicBezTo>
                    <a:cubicBezTo>
                      <a:pt x="4486" y="2404"/>
                      <a:pt x="5088" y="2390"/>
                      <a:pt x="5676" y="2375"/>
                    </a:cubicBezTo>
                    <a:cubicBezTo>
                      <a:pt x="5760" y="2374"/>
                      <a:pt x="5845" y="2373"/>
                      <a:pt x="5930" y="2373"/>
                    </a:cubicBezTo>
                    <a:cubicBezTo>
                      <a:pt x="6536" y="2373"/>
                      <a:pt x="7149" y="2404"/>
                      <a:pt x="7763" y="2404"/>
                    </a:cubicBezTo>
                    <a:cubicBezTo>
                      <a:pt x="7980" y="2404"/>
                      <a:pt x="8197" y="2400"/>
                      <a:pt x="8413" y="2390"/>
                    </a:cubicBezTo>
                    <a:cubicBezTo>
                      <a:pt x="8805" y="2359"/>
                      <a:pt x="9197" y="2345"/>
                      <a:pt x="9589" y="2345"/>
                    </a:cubicBezTo>
                    <a:cubicBezTo>
                      <a:pt x="9928" y="2345"/>
                      <a:pt x="10267" y="2355"/>
                      <a:pt x="10606" y="2375"/>
                    </a:cubicBezTo>
                    <a:cubicBezTo>
                      <a:pt x="10764" y="2963"/>
                      <a:pt x="10477" y="3479"/>
                      <a:pt x="10047" y="3880"/>
                    </a:cubicBezTo>
                    <a:cubicBezTo>
                      <a:pt x="8313" y="3852"/>
                      <a:pt x="6636" y="3293"/>
                      <a:pt x="4916" y="3035"/>
                    </a:cubicBezTo>
                    <a:cubicBezTo>
                      <a:pt x="3884" y="2863"/>
                      <a:pt x="2852" y="2734"/>
                      <a:pt x="1806" y="2590"/>
                    </a:cubicBezTo>
                    <a:cubicBezTo>
                      <a:pt x="1591" y="2590"/>
                      <a:pt x="1390" y="2590"/>
                      <a:pt x="1175" y="2576"/>
                    </a:cubicBezTo>
                    <a:lnTo>
                      <a:pt x="1175" y="2576"/>
                    </a:lnTo>
                    <a:cubicBezTo>
                      <a:pt x="2594" y="2834"/>
                      <a:pt x="4013" y="2963"/>
                      <a:pt x="5432" y="3221"/>
                    </a:cubicBezTo>
                    <a:cubicBezTo>
                      <a:pt x="6937" y="3493"/>
                      <a:pt x="8413" y="3923"/>
                      <a:pt x="9933" y="3981"/>
                    </a:cubicBezTo>
                    <a:cubicBezTo>
                      <a:pt x="9646" y="4224"/>
                      <a:pt x="9302" y="4410"/>
                      <a:pt x="8944" y="4539"/>
                    </a:cubicBezTo>
                    <a:cubicBezTo>
                      <a:pt x="8499" y="4683"/>
                      <a:pt x="8041" y="4797"/>
                      <a:pt x="7582" y="4855"/>
                    </a:cubicBezTo>
                    <a:lnTo>
                      <a:pt x="7568" y="4840"/>
                    </a:lnTo>
                    <a:cubicBezTo>
                      <a:pt x="6249" y="4382"/>
                      <a:pt x="4902" y="4052"/>
                      <a:pt x="3598" y="3551"/>
                    </a:cubicBezTo>
                    <a:cubicBezTo>
                      <a:pt x="2666" y="3192"/>
                      <a:pt x="1720" y="2877"/>
                      <a:pt x="774" y="2562"/>
                    </a:cubicBezTo>
                    <a:cubicBezTo>
                      <a:pt x="659" y="2547"/>
                      <a:pt x="530" y="2533"/>
                      <a:pt x="401" y="2533"/>
                    </a:cubicBezTo>
                    <a:cubicBezTo>
                      <a:pt x="1362" y="3063"/>
                      <a:pt x="2566" y="3321"/>
                      <a:pt x="3569" y="3694"/>
                    </a:cubicBezTo>
                    <a:cubicBezTo>
                      <a:pt x="4830" y="4181"/>
                      <a:pt x="6106" y="4511"/>
                      <a:pt x="7410" y="4883"/>
                    </a:cubicBezTo>
                    <a:cubicBezTo>
                      <a:pt x="7021" y="4919"/>
                      <a:pt x="6632" y="4945"/>
                      <a:pt x="6243" y="4945"/>
                    </a:cubicBezTo>
                    <a:cubicBezTo>
                      <a:pt x="6159" y="4945"/>
                      <a:pt x="6075" y="4943"/>
                      <a:pt x="5991" y="4941"/>
                    </a:cubicBezTo>
                    <a:cubicBezTo>
                      <a:pt x="4902" y="4926"/>
                      <a:pt x="3798" y="4754"/>
                      <a:pt x="2824" y="4224"/>
                    </a:cubicBezTo>
                    <a:cubicBezTo>
                      <a:pt x="1949" y="3751"/>
                      <a:pt x="1175" y="3106"/>
                      <a:pt x="358" y="2519"/>
                    </a:cubicBezTo>
                    <a:cubicBezTo>
                      <a:pt x="244" y="2504"/>
                      <a:pt x="115" y="2504"/>
                      <a:pt x="0" y="2476"/>
                    </a:cubicBezTo>
                    <a:lnTo>
                      <a:pt x="0" y="2476"/>
                    </a:lnTo>
                    <a:cubicBezTo>
                      <a:pt x="1204" y="3250"/>
                      <a:pt x="2250" y="4281"/>
                      <a:pt x="3626" y="4726"/>
                    </a:cubicBezTo>
                    <a:cubicBezTo>
                      <a:pt x="4489" y="5006"/>
                      <a:pt x="5386" y="5146"/>
                      <a:pt x="6284" y="5146"/>
                    </a:cubicBezTo>
                    <a:cubicBezTo>
                      <a:pt x="6535" y="5146"/>
                      <a:pt x="6787" y="5135"/>
                      <a:pt x="7037" y="5113"/>
                    </a:cubicBezTo>
                    <a:cubicBezTo>
                      <a:pt x="8112" y="5027"/>
                      <a:pt x="9216" y="4812"/>
                      <a:pt x="10090" y="4138"/>
                    </a:cubicBezTo>
                    <a:cubicBezTo>
                      <a:pt x="10606" y="3737"/>
                      <a:pt x="11079" y="2949"/>
                      <a:pt x="10836" y="2275"/>
                    </a:cubicBezTo>
                    <a:cubicBezTo>
                      <a:pt x="10291" y="784"/>
                      <a:pt x="8112" y="283"/>
                      <a:pt x="6722" y="82"/>
                    </a:cubicBezTo>
                    <a:cubicBezTo>
                      <a:pt x="6358" y="27"/>
                      <a:pt x="5997" y="0"/>
                      <a:pt x="5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-1800186">
                <a:off x="7469763" y="2806425"/>
                <a:ext cx="191363" cy="18207"/>
              </a:xfrm>
              <a:custGeom>
                <a:rect b="b" l="l" r="r" t="t"/>
                <a:pathLst>
                  <a:path extrusionOk="0" h="388" w="4078">
                    <a:moveTo>
                      <a:pt x="222" y="0"/>
                    </a:moveTo>
                    <a:cubicBezTo>
                      <a:pt x="193" y="15"/>
                      <a:pt x="179" y="43"/>
                      <a:pt x="150" y="58"/>
                    </a:cubicBezTo>
                    <a:cubicBezTo>
                      <a:pt x="138" y="52"/>
                      <a:pt x="127" y="49"/>
                      <a:pt x="116" y="49"/>
                    </a:cubicBezTo>
                    <a:cubicBezTo>
                      <a:pt x="47" y="49"/>
                      <a:pt x="0" y="152"/>
                      <a:pt x="50" y="201"/>
                    </a:cubicBezTo>
                    <a:cubicBezTo>
                      <a:pt x="50" y="238"/>
                      <a:pt x="82" y="275"/>
                      <a:pt x="119" y="275"/>
                    </a:cubicBezTo>
                    <a:cubicBezTo>
                      <a:pt x="124" y="275"/>
                      <a:pt x="130" y="275"/>
                      <a:pt x="136" y="273"/>
                    </a:cubicBezTo>
                    <a:lnTo>
                      <a:pt x="150" y="287"/>
                    </a:lnTo>
                    <a:cubicBezTo>
                      <a:pt x="265" y="301"/>
                      <a:pt x="394" y="316"/>
                      <a:pt x="508" y="316"/>
                    </a:cubicBezTo>
                    <a:cubicBezTo>
                      <a:pt x="475" y="294"/>
                      <a:pt x="451" y="272"/>
                      <a:pt x="422" y="249"/>
                    </a:cubicBezTo>
                    <a:lnTo>
                      <a:pt x="422" y="249"/>
                    </a:lnTo>
                    <a:cubicBezTo>
                      <a:pt x="469" y="282"/>
                      <a:pt x="515" y="306"/>
                      <a:pt x="551" y="330"/>
                    </a:cubicBezTo>
                    <a:cubicBezTo>
                      <a:pt x="680" y="330"/>
                      <a:pt x="809" y="344"/>
                      <a:pt x="924" y="359"/>
                    </a:cubicBezTo>
                    <a:cubicBezTo>
                      <a:pt x="824" y="316"/>
                      <a:pt x="709" y="287"/>
                      <a:pt x="609" y="244"/>
                    </a:cubicBezTo>
                    <a:lnTo>
                      <a:pt x="609" y="244"/>
                    </a:lnTo>
                    <a:cubicBezTo>
                      <a:pt x="838" y="301"/>
                      <a:pt x="1082" y="330"/>
                      <a:pt x="1325" y="373"/>
                    </a:cubicBezTo>
                    <a:cubicBezTo>
                      <a:pt x="1540" y="387"/>
                      <a:pt x="1741" y="387"/>
                      <a:pt x="1956" y="387"/>
                    </a:cubicBezTo>
                    <a:cubicBezTo>
                      <a:pt x="1655" y="344"/>
                      <a:pt x="1340" y="301"/>
                      <a:pt x="1039" y="258"/>
                    </a:cubicBezTo>
                    <a:lnTo>
                      <a:pt x="1039" y="258"/>
                    </a:lnTo>
                    <a:cubicBezTo>
                      <a:pt x="1223" y="261"/>
                      <a:pt x="1407" y="262"/>
                      <a:pt x="1591" y="262"/>
                    </a:cubicBezTo>
                    <a:cubicBezTo>
                      <a:pt x="2410" y="262"/>
                      <a:pt x="3229" y="239"/>
                      <a:pt x="4049" y="215"/>
                    </a:cubicBezTo>
                    <a:cubicBezTo>
                      <a:pt x="4077" y="172"/>
                      <a:pt x="4034" y="129"/>
                      <a:pt x="3991" y="129"/>
                    </a:cubicBezTo>
                    <a:cubicBezTo>
                      <a:pt x="3576" y="115"/>
                      <a:pt x="3160" y="115"/>
                      <a:pt x="2744" y="115"/>
                    </a:cubicBezTo>
                    <a:cubicBezTo>
                      <a:pt x="1956" y="144"/>
                      <a:pt x="1182" y="158"/>
                      <a:pt x="408" y="158"/>
                    </a:cubicBezTo>
                    <a:lnTo>
                      <a:pt x="394" y="158"/>
                    </a:lnTo>
                    <a:cubicBezTo>
                      <a:pt x="594" y="129"/>
                      <a:pt x="795" y="101"/>
                      <a:pt x="981" y="72"/>
                    </a:cubicBezTo>
                    <a:cubicBezTo>
                      <a:pt x="838" y="58"/>
                      <a:pt x="680" y="43"/>
                      <a:pt x="537" y="29"/>
                    </a:cubicBezTo>
                    <a:cubicBezTo>
                      <a:pt x="437" y="29"/>
                      <a:pt x="336" y="15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-1800186">
                <a:off x="7328336" y="2275520"/>
                <a:ext cx="530025" cy="237162"/>
              </a:xfrm>
              <a:custGeom>
                <a:rect b="b" l="l" r="r" t="t"/>
                <a:pathLst>
                  <a:path extrusionOk="0" h="5054" w="11295">
                    <a:moveTo>
                      <a:pt x="8671" y="526"/>
                    </a:moveTo>
                    <a:cubicBezTo>
                      <a:pt x="9732" y="769"/>
                      <a:pt x="10778" y="1214"/>
                      <a:pt x="10965" y="2016"/>
                    </a:cubicBezTo>
                    <a:cubicBezTo>
                      <a:pt x="9927" y="2121"/>
                      <a:pt x="8867" y="2135"/>
                      <a:pt x="7807" y="2135"/>
                    </a:cubicBezTo>
                    <a:cubicBezTo>
                      <a:pt x="7408" y="2135"/>
                      <a:pt x="7010" y="2133"/>
                      <a:pt x="6613" y="2133"/>
                    </a:cubicBezTo>
                    <a:cubicBezTo>
                      <a:pt x="6184" y="2133"/>
                      <a:pt x="5757" y="2136"/>
                      <a:pt x="5332" y="2145"/>
                    </a:cubicBezTo>
                    <a:cubicBezTo>
                      <a:pt x="3985" y="2174"/>
                      <a:pt x="2637" y="2203"/>
                      <a:pt x="1304" y="2317"/>
                    </a:cubicBezTo>
                    <a:cubicBezTo>
                      <a:pt x="2422" y="2059"/>
                      <a:pt x="3526" y="1687"/>
                      <a:pt x="4644" y="1400"/>
                    </a:cubicBezTo>
                    <a:cubicBezTo>
                      <a:pt x="5977" y="1056"/>
                      <a:pt x="7310" y="741"/>
                      <a:pt x="8671" y="526"/>
                    </a:cubicBezTo>
                    <a:close/>
                    <a:moveTo>
                      <a:pt x="6665" y="282"/>
                    </a:moveTo>
                    <a:cubicBezTo>
                      <a:pt x="7310" y="296"/>
                      <a:pt x="7955" y="368"/>
                      <a:pt x="8585" y="511"/>
                    </a:cubicBezTo>
                    <a:cubicBezTo>
                      <a:pt x="5805" y="855"/>
                      <a:pt x="3168" y="1830"/>
                      <a:pt x="430" y="2375"/>
                    </a:cubicBezTo>
                    <a:cubicBezTo>
                      <a:pt x="2236" y="1027"/>
                      <a:pt x="4415" y="282"/>
                      <a:pt x="6665" y="282"/>
                    </a:cubicBezTo>
                    <a:close/>
                    <a:moveTo>
                      <a:pt x="10979" y="2102"/>
                    </a:moveTo>
                    <a:lnTo>
                      <a:pt x="10979" y="2102"/>
                    </a:lnTo>
                    <a:cubicBezTo>
                      <a:pt x="11008" y="2389"/>
                      <a:pt x="10950" y="2676"/>
                      <a:pt x="10821" y="2934"/>
                    </a:cubicBezTo>
                    <a:cubicBezTo>
                      <a:pt x="10778" y="3020"/>
                      <a:pt x="10721" y="3106"/>
                      <a:pt x="10664" y="3192"/>
                    </a:cubicBezTo>
                    <a:cubicBezTo>
                      <a:pt x="8843" y="3163"/>
                      <a:pt x="7066" y="3034"/>
                      <a:pt x="5260" y="2848"/>
                    </a:cubicBezTo>
                    <a:cubicBezTo>
                      <a:pt x="3641" y="2676"/>
                      <a:pt x="2035" y="2547"/>
                      <a:pt x="401" y="2518"/>
                    </a:cubicBezTo>
                    <a:cubicBezTo>
                      <a:pt x="516" y="2489"/>
                      <a:pt x="616" y="2475"/>
                      <a:pt x="731" y="2446"/>
                    </a:cubicBezTo>
                    <a:cubicBezTo>
                      <a:pt x="2451" y="2274"/>
                      <a:pt x="4171" y="2274"/>
                      <a:pt x="5891" y="2231"/>
                    </a:cubicBezTo>
                    <a:cubicBezTo>
                      <a:pt x="6314" y="2224"/>
                      <a:pt x="6738" y="2223"/>
                      <a:pt x="7164" y="2223"/>
                    </a:cubicBezTo>
                    <a:cubicBezTo>
                      <a:pt x="7305" y="2223"/>
                      <a:pt x="7447" y="2223"/>
                      <a:pt x="7589" y="2223"/>
                    </a:cubicBezTo>
                    <a:cubicBezTo>
                      <a:pt x="8724" y="2223"/>
                      <a:pt x="9861" y="2217"/>
                      <a:pt x="10979" y="2102"/>
                    </a:cubicBezTo>
                    <a:close/>
                    <a:moveTo>
                      <a:pt x="201" y="2561"/>
                    </a:moveTo>
                    <a:cubicBezTo>
                      <a:pt x="3684" y="2676"/>
                      <a:pt x="7123" y="3220"/>
                      <a:pt x="10621" y="3263"/>
                    </a:cubicBezTo>
                    <a:cubicBezTo>
                      <a:pt x="10234" y="3765"/>
                      <a:pt x="9718" y="4138"/>
                      <a:pt x="9130" y="4353"/>
                    </a:cubicBezTo>
                    <a:cubicBezTo>
                      <a:pt x="7525" y="4310"/>
                      <a:pt x="5948" y="4095"/>
                      <a:pt x="4400" y="3708"/>
                    </a:cubicBezTo>
                    <a:cubicBezTo>
                      <a:pt x="2996" y="3335"/>
                      <a:pt x="1577" y="2833"/>
                      <a:pt x="129" y="2604"/>
                    </a:cubicBezTo>
                    <a:lnTo>
                      <a:pt x="201" y="2561"/>
                    </a:lnTo>
                    <a:close/>
                    <a:moveTo>
                      <a:pt x="201" y="2676"/>
                    </a:moveTo>
                    <a:cubicBezTo>
                      <a:pt x="1749" y="3163"/>
                      <a:pt x="3354" y="3550"/>
                      <a:pt x="4931" y="3937"/>
                    </a:cubicBezTo>
                    <a:cubicBezTo>
                      <a:pt x="6221" y="4225"/>
                      <a:pt x="7526" y="4382"/>
                      <a:pt x="8843" y="4382"/>
                    </a:cubicBezTo>
                    <a:cubicBezTo>
                      <a:pt x="8900" y="4382"/>
                      <a:pt x="8958" y="4382"/>
                      <a:pt x="9015" y="4381"/>
                    </a:cubicBezTo>
                    <a:lnTo>
                      <a:pt x="9015" y="4381"/>
                    </a:lnTo>
                    <a:cubicBezTo>
                      <a:pt x="8177" y="4668"/>
                      <a:pt x="7302" y="4808"/>
                      <a:pt x="6427" y="4808"/>
                    </a:cubicBezTo>
                    <a:cubicBezTo>
                      <a:pt x="6210" y="4808"/>
                      <a:pt x="5993" y="4800"/>
                      <a:pt x="5776" y="4783"/>
                    </a:cubicBezTo>
                    <a:cubicBezTo>
                      <a:pt x="3684" y="4639"/>
                      <a:pt x="1964" y="3679"/>
                      <a:pt x="201" y="2676"/>
                    </a:cubicBezTo>
                    <a:close/>
                    <a:moveTo>
                      <a:pt x="6767" y="0"/>
                    </a:moveTo>
                    <a:cubicBezTo>
                      <a:pt x="4551" y="0"/>
                      <a:pt x="2160" y="702"/>
                      <a:pt x="373" y="2045"/>
                    </a:cubicBezTo>
                    <a:cubicBezTo>
                      <a:pt x="258" y="2274"/>
                      <a:pt x="129" y="2489"/>
                      <a:pt x="0" y="2704"/>
                    </a:cubicBezTo>
                    <a:lnTo>
                      <a:pt x="14" y="2704"/>
                    </a:lnTo>
                    <a:cubicBezTo>
                      <a:pt x="1896" y="4062"/>
                      <a:pt x="4080" y="5054"/>
                      <a:pt x="6413" y="5054"/>
                    </a:cubicBezTo>
                    <a:cubicBezTo>
                      <a:pt x="6568" y="5054"/>
                      <a:pt x="6724" y="5049"/>
                      <a:pt x="6880" y="5041"/>
                    </a:cubicBezTo>
                    <a:cubicBezTo>
                      <a:pt x="8327" y="4955"/>
                      <a:pt x="11165" y="4381"/>
                      <a:pt x="11223" y="2461"/>
                    </a:cubicBezTo>
                    <a:cubicBezTo>
                      <a:pt x="11294" y="583"/>
                      <a:pt x="8643" y="67"/>
                      <a:pt x="7209" y="10"/>
                    </a:cubicBezTo>
                    <a:cubicBezTo>
                      <a:pt x="7063" y="4"/>
                      <a:pt x="6916" y="0"/>
                      <a:pt x="6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-1800186">
                <a:off x="7348655" y="2503383"/>
                <a:ext cx="28906" cy="31722"/>
              </a:xfrm>
              <a:custGeom>
                <a:rect b="b" l="l" r="r" t="t"/>
                <a:pathLst>
                  <a:path extrusionOk="0" h="676" w="616">
                    <a:moveTo>
                      <a:pt x="616" y="0"/>
                    </a:moveTo>
                    <a:lnTo>
                      <a:pt x="616" y="0"/>
                    </a:lnTo>
                    <a:cubicBezTo>
                      <a:pt x="444" y="143"/>
                      <a:pt x="257" y="287"/>
                      <a:pt x="85" y="430"/>
                    </a:cubicBezTo>
                    <a:cubicBezTo>
                      <a:pt x="1" y="527"/>
                      <a:pt x="70" y="675"/>
                      <a:pt x="180" y="675"/>
                    </a:cubicBezTo>
                    <a:cubicBezTo>
                      <a:pt x="200" y="675"/>
                      <a:pt x="221" y="670"/>
                      <a:pt x="243" y="659"/>
                    </a:cubicBezTo>
                    <a:cubicBezTo>
                      <a:pt x="372" y="444"/>
                      <a:pt x="501" y="229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 rot="-1800186">
                <a:off x="6937766" y="1883646"/>
                <a:ext cx="297321" cy="577795"/>
              </a:xfrm>
              <a:custGeom>
                <a:rect b="b" l="l" r="r" t="t"/>
                <a:pathLst>
                  <a:path extrusionOk="0" h="12313" w="6336">
                    <a:moveTo>
                      <a:pt x="5719" y="3957"/>
                    </a:moveTo>
                    <a:lnTo>
                      <a:pt x="5719" y="3957"/>
                    </a:lnTo>
                    <a:cubicBezTo>
                      <a:pt x="5934" y="5276"/>
                      <a:pt x="5834" y="6623"/>
                      <a:pt x="5418" y="7884"/>
                    </a:cubicBezTo>
                    <a:cubicBezTo>
                      <a:pt x="5031" y="9174"/>
                      <a:pt x="4458" y="10593"/>
                      <a:pt x="3598" y="11697"/>
                    </a:cubicBezTo>
                    <a:cubicBezTo>
                      <a:pt x="4114" y="10392"/>
                      <a:pt x="4558" y="9059"/>
                      <a:pt x="4931" y="7698"/>
                    </a:cubicBezTo>
                    <a:cubicBezTo>
                      <a:pt x="5146" y="6995"/>
                      <a:pt x="5303" y="6265"/>
                      <a:pt x="5432" y="5534"/>
                    </a:cubicBezTo>
                    <a:cubicBezTo>
                      <a:pt x="5490" y="5003"/>
                      <a:pt x="5590" y="4487"/>
                      <a:pt x="5719" y="3957"/>
                    </a:cubicBezTo>
                    <a:close/>
                    <a:moveTo>
                      <a:pt x="430" y="6809"/>
                    </a:moveTo>
                    <a:lnTo>
                      <a:pt x="430" y="6809"/>
                    </a:lnTo>
                    <a:cubicBezTo>
                      <a:pt x="760" y="7583"/>
                      <a:pt x="1233" y="8328"/>
                      <a:pt x="1606" y="9088"/>
                    </a:cubicBezTo>
                    <a:cubicBezTo>
                      <a:pt x="2036" y="10005"/>
                      <a:pt x="2509" y="10894"/>
                      <a:pt x="3053" y="11740"/>
                    </a:cubicBezTo>
                    <a:cubicBezTo>
                      <a:pt x="2107" y="10665"/>
                      <a:pt x="1176" y="9504"/>
                      <a:pt x="731" y="8128"/>
                    </a:cubicBezTo>
                    <a:cubicBezTo>
                      <a:pt x="602" y="7698"/>
                      <a:pt x="502" y="7253"/>
                      <a:pt x="430" y="6809"/>
                    </a:cubicBezTo>
                    <a:close/>
                    <a:moveTo>
                      <a:pt x="2881" y="274"/>
                    </a:moveTo>
                    <a:lnTo>
                      <a:pt x="2881" y="274"/>
                    </a:lnTo>
                    <a:cubicBezTo>
                      <a:pt x="2738" y="2266"/>
                      <a:pt x="2752" y="4258"/>
                      <a:pt x="2910" y="6250"/>
                    </a:cubicBezTo>
                    <a:cubicBezTo>
                      <a:pt x="3068" y="8085"/>
                      <a:pt x="3526" y="9977"/>
                      <a:pt x="3325" y="11826"/>
                    </a:cubicBezTo>
                    <a:cubicBezTo>
                      <a:pt x="3325" y="11238"/>
                      <a:pt x="3068" y="10679"/>
                      <a:pt x="2939" y="10106"/>
                    </a:cubicBezTo>
                    <a:cubicBezTo>
                      <a:pt x="2709" y="9145"/>
                      <a:pt x="2480" y="8171"/>
                      <a:pt x="2279" y="7196"/>
                    </a:cubicBezTo>
                    <a:cubicBezTo>
                      <a:pt x="1907" y="5405"/>
                      <a:pt x="1505" y="3613"/>
                      <a:pt x="1247" y="1807"/>
                    </a:cubicBezTo>
                    <a:lnTo>
                      <a:pt x="1219" y="1764"/>
                    </a:lnTo>
                    <a:cubicBezTo>
                      <a:pt x="1491" y="1205"/>
                      <a:pt x="1921" y="746"/>
                      <a:pt x="2451" y="431"/>
                    </a:cubicBezTo>
                    <a:cubicBezTo>
                      <a:pt x="2580" y="345"/>
                      <a:pt x="2738" y="302"/>
                      <a:pt x="2881" y="274"/>
                    </a:cubicBezTo>
                    <a:close/>
                    <a:moveTo>
                      <a:pt x="1118" y="1979"/>
                    </a:moveTo>
                    <a:cubicBezTo>
                      <a:pt x="1161" y="3627"/>
                      <a:pt x="1677" y="5347"/>
                      <a:pt x="2021" y="6952"/>
                    </a:cubicBezTo>
                    <a:cubicBezTo>
                      <a:pt x="2380" y="8629"/>
                      <a:pt x="2881" y="10263"/>
                      <a:pt x="3225" y="11926"/>
                    </a:cubicBezTo>
                    <a:cubicBezTo>
                      <a:pt x="2767" y="11052"/>
                      <a:pt x="2279" y="10177"/>
                      <a:pt x="1849" y="9289"/>
                    </a:cubicBezTo>
                    <a:cubicBezTo>
                      <a:pt x="1391" y="8357"/>
                      <a:pt x="760" y="7440"/>
                      <a:pt x="387" y="6465"/>
                    </a:cubicBezTo>
                    <a:cubicBezTo>
                      <a:pt x="230" y="4932"/>
                      <a:pt x="473" y="3384"/>
                      <a:pt x="1118" y="1979"/>
                    </a:cubicBezTo>
                    <a:close/>
                    <a:moveTo>
                      <a:pt x="3066" y="0"/>
                    </a:moveTo>
                    <a:cubicBezTo>
                      <a:pt x="1579" y="0"/>
                      <a:pt x="474" y="2520"/>
                      <a:pt x="244" y="3842"/>
                    </a:cubicBezTo>
                    <a:cubicBezTo>
                      <a:pt x="0" y="5261"/>
                      <a:pt x="15" y="6823"/>
                      <a:pt x="531" y="8185"/>
                    </a:cubicBezTo>
                    <a:cubicBezTo>
                      <a:pt x="1104" y="9719"/>
                      <a:pt x="2093" y="10994"/>
                      <a:pt x="3240" y="12141"/>
                    </a:cubicBezTo>
                    <a:cubicBezTo>
                      <a:pt x="3211" y="12227"/>
                      <a:pt x="3254" y="12299"/>
                      <a:pt x="3340" y="12313"/>
                    </a:cubicBezTo>
                    <a:cubicBezTo>
                      <a:pt x="3383" y="11238"/>
                      <a:pt x="3397" y="10149"/>
                      <a:pt x="3383" y="9059"/>
                    </a:cubicBezTo>
                    <a:cubicBezTo>
                      <a:pt x="3268" y="8128"/>
                      <a:pt x="3111" y="7182"/>
                      <a:pt x="3039" y="6250"/>
                    </a:cubicBezTo>
                    <a:cubicBezTo>
                      <a:pt x="2910" y="4258"/>
                      <a:pt x="2881" y="2266"/>
                      <a:pt x="2967" y="259"/>
                    </a:cubicBezTo>
                    <a:cubicBezTo>
                      <a:pt x="3001" y="256"/>
                      <a:pt x="3035" y="254"/>
                      <a:pt x="3069" y="254"/>
                    </a:cubicBezTo>
                    <a:cubicBezTo>
                      <a:pt x="3640" y="254"/>
                      <a:pt x="4122" y="705"/>
                      <a:pt x="4501" y="1219"/>
                    </a:cubicBezTo>
                    <a:cubicBezTo>
                      <a:pt x="4286" y="1950"/>
                      <a:pt x="4314" y="2696"/>
                      <a:pt x="4257" y="3470"/>
                    </a:cubicBezTo>
                    <a:cubicBezTo>
                      <a:pt x="4185" y="4473"/>
                      <a:pt x="4028" y="5491"/>
                      <a:pt x="3884" y="6494"/>
                    </a:cubicBezTo>
                    <a:cubicBezTo>
                      <a:pt x="3741" y="7626"/>
                      <a:pt x="3583" y="8773"/>
                      <a:pt x="3483" y="9919"/>
                    </a:cubicBezTo>
                    <a:cubicBezTo>
                      <a:pt x="3497" y="10292"/>
                      <a:pt x="3512" y="10665"/>
                      <a:pt x="3512" y="11037"/>
                    </a:cubicBezTo>
                    <a:cubicBezTo>
                      <a:pt x="3712" y="9532"/>
                      <a:pt x="3899" y="8027"/>
                      <a:pt x="4085" y="6523"/>
                    </a:cubicBezTo>
                    <a:cubicBezTo>
                      <a:pt x="4200" y="5591"/>
                      <a:pt x="4357" y="4645"/>
                      <a:pt x="4415" y="3699"/>
                    </a:cubicBezTo>
                    <a:cubicBezTo>
                      <a:pt x="4472" y="2925"/>
                      <a:pt x="4429" y="2122"/>
                      <a:pt x="4615" y="1363"/>
                    </a:cubicBezTo>
                    <a:cubicBezTo>
                      <a:pt x="4701" y="1492"/>
                      <a:pt x="4802" y="1635"/>
                      <a:pt x="4873" y="1764"/>
                    </a:cubicBezTo>
                    <a:cubicBezTo>
                      <a:pt x="5246" y="2366"/>
                      <a:pt x="5504" y="3011"/>
                      <a:pt x="5662" y="3699"/>
                    </a:cubicBezTo>
                    <a:cubicBezTo>
                      <a:pt x="5174" y="4946"/>
                      <a:pt x="5117" y="6365"/>
                      <a:pt x="4773" y="7655"/>
                    </a:cubicBezTo>
                    <a:cubicBezTo>
                      <a:pt x="4386" y="9031"/>
                      <a:pt x="3942" y="10378"/>
                      <a:pt x="3526" y="11725"/>
                    </a:cubicBezTo>
                    <a:cubicBezTo>
                      <a:pt x="3526" y="11869"/>
                      <a:pt x="3526" y="12026"/>
                      <a:pt x="3526" y="12170"/>
                    </a:cubicBezTo>
                    <a:cubicBezTo>
                      <a:pt x="4787" y="10751"/>
                      <a:pt x="5604" y="8658"/>
                      <a:pt x="5934" y="6838"/>
                    </a:cubicBezTo>
                    <a:cubicBezTo>
                      <a:pt x="6335" y="4645"/>
                      <a:pt x="5991" y="2079"/>
                      <a:pt x="4228" y="517"/>
                    </a:cubicBezTo>
                    <a:cubicBezTo>
                      <a:pt x="3823" y="154"/>
                      <a:pt x="3432" y="0"/>
                      <a:pt x="3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 rot="-1800186">
                <a:off x="7199226" y="2274667"/>
                <a:ext cx="8822" cy="152039"/>
              </a:xfrm>
              <a:custGeom>
                <a:rect b="b" l="l" r="r" t="t"/>
                <a:pathLst>
                  <a:path extrusionOk="0" h="3240" w="188">
                    <a:moveTo>
                      <a:pt x="44" y="1"/>
                    </a:moveTo>
                    <a:lnTo>
                      <a:pt x="44" y="1"/>
                    </a:lnTo>
                    <a:cubicBezTo>
                      <a:pt x="58" y="1076"/>
                      <a:pt x="44" y="2165"/>
                      <a:pt x="1" y="3240"/>
                    </a:cubicBezTo>
                    <a:cubicBezTo>
                      <a:pt x="44" y="3240"/>
                      <a:pt x="72" y="3226"/>
                      <a:pt x="101" y="3197"/>
                    </a:cubicBezTo>
                    <a:cubicBezTo>
                      <a:pt x="130" y="3168"/>
                      <a:pt x="158" y="3125"/>
                      <a:pt x="187" y="3097"/>
                    </a:cubicBezTo>
                    <a:cubicBezTo>
                      <a:pt x="187" y="2953"/>
                      <a:pt x="187" y="2796"/>
                      <a:pt x="187" y="2652"/>
                    </a:cubicBezTo>
                    <a:cubicBezTo>
                      <a:pt x="173" y="2681"/>
                      <a:pt x="173" y="2710"/>
                      <a:pt x="158" y="2738"/>
                    </a:cubicBezTo>
                    <a:lnTo>
                      <a:pt x="115" y="2796"/>
                    </a:lnTo>
                    <a:cubicBezTo>
                      <a:pt x="130" y="2566"/>
                      <a:pt x="158" y="2351"/>
                      <a:pt x="158" y="2122"/>
                    </a:cubicBezTo>
                    <a:cubicBezTo>
                      <a:pt x="173" y="2065"/>
                      <a:pt x="173" y="2022"/>
                      <a:pt x="173" y="1964"/>
                    </a:cubicBezTo>
                    <a:cubicBezTo>
                      <a:pt x="173" y="1592"/>
                      <a:pt x="158" y="1219"/>
                      <a:pt x="144" y="846"/>
                    </a:cubicBezTo>
                    <a:cubicBezTo>
                      <a:pt x="144" y="875"/>
                      <a:pt x="130" y="904"/>
                      <a:pt x="130" y="932"/>
                    </a:cubicBezTo>
                    <a:cubicBezTo>
                      <a:pt x="115" y="617"/>
                      <a:pt x="72" y="302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 rot="-1800186">
                <a:off x="7106231" y="1570915"/>
                <a:ext cx="320877" cy="564609"/>
              </a:xfrm>
              <a:custGeom>
                <a:rect b="b" l="l" r="r" t="t"/>
                <a:pathLst>
                  <a:path extrusionOk="0" h="12032" w="6838">
                    <a:moveTo>
                      <a:pt x="4643" y="173"/>
                    </a:moveTo>
                    <a:cubicBezTo>
                      <a:pt x="4871" y="173"/>
                      <a:pt x="5101" y="246"/>
                      <a:pt x="5289" y="379"/>
                    </a:cubicBezTo>
                    <a:cubicBezTo>
                      <a:pt x="5519" y="522"/>
                      <a:pt x="5719" y="737"/>
                      <a:pt x="5877" y="967"/>
                    </a:cubicBezTo>
                    <a:cubicBezTo>
                      <a:pt x="4730" y="4163"/>
                      <a:pt x="3656" y="7345"/>
                      <a:pt x="2308" y="10440"/>
                    </a:cubicBezTo>
                    <a:cubicBezTo>
                      <a:pt x="2652" y="9122"/>
                      <a:pt x="2781" y="7703"/>
                      <a:pt x="3054" y="6384"/>
                    </a:cubicBezTo>
                    <a:cubicBezTo>
                      <a:pt x="3269" y="5324"/>
                      <a:pt x="3541" y="4278"/>
                      <a:pt x="3784" y="3217"/>
                    </a:cubicBezTo>
                    <a:cubicBezTo>
                      <a:pt x="3928" y="2644"/>
                      <a:pt x="4071" y="2070"/>
                      <a:pt x="4186" y="1483"/>
                    </a:cubicBezTo>
                    <a:cubicBezTo>
                      <a:pt x="4272" y="1053"/>
                      <a:pt x="4286" y="608"/>
                      <a:pt x="4444" y="193"/>
                    </a:cubicBezTo>
                    <a:cubicBezTo>
                      <a:pt x="4509" y="180"/>
                      <a:pt x="4576" y="173"/>
                      <a:pt x="4643" y="173"/>
                    </a:cubicBezTo>
                    <a:close/>
                    <a:moveTo>
                      <a:pt x="5992" y="6800"/>
                    </a:moveTo>
                    <a:lnTo>
                      <a:pt x="5992" y="6800"/>
                    </a:lnTo>
                    <a:cubicBezTo>
                      <a:pt x="5963" y="6872"/>
                      <a:pt x="5949" y="6943"/>
                      <a:pt x="5934" y="7015"/>
                    </a:cubicBezTo>
                    <a:cubicBezTo>
                      <a:pt x="5562" y="8133"/>
                      <a:pt x="5031" y="9308"/>
                      <a:pt x="4128" y="10111"/>
                    </a:cubicBezTo>
                    <a:cubicBezTo>
                      <a:pt x="3613" y="10541"/>
                      <a:pt x="3068" y="10942"/>
                      <a:pt x="2495" y="11286"/>
                    </a:cubicBezTo>
                    <a:cubicBezTo>
                      <a:pt x="3928" y="10025"/>
                      <a:pt x="5117" y="8506"/>
                      <a:pt x="5992" y="6800"/>
                    </a:cubicBezTo>
                    <a:close/>
                    <a:moveTo>
                      <a:pt x="5992" y="1167"/>
                    </a:moveTo>
                    <a:cubicBezTo>
                      <a:pt x="6379" y="1913"/>
                      <a:pt x="6465" y="2873"/>
                      <a:pt x="6465" y="3633"/>
                    </a:cubicBezTo>
                    <a:cubicBezTo>
                      <a:pt x="6465" y="4464"/>
                      <a:pt x="6364" y="5309"/>
                      <a:pt x="6178" y="6126"/>
                    </a:cubicBezTo>
                    <a:cubicBezTo>
                      <a:pt x="5103" y="8276"/>
                      <a:pt x="3627" y="10025"/>
                      <a:pt x="1893" y="11659"/>
                    </a:cubicBezTo>
                    <a:lnTo>
                      <a:pt x="1878" y="11659"/>
                    </a:lnTo>
                    <a:cubicBezTo>
                      <a:pt x="1907" y="11601"/>
                      <a:pt x="1936" y="11544"/>
                      <a:pt x="1950" y="11501"/>
                    </a:cubicBezTo>
                    <a:cubicBezTo>
                      <a:pt x="3770" y="8291"/>
                      <a:pt x="4773" y="4636"/>
                      <a:pt x="5992" y="1167"/>
                    </a:cubicBezTo>
                    <a:close/>
                    <a:moveTo>
                      <a:pt x="2079" y="2271"/>
                    </a:moveTo>
                    <a:lnTo>
                      <a:pt x="2079" y="2271"/>
                    </a:lnTo>
                    <a:cubicBezTo>
                      <a:pt x="1950" y="3905"/>
                      <a:pt x="1921" y="5553"/>
                      <a:pt x="1792" y="7187"/>
                    </a:cubicBezTo>
                    <a:cubicBezTo>
                      <a:pt x="1678" y="8721"/>
                      <a:pt x="1520" y="10269"/>
                      <a:pt x="1620" y="11816"/>
                    </a:cubicBezTo>
                    <a:lnTo>
                      <a:pt x="1606" y="11831"/>
                    </a:lnTo>
                    <a:cubicBezTo>
                      <a:pt x="760" y="9796"/>
                      <a:pt x="201" y="7760"/>
                      <a:pt x="732" y="5553"/>
                    </a:cubicBezTo>
                    <a:cubicBezTo>
                      <a:pt x="975" y="4392"/>
                      <a:pt x="1434" y="3274"/>
                      <a:pt x="2079" y="2271"/>
                    </a:cubicBezTo>
                    <a:close/>
                    <a:moveTo>
                      <a:pt x="4637" y="1"/>
                    </a:moveTo>
                    <a:cubicBezTo>
                      <a:pt x="4548" y="1"/>
                      <a:pt x="4459" y="7"/>
                      <a:pt x="4372" y="21"/>
                    </a:cubicBezTo>
                    <a:cubicBezTo>
                      <a:pt x="2452" y="279"/>
                      <a:pt x="1133" y="3260"/>
                      <a:pt x="689" y="4779"/>
                    </a:cubicBezTo>
                    <a:cubicBezTo>
                      <a:pt x="1" y="7158"/>
                      <a:pt x="287" y="9724"/>
                      <a:pt x="1506" y="11902"/>
                    </a:cubicBezTo>
                    <a:cubicBezTo>
                      <a:pt x="1477" y="11945"/>
                      <a:pt x="1491" y="12003"/>
                      <a:pt x="1549" y="12031"/>
                    </a:cubicBezTo>
                    <a:cubicBezTo>
                      <a:pt x="1606" y="11874"/>
                      <a:pt x="1663" y="11716"/>
                      <a:pt x="1706" y="11558"/>
                    </a:cubicBezTo>
                    <a:cubicBezTo>
                      <a:pt x="1964" y="8391"/>
                      <a:pt x="1993" y="5209"/>
                      <a:pt x="2222" y="2056"/>
                    </a:cubicBezTo>
                    <a:cubicBezTo>
                      <a:pt x="2681" y="1411"/>
                      <a:pt x="3441" y="465"/>
                      <a:pt x="4272" y="221"/>
                    </a:cubicBezTo>
                    <a:lnTo>
                      <a:pt x="4272" y="221"/>
                    </a:lnTo>
                    <a:cubicBezTo>
                      <a:pt x="3999" y="967"/>
                      <a:pt x="3942" y="1827"/>
                      <a:pt x="3756" y="2601"/>
                    </a:cubicBezTo>
                    <a:cubicBezTo>
                      <a:pt x="3484" y="3647"/>
                      <a:pt x="3197" y="4693"/>
                      <a:pt x="2968" y="5754"/>
                    </a:cubicBezTo>
                    <a:cubicBezTo>
                      <a:pt x="2738" y="6814"/>
                      <a:pt x="2523" y="7861"/>
                      <a:pt x="2337" y="8921"/>
                    </a:cubicBezTo>
                    <a:cubicBezTo>
                      <a:pt x="2251" y="9409"/>
                      <a:pt x="2179" y="9882"/>
                      <a:pt x="2093" y="10355"/>
                    </a:cubicBezTo>
                    <a:cubicBezTo>
                      <a:pt x="2394" y="9351"/>
                      <a:pt x="2609" y="8319"/>
                      <a:pt x="2738" y="7273"/>
                    </a:cubicBezTo>
                    <a:cubicBezTo>
                      <a:pt x="2745" y="7252"/>
                      <a:pt x="2767" y="7241"/>
                      <a:pt x="2787" y="7241"/>
                    </a:cubicBezTo>
                    <a:cubicBezTo>
                      <a:pt x="2806" y="7241"/>
                      <a:pt x="2824" y="7252"/>
                      <a:pt x="2824" y="7273"/>
                    </a:cubicBezTo>
                    <a:cubicBezTo>
                      <a:pt x="2638" y="8893"/>
                      <a:pt x="2265" y="10483"/>
                      <a:pt x="1721" y="12017"/>
                    </a:cubicBezTo>
                    <a:cubicBezTo>
                      <a:pt x="4071" y="10971"/>
                      <a:pt x="5791" y="8864"/>
                      <a:pt x="6350" y="6356"/>
                    </a:cubicBezTo>
                    <a:cubicBezTo>
                      <a:pt x="6665" y="5051"/>
                      <a:pt x="6837" y="3676"/>
                      <a:pt x="6594" y="2343"/>
                    </a:cubicBezTo>
                    <a:cubicBezTo>
                      <a:pt x="6436" y="1540"/>
                      <a:pt x="6106" y="336"/>
                      <a:pt x="5189" y="78"/>
                    </a:cubicBezTo>
                    <a:cubicBezTo>
                      <a:pt x="5014" y="29"/>
                      <a:pt x="4825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 rot="-1800186">
                <a:off x="7271793" y="1916757"/>
                <a:ext cx="59924" cy="225806"/>
              </a:xfrm>
              <a:custGeom>
                <a:rect b="b" l="l" r="r" t="t"/>
                <a:pathLst>
                  <a:path extrusionOk="0" h="4812" w="1277">
                    <a:moveTo>
                      <a:pt x="1239" y="1"/>
                    </a:moveTo>
                    <a:cubicBezTo>
                      <a:pt x="1219" y="1"/>
                      <a:pt x="1197" y="12"/>
                      <a:pt x="1190" y="33"/>
                    </a:cubicBezTo>
                    <a:cubicBezTo>
                      <a:pt x="1061" y="1079"/>
                      <a:pt x="846" y="2111"/>
                      <a:pt x="545" y="3115"/>
                    </a:cubicBezTo>
                    <a:cubicBezTo>
                      <a:pt x="459" y="3602"/>
                      <a:pt x="330" y="4075"/>
                      <a:pt x="144" y="4533"/>
                    </a:cubicBezTo>
                    <a:cubicBezTo>
                      <a:pt x="158" y="4462"/>
                      <a:pt x="158" y="4390"/>
                      <a:pt x="158" y="4318"/>
                    </a:cubicBezTo>
                    <a:lnTo>
                      <a:pt x="158" y="4318"/>
                    </a:lnTo>
                    <a:cubicBezTo>
                      <a:pt x="115" y="4476"/>
                      <a:pt x="58" y="4634"/>
                      <a:pt x="1" y="4791"/>
                    </a:cubicBezTo>
                    <a:cubicBezTo>
                      <a:pt x="21" y="4802"/>
                      <a:pt x="41" y="4812"/>
                      <a:pt x="61" y="4812"/>
                    </a:cubicBezTo>
                    <a:cubicBezTo>
                      <a:pt x="70" y="4812"/>
                      <a:pt x="78" y="4810"/>
                      <a:pt x="87" y="4806"/>
                    </a:cubicBezTo>
                    <a:lnTo>
                      <a:pt x="130" y="4806"/>
                    </a:lnTo>
                    <a:lnTo>
                      <a:pt x="130" y="4791"/>
                    </a:lnTo>
                    <a:cubicBezTo>
                      <a:pt x="144" y="4791"/>
                      <a:pt x="158" y="4777"/>
                      <a:pt x="173" y="4777"/>
                    </a:cubicBezTo>
                    <a:cubicBezTo>
                      <a:pt x="717" y="3243"/>
                      <a:pt x="1090" y="1653"/>
                      <a:pt x="1276" y="33"/>
                    </a:cubicBezTo>
                    <a:cubicBezTo>
                      <a:pt x="1276" y="12"/>
                      <a:pt x="125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" name="Google Shape;71;p3"/>
            <p:cNvSpPr/>
            <p:nvPr/>
          </p:nvSpPr>
          <p:spPr>
            <a:xfrm rot="9339522">
              <a:off x="8593502" y="4115737"/>
              <a:ext cx="439067" cy="603104"/>
            </a:xfrm>
            <a:custGeom>
              <a:rect b="b" l="l" r="r" t="t"/>
              <a:pathLst>
                <a:path extrusionOk="0" h="21070" w="1533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/>
          <p:nvPr/>
        </p:nvSpPr>
        <p:spPr>
          <a:xfrm rot="-7262667">
            <a:off x="521481" y="4756861"/>
            <a:ext cx="485451" cy="363580"/>
          </a:xfrm>
          <a:custGeom>
            <a:rect b="b" l="l" r="r" t="t"/>
            <a:pathLst>
              <a:path extrusionOk="0" h="11268" w="15045">
                <a:moveTo>
                  <a:pt x="12147" y="4703"/>
                </a:moveTo>
                <a:cubicBezTo>
                  <a:pt x="12605" y="4703"/>
                  <a:pt x="13055" y="4831"/>
                  <a:pt x="13454" y="5060"/>
                </a:cubicBezTo>
                <a:cubicBezTo>
                  <a:pt x="14256" y="5548"/>
                  <a:pt x="12379" y="6049"/>
                  <a:pt x="12250" y="6078"/>
                </a:cubicBezTo>
                <a:cubicBezTo>
                  <a:pt x="12112" y="6092"/>
                  <a:pt x="12133" y="6265"/>
                  <a:pt x="12250" y="6265"/>
                </a:cubicBezTo>
                <a:cubicBezTo>
                  <a:pt x="12255" y="6265"/>
                  <a:pt x="12259" y="6265"/>
                  <a:pt x="12264" y="6264"/>
                </a:cubicBezTo>
                <a:cubicBezTo>
                  <a:pt x="13081" y="6293"/>
                  <a:pt x="13869" y="6565"/>
                  <a:pt x="14514" y="7038"/>
                </a:cubicBezTo>
                <a:cubicBezTo>
                  <a:pt x="14815" y="7251"/>
                  <a:pt x="14498" y="7305"/>
                  <a:pt x="14168" y="7305"/>
                </a:cubicBezTo>
                <a:cubicBezTo>
                  <a:pt x="13964" y="7305"/>
                  <a:pt x="13754" y="7284"/>
                  <a:pt x="13683" y="7268"/>
                </a:cubicBezTo>
                <a:cubicBezTo>
                  <a:pt x="13167" y="7182"/>
                  <a:pt x="12651" y="7067"/>
                  <a:pt x="12135" y="6909"/>
                </a:cubicBezTo>
                <a:cubicBezTo>
                  <a:pt x="12120" y="6902"/>
                  <a:pt x="12106" y="6898"/>
                  <a:pt x="12093" y="6898"/>
                </a:cubicBezTo>
                <a:cubicBezTo>
                  <a:pt x="12005" y="6898"/>
                  <a:pt x="11964" y="7046"/>
                  <a:pt x="12063" y="7096"/>
                </a:cubicBezTo>
                <a:cubicBezTo>
                  <a:pt x="12723" y="7454"/>
                  <a:pt x="13411" y="7913"/>
                  <a:pt x="13597" y="8701"/>
                </a:cubicBezTo>
                <a:cubicBezTo>
                  <a:pt x="13669" y="9002"/>
                  <a:pt x="13471" y="9088"/>
                  <a:pt x="13223" y="9088"/>
                </a:cubicBezTo>
                <a:cubicBezTo>
                  <a:pt x="12928" y="9088"/>
                  <a:pt x="12563" y="8968"/>
                  <a:pt x="12493" y="8944"/>
                </a:cubicBezTo>
                <a:cubicBezTo>
                  <a:pt x="12235" y="8873"/>
                  <a:pt x="11977" y="8758"/>
                  <a:pt x="11719" y="8643"/>
                </a:cubicBezTo>
                <a:cubicBezTo>
                  <a:pt x="10845" y="8228"/>
                  <a:pt x="9197" y="6895"/>
                  <a:pt x="9355" y="5791"/>
                </a:cubicBezTo>
                <a:lnTo>
                  <a:pt x="9355" y="5791"/>
                </a:lnTo>
                <a:cubicBezTo>
                  <a:pt x="10229" y="6121"/>
                  <a:pt x="11117" y="6350"/>
                  <a:pt x="12035" y="6494"/>
                </a:cubicBezTo>
                <a:cubicBezTo>
                  <a:pt x="12039" y="6494"/>
                  <a:pt x="12043" y="6495"/>
                  <a:pt x="12047" y="6495"/>
                </a:cubicBezTo>
                <a:cubicBezTo>
                  <a:pt x="12109" y="6495"/>
                  <a:pt x="12130" y="6392"/>
                  <a:pt x="12049" y="6379"/>
                </a:cubicBezTo>
                <a:cubicBezTo>
                  <a:pt x="11160" y="6250"/>
                  <a:pt x="10286" y="6021"/>
                  <a:pt x="9440" y="5705"/>
                </a:cubicBezTo>
                <a:cubicBezTo>
                  <a:pt x="10114" y="5103"/>
                  <a:pt x="10988" y="4745"/>
                  <a:pt x="11891" y="4716"/>
                </a:cubicBezTo>
                <a:cubicBezTo>
                  <a:pt x="11977" y="4707"/>
                  <a:pt x="12062" y="4703"/>
                  <a:pt x="12147" y="4703"/>
                </a:cubicBezTo>
                <a:close/>
                <a:moveTo>
                  <a:pt x="3163" y="4215"/>
                </a:moveTo>
                <a:lnTo>
                  <a:pt x="3163" y="4215"/>
                </a:lnTo>
                <a:cubicBezTo>
                  <a:pt x="3091" y="5060"/>
                  <a:pt x="2833" y="5863"/>
                  <a:pt x="2532" y="6694"/>
                </a:cubicBezTo>
                <a:cubicBezTo>
                  <a:pt x="2513" y="6750"/>
                  <a:pt x="2562" y="6794"/>
                  <a:pt x="2606" y="6794"/>
                </a:cubicBezTo>
                <a:cubicBezTo>
                  <a:pt x="2629" y="6794"/>
                  <a:pt x="2651" y="6782"/>
                  <a:pt x="2661" y="6752"/>
                </a:cubicBezTo>
                <a:cubicBezTo>
                  <a:pt x="3077" y="5992"/>
                  <a:pt x="3306" y="5132"/>
                  <a:pt x="3320" y="4258"/>
                </a:cubicBezTo>
                <a:cubicBezTo>
                  <a:pt x="3908" y="5032"/>
                  <a:pt x="4209" y="5992"/>
                  <a:pt x="4152" y="6981"/>
                </a:cubicBezTo>
                <a:cubicBezTo>
                  <a:pt x="4152" y="7219"/>
                  <a:pt x="4023" y="8172"/>
                  <a:pt x="3707" y="8172"/>
                </a:cubicBezTo>
                <a:cubicBezTo>
                  <a:pt x="3643" y="8172"/>
                  <a:pt x="3572" y="8133"/>
                  <a:pt x="3492" y="8042"/>
                </a:cubicBezTo>
                <a:cubicBezTo>
                  <a:pt x="3306" y="7769"/>
                  <a:pt x="3148" y="7483"/>
                  <a:pt x="3062" y="7167"/>
                </a:cubicBezTo>
                <a:cubicBezTo>
                  <a:pt x="3047" y="7122"/>
                  <a:pt x="3009" y="7101"/>
                  <a:pt x="2972" y="7101"/>
                </a:cubicBezTo>
                <a:cubicBezTo>
                  <a:pt x="2937" y="7101"/>
                  <a:pt x="2904" y="7119"/>
                  <a:pt x="2890" y="7153"/>
                </a:cubicBezTo>
                <a:cubicBezTo>
                  <a:pt x="2718" y="7755"/>
                  <a:pt x="2475" y="8314"/>
                  <a:pt x="2160" y="8858"/>
                </a:cubicBezTo>
                <a:cubicBezTo>
                  <a:pt x="2059" y="9016"/>
                  <a:pt x="1930" y="9174"/>
                  <a:pt x="1787" y="9303"/>
                </a:cubicBezTo>
                <a:cubicBezTo>
                  <a:pt x="1684" y="9397"/>
                  <a:pt x="1593" y="9437"/>
                  <a:pt x="1514" y="9437"/>
                </a:cubicBezTo>
                <a:cubicBezTo>
                  <a:pt x="1195" y="9437"/>
                  <a:pt x="1062" y="8796"/>
                  <a:pt x="1085" y="8486"/>
                </a:cubicBezTo>
                <a:cubicBezTo>
                  <a:pt x="1142" y="7812"/>
                  <a:pt x="1443" y="7182"/>
                  <a:pt x="1744" y="6594"/>
                </a:cubicBezTo>
                <a:cubicBezTo>
                  <a:pt x="1777" y="6528"/>
                  <a:pt x="1726" y="6479"/>
                  <a:pt x="1668" y="6479"/>
                </a:cubicBezTo>
                <a:cubicBezTo>
                  <a:pt x="1650" y="6479"/>
                  <a:pt x="1632" y="6484"/>
                  <a:pt x="1615" y="6494"/>
                </a:cubicBezTo>
                <a:cubicBezTo>
                  <a:pt x="1414" y="6623"/>
                  <a:pt x="1199" y="6752"/>
                  <a:pt x="984" y="6852"/>
                </a:cubicBezTo>
                <a:cubicBezTo>
                  <a:pt x="855" y="6909"/>
                  <a:pt x="712" y="6952"/>
                  <a:pt x="569" y="6981"/>
                </a:cubicBezTo>
                <a:cubicBezTo>
                  <a:pt x="535" y="6987"/>
                  <a:pt x="504" y="6990"/>
                  <a:pt x="476" y="6990"/>
                </a:cubicBezTo>
                <a:cubicBezTo>
                  <a:pt x="39" y="6990"/>
                  <a:pt x="260" y="6293"/>
                  <a:pt x="368" y="6064"/>
                </a:cubicBezTo>
                <a:cubicBezTo>
                  <a:pt x="841" y="5060"/>
                  <a:pt x="2117" y="4444"/>
                  <a:pt x="3163" y="4215"/>
                </a:cubicBezTo>
                <a:close/>
                <a:moveTo>
                  <a:pt x="6947" y="6078"/>
                </a:moveTo>
                <a:cubicBezTo>
                  <a:pt x="7162" y="6479"/>
                  <a:pt x="7362" y="6881"/>
                  <a:pt x="7563" y="7296"/>
                </a:cubicBezTo>
                <a:cubicBezTo>
                  <a:pt x="7579" y="7333"/>
                  <a:pt x="7608" y="7349"/>
                  <a:pt x="7637" y="7349"/>
                </a:cubicBezTo>
                <a:cubicBezTo>
                  <a:pt x="7686" y="7349"/>
                  <a:pt x="7733" y="7302"/>
                  <a:pt x="7706" y="7239"/>
                </a:cubicBezTo>
                <a:cubicBezTo>
                  <a:pt x="7534" y="6852"/>
                  <a:pt x="7334" y="6465"/>
                  <a:pt x="7133" y="6078"/>
                </a:cubicBezTo>
                <a:lnTo>
                  <a:pt x="7133" y="6078"/>
                </a:lnTo>
                <a:cubicBezTo>
                  <a:pt x="7850" y="6436"/>
                  <a:pt x="8308" y="7081"/>
                  <a:pt x="8781" y="7741"/>
                </a:cubicBezTo>
                <a:cubicBezTo>
                  <a:pt x="9111" y="8199"/>
                  <a:pt x="9383" y="8701"/>
                  <a:pt x="9569" y="9231"/>
                </a:cubicBezTo>
                <a:cubicBezTo>
                  <a:pt x="9667" y="9513"/>
                  <a:pt x="9625" y="9737"/>
                  <a:pt x="9426" y="9737"/>
                </a:cubicBezTo>
                <a:cubicBezTo>
                  <a:pt x="9361" y="9737"/>
                  <a:pt x="9281" y="9714"/>
                  <a:pt x="9183" y="9661"/>
                </a:cubicBezTo>
                <a:cubicBezTo>
                  <a:pt x="8996" y="9518"/>
                  <a:pt x="8839" y="9346"/>
                  <a:pt x="8710" y="9159"/>
                </a:cubicBezTo>
                <a:cubicBezTo>
                  <a:pt x="8552" y="8973"/>
                  <a:pt x="8423" y="8758"/>
                  <a:pt x="8294" y="8543"/>
                </a:cubicBezTo>
                <a:cubicBezTo>
                  <a:pt x="8277" y="8518"/>
                  <a:pt x="8255" y="8508"/>
                  <a:pt x="8234" y="8508"/>
                </a:cubicBezTo>
                <a:cubicBezTo>
                  <a:pt x="8182" y="8508"/>
                  <a:pt x="8130" y="8568"/>
                  <a:pt x="8151" y="8629"/>
                </a:cubicBezTo>
                <a:cubicBezTo>
                  <a:pt x="8308" y="9202"/>
                  <a:pt x="8394" y="9804"/>
                  <a:pt x="8394" y="10406"/>
                </a:cubicBezTo>
                <a:cubicBezTo>
                  <a:pt x="8394" y="10564"/>
                  <a:pt x="8380" y="10736"/>
                  <a:pt x="8337" y="10894"/>
                </a:cubicBezTo>
                <a:cubicBezTo>
                  <a:pt x="8305" y="10897"/>
                  <a:pt x="8274" y="10898"/>
                  <a:pt x="8245" y="10898"/>
                </a:cubicBezTo>
                <a:cubicBezTo>
                  <a:pt x="8011" y="10898"/>
                  <a:pt x="7859" y="10797"/>
                  <a:pt x="7821" y="10593"/>
                </a:cubicBezTo>
                <a:cubicBezTo>
                  <a:pt x="7778" y="10492"/>
                  <a:pt x="7749" y="10392"/>
                  <a:pt x="7706" y="10277"/>
                </a:cubicBezTo>
                <a:cubicBezTo>
                  <a:pt x="7534" y="9718"/>
                  <a:pt x="7377" y="9131"/>
                  <a:pt x="7262" y="8557"/>
                </a:cubicBezTo>
                <a:cubicBezTo>
                  <a:pt x="7255" y="8511"/>
                  <a:pt x="7218" y="8489"/>
                  <a:pt x="7181" y="8489"/>
                </a:cubicBezTo>
                <a:cubicBezTo>
                  <a:pt x="7138" y="8489"/>
                  <a:pt x="7097" y="8518"/>
                  <a:pt x="7104" y="8572"/>
                </a:cubicBezTo>
                <a:cubicBezTo>
                  <a:pt x="7104" y="8715"/>
                  <a:pt x="7104" y="8873"/>
                  <a:pt x="7090" y="9030"/>
                </a:cubicBezTo>
                <a:cubicBezTo>
                  <a:pt x="7081" y="9278"/>
                  <a:pt x="6903" y="9450"/>
                  <a:pt x="6720" y="9450"/>
                </a:cubicBezTo>
                <a:cubicBezTo>
                  <a:pt x="6607" y="9450"/>
                  <a:pt x="6493" y="9384"/>
                  <a:pt x="6416" y="9231"/>
                </a:cubicBezTo>
                <a:cubicBezTo>
                  <a:pt x="6259" y="8916"/>
                  <a:pt x="6173" y="8586"/>
                  <a:pt x="6130" y="8228"/>
                </a:cubicBezTo>
                <a:cubicBezTo>
                  <a:pt x="5972" y="7311"/>
                  <a:pt x="6230" y="6637"/>
                  <a:pt x="6947" y="6078"/>
                </a:cubicBezTo>
                <a:close/>
                <a:moveTo>
                  <a:pt x="2160" y="1"/>
                </a:moveTo>
                <a:cubicBezTo>
                  <a:pt x="2661" y="990"/>
                  <a:pt x="2991" y="2051"/>
                  <a:pt x="3148" y="3154"/>
                </a:cubicBezTo>
                <a:cubicBezTo>
                  <a:pt x="3177" y="3455"/>
                  <a:pt x="3191" y="3756"/>
                  <a:pt x="3177" y="4057"/>
                </a:cubicBezTo>
                <a:cubicBezTo>
                  <a:pt x="1887" y="4344"/>
                  <a:pt x="196" y="5204"/>
                  <a:pt x="38" y="6666"/>
                </a:cubicBezTo>
                <a:cubicBezTo>
                  <a:pt x="1" y="7001"/>
                  <a:pt x="168" y="7116"/>
                  <a:pt x="412" y="7116"/>
                </a:cubicBezTo>
                <a:cubicBezTo>
                  <a:pt x="731" y="7116"/>
                  <a:pt x="1179" y="6920"/>
                  <a:pt x="1472" y="6766"/>
                </a:cubicBezTo>
                <a:lnTo>
                  <a:pt x="1472" y="6766"/>
                </a:lnTo>
                <a:cubicBezTo>
                  <a:pt x="1100" y="7564"/>
                  <a:pt x="346" y="9615"/>
                  <a:pt x="1463" y="9615"/>
                </a:cubicBezTo>
                <a:cubicBezTo>
                  <a:pt x="1511" y="9615"/>
                  <a:pt x="1561" y="9611"/>
                  <a:pt x="1615" y="9604"/>
                </a:cubicBezTo>
                <a:cubicBezTo>
                  <a:pt x="2346" y="9503"/>
                  <a:pt x="2761" y="8199"/>
                  <a:pt x="2991" y="7468"/>
                </a:cubicBezTo>
                <a:cubicBezTo>
                  <a:pt x="3159" y="7847"/>
                  <a:pt x="3505" y="8449"/>
                  <a:pt x="3801" y="8449"/>
                </a:cubicBezTo>
                <a:cubicBezTo>
                  <a:pt x="3909" y="8449"/>
                  <a:pt x="4010" y="8369"/>
                  <a:pt x="4094" y="8171"/>
                </a:cubicBezTo>
                <a:cubicBezTo>
                  <a:pt x="4625" y="6924"/>
                  <a:pt x="4324" y="5132"/>
                  <a:pt x="3320" y="4200"/>
                </a:cubicBezTo>
                <a:cubicBezTo>
                  <a:pt x="3335" y="2767"/>
                  <a:pt x="2876" y="1320"/>
                  <a:pt x="2217" y="44"/>
                </a:cubicBezTo>
                <a:lnTo>
                  <a:pt x="2217" y="44"/>
                </a:lnTo>
                <a:cubicBezTo>
                  <a:pt x="3363" y="1105"/>
                  <a:pt x="4410" y="2265"/>
                  <a:pt x="5327" y="3527"/>
                </a:cubicBezTo>
                <a:cubicBezTo>
                  <a:pt x="5341" y="3541"/>
                  <a:pt x="5341" y="3541"/>
                  <a:pt x="5356" y="3541"/>
                </a:cubicBezTo>
                <a:cubicBezTo>
                  <a:pt x="5915" y="4315"/>
                  <a:pt x="6431" y="5132"/>
                  <a:pt x="6875" y="5963"/>
                </a:cubicBezTo>
                <a:cubicBezTo>
                  <a:pt x="5872" y="6737"/>
                  <a:pt x="5743" y="7855"/>
                  <a:pt x="6158" y="9045"/>
                </a:cubicBezTo>
                <a:cubicBezTo>
                  <a:pt x="6222" y="9237"/>
                  <a:pt x="6436" y="9786"/>
                  <a:pt x="6737" y="9786"/>
                </a:cubicBezTo>
                <a:cubicBezTo>
                  <a:pt x="6772" y="9786"/>
                  <a:pt x="6809" y="9778"/>
                  <a:pt x="6846" y="9761"/>
                </a:cubicBezTo>
                <a:cubicBezTo>
                  <a:pt x="7047" y="9675"/>
                  <a:pt x="7190" y="9475"/>
                  <a:pt x="7219" y="9245"/>
                </a:cubicBezTo>
                <a:cubicBezTo>
                  <a:pt x="7390" y="10053"/>
                  <a:pt x="7718" y="11267"/>
                  <a:pt x="8167" y="11267"/>
                </a:cubicBezTo>
                <a:cubicBezTo>
                  <a:pt x="8244" y="11267"/>
                  <a:pt x="8325" y="11231"/>
                  <a:pt x="8409" y="11152"/>
                </a:cubicBezTo>
                <a:cubicBezTo>
                  <a:pt x="8681" y="10894"/>
                  <a:pt x="8581" y="10292"/>
                  <a:pt x="8552" y="9976"/>
                </a:cubicBezTo>
                <a:cubicBezTo>
                  <a:pt x="8523" y="9675"/>
                  <a:pt x="8480" y="9374"/>
                  <a:pt x="8423" y="9073"/>
                </a:cubicBezTo>
                <a:lnTo>
                  <a:pt x="8423" y="9073"/>
                </a:lnTo>
                <a:cubicBezTo>
                  <a:pt x="8695" y="9489"/>
                  <a:pt x="9039" y="9905"/>
                  <a:pt x="9512" y="10005"/>
                </a:cubicBezTo>
                <a:cubicBezTo>
                  <a:pt x="9540" y="10012"/>
                  <a:pt x="9566" y="10015"/>
                  <a:pt x="9589" y="10015"/>
                </a:cubicBezTo>
                <a:cubicBezTo>
                  <a:pt x="9866" y="10015"/>
                  <a:pt x="9837" y="9575"/>
                  <a:pt x="9784" y="9403"/>
                </a:cubicBezTo>
                <a:cubicBezTo>
                  <a:pt x="9541" y="8514"/>
                  <a:pt x="9039" y="7755"/>
                  <a:pt x="8466" y="7053"/>
                </a:cubicBezTo>
                <a:cubicBezTo>
                  <a:pt x="8108" y="6594"/>
                  <a:pt x="7663" y="5992"/>
                  <a:pt x="7047" y="5920"/>
                </a:cubicBezTo>
                <a:cubicBezTo>
                  <a:pt x="6689" y="5275"/>
                  <a:pt x="6302" y="4630"/>
                  <a:pt x="5886" y="4014"/>
                </a:cubicBezTo>
                <a:lnTo>
                  <a:pt x="5886" y="4014"/>
                </a:lnTo>
                <a:cubicBezTo>
                  <a:pt x="6674" y="4602"/>
                  <a:pt x="7549" y="5075"/>
                  <a:pt x="8466" y="5447"/>
                </a:cubicBezTo>
                <a:cubicBezTo>
                  <a:pt x="8724" y="5548"/>
                  <a:pt x="8982" y="5662"/>
                  <a:pt x="9254" y="5763"/>
                </a:cubicBezTo>
                <a:cubicBezTo>
                  <a:pt x="9140" y="6508"/>
                  <a:pt x="9813" y="7196"/>
                  <a:pt x="10300" y="7698"/>
                </a:cubicBezTo>
                <a:cubicBezTo>
                  <a:pt x="10917" y="8314"/>
                  <a:pt x="11777" y="8944"/>
                  <a:pt x="12637" y="9159"/>
                </a:cubicBezTo>
                <a:cubicBezTo>
                  <a:pt x="12773" y="9190"/>
                  <a:pt x="13004" y="9240"/>
                  <a:pt x="13221" y="9240"/>
                </a:cubicBezTo>
                <a:cubicBezTo>
                  <a:pt x="13506" y="9240"/>
                  <a:pt x="13769" y="9155"/>
                  <a:pt x="13769" y="8830"/>
                </a:cubicBezTo>
                <a:cubicBezTo>
                  <a:pt x="13769" y="8156"/>
                  <a:pt x="13267" y="7655"/>
                  <a:pt x="12723" y="7282"/>
                </a:cubicBezTo>
                <a:lnTo>
                  <a:pt x="12723" y="7282"/>
                </a:lnTo>
                <a:cubicBezTo>
                  <a:pt x="13095" y="7368"/>
                  <a:pt x="13468" y="7440"/>
                  <a:pt x="13841" y="7511"/>
                </a:cubicBezTo>
                <a:cubicBezTo>
                  <a:pt x="13998" y="7544"/>
                  <a:pt x="14150" y="7564"/>
                  <a:pt x="14297" y="7564"/>
                </a:cubicBezTo>
                <a:cubicBezTo>
                  <a:pt x="14537" y="7564"/>
                  <a:pt x="14765" y="7510"/>
                  <a:pt x="14987" y="7368"/>
                </a:cubicBezTo>
                <a:cubicBezTo>
                  <a:pt x="15030" y="7325"/>
                  <a:pt x="15045" y="7253"/>
                  <a:pt x="15002" y="7210"/>
                </a:cubicBezTo>
                <a:cubicBezTo>
                  <a:pt x="14500" y="6623"/>
                  <a:pt x="13669" y="6250"/>
                  <a:pt x="12866" y="6121"/>
                </a:cubicBezTo>
                <a:cubicBezTo>
                  <a:pt x="13210" y="6049"/>
                  <a:pt x="13511" y="5849"/>
                  <a:pt x="13726" y="5576"/>
                </a:cubicBezTo>
                <a:cubicBezTo>
                  <a:pt x="14013" y="5189"/>
                  <a:pt x="13554" y="4874"/>
                  <a:pt x="13239" y="4731"/>
                </a:cubicBezTo>
                <a:cubicBezTo>
                  <a:pt x="12880" y="4568"/>
                  <a:pt x="12473" y="4493"/>
                  <a:pt x="12055" y="4493"/>
                </a:cubicBezTo>
                <a:cubicBezTo>
                  <a:pt x="11035" y="4493"/>
                  <a:pt x="9946" y="4941"/>
                  <a:pt x="9326" y="5662"/>
                </a:cubicBezTo>
                <a:cubicBezTo>
                  <a:pt x="9054" y="5562"/>
                  <a:pt x="8781" y="5462"/>
                  <a:pt x="8509" y="5347"/>
                </a:cubicBezTo>
                <a:cubicBezTo>
                  <a:pt x="7549" y="4989"/>
                  <a:pt x="6646" y="4501"/>
                  <a:pt x="5814" y="3899"/>
                </a:cubicBezTo>
                <a:cubicBezTo>
                  <a:pt x="4825" y="2480"/>
                  <a:pt x="3693" y="1176"/>
                  <a:pt x="241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3"/>
          <p:cNvGrpSpPr/>
          <p:nvPr/>
        </p:nvGrpSpPr>
        <p:grpSpPr>
          <a:xfrm>
            <a:off x="9004265" y="-9752"/>
            <a:ext cx="145266" cy="137993"/>
            <a:chOff x="8955716" y="471723"/>
            <a:chExt cx="181742" cy="172643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9114029" y="511309"/>
              <a:ext cx="23429" cy="50185"/>
            </a:xfrm>
            <a:custGeom>
              <a:rect b="b" l="l" r="r" t="t"/>
              <a:pathLst>
                <a:path extrusionOk="0" h="2851" w="1331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9013131" y="471723"/>
              <a:ext cx="124326" cy="83647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8955716" y="540440"/>
              <a:ext cx="64689" cy="71378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8973864" y="548660"/>
              <a:ext cx="43760" cy="24203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flipH="1">
              <a:off x="9052913" y="549012"/>
              <a:ext cx="84545" cy="95353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flipH="1">
              <a:off x="9090935" y="558694"/>
              <a:ext cx="26457" cy="42492"/>
            </a:xfrm>
            <a:custGeom>
              <a:rect b="b" l="l" r="r" t="t"/>
              <a:pathLst>
                <a:path extrusionOk="0" h="2414" w="1503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3"/>
          <p:cNvSpPr/>
          <p:nvPr/>
        </p:nvSpPr>
        <p:spPr>
          <a:xfrm flipH="1">
            <a:off x="8342941" y="-15122"/>
            <a:ext cx="714345" cy="662763"/>
          </a:xfrm>
          <a:custGeom>
            <a:rect b="b" l="l" r="r" t="t"/>
            <a:pathLst>
              <a:path extrusionOk="0" h="58873" w="63455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8078165" y="-3631"/>
            <a:ext cx="250362" cy="465492"/>
          </a:xfrm>
          <a:custGeom>
            <a:rect b="b" l="l" r="r" t="t"/>
            <a:pathLst>
              <a:path extrusionOk="0" h="33084" w="17794">
                <a:moveTo>
                  <a:pt x="3421" y="3610"/>
                </a:moveTo>
                <a:lnTo>
                  <a:pt x="3421" y="3610"/>
                </a:lnTo>
                <a:cubicBezTo>
                  <a:pt x="3738" y="4402"/>
                  <a:pt x="4181" y="5162"/>
                  <a:pt x="4720" y="5859"/>
                </a:cubicBezTo>
                <a:cubicBezTo>
                  <a:pt x="5543" y="6872"/>
                  <a:pt x="6588" y="7696"/>
                  <a:pt x="7760" y="8297"/>
                </a:cubicBezTo>
                <a:cubicBezTo>
                  <a:pt x="7648" y="8289"/>
                  <a:pt x="7536" y="8286"/>
                  <a:pt x="7425" y="8286"/>
                </a:cubicBezTo>
                <a:cubicBezTo>
                  <a:pt x="6180" y="8286"/>
                  <a:pt x="4987" y="8781"/>
                  <a:pt x="4435" y="9944"/>
                </a:cubicBezTo>
                <a:lnTo>
                  <a:pt x="4371" y="9944"/>
                </a:lnTo>
                <a:cubicBezTo>
                  <a:pt x="4276" y="9501"/>
                  <a:pt x="4181" y="9057"/>
                  <a:pt x="4086" y="8614"/>
                </a:cubicBezTo>
                <a:cubicBezTo>
                  <a:pt x="3770" y="6935"/>
                  <a:pt x="3548" y="5289"/>
                  <a:pt x="3421" y="3610"/>
                </a:cubicBezTo>
                <a:close/>
                <a:moveTo>
                  <a:pt x="4561" y="10926"/>
                </a:moveTo>
                <a:lnTo>
                  <a:pt x="4561" y="10926"/>
                </a:lnTo>
                <a:cubicBezTo>
                  <a:pt x="4815" y="11369"/>
                  <a:pt x="5131" y="11781"/>
                  <a:pt x="5480" y="12161"/>
                </a:cubicBezTo>
                <a:cubicBezTo>
                  <a:pt x="5258" y="12003"/>
                  <a:pt x="5005" y="11812"/>
                  <a:pt x="4751" y="11654"/>
                </a:cubicBezTo>
                <a:cubicBezTo>
                  <a:pt x="4688" y="11401"/>
                  <a:pt x="4625" y="11179"/>
                  <a:pt x="4561" y="10926"/>
                </a:cubicBezTo>
                <a:close/>
                <a:moveTo>
                  <a:pt x="7280" y="8764"/>
                </a:moveTo>
                <a:cubicBezTo>
                  <a:pt x="7671" y="8764"/>
                  <a:pt x="8076" y="8813"/>
                  <a:pt x="8488" y="8899"/>
                </a:cubicBezTo>
                <a:cubicBezTo>
                  <a:pt x="9977" y="9216"/>
                  <a:pt x="10832" y="10356"/>
                  <a:pt x="11687" y="11496"/>
                </a:cubicBezTo>
                <a:cubicBezTo>
                  <a:pt x="12542" y="12604"/>
                  <a:pt x="13619" y="13554"/>
                  <a:pt x="14854" y="14283"/>
                </a:cubicBezTo>
                <a:cubicBezTo>
                  <a:pt x="13904" y="14156"/>
                  <a:pt x="12954" y="14093"/>
                  <a:pt x="12003" y="14061"/>
                </a:cubicBezTo>
                <a:cubicBezTo>
                  <a:pt x="8773" y="13966"/>
                  <a:pt x="6145" y="13079"/>
                  <a:pt x="4561" y="10039"/>
                </a:cubicBezTo>
                <a:cubicBezTo>
                  <a:pt x="5277" y="9116"/>
                  <a:pt x="6228" y="8764"/>
                  <a:pt x="7280" y="8764"/>
                </a:cubicBezTo>
                <a:close/>
                <a:moveTo>
                  <a:pt x="4815" y="11876"/>
                </a:moveTo>
                <a:lnTo>
                  <a:pt x="4815" y="11876"/>
                </a:lnTo>
                <a:cubicBezTo>
                  <a:pt x="5543" y="12414"/>
                  <a:pt x="6145" y="13111"/>
                  <a:pt x="6588" y="13903"/>
                </a:cubicBezTo>
                <a:cubicBezTo>
                  <a:pt x="7158" y="14979"/>
                  <a:pt x="6873" y="16183"/>
                  <a:pt x="6461" y="17291"/>
                </a:cubicBezTo>
                <a:cubicBezTo>
                  <a:pt x="5796" y="15518"/>
                  <a:pt x="5258" y="13713"/>
                  <a:pt x="4815" y="11876"/>
                </a:cubicBezTo>
                <a:close/>
                <a:moveTo>
                  <a:pt x="4308" y="11496"/>
                </a:moveTo>
                <a:cubicBezTo>
                  <a:pt x="4783" y="13681"/>
                  <a:pt x="5416" y="15834"/>
                  <a:pt x="6176" y="17925"/>
                </a:cubicBezTo>
                <a:cubicBezTo>
                  <a:pt x="5321" y="19951"/>
                  <a:pt x="4086" y="21693"/>
                  <a:pt x="3738" y="23942"/>
                </a:cubicBezTo>
                <a:lnTo>
                  <a:pt x="3738" y="23910"/>
                </a:lnTo>
                <a:cubicBezTo>
                  <a:pt x="3680" y="24298"/>
                  <a:pt x="3705" y="24496"/>
                  <a:pt x="3601" y="24496"/>
                </a:cubicBezTo>
                <a:cubicBezTo>
                  <a:pt x="3536" y="24496"/>
                  <a:pt x="3420" y="24418"/>
                  <a:pt x="3199" y="24258"/>
                </a:cubicBezTo>
                <a:cubicBezTo>
                  <a:pt x="2534" y="23720"/>
                  <a:pt x="1964" y="23087"/>
                  <a:pt x="1553" y="22358"/>
                </a:cubicBezTo>
                <a:cubicBezTo>
                  <a:pt x="919" y="21250"/>
                  <a:pt x="603" y="19983"/>
                  <a:pt x="634" y="18716"/>
                </a:cubicBezTo>
                <a:cubicBezTo>
                  <a:pt x="571" y="16024"/>
                  <a:pt x="1743" y="12668"/>
                  <a:pt x="4308" y="11496"/>
                </a:cubicBezTo>
                <a:close/>
                <a:moveTo>
                  <a:pt x="8348" y="19874"/>
                </a:moveTo>
                <a:cubicBezTo>
                  <a:pt x="9273" y="19874"/>
                  <a:pt x="10160" y="20267"/>
                  <a:pt x="10768" y="20996"/>
                </a:cubicBezTo>
                <a:cubicBezTo>
                  <a:pt x="11623" y="21915"/>
                  <a:pt x="12257" y="22992"/>
                  <a:pt x="12637" y="24163"/>
                </a:cubicBezTo>
                <a:cubicBezTo>
                  <a:pt x="13619" y="26950"/>
                  <a:pt x="13650" y="29737"/>
                  <a:pt x="15424" y="32049"/>
                </a:cubicBezTo>
                <a:cubicBezTo>
                  <a:pt x="13239" y="30877"/>
                  <a:pt x="10863" y="30180"/>
                  <a:pt x="8678" y="29009"/>
                </a:cubicBezTo>
                <a:cubicBezTo>
                  <a:pt x="5543" y="27299"/>
                  <a:pt x="5226" y="23055"/>
                  <a:pt x="7158" y="20426"/>
                </a:cubicBezTo>
                <a:lnTo>
                  <a:pt x="7158" y="20426"/>
                </a:lnTo>
                <a:cubicBezTo>
                  <a:pt x="8330" y="23182"/>
                  <a:pt x="9818" y="25842"/>
                  <a:pt x="11560" y="28280"/>
                </a:cubicBezTo>
                <a:cubicBezTo>
                  <a:pt x="11587" y="28317"/>
                  <a:pt x="11627" y="28332"/>
                  <a:pt x="11669" y="28332"/>
                </a:cubicBezTo>
                <a:cubicBezTo>
                  <a:pt x="11771" y="28332"/>
                  <a:pt x="11881" y="28235"/>
                  <a:pt x="11813" y="28122"/>
                </a:cubicBezTo>
                <a:cubicBezTo>
                  <a:pt x="10293" y="25398"/>
                  <a:pt x="8773" y="22802"/>
                  <a:pt x="7506" y="19983"/>
                </a:cubicBezTo>
                <a:cubicBezTo>
                  <a:pt x="7786" y="19910"/>
                  <a:pt x="8069" y="19874"/>
                  <a:pt x="8348" y="19874"/>
                </a:cubicBezTo>
                <a:close/>
                <a:moveTo>
                  <a:pt x="3009" y="0"/>
                </a:moveTo>
                <a:cubicBezTo>
                  <a:pt x="2978" y="158"/>
                  <a:pt x="2978" y="317"/>
                  <a:pt x="2978" y="475"/>
                </a:cubicBezTo>
                <a:cubicBezTo>
                  <a:pt x="2883" y="1140"/>
                  <a:pt x="2914" y="1805"/>
                  <a:pt x="3073" y="2470"/>
                </a:cubicBezTo>
                <a:cubicBezTo>
                  <a:pt x="3136" y="4370"/>
                  <a:pt x="3358" y="6270"/>
                  <a:pt x="3643" y="8171"/>
                </a:cubicBezTo>
                <a:cubicBezTo>
                  <a:pt x="3801" y="9152"/>
                  <a:pt x="3991" y="10102"/>
                  <a:pt x="4213" y="11084"/>
                </a:cubicBezTo>
                <a:cubicBezTo>
                  <a:pt x="1489" y="12256"/>
                  <a:pt x="413" y="15454"/>
                  <a:pt x="223" y="18210"/>
                </a:cubicBezTo>
                <a:cubicBezTo>
                  <a:pt x="1" y="20996"/>
                  <a:pt x="1363" y="23688"/>
                  <a:pt x="3770" y="25145"/>
                </a:cubicBezTo>
                <a:cubicBezTo>
                  <a:pt x="3802" y="25161"/>
                  <a:pt x="3837" y="25169"/>
                  <a:pt x="3871" y="25169"/>
                </a:cubicBezTo>
                <a:cubicBezTo>
                  <a:pt x="3970" y="25169"/>
                  <a:pt x="4063" y="25104"/>
                  <a:pt x="4086" y="24987"/>
                </a:cubicBezTo>
                <a:cubicBezTo>
                  <a:pt x="4118" y="22517"/>
                  <a:pt x="5416" y="20553"/>
                  <a:pt x="6366" y="18431"/>
                </a:cubicBezTo>
                <a:cubicBezTo>
                  <a:pt x="6556" y="18970"/>
                  <a:pt x="6778" y="19476"/>
                  <a:pt x="7000" y="19983"/>
                </a:cubicBezTo>
                <a:cubicBezTo>
                  <a:pt x="5321" y="22105"/>
                  <a:pt x="4941" y="25208"/>
                  <a:pt x="6556" y="27489"/>
                </a:cubicBezTo>
                <a:cubicBezTo>
                  <a:pt x="8710" y="30592"/>
                  <a:pt x="13270" y="31036"/>
                  <a:pt x="16310" y="33062"/>
                </a:cubicBezTo>
                <a:cubicBezTo>
                  <a:pt x="16335" y="33077"/>
                  <a:pt x="16361" y="33083"/>
                  <a:pt x="16388" y="33083"/>
                </a:cubicBezTo>
                <a:cubicBezTo>
                  <a:pt x="16536" y="33083"/>
                  <a:pt x="16698" y="32885"/>
                  <a:pt x="16564" y="32777"/>
                </a:cubicBezTo>
                <a:cubicBezTo>
                  <a:pt x="13460" y="29895"/>
                  <a:pt x="14030" y="25557"/>
                  <a:pt x="12003" y="22105"/>
                </a:cubicBezTo>
                <a:cubicBezTo>
                  <a:pt x="11349" y="20972"/>
                  <a:pt x="9954" y="19499"/>
                  <a:pt x="8535" y="19499"/>
                </a:cubicBezTo>
                <a:cubicBezTo>
                  <a:pt x="8168" y="19499"/>
                  <a:pt x="7800" y="19597"/>
                  <a:pt x="7443" y="19825"/>
                </a:cubicBezTo>
                <a:cubicBezTo>
                  <a:pt x="7253" y="19381"/>
                  <a:pt x="7063" y="18906"/>
                  <a:pt x="6873" y="18463"/>
                </a:cubicBezTo>
                <a:cubicBezTo>
                  <a:pt x="6778" y="18241"/>
                  <a:pt x="6715" y="18020"/>
                  <a:pt x="6620" y="17798"/>
                </a:cubicBezTo>
                <a:cubicBezTo>
                  <a:pt x="6841" y="17260"/>
                  <a:pt x="7031" y="16721"/>
                  <a:pt x="7158" y="16151"/>
                </a:cubicBezTo>
                <a:cubicBezTo>
                  <a:pt x="7443" y="14979"/>
                  <a:pt x="7095" y="13776"/>
                  <a:pt x="6240" y="12889"/>
                </a:cubicBezTo>
                <a:lnTo>
                  <a:pt x="6240" y="12889"/>
                </a:lnTo>
                <a:cubicBezTo>
                  <a:pt x="7190" y="13618"/>
                  <a:pt x="8267" y="14093"/>
                  <a:pt x="9438" y="14314"/>
                </a:cubicBezTo>
                <a:cubicBezTo>
                  <a:pt x="12067" y="14853"/>
                  <a:pt x="14759" y="14283"/>
                  <a:pt x="17292" y="15486"/>
                </a:cubicBezTo>
                <a:cubicBezTo>
                  <a:pt x="17329" y="15503"/>
                  <a:pt x="17366" y="15510"/>
                  <a:pt x="17401" y="15510"/>
                </a:cubicBezTo>
                <a:cubicBezTo>
                  <a:pt x="17634" y="15510"/>
                  <a:pt x="17793" y="15185"/>
                  <a:pt x="17546" y="15074"/>
                </a:cubicBezTo>
                <a:cubicBezTo>
                  <a:pt x="15709" y="14283"/>
                  <a:pt x="14030" y="13491"/>
                  <a:pt x="12700" y="11971"/>
                </a:cubicBezTo>
                <a:cubicBezTo>
                  <a:pt x="12225" y="11464"/>
                  <a:pt x="11845" y="10926"/>
                  <a:pt x="11433" y="10419"/>
                </a:cubicBezTo>
                <a:lnTo>
                  <a:pt x="11433" y="10419"/>
                </a:lnTo>
                <a:cubicBezTo>
                  <a:pt x="11940" y="10799"/>
                  <a:pt x="12415" y="11242"/>
                  <a:pt x="12827" y="11717"/>
                </a:cubicBezTo>
                <a:cubicBezTo>
                  <a:pt x="12886" y="11777"/>
                  <a:pt x="12955" y="11802"/>
                  <a:pt x="13020" y="11802"/>
                </a:cubicBezTo>
                <a:cubicBezTo>
                  <a:pt x="13164" y="11802"/>
                  <a:pt x="13292" y="11680"/>
                  <a:pt x="13270" y="11527"/>
                </a:cubicBezTo>
                <a:cubicBezTo>
                  <a:pt x="12447" y="8076"/>
                  <a:pt x="11402" y="2945"/>
                  <a:pt x="8710" y="507"/>
                </a:cubicBezTo>
                <a:cubicBezTo>
                  <a:pt x="8742" y="348"/>
                  <a:pt x="8773" y="158"/>
                  <a:pt x="8805" y="0"/>
                </a:cubicBezTo>
                <a:lnTo>
                  <a:pt x="8362" y="0"/>
                </a:lnTo>
                <a:cubicBezTo>
                  <a:pt x="8362" y="63"/>
                  <a:pt x="8330" y="127"/>
                  <a:pt x="8330" y="190"/>
                </a:cubicBezTo>
                <a:cubicBezTo>
                  <a:pt x="8298" y="348"/>
                  <a:pt x="8267" y="507"/>
                  <a:pt x="8235" y="665"/>
                </a:cubicBezTo>
                <a:cubicBezTo>
                  <a:pt x="7918" y="1900"/>
                  <a:pt x="7538" y="3135"/>
                  <a:pt x="7190" y="4339"/>
                </a:cubicBezTo>
                <a:cubicBezTo>
                  <a:pt x="6778" y="2787"/>
                  <a:pt x="6018" y="1425"/>
                  <a:pt x="5290" y="0"/>
                </a:cubicBezTo>
                <a:lnTo>
                  <a:pt x="4751" y="0"/>
                </a:lnTo>
                <a:cubicBezTo>
                  <a:pt x="5606" y="1742"/>
                  <a:pt x="6588" y="3420"/>
                  <a:pt x="6936" y="5384"/>
                </a:cubicBezTo>
                <a:cubicBezTo>
                  <a:pt x="6954" y="5505"/>
                  <a:pt x="7076" y="5579"/>
                  <a:pt x="7194" y="5579"/>
                </a:cubicBezTo>
                <a:cubicBezTo>
                  <a:pt x="7290" y="5579"/>
                  <a:pt x="7383" y="5530"/>
                  <a:pt x="7411" y="5415"/>
                </a:cubicBezTo>
                <a:cubicBezTo>
                  <a:pt x="7791" y="3959"/>
                  <a:pt x="8235" y="2470"/>
                  <a:pt x="8615" y="1013"/>
                </a:cubicBezTo>
                <a:cubicBezTo>
                  <a:pt x="10895" y="3230"/>
                  <a:pt x="11845" y="7569"/>
                  <a:pt x="12574" y="10736"/>
                </a:cubicBezTo>
                <a:cubicBezTo>
                  <a:pt x="10800" y="9057"/>
                  <a:pt x="8488" y="8234"/>
                  <a:pt x="6430" y="6904"/>
                </a:cubicBezTo>
                <a:cubicBezTo>
                  <a:pt x="4625" y="5700"/>
                  <a:pt x="3484" y="3705"/>
                  <a:pt x="3294" y="1552"/>
                </a:cubicBezTo>
                <a:cubicBezTo>
                  <a:pt x="3263" y="1045"/>
                  <a:pt x="3263" y="507"/>
                  <a:pt x="32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"/>
          <p:cNvSpPr/>
          <p:nvPr/>
        </p:nvSpPr>
        <p:spPr>
          <a:xfrm flipH="1" rot="2227431">
            <a:off x="-105440" y="4129443"/>
            <a:ext cx="271826" cy="366266"/>
          </a:xfrm>
          <a:custGeom>
            <a:rect b="b" l="l" r="r" t="t"/>
            <a:pathLst>
              <a:path extrusionOk="0" h="17270" w="12817">
                <a:moveTo>
                  <a:pt x="5029" y="1"/>
                </a:moveTo>
                <a:cubicBezTo>
                  <a:pt x="4905" y="1"/>
                  <a:pt x="4780" y="24"/>
                  <a:pt x="4656" y="73"/>
                </a:cubicBezTo>
                <a:cubicBezTo>
                  <a:pt x="4023" y="327"/>
                  <a:pt x="3643" y="992"/>
                  <a:pt x="3801" y="1657"/>
                </a:cubicBezTo>
                <a:cubicBezTo>
                  <a:pt x="3902" y="2008"/>
                  <a:pt x="4142" y="2121"/>
                  <a:pt x="4426" y="2121"/>
                </a:cubicBezTo>
                <a:cubicBezTo>
                  <a:pt x="4500" y="2121"/>
                  <a:pt x="4578" y="2113"/>
                  <a:pt x="4656" y="2100"/>
                </a:cubicBezTo>
                <a:lnTo>
                  <a:pt x="4656" y="2100"/>
                </a:lnTo>
                <a:cubicBezTo>
                  <a:pt x="3770" y="4317"/>
                  <a:pt x="3136" y="6660"/>
                  <a:pt x="2788" y="9004"/>
                </a:cubicBezTo>
                <a:cubicBezTo>
                  <a:pt x="2630" y="10017"/>
                  <a:pt x="2471" y="10999"/>
                  <a:pt x="2344" y="11981"/>
                </a:cubicBezTo>
                <a:cubicBezTo>
                  <a:pt x="2091" y="11632"/>
                  <a:pt x="1869" y="11252"/>
                  <a:pt x="1711" y="10872"/>
                </a:cubicBezTo>
                <a:cubicBezTo>
                  <a:pt x="1584" y="10556"/>
                  <a:pt x="1458" y="10239"/>
                  <a:pt x="1394" y="9922"/>
                </a:cubicBezTo>
                <a:cubicBezTo>
                  <a:pt x="1901" y="9891"/>
                  <a:pt x="2313" y="9574"/>
                  <a:pt x="2503" y="9130"/>
                </a:cubicBezTo>
                <a:cubicBezTo>
                  <a:pt x="2797" y="8395"/>
                  <a:pt x="2054" y="8015"/>
                  <a:pt x="1439" y="8015"/>
                </a:cubicBezTo>
                <a:cubicBezTo>
                  <a:pt x="1391" y="8015"/>
                  <a:pt x="1345" y="8018"/>
                  <a:pt x="1299" y="8022"/>
                </a:cubicBezTo>
                <a:cubicBezTo>
                  <a:pt x="1268" y="8022"/>
                  <a:pt x="1236" y="8054"/>
                  <a:pt x="1236" y="8054"/>
                </a:cubicBezTo>
                <a:cubicBezTo>
                  <a:pt x="824" y="8054"/>
                  <a:pt x="349" y="8149"/>
                  <a:pt x="191" y="8497"/>
                </a:cubicBezTo>
                <a:cubicBezTo>
                  <a:pt x="1" y="9099"/>
                  <a:pt x="349" y="9732"/>
                  <a:pt x="951" y="9891"/>
                </a:cubicBezTo>
                <a:cubicBezTo>
                  <a:pt x="1078" y="9922"/>
                  <a:pt x="1204" y="9922"/>
                  <a:pt x="1299" y="9922"/>
                </a:cubicBezTo>
                <a:cubicBezTo>
                  <a:pt x="1363" y="10271"/>
                  <a:pt x="1458" y="10587"/>
                  <a:pt x="1553" y="10936"/>
                </a:cubicBezTo>
                <a:cubicBezTo>
                  <a:pt x="1679" y="11411"/>
                  <a:pt x="1933" y="11822"/>
                  <a:pt x="2249" y="12171"/>
                </a:cubicBezTo>
                <a:cubicBezTo>
                  <a:pt x="2249" y="12202"/>
                  <a:pt x="2281" y="12234"/>
                  <a:pt x="2313" y="12234"/>
                </a:cubicBezTo>
                <a:cubicBezTo>
                  <a:pt x="2059" y="13881"/>
                  <a:pt x="1996" y="15528"/>
                  <a:pt x="2091" y="17174"/>
                </a:cubicBezTo>
                <a:cubicBezTo>
                  <a:pt x="2091" y="17238"/>
                  <a:pt x="2147" y="17269"/>
                  <a:pt x="2202" y="17269"/>
                </a:cubicBezTo>
                <a:cubicBezTo>
                  <a:pt x="2257" y="17269"/>
                  <a:pt x="2313" y="17238"/>
                  <a:pt x="2313" y="17174"/>
                </a:cubicBezTo>
                <a:cubicBezTo>
                  <a:pt x="2344" y="16446"/>
                  <a:pt x="2344" y="15718"/>
                  <a:pt x="2376" y="15021"/>
                </a:cubicBezTo>
                <a:cubicBezTo>
                  <a:pt x="4435" y="13754"/>
                  <a:pt x="6018" y="11759"/>
                  <a:pt x="7380" y="9827"/>
                </a:cubicBezTo>
                <a:cubicBezTo>
                  <a:pt x="8742" y="7832"/>
                  <a:pt x="9787" y="5679"/>
                  <a:pt x="10515" y="3367"/>
                </a:cubicBezTo>
                <a:cubicBezTo>
                  <a:pt x="10740" y="3561"/>
                  <a:pt x="10973" y="3643"/>
                  <a:pt x="11195" y="3643"/>
                </a:cubicBezTo>
                <a:cubicBezTo>
                  <a:pt x="12096" y="3643"/>
                  <a:pt x="12816" y="2280"/>
                  <a:pt x="12130" y="1467"/>
                </a:cubicBezTo>
                <a:cubicBezTo>
                  <a:pt x="11887" y="1183"/>
                  <a:pt x="11528" y="1060"/>
                  <a:pt x="11154" y="1060"/>
                </a:cubicBezTo>
                <a:cubicBezTo>
                  <a:pt x="10654" y="1060"/>
                  <a:pt x="10127" y="1280"/>
                  <a:pt x="9818" y="1625"/>
                </a:cubicBezTo>
                <a:cubicBezTo>
                  <a:pt x="9280" y="2227"/>
                  <a:pt x="9913" y="2828"/>
                  <a:pt x="10420" y="3208"/>
                </a:cubicBezTo>
                <a:cubicBezTo>
                  <a:pt x="8647" y="7547"/>
                  <a:pt x="6366" y="12139"/>
                  <a:pt x="2408" y="14831"/>
                </a:cubicBezTo>
                <a:cubicBezTo>
                  <a:pt x="2440" y="13817"/>
                  <a:pt x="2535" y="12836"/>
                  <a:pt x="2630" y="11854"/>
                </a:cubicBezTo>
                <a:cubicBezTo>
                  <a:pt x="4403" y="9764"/>
                  <a:pt x="5701" y="7325"/>
                  <a:pt x="6461" y="4728"/>
                </a:cubicBezTo>
                <a:cubicBezTo>
                  <a:pt x="6525" y="4760"/>
                  <a:pt x="6588" y="4760"/>
                  <a:pt x="6683" y="4760"/>
                </a:cubicBezTo>
                <a:cubicBezTo>
                  <a:pt x="6718" y="4764"/>
                  <a:pt x="6752" y="4766"/>
                  <a:pt x="6786" y="4766"/>
                </a:cubicBezTo>
                <a:cubicBezTo>
                  <a:pt x="7312" y="4766"/>
                  <a:pt x="7758" y="4314"/>
                  <a:pt x="7728" y="3778"/>
                </a:cubicBezTo>
                <a:cubicBezTo>
                  <a:pt x="7760" y="3493"/>
                  <a:pt x="7633" y="3177"/>
                  <a:pt x="7443" y="2987"/>
                </a:cubicBezTo>
                <a:cubicBezTo>
                  <a:pt x="7317" y="2860"/>
                  <a:pt x="7158" y="2797"/>
                  <a:pt x="7000" y="2765"/>
                </a:cubicBezTo>
                <a:cubicBezTo>
                  <a:pt x="7000" y="2733"/>
                  <a:pt x="7032" y="2733"/>
                  <a:pt x="7063" y="2733"/>
                </a:cubicBezTo>
                <a:cubicBezTo>
                  <a:pt x="7118" y="2679"/>
                  <a:pt x="7078" y="2600"/>
                  <a:pt x="7025" y="2600"/>
                </a:cubicBezTo>
                <a:cubicBezTo>
                  <a:pt x="7017" y="2600"/>
                  <a:pt x="7009" y="2602"/>
                  <a:pt x="7000" y="2607"/>
                </a:cubicBezTo>
                <a:lnTo>
                  <a:pt x="6683" y="2733"/>
                </a:lnTo>
                <a:cubicBezTo>
                  <a:pt x="6620" y="2733"/>
                  <a:pt x="6525" y="2765"/>
                  <a:pt x="6430" y="2765"/>
                </a:cubicBezTo>
                <a:cubicBezTo>
                  <a:pt x="6335" y="2765"/>
                  <a:pt x="6303" y="2860"/>
                  <a:pt x="6335" y="2955"/>
                </a:cubicBezTo>
                <a:cubicBezTo>
                  <a:pt x="6018" y="3082"/>
                  <a:pt x="5765" y="3335"/>
                  <a:pt x="5670" y="3683"/>
                </a:cubicBezTo>
                <a:cubicBezTo>
                  <a:pt x="5606" y="4127"/>
                  <a:pt x="5891" y="4570"/>
                  <a:pt x="6335" y="4665"/>
                </a:cubicBezTo>
                <a:cubicBezTo>
                  <a:pt x="5321" y="7072"/>
                  <a:pt x="4118" y="9384"/>
                  <a:pt x="2661" y="11537"/>
                </a:cubicBezTo>
                <a:cubicBezTo>
                  <a:pt x="3041" y="8339"/>
                  <a:pt x="3738" y="5140"/>
                  <a:pt x="4751" y="2068"/>
                </a:cubicBezTo>
                <a:lnTo>
                  <a:pt x="4878" y="2037"/>
                </a:lnTo>
                <a:lnTo>
                  <a:pt x="4878" y="2037"/>
                </a:lnTo>
                <a:cubicBezTo>
                  <a:pt x="4846" y="2100"/>
                  <a:pt x="4878" y="2163"/>
                  <a:pt x="4941" y="2163"/>
                </a:cubicBezTo>
                <a:cubicBezTo>
                  <a:pt x="4959" y="2164"/>
                  <a:pt x="4976" y="2164"/>
                  <a:pt x="4994" y="2164"/>
                </a:cubicBezTo>
                <a:cubicBezTo>
                  <a:pt x="5665" y="2164"/>
                  <a:pt x="6174" y="1576"/>
                  <a:pt x="6081" y="928"/>
                </a:cubicBezTo>
                <a:cubicBezTo>
                  <a:pt x="6005" y="393"/>
                  <a:pt x="5538" y="1"/>
                  <a:pt x="50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-9801" y="4369701"/>
            <a:ext cx="645824" cy="788652"/>
          </a:xfrm>
          <a:custGeom>
            <a:rect b="b" l="l" r="r" t="t"/>
            <a:pathLst>
              <a:path extrusionOk="0" h="46487" w="38068">
                <a:moveTo>
                  <a:pt x="19345" y="3479"/>
                </a:moveTo>
                <a:cubicBezTo>
                  <a:pt x="19336" y="3484"/>
                  <a:pt x="19328" y="3490"/>
                  <a:pt x="19319" y="3495"/>
                </a:cubicBezTo>
                <a:cubicBezTo>
                  <a:pt x="19333" y="3495"/>
                  <a:pt x="19341" y="3489"/>
                  <a:pt x="19345" y="3479"/>
                </a:cubicBezTo>
                <a:close/>
                <a:moveTo>
                  <a:pt x="6841" y="328"/>
                </a:moveTo>
                <a:cubicBezTo>
                  <a:pt x="9407" y="3875"/>
                  <a:pt x="11972" y="7327"/>
                  <a:pt x="14284" y="11032"/>
                </a:cubicBezTo>
                <a:cubicBezTo>
                  <a:pt x="13144" y="9702"/>
                  <a:pt x="11718" y="8530"/>
                  <a:pt x="10515" y="7295"/>
                </a:cubicBezTo>
                <a:cubicBezTo>
                  <a:pt x="9565" y="6282"/>
                  <a:pt x="8647" y="5237"/>
                  <a:pt x="7697" y="4191"/>
                </a:cubicBezTo>
                <a:cubicBezTo>
                  <a:pt x="7190" y="3621"/>
                  <a:pt x="6683" y="3051"/>
                  <a:pt x="6176" y="2481"/>
                </a:cubicBezTo>
                <a:cubicBezTo>
                  <a:pt x="5733" y="2133"/>
                  <a:pt x="5353" y="1721"/>
                  <a:pt x="4973" y="1278"/>
                </a:cubicBezTo>
                <a:cubicBezTo>
                  <a:pt x="5131" y="930"/>
                  <a:pt x="5416" y="645"/>
                  <a:pt x="5796" y="518"/>
                </a:cubicBezTo>
                <a:cubicBezTo>
                  <a:pt x="6113" y="391"/>
                  <a:pt x="6493" y="328"/>
                  <a:pt x="6841" y="328"/>
                </a:cubicBezTo>
                <a:close/>
                <a:moveTo>
                  <a:pt x="13112" y="4476"/>
                </a:moveTo>
                <a:lnTo>
                  <a:pt x="13112" y="4476"/>
                </a:lnTo>
                <a:cubicBezTo>
                  <a:pt x="13175" y="4540"/>
                  <a:pt x="13239" y="4603"/>
                  <a:pt x="13302" y="4698"/>
                </a:cubicBezTo>
                <a:cubicBezTo>
                  <a:pt x="14189" y="5902"/>
                  <a:pt x="15044" y="7327"/>
                  <a:pt x="15234" y="8847"/>
                </a:cubicBezTo>
                <a:cubicBezTo>
                  <a:pt x="15329" y="9734"/>
                  <a:pt x="15360" y="10589"/>
                  <a:pt x="15329" y="11444"/>
                </a:cubicBezTo>
                <a:cubicBezTo>
                  <a:pt x="15012" y="9005"/>
                  <a:pt x="14252" y="6630"/>
                  <a:pt x="13112" y="4476"/>
                </a:cubicBezTo>
                <a:close/>
                <a:moveTo>
                  <a:pt x="7158" y="360"/>
                </a:moveTo>
                <a:lnTo>
                  <a:pt x="7158" y="360"/>
                </a:lnTo>
                <a:cubicBezTo>
                  <a:pt x="8203" y="550"/>
                  <a:pt x="9217" y="993"/>
                  <a:pt x="10103" y="1658"/>
                </a:cubicBezTo>
                <a:cubicBezTo>
                  <a:pt x="10990" y="2260"/>
                  <a:pt x="11813" y="2988"/>
                  <a:pt x="12542" y="3780"/>
                </a:cubicBezTo>
                <a:cubicBezTo>
                  <a:pt x="13935" y="6440"/>
                  <a:pt x="14885" y="9353"/>
                  <a:pt x="15265" y="12362"/>
                </a:cubicBezTo>
                <a:cubicBezTo>
                  <a:pt x="15202" y="12299"/>
                  <a:pt x="15170" y="12235"/>
                  <a:pt x="15139" y="12172"/>
                </a:cubicBezTo>
                <a:cubicBezTo>
                  <a:pt x="13049" y="7897"/>
                  <a:pt x="9913" y="4191"/>
                  <a:pt x="7158" y="360"/>
                </a:cubicBezTo>
                <a:close/>
                <a:moveTo>
                  <a:pt x="4878" y="1500"/>
                </a:moveTo>
                <a:lnTo>
                  <a:pt x="4878" y="1500"/>
                </a:lnTo>
                <a:cubicBezTo>
                  <a:pt x="5480" y="2323"/>
                  <a:pt x="6366" y="3020"/>
                  <a:pt x="7031" y="3780"/>
                </a:cubicBezTo>
                <a:cubicBezTo>
                  <a:pt x="7950" y="4825"/>
                  <a:pt x="8837" y="5902"/>
                  <a:pt x="9787" y="6915"/>
                </a:cubicBezTo>
                <a:cubicBezTo>
                  <a:pt x="10737" y="7928"/>
                  <a:pt x="11718" y="8910"/>
                  <a:pt x="12700" y="9892"/>
                </a:cubicBezTo>
                <a:cubicBezTo>
                  <a:pt x="13144" y="10304"/>
                  <a:pt x="13587" y="10747"/>
                  <a:pt x="13999" y="11159"/>
                </a:cubicBezTo>
                <a:cubicBezTo>
                  <a:pt x="14347" y="11602"/>
                  <a:pt x="14695" y="12045"/>
                  <a:pt x="15012" y="12489"/>
                </a:cubicBezTo>
                <a:cubicBezTo>
                  <a:pt x="11845" y="9892"/>
                  <a:pt x="8520" y="7548"/>
                  <a:pt x="5321" y="4983"/>
                </a:cubicBezTo>
                <a:cubicBezTo>
                  <a:pt x="4973" y="4033"/>
                  <a:pt x="4530" y="2545"/>
                  <a:pt x="4878" y="1500"/>
                </a:cubicBezTo>
                <a:close/>
                <a:moveTo>
                  <a:pt x="5448" y="5300"/>
                </a:moveTo>
                <a:lnTo>
                  <a:pt x="5448" y="5300"/>
                </a:lnTo>
                <a:cubicBezTo>
                  <a:pt x="7095" y="6630"/>
                  <a:pt x="8805" y="7865"/>
                  <a:pt x="10452" y="9195"/>
                </a:cubicBezTo>
                <a:cubicBezTo>
                  <a:pt x="11940" y="10494"/>
                  <a:pt x="13555" y="11697"/>
                  <a:pt x="15234" y="12742"/>
                </a:cubicBezTo>
                <a:cubicBezTo>
                  <a:pt x="15234" y="12774"/>
                  <a:pt x="15234" y="12774"/>
                  <a:pt x="15234" y="12774"/>
                </a:cubicBezTo>
                <a:cubicBezTo>
                  <a:pt x="12447" y="12204"/>
                  <a:pt x="9882" y="11317"/>
                  <a:pt x="7950" y="9132"/>
                </a:cubicBezTo>
                <a:cubicBezTo>
                  <a:pt x="6905" y="8023"/>
                  <a:pt x="6050" y="6725"/>
                  <a:pt x="5448" y="5300"/>
                </a:cubicBezTo>
                <a:close/>
                <a:moveTo>
                  <a:pt x="18179" y="4825"/>
                </a:moveTo>
                <a:cubicBezTo>
                  <a:pt x="17862" y="6788"/>
                  <a:pt x="17609" y="8783"/>
                  <a:pt x="17482" y="10779"/>
                </a:cubicBezTo>
                <a:cubicBezTo>
                  <a:pt x="17451" y="11824"/>
                  <a:pt x="17482" y="12837"/>
                  <a:pt x="17482" y="13882"/>
                </a:cubicBezTo>
                <a:cubicBezTo>
                  <a:pt x="17482" y="13945"/>
                  <a:pt x="17482" y="13977"/>
                  <a:pt x="17482" y="14040"/>
                </a:cubicBezTo>
                <a:cubicBezTo>
                  <a:pt x="17197" y="12457"/>
                  <a:pt x="17071" y="10842"/>
                  <a:pt x="17071" y="9227"/>
                </a:cubicBezTo>
                <a:cubicBezTo>
                  <a:pt x="17039" y="8150"/>
                  <a:pt x="17197" y="7105"/>
                  <a:pt x="17546" y="6123"/>
                </a:cubicBezTo>
                <a:cubicBezTo>
                  <a:pt x="17736" y="5680"/>
                  <a:pt x="17957" y="5237"/>
                  <a:pt x="18179" y="4825"/>
                </a:cubicBezTo>
                <a:close/>
                <a:moveTo>
                  <a:pt x="21441" y="3431"/>
                </a:moveTo>
                <a:cubicBezTo>
                  <a:pt x="22201" y="3970"/>
                  <a:pt x="22708" y="5047"/>
                  <a:pt x="22866" y="5902"/>
                </a:cubicBezTo>
                <a:cubicBezTo>
                  <a:pt x="22423" y="6598"/>
                  <a:pt x="22043" y="7327"/>
                  <a:pt x="21726" y="8087"/>
                </a:cubicBezTo>
                <a:cubicBezTo>
                  <a:pt x="21156" y="9100"/>
                  <a:pt x="20554" y="10114"/>
                  <a:pt x="19984" y="11159"/>
                </a:cubicBezTo>
                <a:cubicBezTo>
                  <a:pt x="19224" y="12489"/>
                  <a:pt x="18559" y="13882"/>
                  <a:pt x="17989" y="15339"/>
                </a:cubicBezTo>
                <a:cubicBezTo>
                  <a:pt x="18401" y="13470"/>
                  <a:pt x="18907" y="11602"/>
                  <a:pt x="19541" y="9797"/>
                </a:cubicBezTo>
                <a:cubicBezTo>
                  <a:pt x="20237" y="7707"/>
                  <a:pt x="20839" y="5553"/>
                  <a:pt x="21441" y="3431"/>
                </a:cubicBezTo>
                <a:close/>
                <a:moveTo>
                  <a:pt x="22898" y="6250"/>
                </a:moveTo>
                <a:lnTo>
                  <a:pt x="22898" y="6250"/>
                </a:lnTo>
                <a:cubicBezTo>
                  <a:pt x="23151" y="7865"/>
                  <a:pt x="23024" y="9480"/>
                  <a:pt x="22518" y="11032"/>
                </a:cubicBezTo>
                <a:cubicBezTo>
                  <a:pt x="22296" y="11285"/>
                  <a:pt x="22043" y="11539"/>
                  <a:pt x="21853" y="11824"/>
                </a:cubicBezTo>
                <a:cubicBezTo>
                  <a:pt x="21409" y="12394"/>
                  <a:pt x="20934" y="12964"/>
                  <a:pt x="20396" y="13470"/>
                </a:cubicBezTo>
                <a:cubicBezTo>
                  <a:pt x="19572" y="14389"/>
                  <a:pt x="18686" y="15276"/>
                  <a:pt x="17926" y="16226"/>
                </a:cubicBezTo>
                <a:cubicBezTo>
                  <a:pt x="17926" y="16194"/>
                  <a:pt x="17894" y="16131"/>
                  <a:pt x="17894" y="16099"/>
                </a:cubicBezTo>
                <a:cubicBezTo>
                  <a:pt x="18622" y="14231"/>
                  <a:pt x="19509" y="12394"/>
                  <a:pt x="20522" y="10652"/>
                </a:cubicBezTo>
                <a:cubicBezTo>
                  <a:pt x="20934" y="9924"/>
                  <a:pt x="21378" y="9195"/>
                  <a:pt x="21758" y="8467"/>
                </a:cubicBezTo>
                <a:cubicBezTo>
                  <a:pt x="22138" y="7738"/>
                  <a:pt x="22454" y="6947"/>
                  <a:pt x="22898" y="6250"/>
                </a:cubicBezTo>
                <a:close/>
                <a:moveTo>
                  <a:pt x="22486" y="11222"/>
                </a:moveTo>
                <a:lnTo>
                  <a:pt x="22486" y="11222"/>
                </a:lnTo>
                <a:cubicBezTo>
                  <a:pt x="22201" y="12109"/>
                  <a:pt x="21758" y="12932"/>
                  <a:pt x="21156" y="13660"/>
                </a:cubicBezTo>
                <a:cubicBezTo>
                  <a:pt x="20206" y="14706"/>
                  <a:pt x="19129" y="15624"/>
                  <a:pt x="17957" y="16384"/>
                </a:cubicBezTo>
                <a:cubicBezTo>
                  <a:pt x="17957" y="16368"/>
                  <a:pt x="17957" y="16360"/>
                  <a:pt x="17957" y="16352"/>
                </a:cubicBezTo>
                <a:cubicBezTo>
                  <a:pt x="18876" y="15497"/>
                  <a:pt x="19667" y="14516"/>
                  <a:pt x="20522" y="13597"/>
                </a:cubicBezTo>
                <a:cubicBezTo>
                  <a:pt x="21188" y="12869"/>
                  <a:pt x="21758" y="11919"/>
                  <a:pt x="22486" y="11222"/>
                </a:cubicBezTo>
                <a:close/>
                <a:moveTo>
                  <a:pt x="5448" y="11602"/>
                </a:moveTo>
                <a:cubicBezTo>
                  <a:pt x="6050" y="12394"/>
                  <a:pt x="6873" y="12900"/>
                  <a:pt x="7633" y="13534"/>
                </a:cubicBezTo>
                <a:cubicBezTo>
                  <a:pt x="8647" y="14326"/>
                  <a:pt x="9597" y="15244"/>
                  <a:pt x="10578" y="16131"/>
                </a:cubicBezTo>
                <a:cubicBezTo>
                  <a:pt x="11687" y="17144"/>
                  <a:pt x="12827" y="18157"/>
                  <a:pt x="13999" y="19139"/>
                </a:cubicBezTo>
                <a:cubicBezTo>
                  <a:pt x="13967" y="19139"/>
                  <a:pt x="13967" y="19108"/>
                  <a:pt x="13935" y="19108"/>
                </a:cubicBezTo>
                <a:cubicBezTo>
                  <a:pt x="13524" y="18854"/>
                  <a:pt x="13112" y="18569"/>
                  <a:pt x="12700" y="18316"/>
                </a:cubicBezTo>
                <a:cubicBezTo>
                  <a:pt x="12669" y="18316"/>
                  <a:pt x="12637" y="18347"/>
                  <a:pt x="12669" y="18379"/>
                </a:cubicBezTo>
                <a:cubicBezTo>
                  <a:pt x="12717" y="18412"/>
                  <a:pt x="12758" y="18444"/>
                  <a:pt x="12799" y="18473"/>
                </a:cubicBezTo>
                <a:lnTo>
                  <a:pt x="12799" y="18473"/>
                </a:lnTo>
                <a:cubicBezTo>
                  <a:pt x="11761" y="17929"/>
                  <a:pt x="10697" y="17438"/>
                  <a:pt x="9692" y="16859"/>
                </a:cubicBezTo>
                <a:cubicBezTo>
                  <a:pt x="7475" y="15529"/>
                  <a:pt x="5353" y="14104"/>
                  <a:pt x="3295" y="12552"/>
                </a:cubicBezTo>
                <a:cubicBezTo>
                  <a:pt x="3706" y="11855"/>
                  <a:pt x="4561" y="11665"/>
                  <a:pt x="5448" y="11602"/>
                </a:cubicBezTo>
                <a:close/>
                <a:moveTo>
                  <a:pt x="9217" y="12330"/>
                </a:moveTo>
                <a:lnTo>
                  <a:pt x="9217" y="12330"/>
                </a:lnTo>
                <a:cubicBezTo>
                  <a:pt x="10768" y="13059"/>
                  <a:pt x="12130" y="14167"/>
                  <a:pt x="13144" y="15529"/>
                </a:cubicBezTo>
                <a:cubicBezTo>
                  <a:pt x="14347" y="16922"/>
                  <a:pt x="15265" y="18506"/>
                  <a:pt x="15867" y="20248"/>
                </a:cubicBezTo>
                <a:cubicBezTo>
                  <a:pt x="14854" y="18727"/>
                  <a:pt x="13777" y="17302"/>
                  <a:pt x="12605" y="15909"/>
                </a:cubicBezTo>
                <a:cubicBezTo>
                  <a:pt x="12004" y="15181"/>
                  <a:pt x="11370" y="14452"/>
                  <a:pt x="10673" y="13787"/>
                </a:cubicBezTo>
                <a:cubicBezTo>
                  <a:pt x="10167" y="13344"/>
                  <a:pt x="9692" y="12869"/>
                  <a:pt x="9217" y="12330"/>
                </a:cubicBezTo>
                <a:close/>
                <a:moveTo>
                  <a:pt x="5670" y="11602"/>
                </a:moveTo>
                <a:cubicBezTo>
                  <a:pt x="5891" y="11602"/>
                  <a:pt x="6081" y="11602"/>
                  <a:pt x="6303" y="11634"/>
                </a:cubicBezTo>
                <a:cubicBezTo>
                  <a:pt x="7190" y="11665"/>
                  <a:pt x="8077" y="11887"/>
                  <a:pt x="8900" y="12204"/>
                </a:cubicBezTo>
                <a:cubicBezTo>
                  <a:pt x="9850" y="13629"/>
                  <a:pt x="11338" y="14737"/>
                  <a:pt x="12447" y="16036"/>
                </a:cubicBezTo>
                <a:cubicBezTo>
                  <a:pt x="13619" y="17461"/>
                  <a:pt x="14727" y="18918"/>
                  <a:pt x="15867" y="20374"/>
                </a:cubicBezTo>
                <a:cubicBezTo>
                  <a:pt x="15614" y="20184"/>
                  <a:pt x="15360" y="20026"/>
                  <a:pt x="15139" y="19868"/>
                </a:cubicBezTo>
                <a:cubicBezTo>
                  <a:pt x="13650" y="18537"/>
                  <a:pt x="12194" y="17239"/>
                  <a:pt x="10737" y="15941"/>
                </a:cubicBezTo>
                <a:cubicBezTo>
                  <a:pt x="9850" y="15117"/>
                  <a:pt x="8963" y="14262"/>
                  <a:pt x="8013" y="13534"/>
                </a:cubicBezTo>
                <a:cubicBezTo>
                  <a:pt x="7190" y="12964"/>
                  <a:pt x="6398" y="12299"/>
                  <a:pt x="5670" y="11602"/>
                </a:cubicBezTo>
                <a:close/>
                <a:moveTo>
                  <a:pt x="3263" y="12647"/>
                </a:moveTo>
                <a:cubicBezTo>
                  <a:pt x="5258" y="14262"/>
                  <a:pt x="7380" y="15687"/>
                  <a:pt x="9597" y="16986"/>
                </a:cubicBezTo>
                <a:cubicBezTo>
                  <a:pt x="11655" y="18157"/>
                  <a:pt x="13999" y="19044"/>
                  <a:pt x="15804" y="20628"/>
                </a:cubicBezTo>
                <a:cubicBezTo>
                  <a:pt x="15202" y="20184"/>
                  <a:pt x="14410" y="20058"/>
                  <a:pt x="13714" y="19773"/>
                </a:cubicBezTo>
                <a:cubicBezTo>
                  <a:pt x="12510" y="19298"/>
                  <a:pt x="11307" y="18854"/>
                  <a:pt x="10135" y="18347"/>
                </a:cubicBezTo>
                <a:cubicBezTo>
                  <a:pt x="7982" y="17429"/>
                  <a:pt x="5796" y="16542"/>
                  <a:pt x="3675" y="15497"/>
                </a:cubicBezTo>
                <a:lnTo>
                  <a:pt x="3611" y="15497"/>
                </a:lnTo>
                <a:cubicBezTo>
                  <a:pt x="3231" y="14801"/>
                  <a:pt x="3041" y="14009"/>
                  <a:pt x="3104" y="13217"/>
                </a:cubicBezTo>
                <a:cubicBezTo>
                  <a:pt x="3104" y="13027"/>
                  <a:pt x="3168" y="12837"/>
                  <a:pt x="3263" y="12647"/>
                </a:cubicBezTo>
                <a:close/>
                <a:moveTo>
                  <a:pt x="27634" y="10077"/>
                </a:moveTo>
                <a:cubicBezTo>
                  <a:pt x="27824" y="10077"/>
                  <a:pt x="28009" y="10108"/>
                  <a:pt x="28186" y="10177"/>
                </a:cubicBezTo>
                <a:cubicBezTo>
                  <a:pt x="27046" y="12267"/>
                  <a:pt x="25526" y="14231"/>
                  <a:pt x="24196" y="16226"/>
                </a:cubicBezTo>
                <a:cubicBezTo>
                  <a:pt x="23246" y="17682"/>
                  <a:pt x="22296" y="19108"/>
                  <a:pt x="21473" y="20628"/>
                </a:cubicBezTo>
                <a:cubicBezTo>
                  <a:pt x="21979" y="19234"/>
                  <a:pt x="22423" y="17809"/>
                  <a:pt x="22929" y="16416"/>
                </a:cubicBezTo>
                <a:cubicBezTo>
                  <a:pt x="23531" y="14737"/>
                  <a:pt x="24164" y="13122"/>
                  <a:pt x="24924" y="11507"/>
                </a:cubicBezTo>
                <a:cubicBezTo>
                  <a:pt x="25781" y="10728"/>
                  <a:pt x="26766" y="10077"/>
                  <a:pt x="27634" y="10077"/>
                </a:cubicBezTo>
                <a:close/>
                <a:moveTo>
                  <a:pt x="3770" y="15751"/>
                </a:moveTo>
                <a:lnTo>
                  <a:pt x="3770" y="15751"/>
                </a:lnTo>
                <a:cubicBezTo>
                  <a:pt x="5543" y="16922"/>
                  <a:pt x="7728" y="17619"/>
                  <a:pt x="9692" y="18442"/>
                </a:cubicBezTo>
                <a:cubicBezTo>
                  <a:pt x="11718" y="19298"/>
                  <a:pt x="13809" y="19931"/>
                  <a:pt x="15835" y="20786"/>
                </a:cubicBezTo>
                <a:cubicBezTo>
                  <a:pt x="14569" y="20659"/>
                  <a:pt x="13302" y="20533"/>
                  <a:pt x="12035" y="20343"/>
                </a:cubicBezTo>
                <a:cubicBezTo>
                  <a:pt x="10705" y="20121"/>
                  <a:pt x="9280" y="20121"/>
                  <a:pt x="7982" y="19804"/>
                </a:cubicBezTo>
                <a:cubicBezTo>
                  <a:pt x="6240" y="18854"/>
                  <a:pt x="4783" y="17461"/>
                  <a:pt x="3770" y="15751"/>
                </a:cubicBezTo>
                <a:close/>
                <a:moveTo>
                  <a:pt x="8362" y="20026"/>
                </a:moveTo>
                <a:cubicBezTo>
                  <a:pt x="9438" y="20248"/>
                  <a:pt x="10578" y="20279"/>
                  <a:pt x="11655" y="20438"/>
                </a:cubicBezTo>
                <a:cubicBezTo>
                  <a:pt x="12922" y="20659"/>
                  <a:pt x="14220" y="20786"/>
                  <a:pt x="15519" y="20849"/>
                </a:cubicBezTo>
                <a:cubicBezTo>
                  <a:pt x="14639" y="20955"/>
                  <a:pt x="13745" y="21040"/>
                  <a:pt x="12858" y="21040"/>
                </a:cubicBezTo>
                <a:cubicBezTo>
                  <a:pt x="11891" y="21040"/>
                  <a:pt x="10933" y="20940"/>
                  <a:pt x="10008" y="20659"/>
                </a:cubicBezTo>
                <a:cubicBezTo>
                  <a:pt x="9438" y="20501"/>
                  <a:pt x="8900" y="20279"/>
                  <a:pt x="8362" y="20026"/>
                </a:cubicBezTo>
                <a:close/>
                <a:moveTo>
                  <a:pt x="24861" y="11602"/>
                </a:moveTo>
                <a:lnTo>
                  <a:pt x="24861" y="11602"/>
                </a:lnTo>
                <a:cubicBezTo>
                  <a:pt x="23183" y="14801"/>
                  <a:pt x="22296" y="18284"/>
                  <a:pt x="20871" y="21578"/>
                </a:cubicBezTo>
                <a:cubicBezTo>
                  <a:pt x="20744" y="18696"/>
                  <a:pt x="21568" y="15846"/>
                  <a:pt x="23214" y="13439"/>
                </a:cubicBezTo>
                <a:cubicBezTo>
                  <a:pt x="23689" y="12774"/>
                  <a:pt x="24259" y="12172"/>
                  <a:pt x="24861" y="11602"/>
                </a:cubicBezTo>
                <a:close/>
                <a:moveTo>
                  <a:pt x="28281" y="10209"/>
                </a:moveTo>
                <a:cubicBezTo>
                  <a:pt x="28598" y="10399"/>
                  <a:pt x="28883" y="10652"/>
                  <a:pt x="29041" y="11000"/>
                </a:cubicBezTo>
                <a:cubicBezTo>
                  <a:pt x="29105" y="11095"/>
                  <a:pt x="29168" y="11222"/>
                  <a:pt x="29231" y="11349"/>
                </a:cubicBezTo>
                <a:cubicBezTo>
                  <a:pt x="27838" y="13249"/>
                  <a:pt x="26445" y="15054"/>
                  <a:pt x="24893" y="16827"/>
                </a:cubicBezTo>
                <a:cubicBezTo>
                  <a:pt x="23531" y="18411"/>
                  <a:pt x="22233" y="20026"/>
                  <a:pt x="20998" y="21704"/>
                </a:cubicBezTo>
                <a:cubicBezTo>
                  <a:pt x="21061" y="21578"/>
                  <a:pt x="21124" y="21451"/>
                  <a:pt x="21188" y="21324"/>
                </a:cubicBezTo>
                <a:cubicBezTo>
                  <a:pt x="22233" y="19393"/>
                  <a:pt x="23499" y="17556"/>
                  <a:pt x="24734" y="15687"/>
                </a:cubicBezTo>
                <a:cubicBezTo>
                  <a:pt x="25906" y="13882"/>
                  <a:pt x="27268" y="12109"/>
                  <a:pt x="28281" y="10209"/>
                </a:cubicBezTo>
                <a:close/>
                <a:moveTo>
                  <a:pt x="29263" y="13977"/>
                </a:moveTo>
                <a:cubicBezTo>
                  <a:pt x="28883" y="15339"/>
                  <a:pt x="28218" y="16606"/>
                  <a:pt x="27331" y="17682"/>
                </a:cubicBezTo>
                <a:lnTo>
                  <a:pt x="27331" y="17714"/>
                </a:lnTo>
                <a:cubicBezTo>
                  <a:pt x="25653" y="19804"/>
                  <a:pt x="23373" y="20913"/>
                  <a:pt x="21029" y="22053"/>
                </a:cubicBezTo>
                <a:cubicBezTo>
                  <a:pt x="22676" y="20786"/>
                  <a:pt x="24259" y="19361"/>
                  <a:pt x="25811" y="17967"/>
                </a:cubicBezTo>
                <a:cubicBezTo>
                  <a:pt x="27110" y="16764"/>
                  <a:pt x="28281" y="15434"/>
                  <a:pt x="29263" y="13977"/>
                </a:cubicBezTo>
                <a:close/>
                <a:moveTo>
                  <a:pt x="29263" y="11444"/>
                </a:moveTo>
                <a:cubicBezTo>
                  <a:pt x="29516" y="12204"/>
                  <a:pt x="29516" y="13059"/>
                  <a:pt x="29326" y="13819"/>
                </a:cubicBezTo>
                <a:cubicBezTo>
                  <a:pt x="28123" y="15497"/>
                  <a:pt x="26730" y="17017"/>
                  <a:pt x="25178" y="18347"/>
                </a:cubicBezTo>
                <a:cubicBezTo>
                  <a:pt x="23753" y="19583"/>
                  <a:pt x="22201" y="20723"/>
                  <a:pt x="20903" y="22084"/>
                </a:cubicBezTo>
                <a:cubicBezTo>
                  <a:pt x="20903" y="22053"/>
                  <a:pt x="20903" y="21989"/>
                  <a:pt x="20903" y="21958"/>
                </a:cubicBezTo>
                <a:cubicBezTo>
                  <a:pt x="23563" y="18379"/>
                  <a:pt x="26666" y="15117"/>
                  <a:pt x="29263" y="11444"/>
                </a:cubicBezTo>
                <a:close/>
                <a:moveTo>
                  <a:pt x="15769" y="23541"/>
                </a:moveTo>
                <a:cubicBezTo>
                  <a:pt x="18117" y="23541"/>
                  <a:pt x="20250" y="24312"/>
                  <a:pt x="22106" y="25916"/>
                </a:cubicBezTo>
                <a:lnTo>
                  <a:pt x="21631" y="25916"/>
                </a:lnTo>
                <a:cubicBezTo>
                  <a:pt x="19794" y="25695"/>
                  <a:pt x="17926" y="25505"/>
                  <a:pt x="16089" y="25378"/>
                </a:cubicBezTo>
                <a:cubicBezTo>
                  <a:pt x="15533" y="25359"/>
                  <a:pt x="14977" y="25348"/>
                  <a:pt x="14420" y="25348"/>
                </a:cubicBezTo>
                <a:cubicBezTo>
                  <a:pt x="13140" y="25348"/>
                  <a:pt x="11859" y="25404"/>
                  <a:pt x="10578" y="25536"/>
                </a:cubicBezTo>
                <a:cubicBezTo>
                  <a:pt x="10515" y="25536"/>
                  <a:pt x="10515" y="25631"/>
                  <a:pt x="10578" y="25631"/>
                </a:cubicBezTo>
                <a:cubicBezTo>
                  <a:pt x="11912" y="25610"/>
                  <a:pt x="13231" y="25544"/>
                  <a:pt x="14556" y="25544"/>
                </a:cubicBezTo>
                <a:cubicBezTo>
                  <a:pt x="15181" y="25544"/>
                  <a:pt x="15807" y="25559"/>
                  <a:pt x="16437" y="25600"/>
                </a:cubicBezTo>
                <a:cubicBezTo>
                  <a:pt x="17767" y="25695"/>
                  <a:pt x="19097" y="25821"/>
                  <a:pt x="20427" y="25948"/>
                </a:cubicBezTo>
                <a:cubicBezTo>
                  <a:pt x="18844" y="26011"/>
                  <a:pt x="17229" y="26170"/>
                  <a:pt x="15677" y="26296"/>
                </a:cubicBezTo>
                <a:cubicBezTo>
                  <a:pt x="13365" y="26455"/>
                  <a:pt x="11053" y="26645"/>
                  <a:pt x="8773" y="26961"/>
                </a:cubicBezTo>
                <a:cubicBezTo>
                  <a:pt x="8615" y="25030"/>
                  <a:pt x="12479" y="23921"/>
                  <a:pt x="13872" y="23700"/>
                </a:cubicBezTo>
                <a:cubicBezTo>
                  <a:pt x="14518" y="23594"/>
                  <a:pt x="15151" y="23541"/>
                  <a:pt x="15769" y="23541"/>
                </a:cubicBezTo>
                <a:close/>
                <a:moveTo>
                  <a:pt x="35470" y="17682"/>
                </a:moveTo>
                <a:cubicBezTo>
                  <a:pt x="36199" y="17967"/>
                  <a:pt x="36547" y="18632"/>
                  <a:pt x="36642" y="19393"/>
                </a:cubicBezTo>
                <a:cubicBezTo>
                  <a:pt x="35344" y="21198"/>
                  <a:pt x="33538" y="22559"/>
                  <a:pt x="31987" y="24206"/>
                </a:cubicBezTo>
                <a:cubicBezTo>
                  <a:pt x="31068" y="25188"/>
                  <a:pt x="30150" y="26201"/>
                  <a:pt x="29231" y="27215"/>
                </a:cubicBezTo>
                <a:cubicBezTo>
                  <a:pt x="29738" y="26486"/>
                  <a:pt x="30182" y="25726"/>
                  <a:pt x="30625" y="24935"/>
                </a:cubicBezTo>
                <a:cubicBezTo>
                  <a:pt x="30625" y="24903"/>
                  <a:pt x="30625" y="24840"/>
                  <a:pt x="30593" y="24840"/>
                </a:cubicBezTo>
                <a:cubicBezTo>
                  <a:pt x="31005" y="24175"/>
                  <a:pt x="31417" y="23541"/>
                  <a:pt x="31860" y="22908"/>
                </a:cubicBezTo>
                <a:cubicBezTo>
                  <a:pt x="32493" y="21958"/>
                  <a:pt x="33253" y="21039"/>
                  <a:pt x="33855" y="20026"/>
                </a:cubicBezTo>
                <a:cubicBezTo>
                  <a:pt x="34330" y="19203"/>
                  <a:pt x="34869" y="18442"/>
                  <a:pt x="35470" y="17682"/>
                </a:cubicBezTo>
                <a:close/>
                <a:moveTo>
                  <a:pt x="34855" y="17608"/>
                </a:moveTo>
                <a:cubicBezTo>
                  <a:pt x="34944" y="17608"/>
                  <a:pt x="35033" y="17612"/>
                  <a:pt x="35122" y="17619"/>
                </a:cubicBezTo>
                <a:lnTo>
                  <a:pt x="35217" y="17619"/>
                </a:lnTo>
                <a:cubicBezTo>
                  <a:pt x="34615" y="18442"/>
                  <a:pt x="34045" y="19298"/>
                  <a:pt x="33507" y="20184"/>
                </a:cubicBezTo>
                <a:cubicBezTo>
                  <a:pt x="32873" y="21166"/>
                  <a:pt x="32145" y="22116"/>
                  <a:pt x="31480" y="23098"/>
                </a:cubicBezTo>
                <a:cubicBezTo>
                  <a:pt x="30847" y="24080"/>
                  <a:pt x="30245" y="25061"/>
                  <a:pt x="29612" y="26043"/>
                </a:cubicBezTo>
                <a:cubicBezTo>
                  <a:pt x="29168" y="26708"/>
                  <a:pt x="28693" y="27341"/>
                  <a:pt x="28218" y="27943"/>
                </a:cubicBezTo>
                <a:cubicBezTo>
                  <a:pt x="28408" y="27500"/>
                  <a:pt x="28566" y="27056"/>
                  <a:pt x="28788" y="26613"/>
                </a:cubicBezTo>
                <a:cubicBezTo>
                  <a:pt x="29231" y="25695"/>
                  <a:pt x="29675" y="24776"/>
                  <a:pt x="30150" y="23858"/>
                </a:cubicBezTo>
                <a:cubicBezTo>
                  <a:pt x="31100" y="22021"/>
                  <a:pt x="31860" y="20026"/>
                  <a:pt x="32905" y="18221"/>
                </a:cubicBezTo>
                <a:cubicBezTo>
                  <a:pt x="33467" y="17827"/>
                  <a:pt x="34154" y="17608"/>
                  <a:pt x="34855" y="17608"/>
                </a:cubicBezTo>
                <a:close/>
                <a:moveTo>
                  <a:pt x="36674" y="19583"/>
                </a:moveTo>
                <a:cubicBezTo>
                  <a:pt x="36705" y="20058"/>
                  <a:pt x="36674" y="20564"/>
                  <a:pt x="36515" y="21039"/>
                </a:cubicBezTo>
                <a:cubicBezTo>
                  <a:pt x="36357" y="21609"/>
                  <a:pt x="36135" y="22179"/>
                  <a:pt x="35882" y="22718"/>
                </a:cubicBezTo>
                <a:lnTo>
                  <a:pt x="35850" y="22718"/>
                </a:lnTo>
                <a:cubicBezTo>
                  <a:pt x="34394" y="23795"/>
                  <a:pt x="33063" y="24966"/>
                  <a:pt x="31575" y="25980"/>
                </a:cubicBezTo>
                <a:cubicBezTo>
                  <a:pt x="30530" y="26708"/>
                  <a:pt x="29485" y="27468"/>
                  <a:pt x="28471" y="28228"/>
                </a:cubicBezTo>
                <a:cubicBezTo>
                  <a:pt x="28566" y="28133"/>
                  <a:pt x="28630" y="28038"/>
                  <a:pt x="28725" y="27911"/>
                </a:cubicBezTo>
                <a:cubicBezTo>
                  <a:pt x="30023" y="26581"/>
                  <a:pt x="31258" y="25125"/>
                  <a:pt x="32588" y="23795"/>
                </a:cubicBezTo>
                <a:cubicBezTo>
                  <a:pt x="33950" y="22401"/>
                  <a:pt x="35502" y="21166"/>
                  <a:pt x="36674" y="19583"/>
                </a:cubicBezTo>
                <a:close/>
                <a:moveTo>
                  <a:pt x="32683" y="18379"/>
                </a:moveTo>
                <a:lnTo>
                  <a:pt x="32683" y="18379"/>
                </a:lnTo>
                <a:cubicBezTo>
                  <a:pt x="31797" y="20026"/>
                  <a:pt x="31037" y="21768"/>
                  <a:pt x="30150" y="23446"/>
                </a:cubicBezTo>
                <a:cubicBezTo>
                  <a:pt x="29675" y="24365"/>
                  <a:pt x="29231" y="25283"/>
                  <a:pt x="28756" y="26201"/>
                </a:cubicBezTo>
                <a:cubicBezTo>
                  <a:pt x="28440" y="26930"/>
                  <a:pt x="28155" y="27690"/>
                  <a:pt x="27838" y="28386"/>
                </a:cubicBezTo>
                <a:cubicBezTo>
                  <a:pt x="27838" y="25568"/>
                  <a:pt x="28408" y="22813"/>
                  <a:pt x="30277" y="20596"/>
                </a:cubicBezTo>
                <a:cubicBezTo>
                  <a:pt x="30973" y="19741"/>
                  <a:pt x="31797" y="19013"/>
                  <a:pt x="32683" y="18379"/>
                </a:cubicBezTo>
                <a:close/>
                <a:moveTo>
                  <a:pt x="35787" y="22908"/>
                </a:moveTo>
                <a:cubicBezTo>
                  <a:pt x="35502" y="23446"/>
                  <a:pt x="35154" y="23953"/>
                  <a:pt x="34805" y="24460"/>
                </a:cubicBezTo>
                <a:cubicBezTo>
                  <a:pt x="34014" y="25631"/>
                  <a:pt x="32968" y="26613"/>
                  <a:pt x="31733" y="27278"/>
                </a:cubicBezTo>
                <a:cubicBezTo>
                  <a:pt x="30568" y="27814"/>
                  <a:pt x="29371" y="28255"/>
                  <a:pt x="28142" y="28634"/>
                </a:cubicBezTo>
                <a:lnTo>
                  <a:pt x="28142" y="28634"/>
                </a:lnTo>
                <a:cubicBezTo>
                  <a:pt x="28149" y="28629"/>
                  <a:pt x="28155" y="28622"/>
                  <a:pt x="28155" y="28608"/>
                </a:cubicBezTo>
                <a:cubicBezTo>
                  <a:pt x="29421" y="28006"/>
                  <a:pt x="30562" y="26898"/>
                  <a:pt x="31702" y="26106"/>
                </a:cubicBezTo>
                <a:cubicBezTo>
                  <a:pt x="33158" y="25125"/>
                  <a:pt x="34425" y="24016"/>
                  <a:pt x="35787" y="22908"/>
                </a:cubicBezTo>
                <a:close/>
                <a:moveTo>
                  <a:pt x="19509" y="26328"/>
                </a:moveTo>
                <a:cubicBezTo>
                  <a:pt x="18591" y="26550"/>
                  <a:pt x="17704" y="26835"/>
                  <a:pt x="16881" y="27120"/>
                </a:cubicBezTo>
                <a:cubicBezTo>
                  <a:pt x="14949" y="27753"/>
                  <a:pt x="13049" y="28482"/>
                  <a:pt x="11117" y="29115"/>
                </a:cubicBezTo>
                <a:cubicBezTo>
                  <a:pt x="11117" y="29115"/>
                  <a:pt x="11117" y="29115"/>
                  <a:pt x="11085" y="29147"/>
                </a:cubicBezTo>
                <a:cubicBezTo>
                  <a:pt x="10103" y="28893"/>
                  <a:pt x="9280" y="28386"/>
                  <a:pt x="8900" y="27500"/>
                </a:cubicBezTo>
                <a:cubicBezTo>
                  <a:pt x="8837" y="27373"/>
                  <a:pt x="8805" y="27246"/>
                  <a:pt x="8773" y="27120"/>
                </a:cubicBezTo>
                <a:lnTo>
                  <a:pt x="8805" y="27120"/>
                </a:lnTo>
                <a:cubicBezTo>
                  <a:pt x="11085" y="26866"/>
                  <a:pt x="13397" y="26645"/>
                  <a:pt x="15709" y="26486"/>
                </a:cubicBezTo>
                <a:cubicBezTo>
                  <a:pt x="16944" y="26423"/>
                  <a:pt x="18211" y="26391"/>
                  <a:pt x="19509" y="26328"/>
                </a:cubicBezTo>
                <a:close/>
                <a:moveTo>
                  <a:pt x="22074" y="26075"/>
                </a:moveTo>
                <a:lnTo>
                  <a:pt x="22264" y="26106"/>
                </a:lnTo>
                <a:cubicBezTo>
                  <a:pt x="22264" y="26138"/>
                  <a:pt x="22264" y="26138"/>
                  <a:pt x="22296" y="26170"/>
                </a:cubicBezTo>
                <a:cubicBezTo>
                  <a:pt x="20237" y="27816"/>
                  <a:pt x="17989" y="29020"/>
                  <a:pt x="15329" y="29305"/>
                </a:cubicBezTo>
                <a:cubicBezTo>
                  <a:pt x="14780" y="29369"/>
                  <a:pt x="14231" y="29402"/>
                  <a:pt x="13684" y="29402"/>
                </a:cubicBezTo>
                <a:cubicBezTo>
                  <a:pt x="12874" y="29402"/>
                  <a:pt x="12069" y="29329"/>
                  <a:pt x="11275" y="29178"/>
                </a:cubicBezTo>
                <a:cubicBezTo>
                  <a:pt x="13175" y="28608"/>
                  <a:pt x="15012" y="27911"/>
                  <a:pt x="16912" y="27310"/>
                </a:cubicBezTo>
                <a:cubicBezTo>
                  <a:pt x="18622" y="26771"/>
                  <a:pt x="20332" y="26486"/>
                  <a:pt x="22074" y="26075"/>
                </a:cubicBezTo>
                <a:close/>
                <a:moveTo>
                  <a:pt x="30915" y="30833"/>
                </a:moveTo>
                <a:cubicBezTo>
                  <a:pt x="31209" y="30833"/>
                  <a:pt x="31503" y="30840"/>
                  <a:pt x="31797" y="30857"/>
                </a:cubicBezTo>
                <a:cubicBezTo>
                  <a:pt x="33032" y="30920"/>
                  <a:pt x="34457" y="31015"/>
                  <a:pt x="35534" y="31680"/>
                </a:cubicBezTo>
                <a:cubicBezTo>
                  <a:pt x="35724" y="31775"/>
                  <a:pt x="35882" y="31902"/>
                  <a:pt x="36040" y="32060"/>
                </a:cubicBezTo>
                <a:cubicBezTo>
                  <a:pt x="35098" y="32116"/>
                  <a:pt x="34155" y="32144"/>
                  <a:pt x="33213" y="32144"/>
                </a:cubicBezTo>
                <a:cubicBezTo>
                  <a:pt x="30422" y="32144"/>
                  <a:pt x="27640" y="31900"/>
                  <a:pt x="24893" y="31427"/>
                </a:cubicBezTo>
                <a:lnTo>
                  <a:pt x="24988" y="31363"/>
                </a:lnTo>
                <a:cubicBezTo>
                  <a:pt x="26947" y="31170"/>
                  <a:pt x="28929" y="30833"/>
                  <a:pt x="30915" y="30833"/>
                </a:cubicBezTo>
                <a:close/>
                <a:moveTo>
                  <a:pt x="24893" y="31490"/>
                </a:moveTo>
                <a:cubicBezTo>
                  <a:pt x="27214" y="32156"/>
                  <a:pt x="29650" y="32333"/>
                  <a:pt x="32080" y="32333"/>
                </a:cubicBezTo>
                <a:cubicBezTo>
                  <a:pt x="33463" y="32333"/>
                  <a:pt x="34843" y="32276"/>
                  <a:pt x="36199" y="32218"/>
                </a:cubicBezTo>
                <a:cubicBezTo>
                  <a:pt x="36864" y="32915"/>
                  <a:pt x="37149" y="33865"/>
                  <a:pt x="36452" y="34784"/>
                </a:cubicBezTo>
                <a:cubicBezTo>
                  <a:pt x="34425" y="34309"/>
                  <a:pt x="32367" y="33992"/>
                  <a:pt x="30372" y="33454"/>
                </a:cubicBezTo>
                <a:cubicBezTo>
                  <a:pt x="29263" y="33169"/>
                  <a:pt x="28155" y="32852"/>
                  <a:pt x="27078" y="32503"/>
                </a:cubicBezTo>
                <a:cubicBezTo>
                  <a:pt x="26318" y="32282"/>
                  <a:pt x="25590" y="31965"/>
                  <a:pt x="24924" y="31522"/>
                </a:cubicBezTo>
                <a:cubicBezTo>
                  <a:pt x="24893" y="31522"/>
                  <a:pt x="24893" y="31522"/>
                  <a:pt x="24893" y="31490"/>
                </a:cubicBezTo>
                <a:close/>
                <a:moveTo>
                  <a:pt x="25739" y="32192"/>
                </a:moveTo>
                <a:cubicBezTo>
                  <a:pt x="25810" y="32229"/>
                  <a:pt x="25890" y="32262"/>
                  <a:pt x="25970" y="32282"/>
                </a:cubicBezTo>
                <a:cubicBezTo>
                  <a:pt x="27141" y="32725"/>
                  <a:pt x="28345" y="33137"/>
                  <a:pt x="29548" y="33454"/>
                </a:cubicBezTo>
                <a:cubicBezTo>
                  <a:pt x="31797" y="34055"/>
                  <a:pt x="34045" y="34467"/>
                  <a:pt x="36294" y="34974"/>
                </a:cubicBezTo>
                <a:cubicBezTo>
                  <a:pt x="35597" y="35765"/>
                  <a:pt x="34647" y="36272"/>
                  <a:pt x="33602" y="36462"/>
                </a:cubicBezTo>
                <a:cubicBezTo>
                  <a:pt x="32145" y="35544"/>
                  <a:pt x="30435" y="35164"/>
                  <a:pt x="28978" y="34277"/>
                </a:cubicBezTo>
                <a:cubicBezTo>
                  <a:pt x="27908" y="33604"/>
                  <a:pt x="26837" y="32843"/>
                  <a:pt x="25739" y="32192"/>
                </a:cubicBezTo>
                <a:close/>
                <a:moveTo>
                  <a:pt x="5290" y="34435"/>
                </a:moveTo>
                <a:cubicBezTo>
                  <a:pt x="6240" y="34530"/>
                  <a:pt x="7158" y="34879"/>
                  <a:pt x="7950" y="35417"/>
                </a:cubicBezTo>
                <a:cubicBezTo>
                  <a:pt x="8330" y="35765"/>
                  <a:pt x="8742" y="36114"/>
                  <a:pt x="9090" y="36525"/>
                </a:cubicBezTo>
                <a:cubicBezTo>
                  <a:pt x="7887" y="35575"/>
                  <a:pt x="6556" y="34879"/>
                  <a:pt x="5131" y="34435"/>
                </a:cubicBezTo>
                <a:close/>
                <a:moveTo>
                  <a:pt x="25368" y="32187"/>
                </a:moveTo>
                <a:lnTo>
                  <a:pt x="25368" y="32187"/>
                </a:lnTo>
                <a:cubicBezTo>
                  <a:pt x="26635" y="33010"/>
                  <a:pt x="27870" y="33865"/>
                  <a:pt x="29136" y="34625"/>
                </a:cubicBezTo>
                <a:cubicBezTo>
                  <a:pt x="30435" y="35385"/>
                  <a:pt x="31892" y="35797"/>
                  <a:pt x="33158" y="36525"/>
                </a:cubicBezTo>
                <a:cubicBezTo>
                  <a:pt x="32901" y="36557"/>
                  <a:pt x="32642" y="36572"/>
                  <a:pt x="32383" y="36572"/>
                </a:cubicBezTo>
                <a:cubicBezTo>
                  <a:pt x="31589" y="36572"/>
                  <a:pt x="30795" y="36424"/>
                  <a:pt x="30055" y="36114"/>
                </a:cubicBezTo>
                <a:cubicBezTo>
                  <a:pt x="28123" y="35322"/>
                  <a:pt x="26603" y="33865"/>
                  <a:pt x="25368" y="32187"/>
                </a:cubicBezTo>
                <a:close/>
                <a:moveTo>
                  <a:pt x="7506" y="32408"/>
                </a:moveTo>
                <a:cubicBezTo>
                  <a:pt x="8203" y="33390"/>
                  <a:pt x="8932" y="34372"/>
                  <a:pt x="9755" y="35290"/>
                </a:cubicBezTo>
                <a:cubicBezTo>
                  <a:pt x="10167" y="35765"/>
                  <a:pt x="10642" y="36177"/>
                  <a:pt x="11053" y="36652"/>
                </a:cubicBezTo>
                <a:cubicBezTo>
                  <a:pt x="11085" y="36684"/>
                  <a:pt x="11117" y="36684"/>
                  <a:pt x="11117" y="36715"/>
                </a:cubicBezTo>
                <a:cubicBezTo>
                  <a:pt x="10325" y="36145"/>
                  <a:pt x="9565" y="35480"/>
                  <a:pt x="8900" y="34784"/>
                </a:cubicBezTo>
                <a:cubicBezTo>
                  <a:pt x="8425" y="34340"/>
                  <a:pt x="8045" y="33802"/>
                  <a:pt x="7792" y="33232"/>
                </a:cubicBezTo>
                <a:cubicBezTo>
                  <a:pt x="7665" y="32947"/>
                  <a:pt x="7570" y="32693"/>
                  <a:pt x="7506" y="32408"/>
                </a:cubicBezTo>
                <a:close/>
                <a:moveTo>
                  <a:pt x="634" y="35290"/>
                </a:moveTo>
                <a:cubicBezTo>
                  <a:pt x="3263" y="35765"/>
                  <a:pt x="5860" y="36145"/>
                  <a:pt x="8457" y="36779"/>
                </a:cubicBezTo>
                <a:cubicBezTo>
                  <a:pt x="8074" y="36745"/>
                  <a:pt x="7688" y="36735"/>
                  <a:pt x="7301" y="36735"/>
                </a:cubicBezTo>
                <a:cubicBezTo>
                  <a:pt x="6766" y="36735"/>
                  <a:pt x="6229" y="36754"/>
                  <a:pt x="5698" y="36754"/>
                </a:cubicBezTo>
                <a:cubicBezTo>
                  <a:pt x="5529" y="36754"/>
                  <a:pt x="5362" y="36752"/>
                  <a:pt x="5195" y="36747"/>
                </a:cubicBezTo>
                <a:cubicBezTo>
                  <a:pt x="4340" y="36715"/>
                  <a:pt x="3516" y="36652"/>
                  <a:pt x="2661" y="36620"/>
                </a:cubicBezTo>
                <a:cubicBezTo>
                  <a:pt x="2186" y="36589"/>
                  <a:pt x="1711" y="36557"/>
                  <a:pt x="1268" y="36525"/>
                </a:cubicBezTo>
                <a:cubicBezTo>
                  <a:pt x="1094" y="36541"/>
                  <a:pt x="919" y="36549"/>
                  <a:pt x="745" y="36549"/>
                </a:cubicBezTo>
                <a:cubicBezTo>
                  <a:pt x="571" y="36549"/>
                  <a:pt x="397" y="36541"/>
                  <a:pt x="223" y="36525"/>
                </a:cubicBezTo>
                <a:cubicBezTo>
                  <a:pt x="128" y="36304"/>
                  <a:pt x="159" y="36050"/>
                  <a:pt x="254" y="35829"/>
                </a:cubicBezTo>
                <a:cubicBezTo>
                  <a:pt x="318" y="35639"/>
                  <a:pt x="476" y="35449"/>
                  <a:pt x="634" y="35290"/>
                </a:cubicBezTo>
                <a:close/>
                <a:moveTo>
                  <a:pt x="4094" y="34360"/>
                </a:moveTo>
                <a:cubicBezTo>
                  <a:pt x="4260" y="34360"/>
                  <a:pt x="4427" y="34364"/>
                  <a:pt x="4593" y="34372"/>
                </a:cubicBezTo>
                <a:cubicBezTo>
                  <a:pt x="6335" y="34910"/>
                  <a:pt x="7982" y="35797"/>
                  <a:pt x="9438" y="36937"/>
                </a:cubicBezTo>
                <a:cubicBezTo>
                  <a:pt x="9407" y="36937"/>
                  <a:pt x="9343" y="36905"/>
                  <a:pt x="9312" y="36905"/>
                </a:cubicBezTo>
                <a:cubicBezTo>
                  <a:pt x="6588" y="35924"/>
                  <a:pt x="3611" y="35670"/>
                  <a:pt x="761" y="35195"/>
                </a:cubicBezTo>
                <a:cubicBezTo>
                  <a:pt x="1331" y="34815"/>
                  <a:pt x="1933" y="34562"/>
                  <a:pt x="2598" y="34467"/>
                </a:cubicBezTo>
                <a:cubicBezTo>
                  <a:pt x="3097" y="34396"/>
                  <a:pt x="3595" y="34360"/>
                  <a:pt x="4094" y="34360"/>
                </a:cubicBezTo>
                <a:close/>
                <a:moveTo>
                  <a:pt x="8558" y="30400"/>
                </a:moveTo>
                <a:cubicBezTo>
                  <a:pt x="9072" y="30400"/>
                  <a:pt x="9575" y="30559"/>
                  <a:pt x="10008" y="30857"/>
                </a:cubicBezTo>
                <a:cubicBezTo>
                  <a:pt x="10103" y="31363"/>
                  <a:pt x="10230" y="31838"/>
                  <a:pt x="10420" y="32313"/>
                </a:cubicBezTo>
                <a:cubicBezTo>
                  <a:pt x="10610" y="32978"/>
                  <a:pt x="10800" y="33675"/>
                  <a:pt x="10990" y="34372"/>
                </a:cubicBezTo>
                <a:cubicBezTo>
                  <a:pt x="11212" y="35290"/>
                  <a:pt x="11528" y="36177"/>
                  <a:pt x="11908" y="37064"/>
                </a:cubicBezTo>
                <a:cubicBezTo>
                  <a:pt x="11275" y="36050"/>
                  <a:pt x="10705" y="35037"/>
                  <a:pt x="10198" y="33992"/>
                </a:cubicBezTo>
                <a:cubicBezTo>
                  <a:pt x="9628" y="32757"/>
                  <a:pt x="8963" y="31585"/>
                  <a:pt x="8298" y="30413"/>
                </a:cubicBezTo>
                <a:cubicBezTo>
                  <a:pt x="8385" y="30404"/>
                  <a:pt x="8472" y="30400"/>
                  <a:pt x="8558" y="30400"/>
                </a:cubicBezTo>
                <a:close/>
                <a:moveTo>
                  <a:pt x="8235" y="30413"/>
                </a:moveTo>
                <a:cubicBezTo>
                  <a:pt x="8900" y="31743"/>
                  <a:pt x="9628" y="33073"/>
                  <a:pt x="10262" y="34435"/>
                </a:cubicBezTo>
                <a:cubicBezTo>
                  <a:pt x="10673" y="35417"/>
                  <a:pt x="11180" y="36335"/>
                  <a:pt x="11813" y="37190"/>
                </a:cubicBezTo>
                <a:cubicBezTo>
                  <a:pt x="11782" y="37190"/>
                  <a:pt x="11750" y="37159"/>
                  <a:pt x="11718" y="37127"/>
                </a:cubicBezTo>
                <a:lnTo>
                  <a:pt x="11750" y="37127"/>
                </a:lnTo>
                <a:cubicBezTo>
                  <a:pt x="10958" y="36430"/>
                  <a:pt x="10230" y="35670"/>
                  <a:pt x="9565" y="34879"/>
                </a:cubicBezTo>
                <a:cubicBezTo>
                  <a:pt x="8837" y="33960"/>
                  <a:pt x="8108" y="33042"/>
                  <a:pt x="7443" y="32092"/>
                </a:cubicBezTo>
                <a:cubicBezTo>
                  <a:pt x="7348" y="31743"/>
                  <a:pt x="7380" y="31363"/>
                  <a:pt x="7506" y="31015"/>
                </a:cubicBezTo>
                <a:cubicBezTo>
                  <a:pt x="7633" y="30730"/>
                  <a:pt x="7887" y="30508"/>
                  <a:pt x="8235" y="30413"/>
                </a:cubicBezTo>
                <a:close/>
                <a:moveTo>
                  <a:pt x="20989" y="30520"/>
                </a:moveTo>
                <a:cubicBezTo>
                  <a:pt x="21278" y="30520"/>
                  <a:pt x="21551" y="30619"/>
                  <a:pt x="21758" y="30825"/>
                </a:cubicBezTo>
                <a:cubicBezTo>
                  <a:pt x="21979" y="32187"/>
                  <a:pt x="21789" y="33549"/>
                  <a:pt x="21789" y="34910"/>
                </a:cubicBezTo>
                <a:cubicBezTo>
                  <a:pt x="21821" y="35765"/>
                  <a:pt x="21853" y="36589"/>
                  <a:pt x="21884" y="37412"/>
                </a:cubicBezTo>
                <a:cubicBezTo>
                  <a:pt x="21789" y="36874"/>
                  <a:pt x="21663" y="36335"/>
                  <a:pt x="21504" y="35829"/>
                </a:cubicBezTo>
                <a:cubicBezTo>
                  <a:pt x="21504" y="35797"/>
                  <a:pt x="21504" y="35797"/>
                  <a:pt x="21473" y="35797"/>
                </a:cubicBezTo>
                <a:cubicBezTo>
                  <a:pt x="21378" y="35322"/>
                  <a:pt x="21283" y="34879"/>
                  <a:pt x="21188" y="34435"/>
                </a:cubicBezTo>
                <a:cubicBezTo>
                  <a:pt x="21061" y="33707"/>
                  <a:pt x="20998" y="33010"/>
                  <a:pt x="20839" y="32313"/>
                </a:cubicBezTo>
                <a:cubicBezTo>
                  <a:pt x="20681" y="31743"/>
                  <a:pt x="20586" y="31173"/>
                  <a:pt x="20522" y="30603"/>
                </a:cubicBezTo>
                <a:cubicBezTo>
                  <a:pt x="20677" y="30548"/>
                  <a:pt x="20835" y="30520"/>
                  <a:pt x="20989" y="30520"/>
                </a:cubicBezTo>
                <a:close/>
                <a:moveTo>
                  <a:pt x="10167" y="30983"/>
                </a:moveTo>
                <a:lnTo>
                  <a:pt x="10167" y="30983"/>
                </a:lnTo>
                <a:cubicBezTo>
                  <a:pt x="10737" y="31427"/>
                  <a:pt x="11212" y="31933"/>
                  <a:pt x="11623" y="32535"/>
                </a:cubicBezTo>
                <a:cubicBezTo>
                  <a:pt x="11782" y="32757"/>
                  <a:pt x="11908" y="33010"/>
                  <a:pt x="12035" y="33232"/>
                </a:cubicBezTo>
                <a:cubicBezTo>
                  <a:pt x="12035" y="33454"/>
                  <a:pt x="12035" y="33644"/>
                  <a:pt x="12099" y="33865"/>
                </a:cubicBezTo>
                <a:cubicBezTo>
                  <a:pt x="12130" y="34309"/>
                  <a:pt x="12162" y="34752"/>
                  <a:pt x="12162" y="35227"/>
                </a:cubicBezTo>
                <a:cubicBezTo>
                  <a:pt x="12194" y="35955"/>
                  <a:pt x="12194" y="36715"/>
                  <a:pt x="12257" y="37475"/>
                </a:cubicBezTo>
                <a:cubicBezTo>
                  <a:pt x="12225" y="37475"/>
                  <a:pt x="12225" y="37444"/>
                  <a:pt x="12194" y="37444"/>
                </a:cubicBezTo>
                <a:cubicBezTo>
                  <a:pt x="11718" y="36304"/>
                  <a:pt x="11307" y="35132"/>
                  <a:pt x="11022" y="33929"/>
                </a:cubicBezTo>
                <a:cubicBezTo>
                  <a:pt x="10863" y="33454"/>
                  <a:pt x="10768" y="32947"/>
                  <a:pt x="10610" y="32440"/>
                </a:cubicBezTo>
                <a:cubicBezTo>
                  <a:pt x="10452" y="31965"/>
                  <a:pt x="10262" y="31490"/>
                  <a:pt x="10167" y="30983"/>
                </a:cubicBezTo>
                <a:close/>
                <a:moveTo>
                  <a:pt x="12099" y="33327"/>
                </a:moveTo>
                <a:lnTo>
                  <a:pt x="12099" y="33327"/>
                </a:lnTo>
                <a:cubicBezTo>
                  <a:pt x="12352" y="33834"/>
                  <a:pt x="12510" y="34404"/>
                  <a:pt x="12574" y="34974"/>
                </a:cubicBezTo>
                <a:cubicBezTo>
                  <a:pt x="12605" y="35829"/>
                  <a:pt x="12542" y="36684"/>
                  <a:pt x="12352" y="37539"/>
                </a:cubicBezTo>
                <a:cubicBezTo>
                  <a:pt x="12320" y="37539"/>
                  <a:pt x="12320" y="37507"/>
                  <a:pt x="12320" y="37507"/>
                </a:cubicBezTo>
                <a:cubicBezTo>
                  <a:pt x="12352" y="36747"/>
                  <a:pt x="12289" y="35987"/>
                  <a:pt x="12257" y="35227"/>
                </a:cubicBezTo>
                <a:cubicBezTo>
                  <a:pt x="12225" y="34625"/>
                  <a:pt x="12099" y="33960"/>
                  <a:pt x="12099" y="33327"/>
                </a:cubicBezTo>
                <a:close/>
                <a:moveTo>
                  <a:pt x="14125" y="30445"/>
                </a:moveTo>
                <a:cubicBezTo>
                  <a:pt x="14537" y="31838"/>
                  <a:pt x="14727" y="33359"/>
                  <a:pt x="15012" y="34784"/>
                </a:cubicBezTo>
                <a:cubicBezTo>
                  <a:pt x="15202" y="35829"/>
                  <a:pt x="15424" y="36842"/>
                  <a:pt x="15677" y="37887"/>
                </a:cubicBezTo>
                <a:cubicBezTo>
                  <a:pt x="15329" y="37032"/>
                  <a:pt x="14885" y="36240"/>
                  <a:pt x="14505" y="35417"/>
                </a:cubicBezTo>
                <a:cubicBezTo>
                  <a:pt x="14062" y="34435"/>
                  <a:pt x="13650" y="33454"/>
                  <a:pt x="13302" y="32408"/>
                </a:cubicBezTo>
                <a:cubicBezTo>
                  <a:pt x="13334" y="31553"/>
                  <a:pt x="13555" y="30698"/>
                  <a:pt x="14125" y="30445"/>
                </a:cubicBezTo>
                <a:close/>
                <a:moveTo>
                  <a:pt x="286" y="36652"/>
                </a:moveTo>
                <a:lnTo>
                  <a:pt x="286" y="36652"/>
                </a:lnTo>
                <a:cubicBezTo>
                  <a:pt x="888" y="36715"/>
                  <a:pt x="1553" y="36715"/>
                  <a:pt x="2186" y="36715"/>
                </a:cubicBezTo>
                <a:cubicBezTo>
                  <a:pt x="3041" y="36779"/>
                  <a:pt x="3865" y="36874"/>
                  <a:pt x="4720" y="36905"/>
                </a:cubicBezTo>
                <a:cubicBezTo>
                  <a:pt x="5575" y="36937"/>
                  <a:pt x="6430" y="36937"/>
                  <a:pt x="7253" y="36969"/>
                </a:cubicBezTo>
                <a:cubicBezTo>
                  <a:pt x="7633" y="36969"/>
                  <a:pt x="8013" y="36937"/>
                  <a:pt x="8393" y="36937"/>
                </a:cubicBezTo>
                <a:cubicBezTo>
                  <a:pt x="8710" y="37000"/>
                  <a:pt x="9058" y="37032"/>
                  <a:pt x="9375" y="37095"/>
                </a:cubicBezTo>
                <a:cubicBezTo>
                  <a:pt x="6905" y="37317"/>
                  <a:pt x="4435" y="37729"/>
                  <a:pt x="1964" y="37982"/>
                </a:cubicBezTo>
                <a:cubicBezTo>
                  <a:pt x="1394" y="37729"/>
                  <a:pt x="571" y="37254"/>
                  <a:pt x="286" y="36652"/>
                </a:cubicBezTo>
                <a:close/>
                <a:moveTo>
                  <a:pt x="20396" y="30667"/>
                </a:moveTo>
                <a:cubicBezTo>
                  <a:pt x="20491" y="31300"/>
                  <a:pt x="20586" y="31902"/>
                  <a:pt x="20744" y="32503"/>
                </a:cubicBezTo>
                <a:cubicBezTo>
                  <a:pt x="20871" y="33232"/>
                  <a:pt x="20966" y="33960"/>
                  <a:pt x="21124" y="34657"/>
                </a:cubicBezTo>
                <a:cubicBezTo>
                  <a:pt x="21251" y="35354"/>
                  <a:pt x="21409" y="36050"/>
                  <a:pt x="21568" y="36747"/>
                </a:cubicBezTo>
                <a:cubicBezTo>
                  <a:pt x="21631" y="37222"/>
                  <a:pt x="21726" y="37697"/>
                  <a:pt x="21758" y="38172"/>
                </a:cubicBezTo>
                <a:cubicBezTo>
                  <a:pt x="21663" y="37887"/>
                  <a:pt x="21536" y="37634"/>
                  <a:pt x="21441" y="37349"/>
                </a:cubicBezTo>
                <a:cubicBezTo>
                  <a:pt x="21251" y="36747"/>
                  <a:pt x="21029" y="36177"/>
                  <a:pt x="20871" y="35575"/>
                </a:cubicBezTo>
                <a:cubicBezTo>
                  <a:pt x="20491" y="34340"/>
                  <a:pt x="19952" y="33169"/>
                  <a:pt x="19636" y="31933"/>
                </a:cubicBezTo>
                <a:cubicBezTo>
                  <a:pt x="19731" y="31458"/>
                  <a:pt x="19984" y="31015"/>
                  <a:pt x="20332" y="30698"/>
                </a:cubicBezTo>
                <a:cubicBezTo>
                  <a:pt x="20364" y="30698"/>
                  <a:pt x="20364" y="30698"/>
                  <a:pt x="20396" y="30667"/>
                </a:cubicBezTo>
                <a:close/>
                <a:moveTo>
                  <a:pt x="21853" y="30888"/>
                </a:moveTo>
                <a:lnTo>
                  <a:pt x="21853" y="30888"/>
                </a:lnTo>
                <a:cubicBezTo>
                  <a:pt x="22074" y="31110"/>
                  <a:pt x="22264" y="31332"/>
                  <a:pt x="22423" y="31585"/>
                </a:cubicBezTo>
                <a:cubicBezTo>
                  <a:pt x="22613" y="31933"/>
                  <a:pt x="22739" y="32250"/>
                  <a:pt x="22866" y="32598"/>
                </a:cubicBezTo>
                <a:cubicBezTo>
                  <a:pt x="22866" y="32598"/>
                  <a:pt x="22834" y="32630"/>
                  <a:pt x="22834" y="32630"/>
                </a:cubicBezTo>
                <a:cubicBezTo>
                  <a:pt x="22676" y="33707"/>
                  <a:pt x="22581" y="34784"/>
                  <a:pt x="22391" y="35860"/>
                </a:cubicBezTo>
                <a:cubicBezTo>
                  <a:pt x="22233" y="36620"/>
                  <a:pt x="22106" y="37412"/>
                  <a:pt x="22011" y="38172"/>
                </a:cubicBezTo>
                <a:cubicBezTo>
                  <a:pt x="21979" y="38109"/>
                  <a:pt x="21979" y="38014"/>
                  <a:pt x="21979" y="37951"/>
                </a:cubicBezTo>
                <a:cubicBezTo>
                  <a:pt x="21979" y="36779"/>
                  <a:pt x="21884" y="35639"/>
                  <a:pt x="21884" y="34499"/>
                </a:cubicBezTo>
                <a:cubicBezTo>
                  <a:pt x="21884" y="33295"/>
                  <a:pt x="22011" y="32092"/>
                  <a:pt x="21853" y="30888"/>
                </a:cubicBezTo>
                <a:close/>
                <a:moveTo>
                  <a:pt x="19604" y="32092"/>
                </a:moveTo>
                <a:cubicBezTo>
                  <a:pt x="19921" y="33200"/>
                  <a:pt x="20332" y="34277"/>
                  <a:pt x="20681" y="35385"/>
                </a:cubicBezTo>
                <a:cubicBezTo>
                  <a:pt x="20871" y="35987"/>
                  <a:pt x="21061" y="36589"/>
                  <a:pt x="21251" y="37190"/>
                </a:cubicBezTo>
                <a:cubicBezTo>
                  <a:pt x="21409" y="37634"/>
                  <a:pt x="21631" y="38077"/>
                  <a:pt x="21789" y="38521"/>
                </a:cubicBezTo>
                <a:cubicBezTo>
                  <a:pt x="20586" y="37285"/>
                  <a:pt x="19636" y="35860"/>
                  <a:pt x="19509" y="34087"/>
                </a:cubicBezTo>
                <a:cubicBezTo>
                  <a:pt x="19446" y="33422"/>
                  <a:pt x="19477" y="32757"/>
                  <a:pt x="19604" y="32092"/>
                </a:cubicBezTo>
                <a:close/>
                <a:moveTo>
                  <a:pt x="22898" y="32725"/>
                </a:moveTo>
                <a:cubicBezTo>
                  <a:pt x="22993" y="33105"/>
                  <a:pt x="23088" y="33454"/>
                  <a:pt x="23151" y="33834"/>
                </a:cubicBezTo>
                <a:cubicBezTo>
                  <a:pt x="23309" y="34689"/>
                  <a:pt x="23246" y="35544"/>
                  <a:pt x="23024" y="36367"/>
                </a:cubicBezTo>
                <a:cubicBezTo>
                  <a:pt x="22739" y="37095"/>
                  <a:pt x="22391" y="37824"/>
                  <a:pt x="22043" y="38521"/>
                </a:cubicBezTo>
                <a:cubicBezTo>
                  <a:pt x="22043" y="38489"/>
                  <a:pt x="22043" y="38489"/>
                  <a:pt x="22043" y="38489"/>
                </a:cubicBezTo>
                <a:cubicBezTo>
                  <a:pt x="22328" y="37665"/>
                  <a:pt x="22359" y="36715"/>
                  <a:pt x="22518" y="35860"/>
                </a:cubicBezTo>
                <a:cubicBezTo>
                  <a:pt x="22708" y="34815"/>
                  <a:pt x="22771" y="33802"/>
                  <a:pt x="22898" y="32725"/>
                </a:cubicBezTo>
                <a:close/>
                <a:moveTo>
                  <a:pt x="13302" y="32472"/>
                </a:moveTo>
                <a:lnTo>
                  <a:pt x="13302" y="32472"/>
                </a:lnTo>
                <a:cubicBezTo>
                  <a:pt x="13935" y="34594"/>
                  <a:pt x="15044" y="36494"/>
                  <a:pt x="15835" y="38552"/>
                </a:cubicBezTo>
                <a:cubicBezTo>
                  <a:pt x="14537" y="37349"/>
                  <a:pt x="13682" y="35734"/>
                  <a:pt x="13365" y="33992"/>
                </a:cubicBezTo>
                <a:cubicBezTo>
                  <a:pt x="13302" y="33485"/>
                  <a:pt x="13270" y="32978"/>
                  <a:pt x="13302" y="32472"/>
                </a:cubicBezTo>
                <a:close/>
                <a:moveTo>
                  <a:pt x="14521" y="30366"/>
                </a:moveTo>
                <a:cubicBezTo>
                  <a:pt x="14632" y="30366"/>
                  <a:pt x="14743" y="30382"/>
                  <a:pt x="14854" y="30413"/>
                </a:cubicBezTo>
                <a:cubicBezTo>
                  <a:pt x="14949" y="30445"/>
                  <a:pt x="15012" y="30477"/>
                  <a:pt x="15107" y="30508"/>
                </a:cubicBezTo>
                <a:cubicBezTo>
                  <a:pt x="15297" y="31933"/>
                  <a:pt x="15455" y="33327"/>
                  <a:pt x="15550" y="34752"/>
                </a:cubicBezTo>
                <a:cubicBezTo>
                  <a:pt x="15645" y="36019"/>
                  <a:pt x="15740" y="37285"/>
                  <a:pt x="15962" y="38552"/>
                </a:cubicBezTo>
                <a:cubicBezTo>
                  <a:pt x="15930" y="38457"/>
                  <a:pt x="15899" y="38394"/>
                  <a:pt x="15867" y="38299"/>
                </a:cubicBezTo>
                <a:cubicBezTo>
                  <a:pt x="15487" y="37000"/>
                  <a:pt x="15265" y="35670"/>
                  <a:pt x="14980" y="34340"/>
                </a:cubicBezTo>
                <a:cubicBezTo>
                  <a:pt x="14727" y="33042"/>
                  <a:pt x="14569" y="31680"/>
                  <a:pt x="14189" y="30413"/>
                </a:cubicBezTo>
                <a:cubicBezTo>
                  <a:pt x="14300" y="30382"/>
                  <a:pt x="14410" y="30366"/>
                  <a:pt x="14521" y="30366"/>
                </a:cubicBezTo>
                <a:close/>
                <a:moveTo>
                  <a:pt x="16247" y="31617"/>
                </a:moveTo>
                <a:lnTo>
                  <a:pt x="16247" y="31617"/>
                </a:lnTo>
                <a:cubicBezTo>
                  <a:pt x="16659" y="32377"/>
                  <a:pt x="16912" y="33232"/>
                  <a:pt x="16976" y="34087"/>
                </a:cubicBezTo>
                <a:cubicBezTo>
                  <a:pt x="17166" y="35702"/>
                  <a:pt x="16659" y="37190"/>
                  <a:pt x="16120" y="38679"/>
                </a:cubicBezTo>
                <a:cubicBezTo>
                  <a:pt x="16279" y="37412"/>
                  <a:pt x="16342" y="36114"/>
                  <a:pt x="16437" y="34847"/>
                </a:cubicBezTo>
                <a:cubicBezTo>
                  <a:pt x="16501" y="33770"/>
                  <a:pt x="16437" y="32693"/>
                  <a:pt x="16247" y="31617"/>
                </a:cubicBezTo>
                <a:close/>
                <a:moveTo>
                  <a:pt x="9597" y="37127"/>
                </a:moveTo>
                <a:lnTo>
                  <a:pt x="9597" y="37127"/>
                </a:lnTo>
                <a:cubicBezTo>
                  <a:pt x="8229" y="38019"/>
                  <a:pt x="6834" y="38688"/>
                  <a:pt x="5201" y="38688"/>
                </a:cubicBezTo>
                <a:cubicBezTo>
                  <a:pt x="5094" y="38688"/>
                  <a:pt x="4987" y="38685"/>
                  <a:pt x="4878" y="38679"/>
                </a:cubicBezTo>
                <a:lnTo>
                  <a:pt x="4878" y="38647"/>
                </a:lnTo>
                <a:cubicBezTo>
                  <a:pt x="3928" y="38616"/>
                  <a:pt x="3009" y="38426"/>
                  <a:pt x="2154" y="38077"/>
                </a:cubicBezTo>
                <a:cubicBezTo>
                  <a:pt x="3421" y="37951"/>
                  <a:pt x="4688" y="37729"/>
                  <a:pt x="5986" y="37602"/>
                </a:cubicBezTo>
                <a:cubicBezTo>
                  <a:pt x="7190" y="37539"/>
                  <a:pt x="8393" y="37380"/>
                  <a:pt x="9597" y="37127"/>
                </a:cubicBezTo>
                <a:close/>
                <a:moveTo>
                  <a:pt x="15139" y="30540"/>
                </a:moveTo>
                <a:lnTo>
                  <a:pt x="15139" y="30540"/>
                </a:lnTo>
                <a:cubicBezTo>
                  <a:pt x="15582" y="30762"/>
                  <a:pt x="15962" y="31110"/>
                  <a:pt x="16184" y="31553"/>
                </a:cubicBezTo>
                <a:cubicBezTo>
                  <a:pt x="16374" y="32788"/>
                  <a:pt x="16437" y="34055"/>
                  <a:pt x="16342" y="35290"/>
                </a:cubicBezTo>
                <a:cubicBezTo>
                  <a:pt x="16184" y="36430"/>
                  <a:pt x="16089" y="37570"/>
                  <a:pt x="16057" y="38742"/>
                </a:cubicBezTo>
                <a:cubicBezTo>
                  <a:pt x="16057" y="38742"/>
                  <a:pt x="16025" y="38711"/>
                  <a:pt x="16025" y="38711"/>
                </a:cubicBezTo>
                <a:cubicBezTo>
                  <a:pt x="15645" y="35987"/>
                  <a:pt x="15582" y="33232"/>
                  <a:pt x="15139" y="30540"/>
                </a:cubicBezTo>
                <a:close/>
                <a:moveTo>
                  <a:pt x="8904" y="39143"/>
                </a:moveTo>
                <a:cubicBezTo>
                  <a:pt x="9228" y="39143"/>
                  <a:pt x="9555" y="39168"/>
                  <a:pt x="9882" y="39217"/>
                </a:cubicBezTo>
                <a:cubicBezTo>
                  <a:pt x="10990" y="39312"/>
                  <a:pt x="12067" y="39629"/>
                  <a:pt x="13080" y="40104"/>
                </a:cubicBezTo>
                <a:cubicBezTo>
                  <a:pt x="12004" y="39882"/>
                  <a:pt x="10927" y="39724"/>
                  <a:pt x="9818" y="39597"/>
                </a:cubicBezTo>
                <a:cubicBezTo>
                  <a:pt x="9401" y="39551"/>
                  <a:pt x="8967" y="39522"/>
                  <a:pt x="8540" y="39522"/>
                </a:cubicBezTo>
                <a:cubicBezTo>
                  <a:pt x="8384" y="39522"/>
                  <a:pt x="8229" y="39525"/>
                  <a:pt x="8077" y="39534"/>
                </a:cubicBezTo>
                <a:cubicBezTo>
                  <a:pt x="7665" y="39534"/>
                  <a:pt x="7221" y="39534"/>
                  <a:pt x="6810" y="39502"/>
                </a:cubicBezTo>
                <a:cubicBezTo>
                  <a:pt x="7485" y="39263"/>
                  <a:pt x="8190" y="39143"/>
                  <a:pt x="8904" y="39143"/>
                </a:cubicBezTo>
                <a:close/>
                <a:moveTo>
                  <a:pt x="6620" y="39597"/>
                </a:moveTo>
                <a:cubicBezTo>
                  <a:pt x="7633" y="39787"/>
                  <a:pt x="8742" y="39661"/>
                  <a:pt x="9787" y="39756"/>
                </a:cubicBezTo>
                <a:cubicBezTo>
                  <a:pt x="10927" y="39851"/>
                  <a:pt x="12035" y="40009"/>
                  <a:pt x="13144" y="40167"/>
                </a:cubicBezTo>
                <a:cubicBezTo>
                  <a:pt x="12954" y="40199"/>
                  <a:pt x="12764" y="40231"/>
                  <a:pt x="12605" y="40262"/>
                </a:cubicBezTo>
                <a:cubicBezTo>
                  <a:pt x="11402" y="40326"/>
                  <a:pt x="10198" y="40357"/>
                  <a:pt x="8995" y="40421"/>
                </a:cubicBezTo>
                <a:cubicBezTo>
                  <a:pt x="8267" y="40452"/>
                  <a:pt x="7506" y="40452"/>
                  <a:pt x="6778" y="40547"/>
                </a:cubicBezTo>
                <a:cubicBezTo>
                  <a:pt x="6176" y="40642"/>
                  <a:pt x="5575" y="40706"/>
                  <a:pt x="4941" y="40706"/>
                </a:cubicBezTo>
                <a:cubicBezTo>
                  <a:pt x="5036" y="40642"/>
                  <a:pt x="5131" y="40547"/>
                  <a:pt x="5226" y="40452"/>
                </a:cubicBezTo>
                <a:cubicBezTo>
                  <a:pt x="5638" y="40104"/>
                  <a:pt x="6113" y="39819"/>
                  <a:pt x="6620" y="39597"/>
                </a:cubicBezTo>
                <a:close/>
                <a:moveTo>
                  <a:pt x="11782" y="40421"/>
                </a:moveTo>
                <a:cubicBezTo>
                  <a:pt x="11782" y="40421"/>
                  <a:pt x="11782" y="40421"/>
                  <a:pt x="11750" y="40452"/>
                </a:cubicBezTo>
                <a:cubicBezTo>
                  <a:pt x="11465" y="40516"/>
                  <a:pt x="11180" y="40547"/>
                  <a:pt x="10895" y="40642"/>
                </a:cubicBezTo>
                <a:cubicBezTo>
                  <a:pt x="10863" y="40642"/>
                  <a:pt x="10863" y="40674"/>
                  <a:pt x="10895" y="40674"/>
                </a:cubicBezTo>
                <a:cubicBezTo>
                  <a:pt x="10958" y="40642"/>
                  <a:pt x="11022" y="40642"/>
                  <a:pt x="11085" y="40642"/>
                </a:cubicBezTo>
                <a:cubicBezTo>
                  <a:pt x="10357" y="40832"/>
                  <a:pt x="9660" y="41086"/>
                  <a:pt x="8932" y="41276"/>
                </a:cubicBezTo>
                <a:cubicBezTo>
                  <a:pt x="7411" y="41656"/>
                  <a:pt x="5860" y="41941"/>
                  <a:pt x="4308" y="42131"/>
                </a:cubicBezTo>
                <a:cubicBezTo>
                  <a:pt x="4181" y="41656"/>
                  <a:pt x="4498" y="41212"/>
                  <a:pt x="4846" y="40832"/>
                </a:cubicBezTo>
                <a:cubicBezTo>
                  <a:pt x="4953" y="40838"/>
                  <a:pt x="5059" y="40841"/>
                  <a:pt x="5166" y="40841"/>
                </a:cubicBezTo>
                <a:cubicBezTo>
                  <a:pt x="5660" y="40841"/>
                  <a:pt x="6151" y="40784"/>
                  <a:pt x="6620" y="40706"/>
                </a:cubicBezTo>
                <a:cubicBezTo>
                  <a:pt x="7411" y="40611"/>
                  <a:pt x="8235" y="40611"/>
                  <a:pt x="9027" y="40579"/>
                </a:cubicBezTo>
                <a:cubicBezTo>
                  <a:pt x="9945" y="40547"/>
                  <a:pt x="10863" y="40516"/>
                  <a:pt x="11782" y="40421"/>
                </a:cubicBezTo>
                <a:close/>
                <a:moveTo>
                  <a:pt x="13175" y="40516"/>
                </a:moveTo>
                <a:lnTo>
                  <a:pt x="13175" y="40516"/>
                </a:lnTo>
                <a:cubicBezTo>
                  <a:pt x="12542" y="41434"/>
                  <a:pt x="11687" y="42226"/>
                  <a:pt x="10705" y="42796"/>
                </a:cubicBezTo>
                <a:cubicBezTo>
                  <a:pt x="10388" y="42954"/>
                  <a:pt x="10072" y="43113"/>
                  <a:pt x="9723" y="43208"/>
                </a:cubicBezTo>
                <a:cubicBezTo>
                  <a:pt x="10293" y="42859"/>
                  <a:pt x="10800" y="42384"/>
                  <a:pt x="11338" y="42004"/>
                </a:cubicBezTo>
                <a:cubicBezTo>
                  <a:pt x="11972" y="41561"/>
                  <a:pt x="12605" y="41054"/>
                  <a:pt x="13175" y="40516"/>
                </a:cubicBezTo>
                <a:close/>
                <a:moveTo>
                  <a:pt x="13207" y="40294"/>
                </a:moveTo>
                <a:lnTo>
                  <a:pt x="13207" y="40294"/>
                </a:lnTo>
                <a:cubicBezTo>
                  <a:pt x="12764" y="40421"/>
                  <a:pt x="12352" y="40611"/>
                  <a:pt x="11940" y="40832"/>
                </a:cubicBezTo>
                <a:cubicBezTo>
                  <a:pt x="11212" y="41149"/>
                  <a:pt x="10515" y="41434"/>
                  <a:pt x="9787" y="41751"/>
                </a:cubicBezTo>
                <a:cubicBezTo>
                  <a:pt x="8457" y="42257"/>
                  <a:pt x="7126" y="42828"/>
                  <a:pt x="5733" y="43271"/>
                </a:cubicBezTo>
                <a:cubicBezTo>
                  <a:pt x="5733" y="43271"/>
                  <a:pt x="5733" y="43271"/>
                  <a:pt x="5733" y="43303"/>
                </a:cubicBezTo>
                <a:cubicBezTo>
                  <a:pt x="5258" y="43144"/>
                  <a:pt x="4815" y="42891"/>
                  <a:pt x="4498" y="42511"/>
                </a:cubicBezTo>
                <a:cubicBezTo>
                  <a:pt x="4435" y="42416"/>
                  <a:pt x="4371" y="42321"/>
                  <a:pt x="4340" y="42194"/>
                </a:cubicBezTo>
                <a:cubicBezTo>
                  <a:pt x="5891" y="42036"/>
                  <a:pt x="7443" y="41782"/>
                  <a:pt x="8963" y="41371"/>
                </a:cubicBezTo>
                <a:cubicBezTo>
                  <a:pt x="10357" y="41022"/>
                  <a:pt x="11750" y="40389"/>
                  <a:pt x="13207" y="40294"/>
                </a:cubicBezTo>
                <a:close/>
                <a:moveTo>
                  <a:pt x="13302" y="40357"/>
                </a:moveTo>
                <a:cubicBezTo>
                  <a:pt x="12700" y="40832"/>
                  <a:pt x="12099" y="41339"/>
                  <a:pt x="11465" y="41782"/>
                </a:cubicBezTo>
                <a:cubicBezTo>
                  <a:pt x="10800" y="42257"/>
                  <a:pt x="10167" y="42891"/>
                  <a:pt x="9470" y="43303"/>
                </a:cubicBezTo>
                <a:cubicBezTo>
                  <a:pt x="8855" y="43469"/>
                  <a:pt x="8222" y="43556"/>
                  <a:pt x="7591" y="43556"/>
                </a:cubicBezTo>
                <a:cubicBezTo>
                  <a:pt x="7019" y="43556"/>
                  <a:pt x="6448" y="43485"/>
                  <a:pt x="5891" y="43334"/>
                </a:cubicBezTo>
                <a:cubicBezTo>
                  <a:pt x="7158" y="43081"/>
                  <a:pt x="8425" y="42447"/>
                  <a:pt x="9628" y="41972"/>
                </a:cubicBezTo>
                <a:cubicBezTo>
                  <a:pt x="10863" y="41466"/>
                  <a:pt x="12067" y="40864"/>
                  <a:pt x="13302" y="40357"/>
                </a:cubicBezTo>
                <a:close/>
                <a:moveTo>
                  <a:pt x="18369" y="39914"/>
                </a:moveTo>
                <a:cubicBezTo>
                  <a:pt x="18401" y="39914"/>
                  <a:pt x="18401" y="39946"/>
                  <a:pt x="18432" y="39946"/>
                </a:cubicBezTo>
                <a:cubicBezTo>
                  <a:pt x="18306" y="41529"/>
                  <a:pt x="17704" y="43018"/>
                  <a:pt x="16754" y="44284"/>
                </a:cubicBezTo>
                <a:cubicBezTo>
                  <a:pt x="16215" y="44949"/>
                  <a:pt x="15614" y="45519"/>
                  <a:pt x="14917" y="45963"/>
                </a:cubicBezTo>
                <a:cubicBezTo>
                  <a:pt x="15519" y="44918"/>
                  <a:pt x="15994" y="43809"/>
                  <a:pt x="16564" y="42733"/>
                </a:cubicBezTo>
                <a:cubicBezTo>
                  <a:pt x="17071" y="41751"/>
                  <a:pt x="17704" y="40896"/>
                  <a:pt x="18306" y="39977"/>
                </a:cubicBezTo>
                <a:cubicBezTo>
                  <a:pt x="18306" y="39977"/>
                  <a:pt x="18337" y="39946"/>
                  <a:pt x="18369" y="39914"/>
                </a:cubicBezTo>
                <a:close/>
                <a:moveTo>
                  <a:pt x="18242" y="39914"/>
                </a:moveTo>
                <a:lnTo>
                  <a:pt x="18242" y="39914"/>
                </a:lnTo>
                <a:cubicBezTo>
                  <a:pt x="18179" y="39977"/>
                  <a:pt x="18116" y="40041"/>
                  <a:pt x="18021" y="40104"/>
                </a:cubicBezTo>
                <a:cubicBezTo>
                  <a:pt x="17134" y="40801"/>
                  <a:pt x="16247" y="41497"/>
                  <a:pt x="15392" y="42257"/>
                </a:cubicBezTo>
                <a:cubicBezTo>
                  <a:pt x="14537" y="43018"/>
                  <a:pt x="13777" y="43809"/>
                  <a:pt x="13049" y="44664"/>
                </a:cubicBezTo>
                <a:cubicBezTo>
                  <a:pt x="13017" y="44696"/>
                  <a:pt x="13080" y="44728"/>
                  <a:pt x="13080" y="44728"/>
                </a:cubicBezTo>
                <a:cubicBezTo>
                  <a:pt x="13935" y="43873"/>
                  <a:pt x="14727" y="42986"/>
                  <a:pt x="15645" y="42194"/>
                </a:cubicBezTo>
                <a:cubicBezTo>
                  <a:pt x="16247" y="41656"/>
                  <a:pt x="16881" y="41149"/>
                  <a:pt x="17514" y="40611"/>
                </a:cubicBezTo>
                <a:lnTo>
                  <a:pt x="17514" y="40611"/>
                </a:lnTo>
                <a:cubicBezTo>
                  <a:pt x="16849" y="41339"/>
                  <a:pt x="16215" y="42099"/>
                  <a:pt x="15582" y="42828"/>
                </a:cubicBezTo>
                <a:cubicBezTo>
                  <a:pt x="14664" y="43873"/>
                  <a:pt x="13745" y="44949"/>
                  <a:pt x="12890" y="46089"/>
                </a:cubicBezTo>
                <a:cubicBezTo>
                  <a:pt x="11972" y="45298"/>
                  <a:pt x="13175" y="43144"/>
                  <a:pt x="13682" y="42479"/>
                </a:cubicBezTo>
                <a:cubicBezTo>
                  <a:pt x="14727" y="40959"/>
                  <a:pt x="16406" y="40009"/>
                  <a:pt x="18242" y="39914"/>
                </a:cubicBezTo>
                <a:close/>
                <a:moveTo>
                  <a:pt x="17261" y="41181"/>
                </a:moveTo>
                <a:lnTo>
                  <a:pt x="17261" y="41181"/>
                </a:lnTo>
                <a:cubicBezTo>
                  <a:pt x="16976" y="41687"/>
                  <a:pt x="16722" y="42194"/>
                  <a:pt x="16469" y="42669"/>
                </a:cubicBezTo>
                <a:cubicBezTo>
                  <a:pt x="15899" y="43778"/>
                  <a:pt x="15392" y="44886"/>
                  <a:pt x="14822" y="45994"/>
                </a:cubicBezTo>
                <a:cubicBezTo>
                  <a:pt x="14822" y="45994"/>
                  <a:pt x="14822" y="46026"/>
                  <a:pt x="14822" y="46026"/>
                </a:cubicBezTo>
                <a:cubicBezTo>
                  <a:pt x="14512" y="46233"/>
                  <a:pt x="14134" y="46345"/>
                  <a:pt x="13750" y="46345"/>
                </a:cubicBezTo>
                <a:cubicBezTo>
                  <a:pt x="13546" y="46345"/>
                  <a:pt x="13341" y="46314"/>
                  <a:pt x="13144" y="46248"/>
                </a:cubicBezTo>
                <a:cubicBezTo>
                  <a:pt x="13080" y="46216"/>
                  <a:pt x="13017" y="46184"/>
                  <a:pt x="12954" y="46153"/>
                </a:cubicBezTo>
                <a:cubicBezTo>
                  <a:pt x="12954" y="46121"/>
                  <a:pt x="12954" y="46121"/>
                  <a:pt x="12954" y="46121"/>
                </a:cubicBezTo>
                <a:cubicBezTo>
                  <a:pt x="13840" y="45044"/>
                  <a:pt x="14759" y="43968"/>
                  <a:pt x="15709" y="42891"/>
                </a:cubicBezTo>
                <a:cubicBezTo>
                  <a:pt x="16215" y="42321"/>
                  <a:pt x="16754" y="41782"/>
                  <a:pt x="17261" y="41181"/>
                </a:cubicBezTo>
                <a:close/>
                <a:moveTo>
                  <a:pt x="6636" y="0"/>
                </a:moveTo>
                <a:cubicBezTo>
                  <a:pt x="6185" y="0"/>
                  <a:pt x="5759" y="108"/>
                  <a:pt x="5416" y="391"/>
                </a:cubicBezTo>
                <a:cubicBezTo>
                  <a:pt x="5131" y="613"/>
                  <a:pt x="4910" y="898"/>
                  <a:pt x="4751" y="1215"/>
                </a:cubicBezTo>
                <a:cubicBezTo>
                  <a:pt x="3611" y="3431"/>
                  <a:pt x="5828" y="7010"/>
                  <a:pt x="7095" y="8593"/>
                </a:cubicBezTo>
                <a:cubicBezTo>
                  <a:pt x="9122" y="11064"/>
                  <a:pt x="12035" y="12647"/>
                  <a:pt x="15234" y="12932"/>
                </a:cubicBezTo>
                <a:cubicBezTo>
                  <a:pt x="15257" y="12978"/>
                  <a:pt x="15297" y="13008"/>
                  <a:pt x="15342" y="13008"/>
                </a:cubicBezTo>
                <a:cubicBezTo>
                  <a:pt x="15358" y="13008"/>
                  <a:pt x="15375" y="13004"/>
                  <a:pt x="15392" y="12995"/>
                </a:cubicBezTo>
                <a:cubicBezTo>
                  <a:pt x="17989" y="16637"/>
                  <a:pt x="19889" y="20818"/>
                  <a:pt x="21726" y="24840"/>
                </a:cubicBezTo>
                <a:cubicBezTo>
                  <a:pt x="21726" y="24840"/>
                  <a:pt x="21726" y="24871"/>
                  <a:pt x="21726" y="24871"/>
                </a:cubicBezTo>
                <a:cubicBezTo>
                  <a:pt x="20016" y="23383"/>
                  <a:pt x="18211" y="21989"/>
                  <a:pt x="16310" y="20691"/>
                </a:cubicBezTo>
                <a:cubicBezTo>
                  <a:pt x="15740" y="18316"/>
                  <a:pt x="14125" y="15909"/>
                  <a:pt x="12415" y="14199"/>
                </a:cubicBezTo>
                <a:cubicBezTo>
                  <a:pt x="10745" y="12529"/>
                  <a:pt x="8452" y="11224"/>
                  <a:pt x="6048" y="11224"/>
                </a:cubicBezTo>
                <a:cubicBezTo>
                  <a:pt x="5535" y="11224"/>
                  <a:pt x="5016" y="11284"/>
                  <a:pt x="4498" y="11412"/>
                </a:cubicBezTo>
                <a:cubicBezTo>
                  <a:pt x="1046" y="12235"/>
                  <a:pt x="3580" y="16542"/>
                  <a:pt x="5100" y="18062"/>
                </a:cubicBezTo>
                <a:cubicBezTo>
                  <a:pt x="6430" y="19424"/>
                  <a:pt x="8077" y="20406"/>
                  <a:pt x="9913" y="20913"/>
                </a:cubicBezTo>
                <a:cubicBezTo>
                  <a:pt x="10963" y="21142"/>
                  <a:pt x="12029" y="21261"/>
                  <a:pt x="13095" y="21261"/>
                </a:cubicBezTo>
                <a:cubicBezTo>
                  <a:pt x="14088" y="21261"/>
                  <a:pt x="15080" y="21158"/>
                  <a:pt x="16057" y="20944"/>
                </a:cubicBezTo>
                <a:cubicBezTo>
                  <a:pt x="16092" y="20997"/>
                  <a:pt x="16146" y="21020"/>
                  <a:pt x="16203" y="21020"/>
                </a:cubicBezTo>
                <a:cubicBezTo>
                  <a:pt x="16250" y="21020"/>
                  <a:pt x="16299" y="21004"/>
                  <a:pt x="16342" y="20976"/>
                </a:cubicBezTo>
                <a:cubicBezTo>
                  <a:pt x="18021" y="22211"/>
                  <a:pt x="19636" y="23509"/>
                  <a:pt x="21219" y="24903"/>
                </a:cubicBezTo>
                <a:cubicBezTo>
                  <a:pt x="20332" y="24270"/>
                  <a:pt x="19351" y="23795"/>
                  <a:pt x="18274" y="23509"/>
                </a:cubicBezTo>
                <a:cubicBezTo>
                  <a:pt x="17452" y="23323"/>
                  <a:pt x="16606" y="23228"/>
                  <a:pt x="15761" y="23228"/>
                </a:cubicBezTo>
                <a:cubicBezTo>
                  <a:pt x="14880" y="23228"/>
                  <a:pt x="14000" y="23331"/>
                  <a:pt x="13144" y="23541"/>
                </a:cubicBezTo>
                <a:cubicBezTo>
                  <a:pt x="11750" y="23890"/>
                  <a:pt x="7855" y="25093"/>
                  <a:pt x="8488" y="27183"/>
                </a:cubicBezTo>
                <a:cubicBezTo>
                  <a:pt x="9081" y="29150"/>
                  <a:pt x="11553" y="29558"/>
                  <a:pt x="13487" y="29558"/>
                </a:cubicBezTo>
                <a:cubicBezTo>
                  <a:pt x="13826" y="29558"/>
                  <a:pt x="14149" y="29545"/>
                  <a:pt x="14442" y="29527"/>
                </a:cubicBezTo>
                <a:cubicBezTo>
                  <a:pt x="17356" y="29368"/>
                  <a:pt x="20142" y="28228"/>
                  <a:pt x="22328" y="26233"/>
                </a:cubicBezTo>
                <a:cubicBezTo>
                  <a:pt x="24798" y="32060"/>
                  <a:pt x="26445" y="38014"/>
                  <a:pt x="26888" y="44348"/>
                </a:cubicBezTo>
                <a:cubicBezTo>
                  <a:pt x="25495" y="43208"/>
                  <a:pt x="23974" y="42226"/>
                  <a:pt x="22391" y="41434"/>
                </a:cubicBezTo>
                <a:cubicBezTo>
                  <a:pt x="22043" y="41276"/>
                  <a:pt x="21789" y="41149"/>
                  <a:pt x="21884" y="40864"/>
                </a:cubicBezTo>
                <a:cubicBezTo>
                  <a:pt x="22043" y="40199"/>
                  <a:pt x="22074" y="39502"/>
                  <a:pt x="22043" y="38837"/>
                </a:cubicBezTo>
                <a:cubicBezTo>
                  <a:pt x="22043" y="38837"/>
                  <a:pt x="22043" y="38806"/>
                  <a:pt x="22043" y="38806"/>
                </a:cubicBezTo>
                <a:cubicBezTo>
                  <a:pt x="22486" y="37760"/>
                  <a:pt x="23119" y="36810"/>
                  <a:pt x="23278" y="35670"/>
                </a:cubicBezTo>
                <a:cubicBezTo>
                  <a:pt x="23404" y="34784"/>
                  <a:pt x="23373" y="33865"/>
                  <a:pt x="23119" y="33010"/>
                </a:cubicBezTo>
                <a:cubicBezTo>
                  <a:pt x="22961" y="32155"/>
                  <a:pt x="22549" y="31395"/>
                  <a:pt x="21979" y="30762"/>
                </a:cubicBezTo>
                <a:cubicBezTo>
                  <a:pt x="21714" y="30519"/>
                  <a:pt x="21295" y="30322"/>
                  <a:pt x="20904" y="30322"/>
                </a:cubicBezTo>
                <a:cubicBezTo>
                  <a:pt x="20735" y="30322"/>
                  <a:pt x="20571" y="30359"/>
                  <a:pt x="20427" y="30445"/>
                </a:cubicBezTo>
                <a:cubicBezTo>
                  <a:pt x="19351" y="31078"/>
                  <a:pt x="19256" y="32820"/>
                  <a:pt x="19287" y="33929"/>
                </a:cubicBezTo>
                <a:cubicBezTo>
                  <a:pt x="19319" y="35860"/>
                  <a:pt x="20364" y="37539"/>
                  <a:pt x="21821" y="38774"/>
                </a:cubicBezTo>
                <a:cubicBezTo>
                  <a:pt x="21853" y="39249"/>
                  <a:pt x="21853" y="39724"/>
                  <a:pt x="21789" y="40199"/>
                </a:cubicBezTo>
                <a:cubicBezTo>
                  <a:pt x="21758" y="40516"/>
                  <a:pt x="21694" y="40801"/>
                  <a:pt x="21663" y="41086"/>
                </a:cubicBezTo>
                <a:cubicBezTo>
                  <a:pt x="20617" y="40579"/>
                  <a:pt x="19541" y="40136"/>
                  <a:pt x="18464" y="39724"/>
                </a:cubicBezTo>
                <a:cubicBezTo>
                  <a:pt x="18464" y="39692"/>
                  <a:pt x="18464" y="39692"/>
                  <a:pt x="18464" y="39692"/>
                </a:cubicBezTo>
                <a:cubicBezTo>
                  <a:pt x="18369" y="39661"/>
                  <a:pt x="18306" y="39629"/>
                  <a:pt x="18211" y="39597"/>
                </a:cubicBezTo>
                <a:cubicBezTo>
                  <a:pt x="18211" y="39597"/>
                  <a:pt x="18179" y="39566"/>
                  <a:pt x="18147" y="39566"/>
                </a:cubicBezTo>
                <a:cubicBezTo>
                  <a:pt x="17926" y="39502"/>
                  <a:pt x="17704" y="39407"/>
                  <a:pt x="17514" y="39344"/>
                </a:cubicBezTo>
                <a:cubicBezTo>
                  <a:pt x="17071" y="39154"/>
                  <a:pt x="16627" y="38996"/>
                  <a:pt x="16152" y="38837"/>
                </a:cubicBezTo>
                <a:cubicBezTo>
                  <a:pt x="17007" y="37064"/>
                  <a:pt x="17482" y="35132"/>
                  <a:pt x="17039" y="33200"/>
                </a:cubicBezTo>
                <a:cubicBezTo>
                  <a:pt x="16768" y="32146"/>
                  <a:pt x="16010" y="30176"/>
                  <a:pt x="14656" y="30176"/>
                </a:cubicBezTo>
                <a:cubicBezTo>
                  <a:pt x="14586" y="30176"/>
                  <a:pt x="14515" y="30181"/>
                  <a:pt x="14442" y="30192"/>
                </a:cubicBezTo>
                <a:cubicBezTo>
                  <a:pt x="12985" y="30382"/>
                  <a:pt x="12954" y="32503"/>
                  <a:pt x="13080" y="33612"/>
                </a:cubicBezTo>
                <a:cubicBezTo>
                  <a:pt x="13334" y="35512"/>
                  <a:pt x="14220" y="37285"/>
                  <a:pt x="15614" y="38647"/>
                </a:cubicBezTo>
                <a:cubicBezTo>
                  <a:pt x="14569" y="38267"/>
                  <a:pt x="13492" y="37919"/>
                  <a:pt x="12447" y="37634"/>
                </a:cubicBezTo>
                <a:cubicBezTo>
                  <a:pt x="12447" y="37602"/>
                  <a:pt x="12415" y="37570"/>
                  <a:pt x="12415" y="37570"/>
                </a:cubicBezTo>
                <a:lnTo>
                  <a:pt x="12384" y="37570"/>
                </a:lnTo>
                <a:cubicBezTo>
                  <a:pt x="13112" y="35765"/>
                  <a:pt x="12795" y="33707"/>
                  <a:pt x="11623" y="32187"/>
                </a:cubicBezTo>
                <a:cubicBezTo>
                  <a:pt x="11017" y="31387"/>
                  <a:pt x="9799" y="30141"/>
                  <a:pt x="8635" y="30141"/>
                </a:cubicBezTo>
                <a:cubicBezTo>
                  <a:pt x="8279" y="30141"/>
                  <a:pt x="7928" y="30258"/>
                  <a:pt x="7602" y="30540"/>
                </a:cubicBezTo>
                <a:cubicBezTo>
                  <a:pt x="6556" y="31427"/>
                  <a:pt x="7570" y="33580"/>
                  <a:pt x="8267" y="34404"/>
                </a:cubicBezTo>
                <a:cubicBezTo>
                  <a:pt x="9312" y="35575"/>
                  <a:pt x="10515" y="36620"/>
                  <a:pt x="11845" y="37475"/>
                </a:cubicBezTo>
                <a:cubicBezTo>
                  <a:pt x="11148" y="37285"/>
                  <a:pt x="10452" y="37127"/>
                  <a:pt x="9723" y="37032"/>
                </a:cubicBezTo>
                <a:cubicBezTo>
                  <a:pt x="8615" y="35354"/>
                  <a:pt x="6746" y="34309"/>
                  <a:pt x="4751" y="34182"/>
                </a:cubicBezTo>
                <a:cubicBezTo>
                  <a:pt x="4521" y="34162"/>
                  <a:pt x="4290" y="34151"/>
                  <a:pt x="4060" y="34151"/>
                </a:cubicBezTo>
                <a:cubicBezTo>
                  <a:pt x="3216" y="34151"/>
                  <a:pt x="2381" y="34288"/>
                  <a:pt x="1584" y="34562"/>
                </a:cubicBezTo>
                <a:cubicBezTo>
                  <a:pt x="983" y="34784"/>
                  <a:pt x="96" y="35195"/>
                  <a:pt x="33" y="35955"/>
                </a:cubicBezTo>
                <a:cubicBezTo>
                  <a:pt x="1" y="36177"/>
                  <a:pt x="33" y="36399"/>
                  <a:pt x="96" y="36589"/>
                </a:cubicBezTo>
                <a:cubicBezTo>
                  <a:pt x="539" y="38046"/>
                  <a:pt x="3041" y="38647"/>
                  <a:pt x="4276" y="38806"/>
                </a:cubicBezTo>
                <a:cubicBezTo>
                  <a:pt x="4520" y="38830"/>
                  <a:pt x="4764" y="38841"/>
                  <a:pt x="5007" y="38841"/>
                </a:cubicBezTo>
                <a:cubicBezTo>
                  <a:pt x="6696" y="38841"/>
                  <a:pt x="8363" y="38270"/>
                  <a:pt x="9692" y="37190"/>
                </a:cubicBezTo>
                <a:cubicBezTo>
                  <a:pt x="9701" y="37200"/>
                  <a:pt x="9710" y="37204"/>
                  <a:pt x="9719" y="37204"/>
                </a:cubicBezTo>
                <a:cubicBezTo>
                  <a:pt x="9742" y="37204"/>
                  <a:pt x="9764" y="37181"/>
                  <a:pt x="9787" y="37159"/>
                </a:cubicBezTo>
                <a:cubicBezTo>
                  <a:pt x="12479" y="37634"/>
                  <a:pt x="15107" y="38647"/>
                  <a:pt x="17609" y="39597"/>
                </a:cubicBezTo>
                <a:cubicBezTo>
                  <a:pt x="17609" y="39597"/>
                  <a:pt x="17609" y="39629"/>
                  <a:pt x="17641" y="39629"/>
                </a:cubicBezTo>
                <a:cubicBezTo>
                  <a:pt x="16247" y="39692"/>
                  <a:pt x="14854" y="39882"/>
                  <a:pt x="13460" y="40104"/>
                </a:cubicBezTo>
                <a:cubicBezTo>
                  <a:pt x="12147" y="39371"/>
                  <a:pt x="10687" y="38962"/>
                  <a:pt x="9165" y="38962"/>
                </a:cubicBezTo>
                <a:cubicBezTo>
                  <a:pt x="9108" y="38962"/>
                  <a:pt x="9052" y="38963"/>
                  <a:pt x="8995" y="38964"/>
                </a:cubicBezTo>
                <a:cubicBezTo>
                  <a:pt x="8954" y="38963"/>
                  <a:pt x="8912" y="38963"/>
                  <a:pt x="8871" y="38963"/>
                </a:cubicBezTo>
                <a:cubicBezTo>
                  <a:pt x="7162" y="38963"/>
                  <a:pt x="5298" y="39603"/>
                  <a:pt x="4340" y="41149"/>
                </a:cubicBezTo>
                <a:cubicBezTo>
                  <a:pt x="3199" y="42954"/>
                  <a:pt x="6145" y="43778"/>
                  <a:pt x="7475" y="43778"/>
                </a:cubicBezTo>
                <a:cubicBezTo>
                  <a:pt x="7532" y="43779"/>
                  <a:pt x="7589" y="43780"/>
                  <a:pt x="7646" y="43780"/>
                </a:cubicBezTo>
                <a:cubicBezTo>
                  <a:pt x="8729" y="43780"/>
                  <a:pt x="9806" y="43496"/>
                  <a:pt x="10768" y="42954"/>
                </a:cubicBezTo>
                <a:cubicBezTo>
                  <a:pt x="11845" y="42289"/>
                  <a:pt x="12764" y="41402"/>
                  <a:pt x="13492" y="40326"/>
                </a:cubicBezTo>
                <a:cubicBezTo>
                  <a:pt x="13555" y="40326"/>
                  <a:pt x="13619" y="40294"/>
                  <a:pt x="13587" y="40231"/>
                </a:cubicBezTo>
                <a:cubicBezTo>
                  <a:pt x="14854" y="40041"/>
                  <a:pt x="16152" y="39914"/>
                  <a:pt x="17419" y="39851"/>
                </a:cubicBezTo>
                <a:lnTo>
                  <a:pt x="17419" y="39851"/>
                </a:lnTo>
                <a:cubicBezTo>
                  <a:pt x="16754" y="39946"/>
                  <a:pt x="16120" y="40167"/>
                  <a:pt x="15550" y="40516"/>
                </a:cubicBezTo>
                <a:cubicBezTo>
                  <a:pt x="14632" y="41054"/>
                  <a:pt x="13872" y="41814"/>
                  <a:pt x="13302" y="42733"/>
                </a:cubicBezTo>
                <a:cubicBezTo>
                  <a:pt x="12859" y="43461"/>
                  <a:pt x="11687" y="45646"/>
                  <a:pt x="12859" y="46279"/>
                </a:cubicBezTo>
                <a:cubicBezTo>
                  <a:pt x="13116" y="46424"/>
                  <a:pt x="13381" y="46486"/>
                  <a:pt x="13647" y="46486"/>
                </a:cubicBezTo>
                <a:cubicBezTo>
                  <a:pt x="14720" y="46486"/>
                  <a:pt x="15803" y="45470"/>
                  <a:pt x="16437" y="44759"/>
                </a:cubicBezTo>
                <a:cubicBezTo>
                  <a:pt x="17672" y="43429"/>
                  <a:pt x="18369" y="41751"/>
                  <a:pt x="18464" y="39946"/>
                </a:cubicBezTo>
                <a:cubicBezTo>
                  <a:pt x="22138" y="41402"/>
                  <a:pt x="25526" y="43493"/>
                  <a:pt x="28471" y="46121"/>
                </a:cubicBezTo>
                <a:cubicBezTo>
                  <a:pt x="28484" y="46133"/>
                  <a:pt x="28498" y="46138"/>
                  <a:pt x="28513" y="46138"/>
                </a:cubicBezTo>
                <a:cubicBezTo>
                  <a:pt x="28576" y="46138"/>
                  <a:pt x="28649" y="46046"/>
                  <a:pt x="28598" y="45994"/>
                </a:cubicBezTo>
                <a:cubicBezTo>
                  <a:pt x="28155" y="45519"/>
                  <a:pt x="27680" y="45044"/>
                  <a:pt x="27205" y="44633"/>
                </a:cubicBezTo>
                <a:cubicBezTo>
                  <a:pt x="27363" y="40516"/>
                  <a:pt x="26508" y="36430"/>
                  <a:pt x="25178" y="32472"/>
                </a:cubicBezTo>
                <a:lnTo>
                  <a:pt x="25178" y="32472"/>
                </a:lnTo>
                <a:cubicBezTo>
                  <a:pt x="26761" y="34467"/>
                  <a:pt x="28756" y="36019"/>
                  <a:pt x="31290" y="36652"/>
                </a:cubicBezTo>
                <a:cubicBezTo>
                  <a:pt x="31758" y="36769"/>
                  <a:pt x="32277" y="36832"/>
                  <a:pt x="32810" y="36832"/>
                </a:cubicBezTo>
                <a:cubicBezTo>
                  <a:pt x="34439" y="36832"/>
                  <a:pt x="36187" y="36240"/>
                  <a:pt x="36927" y="34784"/>
                </a:cubicBezTo>
                <a:cubicBezTo>
                  <a:pt x="38067" y="32567"/>
                  <a:pt x="35819" y="31142"/>
                  <a:pt x="33887" y="30793"/>
                </a:cubicBezTo>
                <a:cubicBezTo>
                  <a:pt x="33000" y="30628"/>
                  <a:pt x="32110" y="30561"/>
                  <a:pt x="31219" y="30561"/>
                </a:cubicBezTo>
                <a:cubicBezTo>
                  <a:pt x="29217" y="30561"/>
                  <a:pt x="27214" y="30898"/>
                  <a:pt x="25241" y="31205"/>
                </a:cubicBezTo>
                <a:cubicBezTo>
                  <a:pt x="26191" y="30635"/>
                  <a:pt x="27046" y="29907"/>
                  <a:pt x="27775" y="29052"/>
                </a:cubicBezTo>
                <a:cubicBezTo>
                  <a:pt x="27806" y="29052"/>
                  <a:pt x="27806" y="29020"/>
                  <a:pt x="27806" y="29020"/>
                </a:cubicBezTo>
                <a:cubicBezTo>
                  <a:pt x="29516" y="28291"/>
                  <a:pt x="31353" y="27911"/>
                  <a:pt x="32842" y="26803"/>
                </a:cubicBezTo>
                <a:cubicBezTo>
                  <a:pt x="34045" y="25885"/>
                  <a:pt x="35027" y="24776"/>
                  <a:pt x="35755" y="23478"/>
                </a:cubicBezTo>
                <a:cubicBezTo>
                  <a:pt x="36452" y="22274"/>
                  <a:pt x="37022" y="20944"/>
                  <a:pt x="36959" y="19551"/>
                </a:cubicBezTo>
                <a:cubicBezTo>
                  <a:pt x="36895" y="18696"/>
                  <a:pt x="36420" y="17619"/>
                  <a:pt x="35502" y="17366"/>
                </a:cubicBezTo>
                <a:cubicBezTo>
                  <a:pt x="35285" y="17310"/>
                  <a:pt x="35067" y="17284"/>
                  <a:pt x="34848" y="17284"/>
                </a:cubicBezTo>
                <a:cubicBezTo>
                  <a:pt x="33081" y="17284"/>
                  <a:pt x="31280" y="18966"/>
                  <a:pt x="30182" y="20121"/>
                </a:cubicBezTo>
                <a:cubicBezTo>
                  <a:pt x="27996" y="22464"/>
                  <a:pt x="27300" y="25631"/>
                  <a:pt x="27585" y="28703"/>
                </a:cubicBezTo>
                <a:cubicBezTo>
                  <a:pt x="27078" y="29305"/>
                  <a:pt x="26508" y="29843"/>
                  <a:pt x="25906" y="30350"/>
                </a:cubicBezTo>
                <a:cubicBezTo>
                  <a:pt x="25495" y="30635"/>
                  <a:pt x="25114" y="30920"/>
                  <a:pt x="24766" y="31237"/>
                </a:cubicBezTo>
                <a:cubicBezTo>
                  <a:pt x="24101" y="29463"/>
                  <a:pt x="23373" y="27690"/>
                  <a:pt x="22613" y="25980"/>
                </a:cubicBezTo>
                <a:cubicBezTo>
                  <a:pt x="22613" y="25948"/>
                  <a:pt x="22613" y="25948"/>
                  <a:pt x="22613" y="25948"/>
                </a:cubicBezTo>
                <a:cubicBezTo>
                  <a:pt x="22549" y="25821"/>
                  <a:pt x="22486" y="25695"/>
                  <a:pt x="22423" y="25568"/>
                </a:cubicBezTo>
                <a:cubicBezTo>
                  <a:pt x="22423" y="25505"/>
                  <a:pt x="22423" y="25473"/>
                  <a:pt x="22359" y="25441"/>
                </a:cubicBezTo>
                <a:cubicBezTo>
                  <a:pt x="22233" y="25093"/>
                  <a:pt x="22074" y="24745"/>
                  <a:pt x="21916" y="24396"/>
                </a:cubicBezTo>
                <a:cubicBezTo>
                  <a:pt x="21568" y="23700"/>
                  <a:pt x="21251" y="23003"/>
                  <a:pt x="20903" y="22274"/>
                </a:cubicBezTo>
                <a:lnTo>
                  <a:pt x="20934" y="22274"/>
                </a:lnTo>
                <a:cubicBezTo>
                  <a:pt x="23911" y="21198"/>
                  <a:pt x="26730" y="19488"/>
                  <a:pt x="28408" y="16701"/>
                </a:cubicBezTo>
                <a:cubicBezTo>
                  <a:pt x="29390" y="15117"/>
                  <a:pt x="30847" y="11697"/>
                  <a:pt x="28851" y="10209"/>
                </a:cubicBezTo>
                <a:cubicBezTo>
                  <a:pt x="28437" y="9903"/>
                  <a:pt x="27997" y="9774"/>
                  <a:pt x="27549" y="9774"/>
                </a:cubicBezTo>
                <a:cubicBezTo>
                  <a:pt x="25911" y="9774"/>
                  <a:pt x="24180" y="11510"/>
                  <a:pt x="23309" y="12679"/>
                </a:cubicBezTo>
                <a:cubicBezTo>
                  <a:pt x="21441" y="15181"/>
                  <a:pt x="20427" y="18252"/>
                  <a:pt x="20491" y="21419"/>
                </a:cubicBezTo>
                <a:cubicBezTo>
                  <a:pt x="19699" y="19773"/>
                  <a:pt x="18876" y="18157"/>
                  <a:pt x="17957" y="16606"/>
                </a:cubicBezTo>
                <a:cubicBezTo>
                  <a:pt x="17989" y="16574"/>
                  <a:pt x="17989" y="16542"/>
                  <a:pt x="17989" y="16479"/>
                </a:cubicBezTo>
                <a:cubicBezTo>
                  <a:pt x="20871" y="15181"/>
                  <a:pt x="22866" y="12457"/>
                  <a:pt x="23246" y="9322"/>
                </a:cubicBezTo>
                <a:cubicBezTo>
                  <a:pt x="23531" y="7200"/>
                  <a:pt x="23436" y="2956"/>
                  <a:pt x="20459" y="2766"/>
                </a:cubicBezTo>
                <a:cubicBezTo>
                  <a:pt x="20417" y="2763"/>
                  <a:pt x="20375" y="2762"/>
                  <a:pt x="20332" y="2762"/>
                </a:cubicBezTo>
                <a:cubicBezTo>
                  <a:pt x="19958" y="2762"/>
                  <a:pt x="19569" y="2884"/>
                  <a:pt x="19256" y="3083"/>
                </a:cubicBezTo>
                <a:cubicBezTo>
                  <a:pt x="19287" y="3210"/>
                  <a:pt x="19319" y="3305"/>
                  <a:pt x="19351" y="3431"/>
                </a:cubicBezTo>
                <a:cubicBezTo>
                  <a:pt x="19351" y="3449"/>
                  <a:pt x="19351" y="3467"/>
                  <a:pt x="19345" y="3479"/>
                </a:cubicBezTo>
                <a:lnTo>
                  <a:pt x="19345" y="3479"/>
                </a:lnTo>
                <a:cubicBezTo>
                  <a:pt x="19495" y="3389"/>
                  <a:pt x="19644" y="3301"/>
                  <a:pt x="19794" y="3241"/>
                </a:cubicBezTo>
                <a:cubicBezTo>
                  <a:pt x="19992" y="3162"/>
                  <a:pt x="20206" y="3122"/>
                  <a:pt x="20423" y="3122"/>
                </a:cubicBezTo>
                <a:cubicBezTo>
                  <a:pt x="20727" y="3122"/>
                  <a:pt x="21037" y="3202"/>
                  <a:pt x="21314" y="3368"/>
                </a:cubicBezTo>
                <a:cubicBezTo>
                  <a:pt x="20586" y="5712"/>
                  <a:pt x="19921" y="8055"/>
                  <a:pt x="19097" y="10399"/>
                </a:cubicBezTo>
                <a:cubicBezTo>
                  <a:pt x="18559" y="11950"/>
                  <a:pt x="17862" y="13692"/>
                  <a:pt x="17736" y="15371"/>
                </a:cubicBezTo>
                <a:cubicBezTo>
                  <a:pt x="17704" y="15339"/>
                  <a:pt x="17704" y="15276"/>
                  <a:pt x="17704" y="15212"/>
                </a:cubicBezTo>
                <a:cubicBezTo>
                  <a:pt x="17609" y="13502"/>
                  <a:pt x="17641" y="11792"/>
                  <a:pt x="17767" y="10082"/>
                </a:cubicBezTo>
                <a:cubicBezTo>
                  <a:pt x="17957" y="8213"/>
                  <a:pt x="18179" y="6282"/>
                  <a:pt x="18464" y="4413"/>
                </a:cubicBezTo>
                <a:cubicBezTo>
                  <a:pt x="18686" y="4096"/>
                  <a:pt x="18939" y="3780"/>
                  <a:pt x="19256" y="3558"/>
                </a:cubicBezTo>
                <a:cubicBezTo>
                  <a:pt x="19224" y="3558"/>
                  <a:pt x="19161" y="3558"/>
                  <a:pt x="19129" y="3495"/>
                </a:cubicBezTo>
                <a:cubicBezTo>
                  <a:pt x="19097" y="3400"/>
                  <a:pt x="19066" y="3305"/>
                  <a:pt x="19034" y="3210"/>
                </a:cubicBezTo>
                <a:cubicBezTo>
                  <a:pt x="17672" y="4255"/>
                  <a:pt x="16881" y="6693"/>
                  <a:pt x="16786" y="8023"/>
                </a:cubicBezTo>
                <a:cubicBezTo>
                  <a:pt x="16627" y="10620"/>
                  <a:pt x="16881" y="13217"/>
                  <a:pt x="17482" y="15751"/>
                </a:cubicBezTo>
                <a:cubicBezTo>
                  <a:pt x="16849" y="14737"/>
                  <a:pt x="16215" y="13755"/>
                  <a:pt x="15519" y="12805"/>
                </a:cubicBezTo>
                <a:cubicBezTo>
                  <a:pt x="16120" y="9544"/>
                  <a:pt x="15139" y="6187"/>
                  <a:pt x="12922" y="3748"/>
                </a:cubicBezTo>
                <a:cubicBezTo>
                  <a:pt x="11782" y="2418"/>
                  <a:pt x="10388" y="1341"/>
                  <a:pt x="8837" y="581"/>
                </a:cubicBezTo>
                <a:cubicBezTo>
                  <a:pt x="8221" y="303"/>
                  <a:pt x="7394" y="0"/>
                  <a:pt x="6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 flipH="1" rot="-5400000">
            <a:off x="8756819" y="2009092"/>
            <a:ext cx="374654" cy="411972"/>
          </a:xfrm>
          <a:custGeom>
            <a:rect b="b" l="l" r="r" t="t"/>
            <a:pathLst>
              <a:path extrusionOk="0" h="26362" w="23974">
                <a:moveTo>
                  <a:pt x="7188" y="1309"/>
                </a:moveTo>
                <a:cubicBezTo>
                  <a:pt x="7548" y="1309"/>
                  <a:pt x="7925" y="1364"/>
                  <a:pt x="8298" y="1470"/>
                </a:cubicBezTo>
                <a:cubicBezTo>
                  <a:pt x="9153" y="1755"/>
                  <a:pt x="9945" y="2198"/>
                  <a:pt x="10610" y="2800"/>
                </a:cubicBezTo>
                <a:cubicBezTo>
                  <a:pt x="10705" y="3433"/>
                  <a:pt x="10831" y="4003"/>
                  <a:pt x="11021" y="4605"/>
                </a:cubicBezTo>
                <a:cubicBezTo>
                  <a:pt x="11655" y="6410"/>
                  <a:pt x="12668" y="8057"/>
                  <a:pt x="13650" y="9672"/>
                </a:cubicBezTo>
                <a:cubicBezTo>
                  <a:pt x="14537" y="11129"/>
                  <a:pt x="15582" y="12522"/>
                  <a:pt x="16215" y="14074"/>
                </a:cubicBezTo>
                <a:cubicBezTo>
                  <a:pt x="16057" y="13916"/>
                  <a:pt x="15930" y="13789"/>
                  <a:pt x="15772" y="13631"/>
                </a:cubicBezTo>
                <a:cubicBezTo>
                  <a:pt x="14378" y="11667"/>
                  <a:pt x="12700" y="9862"/>
                  <a:pt x="10451" y="8912"/>
                </a:cubicBezTo>
                <a:cubicBezTo>
                  <a:pt x="9596" y="8532"/>
                  <a:pt x="8678" y="8342"/>
                  <a:pt x="7728" y="8310"/>
                </a:cubicBezTo>
                <a:cubicBezTo>
                  <a:pt x="6366" y="7012"/>
                  <a:pt x="5258" y="5460"/>
                  <a:pt x="5068" y="3592"/>
                </a:cubicBezTo>
                <a:cubicBezTo>
                  <a:pt x="4895" y="1990"/>
                  <a:pt x="5930" y="1309"/>
                  <a:pt x="7188" y="1309"/>
                </a:cubicBezTo>
                <a:close/>
                <a:moveTo>
                  <a:pt x="7082" y="8706"/>
                </a:moveTo>
                <a:cubicBezTo>
                  <a:pt x="7244" y="8706"/>
                  <a:pt x="7407" y="8711"/>
                  <a:pt x="7569" y="8722"/>
                </a:cubicBezTo>
                <a:cubicBezTo>
                  <a:pt x="7791" y="8722"/>
                  <a:pt x="8013" y="8754"/>
                  <a:pt x="8234" y="8754"/>
                </a:cubicBezTo>
                <a:cubicBezTo>
                  <a:pt x="9089" y="8880"/>
                  <a:pt x="9913" y="9102"/>
                  <a:pt x="10705" y="9419"/>
                </a:cubicBezTo>
                <a:cubicBezTo>
                  <a:pt x="12415" y="10147"/>
                  <a:pt x="13682" y="11509"/>
                  <a:pt x="14853" y="12934"/>
                </a:cubicBezTo>
                <a:cubicBezTo>
                  <a:pt x="15233" y="13377"/>
                  <a:pt x="15613" y="13852"/>
                  <a:pt x="15993" y="14296"/>
                </a:cubicBezTo>
                <a:cubicBezTo>
                  <a:pt x="15930" y="14264"/>
                  <a:pt x="15898" y="14264"/>
                  <a:pt x="15835" y="14232"/>
                </a:cubicBezTo>
                <a:cubicBezTo>
                  <a:pt x="15155" y="13974"/>
                  <a:pt x="14376" y="13903"/>
                  <a:pt x="13580" y="13903"/>
                </a:cubicBezTo>
                <a:cubicBezTo>
                  <a:pt x="12593" y="13903"/>
                  <a:pt x="11581" y="14012"/>
                  <a:pt x="10701" y="14012"/>
                </a:cubicBezTo>
                <a:cubicBezTo>
                  <a:pt x="10638" y="14012"/>
                  <a:pt x="10576" y="14012"/>
                  <a:pt x="10515" y="14011"/>
                </a:cubicBezTo>
                <a:cubicBezTo>
                  <a:pt x="8868" y="14011"/>
                  <a:pt x="0" y="13251"/>
                  <a:pt x="3611" y="9925"/>
                </a:cubicBezTo>
                <a:cubicBezTo>
                  <a:pt x="4539" y="9053"/>
                  <a:pt x="5793" y="8706"/>
                  <a:pt x="7082" y="8706"/>
                </a:cubicBezTo>
                <a:close/>
                <a:moveTo>
                  <a:pt x="12123" y="322"/>
                </a:moveTo>
                <a:cubicBezTo>
                  <a:pt x="13195" y="322"/>
                  <a:pt x="14676" y="1461"/>
                  <a:pt x="15202" y="2008"/>
                </a:cubicBezTo>
                <a:cubicBezTo>
                  <a:pt x="16152" y="3117"/>
                  <a:pt x="16848" y="4447"/>
                  <a:pt x="17165" y="5903"/>
                </a:cubicBezTo>
                <a:cubicBezTo>
                  <a:pt x="17862" y="8817"/>
                  <a:pt x="17228" y="11699"/>
                  <a:pt x="16658" y="14549"/>
                </a:cubicBezTo>
                <a:cubicBezTo>
                  <a:pt x="16563" y="14296"/>
                  <a:pt x="16500" y="14042"/>
                  <a:pt x="16405" y="13789"/>
                </a:cubicBezTo>
                <a:cubicBezTo>
                  <a:pt x="16310" y="13567"/>
                  <a:pt x="16215" y="13314"/>
                  <a:pt x="16088" y="13092"/>
                </a:cubicBezTo>
                <a:cubicBezTo>
                  <a:pt x="15328" y="11414"/>
                  <a:pt x="14157" y="9862"/>
                  <a:pt x="13238" y="8310"/>
                </a:cubicBezTo>
                <a:cubicBezTo>
                  <a:pt x="12383" y="6885"/>
                  <a:pt x="11211" y="4985"/>
                  <a:pt x="10926" y="3117"/>
                </a:cubicBezTo>
                <a:cubicBezTo>
                  <a:pt x="10926" y="2927"/>
                  <a:pt x="10895" y="2737"/>
                  <a:pt x="10895" y="2547"/>
                </a:cubicBezTo>
                <a:cubicBezTo>
                  <a:pt x="10863" y="2072"/>
                  <a:pt x="10926" y="1628"/>
                  <a:pt x="11053" y="1153"/>
                </a:cubicBezTo>
                <a:cubicBezTo>
                  <a:pt x="11248" y="548"/>
                  <a:pt x="11645" y="322"/>
                  <a:pt x="12123" y="322"/>
                </a:cubicBezTo>
                <a:close/>
                <a:moveTo>
                  <a:pt x="3421" y="14961"/>
                </a:moveTo>
                <a:lnTo>
                  <a:pt x="3421" y="14961"/>
                </a:lnTo>
                <a:cubicBezTo>
                  <a:pt x="6081" y="16513"/>
                  <a:pt x="9280" y="15974"/>
                  <a:pt x="12288" y="16323"/>
                </a:cubicBezTo>
                <a:cubicBezTo>
                  <a:pt x="14157" y="16513"/>
                  <a:pt x="15835" y="17368"/>
                  <a:pt x="16848" y="18983"/>
                </a:cubicBezTo>
                <a:cubicBezTo>
                  <a:pt x="16532" y="19426"/>
                  <a:pt x="16215" y="19869"/>
                  <a:pt x="15930" y="20313"/>
                </a:cubicBezTo>
                <a:cubicBezTo>
                  <a:pt x="15202" y="21516"/>
                  <a:pt x="14758" y="22878"/>
                  <a:pt x="14663" y="24303"/>
                </a:cubicBezTo>
                <a:cubicBezTo>
                  <a:pt x="9596" y="24145"/>
                  <a:pt x="6081" y="19204"/>
                  <a:pt x="3421" y="14961"/>
                </a:cubicBezTo>
                <a:close/>
                <a:moveTo>
                  <a:pt x="12456" y="0"/>
                </a:moveTo>
                <a:cubicBezTo>
                  <a:pt x="12297" y="0"/>
                  <a:pt x="12136" y="15"/>
                  <a:pt x="11971" y="45"/>
                </a:cubicBezTo>
                <a:cubicBezTo>
                  <a:pt x="10800" y="266"/>
                  <a:pt x="10515" y="1216"/>
                  <a:pt x="10546" y="2293"/>
                </a:cubicBezTo>
                <a:cubicBezTo>
                  <a:pt x="9474" y="1444"/>
                  <a:pt x="8117" y="684"/>
                  <a:pt x="6939" y="684"/>
                </a:cubicBezTo>
                <a:cubicBezTo>
                  <a:pt x="6273" y="684"/>
                  <a:pt x="5663" y="927"/>
                  <a:pt x="5194" y="1533"/>
                </a:cubicBezTo>
                <a:cubicBezTo>
                  <a:pt x="3516" y="3750"/>
                  <a:pt x="5606" y="6695"/>
                  <a:pt x="7158" y="8310"/>
                </a:cubicBezTo>
                <a:cubicBezTo>
                  <a:pt x="5796" y="8342"/>
                  <a:pt x="4466" y="8785"/>
                  <a:pt x="3357" y="9609"/>
                </a:cubicBezTo>
                <a:cubicBezTo>
                  <a:pt x="1046" y="11414"/>
                  <a:pt x="3262" y="13219"/>
                  <a:pt x="5194" y="13789"/>
                </a:cubicBezTo>
                <a:cubicBezTo>
                  <a:pt x="6904" y="14327"/>
                  <a:pt x="8709" y="14391"/>
                  <a:pt x="10483" y="14391"/>
                </a:cubicBezTo>
                <a:cubicBezTo>
                  <a:pt x="10532" y="14392"/>
                  <a:pt x="10582" y="14392"/>
                  <a:pt x="10632" y="14392"/>
                </a:cubicBezTo>
                <a:cubicBezTo>
                  <a:pt x="11517" y="14392"/>
                  <a:pt x="12605" y="14258"/>
                  <a:pt x="13651" y="14258"/>
                </a:cubicBezTo>
                <a:cubicBezTo>
                  <a:pt x="14586" y="14258"/>
                  <a:pt x="15487" y="14365"/>
                  <a:pt x="16183" y="14771"/>
                </a:cubicBezTo>
                <a:cubicBezTo>
                  <a:pt x="16595" y="15943"/>
                  <a:pt x="16880" y="17114"/>
                  <a:pt x="17102" y="18349"/>
                </a:cubicBezTo>
                <a:cubicBezTo>
                  <a:pt x="17133" y="18413"/>
                  <a:pt x="17133" y="18508"/>
                  <a:pt x="17133" y="18571"/>
                </a:cubicBezTo>
                <a:cubicBezTo>
                  <a:pt x="17102" y="18603"/>
                  <a:pt x="17070" y="18634"/>
                  <a:pt x="17070" y="18698"/>
                </a:cubicBezTo>
                <a:cubicBezTo>
                  <a:pt x="16563" y="17874"/>
                  <a:pt x="15898" y="17209"/>
                  <a:pt x="15075" y="16766"/>
                </a:cubicBezTo>
                <a:cubicBezTo>
                  <a:pt x="11275" y="14549"/>
                  <a:pt x="6429" y="16956"/>
                  <a:pt x="2819" y="14011"/>
                </a:cubicBezTo>
                <a:cubicBezTo>
                  <a:pt x="2787" y="13985"/>
                  <a:pt x="2750" y="13973"/>
                  <a:pt x="2714" y="13973"/>
                </a:cubicBezTo>
                <a:cubicBezTo>
                  <a:pt x="2572" y="13973"/>
                  <a:pt x="2427" y="14145"/>
                  <a:pt x="2502" y="14296"/>
                </a:cubicBezTo>
                <a:cubicBezTo>
                  <a:pt x="5131" y="18603"/>
                  <a:pt x="9153" y="24810"/>
                  <a:pt x="14632" y="24841"/>
                </a:cubicBezTo>
                <a:cubicBezTo>
                  <a:pt x="14632" y="25348"/>
                  <a:pt x="14663" y="25855"/>
                  <a:pt x="14758" y="26330"/>
                </a:cubicBezTo>
                <a:lnTo>
                  <a:pt x="15170" y="26330"/>
                </a:lnTo>
                <a:cubicBezTo>
                  <a:pt x="15075" y="25855"/>
                  <a:pt x="15043" y="25348"/>
                  <a:pt x="15012" y="24841"/>
                </a:cubicBezTo>
                <a:cubicBezTo>
                  <a:pt x="15012" y="24651"/>
                  <a:pt x="15012" y="24493"/>
                  <a:pt x="15012" y="24303"/>
                </a:cubicBezTo>
                <a:cubicBezTo>
                  <a:pt x="15012" y="24176"/>
                  <a:pt x="15012" y="24018"/>
                  <a:pt x="15012" y="23860"/>
                </a:cubicBezTo>
                <a:cubicBezTo>
                  <a:pt x="15138" y="22181"/>
                  <a:pt x="16057" y="20693"/>
                  <a:pt x="17038" y="19299"/>
                </a:cubicBezTo>
                <a:lnTo>
                  <a:pt x="17197" y="19109"/>
                </a:lnTo>
                <a:cubicBezTo>
                  <a:pt x="17197" y="19078"/>
                  <a:pt x="17228" y="19046"/>
                  <a:pt x="17260" y="19014"/>
                </a:cubicBezTo>
                <a:cubicBezTo>
                  <a:pt x="17387" y="18824"/>
                  <a:pt x="17513" y="18666"/>
                  <a:pt x="17640" y="18508"/>
                </a:cubicBezTo>
                <a:cubicBezTo>
                  <a:pt x="17672" y="18444"/>
                  <a:pt x="17735" y="18349"/>
                  <a:pt x="17798" y="18286"/>
                </a:cubicBezTo>
                <a:cubicBezTo>
                  <a:pt x="19857" y="15562"/>
                  <a:pt x="22391" y="13029"/>
                  <a:pt x="23056" y="9609"/>
                </a:cubicBezTo>
                <a:lnTo>
                  <a:pt x="23056" y="9609"/>
                </a:lnTo>
                <a:cubicBezTo>
                  <a:pt x="23467" y="12934"/>
                  <a:pt x="23404" y="16323"/>
                  <a:pt x="22866" y="19616"/>
                </a:cubicBezTo>
                <a:cubicBezTo>
                  <a:pt x="22422" y="22023"/>
                  <a:pt x="21504" y="24303"/>
                  <a:pt x="20174" y="26362"/>
                </a:cubicBezTo>
                <a:lnTo>
                  <a:pt x="20237" y="26362"/>
                </a:lnTo>
                <a:cubicBezTo>
                  <a:pt x="21535" y="24620"/>
                  <a:pt x="22486" y="22656"/>
                  <a:pt x="22992" y="20566"/>
                </a:cubicBezTo>
                <a:cubicBezTo>
                  <a:pt x="23974" y="16576"/>
                  <a:pt x="23562" y="12459"/>
                  <a:pt x="23182" y="8405"/>
                </a:cubicBezTo>
                <a:cubicBezTo>
                  <a:pt x="23182" y="8326"/>
                  <a:pt x="23119" y="8287"/>
                  <a:pt x="23052" y="8287"/>
                </a:cubicBezTo>
                <a:cubicBezTo>
                  <a:pt x="22984" y="8287"/>
                  <a:pt x="22913" y="8326"/>
                  <a:pt x="22897" y="8405"/>
                </a:cubicBezTo>
                <a:cubicBezTo>
                  <a:pt x="22517" y="12301"/>
                  <a:pt x="19857" y="15087"/>
                  <a:pt x="17545" y="18033"/>
                </a:cubicBezTo>
                <a:cubicBezTo>
                  <a:pt x="17418" y="16988"/>
                  <a:pt x="17102" y="15943"/>
                  <a:pt x="16658" y="14992"/>
                </a:cubicBezTo>
                <a:cubicBezTo>
                  <a:pt x="16722" y="14929"/>
                  <a:pt x="16753" y="14834"/>
                  <a:pt x="16722" y="14771"/>
                </a:cubicBezTo>
                <a:cubicBezTo>
                  <a:pt x="16722" y="14739"/>
                  <a:pt x="16690" y="14739"/>
                  <a:pt x="16690" y="14707"/>
                </a:cubicBezTo>
                <a:lnTo>
                  <a:pt x="16658" y="14707"/>
                </a:lnTo>
                <a:cubicBezTo>
                  <a:pt x="16658" y="14707"/>
                  <a:pt x="16658" y="14676"/>
                  <a:pt x="16690" y="14676"/>
                </a:cubicBezTo>
                <a:cubicBezTo>
                  <a:pt x="17735" y="11699"/>
                  <a:pt x="18242" y="7994"/>
                  <a:pt x="17197" y="4953"/>
                </a:cubicBezTo>
                <a:cubicBezTo>
                  <a:pt x="16574" y="3144"/>
                  <a:pt x="14811" y="0"/>
                  <a:pt x="1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 flipH="1">
            <a:off x="736085" y="3749355"/>
            <a:ext cx="1378" cy="1357"/>
          </a:xfrm>
          <a:custGeom>
            <a:rect b="b" l="l" r="r" t="t"/>
            <a:pathLst>
              <a:path extrusionOk="0" h="64" w="65">
                <a:moveTo>
                  <a:pt x="64" y="0"/>
                </a:moveTo>
                <a:lnTo>
                  <a:pt x="64" y="0"/>
                </a:lnTo>
                <a:cubicBezTo>
                  <a:pt x="64" y="31"/>
                  <a:pt x="32" y="32"/>
                  <a:pt x="1" y="63"/>
                </a:cubicBezTo>
                <a:cubicBezTo>
                  <a:pt x="32" y="63"/>
                  <a:pt x="64" y="32"/>
                  <a:pt x="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 flipH="1">
            <a:off x="735428" y="3740617"/>
            <a:ext cx="6723" cy="10349"/>
          </a:xfrm>
          <a:custGeom>
            <a:rect b="b" l="l" r="r" t="t"/>
            <a:pathLst>
              <a:path extrusionOk="0" h="488" w="317">
                <a:moveTo>
                  <a:pt x="222" y="0"/>
                </a:moveTo>
                <a:cubicBezTo>
                  <a:pt x="158" y="32"/>
                  <a:pt x="63" y="95"/>
                  <a:pt x="0" y="158"/>
                </a:cubicBezTo>
                <a:cubicBezTo>
                  <a:pt x="32" y="222"/>
                  <a:pt x="63" y="317"/>
                  <a:pt x="95" y="412"/>
                </a:cubicBezTo>
                <a:cubicBezTo>
                  <a:pt x="118" y="458"/>
                  <a:pt x="158" y="488"/>
                  <a:pt x="191" y="488"/>
                </a:cubicBezTo>
                <a:cubicBezTo>
                  <a:pt x="202" y="488"/>
                  <a:pt x="213" y="484"/>
                  <a:pt x="222" y="475"/>
                </a:cubicBezTo>
                <a:cubicBezTo>
                  <a:pt x="253" y="443"/>
                  <a:pt x="285" y="443"/>
                  <a:pt x="285" y="412"/>
                </a:cubicBezTo>
                <a:cubicBezTo>
                  <a:pt x="317" y="412"/>
                  <a:pt x="317" y="380"/>
                  <a:pt x="317" y="348"/>
                </a:cubicBezTo>
                <a:cubicBezTo>
                  <a:pt x="285" y="253"/>
                  <a:pt x="253" y="127"/>
                  <a:pt x="22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3"/>
          <p:cNvGrpSpPr/>
          <p:nvPr/>
        </p:nvGrpSpPr>
        <p:grpSpPr>
          <a:xfrm>
            <a:off x="-6109" y="-536"/>
            <a:ext cx="428578" cy="1185492"/>
            <a:chOff x="-6732" y="15751"/>
            <a:chExt cx="877873" cy="2428292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-6732" y="1880129"/>
              <a:ext cx="166669" cy="563914"/>
            </a:xfrm>
            <a:custGeom>
              <a:rect b="b" l="l" r="r" t="t"/>
              <a:pathLst>
                <a:path extrusionOk="0" h="17577" w="5195">
                  <a:moveTo>
                    <a:pt x="1" y="0"/>
                  </a:moveTo>
                  <a:cubicBezTo>
                    <a:pt x="128" y="3611"/>
                    <a:pt x="824" y="7221"/>
                    <a:pt x="2123" y="10609"/>
                  </a:cubicBezTo>
                  <a:cubicBezTo>
                    <a:pt x="2946" y="13016"/>
                    <a:pt x="3991" y="15360"/>
                    <a:pt x="5195" y="17577"/>
                  </a:cubicBezTo>
                  <a:lnTo>
                    <a:pt x="5195" y="16310"/>
                  </a:lnTo>
                  <a:cubicBezTo>
                    <a:pt x="2503" y="11211"/>
                    <a:pt x="761" y="5701"/>
                    <a:pt x="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507" y="1316151"/>
              <a:ext cx="320087" cy="564941"/>
            </a:xfrm>
            <a:custGeom>
              <a:rect b="b" l="l" r="r" t="t"/>
              <a:pathLst>
                <a:path extrusionOk="0" h="17609" w="9977">
                  <a:moveTo>
                    <a:pt x="4782" y="735"/>
                  </a:moveTo>
                  <a:cubicBezTo>
                    <a:pt x="4828" y="735"/>
                    <a:pt x="4871" y="772"/>
                    <a:pt x="4910" y="858"/>
                  </a:cubicBezTo>
                  <a:cubicBezTo>
                    <a:pt x="5670" y="2537"/>
                    <a:pt x="5606" y="5007"/>
                    <a:pt x="5670" y="6812"/>
                  </a:cubicBezTo>
                  <a:cubicBezTo>
                    <a:pt x="5670" y="6975"/>
                    <a:pt x="5786" y="7054"/>
                    <a:pt x="5909" y="7054"/>
                  </a:cubicBezTo>
                  <a:cubicBezTo>
                    <a:pt x="6025" y="7054"/>
                    <a:pt x="6145" y="6982"/>
                    <a:pt x="6176" y="6844"/>
                  </a:cubicBezTo>
                  <a:cubicBezTo>
                    <a:pt x="6620" y="5134"/>
                    <a:pt x="6936" y="3392"/>
                    <a:pt x="7918" y="1903"/>
                  </a:cubicBezTo>
                  <a:cubicBezTo>
                    <a:pt x="8023" y="1752"/>
                    <a:pt x="8115" y="1688"/>
                    <a:pt x="8197" y="1688"/>
                  </a:cubicBezTo>
                  <a:cubicBezTo>
                    <a:pt x="8609" y="1688"/>
                    <a:pt x="8741" y="3312"/>
                    <a:pt x="8741" y="3392"/>
                  </a:cubicBezTo>
                  <a:cubicBezTo>
                    <a:pt x="8773" y="4215"/>
                    <a:pt x="8805" y="5039"/>
                    <a:pt x="8837" y="5862"/>
                  </a:cubicBezTo>
                  <a:cubicBezTo>
                    <a:pt x="8805" y="7667"/>
                    <a:pt x="8583" y="9472"/>
                    <a:pt x="8140" y="11214"/>
                  </a:cubicBezTo>
                  <a:cubicBezTo>
                    <a:pt x="8140" y="11246"/>
                    <a:pt x="8108" y="11309"/>
                    <a:pt x="8108" y="11372"/>
                  </a:cubicBezTo>
                  <a:cubicBezTo>
                    <a:pt x="7855" y="11752"/>
                    <a:pt x="7633" y="12164"/>
                    <a:pt x="7348" y="12544"/>
                  </a:cubicBezTo>
                  <a:cubicBezTo>
                    <a:pt x="7285" y="11847"/>
                    <a:pt x="7221" y="11119"/>
                    <a:pt x="7095" y="10422"/>
                  </a:cubicBezTo>
                  <a:cubicBezTo>
                    <a:pt x="7078" y="10272"/>
                    <a:pt x="6955" y="10192"/>
                    <a:pt x="6834" y="10192"/>
                  </a:cubicBezTo>
                  <a:cubicBezTo>
                    <a:pt x="6726" y="10192"/>
                    <a:pt x="6618" y="10256"/>
                    <a:pt x="6588" y="10391"/>
                  </a:cubicBezTo>
                  <a:cubicBezTo>
                    <a:pt x="6430" y="11024"/>
                    <a:pt x="6176" y="11626"/>
                    <a:pt x="5955" y="12259"/>
                  </a:cubicBezTo>
                  <a:cubicBezTo>
                    <a:pt x="5828" y="11499"/>
                    <a:pt x="5733" y="10707"/>
                    <a:pt x="5575" y="9947"/>
                  </a:cubicBezTo>
                  <a:cubicBezTo>
                    <a:pt x="5547" y="9822"/>
                    <a:pt x="5458" y="9770"/>
                    <a:pt x="5361" y="9770"/>
                  </a:cubicBezTo>
                  <a:cubicBezTo>
                    <a:pt x="5238" y="9770"/>
                    <a:pt x="5103" y="9855"/>
                    <a:pt x="5068" y="9979"/>
                  </a:cubicBezTo>
                  <a:cubicBezTo>
                    <a:pt x="4751" y="10866"/>
                    <a:pt x="4466" y="11784"/>
                    <a:pt x="4276" y="12702"/>
                  </a:cubicBezTo>
                  <a:cubicBezTo>
                    <a:pt x="3991" y="12037"/>
                    <a:pt x="3611" y="11436"/>
                    <a:pt x="3199" y="10834"/>
                  </a:cubicBezTo>
                  <a:cubicBezTo>
                    <a:pt x="3162" y="10772"/>
                    <a:pt x="3101" y="10744"/>
                    <a:pt x="3039" y="10744"/>
                  </a:cubicBezTo>
                  <a:cubicBezTo>
                    <a:pt x="2941" y="10744"/>
                    <a:pt x="2839" y="10813"/>
                    <a:pt x="2819" y="10929"/>
                  </a:cubicBezTo>
                  <a:cubicBezTo>
                    <a:pt x="2693" y="11784"/>
                    <a:pt x="2629" y="12639"/>
                    <a:pt x="2598" y="13494"/>
                  </a:cubicBezTo>
                  <a:cubicBezTo>
                    <a:pt x="2313" y="13209"/>
                    <a:pt x="2028" y="12956"/>
                    <a:pt x="1743" y="12671"/>
                  </a:cubicBezTo>
                  <a:cubicBezTo>
                    <a:pt x="1711" y="12607"/>
                    <a:pt x="1711" y="12544"/>
                    <a:pt x="1679" y="12481"/>
                  </a:cubicBezTo>
                  <a:cubicBezTo>
                    <a:pt x="1173" y="10517"/>
                    <a:pt x="856" y="8459"/>
                    <a:pt x="824" y="6400"/>
                  </a:cubicBezTo>
                  <a:cubicBezTo>
                    <a:pt x="761" y="5355"/>
                    <a:pt x="793" y="4310"/>
                    <a:pt x="951" y="3265"/>
                  </a:cubicBezTo>
                  <a:cubicBezTo>
                    <a:pt x="1050" y="2726"/>
                    <a:pt x="1233" y="2521"/>
                    <a:pt x="1451" y="2521"/>
                  </a:cubicBezTo>
                  <a:cubicBezTo>
                    <a:pt x="2001" y="2521"/>
                    <a:pt x="2774" y="3829"/>
                    <a:pt x="2978" y="4373"/>
                  </a:cubicBezTo>
                  <a:cubicBezTo>
                    <a:pt x="3199" y="5102"/>
                    <a:pt x="3358" y="5830"/>
                    <a:pt x="3484" y="6590"/>
                  </a:cubicBezTo>
                  <a:cubicBezTo>
                    <a:pt x="3484" y="6622"/>
                    <a:pt x="3484" y="6622"/>
                    <a:pt x="3516" y="6654"/>
                  </a:cubicBezTo>
                  <a:cubicBezTo>
                    <a:pt x="3543" y="6789"/>
                    <a:pt x="3651" y="6849"/>
                    <a:pt x="3763" y="6849"/>
                  </a:cubicBezTo>
                  <a:cubicBezTo>
                    <a:pt x="3914" y="6849"/>
                    <a:pt x="4073" y="6740"/>
                    <a:pt x="4054" y="6559"/>
                  </a:cubicBezTo>
                  <a:cubicBezTo>
                    <a:pt x="3928" y="5514"/>
                    <a:pt x="3896" y="4468"/>
                    <a:pt x="3959" y="3423"/>
                  </a:cubicBezTo>
                  <a:cubicBezTo>
                    <a:pt x="3991" y="2980"/>
                    <a:pt x="4054" y="2505"/>
                    <a:pt x="4149" y="2062"/>
                  </a:cubicBezTo>
                  <a:cubicBezTo>
                    <a:pt x="4176" y="1900"/>
                    <a:pt x="4523" y="735"/>
                    <a:pt x="4782" y="735"/>
                  </a:cubicBezTo>
                  <a:close/>
                  <a:moveTo>
                    <a:pt x="9217" y="10612"/>
                  </a:moveTo>
                  <a:cubicBezTo>
                    <a:pt x="9343" y="11847"/>
                    <a:pt x="9153" y="13051"/>
                    <a:pt x="8710" y="14191"/>
                  </a:cubicBezTo>
                  <a:cubicBezTo>
                    <a:pt x="8393" y="14919"/>
                    <a:pt x="8013" y="15584"/>
                    <a:pt x="7538" y="16186"/>
                  </a:cubicBezTo>
                  <a:cubicBezTo>
                    <a:pt x="6841" y="17073"/>
                    <a:pt x="5828" y="17136"/>
                    <a:pt x="4783" y="17136"/>
                  </a:cubicBezTo>
                  <a:cubicBezTo>
                    <a:pt x="4688" y="17136"/>
                    <a:pt x="4625" y="17199"/>
                    <a:pt x="4625" y="17294"/>
                  </a:cubicBezTo>
                  <a:cubicBezTo>
                    <a:pt x="3009" y="17136"/>
                    <a:pt x="1838" y="16249"/>
                    <a:pt x="1046" y="14508"/>
                  </a:cubicBezTo>
                  <a:cubicBezTo>
                    <a:pt x="888" y="14096"/>
                    <a:pt x="729" y="13684"/>
                    <a:pt x="634" y="13272"/>
                  </a:cubicBezTo>
                  <a:cubicBezTo>
                    <a:pt x="604" y="13123"/>
                    <a:pt x="291" y="11898"/>
                    <a:pt x="418" y="11898"/>
                  </a:cubicBezTo>
                  <a:cubicBezTo>
                    <a:pt x="425" y="11898"/>
                    <a:pt x="434" y="11902"/>
                    <a:pt x="444" y="11911"/>
                  </a:cubicBezTo>
                  <a:cubicBezTo>
                    <a:pt x="761" y="12164"/>
                    <a:pt x="1078" y="12481"/>
                    <a:pt x="1394" y="12766"/>
                  </a:cubicBezTo>
                  <a:cubicBezTo>
                    <a:pt x="1584" y="12956"/>
                    <a:pt x="1774" y="13146"/>
                    <a:pt x="1933" y="13336"/>
                  </a:cubicBezTo>
                  <a:lnTo>
                    <a:pt x="2629" y="14064"/>
                  </a:lnTo>
                  <a:cubicBezTo>
                    <a:pt x="2660" y="14095"/>
                    <a:pt x="2700" y="14109"/>
                    <a:pt x="2742" y="14109"/>
                  </a:cubicBezTo>
                  <a:cubicBezTo>
                    <a:pt x="2830" y="14109"/>
                    <a:pt x="2925" y="14045"/>
                    <a:pt x="2946" y="13937"/>
                  </a:cubicBezTo>
                  <a:cubicBezTo>
                    <a:pt x="3041" y="13146"/>
                    <a:pt x="3073" y="12354"/>
                    <a:pt x="3168" y="11562"/>
                  </a:cubicBezTo>
                  <a:cubicBezTo>
                    <a:pt x="3548" y="12259"/>
                    <a:pt x="3896" y="12956"/>
                    <a:pt x="4213" y="13684"/>
                  </a:cubicBezTo>
                  <a:cubicBezTo>
                    <a:pt x="4239" y="13788"/>
                    <a:pt x="4323" y="13833"/>
                    <a:pt x="4411" y="13833"/>
                  </a:cubicBezTo>
                  <a:cubicBezTo>
                    <a:pt x="4539" y="13833"/>
                    <a:pt x="4675" y="13739"/>
                    <a:pt x="4656" y="13589"/>
                  </a:cubicBezTo>
                  <a:cubicBezTo>
                    <a:pt x="4720" y="12702"/>
                    <a:pt x="4910" y="11879"/>
                    <a:pt x="5226" y="11087"/>
                  </a:cubicBezTo>
                  <a:cubicBezTo>
                    <a:pt x="5353" y="11879"/>
                    <a:pt x="5448" y="12671"/>
                    <a:pt x="5638" y="13462"/>
                  </a:cubicBezTo>
                  <a:cubicBezTo>
                    <a:pt x="5665" y="13585"/>
                    <a:pt x="5756" y="13637"/>
                    <a:pt x="5854" y="13637"/>
                  </a:cubicBezTo>
                  <a:cubicBezTo>
                    <a:pt x="5984" y="13637"/>
                    <a:pt x="6127" y="13544"/>
                    <a:pt x="6145" y="13399"/>
                  </a:cubicBezTo>
                  <a:cubicBezTo>
                    <a:pt x="6303" y="12797"/>
                    <a:pt x="6493" y="12227"/>
                    <a:pt x="6746" y="11626"/>
                  </a:cubicBezTo>
                  <a:cubicBezTo>
                    <a:pt x="6778" y="12164"/>
                    <a:pt x="6841" y="12734"/>
                    <a:pt x="6905" y="13272"/>
                  </a:cubicBezTo>
                  <a:cubicBezTo>
                    <a:pt x="6905" y="13412"/>
                    <a:pt x="7030" y="13501"/>
                    <a:pt x="7162" y="13501"/>
                  </a:cubicBezTo>
                  <a:cubicBezTo>
                    <a:pt x="7240" y="13501"/>
                    <a:pt x="7321" y="13470"/>
                    <a:pt x="7380" y="13399"/>
                  </a:cubicBezTo>
                  <a:cubicBezTo>
                    <a:pt x="7475" y="13272"/>
                    <a:pt x="7601" y="13114"/>
                    <a:pt x="7696" y="12987"/>
                  </a:cubicBezTo>
                  <a:cubicBezTo>
                    <a:pt x="8045" y="12512"/>
                    <a:pt x="8330" y="12069"/>
                    <a:pt x="8615" y="11594"/>
                  </a:cubicBezTo>
                  <a:cubicBezTo>
                    <a:pt x="8805" y="11277"/>
                    <a:pt x="9027" y="10929"/>
                    <a:pt x="9217" y="10612"/>
                  </a:cubicBezTo>
                  <a:close/>
                  <a:moveTo>
                    <a:pt x="4770" y="1"/>
                  </a:moveTo>
                  <a:cubicBezTo>
                    <a:pt x="4753" y="1"/>
                    <a:pt x="4737" y="2"/>
                    <a:pt x="4720" y="3"/>
                  </a:cubicBezTo>
                  <a:cubicBezTo>
                    <a:pt x="3959" y="67"/>
                    <a:pt x="3769" y="1397"/>
                    <a:pt x="3643" y="1967"/>
                  </a:cubicBezTo>
                  <a:cubicBezTo>
                    <a:pt x="3453" y="2663"/>
                    <a:pt x="3389" y="3360"/>
                    <a:pt x="3358" y="4057"/>
                  </a:cubicBezTo>
                  <a:cubicBezTo>
                    <a:pt x="2965" y="2998"/>
                    <a:pt x="2369" y="2055"/>
                    <a:pt x="1489" y="2055"/>
                  </a:cubicBezTo>
                  <a:cubicBezTo>
                    <a:pt x="1447" y="2055"/>
                    <a:pt x="1405" y="2057"/>
                    <a:pt x="1363" y="2062"/>
                  </a:cubicBezTo>
                  <a:cubicBezTo>
                    <a:pt x="381" y="2157"/>
                    <a:pt x="508" y="4564"/>
                    <a:pt x="508" y="5229"/>
                  </a:cubicBezTo>
                  <a:cubicBezTo>
                    <a:pt x="508" y="7572"/>
                    <a:pt x="761" y="9916"/>
                    <a:pt x="1236" y="12196"/>
                  </a:cubicBezTo>
                  <a:cubicBezTo>
                    <a:pt x="919" y="11911"/>
                    <a:pt x="603" y="11626"/>
                    <a:pt x="286" y="11341"/>
                  </a:cubicBezTo>
                  <a:cubicBezTo>
                    <a:pt x="250" y="11314"/>
                    <a:pt x="211" y="11302"/>
                    <a:pt x="175" y="11302"/>
                  </a:cubicBezTo>
                  <a:cubicBezTo>
                    <a:pt x="82" y="11302"/>
                    <a:pt x="1" y="11377"/>
                    <a:pt x="1" y="11467"/>
                  </a:cubicBezTo>
                  <a:cubicBezTo>
                    <a:pt x="391" y="14410"/>
                    <a:pt x="1721" y="17609"/>
                    <a:pt x="4665" y="17609"/>
                  </a:cubicBezTo>
                  <a:cubicBezTo>
                    <a:pt x="4826" y="17609"/>
                    <a:pt x="4992" y="17599"/>
                    <a:pt x="5163" y="17579"/>
                  </a:cubicBezTo>
                  <a:lnTo>
                    <a:pt x="5258" y="17579"/>
                  </a:lnTo>
                  <a:cubicBezTo>
                    <a:pt x="5258" y="17516"/>
                    <a:pt x="5258" y="17421"/>
                    <a:pt x="5226" y="17358"/>
                  </a:cubicBezTo>
                  <a:lnTo>
                    <a:pt x="5258" y="17358"/>
                  </a:lnTo>
                  <a:cubicBezTo>
                    <a:pt x="5258" y="17421"/>
                    <a:pt x="5290" y="17516"/>
                    <a:pt x="5290" y="17579"/>
                  </a:cubicBezTo>
                  <a:cubicBezTo>
                    <a:pt x="5358" y="17582"/>
                    <a:pt x="5426" y="17584"/>
                    <a:pt x="5492" y="17584"/>
                  </a:cubicBezTo>
                  <a:cubicBezTo>
                    <a:pt x="6953" y="17584"/>
                    <a:pt x="7830" y="16913"/>
                    <a:pt x="8678" y="15489"/>
                  </a:cubicBezTo>
                  <a:cubicBezTo>
                    <a:pt x="9755" y="13716"/>
                    <a:pt x="9977" y="11847"/>
                    <a:pt x="9723" y="9821"/>
                  </a:cubicBezTo>
                  <a:cubicBezTo>
                    <a:pt x="9703" y="9659"/>
                    <a:pt x="9580" y="9562"/>
                    <a:pt x="9452" y="9562"/>
                  </a:cubicBezTo>
                  <a:cubicBezTo>
                    <a:pt x="9380" y="9562"/>
                    <a:pt x="9306" y="9593"/>
                    <a:pt x="9248" y="9662"/>
                  </a:cubicBezTo>
                  <a:cubicBezTo>
                    <a:pt x="9122" y="9789"/>
                    <a:pt x="9027" y="9947"/>
                    <a:pt x="8900" y="10106"/>
                  </a:cubicBezTo>
                  <a:cubicBezTo>
                    <a:pt x="9312" y="7889"/>
                    <a:pt x="9407" y="5609"/>
                    <a:pt x="9248" y="3360"/>
                  </a:cubicBezTo>
                  <a:cubicBezTo>
                    <a:pt x="9219" y="2805"/>
                    <a:pt x="9190" y="1040"/>
                    <a:pt x="8317" y="1040"/>
                  </a:cubicBezTo>
                  <a:cubicBezTo>
                    <a:pt x="8243" y="1040"/>
                    <a:pt x="8163" y="1053"/>
                    <a:pt x="8076" y="1080"/>
                  </a:cubicBezTo>
                  <a:cubicBezTo>
                    <a:pt x="7380" y="1333"/>
                    <a:pt x="6968" y="2600"/>
                    <a:pt x="6715" y="3202"/>
                  </a:cubicBezTo>
                  <a:cubicBezTo>
                    <a:pt x="6493" y="3772"/>
                    <a:pt x="6303" y="4342"/>
                    <a:pt x="6145" y="4912"/>
                  </a:cubicBezTo>
                  <a:cubicBezTo>
                    <a:pt x="6082" y="2886"/>
                    <a:pt x="5805" y="1"/>
                    <a:pt x="4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158877" y="1873007"/>
              <a:ext cx="2053" cy="7154"/>
            </a:xfrm>
            <a:custGeom>
              <a:rect b="b" l="l" r="r" t="t"/>
              <a:pathLst>
                <a:path extrusionOk="0" h="223" w="64">
                  <a:moveTo>
                    <a:pt x="0" y="1"/>
                  </a:moveTo>
                  <a:cubicBezTo>
                    <a:pt x="0" y="64"/>
                    <a:pt x="32" y="159"/>
                    <a:pt x="32" y="222"/>
                  </a:cubicBezTo>
                  <a:lnTo>
                    <a:pt x="64" y="222"/>
                  </a:lnTo>
                  <a:cubicBezTo>
                    <a:pt x="64" y="159"/>
                    <a:pt x="32" y="64"/>
                    <a:pt x="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6732" y="17772"/>
              <a:ext cx="170711" cy="119924"/>
            </a:xfrm>
            <a:custGeom>
              <a:rect b="b" l="l" r="r" t="t"/>
              <a:pathLst>
                <a:path extrusionOk="0" h="3738" w="5321">
                  <a:moveTo>
                    <a:pt x="412" y="0"/>
                  </a:moveTo>
                  <a:cubicBezTo>
                    <a:pt x="380" y="32"/>
                    <a:pt x="349" y="64"/>
                    <a:pt x="285" y="95"/>
                  </a:cubicBezTo>
                  <a:cubicBezTo>
                    <a:pt x="330" y="207"/>
                    <a:pt x="248" y="319"/>
                    <a:pt x="152" y="319"/>
                  </a:cubicBezTo>
                  <a:cubicBezTo>
                    <a:pt x="112" y="319"/>
                    <a:pt x="69" y="300"/>
                    <a:pt x="32" y="254"/>
                  </a:cubicBezTo>
                  <a:cubicBezTo>
                    <a:pt x="32" y="254"/>
                    <a:pt x="32" y="285"/>
                    <a:pt x="32" y="285"/>
                  </a:cubicBezTo>
                  <a:cubicBezTo>
                    <a:pt x="32" y="317"/>
                    <a:pt x="32" y="317"/>
                    <a:pt x="0" y="317"/>
                  </a:cubicBezTo>
                  <a:cubicBezTo>
                    <a:pt x="1742" y="1489"/>
                    <a:pt x="3515" y="2629"/>
                    <a:pt x="5321" y="3737"/>
                  </a:cubicBezTo>
                  <a:lnTo>
                    <a:pt x="5321" y="3009"/>
                  </a:lnTo>
                  <a:cubicBezTo>
                    <a:pt x="3674" y="2059"/>
                    <a:pt x="2027" y="1045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64973" y="15751"/>
              <a:ext cx="14245" cy="11197"/>
            </a:xfrm>
            <a:custGeom>
              <a:rect b="b" l="l" r="r" t="t"/>
              <a:pathLst>
                <a:path extrusionOk="0" h="349" w="444">
                  <a:moveTo>
                    <a:pt x="222" y="0"/>
                  </a:moveTo>
                  <a:cubicBezTo>
                    <a:pt x="159" y="32"/>
                    <a:pt x="64" y="63"/>
                    <a:pt x="0" y="63"/>
                  </a:cubicBezTo>
                  <a:cubicBezTo>
                    <a:pt x="159" y="158"/>
                    <a:pt x="285" y="253"/>
                    <a:pt x="444" y="348"/>
                  </a:cubicBezTo>
                  <a:cubicBezTo>
                    <a:pt x="444" y="317"/>
                    <a:pt x="444" y="253"/>
                    <a:pt x="444" y="222"/>
                  </a:cubicBezTo>
                  <a:cubicBezTo>
                    <a:pt x="412" y="158"/>
                    <a:pt x="380" y="63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53808" y="15751"/>
              <a:ext cx="2053" cy="2053"/>
            </a:xfrm>
            <a:custGeom>
              <a:rect b="b" l="l" r="r" t="t"/>
              <a:pathLst>
                <a:path extrusionOk="0" h="64" w="64">
                  <a:moveTo>
                    <a:pt x="1" y="0"/>
                  </a:moveTo>
                  <a:cubicBezTo>
                    <a:pt x="1" y="0"/>
                    <a:pt x="1" y="32"/>
                    <a:pt x="1" y="32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79186" y="15751"/>
              <a:ext cx="3080" cy="2053"/>
            </a:xfrm>
            <a:custGeom>
              <a:rect b="b" l="l" r="r" t="t"/>
              <a:pathLst>
                <a:path extrusionOk="0" h="64" w="96">
                  <a:moveTo>
                    <a:pt x="0" y="0"/>
                  </a:moveTo>
                  <a:cubicBezTo>
                    <a:pt x="32" y="32"/>
                    <a:pt x="64" y="32"/>
                    <a:pt x="95" y="6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72095" y="15751"/>
              <a:ext cx="9176" cy="1444"/>
            </a:xfrm>
            <a:custGeom>
              <a:rect b="b" l="l" r="r" t="t"/>
              <a:pathLst>
                <a:path extrusionOk="0" h="45" w="286">
                  <a:moveTo>
                    <a:pt x="1" y="0"/>
                  </a:moveTo>
                  <a:lnTo>
                    <a:pt x="64" y="32"/>
                  </a:lnTo>
                  <a:cubicBezTo>
                    <a:pt x="83" y="41"/>
                    <a:pt x="104" y="45"/>
                    <a:pt x="126" y="45"/>
                  </a:cubicBezTo>
                  <a:cubicBezTo>
                    <a:pt x="180" y="45"/>
                    <a:pt x="241" y="22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101963" y="267695"/>
              <a:ext cx="31537" cy="21367"/>
            </a:xfrm>
            <a:custGeom>
              <a:rect b="b" l="l" r="r" t="t"/>
              <a:pathLst>
                <a:path extrusionOk="0" h="666" w="983">
                  <a:moveTo>
                    <a:pt x="982" y="1"/>
                  </a:moveTo>
                  <a:lnTo>
                    <a:pt x="982" y="1"/>
                  </a:lnTo>
                  <a:cubicBezTo>
                    <a:pt x="634" y="223"/>
                    <a:pt x="317" y="444"/>
                    <a:pt x="0" y="666"/>
                  </a:cubicBezTo>
                  <a:cubicBezTo>
                    <a:pt x="190" y="571"/>
                    <a:pt x="380" y="444"/>
                    <a:pt x="602" y="349"/>
                  </a:cubicBezTo>
                  <a:cubicBezTo>
                    <a:pt x="729" y="223"/>
                    <a:pt x="855" y="128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6732" y="174239"/>
              <a:ext cx="96536" cy="84345"/>
            </a:xfrm>
            <a:custGeom>
              <a:rect b="b" l="l" r="r" t="t"/>
              <a:pathLst>
                <a:path extrusionOk="0" h="2629" w="3009">
                  <a:moveTo>
                    <a:pt x="3009" y="0"/>
                  </a:moveTo>
                  <a:cubicBezTo>
                    <a:pt x="2819" y="190"/>
                    <a:pt x="2629" y="380"/>
                    <a:pt x="2439" y="539"/>
                  </a:cubicBezTo>
                  <a:cubicBezTo>
                    <a:pt x="1679" y="1204"/>
                    <a:pt x="855" y="1774"/>
                    <a:pt x="0" y="2281"/>
                  </a:cubicBezTo>
                  <a:cubicBezTo>
                    <a:pt x="63" y="2312"/>
                    <a:pt x="127" y="2312"/>
                    <a:pt x="158" y="2312"/>
                  </a:cubicBezTo>
                  <a:cubicBezTo>
                    <a:pt x="191" y="2279"/>
                    <a:pt x="228" y="2266"/>
                    <a:pt x="264" y="2266"/>
                  </a:cubicBezTo>
                  <a:cubicBezTo>
                    <a:pt x="367" y="2266"/>
                    <a:pt x="459" y="2377"/>
                    <a:pt x="412" y="2471"/>
                  </a:cubicBezTo>
                  <a:cubicBezTo>
                    <a:pt x="412" y="2528"/>
                    <a:pt x="412" y="2585"/>
                    <a:pt x="365" y="2619"/>
                  </a:cubicBezTo>
                  <a:lnTo>
                    <a:pt x="365" y="2619"/>
                  </a:lnTo>
                  <a:cubicBezTo>
                    <a:pt x="1309" y="2051"/>
                    <a:pt x="2190" y="1358"/>
                    <a:pt x="3009" y="602"/>
                  </a:cubicBezTo>
                  <a:lnTo>
                    <a:pt x="3009" y="0"/>
                  </a:lnTo>
                  <a:close/>
                  <a:moveTo>
                    <a:pt x="365" y="2619"/>
                  </a:moveTo>
                  <a:cubicBezTo>
                    <a:pt x="359" y="2622"/>
                    <a:pt x="354" y="2626"/>
                    <a:pt x="348" y="2629"/>
                  </a:cubicBezTo>
                  <a:cubicBezTo>
                    <a:pt x="354" y="2626"/>
                    <a:pt x="360" y="2623"/>
                    <a:pt x="365" y="2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92820" y="262626"/>
              <a:ext cx="5133" cy="8149"/>
            </a:xfrm>
            <a:custGeom>
              <a:rect b="b" l="l" r="r" t="t"/>
              <a:pathLst>
                <a:path extrusionOk="0" h="254" w="160">
                  <a:moveTo>
                    <a:pt x="159" y="1"/>
                  </a:moveTo>
                  <a:lnTo>
                    <a:pt x="159" y="1"/>
                  </a:lnTo>
                  <a:cubicBezTo>
                    <a:pt x="101" y="88"/>
                    <a:pt x="43" y="149"/>
                    <a:pt x="9" y="232"/>
                  </a:cubicBezTo>
                  <a:lnTo>
                    <a:pt x="9" y="232"/>
                  </a:lnTo>
                  <a:cubicBezTo>
                    <a:pt x="20" y="219"/>
                    <a:pt x="42" y="212"/>
                    <a:pt x="64" y="191"/>
                  </a:cubicBezTo>
                  <a:cubicBezTo>
                    <a:pt x="96" y="127"/>
                    <a:pt x="127" y="64"/>
                    <a:pt x="159" y="1"/>
                  </a:cubicBezTo>
                  <a:close/>
                  <a:moveTo>
                    <a:pt x="9" y="232"/>
                  </a:moveTo>
                  <a:cubicBezTo>
                    <a:pt x="4" y="237"/>
                    <a:pt x="1" y="244"/>
                    <a:pt x="1" y="254"/>
                  </a:cubicBezTo>
                  <a:cubicBezTo>
                    <a:pt x="3" y="246"/>
                    <a:pt x="6" y="239"/>
                    <a:pt x="9" y="2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148707" y="15751"/>
              <a:ext cx="4107" cy="2053"/>
            </a:xfrm>
            <a:custGeom>
              <a:rect b="b" l="l" r="r" t="t"/>
              <a:pathLst>
                <a:path extrusionOk="0" h="64" w="128">
                  <a:moveTo>
                    <a:pt x="1" y="0"/>
                  </a:moveTo>
                  <a:lnTo>
                    <a:pt x="64" y="63"/>
                  </a:lnTo>
                  <a:cubicBezTo>
                    <a:pt x="96" y="32"/>
                    <a:pt x="127" y="32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163946" y="26916"/>
              <a:ext cx="1059" cy="1059"/>
            </a:xfrm>
            <a:custGeom>
              <a:rect b="b" l="l" r="r" t="t"/>
              <a:pathLst>
                <a:path extrusionOk="0" h="33" w="33">
                  <a:moveTo>
                    <a:pt x="1" y="0"/>
                  </a:moveTo>
                  <a:cubicBezTo>
                    <a:pt x="1" y="32"/>
                    <a:pt x="32" y="32"/>
                    <a:pt x="32" y="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150761" y="15751"/>
              <a:ext cx="18319" cy="12288"/>
            </a:xfrm>
            <a:custGeom>
              <a:rect b="b" l="l" r="r" t="t"/>
              <a:pathLst>
                <a:path extrusionOk="0" h="383" w="571">
                  <a:moveTo>
                    <a:pt x="1" y="0"/>
                  </a:moveTo>
                  <a:cubicBezTo>
                    <a:pt x="64" y="63"/>
                    <a:pt x="96" y="158"/>
                    <a:pt x="128" y="222"/>
                  </a:cubicBezTo>
                  <a:cubicBezTo>
                    <a:pt x="128" y="253"/>
                    <a:pt x="128" y="317"/>
                    <a:pt x="128" y="348"/>
                  </a:cubicBezTo>
                  <a:lnTo>
                    <a:pt x="159" y="380"/>
                  </a:lnTo>
                  <a:cubicBezTo>
                    <a:pt x="191" y="380"/>
                    <a:pt x="191" y="380"/>
                    <a:pt x="191" y="348"/>
                  </a:cubicBezTo>
                  <a:cubicBezTo>
                    <a:pt x="191" y="348"/>
                    <a:pt x="191" y="348"/>
                    <a:pt x="191" y="317"/>
                  </a:cubicBezTo>
                  <a:cubicBezTo>
                    <a:pt x="228" y="363"/>
                    <a:pt x="271" y="382"/>
                    <a:pt x="311" y="382"/>
                  </a:cubicBezTo>
                  <a:cubicBezTo>
                    <a:pt x="407" y="382"/>
                    <a:pt x="489" y="270"/>
                    <a:pt x="444" y="158"/>
                  </a:cubicBezTo>
                  <a:cubicBezTo>
                    <a:pt x="508" y="127"/>
                    <a:pt x="539" y="95"/>
                    <a:pt x="571" y="63"/>
                  </a:cubicBezTo>
                  <a:lnTo>
                    <a:pt x="508" y="0"/>
                  </a:lnTo>
                  <a:lnTo>
                    <a:pt x="476" y="0"/>
                  </a:lnTo>
                  <a:cubicBezTo>
                    <a:pt x="476" y="32"/>
                    <a:pt x="444" y="32"/>
                    <a:pt x="413" y="63"/>
                  </a:cubicBezTo>
                  <a:cubicBezTo>
                    <a:pt x="413" y="63"/>
                    <a:pt x="413" y="63"/>
                    <a:pt x="413" y="32"/>
                  </a:cubicBezTo>
                  <a:cubicBezTo>
                    <a:pt x="413" y="32"/>
                    <a:pt x="413" y="0"/>
                    <a:pt x="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6732" y="232147"/>
              <a:ext cx="59962" cy="427788"/>
            </a:xfrm>
            <a:custGeom>
              <a:rect b="b" l="l" r="r" t="t"/>
              <a:pathLst>
                <a:path extrusionOk="0" h="13334" w="1869">
                  <a:moveTo>
                    <a:pt x="1869" y="0"/>
                  </a:moveTo>
                  <a:cubicBezTo>
                    <a:pt x="887" y="2882"/>
                    <a:pt x="0" y="5828"/>
                    <a:pt x="0" y="8868"/>
                  </a:cubicBezTo>
                  <a:cubicBezTo>
                    <a:pt x="0" y="10546"/>
                    <a:pt x="602" y="12478"/>
                    <a:pt x="1869" y="13333"/>
                  </a:cubicBezTo>
                  <a:lnTo>
                    <a:pt x="1869" y="12731"/>
                  </a:lnTo>
                  <a:cubicBezTo>
                    <a:pt x="1647" y="12541"/>
                    <a:pt x="1457" y="12351"/>
                    <a:pt x="1299" y="12098"/>
                  </a:cubicBezTo>
                  <a:cubicBezTo>
                    <a:pt x="1489" y="11243"/>
                    <a:pt x="1679" y="10388"/>
                    <a:pt x="1869" y="9501"/>
                  </a:cubicBezTo>
                  <a:lnTo>
                    <a:pt x="1869" y="8234"/>
                  </a:lnTo>
                  <a:cubicBezTo>
                    <a:pt x="1647" y="9438"/>
                    <a:pt x="1394" y="10641"/>
                    <a:pt x="1140" y="11876"/>
                  </a:cubicBezTo>
                  <a:cubicBezTo>
                    <a:pt x="982" y="11623"/>
                    <a:pt x="855" y="11401"/>
                    <a:pt x="760" y="11148"/>
                  </a:cubicBezTo>
                  <a:cubicBezTo>
                    <a:pt x="190" y="9659"/>
                    <a:pt x="380" y="7823"/>
                    <a:pt x="570" y="6271"/>
                  </a:cubicBezTo>
                  <a:cubicBezTo>
                    <a:pt x="855" y="4434"/>
                    <a:pt x="1299" y="2629"/>
                    <a:pt x="1869" y="856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8607" y="227399"/>
              <a:ext cx="531415" cy="335679"/>
            </a:xfrm>
            <a:custGeom>
              <a:rect b="b" l="l" r="r" t="t"/>
              <a:pathLst>
                <a:path extrusionOk="0" h="10463" w="16564">
                  <a:moveTo>
                    <a:pt x="11750" y="0"/>
                  </a:moveTo>
                  <a:cubicBezTo>
                    <a:pt x="9337" y="0"/>
                    <a:pt x="6959" y="584"/>
                    <a:pt x="4846" y="1954"/>
                  </a:cubicBezTo>
                  <a:cubicBezTo>
                    <a:pt x="2914" y="3189"/>
                    <a:pt x="1" y="5406"/>
                    <a:pt x="191" y="8002"/>
                  </a:cubicBezTo>
                  <a:cubicBezTo>
                    <a:pt x="254" y="9174"/>
                    <a:pt x="1521" y="10061"/>
                    <a:pt x="2566" y="10283"/>
                  </a:cubicBezTo>
                  <a:cubicBezTo>
                    <a:pt x="3067" y="10408"/>
                    <a:pt x="3569" y="10462"/>
                    <a:pt x="4068" y="10462"/>
                  </a:cubicBezTo>
                  <a:cubicBezTo>
                    <a:pt x="5335" y="10462"/>
                    <a:pt x="6587" y="10112"/>
                    <a:pt x="7791" y="9681"/>
                  </a:cubicBezTo>
                  <a:cubicBezTo>
                    <a:pt x="9565" y="9079"/>
                    <a:pt x="11211" y="8097"/>
                    <a:pt x="12605" y="6799"/>
                  </a:cubicBezTo>
                  <a:cubicBezTo>
                    <a:pt x="14378" y="5215"/>
                    <a:pt x="15233" y="2935"/>
                    <a:pt x="16532" y="1004"/>
                  </a:cubicBezTo>
                  <a:cubicBezTo>
                    <a:pt x="16532" y="1004"/>
                    <a:pt x="16563" y="972"/>
                    <a:pt x="16563" y="972"/>
                  </a:cubicBezTo>
                  <a:lnTo>
                    <a:pt x="16563" y="972"/>
                  </a:lnTo>
                  <a:cubicBezTo>
                    <a:pt x="16373" y="1099"/>
                    <a:pt x="16215" y="1194"/>
                    <a:pt x="16025" y="1289"/>
                  </a:cubicBezTo>
                  <a:cubicBezTo>
                    <a:pt x="15202" y="2714"/>
                    <a:pt x="14473" y="4234"/>
                    <a:pt x="13460" y="5532"/>
                  </a:cubicBezTo>
                  <a:cubicBezTo>
                    <a:pt x="12351" y="6926"/>
                    <a:pt x="10895" y="8002"/>
                    <a:pt x="9216" y="8731"/>
                  </a:cubicBezTo>
                  <a:cubicBezTo>
                    <a:pt x="8519" y="9079"/>
                    <a:pt x="7791" y="9364"/>
                    <a:pt x="7063" y="9586"/>
                  </a:cubicBezTo>
                  <a:cubicBezTo>
                    <a:pt x="8741" y="8161"/>
                    <a:pt x="10451" y="6799"/>
                    <a:pt x="12003" y="5215"/>
                  </a:cubicBezTo>
                  <a:cubicBezTo>
                    <a:pt x="13270" y="3980"/>
                    <a:pt x="14885" y="2777"/>
                    <a:pt x="15962" y="1352"/>
                  </a:cubicBezTo>
                  <a:lnTo>
                    <a:pt x="15962" y="1352"/>
                  </a:lnTo>
                  <a:cubicBezTo>
                    <a:pt x="15772" y="1447"/>
                    <a:pt x="15613" y="1510"/>
                    <a:pt x="15455" y="1605"/>
                  </a:cubicBezTo>
                  <a:cubicBezTo>
                    <a:pt x="14220" y="2745"/>
                    <a:pt x="13016" y="3854"/>
                    <a:pt x="11845" y="5025"/>
                  </a:cubicBezTo>
                  <a:cubicBezTo>
                    <a:pt x="10230" y="6641"/>
                    <a:pt x="8456" y="8066"/>
                    <a:pt x="6809" y="9649"/>
                  </a:cubicBezTo>
                  <a:cubicBezTo>
                    <a:pt x="6809" y="9649"/>
                    <a:pt x="6778" y="9649"/>
                    <a:pt x="6778" y="9681"/>
                  </a:cubicBezTo>
                  <a:cubicBezTo>
                    <a:pt x="6049" y="9871"/>
                    <a:pt x="5289" y="10029"/>
                    <a:pt x="4529" y="10124"/>
                  </a:cubicBezTo>
                  <a:cubicBezTo>
                    <a:pt x="4393" y="10131"/>
                    <a:pt x="4258" y="10135"/>
                    <a:pt x="4124" y="10135"/>
                  </a:cubicBezTo>
                  <a:cubicBezTo>
                    <a:pt x="3635" y="10135"/>
                    <a:pt x="3158" y="10083"/>
                    <a:pt x="2661" y="9934"/>
                  </a:cubicBezTo>
                  <a:cubicBezTo>
                    <a:pt x="4909" y="8857"/>
                    <a:pt x="6841" y="7211"/>
                    <a:pt x="8900" y="5786"/>
                  </a:cubicBezTo>
                  <a:cubicBezTo>
                    <a:pt x="10831" y="4455"/>
                    <a:pt x="12890" y="3252"/>
                    <a:pt x="14853" y="1922"/>
                  </a:cubicBezTo>
                  <a:lnTo>
                    <a:pt x="14853" y="1922"/>
                  </a:lnTo>
                  <a:cubicBezTo>
                    <a:pt x="14537" y="2080"/>
                    <a:pt x="14252" y="2207"/>
                    <a:pt x="13935" y="2334"/>
                  </a:cubicBezTo>
                  <a:cubicBezTo>
                    <a:pt x="12478" y="3284"/>
                    <a:pt x="10990" y="4202"/>
                    <a:pt x="9533" y="5152"/>
                  </a:cubicBezTo>
                  <a:cubicBezTo>
                    <a:pt x="7158" y="6704"/>
                    <a:pt x="5036" y="8636"/>
                    <a:pt x="2439" y="9871"/>
                  </a:cubicBezTo>
                  <a:cubicBezTo>
                    <a:pt x="1521" y="9586"/>
                    <a:pt x="761" y="8984"/>
                    <a:pt x="602" y="8002"/>
                  </a:cubicBezTo>
                  <a:cubicBezTo>
                    <a:pt x="1647" y="7432"/>
                    <a:pt x="2756" y="6957"/>
                    <a:pt x="3896" y="6546"/>
                  </a:cubicBezTo>
                  <a:cubicBezTo>
                    <a:pt x="5258" y="5976"/>
                    <a:pt x="6588" y="5279"/>
                    <a:pt x="7981" y="4677"/>
                  </a:cubicBezTo>
                  <a:cubicBezTo>
                    <a:pt x="8868" y="4297"/>
                    <a:pt x="9755" y="3917"/>
                    <a:pt x="10641" y="3537"/>
                  </a:cubicBezTo>
                  <a:cubicBezTo>
                    <a:pt x="10578" y="3474"/>
                    <a:pt x="10610" y="3410"/>
                    <a:pt x="10673" y="3379"/>
                  </a:cubicBezTo>
                  <a:cubicBezTo>
                    <a:pt x="11306" y="3062"/>
                    <a:pt x="11908" y="2777"/>
                    <a:pt x="12541" y="2492"/>
                  </a:cubicBezTo>
                  <a:lnTo>
                    <a:pt x="12541" y="2492"/>
                  </a:lnTo>
                  <a:cubicBezTo>
                    <a:pt x="11116" y="3094"/>
                    <a:pt x="9691" y="3664"/>
                    <a:pt x="8298" y="4265"/>
                  </a:cubicBezTo>
                  <a:cubicBezTo>
                    <a:pt x="6904" y="4835"/>
                    <a:pt x="5543" y="5532"/>
                    <a:pt x="4149" y="6134"/>
                  </a:cubicBezTo>
                  <a:cubicBezTo>
                    <a:pt x="2914" y="6609"/>
                    <a:pt x="1742" y="7116"/>
                    <a:pt x="571" y="7717"/>
                  </a:cubicBezTo>
                  <a:cubicBezTo>
                    <a:pt x="571" y="7654"/>
                    <a:pt x="571" y="7591"/>
                    <a:pt x="571" y="7559"/>
                  </a:cubicBezTo>
                  <a:cubicBezTo>
                    <a:pt x="602" y="6609"/>
                    <a:pt x="1109" y="5722"/>
                    <a:pt x="1837" y="4930"/>
                  </a:cubicBezTo>
                  <a:cubicBezTo>
                    <a:pt x="4339" y="4044"/>
                    <a:pt x="6999" y="3505"/>
                    <a:pt x="9565" y="2745"/>
                  </a:cubicBezTo>
                  <a:cubicBezTo>
                    <a:pt x="10800" y="2365"/>
                    <a:pt x="12066" y="2017"/>
                    <a:pt x="13302" y="1669"/>
                  </a:cubicBezTo>
                  <a:cubicBezTo>
                    <a:pt x="13935" y="1510"/>
                    <a:pt x="14537" y="1384"/>
                    <a:pt x="15138" y="1225"/>
                  </a:cubicBezTo>
                  <a:cubicBezTo>
                    <a:pt x="15360" y="1130"/>
                    <a:pt x="15582" y="1004"/>
                    <a:pt x="15772" y="877"/>
                  </a:cubicBezTo>
                  <a:lnTo>
                    <a:pt x="15772" y="877"/>
                  </a:lnTo>
                  <a:cubicBezTo>
                    <a:pt x="14790" y="1130"/>
                    <a:pt x="13777" y="1289"/>
                    <a:pt x="12795" y="1542"/>
                  </a:cubicBezTo>
                  <a:cubicBezTo>
                    <a:pt x="11528" y="1890"/>
                    <a:pt x="10261" y="2270"/>
                    <a:pt x="9026" y="2650"/>
                  </a:cubicBezTo>
                  <a:cubicBezTo>
                    <a:pt x="6714" y="3379"/>
                    <a:pt x="4371" y="3949"/>
                    <a:pt x="2091" y="4677"/>
                  </a:cubicBezTo>
                  <a:cubicBezTo>
                    <a:pt x="3072" y="3695"/>
                    <a:pt x="4181" y="2872"/>
                    <a:pt x="5384" y="2175"/>
                  </a:cubicBezTo>
                  <a:cubicBezTo>
                    <a:pt x="7469" y="969"/>
                    <a:pt x="9712" y="515"/>
                    <a:pt x="11995" y="515"/>
                  </a:cubicBezTo>
                  <a:cubicBezTo>
                    <a:pt x="13249" y="515"/>
                    <a:pt x="14514" y="652"/>
                    <a:pt x="15772" y="877"/>
                  </a:cubicBezTo>
                  <a:cubicBezTo>
                    <a:pt x="15930" y="814"/>
                    <a:pt x="16057" y="719"/>
                    <a:pt x="16215" y="624"/>
                  </a:cubicBezTo>
                  <a:cubicBezTo>
                    <a:pt x="14750" y="224"/>
                    <a:pt x="13244" y="0"/>
                    <a:pt x="11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5078" y="246905"/>
              <a:ext cx="195607" cy="94002"/>
            </a:xfrm>
            <a:custGeom>
              <a:rect b="b" l="l" r="r" t="t"/>
              <a:pathLst>
                <a:path extrusionOk="0" h="2930" w="6097">
                  <a:moveTo>
                    <a:pt x="5889" y="1"/>
                  </a:moveTo>
                  <a:cubicBezTo>
                    <a:pt x="5854" y="1"/>
                    <a:pt x="5821" y="14"/>
                    <a:pt x="5796" y="47"/>
                  </a:cubicBezTo>
                  <a:cubicBezTo>
                    <a:pt x="5765" y="47"/>
                    <a:pt x="5701" y="47"/>
                    <a:pt x="5638" y="16"/>
                  </a:cubicBezTo>
                  <a:cubicBezTo>
                    <a:pt x="5480" y="111"/>
                    <a:pt x="5353" y="206"/>
                    <a:pt x="5195" y="269"/>
                  </a:cubicBezTo>
                  <a:cubicBezTo>
                    <a:pt x="5005" y="396"/>
                    <a:pt x="4783" y="522"/>
                    <a:pt x="4561" y="617"/>
                  </a:cubicBezTo>
                  <a:cubicBezTo>
                    <a:pt x="4878" y="554"/>
                    <a:pt x="5195" y="459"/>
                    <a:pt x="5480" y="364"/>
                  </a:cubicBezTo>
                  <a:lnTo>
                    <a:pt x="5480" y="364"/>
                  </a:lnTo>
                  <a:cubicBezTo>
                    <a:pt x="4308" y="902"/>
                    <a:pt x="3136" y="1409"/>
                    <a:pt x="1964" y="1884"/>
                  </a:cubicBezTo>
                  <a:cubicBezTo>
                    <a:pt x="1331" y="2169"/>
                    <a:pt x="729" y="2454"/>
                    <a:pt x="96" y="2771"/>
                  </a:cubicBezTo>
                  <a:cubicBezTo>
                    <a:pt x="33" y="2802"/>
                    <a:pt x="1" y="2866"/>
                    <a:pt x="64" y="2929"/>
                  </a:cubicBezTo>
                  <a:cubicBezTo>
                    <a:pt x="1584" y="2296"/>
                    <a:pt x="3105" y="1662"/>
                    <a:pt x="4593" y="934"/>
                  </a:cubicBezTo>
                  <a:lnTo>
                    <a:pt x="4593" y="934"/>
                  </a:lnTo>
                  <a:cubicBezTo>
                    <a:pt x="4181" y="1219"/>
                    <a:pt x="3770" y="1472"/>
                    <a:pt x="3358" y="1726"/>
                  </a:cubicBezTo>
                  <a:cubicBezTo>
                    <a:pt x="3675" y="1599"/>
                    <a:pt x="3960" y="1472"/>
                    <a:pt x="4276" y="1314"/>
                  </a:cubicBezTo>
                  <a:cubicBezTo>
                    <a:pt x="4593" y="1092"/>
                    <a:pt x="4910" y="871"/>
                    <a:pt x="5258" y="649"/>
                  </a:cubicBezTo>
                  <a:lnTo>
                    <a:pt x="5258" y="649"/>
                  </a:lnTo>
                  <a:cubicBezTo>
                    <a:pt x="5131" y="776"/>
                    <a:pt x="5005" y="871"/>
                    <a:pt x="4878" y="997"/>
                  </a:cubicBezTo>
                  <a:cubicBezTo>
                    <a:pt x="5036" y="902"/>
                    <a:pt x="5195" y="839"/>
                    <a:pt x="5385" y="744"/>
                  </a:cubicBezTo>
                  <a:cubicBezTo>
                    <a:pt x="5416" y="649"/>
                    <a:pt x="5480" y="586"/>
                    <a:pt x="5543" y="491"/>
                  </a:cubicBezTo>
                  <a:lnTo>
                    <a:pt x="5543" y="491"/>
                  </a:lnTo>
                  <a:cubicBezTo>
                    <a:pt x="5511" y="554"/>
                    <a:pt x="5480" y="617"/>
                    <a:pt x="5448" y="681"/>
                  </a:cubicBezTo>
                  <a:cubicBezTo>
                    <a:pt x="5638" y="586"/>
                    <a:pt x="5796" y="459"/>
                    <a:pt x="5986" y="364"/>
                  </a:cubicBezTo>
                  <a:cubicBezTo>
                    <a:pt x="6018" y="332"/>
                    <a:pt x="6050" y="269"/>
                    <a:pt x="6050" y="206"/>
                  </a:cubicBezTo>
                  <a:cubicBezTo>
                    <a:pt x="6097" y="112"/>
                    <a:pt x="5987" y="1"/>
                    <a:pt x="5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355992" y="15751"/>
              <a:ext cx="515149" cy="207028"/>
            </a:xfrm>
            <a:custGeom>
              <a:rect b="b" l="l" r="r" t="t"/>
              <a:pathLst>
                <a:path extrusionOk="0" h="6453" w="16057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 rot="-5400000">
            <a:off x="-506490" y="2143310"/>
            <a:ext cx="1441309" cy="434415"/>
            <a:chOff x="2245780" y="15751"/>
            <a:chExt cx="1872559" cy="564395"/>
          </a:xfrm>
        </p:grpSpPr>
        <p:sp>
          <p:nvSpPr>
            <p:cNvPr id="107" name="Google Shape;107;p3"/>
            <p:cNvSpPr/>
            <p:nvPr/>
          </p:nvSpPr>
          <p:spPr>
            <a:xfrm flipH="1">
              <a:off x="3133791" y="15751"/>
              <a:ext cx="241838" cy="564395"/>
            </a:xfrm>
            <a:custGeom>
              <a:rect b="b" l="l" r="r" t="t"/>
              <a:pathLst>
                <a:path extrusionOk="0" h="17592" w="7538">
                  <a:moveTo>
                    <a:pt x="4624" y="4750"/>
                  </a:moveTo>
                  <a:cubicBezTo>
                    <a:pt x="4656" y="4782"/>
                    <a:pt x="4687" y="4814"/>
                    <a:pt x="4719" y="4845"/>
                  </a:cubicBezTo>
                  <a:cubicBezTo>
                    <a:pt x="4719" y="4877"/>
                    <a:pt x="4782" y="4909"/>
                    <a:pt x="4814" y="4909"/>
                  </a:cubicBezTo>
                  <a:cubicBezTo>
                    <a:pt x="6366" y="4940"/>
                    <a:pt x="6904" y="6777"/>
                    <a:pt x="7062" y="8012"/>
                  </a:cubicBezTo>
                  <a:cubicBezTo>
                    <a:pt x="7105" y="8205"/>
                    <a:pt x="7018" y="8282"/>
                    <a:pt x="6868" y="8282"/>
                  </a:cubicBezTo>
                  <a:cubicBezTo>
                    <a:pt x="6797" y="8282"/>
                    <a:pt x="6711" y="8265"/>
                    <a:pt x="6619" y="8234"/>
                  </a:cubicBezTo>
                  <a:cubicBezTo>
                    <a:pt x="6461" y="8202"/>
                    <a:pt x="6334" y="8139"/>
                    <a:pt x="6176" y="8076"/>
                  </a:cubicBezTo>
                  <a:cubicBezTo>
                    <a:pt x="5986" y="7981"/>
                    <a:pt x="5764" y="7854"/>
                    <a:pt x="5574" y="7727"/>
                  </a:cubicBezTo>
                  <a:cubicBezTo>
                    <a:pt x="5257" y="7506"/>
                    <a:pt x="4972" y="7189"/>
                    <a:pt x="4814" y="6809"/>
                  </a:cubicBezTo>
                  <a:cubicBezTo>
                    <a:pt x="4782" y="6777"/>
                    <a:pt x="4782" y="6745"/>
                    <a:pt x="4751" y="6714"/>
                  </a:cubicBezTo>
                  <a:cubicBezTo>
                    <a:pt x="4624" y="6460"/>
                    <a:pt x="4497" y="6175"/>
                    <a:pt x="4371" y="5890"/>
                  </a:cubicBezTo>
                  <a:cubicBezTo>
                    <a:pt x="4352" y="5798"/>
                    <a:pt x="4280" y="5749"/>
                    <a:pt x="4204" y="5749"/>
                  </a:cubicBezTo>
                  <a:cubicBezTo>
                    <a:pt x="4150" y="5749"/>
                    <a:pt x="4094" y="5774"/>
                    <a:pt x="4054" y="5827"/>
                  </a:cubicBezTo>
                  <a:cubicBezTo>
                    <a:pt x="3452" y="6397"/>
                    <a:pt x="2787" y="6904"/>
                    <a:pt x="2090" y="7316"/>
                  </a:cubicBezTo>
                  <a:cubicBezTo>
                    <a:pt x="2027" y="7379"/>
                    <a:pt x="1964" y="7411"/>
                    <a:pt x="1900" y="7442"/>
                  </a:cubicBezTo>
                  <a:cubicBezTo>
                    <a:pt x="1869" y="7474"/>
                    <a:pt x="1837" y="7506"/>
                    <a:pt x="1805" y="7506"/>
                  </a:cubicBezTo>
                  <a:cubicBezTo>
                    <a:pt x="1821" y="7496"/>
                    <a:pt x="1828" y="7492"/>
                    <a:pt x="1826" y="7492"/>
                  </a:cubicBezTo>
                  <a:lnTo>
                    <a:pt x="1826" y="7492"/>
                  </a:lnTo>
                  <a:cubicBezTo>
                    <a:pt x="1801" y="7492"/>
                    <a:pt x="492" y="8142"/>
                    <a:pt x="387" y="8142"/>
                  </a:cubicBezTo>
                  <a:cubicBezTo>
                    <a:pt x="383" y="8142"/>
                    <a:pt x="380" y="8141"/>
                    <a:pt x="380" y="8139"/>
                  </a:cubicBezTo>
                  <a:cubicBezTo>
                    <a:pt x="475" y="7601"/>
                    <a:pt x="697" y="7094"/>
                    <a:pt x="1045" y="6682"/>
                  </a:cubicBezTo>
                  <a:cubicBezTo>
                    <a:pt x="1837" y="5479"/>
                    <a:pt x="3199" y="4782"/>
                    <a:pt x="4624" y="4750"/>
                  </a:cubicBezTo>
                  <a:close/>
                  <a:moveTo>
                    <a:pt x="4782" y="7442"/>
                  </a:moveTo>
                  <a:cubicBezTo>
                    <a:pt x="5162" y="7917"/>
                    <a:pt x="5669" y="8297"/>
                    <a:pt x="6239" y="8487"/>
                  </a:cubicBezTo>
                  <a:cubicBezTo>
                    <a:pt x="6271" y="9057"/>
                    <a:pt x="6239" y="9627"/>
                    <a:pt x="6176" y="10197"/>
                  </a:cubicBezTo>
                  <a:cubicBezTo>
                    <a:pt x="5922" y="12383"/>
                    <a:pt x="4846" y="14314"/>
                    <a:pt x="3547" y="16024"/>
                  </a:cubicBezTo>
                  <a:cubicBezTo>
                    <a:pt x="3452" y="16151"/>
                    <a:pt x="3357" y="16246"/>
                    <a:pt x="3262" y="16373"/>
                  </a:cubicBezTo>
                  <a:cubicBezTo>
                    <a:pt x="3611" y="15011"/>
                    <a:pt x="4054" y="13681"/>
                    <a:pt x="4307" y="12288"/>
                  </a:cubicBezTo>
                  <a:cubicBezTo>
                    <a:pt x="4592" y="10672"/>
                    <a:pt x="4751" y="9057"/>
                    <a:pt x="4782" y="7442"/>
                  </a:cubicBezTo>
                  <a:close/>
                  <a:moveTo>
                    <a:pt x="4117" y="6302"/>
                  </a:moveTo>
                  <a:cubicBezTo>
                    <a:pt x="4276" y="6650"/>
                    <a:pt x="4466" y="6999"/>
                    <a:pt x="4687" y="7347"/>
                  </a:cubicBezTo>
                  <a:cubicBezTo>
                    <a:pt x="4592" y="8994"/>
                    <a:pt x="4402" y="10609"/>
                    <a:pt x="4086" y="12256"/>
                  </a:cubicBezTo>
                  <a:cubicBezTo>
                    <a:pt x="3801" y="13744"/>
                    <a:pt x="3231" y="15138"/>
                    <a:pt x="2851" y="16626"/>
                  </a:cubicBezTo>
                  <a:cubicBezTo>
                    <a:pt x="2249" y="13269"/>
                    <a:pt x="2534" y="9849"/>
                    <a:pt x="3674" y="6650"/>
                  </a:cubicBezTo>
                  <a:cubicBezTo>
                    <a:pt x="3832" y="6524"/>
                    <a:pt x="3991" y="6429"/>
                    <a:pt x="4117" y="6302"/>
                  </a:cubicBezTo>
                  <a:close/>
                  <a:moveTo>
                    <a:pt x="3579" y="6714"/>
                  </a:moveTo>
                  <a:lnTo>
                    <a:pt x="3579" y="6714"/>
                  </a:lnTo>
                  <a:cubicBezTo>
                    <a:pt x="2344" y="9881"/>
                    <a:pt x="1995" y="13333"/>
                    <a:pt x="2565" y="16690"/>
                  </a:cubicBezTo>
                  <a:cubicBezTo>
                    <a:pt x="2280" y="16563"/>
                    <a:pt x="2027" y="16056"/>
                    <a:pt x="1679" y="15359"/>
                  </a:cubicBezTo>
                  <a:cubicBezTo>
                    <a:pt x="1140" y="14156"/>
                    <a:pt x="824" y="12889"/>
                    <a:pt x="792" y="11591"/>
                  </a:cubicBezTo>
                  <a:cubicBezTo>
                    <a:pt x="729" y="10292"/>
                    <a:pt x="1045" y="9026"/>
                    <a:pt x="1710" y="7949"/>
                  </a:cubicBezTo>
                  <a:cubicBezTo>
                    <a:pt x="2375" y="7601"/>
                    <a:pt x="3009" y="7189"/>
                    <a:pt x="3579" y="6714"/>
                  </a:cubicBezTo>
                  <a:close/>
                  <a:moveTo>
                    <a:pt x="6017" y="0"/>
                  </a:moveTo>
                  <a:cubicBezTo>
                    <a:pt x="5669" y="1520"/>
                    <a:pt x="5194" y="3040"/>
                    <a:pt x="4592" y="4465"/>
                  </a:cubicBezTo>
                  <a:cubicBezTo>
                    <a:pt x="4460" y="4445"/>
                    <a:pt x="4327" y="4436"/>
                    <a:pt x="4194" y="4436"/>
                  </a:cubicBezTo>
                  <a:cubicBezTo>
                    <a:pt x="2222" y="4436"/>
                    <a:pt x="208" y="6551"/>
                    <a:pt x="0" y="8361"/>
                  </a:cubicBezTo>
                  <a:cubicBezTo>
                    <a:pt x="0" y="8498"/>
                    <a:pt x="96" y="8588"/>
                    <a:pt x="205" y="8588"/>
                  </a:cubicBezTo>
                  <a:cubicBezTo>
                    <a:pt x="221" y="8588"/>
                    <a:pt x="237" y="8586"/>
                    <a:pt x="254" y="8582"/>
                  </a:cubicBezTo>
                  <a:cubicBezTo>
                    <a:pt x="697" y="8424"/>
                    <a:pt x="1140" y="8234"/>
                    <a:pt x="1584" y="8012"/>
                  </a:cubicBezTo>
                  <a:lnTo>
                    <a:pt x="1584" y="8012"/>
                  </a:lnTo>
                  <a:cubicBezTo>
                    <a:pt x="1045" y="8962"/>
                    <a:pt x="729" y="9976"/>
                    <a:pt x="602" y="11052"/>
                  </a:cubicBezTo>
                  <a:cubicBezTo>
                    <a:pt x="349" y="13333"/>
                    <a:pt x="1330" y="15581"/>
                    <a:pt x="2534" y="17418"/>
                  </a:cubicBezTo>
                  <a:cubicBezTo>
                    <a:pt x="2565" y="17481"/>
                    <a:pt x="2629" y="17513"/>
                    <a:pt x="2660" y="17513"/>
                  </a:cubicBezTo>
                  <a:cubicBezTo>
                    <a:pt x="2700" y="17566"/>
                    <a:pt x="2756" y="17591"/>
                    <a:pt x="2813" y="17591"/>
                  </a:cubicBezTo>
                  <a:cubicBezTo>
                    <a:pt x="2892" y="17591"/>
                    <a:pt x="2972" y="17542"/>
                    <a:pt x="3009" y="17450"/>
                  </a:cubicBezTo>
                  <a:cubicBezTo>
                    <a:pt x="3009" y="17323"/>
                    <a:pt x="3041" y="17228"/>
                    <a:pt x="3072" y="17101"/>
                  </a:cubicBezTo>
                  <a:cubicBezTo>
                    <a:pt x="5099" y="14694"/>
                    <a:pt x="6524" y="12003"/>
                    <a:pt x="6651" y="8804"/>
                  </a:cubicBezTo>
                  <a:cubicBezTo>
                    <a:pt x="6651" y="8741"/>
                    <a:pt x="6651" y="8677"/>
                    <a:pt x="6651" y="8614"/>
                  </a:cubicBezTo>
                  <a:cubicBezTo>
                    <a:pt x="6872" y="8646"/>
                    <a:pt x="7094" y="8709"/>
                    <a:pt x="7348" y="8709"/>
                  </a:cubicBezTo>
                  <a:cubicBezTo>
                    <a:pt x="7443" y="8709"/>
                    <a:pt x="7538" y="8614"/>
                    <a:pt x="7538" y="8487"/>
                  </a:cubicBezTo>
                  <a:cubicBezTo>
                    <a:pt x="7474" y="6999"/>
                    <a:pt x="6809" y="4940"/>
                    <a:pt x="5162" y="4624"/>
                  </a:cubicBezTo>
                  <a:cubicBezTo>
                    <a:pt x="5764" y="3104"/>
                    <a:pt x="6239" y="1583"/>
                    <a:pt x="65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3384741" y="15751"/>
              <a:ext cx="580180" cy="367120"/>
            </a:xfrm>
            <a:custGeom>
              <a:rect b="b" l="l" r="r" t="t"/>
              <a:pathLst>
                <a:path extrusionOk="0" h="11443" w="18084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2340263" y="15751"/>
              <a:ext cx="230673" cy="290603"/>
            </a:xfrm>
            <a:custGeom>
              <a:rect b="b" l="l" r="r" t="t"/>
              <a:pathLst>
                <a:path extrusionOk="0" h="9058" w="7190">
                  <a:moveTo>
                    <a:pt x="5922" y="7189"/>
                  </a:moveTo>
                  <a:cubicBezTo>
                    <a:pt x="6366" y="7189"/>
                    <a:pt x="6746" y="7569"/>
                    <a:pt x="6777" y="8044"/>
                  </a:cubicBezTo>
                  <a:cubicBezTo>
                    <a:pt x="6746" y="8329"/>
                    <a:pt x="6524" y="8582"/>
                    <a:pt x="6207" y="8677"/>
                  </a:cubicBezTo>
                  <a:cubicBezTo>
                    <a:pt x="6081" y="8693"/>
                    <a:pt x="5954" y="8701"/>
                    <a:pt x="5827" y="8701"/>
                  </a:cubicBezTo>
                  <a:cubicBezTo>
                    <a:pt x="5701" y="8701"/>
                    <a:pt x="5574" y="8693"/>
                    <a:pt x="5447" y="8677"/>
                  </a:cubicBezTo>
                  <a:cubicBezTo>
                    <a:pt x="5416" y="8677"/>
                    <a:pt x="5352" y="8709"/>
                    <a:pt x="5321" y="8772"/>
                  </a:cubicBezTo>
                  <a:cubicBezTo>
                    <a:pt x="5099" y="8741"/>
                    <a:pt x="4909" y="8582"/>
                    <a:pt x="4814" y="8361"/>
                  </a:cubicBezTo>
                  <a:cubicBezTo>
                    <a:pt x="4592" y="7791"/>
                    <a:pt x="5416" y="7221"/>
                    <a:pt x="5922" y="7221"/>
                  </a:cubicBezTo>
                  <a:lnTo>
                    <a:pt x="5922" y="7189"/>
                  </a:lnTo>
                  <a:close/>
                  <a:moveTo>
                    <a:pt x="0" y="0"/>
                  </a:moveTo>
                  <a:cubicBezTo>
                    <a:pt x="1900" y="2248"/>
                    <a:pt x="3642" y="4624"/>
                    <a:pt x="5194" y="7126"/>
                  </a:cubicBezTo>
                  <a:cubicBezTo>
                    <a:pt x="4782" y="7411"/>
                    <a:pt x="4561" y="7822"/>
                    <a:pt x="4561" y="8297"/>
                  </a:cubicBezTo>
                  <a:cubicBezTo>
                    <a:pt x="4592" y="8804"/>
                    <a:pt x="5004" y="8962"/>
                    <a:pt x="5447" y="8962"/>
                  </a:cubicBezTo>
                  <a:cubicBezTo>
                    <a:pt x="5606" y="9027"/>
                    <a:pt x="5768" y="9058"/>
                    <a:pt x="5926" y="9058"/>
                  </a:cubicBezTo>
                  <a:cubicBezTo>
                    <a:pt x="6461" y="9058"/>
                    <a:pt x="6947" y="8709"/>
                    <a:pt x="7094" y="8171"/>
                  </a:cubicBezTo>
                  <a:cubicBezTo>
                    <a:pt x="7189" y="7506"/>
                    <a:pt x="6587" y="6967"/>
                    <a:pt x="6017" y="6904"/>
                  </a:cubicBezTo>
                  <a:cubicBezTo>
                    <a:pt x="5970" y="6899"/>
                    <a:pt x="5923" y="6896"/>
                    <a:pt x="5877" y="6896"/>
                  </a:cubicBezTo>
                  <a:cubicBezTo>
                    <a:pt x="5649" y="6896"/>
                    <a:pt x="5442" y="6962"/>
                    <a:pt x="5257" y="7094"/>
                  </a:cubicBezTo>
                  <a:cubicBezTo>
                    <a:pt x="3895" y="4560"/>
                    <a:pt x="2249" y="2185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2245780" y="15751"/>
              <a:ext cx="243891" cy="185950"/>
            </a:xfrm>
            <a:custGeom>
              <a:rect b="b" l="l" r="r" t="t"/>
              <a:pathLst>
                <a:path extrusionOk="0" h="5796" w="7602">
                  <a:moveTo>
                    <a:pt x="5638" y="3420"/>
                  </a:moveTo>
                  <a:cubicBezTo>
                    <a:pt x="5511" y="3547"/>
                    <a:pt x="5384" y="3642"/>
                    <a:pt x="5289" y="3769"/>
                  </a:cubicBezTo>
                  <a:cubicBezTo>
                    <a:pt x="5384" y="3642"/>
                    <a:pt x="5479" y="3515"/>
                    <a:pt x="5638" y="3420"/>
                  </a:cubicBezTo>
                  <a:close/>
                  <a:moveTo>
                    <a:pt x="6357" y="3412"/>
                  </a:moveTo>
                  <a:cubicBezTo>
                    <a:pt x="6433" y="3412"/>
                    <a:pt x="6511" y="3425"/>
                    <a:pt x="6588" y="3452"/>
                  </a:cubicBezTo>
                  <a:cubicBezTo>
                    <a:pt x="7221" y="3642"/>
                    <a:pt x="7221" y="4592"/>
                    <a:pt x="6905" y="5035"/>
                  </a:cubicBezTo>
                  <a:cubicBezTo>
                    <a:pt x="6706" y="5325"/>
                    <a:pt x="6310" y="5490"/>
                    <a:pt x="5937" y="5490"/>
                  </a:cubicBezTo>
                  <a:cubicBezTo>
                    <a:pt x="5657" y="5490"/>
                    <a:pt x="5389" y="5397"/>
                    <a:pt x="5226" y="5194"/>
                  </a:cubicBezTo>
                  <a:cubicBezTo>
                    <a:pt x="5004" y="4877"/>
                    <a:pt x="4973" y="4497"/>
                    <a:pt x="5099" y="4149"/>
                  </a:cubicBezTo>
                  <a:lnTo>
                    <a:pt x="5163" y="4149"/>
                  </a:lnTo>
                  <a:cubicBezTo>
                    <a:pt x="5461" y="3850"/>
                    <a:pt x="5899" y="3412"/>
                    <a:pt x="6357" y="3412"/>
                  </a:cubicBezTo>
                  <a:close/>
                  <a:moveTo>
                    <a:pt x="1" y="0"/>
                  </a:moveTo>
                  <a:cubicBezTo>
                    <a:pt x="1964" y="855"/>
                    <a:pt x="3801" y="1963"/>
                    <a:pt x="5479" y="3294"/>
                  </a:cubicBezTo>
                  <a:cubicBezTo>
                    <a:pt x="5194" y="3484"/>
                    <a:pt x="5004" y="3769"/>
                    <a:pt x="4941" y="4085"/>
                  </a:cubicBezTo>
                  <a:cubicBezTo>
                    <a:pt x="4814" y="4497"/>
                    <a:pt x="4846" y="4940"/>
                    <a:pt x="5036" y="5320"/>
                  </a:cubicBezTo>
                  <a:cubicBezTo>
                    <a:pt x="5248" y="5646"/>
                    <a:pt x="5627" y="5796"/>
                    <a:pt x="6014" y="5796"/>
                  </a:cubicBezTo>
                  <a:cubicBezTo>
                    <a:pt x="6380" y="5796"/>
                    <a:pt x="6753" y="5662"/>
                    <a:pt x="7000" y="5415"/>
                  </a:cubicBezTo>
                  <a:cubicBezTo>
                    <a:pt x="7570" y="4845"/>
                    <a:pt x="7601" y="3959"/>
                    <a:pt x="7063" y="3389"/>
                  </a:cubicBezTo>
                  <a:cubicBezTo>
                    <a:pt x="6890" y="3181"/>
                    <a:pt x="6642" y="3078"/>
                    <a:pt x="6396" y="3078"/>
                  </a:cubicBezTo>
                  <a:cubicBezTo>
                    <a:pt x="6190" y="3078"/>
                    <a:pt x="5986" y="3150"/>
                    <a:pt x="5828" y="3294"/>
                  </a:cubicBezTo>
                  <a:cubicBezTo>
                    <a:pt x="4213" y="1963"/>
                    <a:pt x="2471" y="855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2674563" y="15751"/>
              <a:ext cx="114823" cy="167695"/>
            </a:xfrm>
            <a:custGeom>
              <a:rect b="b" l="l" r="r" t="t"/>
              <a:pathLst>
                <a:path extrusionOk="0" h="5227" w="3579">
                  <a:moveTo>
                    <a:pt x="1489" y="2945"/>
                  </a:moveTo>
                  <a:cubicBezTo>
                    <a:pt x="1584" y="2945"/>
                    <a:pt x="1679" y="2977"/>
                    <a:pt x="1742" y="3040"/>
                  </a:cubicBezTo>
                  <a:cubicBezTo>
                    <a:pt x="1742" y="3072"/>
                    <a:pt x="1710" y="3104"/>
                    <a:pt x="1774" y="3135"/>
                  </a:cubicBezTo>
                  <a:cubicBezTo>
                    <a:pt x="2344" y="3515"/>
                    <a:pt x="2756" y="4275"/>
                    <a:pt x="2027" y="4782"/>
                  </a:cubicBezTo>
                  <a:cubicBezTo>
                    <a:pt x="1852" y="4885"/>
                    <a:pt x="1663" y="4935"/>
                    <a:pt x="1478" y="4935"/>
                  </a:cubicBezTo>
                  <a:cubicBezTo>
                    <a:pt x="1096" y="4935"/>
                    <a:pt x="731" y="4723"/>
                    <a:pt x="539" y="4339"/>
                  </a:cubicBezTo>
                  <a:cubicBezTo>
                    <a:pt x="380" y="3927"/>
                    <a:pt x="507" y="3420"/>
                    <a:pt x="887" y="3167"/>
                  </a:cubicBezTo>
                  <a:cubicBezTo>
                    <a:pt x="1045" y="3040"/>
                    <a:pt x="1267" y="2945"/>
                    <a:pt x="1489" y="2945"/>
                  </a:cubicBezTo>
                  <a:close/>
                  <a:moveTo>
                    <a:pt x="3009" y="0"/>
                  </a:moveTo>
                  <a:cubicBezTo>
                    <a:pt x="2471" y="855"/>
                    <a:pt x="2059" y="1773"/>
                    <a:pt x="1742" y="2724"/>
                  </a:cubicBezTo>
                  <a:cubicBezTo>
                    <a:pt x="1634" y="2694"/>
                    <a:pt x="1526" y="2680"/>
                    <a:pt x="1420" y="2680"/>
                  </a:cubicBezTo>
                  <a:cubicBezTo>
                    <a:pt x="1184" y="2680"/>
                    <a:pt x="957" y="2751"/>
                    <a:pt x="760" y="2882"/>
                  </a:cubicBezTo>
                  <a:cubicBezTo>
                    <a:pt x="190" y="3230"/>
                    <a:pt x="0" y="3959"/>
                    <a:pt x="317" y="4560"/>
                  </a:cubicBezTo>
                  <a:cubicBezTo>
                    <a:pt x="551" y="4990"/>
                    <a:pt x="990" y="5227"/>
                    <a:pt x="1440" y="5227"/>
                  </a:cubicBezTo>
                  <a:cubicBezTo>
                    <a:pt x="1721" y="5227"/>
                    <a:pt x="2006" y="5135"/>
                    <a:pt x="2249" y="4940"/>
                  </a:cubicBezTo>
                  <a:cubicBezTo>
                    <a:pt x="2566" y="4687"/>
                    <a:pt x="2692" y="4307"/>
                    <a:pt x="2629" y="3927"/>
                  </a:cubicBezTo>
                  <a:cubicBezTo>
                    <a:pt x="2566" y="3610"/>
                    <a:pt x="2376" y="3357"/>
                    <a:pt x="2122" y="3199"/>
                  </a:cubicBezTo>
                  <a:cubicBezTo>
                    <a:pt x="2122" y="3199"/>
                    <a:pt x="2122" y="3199"/>
                    <a:pt x="2122" y="3167"/>
                  </a:cubicBezTo>
                  <a:cubicBezTo>
                    <a:pt x="2091" y="3040"/>
                    <a:pt x="2027" y="2914"/>
                    <a:pt x="1932" y="2819"/>
                  </a:cubicBezTo>
                  <a:cubicBezTo>
                    <a:pt x="2376" y="1805"/>
                    <a:pt x="2914" y="855"/>
                    <a:pt x="3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2620696" y="15751"/>
              <a:ext cx="93488" cy="405459"/>
            </a:xfrm>
            <a:custGeom>
              <a:rect b="b" l="l" r="r" t="t"/>
              <a:pathLst>
                <a:path extrusionOk="0" h="12638" w="2914">
                  <a:moveTo>
                    <a:pt x="1457" y="10387"/>
                  </a:moveTo>
                  <a:cubicBezTo>
                    <a:pt x="1457" y="10387"/>
                    <a:pt x="1457" y="10419"/>
                    <a:pt x="1488" y="10419"/>
                  </a:cubicBezTo>
                  <a:cubicBezTo>
                    <a:pt x="1995" y="10546"/>
                    <a:pt x="2755" y="10799"/>
                    <a:pt x="2597" y="11464"/>
                  </a:cubicBezTo>
                  <a:cubicBezTo>
                    <a:pt x="2438" y="11908"/>
                    <a:pt x="2058" y="12224"/>
                    <a:pt x="1615" y="12319"/>
                  </a:cubicBezTo>
                  <a:cubicBezTo>
                    <a:pt x="1522" y="12345"/>
                    <a:pt x="1428" y="12357"/>
                    <a:pt x="1337" y="12357"/>
                  </a:cubicBezTo>
                  <a:cubicBezTo>
                    <a:pt x="870" y="12357"/>
                    <a:pt x="454" y="12036"/>
                    <a:pt x="348" y="11559"/>
                  </a:cubicBezTo>
                  <a:cubicBezTo>
                    <a:pt x="190" y="11211"/>
                    <a:pt x="317" y="10831"/>
                    <a:pt x="602" y="10577"/>
                  </a:cubicBezTo>
                  <a:cubicBezTo>
                    <a:pt x="855" y="10451"/>
                    <a:pt x="1140" y="10387"/>
                    <a:pt x="1425" y="10387"/>
                  </a:cubicBezTo>
                  <a:cubicBezTo>
                    <a:pt x="1436" y="10398"/>
                    <a:pt x="1443" y="10401"/>
                    <a:pt x="1447" y="10401"/>
                  </a:cubicBezTo>
                  <a:cubicBezTo>
                    <a:pt x="1457" y="10401"/>
                    <a:pt x="1457" y="10387"/>
                    <a:pt x="1457" y="10387"/>
                  </a:cubicBezTo>
                  <a:close/>
                  <a:moveTo>
                    <a:pt x="2058" y="0"/>
                  </a:moveTo>
                  <a:cubicBezTo>
                    <a:pt x="697" y="3167"/>
                    <a:pt x="1108" y="6935"/>
                    <a:pt x="1393" y="10324"/>
                  </a:cubicBezTo>
                  <a:cubicBezTo>
                    <a:pt x="1274" y="10308"/>
                    <a:pt x="1159" y="10300"/>
                    <a:pt x="1049" y="10300"/>
                  </a:cubicBezTo>
                  <a:cubicBezTo>
                    <a:pt x="492" y="10300"/>
                    <a:pt x="84" y="10528"/>
                    <a:pt x="32" y="11242"/>
                  </a:cubicBezTo>
                  <a:cubicBezTo>
                    <a:pt x="1" y="12015"/>
                    <a:pt x="633" y="12637"/>
                    <a:pt x="1400" y="12637"/>
                  </a:cubicBezTo>
                  <a:cubicBezTo>
                    <a:pt x="1419" y="12637"/>
                    <a:pt x="1438" y="12637"/>
                    <a:pt x="1457" y="12636"/>
                  </a:cubicBezTo>
                  <a:cubicBezTo>
                    <a:pt x="2090" y="12573"/>
                    <a:pt x="2628" y="12129"/>
                    <a:pt x="2850" y="11527"/>
                  </a:cubicBezTo>
                  <a:cubicBezTo>
                    <a:pt x="2913" y="11274"/>
                    <a:pt x="2882" y="11021"/>
                    <a:pt x="2723" y="10799"/>
                  </a:cubicBezTo>
                  <a:cubicBezTo>
                    <a:pt x="2433" y="10480"/>
                    <a:pt x="2036" y="10320"/>
                    <a:pt x="1606" y="10320"/>
                  </a:cubicBezTo>
                  <a:cubicBezTo>
                    <a:pt x="1567" y="10320"/>
                    <a:pt x="1528" y="10321"/>
                    <a:pt x="1488" y="10324"/>
                  </a:cubicBezTo>
                  <a:cubicBezTo>
                    <a:pt x="1488" y="10324"/>
                    <a:pt x="1457" y="10356"/>
                    <a:pt x="1457" y="10356"/>
                  </a:cubicBezTo>
                  <a:cubicBezTo>
                    <a:pt x="1235" y="6872"/>
                    <a:pt x="982" y="3230"/>
                    <a:pt x="2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2317933" y="15751"/>
              <a:ext cx="295672" cy="506711"/>
            </a:xfrm>
            <a:custGeom>
              <a:rect b="b" l="l" r="r" t="t"/>
              <a:pathLst>
                <a:path extrusionOk="0" h="15794" w="9216">
                  <a:moveTo>
                    <a:pt x="2644" y="10757"/>
                  </a:moveTo>
                  <a:cubicBezTo>
                    <a:pt x="3071" y="10757"/>
                    <a:pt x="3525" y="11051"/>
                    <a:pt x="3547" y="11464"/>
                  </a:cubicBezTo>
                  <a:cubicBezTo>
                    <a:pt x="3515" y="11844"/>
                    <a:pt x="3357" y="12224"/>
                    <a:pt x="3104" y="12509"/>
                  </a:cubicBezTo>
                  <a:cubicBezTo>
                    <a:pt x="2977" y="12604"/>
                    <a:pt x="2819" y="12668"/>
                    <a:pt x="2692" y="12668"/>
                  </a:cubicBezTo>
                  <a:cubicBezTo>
                    <a:pt x="2677" y="12669"/>
                    <a:pt x="2663" y="12670"/>
                    <a:pt x="2648" y="12670"/>
                  </a:cubicBezTo>
                  <a:cubicBezTo>
                    <a:pt x="2410" y="12670"/>
                    <a:pt x="2180" y="12435"/>
                    <a:pt x="2090" y="12256"/>
                  </a:cubicBezTo>
                  <a:cubicBezTo>
                    <a:pt x="1805" y="11876"/>
                    <a:pt x="1837" y="11337"/>
                    <a:pt x="2122" y="10957"/>
                  </a:cubicBezTo>
                  <a:cubicBezTo>
                    <a:pt x="2261" y="10818"/>
                    <a:pt x="2450" y="10757"/>
                    <a:pt x="2644" y="10757"/>
                  </a:cubicBezTo>
                  <a:close/>
                  <a:moveTo>
                    <a:pt x="7952" y="13410"/>
                  </a:moveTo>
                  <a:cubicBezTo>
                    <a:pt x="8149" y="13410"/>
                    <a:pt x="8342" y="13466"/>
                    <a:pt x="8519" y="13618"/>
                  </a:cubicBezTo>
                  <a:cubicBezTo>
                    <a:pt x="8836" y="13966"/>
                    <a:pt x="8931" y="14473"/>
                    <a:pt x="8709" y="14916"/>
                  </a:cubicBezTo>
                  <a:cubicBezTo>
                    <a:pt x="8528" y="15279"/>
                    <a:pt x="8154" y="15424"/>
                    <a:pt x="7767" y="15424"/>
                  </a:cubicBezTo>
                  <a:cubicBezTo>
                    <a:pt x="7546" y="15424"/>
                    <a:pt x="7321" y="15377"/>
                    <a:pt x="7126" y="15296"/>
                  </a:cubicBezTo>
                  <a:cubicBezTo>
                    <a:pt x="6777" y="15138"/>
                    <a:pt x="6556" y="14789"/>
                    <a:pt x="6619" y="14409"/>
                  </a:cubicBezTo>
                  <a:cubicBezTo>
                    <a:pt x="6714" y="14156"/>
                    <a:pt x="6872" y="13871"/>
                    <a:pt x="7062" y="13649"/>
                  </a:cubicBezTo>
                  <a:cubicBezTo>
                    <a:pt x="7347" y="13535"/>
                    <a:pt x="7655" y="13410"/>
                    <a:pt x="7952" y="13410"/>
                  </a:cubicBezTo>
                  <a:close/>
                  <a:moveTo>
                    <a:pt x="0" y="0"/>
                  </a:moveTo>
                  <a:cubicBezTo>
                    <a:pt x="602" y="3547"/>
                    <a:pt x="1489" y="7062"/>
                    <a:pt x="2439" y="10546"/>
                  </a:cubicBezTo>
                  <a:cubicBezTo>
                    <a:pt x="2280" y="10577"/>
                    <a:pt x="2090" y="10641"/>
                    <a:pt x="1932" y="10767"/>
                  </a:cubicBezTo>
                  <a:cubicBezTo>
                    <a:pt x="1113" y="11469"/>
                    <a:pt x="1941" y="12953"/>
                    <a:pt x="2770" y="12953"/>
                  </a:cubicBezTo>
                  <a:cubicBezTo>
                    <a:pt x="2840" y="12953"/>
                    <a:pt x="2909" y="12943"/>
                    <a:pt x="2977" y="12921"/>
                  </a:cubicBezTo>
                  <a:cubicBezTo>
                    <a:pt x="3009" y="12921"/>
                    <a:pt x="3072" y="12921"/>
                    <a:pt x="3104" y="12889"/>
                  </a:cubicBezTo>
                  <a:cubicBezTo>
                    <a:pt x="3104" y="12858"/>
                    <a:pt x="3104" y="12858"/>
                    <a:pt x="3104" y="12858"/>
                  </a:cubicBezTo>
                  <a:cubicBezTo>
                    <a:pt x="3262" y="12763"/>
                    <a:pt x="3357" y="12668"/>
                    <a:pt x="3452" y="12541"/>
                  </a:cubicBezTo>
                  <a:cubicBezTo>
                    <a:pt x="3484" y="12509"/>
                    <a:pt x="3452" y="12446"/>
                    <a:pt x="3420" y="12414"/>
                  </a:cubicBezTo>
                  <a:cubicBezTo>
                    <a:pt x="3705" y="11971"/>
                    <a:pt x="3959" y="11432"/>
                    <a:pt x="3674" y="10957"/>
                  </a:cubicBezTo>
                  <a:cubicBezTo>
                    <a:pt x="3443" y="10650"/>
                    <a:pt x="3108" y="10487"/>
                    <a:pt x="2753" y="10487"/>
                  </a:cubicBezTo>
                  <a:cubicBezTo>
                    <a:pt x="2670" y="10487"/>
                    <a:pt x="2586" y="10496"/>
                    <a:pt x="2502" y="10514"/>
                  </a:cubicBezTo>
                  <a:cubicBezTo>
                    <a:pt x="1995" y="7379"/>
                    <a:pt x="1267" y="4307"/>
                    <a:pt x="697" y="1172"/>
                  </a:cubicBezTo>
                  <a:lnTo>
                    <a:pt x="697" y="1172"/>
                  </a:lnTo>
                  <a:cubicBezTo>
                    <a:pt x="1869" y="2945"/>
                    <a:pt x="3104" y="4655"/>
                    <a:pt x="4117" y="6555"/>
                  </a:cubicBezTo>
                  <a:cubicBezTo>
                    <a:pt x="5289" y="8772"/>
                    <a:pt x="6271" y="11084"/>
                    <a:pt x="7284" y="13364"/>
                  </a:cubicBezTo>
                  <a:cubicBezTo>
                    <a:pt x="7189" y="13396"/>
                    <a:pt x="7126" y="13459"/>
                    <a:pt x="7031" y="13491"/>
                  </a:cubicBezTo>
                  <a:lnTo>
                    <a:pt x="6999" y="13523"/>
                  </a:lnTo>
                  <a:cubicBezTo>
                    <a:pt x="6936" y="13554"/>
                    <a:pt x="6872" y="13554"/>
                    <a:pt x="6809" y="13586"/>
                  </a:cubicBezTo>
                  <a:cubicBezTo>
                    <a:pt x="6777" y="13618"/>
                    <a:pt x="6777" y="13649"/>
                    <a:pt x="6777" y="13681"/>
                  </a:cubicBezTo>
                  <a:cubicBezTo>
                    <a:pt x="6271" y="14156"/>
                    <a:pt x="5954" y="14884"/>
                    <a:pt x="6651" y="15423"/>
                  </a:cubicBezTo>
                  <a:cubicBezTo>
                    <a:pt x="6959" y="15673"/>
                    <a:pt x="7323" y="15793"/>
                    <a:pt x="7681" y="15793"/>
                  </a:cubicBezTo>
                  <a:cubicBezTo>
                    <a:pt x="8094" y="15793"/>
                    <a:pt x="8499" y="15633"/>
                    <a:pt x="8804" y="15328"/>
                  </a:cubicBezTo>
                  <a:cubicBezTo>
                    <a:pt x="9216" y="14821"/>
                    <a:pt x="9216" y="14124"/>
                    <a:pt x="8867" y="13618"/>
                  </a:cubicBezTo>
                  <a:cubicBezTo>
                    <a:pt x="8635" y="13313"/>
                    <a:pt x="8342" y="13201"/>
                    <a:pt x="8033" y="13201"/>
                  </a:cubicBezTo>
                  <a:cubicBezTo>
                    <a:pt x="7796" y="13201"/>
                    <a:pt x="7550" y="13268"/>
                    <a:pt x="7316" y="13364"/>
                  </a:cubicBezTo>
                  <a:cubicBezTo>
                    <a:pt x="6556" y="11179"/>
                    <a:pt x="5637" y="9026"/>
                    <a:pt x="4624" y="6935"/>
                  </a:cubicBezTo>
                  <a:cubicBezTo>
                    <a:pt x="3484" y="4655"/>
                    <a:pt x="2027" y="2629"/>
                    <a:pt x="570" y="538"/>
                  </a:cubicBezTo>
                  <a:cubicBezTo>
                    <a:pt x="538" y="348"/>
                    <a:pt x="538" y="19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4115259" y="15751"/>
              <a:ext cx="3080" cy="2053"/>
            </a:xfrm>
            <a:custGeom>
              <a:rect b="b" l="l" r="r" t="t"/>
              <a:pathLst>
                <a:path extrusionOk="0" h="64" w="96">
                  <a:moveTo>
                    <a:pt x="32" y="0"/>
                  </a:moveTo>
                  <a:cubicBezTo>
                    <a:pt x="32" y="0"/>
                    <a:pt x="0" y="32"/>
                    <a:pt x="0" y="32"/>
                  </a:cubicBezTo>
                  <a:cubicBezTo>
                    <a:pt x="0" y="32"/>
                    <a:pt x="32" y="63"/>
                    <a:pt x="32" y="63"/>
                  </a:cubicBezTo>
                  <a:cubicBezTo>
                    <a:pt x="64" y="32"/>
                    <a:pt x="64" y="32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 flipH="1" rot="10484399">
            <a:off x="92822" y="376633"/>
            <a:ext cx="440576" cy="282186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 flipH="1" rot="-5400000">
            <a:off x="41323" y="3154648"/>
            <a:ext cx="323214" cy="411947"/>
          </a:xfrm>
          <a:custGeom>
            <a:rect b="b" l="l" r="r" t="t"/>
            <a:pathLst>
              <a:path extrusionOk="0" h="15014" w="11780">
                <a:moveTo>
                  <a:pt x="4529" y="127"/>
                </a:moveTo>
                <a:cubicBezTo>
                  <a:pt x="4877" y="602"/>
                  <a:pt x="5131" y="1108"/>
                  <a:pt x="5257" y="1678"/>
                </a:cubicBezTo>
                <a:cubicBezTo>
                  <a:pt x="5416" y="2439"/>
                  <a:pt x="5004" y="3104"/>
                  <a:pt x="4561" y="3674"/>
                </a:cubicBezTo>
                <a:cubicBezTo>
                  <a:pt x="4497" y="2502"/>
                  <a:pt x="4497" y="1330"/>
                  <a:pt x="4529" y="127"/>
                </a:cubicBezTo>
                <a:close/>
                <a:moveTo>
                  <a:pt x="4751" y="5510"/>
                </a:moveTo>
                <a:cubicBezTo>
                  <a:pt x="5511" y="5510"/>
                  <a:pt x="6208" y="5985"/>
                  <a:pt x="6524" y="6682"/>
                </a:cubicBezTo>
                <a:cubicBezTo>
                  <a:pt x="6873" y="7411"/>
                  <a:pt x="7063" y="8171"/>
                  <a:pt x="7094" y="8962"/>
                </a:cubicBezTo>
                <a:cubicBezTo>
                  <a:pt x="7189" y="10799"/>
                  <a:pt x="6714" y="12509"/>
                  <a:pt x="7379" y="14219"/>
                </a:cubicBezTo>
                <a:cubicBezTo>
                  <a:pt x="6271" y="13111"/>
                  <a:pt x="4972" y="12256"/>
                  <a:pt x="3864" y="11179"/>
                </a:cubicBezTo>
                <a:cubicBezTo>
                  <a:pt x="2249" y="9596"/>
                  <a:pt x="2819" y="6967"/>
                  <a:pt x="4466" y="5700"/>
                </a:cubicBezTo>
                <a:cubicBezTo>
                  <a:pt x="4656" y="7601"/>
                  <a:pt x="5099" y="9437"/>
                  <a:pt x="5733" y="11242"/>
                </a:cubicBezTo>
                <a:cubicBezTo>
                  <a:pt x="5745" y="11280"/>
                  <a:pt x="5777" y="11298"/>
                  <a:pt x="5810" y="11298"/>
                </a:cubicBezTo>
                <a:cubicBezTo>
                  <a:pt x="5860" y="11298"/>
                  <a:pt x="5910" y="11256"/>
                  <a:pt x="5891" y="11179"/>
                </a:cubicBezTo>
                <a:cubicBezTo>
                  <a:pt x="5448" y="9279"/>
                  <a:pt x="5004" y="7442"/>
                  <a:pt x="4751" y="5510"/>
                </a:cubicBezTo>
                <a:close/>
                <a:moveTo>
                  <a:pt x="3009" y="0"/>
                </a:moveTo>
                <a:cubicBezTo>
                  <a:pt x="1869" y="665"/>
                  <a:pt x="1077" y="1932"/>
                  <a:pt x="634" y="3135"/>
                </a:cubicBezTo>
                <a:cubicBezTo>
                  <a:pt x="0" y="4782"/>
                  <a:pt x="380" y="6650"/>
                  <a:pt x="1552" y="7949"/>
                </a:cubicBezTo>
                <a:cubicBezTo>
                  <a:pt x="1579" y="7989"/>
                  <a:pt x="1616" y="8006"/>
                  <a:pt x="1654" y="8006"/>
                </a:cubicBezTo>
                <a:cubicBezTo>
                  <a:pt x="1705" y="8006"/>
                  <a:pt x="1755" y="7972"/>
                  <a:pt x="1774" y="7917"/>
                </a:cubicBezTo>
                <a:cubicBezTo>
                  <a:pt x="2249" y="6460"/>
                  <a:pt x="3357" y="5479"/>
                  <a:pt x="4307" y="4370"/>
                </a:cubicBezTo>
                <a:cubicBezTo>
                  <a:pt x="4339" y="4719"/>
                  <a:pt x="4371" y="5067"/>
                  <a:pt x="4434" y="5415"/>
                </a:cubicBezTo>
                <a:cubicBezTo>
                  <a:pt x="2977" y="6397"/>
                  <a:pt x="2344" y="8202"/>
                  <a:pt x="2819" y="9881"/>
                </a:cubicBezTo>
                <a:cubicBezTo>
                  <a:pt x="3579" y="12161"/>
                  <a:pt x="6271" y="13206"/>
                  <a:pt x="7759" y="14979"/>
                </a:cubicBezTo>
                <a:cubicBezTo>
                  <a:pt x="7775" y="15003"/>
                  <a:pt x="7799" y="15013"/>
                  <a:pt x="7825" y="15013"/>
                </a:cubicBezTo>
                <a:cubicBezTo>
                  <a:pt x="7902" y="15013"/>
                  <a:pt x="7997" y="14924"/>
                  <a:pt x="7949" y="14853"/>
                </a:cubicBezTo>
                <a:cubicBezTo>
                  <a:pt x="6588" y="12541"/>
                  <a:pt x="7696" y="10039"/>
                  <a:pt x="7094" y="7601"/>
                </a:cubicBezTo>
                <a:cubicBezTo>
                  <a:pt x="6868" y="6667"/>
                  <a:pt x="6162" y="5356"/>
                  <a:pt x="5112" y="5356"/>
                </a:cubicBezTo>
                <a:cubicBezTo>
                  <a:pt x="4986" y="5356"/>
                  <a:pt x="4855" y="5375"/>
                  <a:pt x="4719" y="5415"/>
                </a:cubicBezTo>
                <a:cubicBezTo>
                  <a:pt x="4687" y="5099"/>
                  <a:pt x="4656" y="4782"/>
                  <a:pt x="4624" y="4465"/>
                </a:cubicBezTo>
                <a:cubicBezTo>
                  <a:pt x="4592" y="4307"/>
                  <a:pt x="4592" y="4180"/>
                  <a:pt x="4592" y="4022"/>
                </a:cubicBezTo>
                <a:cubicBezTo>
                  <a:pt x="4814" y="3737"/>
                  <a:pt x="5036" y="3452"/>
                  <a:pt x="5194" y="3135"/>
                </a:cubicBezTo>
                <a:cubicBezTo>
                  <a:pt x="5574" y="2470"/>
                  <a:pt x="5574" y="1678"/>
                  <a:pt x="5226" y="1013"/>
                </a:cubicBezTo>
                <a:lnTo>
                  <a:pt x="5226" y="1013"/>
                </a:lnTo>
                <a:cubicBezTo>
                  <a:pt x="5669" y="1615"/>
                  <a:pt x="6239" y="2090"/>
                  <a:pt x="6904" y="2439"/>
                </a:cubicBezTo>
                <a:cubicBezTo>
                  <a:pt x="8424" y="3230"/>
                  <a:pt x="10135" y="3325"/>
                  <a:pt x="11465" y="4529"/>
                </a:cubicBezTo>
                <a:cubicBezTo>
                  <a:pt x="11491" y="4555"/>
                  <a:pt x="11522" y="4566"/>
                  <a:pt x="11553" y="4566"/>
                </a:cubicBezTo>
                <a:cubicBezTo>
                  <a:pt x="11668" y="4566"/>
                  <a:pt x="11780" y="4407"/>
                  <a:pt x="11655" y="4307"/>
                </a:cubicBezTo>
                <a:cubicBezTo>
                  <a:pt x="10705" y="3515"/>
                  <a:pt x="9850" y="2724"/>
                  <a:pt x="9279" y="1583"/>
                </a:cubicBezTo>
                <a:cubicBezTo>
                  <a:pt x="9089" y="1203"/>
                  <a:pt x="8963" y="792"/>
                  <a:pt x="8804" y="412"/>
                </a:cubicBezTo>
                <a:lnTo>
                  <a:pt x="8804" y="412"/>
                </a:lnTo>
                <a:cubicBezTo>
                  <a:pt x="9058" y="728"/>
                  <a:pt x="9248" y="1077"/>
                  <a:pt x="9406" y="1457"/>
                </a:cubicBezTo>
                <a:cubicBezTo>
                  <a:pt x="9446" y="1510"/>
                  <a:pt x="9502" y="1535"/>
                  <a:pt x="9556" y="1535"/>
                </a:cubicBezTo>
                <a:cubicBezTo>
                  <a:pt x="9632" y="1535"/>
                  <a:pt x="9704" y="1486"/>
                  <a:pt x="9723" y="1393"/>
                </a:cubicBezTo>
                <a:cubicBezTo>
                  <a:pt x="9723" y="982"/>
                  <a:pt x="9755" y="507"/>
                  <a:pt x="9786" y="0"/>
                </a:cubicBezTo>
                <a:lnTo>
                  <a:pt x="9469" y="0"/>
                </a:lnTo>
                <a:cubicBezTo>
                  <a:pt x="9469" y="285"/>
                  <a:pt x="9438" y="538"/>
                  <a:pt x="9438" y="792"/>
                </a:cubicBezTo>
                <a:cubicBezTo>
                  <a:pt x="9279" y="538"/>
                  <a:pt x="9089" y="253"/>
                  <a:pt x="8868" y="0"/>
                </a:cubicBezTo>
                <a:lnTo>
                  <a:pt x="8266" y="0"/>
                </a:lnTo>
                <a:cubicBezTo>
                  <a:pt x="8456" y="348"/>
                  <a:pt x="8614" y="728"/>
                  <a:pt x="8773" y="1108"/>
                </a:cubicBezTo>
                <a:cubicBezTo>
                  <a:pt x="9089" y="1932"/>
                  <a:pt x="9564" y="2724"/>
                  <a:pt x="10198" y="3357"/>
                </a:cubicBezTo>
                <a:cubicBezTo>
                  <a:pt x="9628" y="3104"/>
                  <a:pt x="9089" y="2914"/>
                  <a:pt x="8488" y="2724"/>
                </a:cubicBezTo>
                <a:cubicBezTo>
                  <a:pt x="6904" y="2217"/>
                  <a:pt x="5669" y="1425"/>
                  <a:pt x="5036" y="0"/>
                </a:cubicBezTo>
                <a:lnTo>
                  <a:pt x="4719" y="0"/>
                </a:lnTo>
                <a:cubicBezTo>
                  <a:pt x="4751" y="158"/>
                  <a:pt x="4814" y="285"/>
                  <a:pt x="4877" y="443"/>
                </a:cubicBezTo>
                <a:cubicBezTo>
                  <a:pt x="4782" y="285"/>
                  <a:pt x="4687" y="127"/>
                  <a:pt x="4561" y="0"/>
                </a:cubicBezTo>
                <a:lnTo>
                  <a:pt x="4307" y="0"/>
                </a:lnTo>
                <a:cubicBezTo>
                  <a:pt x="4212" y="1330"/>
                  <a:pt x="4212" y="2692"/>
                  <a:pt x="4307" y="4022"/>
                </a:cubicBezTo>
                <a:cubicBezTo>
                  <a:pt x="3421" y="5099"/>
                  <a:pt x="2376" y="5954"/>
                  <a:pt x="1774" y="7221"/>
                </a:cubicBezTo>
                <a:cubicBezTo>
                  <a:pt x="1665" y="7420"/>
                  <a:pt x="1639" y="7547"/>
                  <a:pt x="1589" y="7547"/>
                </a:cubicBezTo>
                <a:cubicBezTo>
                  <a:pt x="1552" y="7547"/>
                  <a:pt x="1502" y="7477"/>
                  <a:pt x="1394" y="7316"/>
                </a:cubicBezTo>
                <a:cubicBezTo>
                  <a:pt x="1077" y="6904"/>
                  <a:pt x="855" y="6397"/>
                  <a:pt x="697" y="5890"/>
                </a:cubicBezTo>
                <a:cubicBezTo>
                  <a:pt x="539" y="5099"/>
                  <a:pt x="570" y="4275"/>
                  <a:pt x="792" y="3515"/>
                </a:cubicBezTo>
                <a:cubicBezTo>
                  <a:pt x="1172" y="2122"/>
                  <a:pt x="2217" y="570"/>
                  <a:pt x="36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 rot="-5400000">
            <a:off x="8620430" y="2667720"/>
            <a:ext cx="709756" cy="349601"/>
            <a:chOff x="3468726" y="272558"/>
            <a:chExt cx="1083928" cy="533905"/>
          </a:xfrm>
        </p:grpSpPr>
        <p:sp>
          <p:nvSpPr>
            <p:cNvPr id="118" name="Google Shape;118;p3"/>
            <p:cNvSpPr/>
            <p:nvPr/>
          </p:nvSpPr>
          <p:spPr>
            <a:xfrm>
              <a:off x="4071854" y="754781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065643" y="671890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076326" y="753011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52129" y="287061"/>
              <a:ext cx="276008" cy="4263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219655" y="272558"/>
              <a:ext cx="332999" cy="373187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68726" y="321970"/>
              <a:ext cx="157586" cy="328682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94693" y="560674"/>
              <a:ext cx="383281" cy="21755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74525" y="753880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888027" y="637696"/>
              <a:ext cx="341446" cy="168766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078997" y="751209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233910" y="633689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237916" y="630304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530591" y="643503"/>
              <a:ext cx="50344" cy="162959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539039" y="758353"/>
              <a:ext cx="63264" cy="48108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572425" y="639497"/>
              <a:ext cx="1367" cy="3137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064897" y="748104"/>
              <a:ext cx="21243" cy="8479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989957" y="696922"/>
              <a:ext cx="10994" cy="17237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27667" y="630584"/>
              <a:ext cx="16957" cy="12485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70655" y="638410"/>
              <a:ext cx="10901" cy="1537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98700" y="755216"/>
              <a:ext cx="6274" cy="4503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8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1"/>
          <p:cNvSpPr txBox="1"/>
          <p:nvPr>
            <p:ph type="title"/>
          </p:nvPr>
        </p:nvSpPr>
        <p:spPr>
          <a:xfrm>
            <a:off x="3643100" y="932138"/>
            <a:ext cx="45234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7" name="Google Shape;1387;p21"/>
          <p:cNvSpPr txBox="1"/>
          <p:nvPr>
            <p:ph idx="1" type="subTitle"/>
          </p:nvPr>
        </p:nvSpPr>
        <p:spPr>
          <a:xfrm>
            <a:off x="3378925" y="3421353"/>
            <a:ext cx="161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8" name="Google Shape;1388;p21"/>
          <p:cNvSpPr txBox="1"/>
          <p:nvPr>
            <p:ph idx="2" type="subTitle"/>
          </p:nvPr>
        </p:nvSpPr>
        <p:spPr>
          <a:xfrm>
            <a:off x="3378925" y="3063325"/>
            <a:ext cx="1611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9" name="Google Shape;1389;p21"/>
          <p:cNvSpPr txBox="1"/>
          <p:nvPr>
            <p:ph idx="3" type="subTitle"/>
          </p:nvPr>
        </p:nvSpPr>
        <p:spPr>
          <a:xfrm>
            <a:off x="5099150" y="3421353"/>
            <a:ext cx="161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0" name="Google Shape;1390;p21"/>
          <p:cNvSpPr txBox="1"/>
          <p:nvPr>
            <p:ph idx="4" type="subTitle"/>
          </p:nvPr>
        </p:nvSpPr>
        <p:spPr>
          <a:xfrm>
            <a:off x="5099150" y="3063325"/>
            <a:ext cx="1611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1" name="Google Shape;1391;p21"/>
          <p:cNvSpPr txBox="1"/>
          <p:nvPr>
            <p:ph idx="5" type="subTitle"/>
          </p:nvPr>
        </p:nvSpPr>
        <p:spPr>
          <a:xfrm>
            <a:off x="6819375" y="3421353"/>
            <a:ext cx="161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2" name="Google Shape;1392;p21"/>
          <p:cNvSpPr txBox="1"/>
          <p:nvPr>
            <p:ph idx="6" type="subTitle"/>
          </p:nvPr>
        </p:nvSpPr>
        <p:spPr>
          <a:xfrm>
            <a:off x="6819375" y="3063325"/>
            <a:ext cx="16113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3" name="Google Shape;1393;p21"/>
          <p:cNvSpPr/>
          <p:nvPr/>
        </p:nvSpPr>
        <p:spPr>
          <a:xfrm>
            <a:off x="-6950" y="5000100"/>
            <a:ext cx="9150900" cy="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1"/>
          <p:cNvSpPr/>
          <p:nvPr/>
        </p:nvSpPr>
        <p:spPr>
          <a:xfrm>
            <a:off x="4819222" y="12"/>
            <a:ext cx="2171172" cy="387763"/>
          </a:xfrm>
          <a:custGeom>
            <a:rect b="b" l="l" r="r" t="t"/>
            <a:pathLst>
              <a:path extrusionOk="0" h="37071" w="207569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5" name="Google Shape;1395;p21"/>
          <p:cNvGrpSpPr/>
          <p:nvPr/>
        </p:nvGrpSpPr>
        <p:grpSpPr>
          <a:xfrm>
            <a:off x="5129071" y="1635286"/>
            <a:ext cx="1551464" cy="414297"/>
            <a:chOff x="5207241" y="539192"/>
            <a:chExt cx="1650493" cy="440647"/>
          </a:xfrm>
        </p:grpSpPr>
        <p:sp>
          <p:nvSpPr>
            <p:cNvPr id="1396" name="Google Shape;1396;p21"/>
            <p:cNvSpPr/>
            <p:nvPr/>
          </p:nvSpPr>
          <p:spPr>
            <a:xfrm>
              <a:off x="6068754" y="539492"/>
              <a:ext cx="788980" cy="440053"/>
            </a:xfrm>
            <a:custGeom>
              <a:rect b="b" l="l" r="r" t="t"/>
              <a:pathLst>
                <a:path extrusionOk="0" h="7403" w="13273">
                  <a:moveTo>
                    <a:pt x="12304" y="183"/>
                  </a:moveTo>
                  <a:cubicBezTo>
                    <a:pt x="12402" y="183"/>
                    <a:pt x="12493" y="205"/>
                    <a:pt x="12571" y="257"/>
                  </a:cubicBezTo>
                  <a:cubicBezTo>
                    <a:pt x="12448" y="484"/>
                    <a:pt x="12308" y="695"/>
                    <a:pt x="12150" y="888"/>
                  </a:cubicBezTo>
                  <a:cubicBezTo>
                    <a:pt x="11940" y="1168"/>
                    <a:pt x="11677" y="1431"/>
                    <a:pt x="11414" y="1659"/>
                  </a:cubicBezTo>
                  <a:cubicBezTo>
                    <a:pt x="11063" y="1905"/>
                    <a:pt x="10730" y="2167"/>
                    <a:pt x="10432" y="2448"/>
                  </a:cubicBezTo>
                  <a:cubicBezTo>
                    <a:pt x="10310" y="2553"/>
                    <a:pt x="10204" y="2641"/>
                    <a:pt x="10082" y="2746"/>
                  </a:cubicBezTo>
                  <a:cubicBezTo>
                    <a:pt x="10099" y="2693"/>
                    <a:pt x="10134" y="2641"/>
                    <a:pt x="10152" y="2571"/>
                  </a:cubicBezTo>
                  <a:lnTo>
                    <a:pt x="10152" y="2588"/>
                  </a:lnTo>
                  <a:cubicBezTo>
                    <a:pt x="10222" y="2413"/>
                    <a:pt x="10292" y="2238"/>
                    <a:pt x="10380" y="2080"/>
                  </a:cubicBezTo>
                  <a:cubicBezTo>
                    <a:pt x="10520" y="1747"/>
                    <a:pt x="10678" y="1431"/>
                    <a:pt x="10853" y="1116"/>
                  </a:cubicBezTo>
                  <a:cubicBezTo>
                    <a:pt x="11046" y="835"/>
                    <a:pt x="11309" y="590"/>
                    <a:pt x="11607" y="414"/>
                  </a:cubicBezTo>
                  <a:cubicBezTo>
                    <a:pt x="11804" y="303"/>
                    <a:pt x="12071" y="183"/>
                    <a:pt x="12304" y="183"/>
                  </a:cubicBezTo>
                  <a:close/>
                  <a:moveTo>
                    <a:pt x="12624" y="292"/>
                  </a:moveTo>
                  <a:cubicBezTo>
                    <a:pt x="12676" y="344"/>
                    <a:pt x="12729" y="414"/>
                    <a:pt x="12764" y="484"/>
                  </a:cubicBezTo>
                  <a:cubicBezTo>
                    <a:pt x="13027" y="1098"/>
                    <a:pt x="12291" y="1887"/>
                    <a:pt x="11817" y="2185"/>
                  </a:cubicBezTo>
                  <a:cubicBezTo>
                    <a:pt x="11519" y="2343"/>
                    <a:pt x="11204" y="2501"/>
                    <a:pt x="10871" y="2623"/>
                  </a:cubicBezTo>
                  <a:cubicBezTo>
                    <a:pt x="10713" y="2693"/>
                    <a:pt x="10555" y="2746"/>
                    <a:pt x="10380" y="2781"/>
                  </a:cubicBezTo>
                  <a:cubicBezTo>
                    <a:pt x="10345" y="2799"/>
                    <a:pt x="10292" y="2799"/>
                    <a:pt x="10239" y="2799"/>
                  </a:cubicBezTo>
                  <a:cubicBezTo>
                    <a:pt x="10573" y="2536"/>
                    <a:pt x="10888" y="2255"/>
                    <a:pt x="11221" y="2010"/>
                  </a:cubicBezTo>
                  <a:cubicBezTo>
                    <a:pt x="11432" y="1852"/>
                    <a:pt x="11624" y="1694"/>
                    <a:pt x="11782" y="1501"/>
                  </a:cubicBezTo>
                  <a:cubicBezTo>
                    <a:pt x="11887" y="1379"/>
                    <a:pt x="11975" y="1256"/>
                    <a:pt x="12080" y="1116"/>
                  </a:cubicBezTo>
                  <a:cubicBezTo>
                    <a:pt x="12168" y="993"/>
                    <a:pt x="12256" y="870"/>
                    <a:pt x="12343" y="730"/>
                  </a:cubicBezTo>
                  <a:cubicBezTo>
                    <a:pt x="12448" y="607"/>
                    <a:pt x="12519" y="432"/>
                    <a:pt x="12624" y="292"/>
                  </a:cubicBezTo>
                  <a:close/>
                  <a:moveTo>
                    <a:pt x="10957" y="3497"/>
                  </a:moveTo>
                  <a:cubicBezTo>
                    <a:pt x="11128" y="3497"/>
                    <a:pt x="11298" y="3515"/>
                    <a:pt x="11467" y="3552"/>
                  </a:cubicBezTo>
                  <a:cubicBezTo>
                    <a:pt x="11624" y="3570"/>
                    <a:pt x="11765" y="3623"/>
                    <a:pt x="11870" y="3728"/>
                  </a:cubicBezTo>
                  <a:cubicBezTo>
                    <a:pt x="11642" y="3780"/>
                    <a:pt x="11397" y="3815"/>
                    <a:pt x="11151" y="3833"/>
                  </a:cubicBezTo>
                  <a:cubicBezTo>
                    <a:pt x="10888" y="3851"/>
                    <a:pt x="10643" y="3938"/>
                    <a:pt x="10397" y="3956"/>
                  </a:cubicBezTo>
                  <a:cubicBezTo>
                    <a:pt x="10223" y="3976"/>
                    <a:pt x="10048" y="3985"/>
                    <a:pt x="9877" y="3985"/>
                  </a:cubicBezTo>
                  <a:cubicBezTo>
                    <a:pt x="9756" y="3985"/>
                    <a:pt x="9637" y="3981"/>
                    <a:pt x="9521" y="3973"/>
                  </a:cubicBezTo>
                  <a:cubicBezTo>
                    <a:pt x="9345" y="3956"/>
                    <a:pt x="9188" y="3921"/>
                    <a:pt x="9030" y="3886"/>
                  </a:cubicBezTo>
                  <a:cubicBezTo>
                    <a:pt x="8942" y="3851"/>
                    <a:pt x="8872" y="3815"/>
                    <a:pt x="8802" y="3798"/>
                  </a:cubicBezTo>
                  <a:cubicBezTo>
                    <a:pt x="8819" y="3798"/>
                    <a:pt x="8819" y="3780"/>
                    <a:pt x="8837" y="3780"/>
                  </a:cubicBezTo>
                  <a:lnTo>
                    <a:pt x="8872" y="3780"/>
                  </a:lnTo>
                  <a:cubicBezTo>
                    <a:pt x="9100" y="3710"/>
                    <a:pt x="9363" y="3710"/>
                    <a:pt x="9591" y="3658"/>
                  </a:cubicBezTo>
                  <a:cubicBezTo>
                    <a:pt x="9889" y="3588"/>
                    <a:pt x="10204" y="3552"/>
                    <a:pt x="10502" y="3535"/>
                  </a:cubicBezTo>
                  <a:cubicBezTo>
                    <a:pt x="10657" y="3511"/>
                    <a:pt x="10808" y="3497"/>
                    <a:pt x="10957" y="3497"/>
                  </a:cubicBezTo>
                  <a:close/>
                  <a:moveTo>
                    <a:pt x="8821" y="1183"/>
                  </a:moveTo>
                  <a:cubicBezTo>
                    <a:pt x="8838" y="1183"/>
                    <a:pt x="8855" y="1184"/>
                    <a:pt x="8872" y="1186"/>
                  </a:cubicBezTo>
                  <a:cubicBezTo>
                    <a:pt x="8907" y="1186"/>
                    <a:pt x="8960" y="1203"/>
                    <a:pt x="8995" y="1221"/>
                  </a:cubicBezTo>
                  <a:cubicBezTo>
                    <a:pt x="8907" y="1414"/>
                    <a:pt x="8854" y="1659"/>
                    <a:pt x="8767" y="1852"/>
                  </a:cubicBezTo>
                  <a:cubicBezTo>
                    <a:pt x="8609" y="2132"/>
                    <a:pt x="8451" y="2395"/>
                    <a:pt x="8276" y="2658"/>
                  </a:cubicBezTo>
                  <a:cubicBezTo>
                    <a:pt x="8118" y="2886"/>
                    <a:pt x="8013" y="3114"/>
                    <a:pt x="7925" y="3377"/>
                  </a:cubicBezTo>
                  <a:cubicBezTo>
                    <a:pt x="7855" y="3517"/>
                    <a:pt x="7820" y="3675"/>
                    <a:pt x="7767" y="3833"/>
                  </a:cubicBezTo>
                  <a:cubicBezTo>
                    <a:pt x="7767" y="3886"/>
                    <a:pt x="7750" y="3973"/>
                    <a:pt x="7750" y="4061"/>
                  </a:cubicBezTo>
                  <a:cubicBezTo>
                    <a:pt x="7715" y="3868"/>
                    <a:pt x="7715" y="3640"/>
                    <a:pt x="7715" y="3465"/>
                  </a:cubicBezTo>
                  <a:cubicBezTo>
                    <a:pt x="7697" y="3149"/>
                    <a:pt x="7732" y="2851"/>
                    <a:pt x="7820" y="2553"/>
                  </a:cubicBezTo>
                  <a:cubicBezTo>
                    <a:pt x="7890" y="2255"/>
                    <a:pt x="7978" y="1975"/>
                    <a:pt x="8101" y="1712"/>
                  </a:cubicBezTo>
                  <a:cubicBezTo>
                    <a:pt x="8233" y="1463"/>
                    <a:pt x="8523" y="1183"/>
                    <a:pt x="8821" y="1183"/>
                  </a:cubicBezTo>
                  <a:close/>
                  <a:moveTo>
                    <a:pt x="9135" y="1291"/>
                  </a:moveTo>
                  <a:cubicBezTo>
                    <a:pt x="9293" y="1449"/>
                    <a:pt x="9258" y="1747"/>
                    <a:pt x="9205" y="1992"/>
                  </a:cubicBezTo>
                  <a:cubicBezTo>
                    <a:pt x="9117" y="2273"/>
                    <a:pt x="8995" y="2536"/>
                    <a:pt x="8819" y="2781"/>
                  </a:cubicBezTo>
                  <a:cubicBezTo>
                    <a:pt x="8679" y="3009"/>
                    <a:pt x="8539" y="3237"/>
                    <a:pt x="8381" y="3465"/>
                  </a:cubicBezTo>
                  <a:cubicBezTo>
                    <a:pt x="8223" y="3675"/>
                    <a:pt x="8065" y="3921"/>
                    <a:pt x="7908" y="4131"/>
                  </a:cubicBezTo>
                  <a:lnTo>
                    <a:pt x="7838" y="4149"/>
                  </a:lnTo>
                  <a:cubicBezTo>
                    <a:pt x="7908" y="3640"/>
                    <a:pt x="8083" y="3149"/>
                    <a:pt x="8381" y="2711"/>
                  </a:cubicBezTo>
                  <a:cubicBezTo>
                    <a:pt x="8539" y="2466"/>
                    <a:pt x="8697" y="2220"/>
                    <a:pt x="8854" y="1957"/>
                  </a:cubicBezTo>
                  <a:cubicBezTo>
                    <a:pt x="8925" y="1834"/>
                    <a:pt x="8995" y="1694"/>
                    <a:pt x="9047" y="1571"/>
                  </a:cubicBezTo>
                  <a:cubicBezTo>
                    <a:pt x="9082" y="1466"/>
                    <a:pt x="9100" y="1379"/>
                    <a:pt x="9135" y="1291"/>
                  </a:cubicBezTo>
                  <a:close/>
                  <a:moveTo>
                    <a:pt x="11958" y="3851"/>
                  </a:moveTo>
                  <a:lnTo>
                    <a:pt x="11958" y="3851"/>
                  </a:lnTo>
                  <a:cubicBezTo>
                    <a:pt x="12010" y="3991"/>
                    <a:pt x="12010" y="4131"/>
                    <a:pt x="11940" y="4271"/>
                  </a:cubicBezTo>
                  <a:cubicBezTo>
                    <a:pt x="11755" y="4558"/>
                    <a:pt x="11424" y="4645"/>
                    <a:pt x="11075" y="4645"/>
                  </a:cubicBezTo>
                  <a:cubicBezTo>
                    <a:pt x="10763" y="4645"/>
                    <a:pt x="10435" y="4575"/>
                    <a:pt x="10187" y="4517"/>
                  </a:cubicBezTo>
                  <a:cubicBezTo>
                    <a:pt x="9906" y="4447"/>
                    <a:pt x="9626" y="4341"/>
                    <a:pt x="9363" y="4201"/>
                  </a:cubicBezTo>
                  <a:cubicBezTo>
                    <a:pt x="9223" y="4113"/>
                    <a:pt x="9047" y="4043"/>
                    <a:pt x="8889" y="3938"/>
                  </a:cubicBezTo>
                  <a:lnTo>
                    <a:pt x="8889" y="3938"/>
                  </a:lnTo>
                  <a:cubicBezTo>
                    <a:pt x="8995" y="3973"/>
                    <a:pt x="9117" y="4008"/>
                    <a:pt x="9188" y="4026"/>
                  </a:cubicBezTo>
                  <a:cubicBezTo>
                    <a:pt x="9310" y="4061"/>
                    <a:pt x="9433" y="4078"/>
                    <a:pt x="9556" y="4078"/>
                  </a:cubicBezTo>
                  <a:cubicBezTo>
                    <a:pt x="9705" y="4096"/>
                    <a:pt x="9854" y="4105"/>
                    <a:pt x="10003" y="4105"/>
                  </a:cubicBezTo>
                  <a:cubicBezTo>
                    <a:pt x="10152" y="4105"/>
                    <a:pt x="10301" y="4096"/>
                    <a:pt x="10450" y="4078"/>
                  </a:cubicBezTo>
                  <a:cubicBezTo>
                    <a:pt x="10713" y="4043"/>
                    <a:pt x="10958" y="3973"/>
                    <a:pt x="11221" y="3956"/>
                  </a:cubicBezTo>
                  <a:cubicBezTo>
                    <a:pt x="11467" y="3938"/>
                    <a:pt x="11712" y="3903"/>
                    <a:pt x="11958" y="3851"/>
                  </a:cubicBezTo>
                  <a:close/>
                  <a:moveTo>
                    <a:pt x="6330" y="2623"/>
                  </a:moveTo>
                  <a:cubicBezTo>
                    <a:pt x="6382" y="2623"/>
                    <a:pt x="6435" y="2623"/>
                    <a:pt x="6488" y="2641"/>
                  </a:cubicBezTo>
                  <a:cubicBezTo>
                    <a:pt x="6382" y="2834"/>
                    <a:pt x="6330" y="3062"/>
                    <a:pt x="6225" y="3254"/>
                  </a:cubicBezTo>
                  <a:cubicBezTo>
                    <a:pt x="6084" y="3500"/>
                    <a:pt x="5927" y="3728"/>
                    <a:pt x="5751" y="3956"/>
                  </a:cubicBezTo>
                  <a:cubicBezTo>
                    <a:pt x="5646" y="4131"/>
                    <a:pt x="5541" y="4324"/>
                    <a:pt x="5471" y="4534"/>
                  </a:cubicBezTo>
                  <a:cubicBezTo>
                    <a:pt x="5418" y="4657"/>
                    <a:pt x="5383" y="4797"/>
                    <a:pt x="5348" y="4937"/>
                  </a:cubicBezTo>
                  <a:cubicBezTo>
                    <a:pt x="5348" y="4955"/>
                    <a:pt x="5331" y="4973"/>
                    <a:pt x="5331" y="5008"/>
                  </a:cubicBezTo>
                  <a:cubicBezTo>
                    <a:pt x="5331" y="4850"/>
                    <a:pt x="5331" y="4675"/>
                    <a:pt x="5331" y="4534"/>
                  </a:cubicBezTo>
                  <a:cubicBezTo>
                    <a:pt x="5331" y="4271"/>
                    <a:pt x="5366" y="4008"/>
                    <a:pt x="5436" y="3763"/>
                  </a:cubicBezTo>
                  <a:cubicBezTo>
                    <a:pt x="5576" y="3307"/>
                    <a:pt x="5751" y="2658"/>
                    <a:pt x="6330" y="2623"/>
                  </a:cubicBezTo>
                  <a:close/>
                  <a:moveTo>
                    <a:pt x="6610" y="2729"/>
                  </a:moveTo>
                  <a:cubicBezTo>
                    <a:pt x="6751" y="2869"/>
                    <a:pt x="6698" y="3167"/>
                    <a:pt x="6628" y="3377"/>
                  </a:cubicBezTo>
                  <a:cubicBezTo>
                    <a:pt x="6540" y="3623"/>
                    <a:pt x="6400" y="3851"/>
                    <a:pt x="6242" y="4061"/>
                  </a:cubicBezTo>
                  <a:cubicBezTo>
                    <a:pt x="6102" y="4289"/>
                    <a:pt x="5962" y="4499"/>
                    <a:pt x="5786" y="4710"/>
                  </a:cubicBezTo>
                  <a:cubicBezTo>
                    <a:pt x="5664" y="4850"/>
                    <a:pt x="5576" y="5008"/>
                    <a:pt x="5453" y="5148"/>
                  </a:cubicBezTo>
                  <a:lnTo>
                    <a:pt x="5436" y="5165"/>
                  </a:lnTo>
                  <a:cubicBezTo>
                    <a:pt x="5471" y="5025"/>
                    <a:pt x="5471" y="4867"/>
                    <a:pt x="5523" y="4727"/>
                  </a:cubicBezTo>
                  <a:cubicBezTo>
                    <a:pt x="5611" y="4464"/>
                    <a:pt x="5734" y="4219"/>
                    <a:pt x="5892" y="3973"/>
                  </a:cubicBezTo>
                  <a:cubicBezTo>
                    <a:pt x="6049" y="3763"/>
                    <a:pt x="6190" y="3552"/>
                    <a:pt x="6330" y="3325"/>
                  </a:cubicBezTo>
                  <a:cubicBezTo>
                    <a:pt x="6400" y="3202"/>
                    <a:pt x="6470" y="3097"/>
                    <a:pt x="6523" y="2974"/>
                  </a:cubicBezTo>
                  <a:cubicBezTo>
                    <a:pt x="6558" y="2886"/>
                    <a:pt x="6575" y="2799"/>
                    <a:pt x="6610" y="2729"/>
                  </a:cubicBezTo>
                  <a:close/>
                  <a:moveTo>
                    <a:pt x="3840" y="3447"/>
                  </a:moveTo>
                  <a:cubicBezTo>
                    <a:pt x="3753" y="3623"/>
                    <a:pt x="3718" y="3815"/>
                    <a:pt x="3612" y="3991"/>
                  </a:cubicBezTo>
                  <a:cubicBezTo>
                    <a:pt x="3490" y="4201"/>
                    <a:pt x="3349" y="4376"/>
                    <a:pt x="3227" y="4569"/>
                  </a:cubicBezTo>
                  <a:cubicBezTo>
                    <a:pt x="3122" y="4745"/>
                    <a:pt x="3034" y="4920"/>
                    <a:pt x="2964" y="5095"/>
                  </a:cubicBezTo>
                  <a:cubicBezTo>
                    <a:pt x="2929" y="5200"/>
                    <a:pt x="2894" y="5306"/>
                    <a:pt x="2859" y="5411"/>
                  </a:cubicBezTo>
                  <a:cubicBezTo>
                    <a:pt x="2859" y="5323"/>
                    <a:pt x="2876" y="5236"/>
                    <a:pt x="2859" y="5148"/>
                  </a:cubicBezTo>
                  <a:cubicBezTo>
                    <a:pt x="2859" y="4902"/>
                    <a:pt x="2894" y="4639"/>
                    <a:pt x="2981" y="4394"/>
                  </a:cubicBezTo>
                  <a:cubicBezTo>
                    <a:pt x="3086" y="4008"/>
                    <a:pt x="3244" y="3482"/>
                    <a:pt x="3718" y="3447"/>
                  </a:cubicBezTo>
                  <a:close/>
                  <a:moveTo>
                    <a:pt x="6505" y="4973"/>
                  </a:moveTo>
                  <a:cubicBezTo>
                    <a:pt x="6698" y="4973"/>
                    <a:pt x="6891" y="5008"/>
                    <a:pt x="7084" y="5008"/>
                  </a:cubicBezTo>
                  <a:cubicBezTo>
                    <a:pt x="7329" y="5025"/>
                    <a:pt x="7575" y="5043"/>
                    <a:pt x="7820" y="5078"/>
                  </a:cubicBezTo>
                  <a:cubicBezTo>
                    <a:pt x="8083" y="5113"/>
                    <a:pt x="8854" y="5200"/>
                    <a:pt x="9082" y="5498"/>
                  </a:cubicBezTo>
                  <a:cubicBezTo>
                    <a:pt x="8626" y="5481"/>
                    <a:pt x="8153" y="5463"/>
                    <a:pt x="7680" y="5411"/>
                  </a:cubicBezTo>
                  <a:cubicBezTo>
                    <a:pt x="7417" y="5376"/>
                    <a:pt x="7171" y="5323"/>
                    <a:pt x="6926" y="5218"/>
                  </a:cubicBezTo>
                  <a:cubicBezTo>
                    <a:pt x="6768" y="5165"/>
                    <a:pt x="6628" y="5043"/>
                    <a:pt x="6488" y="4990"/>
                  </a:cubicBezTo>
                  <a:cubicBezTo>
                    <a:pt x="6488" y="4990"/>
                    <a:pt x="6505" y="4990"/>
                    <a:pt x="6505" y="4973"/>
                  </a:cubicBezTo>
                  <a:close/>
                  <a:moveTo>
                    <a:pt x="3981" y="3517"/>
                  </a:moveTo>
                  <a:lnTo>
                    <a:pt x="3981" y="3517"/>
                  </a:lnTo>
                  <a:cubicBezTo>
                    <a:pt x="4191" y="3745"/>
                    <a:pt x="3805" y="4412"/>
                    <a:pt x="3683" y="4604"/>
                  </a:cubicBezTo>
                  <a:cubicBezTo>
                    <a:pt x="3456" y="4953"/>
                    <a:pt x="3211" y="5302"/>
                    <a:pt x="2950" y="5617"/>
                  </a:cubicBezTo>
                  <a:lnTo>
                    <a:pt x="2950" y="5617"/>
                  </a:lnTo>
                  <a:cubicBezTo>
                    <a:pt x="2966" y="5519"/>
                    <a:pt x="2982" y="5421"/>
                    <a:pt x="2999" y="5323"/>
                  </a:cubicBezTo>
                  <a:cubicBezTo>
                    <a:pt x="3086" y="5060"/>
                    <a:pt x="3192" y="4815"/>
                    <a:pt x="3349" y="4587"/>
                  </a:cubicBezTo>
                  <a:cubicBezTo>
                    <a:pt x="3490" y="4412"/>
                    <a:pt x="3630" y="4219"/>
                    <a:pt x="3753" y="4008"/>
                  </a:cubicBezTo>
                  <a:cubicBezTo>
                    <a:pt x="3840" y="3851"/>
                    <a:pt x="3893" y="3675"/>
                    <a:pt x="3981" y="3517"/>
                  </a:cubicBezTo>
                  <a:close/>
                  <a:moveTo>
                    <a:pt x="6540" y="5148"/>
                  </a:moveTo>
                  <a:lnTo>
                    <a:pt x="6540" y="5148"/>
                  </a:lnTo>
                  <a:cubicBezTo>
                    <a:pt x="6575" y="5183"/>
                    <a:pt x="6610" y="5200"/>
                    <a:pt x="6663" y="5218"/>
                  </a:cubicBezTo>
                  <a:cubicBezTo>
                    <a:pt x="6768" y="5271"/>
                    <a:pt x="6873" y="5323"/>
                    <a:pt x="6979" y="5358"/>
                  </a:cubicBezTo>
                  <a:cubicBezTo>
                    <a:pt x="7189" y="5446"/>
                    <a:pt x="7417" y="5498"/>
                    <a:pt x="7627" y="5534"/>
                  </a:cubicBezTo>
                  <a:cubicBezTo>
                    <a:pt x="8136" y="5569"/>
                    <a:pt x="8644" y="5621"/>
                    <a:pt x="9152" y="5656"/>
                  </a:cubicBezTo>
                  <a:cubicBezTo>
                    <a:pt x="9152" y="5744"/>
                    <a:pt x="9135" y="5849"/>
                    <a:pt x="9065" y="5919"/>
                  </a:cubicBezTo>
                  <a:cubicBezTo>
                    <a:pt x="8947" y="6102"/>
                    <a:pt x="8703" y="6168"/>
                    <a:pt x="8485" y="6168"/>
                  </a:cubicBezTo>
                  <a:cubicBezTo>
                    <a:pt x="8410" y="6168"/>
                    <a:pt x="8338" y="6161"/>
                    <a:pt x="8276" y="6147"/>
                  </a:cubicBezTo>
                  <a:cubicBezTo>
                    <a:pt x="8030" y="6077"/>
                    <a:pt x="7802" y="5989"/>
                    <a:pt x="7575" y="5884"/>
                  </a:cubicBezTo>
                  <a:cubicBezTo>
                    <a:pt x="7329" y="5779"/>
                    <a:pt x="7101" y="5639"/>
                    <a:pt x="6908" y="5463"/>
                  </a:cubicBezTo>
                  <a:cubicBezTo>
                    <a:pt x="6786" y="5376"/>
                    <a:pt x="6663" y="5271"/>
                    <a:pt x="6540" y="5148"/>
                  </a:cubicBezTo>
                  <a:close/>
                  <a:moveTo>
                    <a:pt x="4103" y="5621"/>
                  </a:moveTo>
                  <a:cubicBezTo>
                    <a:pt x="4489" y="5744"/>
                    <a:pt x="4892" y="5884"/>
                    <a:pt x="5260" y="6059"/>
                  </a:cubicBezTo>
                  <a:cubicBezTo>
                    <a:pt x="5523" y="6147"/>
                    <a:pt x="5769" y="6270"/>
                    <a:pt x="5979" y="6445"/>
                  </a:cubicBezTo>
                  <a:cubicBezTo>
                    <a:pt x="6067" y="6515"/>
                    <a:pt x="6155" y="6603"/>
                    <a:pt x="6207" y="6708"/>
                  </a:cubicBezTo>
                  <a:cubicBezTo>
                    <a:pt x="5821" y="6585"/>
                    <a:pt x="5436" y="6463"/>
                    <a:pt x="5068" y="6305"/>
                  </a:cubicBezTo>
                  <a:cubicBezTo>
                    <a:pt x="4840" y="6217"/>
                    <a:pt x="4612" y="6095"/>
                    <a:pt x="4419" y="5937"/>
                  </a:cubicBezTo>
                  <a:cubicBezTo>
                    <a:pt x="4296" y="5867"/>
                    <a:pt x="4191" y="5726"/>
                    <a:pt x="4086" y="5621"/>
                  </a:cubicBezTo>
                  <a:close/>
                  <a:moveTo>
                    <a:pt x="4086" y="5797"/>
                  </a:moveTo>
                  <a:lnTo>
                    <a:pt x="4086" y="5797"/>
                  </a:lnTo>
                  <a:cubicBezTo>
                    <a:pt x="4103" y="5814"/>
                    <a:pt x="4121" y="5849"/>
                    <a:pt x="4138" y="5867"/>
                  </a:cubicBezTo>
                  <a:cubicBezTo>
                    <a:pt x="4226" y="5937"/>
                    <a:pt x="4314" y="6007"/>
                    <a:pt x="4401" y="6059"/>
                  </a:cubicBezTo>
                  <a:cubicBezTo>
                    <a:pt x="4559" y="6200"/>
                    <a:pt x="4752" y="6305"/>
                    <a:pt x="4945" y="6393"/>
                  </a:cubicBezTo>
                  <a:cubicBezTo>
                    <a:pt x="5383" y="6568"/>
                    <a:pt x="5804" y="6726"/>
                    <a:pt x="6242" y="6883"/>
                  </a:cubicBezTo>
                  <a:cubicBezTo>
                    <a:pt x="6242" y="6989"/>
                    <a:pt x="6172" y="7094"/>
                    <a:pt x="6067" y="7146"/>
                  </a:cubicBezTo>
                  <a:cubicBezTo>
                    <a:pt x="5974" y="7198"/>
                    <a:pt x="5879" y="7220"/>
                    <a:pt x="5782" y="7220"/>
                  </a:cubicBezTo>
                  <a:cubicBezTo>
                    <a:pt x="5422" y="7220"/>
                    <a:pt x="5053" y="6912"/>
                    <a:pt x="4805" y="6691"/>
                  </a:cubicBezTo>
                  <a:cubicBezTo>
                    <a:pt x="4612" y="6533"/>
                    <a:pt x="4454" y="6358"/>
                    <a:pt x="4314" y="6165"/>
                  </a:cubicBezTo>
                  <a:cubicBezTo>
                    <a:pt x="4244" y="6059"/>
                    <a:pt x="4156" y="5919"/>
                    <a:pt x="4086" y="5797"/>
                  </a:cubicBezTo>
                  <a:close/>
                  <a:moveTo>
                    <a:pt x="12280" y="0"/>
                  </a:moveTo>
                  <a:cubicBezTo>
                    <a:pt x="11797" y="0"/>
                    <a:pt x="11260" y="444"/>
                    <a:pt x="10976" y="765"/>
                  </a:cubicBezTo>
                  <a:cubicBezTo>
                    <a:pt x="10713" y="1063"/>
                    <a:pt x="10502" y="1431"/>
                    <a:pt x="10362" y="1799"/>
                  </a:cubicBezTo>
                  <a:cubicBezTo>
                    <a:pt x="10257" y="2027"/>
                    <a:pt x="10152" y="2238"/>
                    <a:pt x="10064" y="2466"/>
                  </a:cubicBezTo>
                  <a:cubicBezTo>
                    <a:pt x="9994" y="2588"/>
                    <a:pt x="9941" y="2729"/>
                    <a:pt x="9889" y="2869"/>
                  </a:cubicBezTo>
                  <a:cubicBezTo>
                    <a:pt x="9661" y="3027"/>
                    <a:pt x="9433" y="3167"/>
                    <a:pt x="9205" y="3325"/>
                  </a:cubicBezTo>
                  <a:cubicBezTo>
                    <a:pt x="8854" y="3588"/>
                    <a:pt x="8504" y="3815"/>
                    <a:pt x="8136" y="4026"/>
                  </a:cubicBezTo>
                  <a:cubicBezTo>
                    <a:pt x="8218" y="3911"/>
                    <a:pt x="8315" y="3796"/>
                    <a:pt x="8313" y="3796"/>
                  </a:cubicBezTo>
                  <a:lnTo>
                    <a:pt x="8313" y="3796"/>
                  </a:lnTo>
                  <a:cubicBezTo>
                    <a:pt x="8313" y="3796"/>
                    <a:pt x="8312" y="3797"/>
                    <a:pt x="8311" y="3798"/>
                  </a:cubicBezTo>
                  <a:cubicBezTo>
                    <a:pt x="8416" y="3675"/>
                    <a:pt x="8521" y="3570"/>
                    <a:pt x="8609" y="3430"/>
                  </a:cubicBezTo>
                  <a:cubicBezTo>
                    <a:pt x="8872" y="3097"/>
                    <a:pt x="9082" y="2764"/>
                    <a:pt x="9275" y="2395"/>
                  </a:cubicBezTo>
                  <a:cubicBezTo>
                    <a:pt x="9503" y="1905"/>
                    <a:pt x="9608" y="1151"/>
                    <a:pt x="8942" y="1010"/>
                  </a:cubicBezTo>
                  <a:cubicBezTo>
                    <a:pt x="8904" y="1005"/>
                    <a:pt x="8866" y="1003"/>
                    <a:pt x="8828" y="1003"/>
                  </a:cubicBezTo>
                  <a:cubicBezTo>
                    <a:pt x="8609" y="1003"/>
                    <a:pt x="8406" y="1089"/>
                    <a:pt x="8241" y="1238"/>
                  </a:cubicBezTo>
                  <a:cubicBezTo>
                    <a:pt x="7995" y="1466"/>
                    <a:pt x="7838" y="1747"/>
                    <a:pt x="7767" y="2062"/>
                  </a:cubicBezTo>
                  <a:cubicBezTo>
                    <a:pt x="7627" y="2448"/>
                    <a:pt x="7557" y="2851"/>
                    <a:pt x="7540" y="3254"/>
                  </a:cubicBezTo>
                  <a:cubicBezTo>
                    <a:pt x="7557" y="3447"/>
                    <a:pt x="7575" y="3658"/>
                    <a:pt x="7610" y="3851"/>
                  </a:cubicBezTo>
                  <a:cubicBezTo>
                    <a:pt x="7610" y="3973"/>
                    <a:pt x="7627" y="4113"/>
                    <a:pt x="7662" y="4236"/>
                  </a:cubicBezTo>
                  <a:cubicBezTo>
                    <a:pt x="7364" y="4376"/>
                    <a:pt x="7049" y="4517"/>
                    <a:pt x="6751" y="4675"/>
                  </a:cubicBezTo>
                  <a:cubicBezTo>
                    <a:pt x="6400" y="4850"/>
                    <a:pt x="6032" y="4990"/>
                    <a:pt x="5646" y="5095"/>
                  </a:cubicBezTo>
                  <a:cubicBezTo>
                    <a:pt x="5716" y="5025"/>
                    <a:pt x="5786" y="4937"/>
                    <a:pt x="5786" y="4937"/>
                  </a:cubicBezTo>
                  <a:cubicBezTo>
                    <a:pt x="5892" y="4815"/>
                    <a:pt x="5997" y="4710"/>
                    <a:pt x="6102" y="4587"/>
                  </a:cubicBezTo>
                  <a:cubicBezTo>
                    <a:pt x="6312" y="4306"/>
                    <a:pt x="6523" y="4008"/>
                    <a:pt x="6698" y="3710"/>
                  </a:cubicBezTo>
                  <a:cubicBezTo>
                    <a:pt x="6943" y="3290"/>
                    <a:pt x="7066" y="2553"/>
                    <a:pt x="6453" y="2413"/>
                  </a:cubicBezTo>
                  <a:cubicBezTo>
                    <a:pt x="6403" y="2402"/>
                    <a:pt x="6356" y="2397"/>
                    <a:pt x="6310" y="2397"/>
                  </a:cubicBezTo>
                  <a:cubicBezTo>
                    <a:pt x="5847" y="2397"/>
                    <a:pt x="5544" y="2924"/>
                    <a:pt x="5401" y="3307"/>
                  </a:cubicBezTo>
                  <a:cubicBezTo>
                    <a:pt x="5278" y="3623"/>
                    <a:pt x="5190" y="3973"/>
                    <a:pt x="5173" y="4324"/>
                  </a:cubicBezTo>
                  <a:cubicBezTo>
                    <a:pt x="5173" y="4517"/>
                    <a:pt x="5190" y="4710"/>
                    <a:pt x="5208" y="4885"/>
                  </a:cubicBezTo>
                  <a:cubicBezTo>
                    <a:pt x="5208" y="5008"/>
                    <a:pt x="5225" y="5113"/>
                    <a:pt x="5243" y="5218"/>
                  </a:cubicBezTo>
                  <a:cubicBezTo>
                    <a:pt x="4717" y="5358"/>
                    <a:pt x="4156" y="5428"/>
                    <a:pt x="3612" y="5551"/>
                  </a:cubicBezTo>
                  <a:cubicBezTo>
                    <a:pt x="3420" y="5604"/>
                    <a:pt x="3244" y="5621"/>
                    <a:pt x="3051" y="5639"/>
                  </a:cubicBezTo>
                  <a:cubicBezTo>
                    <a:pt x="3139" y="5551"/>
                    <a:pt x="3507" y="5165"/>
                    <a:pt x="3542" y="5113"/>
                  </a:cubicBezTo>
                  <a:cubicBezTo>
                    <a:pt x="3753" y="4867"/>
                    <a:pt x="3928" y="4587"/>
                    <a:pt x="4086" y="4306"/>
                  </a:cubicBezTo>
                  <a:cubicBezTo>
                    <a:pt x="4261" y="3956"/>
                    <a:pt x="4349" y="3395"/>
                    <a:pt x="3875" y="3254"/>
                  </a:cubicBezTo>
                  <a:cubicBezTo>
                    <a:pt x="3819" y="3238"/>
                    <a:pt x="3764" y="3230"/>
                    <a:pt x="3711" y="3230"/>
                  </a:cubicBezTo>
                  <a:cubicBezTo>
                    <a:pt x="3321" y="3230"/>
                    <a:pt x="3035" y="3649"/>
                    <a:pt x="2911" y="3973"/>
                  </a:cubicBezTo>
                  <a:cubicBezTo>
                    <a:pt x="2806" y="4271"/>
                    <a:pt x="2718" y="4587"/>
                    <a:pt x="2701" y="4902"/>
                  </a:cubicBezTo>
                  <a:cubicBezTo>
                    <a:pt x="2701" y="5148"/>
                    <a:pt x="2718" y="5411"/>
                    <a:pt x="2771" y="5656"/>
                  </a:cubicBezTo>
                  <a:cubicBezTo>
                    <a:pt x="2636" y="5662"/>
                    <a:pt x="2502" y="5664"/>
                    <a:pt x="2368" y="5664"/>
                  </a:cubicBezTo>
                  <a:cubicBezTo>
                    <a:pt x="2101" y="5664"/>
                    <a:pt x="1836" y="5656"/>
                    <a:pt x="1579" y="5656"/>
                  </a:cubicBezTo>
                  <a:cubicBezTo>
                    <a:pt x="1281" y="5656"/>
                    <a:pt x="1000" y="5656"/>
                    <a:pt x="702" y="5639"/>
                  </a:cubicBezTo>
                  <a:cubicBezTo>
                    <a:pt x="474" y="5604"/>
                    <a:pt x="264" y="5586"/>
                    <a:pt x="36" y="5586"/>
                  </a:cubicBezTo>
                  <a:cubicBezTo>
                    <a:pt x="1" y="5586"/>
                    <a:pt x="1" y="5639"/>
                    <a:pt x="36" y="5656"/>
                  </a:cubicBezTo>
                  <a:cubicBezTo>
                    <a:pt x="229" y="5674"/>
                    <a:pt x="422" y="5709"/>
                    <a:pt x="597" y="5744"/>
                  </a:cubicBezTo>
                  <a:cubicBezTo>
                    <a:pt x="877" y="5779"/>
                    <a:pt x="1140" y="5797"/>
                    <a:pt x="1403" y="5797"/>
                  </a:cubicBezTo>
                  <a:cubicBezTo>
                    <a:pt x="1649" y="5797"/>
                    <a:pt x="1891" y="5799"/>
                    <a:pt x="2132" y="5799"/>
                  </a:cubicBezTo>
                  <a:cubicBezTo>
                    <a:pt x="2494" y="5799"/>
                    <a:pt x="2852" y="5793"/>
                    <a:pt x="3209" y="5761"/>
                  </a:cubicBezTo>
                  <a:cubicBezTo>
                    <a:pt x="3437" y="5744"/>
                    <a:pt x="3665" y="5709"/>
                    <a:pt x="3893" y="5656"/>
                  </a:cubicBezTo>
                  <a:cubicBezTo>
                    <a:pt x="3981" y="5902"/>
                    <a:pt x="4103" y="6147"/>
                    <a:pt x="4261" y="6358"/>
                  </a:cubicBezTo>
                  <a:cubicBezTo>
                    <a:pt x="4436" y="6603"/>
                    <a:pt x="4647" y="6831"/>
                    <a:pt x="4910" y="7006"/>
                  </a:cubicBezTo>
                  <a:cubicBezTo>
                    <a:pt x="5120" y="7217"/>
                    <a:pt x="5383" y="7339"/>
                    <a:pt x="5681" y="7392"/>
                  </a:cubicBezTo>
                  <a:cubicBezTo>
                    <a:pt x="5724" y="7399"/>
                    <a:pt x="5767" y="7403"/>
                    <a:pt x="5810" y="7403"/>
                  </a:cubicBezTo>
                  <a:cubicBezTo>
                    <a:pt x="5975" y="7403"/>
                    <a:pt x="6134" y="7349"/>
                    <a:pt x="6260" y="7252"/>
                  </a:cubicBezTo>
                  <a:cubicBezTo>
                    <a:pt x="6698" y="6848"/>
                    <a:pt x="6277" y="6358"/>
                    <a:pt x="5892" y="6130"/>
                  </a:cubicBezTo>
                  <a:cubicBezTo>
                    <a:pt x="5576" y="5954"/>
                    <a:pt x="5260" y="5832"/>
                    <a:pt x="4927" y="5726"/>
                  </a:cubicBezTo>
                  <a:cubicBezTo>
                    <a:pt x="4752" y="5656"/>
                    <a:pt x="4559" y="5621"/>
                    <a:pt x="4384" y="5586"/>
                  </a:cubicBezTo>
                  <a:cubicBezTo>
                    <a:pt x="4384" y="5586"/>
                    <a:pt x="4366" y="5569"/>
                    <a:pt x="4331" y="5569"/>
                  </a:cubicBezTo>
                  <a:cubicBezTo>
                    <a:pt x="4507" y="5534"/>
                    <a:pt x="4682" y="5481"/>
                    <a:pt x="4857" y="5463"/>
                  </a:cubicBezTo>
                  <a:cubicBezTo>
                    <a:pt x="5348" y="5358"/>
                    <a:pt x="5839" y="5236"/>
                    <a:pt x="6312" y="5043"/>
                  </a:cubicBezTo>
                  <a:cubicBezTo>
                    <a:pt x="6488" y="5288"/>
                    <a:pt x="6698" y="5516"/>
                    <a:pt x="6926" y="5691"/>
                  </a:cubicBezTo>
                  <a:cubicBezTo>
                    <a:pt x="7171" y="5902"/>
                    <a:pt x="7469" y="6059"/>
                    <a:pt x="7767" y="6182"/>
                  </a:cubicBezTo>
                  <a:cubicBezTo>
                    <a:pt x="7992" y="6294"/>
                    <a:pt x="8239" y="6351"/>
                    <a:pt x="8490" y="6351"/>
                  </a:cubicBezTo>
                  <a:cubicBezTo>
                    <a:pt x="8553" y="6351"/>
                    <a:pt x="8616" y="6347"/>
                    <a:pt x="8679" y="6340"/>
                  </a:cubicBezTo>
                  <a:cubicBezTo>
                    <a:pt x="8907" y="6322"/>
                    <a:pt x="9117" y="6182"/>
                    <a:pt x="9258" y="5989"/>
                  </a:cubicBezTo>
                  <a:cubicBezTo>
                    <a:pt x="9538" y="5428"/>
                    <a:pt x="8925" y="5060"/>
                    <a:pt x="8434" y="4973"/>
                  </a:cubicBezTo>
                  <a:cubicBezTo>
                    <a:pt x="8083" y="4902"/>
                    <a:pt x="7715" y="4867"/>
                    <a:pt x="7364" y="4850"/>
                  </a:cubicBezTo>
                  <a:cubicBezTo>
                    <a:pt x="7189" y="4850"/>
                    <a:pt x="7031" y="4867"/>
                    <a:pt x="6856" y="4867"/>
                  </a:cubicBezTo>
                  <a:lnTo>
                    <a:pt x="6733" y="4867"/>
                  </a:lnTo>
                  <a:cubicBezTo>
                    <a:pt x="6821" y="4832"/>
                    <a:pt x="6891" y="4780"/>
                    <a:pt x="6979" y="4745"/>
                  </a:cubicBezTo>
                  <a:cubicBezTo>
                    <a:pt x="7241" y="4622"/>
                    <a:pt x="7504" y="4482"/>
                    <a:pt x="7767" y="4376"/>
                  </a:cubicBezTo>
                  <a:cubicBezTo>
                    <a:pt x="7960" y="4306"/>
                    <a:pt x="8136" y="4219"/>
                    <a:pt x="8328" y="4131"/>
                  </a:cubicBezTo>
                  <a:cubicBezTo>
                    <a:pt x="8381" y="4078"/>
                    <a:pt x="8451" y="4043"/>
                    <a:pt x="8504" y="3973"/>
                  </a:cubicBezTo>
                  <a:cubicBezTo>
                    <a:pt x="8539" y="3938"/>
                    <a:pt x="8591" y="3903"/>
                    <a:pt x="8644" y="3886"/>
                  </a:cubicBezTo>
                  <a:cubicBezTo>
                    <a:pt x="8749" y="3991"/>
                    <a:pt x="8872" y="4078"/>
                    <a:pt x="9012" y="4149"/>
                  </a:cubicBezTo>
                  <a:cubicBezTo>
                    <a:pt x="9135" y="4219"/>
                    <a:pt x="9275" y="4324"/>
                    <a:pt x="9415" y="4412"/>
                  </a:cubicBezTo>
                  <a:cubicBezTo>
                    <a:pt x="9749" y="4587"/>
                    <a:pt x="10117" y="4710"/>
                    <a:pt x="10485" y="4762"/>
                  </a:cubicBezTo>
                  <a:cubicBezTo>
                    <a:pt x="10702" y="4793"/>
                    <a:pt x="10919" y="4830"/>
                    <a:pt x="11133" y="4830"/>
                  </a:cubicBezTo>
                  <a:cubicBezTo>
                    <a:pt x="11282" y="4830"/>
                    <a:pt x="11428" y="4812"/>
                    <a:pt x="11572" y="4762"/>
                  </a:cubicBezTo>
                  <a:cubicBezTo>
                    <a:pt x="11817" y="4675"/>
                    <a:pt x="12028" y="4499"/>
                    <a:pt x="12150" y="4254"/>
                  </a:cubicBezTo>
                  <a:cubicBezTo>
                    <a:pt x="12413" y="3570"/>
                    <a:pt x="11607" y="3290"/>
                    <a:pt x="11063" y="3290"/>
                  </a:cubicBezTo>
                  <a:cubicBezTo>
                    <a:pt x="10660" y="3307"/>
                    <a:pt x="10257" y="3360"/>
                    <a:pt x="9871" y="3430"/>
                  </a:cubicBezTo>
                  <a:cubicBezTo>
                    <a:pt x="9661" y="3465"/>
                    <a:pt x="9468" y="3517"/>
                    <a:pt x="9275" y="3570"/>
                  </a:cubicBezTo>
                  <a:cubicBezTo>
                    <a:pt x="9275" y="3570"/>
                    <a:pt x="9188" y="3588"/>
                    <a:pt x="9082" y="3623"/>
                  </a:cubicBezTo>
                  <a:cubicBezTo>
                    <a:pt x="9415" y="3395"/>
                    <a:pt x="9749" y="3184"/>
                    <a:pt x="10064" y="2939"/>
                  </a:cubicBezTo>
                  <a:cubicBezTo>
                    <a:pt x="10257" y="2886"/>
                    <a:pt x="10467" y="2921"/>
                    <a:pt x="10660" y="2869"/>
                  </a:cubicBezTo>
                  <a:cubicBezTo>
                    <a:pt x="10871" y="2816"/>
                    <a:pt x="11081" y="2729"/>
                    <a:pt x="11274" y="2641"/>
                  </a:cubicBezTo>
                  <a:cubicBezTo>
                    <a:pt x="11467" y="2553"/>
                    <a:pt x="11659" y="2466"/>
                    <a:pt x="11835" y="2343"/>
                  </a:cubicBezTo>
                  <a:cubicBezTo>
                    <a:pt x="11975" y="2255"/>
                    <a:pt x="12115" y="2167"/>
                    <a:pt x="12238" y="2062"/>
                  </a:cubicBezTo>
                  <a:cubicBezTo>
                    <a:pt x="12676" y="1729"/>
                    <a:pt x="13272" y="818"/>
                    <a:pt x="12834" y="274"/>
                  </a:cubicBezTo>
                  <a:cubicBezTo>
                    <a:pt x="12674" y="78"/>
                    <a:pt x="12482" y="0"/>
                    <a:pt x="12280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5207241" y="539192"/>
              <a:ext cx="788921" cy="440647"/>
            </a:xfrm>
            <a:custGeom>
              <a:rect b="b" l="l" r="r" t="t"/>
              <a:pathLst>
                <a:path extrusionOk="0" h="7413" w="13272">
                  <a:moveTo>
                    <a:pt x="962" y="191"/>
                  </a:moveTo>
                  <a:cubicBezTo>
                    <a:pt x="1184" y="191"/>
                    <a:pt x="1433" y="298"/>
                    <a:pt x="1631" y="397"/>
                  </a:cubicBezTo>
                  <a:cubicBezTo>
                    <a:pt x="1946" y="572"/>
                    <a:pt x="2209" y="818"/>
                    <a:pt x="2420" y="1116"/>
                  </a:cubicBezTo>
                  <a:cubicBezTo>
                    <a:pt x="2595" y="1414"/>
                    <a:pt x="2735" y="1712"/>
                    <a:pt x="2858" y="2027"/>
                  </a:cubicBezTo>
                  <a:cubicBezTo>
                    <a:pt x="2963" y="2220"/>
                    <a:pt x="3033" y="2395"/>
                    <a:pt x="3121" y="2588"/>
                  </a:cubicBezTo>
                  <a:cubicBezTo>
                    <a:pt x="3138" y="2641"/>
                    <a:pt x="3156" y="2676"/>
                    <a:pt x="3191" y="2729"/>
                  </a:cubicBezTo>
                  <a:cubicBezTo>
                    <a:pt x="3156" y="2711"/>
                    <a:pt x="3121" y="2676"/>
                    <a:pt x="3086" y="2658"/>
                  </a:cubicBezTo>
                  <a:cubicBezTo>
                    <a:pt x="2753" y="2378"/>
                    <a:pt x="2437" y="2097"/>
                    <a:pt x="2087" y="1834"/>
                  </a:cubicBezTo>
                  <a:cubicBezTo>
                    <a:pt x="1894" y="1694"/>
                    <a:pt x="1701" y="1536"/>
                    <a:pt x="1526" y="1361"/>
                  </a:cubicBezTo>
                  <a:cubicBezTo>
                    <a:pt x="1403" y="1238"/>
                    <a:pt x="1315" y="1098"/>
                    <a:pt x="1192" y="975"/>
                  </a:cubicBezTo>
                  <a:cubicBezTo>
                    <a:pt x="1070" y="853"/>
                    <a:pt x="965" y="712"/>
                    <a:pt x="877" y="572"/>
                  </a:cubicBezTo>
                  <a:cubicBezTo>
                    <a:pt x="824" y="467"/>
                    <a:pt x="772" y="362"/>
                    <a:pt x="702" y="257"/>
                  </a:cubicBezTo>
                  <a:cubicBezTo>
                    <a:pt x="779" y="210"/>
                    <a:pt x="868" y="191"/>
                    <a:pt x="962" y="191"/>
                  </a:cubicBezTo>
                  <a:close/>
                  <a:moveTo>
                    <a:pt x="649" y="292"/>
                  </a:moveTo>
                  <a:cubicBezTo>
                    <a:pt x="824" y="502"/>
                    <a:pt x="947" y="783"/>
                    <a:pt x="1105" y="993"/>
                  </a:cubicBezTo>
                  <a:cubicBezTo>
                    <a:pt x="1298" y="1291"/>
                    <a:pt x="1508" y="1554"/>
                    <a:pt x="1771" y="1782"/>
                  </a:cubicBezTo>
                  <a:cubicBezTo>
                    <a:pt x="2122" y="2062"/>
                    <a:pt x="2455" y="2343"/>
                    <a:pt x="2805" y="2623"/>
                  </a:cubicBezTo>
                  <a:cubicBezTo>
                    <a:pt x="2875" y="2676"/>
                    <a:pt x="2946" y="2746"/>
                    <a:pt x="3033" y="2799"/>
                  </a:cubicBezTo>
                  <a:cubicBezTo>
                    <a:pt x="2981" y="2799"/>
                    <a:pt x="2928" y="2799"/>
                    <a:pt x="2893" y="2781"/>
                  </a:cubicBezTo>
                  <a:cubicBezTo>
                    <a:pt x="2735" y="2746"/>
                    <a:pt x="2577" y="2693"/>
                    <a:pt x="2437" y="2641"/>
                  </a:cubicBezTo>
                  <a:cubicBezTo>
                    <a:pt x="2104" y="2501"/>
                    <a:pt x="1771" y="2360"/>
                    <a:pt x="1455" y="2167"/>
                  </a:cubicBezTo>
                  <a:cubicBezTo>
                    <a:pt x="982" y="1869"/>
                    <a:pt x="246" y="1116"/>
                    <a:pt x="509" y="484"/>
                  </a:cubicBezTo>
                  <a:cubicBezTo>
                    <a:pt x="544" y="414"/>
                    <a:pt x="596" y="344"/>
                    <a:pt x="649" y="292"/>
                  </a:cubicBezTo>
                  <a:close/>
                  <a:moveTo>
                    <a:pt x="2270" y="3497"/>
                  </a:moveTo>
                  <a:cubicBezTo>
                    <a:pt x="2421" y="3497"/>
                    <a:pt x="2571" y="3511"/>
                    <a:pt x="2718" y="3535"/>
                  </a:cubicBezTo>
                  <a:cubicBezTo>
                    <a:pt x="3016" y="3570"/>
                    <a:pt x="3331" y="3570"/>
                    <a:pt x="3629" y="3640"/>
                  </a:cubicBezTo>
                  <a:cubicBezTo>
                    <a:pt x="3892" y="3693"/>
                    <a:pt x="4155" y="3710"/>
                    <a:pt x="4401" y="3780"/>
                  </a:cubicBezTo>
                  <a:lnTo>
                    <a:pt x="4436" y="3780"/>
                  </a:lnTo>
                  <a:cubicBezTo>
                    <a:pt x="4453" y="3780"/>
                    <a:pt x="4471" y="3798"/>
                    <a:pt x="4471" y="3798"/>
                  </a:cubicBezTo>
                  <a:cubicBezTo>
                    <a:pt x="4436" y="3815"/>
                    <a:pt x="4383" y="3833"/>
                    <a:pt x="4331" y="3851"/>
                  </a:cubicBezTo>
                  <a:cubicBezTo>
                    <a:pt x="4155" y="3903"/>
                    <a:pt x="3980" y="3938"/>
                    <a:pt x="3805" y="3956"/>
                  </a:cubicBezTo>
                  <a:cubicBezTo>
                    <a:pt x="3647" y="3973"/>
                    <a:pt x="3493" y="3982"/>
                    <a:pt x="3340" y="3982"/>
                  </a:cubicBezTo>
                  <a:cubicBezTo>
                    <a:pt x="3187" y="3982"/>
                    <a:pt x="3033" y="3973"/>
                    <a:pt x="2875" y="3956"/>
                  </a:cubicBezTo>
                  <a:cubicBezTo>
                    <a:pt x="2630" y="3938"/>
                    <a:pt x="2402" y="3851"/>
                    <a:pt x="2174" y="3833"/>
                  </a:cubicBezTo>
                  <a:cubicBezTo>
                    <a:pt x="1911" y="3815"/>
                    <a:pt x="1648" y="3780"/>
                    <a:pt x="1403" y="3710"/>
                  </a:cubicBezTo>
                  <a:cubicBezTo>
                    <a:pt x="1490" y="3623"/>
                    <a:pt x="1631" y="3570"/>
                    <a:pt x="1753" y="3552"/>
                  </a:cubicBezTo>
                  <a:cubicBezTo>
                    <a:pt x="1923" y="3515"/>
                    <a:pt x="2097" y="3497"/>
                    <a:pt x="2270" y="3497"/>
                  </a:cubicBezTo>
                  <a:close/>
                  <a:moveTo>
                    <a:pt x="4457" y="1183"/>
                  </a:moveTo>
                  <a:cubicBezTo>
                    <a:pt x="5081" y="1183"/>
                    <a:pt x="5316" y="2024"/>
                    <a:pt x="5453" y="2501"/>
                  </a:cubicBezTo>
                  <a:cubicBezTo>
                    <a:pt x="5523" y="2799"/>
                    <a:pt x="5558" y="3097"/>
                    <a:pt x="5558" y="3412"/>
                  </a:cubicBezTo>
                  <a:cubicBezTo>
                    <a:pt x="5558" y="3623"/>
                    <a:pt x="5558" y="3833"/>
                    <a:pt x="5523" y="4061"/>
                  </a:cubicBezTo>
                  <a:cubicBezTo>
                    <a:pt x="5523" y="3991"/>
                    <a:pt x="5523" y="3921"/>
                    <a:pt x="5505" y="3886"/>
                  </a:cubicBezTo>
                  <a:cubicBezTo>
                    <a:pt x="5470" y="3728"/>
                    <a:pt x="5435" y="3570"/>
                    <a:pt x="5365" y="3430"/>
                  </a:cubicBezTo>
                  <a:cubicBezTo>
                    <a:pt x="5277" y="3149"/>
                    <a:pt x="5155" y="2886"/>
                    <a:pt x="4997" y="2658"/>
                  </a:cubicBezTo>
                  <a:cubicBezTo>
                    <a:pt x="4821" y="2413"/>
                    <a:pt x="4681" y="2167"/>
                    <a:pt x="4541" y="1905"/>
                  </a:cubicBezTo>
                  <a:cubicBezTo>
                    <a:pt x="4453" y="1747"/>
                    <a:pt x="4383" y="1606"/>
                    <a:pt x="4331" y="1431"/>
                  </a:cubicBezTo>
                  <a:cubicBezTo>
                    <a:pt x="4313" y="1361"/>
                    <a:pt x="4296" y="1291"/>
                    <a:pt x="4260" y="1221"/>
                  </a:cubicBezTo>
                  <a:cubicBezTo>
                    <a:pt x="4313" y="1203"/>
                    <a:pt x="4348" y="1186"/>
                    <a:pt x="4401" y="1186"/>
                  </a:cubicBezTo>
                  <a:cubicBezTo>
                    <a:pt x="4420" y="1184"/>
                    <a:pt x="4439" y="1183"/>
                    <a:pt x="4457" y="1183"/>
                  </a:cubicBezTo>
                  <a:close/>
                  <a:moveTo>
                    <a:pt x="4138" y="1291"/>
                  </a:moveTo>
                  <a:cubicBezTo>
                    <a:pt x="4173" y="1379"/>
                    <a:pt x="4190" y="1466"/>
                    <a:pt x="4225" y="1554"/>
                  </a:cubicBezTo>
                  <a:cubicBezTo>
                    <a:pt x="4278" y="1677"/>
                    <a:pt x="4331" y="1799"/>
                    <a:pt x="4401" y="1922"/>
                  </a:cubicBezTo>
                  <a:cubicBezTo>
                    <a:pt x="4559" y="2203"/>
                    <a:pt x="4716" y="2466"/>
                    <a:pt x="4892" y="2711"/>
                  </a:cubicBezTo>
                  <a:cubicBezTo>
                    <a:pt x="5084" y="2991"/>
                    <a:pt x="5225" y="3290"/>
                    <a:pt x="5312" y="3605"/>
                  </a:cubicBezTo>
                  <a:cubicBezTo>
                    <a:pt x="5365" y="3780"/>
                    <a:pt x="5418" y="3938"/>
                    <a:pt x="5435" y="4113"/>
                  </a:cubicBezTo>
                  <a:cubicBezTo>
                    <a:pt x="5435" y="4149"/>
                    <a:pt x="5435" y="4166"/>
                    <a:pt x="5435" y="4184"/>
                  </a:cubicBezTo>
                  <a:lnTo>
                    <a:pt x="5400" y="4166"/>
                  </a:lnTo>
                  <a:cubicBezTo>
                    <a:pt x="5400" y="4149"/>
                    <a:pt x="5383" y="4149"/>
                    <a:pt x="5383" y="4149"/>
                  </a:cubicBezTo>
                  <a:cubicBezTo>
                    <a:pt x="5225" y="3956"/>
                    <a:pt x="5067" y="3710"/>
                    <a:pt x="4909" y="3500"/>
                  </a:cubicBezTo>
                  <a:cubicBezTo>
                    <a:pt x="4751" y="3290"/>
                    <a:pt x="4629" y="3044"/>
                    <a:pt x="4488" y="2816"/>
                  </a:cubicBezTo>
                  <a:cubicBezTo>
                    <a:pt x="4313" y="2588"/>
                    <a:pt x="4173" y="2308"/>
                    <a:pt x="4085" y="2027"/>
                  </a:cubicBezTo>
                  <a:cubicBezTo>
                    <a:pt x="4015" y="1799"/>
                    <a:pt x="3962" y="1449"/>
                    <a:pt x="4138" y="1291"/>
                  </a:cubicBezTo>
                  <a:close/>
                  <a:moveTo>
                    <a:pt x="1315" y="3851"/>
                  </a:moveTo>
                  <a:lnTo>
                    <a:pt x="1315" y="3851"/>
                  </a:lnTo>
                  <a:cubicBezTo>
                    <a:pt x="1543" y="3903"/>
                    <a:pt x="1806" y="3938"/>
                    <a:pt x="2051" y="3956"/>
                  </a:cubicBezTo>
                  <a:cubicBezTo>
                    <a:pt x="2314" y="3973"/>
                    <a:pt x="2560" y="4043"/>
                    <a:pt x="2823" y="4078"/>
                  </a:cubicBezTo>
                  <a:cubicBezTo>
                    <a:pt x="2972" y="4096"/>
                    <a:pt x="3121" y="4105"/>
                    <a:pt x="3270" y="4105"/>
                  </a:cubicBezTo>
                  <a:cubicBezTo>
                    <a:pt x="3419" y="4105"/>
                    <a:pt x="3568" y="4096"/>
                    <a:pt x="3717" y="4078"/>
                  </a:cubicBezTo>
                  <a:cubicBezTo>
                    <a:pt x="3840" y="4078"/>
                    <a:pt x="3962" y="4061"/>
                    <a:pt x="4085" y="4026"/>
                  </a:cubicBezTo>
                  <a:cubicBezTo>
                    <a:pt x="4155" y="4008"/>
                    <a:pt x="4278" y="3973"/>
                    <a:pt x="4383" y="3938"/>
                  </a:cubicBezTo>
                  <a:lnTo>
                    <a:pt x="4383" y="3938"/>
                  </a:lnTo>
                  <a:cubicBezTo>
                    <a:pt x="4243" y="4026"/>
                    <a:pt x="4068" y="4096"/>
                    <a:pt x="3945" y="4184"/>
                  </a:cubicBezTo>
                  <a:cubicBezTo>
                    <a:pt x="3682" y="4324"/>
                    <a:pt x="3419" y="4447"/>
                    <a:pt x="3121" y="4499"/>
                  </a:cubicBezTo>
                  <a:cubicBezTo>
                    <a:pt x="2873" y="4568"/>
                    <a:pt x="2525" y="4648"/>
                    <a:pt x="2194" y="4648"/>
                  </a:cubicBezTo>
                  <a:cubicBezTo>
                    <a:pt x="1844" y="4648"/>
                    <a:pt x="1512" y="4559"/>
                    <a:pt x="1333" y="4271"/>
                  </a:cubicBezTo>
                  <a:cubicBezTo>
                    <a:pt x="1263" y="4131"/>
                    <a:pt x="1245" y="3991"/>
                    <a:pt x="1315" y="3851"/>
                  </a:cubicBezTo>
                  <a:close/>
                  <a:moveTo>
                    <a:pt x="6943" y="2623"/>
                  </a:moveTo>
                  <a:cubicBezTo>
                    <a:pt x="7504" y="2658"/>
                    <a:pt x="7679" y="3272"/>
                    <a:pt x="7819" y="3728"/>
                  </a:cubicBezTo>
                  <a:cubicBezTo>
                    <a:pt x="7890" y="3991"/>
                    <a:pt x="7942" y="4254"/>
                    <a:pt x="7942" y="4534"/>
                  </a:cubicBezTo>
                  <a:cubicBezTo>
                    <a:pt x="7942" y="4669"/>
                    <a:pt x="7942" y="4821"/>
                    <a:pt x="7942" y="4973"/>
                  </a:cubicBezTo>
                  <a:cubicBezTo>
                    <a:pt x="7907" y="4832"/>
                    <a:pt x="7872" y="4710"/>
                    <a:pt x="7819" y="4569"/>
                  </a:cubicBezTo>
                  <a:cubicBezTo>
                    <a:pt x="7732" y="4359"/>
                    <a:pt x="7644" y="4149"/>
                    <a:pt x="7521" y="3956"/>
                  </a:cubicBezTo>
                  <a:cubicBezTo>
                    <a:pt x="7364" y="3745"/>
                    <a:pt x="7206" y="3535"/>
                    <a:pt x="7066" y="3307"/>
                  </a:cubicBezTo>
                  <a:cubicBezTo>
                    <a:pt x="6943" y="3097"/>
                    <a:pt x="6890" y="2851"/>
                    <a:pt x="6785" y="2641"/>
                  </a:cubicBezTo>
                  <a:cubicBezTo>
                    <a:pt x="6838" y="2623"/>
                    <a:pt x="6890" y="2623"/>
                    <a:pt x="6943" y="2623"/>
                  </a:cubicBezTo>
                  <a:close/>
                  <a:moveTo>
                    <a:pt x="6662" y="2711"/>
                  </a:moveTo>
                  <a:cubicBezTo>
                    <a:pt x="6750" y="2904"/>
                    <a:pt x="6803" y="3097"/>
                    <a:pt x="6908" y="3272"/>
                  </a:cubicBezTo>
                  <a:cubicBezTo>
                    <a:pt x="7066" y="3517"/>
                    <a:pt x="7223" y="3745"/>
                    <a:pt x="7381" y="3973"/>
                  </a:cubicBezTo>
                  <a:cubicBezTo>
                    <a:pt x="7539" y="4201"/>
                    <a:pt x="7662" y="4429"/>
                    <a:pt x="7732" y="4692"/>
                  </a:cubicBezTo>
                  <a:cubicBezTo>
                    <a:pt x="7784" y="4832"/>
                    <a:pt x="7802" y="5008"/>
                    <a:pt x="7837" y="5165"/>
                  </a:cubicBezTo>
                  <a:lnTo>
                    <a:pt x="7819" y="5165"/>
                  </a:lnTo>
                  <a:cubicBezTo>
                    <a:pt x="7697" y="5008"/>
                    <a:pt x="7609" y="4850"/>
                    <a:pt x="7486" y="4710"/>
                  </a:cubicBezTo>
                  <a:cubicBezTo>
                    <a:pt x="7329" y="4517"/>
                    <a:pt x="7188" y="4306"/>
                    <a:pt x="7066" y="4113"/>
                  </a:cubicBezTo>
                  <a:cubicBezTo>
                    <a:pt x="6890" y="3886"/>
                    <a:pt x="6750" y="3640"/>
                    <a:pt x="6645" y="3377"/>
                  </a:cubicBezTo>
                  <a:cubicBezTo>
                    <a:pt x="6575" y="3167"/>
                    <a:pt x="6522" y="2869"/>
                    <a:pt x="6662" y="2711"/>
                  </a:cubicBezTo>
                  <a:close/>
                  <a:moveTo>
                    <a:pt x="9555" y="3447"/>
                  </a:moveTo>
                  <a:cubicBezTo>
                    <a:pt x="10028" y="3482"/>
                    <a:pt x="10186" y="4008"/>
                    <a:pt x="10291" y="4394"/>
                  </a:cubicBezTo>
                  <a:cubicBezTo>
                    <a:pt x="10379" y="4639"/>
                    <a:pt x="10414" y="4902"/>
                    <a:pt x="10414" y="5148"/>
                  </a:cubicBezTo>
                  <a:cubicBezTo>
                    <a:pt x="10397" y="5236"/>
                    <a:pt x="10414" y="5323"/>
                    <a:pt x="10414" y="5411"/>
                  </a:cubicBezTo>
                  <a:cubicBezTo>
                    <a:pt x="10379" y="5306"/>
                    <a:pt x="10344" y="5200"/>
                    <a:pt x="10309" y="5095"/>
                  </a:cubicBezTo>
                  <a:cubicBezTo>
                    <a:pt x="10239" y="4920"/>
                    <a:pt x="10151" y="4745"/>
                    <a:pt x="10046" y="4569"/>
                  </a:cubicBezTo>
                  <a:cubicBezTo>
                    <a:pt x="9923" y="4376"/>
                    <a:pt x="9783" y="4201"/>
                    <a:pt x="9660" y="3991"/>
                  </a:cubicBezTo>
                  <a:cubicBezTo>
                    <a:pt x="9555" y="3815"/>
                    <a:pt x="9520" y="3623"/>
                    <a:pt x="9432" y="3447"/>
                  </a:cubicBezTo>
                  <a:close/>
                  <a:moveTo>
                    <a:pt x="6768" y="4973"/>
                  </a:moveTo>
                  <a:lnTo>
                    <a:pt x="6785" y="4990"/>
                  </a:lnTo>
                  <a:cubicBezTo>
                    <a:pt x="6662" y="5043"/>
                    <a:pt x="6522" y="5148"/>
                    <a:pt x="6399" y="5200"/>
                  </a:cubicBezTo>
                  <a:cubicBezTo>
                    <a:pt x="6136" y="5306"/>
                    <a:pt x="5873" y="5376"/>
                    <a:pt x="5593" y="5411"/>
                  </a:cubicBezTo>
                  <a:cubicBezTo>
                    <a:pt x="5120" y="5463"/>
                    <a:pt x="4646" y="5481"/>
                    <a:pt x="4190" y="5498"/>
                  </a:cubicBezTo>
                  <a:cubicBezTo>
                    <a:pt x="4418" y="5200"/>
                    <a:pt x="5190" y="5113"/>
                    <a:pt x="5453" y="5078"/>
                  </a:cubicBezTo>
                  <a:cubicBezTo>
                    <a:pt x="5698" y="5043"/>
                    <a:pt x="5944" y="5025"/>
                    <a:pt x="6189" y="5008"/>
                  </a:cubicBezTo>
                  <a:cubicBezTo>
                    <a:pt x="6382" y="5008"/>
                    <a:pt x="6575" y="4973"/>
                    <a:pt x="6768" y="4973"/>
                  </a:cubicBezTo>
                  <a:close/>
                  <a:moveTo>
                    <a:pt x="9292" y="3517"/>
                  </a:moveTo>
                  <a:cubicBezTo>
                    <a:pt x="9380" y="3658"/>
                    <a:pt x="9415" y="3833"/>
                    <a:pt x="9502" y="3973"/>
                  </a:cubicBezTo>
                  <a:cubicBezTo>
                    <a:pt x="9625" y="4184"/>
                    <a:pt x="9765" y="4394"/>
                    <a:pt x="9923" y="4587"/>
                  </a:cubicBezTo>
                  <a:cubicBezTo>
                    <a:pt x="10063" y="4797"/>
                    <a:pt x="10169" y="5025"/>
                    <a:pt x="10256" y="5271"/>
                  </a:cubicBezTo>
                  <a:cubicBezTo>
                    <a:pt x="10291" y="5376"/>
                    <a:pt x="10291" y="5516"/>
                    <a:pt x="10326" y="5621"/>
                  </a:cubicBezTo>
                  <a:cubicBezTo>
                    <a:pt x="10063" y="5306"/>
                    <a:pt x="9818" y="4955"/>
                    <a:pt x="9590" y="4604"/>
                  </a:cubicBezTo>
                  <a:cubicBezTo>
                    <a:pt x="9467" y="4412"/>
                    <a:pt x="9082" y="3745"/>
                    <a:pt x="9292" y="3517"/>
                  </a:cubicBezTo>
                  <a:close/>
                  <a:moveTo>
                    <a:pt x="6750" y="5148"/>
                  </a:moveTo>
                  <a:lnTo>
                    <a:pt x="6750" y="5148"/>
                  </a:lnTo>
                  <a:cubicBezTo>
                    <a:pt x="6627" y="5253"/>
                    <a:pt x="6487" y="5376"/>
                    <a:pt x="6364" y="5463"/>
                  </a:cubicBezTo>
                  <a:cubicBezTo>
                    <a:pt x="6171" y="5639"/>
                    <a:pt x="5944" y="5779"/>
                    <a:pt x="5698" y="5884"/>
                  </a:cubicBezTo>
                  <a:cubicBezTo>
                    <a:pt x="5470" y="5989"/>
                    <a:pt x="5242" y="6077"/>
                    <a:pt x="4997" y="6147"/>
                  </a:cubicBezTo>
                  <a:cubicBezTo>
                    <a:pt x="4933" y="6161"/>
                    <a:pt x="4860" y="6169"/>
                    <a:pt x="4784" y="6169"/>
                  </a:cubicBezTo>
                  <a:cubicBezTo>
                    <a:pt x="4566" y="6169"/>
                    <a:pt x="4325" y="6106"/>
                    <a:pt x="4208" y="5937"/>
                  </a:cubicBezTo>
                  <a:cubicBezTo>
                    <a:pt x="4138" y="5849"/>
                    <a:pt x="4120" y="5744"/>
                    <a:pt x="4120" y="5656"/>
                  </a:cubicBezTo>
                  <a:cubicBezTo>
                    <a:pt x="4629" y="5621"/>
                    <a:pt x="5137" y="5569"/>
                    <a:pt x="5645" y="5534"/>
                  </a:cubicBezTo>
                  <a:cubicBezTo>
                    <a:pt x="5856" y="5498"/>
                    <a:pt x="6049" y="5446"/>
                    <a:pt x="6242" y="5376"/>
                  </a:cubicBezTo>
                  <a:cubicBezTo>
                    <a:pt x="6364" y="5341"/>
                    <a:pt x="6469" y="5288"/>
                    <a:pt x="6575" y="5253"/>
                  </a:cubicBezTo>
                  <a:cubicBezTo>
                    <a:pt x="6627" y="5218"/>
                    <a:pt x="6680" y="5183"/>
                    <a:pt x="6750" y="5148"/>
                  </a:cubicBezTo>
                  <a:close/>
                  <a:moveTo>
                    <a:pt x="9187" y="5621"/>
                  </a:moveTo>
                  <a:cubicBezTo>
                    <a:pt x="9082" y="5726"/>
                    <a:pt x="8959" y="5867"/>
                    <a:pt x="8854" y="5937"/>
                  </a:cubicBezTo>
                  <a:cubicBezTo>
                    <a:pt x="8661" y="6095"/>
                    <a:pt x="8433" y="6217"/>
                    <a:pt x="8205" y="6305"/>
                  </a:cubicBezTo>
                  <a:cubicBezTo>
                    <a:pt x="7837" y="6463"/>
                    <a:pt x="7451" y="6585"/>
                    <a:pt x="7066" y="6708"/>
                  </a:cubicBezTo>
                  <a:cubicBezTo>
                    <a:pt x="7118" y="6603"/>
                    <a:pt x="7188" y="6515"/>
                    <a:pt x="7293" y="6445"/>
                  </a:cubicBezTo>
                  <a:cubicBezTo>
                    <a:pt x="7504" y="6270"/>
                    <a:pt x="7749" y="6147"/>
                    <a:pt x="8012" y="6059"/>
                  </a:cubicBezTo>
                  <a:cubicBezTo>
                    <a:pt x="8380" y="5884"/>
                    <a:pt x="8766" y="5744"/>
                    <a:pt x="9169" y="5621"/>
                  </a:cubicBezTo>
                  <a:close/>
                  <a:moveTo>
                    <a:pt x="9204" y="5779"/>
                  </a:moveTo>
                  <a:lnTo>
                    <a:pt x="9204" y="5779"/>
                  </a:lnTo>
                  <a:cubicBezTo>
                    <a:pt x="9117" y="5919"/>
                    <a:pt x="9029" y="6042"/>
                    <a:pt x="8959" y="6165"/>
                  </a:cubicBezTo>
                  <a:cubicBezTo>
                    <a:pt x="8819" y="6358"/>
                    <a:pt x="8661" y="6533"/>
                    <a:pt x="8468" y="6691"/>
                  </a:cubicBezTo>
                  <a:cubicBezTo>
                    <a:pt x="8219" y="6912"/>
                    <a:pt x="7850" y="7220"/>
                    <a:pt x="7490" y="7220"/>
                  </a:cubicBezTo>
                  <a:cubicBezTo>
                    <a:pt x="7394" y="7220"/>
                    <a:pt x="7298" y="7198"/>
                    <a:pt x="7206" y="7146"/>
                  </a:cubicBezTo>
                  <a:cubicBezTo>
                    <a:pt x="7101" y="7094"/>
                    <a:pt x="7030" y="6989"/>
                    <a:pt x="7013" y="6883"/>
                  </a:cubicBezTo>
                  <a:cubicBezTo>
                    <a:pt x="7469" y="6726"/>
                    <a:pt x="7890" y="6568"/>
                    <a:pt x="8328" y="6393"/>
                  </a:cubicBezTo>
                  <a:cubicBezTo>
                    <a:pt x="8503" y="6305"/>
                    <a:pt x="8678" y="6217"/>
                    <a:pt x="8836" y="6095"/>
                  </a:cubicBezTo>
                  <a:cubicBezTo>
                    <a:pt x="8924" y="6024"/>
                    <a:pt x="9012" y="5972"/>
                    <a:pt x="9099" y="5902"/>
                  </a:cubicBezTo>
                  <a:cubicBezTo>
                    <a:pt x="9117" y="5867"/>
                    <a:pt x="9169" y="5832"/>
                    <a:pt x="9204" y="5779"/>
                  </a:cubicBezTo>
                  <a:close/>
                  <a:moveTo>
                    <a:pt x="993" y="0"/>
                  </a:moveTo>
                  <a:cubicBezTo>
                    <a:pt x="791" y="0"/>
                    <a:pt x="599" y="78"/>
                    <a:pt x="439" y="274"/>
                  </a:cubicBezTo>
                  <a:cubicBezTo>
                    <a:pt x="0" y="818"/>
                    <a:pt x="596" y="1729"/>
                    <a:pt x="1035" y="2062"/>
                  </a:cubicBezTo>
                  <a:cubicBezTo>
                    <a:pt x="1157" y="2167"/>
                    <a:pt x="1298" y="2255"/>
                    <a:pt x="1438" y="2343"/>
                  </a:cubicBezTo>
                  <a:cubicBezTo>
                    <a:pt x="1613" y="2466"/>
                    <a:pt x="1806" y="2553"/>
                    <a:pt x="1999" y="2641"/>
                  </a:cubicBezTo>
                  <a:cubicBezTo>
                    <a:pt x="2192" y="2729"/>
                    <a:pt x="2402" y="2816"/>
                    <a:pt x="2612" y="2869"/>
                  </a:cubicBezTo>
                  <a:cubicBezTo>
                    <a:pt x="2805" y="2921"/>
                    <a:pt x="3033" y="2886"/>
                    <a:pt x="3209" y="2939"/>
                  </a:cubicBezTo>
                  <a:cubicBezTo>
                    <a:pt x="3489" y="3132"/>
                    <a:pt x="3770" y="3307"/>
                    <a:pt x="4033" y="3482"/>
                  </a:cubicBezTo>
                  <a:cubicBezTo>
                    <a:pt x="4085" y="3535"/>
                    <a:pt x="4155" y="3570"/>
                    <a:pt x="4208" y="3623"/>
                  </a:cubicBezTo>
                  <a:cubicBezTo>
                    <a:pt x="4103" y="3588"/>
                    <a:pt x="3980" y="3570"/>
                    <a:pt x="3998" y="3570"/>
                  </a:cubicBezTo>
                  <a:cubicBezTo>
                    <a:pt x="3822" y="3517"/>
                    <a:pt x="3647" y="3465"/>
                    <a:pt x="3454" y="3430"/>
                  </a:cubicBezTo>
                  <a:cubicBezTo>
                    <a:pt x="3068" y="3360"/>
                    <a:pt x="2665" y="3307"/>
                    <a:pt x="2262" y="3290"/>
                  </a:cubicBezTo>
                  <a:cubicBezTo>
                    <a:pt x="2246" y="3289"/>
                    <a:pt x="2230" y="3289"/>
                    <a:pt x="2213" y="3289"/>
                  </a:cubicBezTo>
                  <a:cubicBezTo>
                    <a:pt x="1669" y="3289"/>
                    <a:pt x="867" y="3573"/>
                    <a:pt x="1122" y="4254"/>
                  </a:cubicBezTo>
                  <a:cubicBezTo>
                    <a:pt x="1227" y="4482"/>
                    <a:pt x="1438" y="4657"/>
                    <a:pt x="1666" y="4745"/>
                  </a:cubicBezTo>
                  <a:cubicBezTo>
                    <a:pt x="1819" y="4806"/>
                    <a:pt x="1975" y="4827"/>
                    <a:pt x="2132" y="4827"/>
                  </a:cubicBezTo>
                  <a:cubicBezTo>
                    <a:pt x="2335" y="4827"/>
                    <a:pt x="2538" y="4792"/>
                    <a:pt x="2735" y="4762"/>
                  </a:cubicBezTo>
                  <a:cubicBezTo>
                    <a:pt x="3121" y="4727"/>
                    <a:pt x="3489" y="4604"/>
                    <a:pt x="3822" y="4429"/>
                  </a:cubicBezTo>
                  <a:cubicBezTo>
                    <a:pt x="3980" y="4341"/>
                    <a:pt x="4120" y="4236"/>
                    <a:pt x="4278" y="4149"/>
                  </a:cubicBezTo>
                  <a:cubicBezTo>
                    <a:pt x="4401" y="4078"/>
                    <a:pt x="4523" y="3991"/>
                    <a:pt x="4629" y="3886"/>
                  </a:cubicBezTo>
                  <a:cubicBezTo>
                    <a:pt x="4646" y="3886"/>
                    <a:pt x="4664" y="3886"/>
                    <a:pt x="4664" y="3903"/>
                  </a:cubicBezTo>
                  <a:cubicBezTo>
                    <a:pt x="4751" y="3956"/>
                    <a:pt x="4804" y="4026"/>
                    <a:pt x="4892" y="4096"/>
                  </a:cubicBezTo>
                  <a:cubicBezTo>
                    <a:pt x="4997" y="4149"/>
                    <a:pt x="5120" y="4201"/>
                    <a:pt x="5225" y="4236"/>
                  </a:cubicBezTo>
                  <a:cubicBezTo>
                    <a:pt x="5663" y="4464"/>
                    <a:pt x="6119" y="4639"/>
                    <a:pt x="6540" y="4867"/>
                  </a:cubicBezTo>
                  <a:lnTo>
                    <a:pt x="6452" y="4867"/>
                  </a:lnTo>
                  <a:cubicBezTo>
                    <a:pt x="6277" y="4867"/>
                    <a:pt x="6101" y="4850"/>
                    <a:pt x="5926" y="4850"/>
                  </a:cubicBezTo>
                  <a:cubicBezTo>
                    <a:pt x="5558" y="4867"/>
                    <a:pt x="5190" y="4902"/>
                    <a:pt x="4839" y="4973"/>
                  </a:cubicBezTo>
                  <a:cubicBezTo>
                    <a:pt x="4348" y="5060"/>
                    <a:pt x="3735" y="5428"/>
                    <a:pt x="4015" y="5989"/>
                  </a:cubicBezTo>
                  <a:cubicBezTo>
                    <a:pt x="4138" y="6182"/>
                    <a:pt x="4331" y="6305"/>
                    <a:pt x="4559" y="6340"/>
                  </a:cubicBezTo>
                  <a:cubicBezTo>
                    <a:pt x="4630" y="6352"/>
                    <a:pt x="4702" y="6357"/>
                    <a:pt x="4774" y="6357"/>
                  </a:cubicBezTo>
                  <a:cubicBezTo>
                    <a:pt x="5022" y="6357"/>
                    <a:pt x="5274" y="6291"/>
                    <a:pt x="5505" y="6182"/>
                  </a:cubicBezTo>
                  <a:cubicBezTo>
                    <a:pt x="5803" y="6059"/>
                    <a:pt x="6101" y="5902"/>
                    <a:pt x="6347" y="5691"/>
                  </a:cubicBezTo>
                  <a:cubicBezTo>
                    <a:pt x="6592" y="5516"/>
                    <a:pt x="6785" y="5288"/>
                    <a:pt x="6960" y="5060"/>
                  </a:cubicBezTo>
                  <a:cubicBezTo>
                    <a:pt x="7030" y="5078"/>
                    <a:pt x="7101" y="5095"/>
                    <a:pt x="7171" y="5113"/>
                  </a:cubicBezTo>
                  <a:cubicBezTo>
                    <a:pt x="7434" y="5183"/>
                    <a:pt x="7697" y="5288"/>
                    <a:pt x="7960" y="5358"/>
                  </a:cubicBezTo>
                  <a:cubicBezTo>
                    <a:pt x="8275" y="5446"/>
                    <a:pt x="8591" y="5516"/>
                    <a:pt x="8906" y="5569"/>
                  </a:cubicBezTo>
                  <a:lnTo>
                    <a:pt x="8889" y="5586"/>
                  </a:lnTo>
                  <a:cubicBezTo>
                    <a:pt x="8731" y="5621"/>
                    <a:pt x="8556" y="5656"/>
                    <a:pt x="8398" y="5709"/>
                  </a:cubicBezTo>
                  <a:cubicBezTo>
                    <a:pt x="8047" y="5814"/>
                    <a:pt x="7697" y="5954"/>
                    <a:pt x="7381" y="6130"/>
                  </a:cubicBezTo>
                  <a:cubicBezTo>
                    <a:pt x="6995" y="6358"/>
                    <a:pt x="6575" y="6848"/>
                    <a:pt x="7013" y="7252"/>
                  </a:cubicBezTo>
                  <a:cubicBezTo>
                    <a:pt x="7151" y="7359"/>
                    <a:pt x="7316" y="7413"/>
                    <a:pt x="7484" y="7413"/>
                  </a:cubicBezTo>
                  <a:cubicBezTo>
                    <a:pt x="7508" y="7413"/>
                    <a:pt x="7532" y="7412"/>
                    <a:pt x="7556" y="7409"/>
                  </a:cubicBezTo>
                  <a:cubicBezTo>
                    <a:pt x="7872" y="7357"/>
                    <a:pt x="8153" y="7217"/>
                    <a:pt x="8363" y="7006"/>
                  </a:cubicBezTo>
                  <a:cubicBezTo>
                    <a:pt x="8608" y="6831"/>
                    <a:pt x="8819" y="6638"/>
                    <a:pt x="8994" y="6393"/>
                  </a:cubicBezTo>
                  <a:cubicBezTo>
                    <a:pt x="9152" y="6165"/>
                    <a:pt x="9292" y="5919"/>
                    <a:pt x="9397" y="5656"/>
                  </a:cubicBezTo>
                  <a:cubicBezTo>
                    <a:pt x="9502" y="5691"/>
                    <a:pt x="9625" y="5709"/>
                    <a:pt x="9730" y="5726"/>
                  </a:cubicBezTo>
                  <a:cubicBezTo>
                    <a:pt x="10150" y="5786"/>
                    <a:pt x="10569" y="5813"/>
                    <a:pt x="10988" y="5813"/>
                  </a:cubicBezTo>
                  <a:cubicBezTo>
                    <a:pt x="11183" y="5813"/>
                    <a:pt x="11377" y="5808"/>
                    <a:pt x="11571" y="5797"/>
                  </a:cubicBezTo>
                  <a:cubicBezTo>
                    <a:pt x="11695" y="5804"/>
                    <a:pt x="11818" y="5808"/>
                    <a:pt x="11942" y="5808"/>
                  </a:cubicBezTo>
                  <a:cubicBezTo>
                    <a:pt x="12116" y="5808"/>
                    <a:pt x="12291" y="5800"/>
                    <a:pt x="12465" y="5779"/>
                  </a:cubicBezTo>
                  <a:cubicBezTo>
                    <a:pt x="12728" y="5726"/>
                    <a:pt x="12974" y="5674"/>
                    <a:pt x="13237" y="5656"/>
                  </a:cubicBezTo>
                  <a:cubicBezTo>
                    <a:pt x="13272" y="5656"/>
                    <a:pt x="13272" y="5586"/>
                    <a:pt x="13237" y="5586"/>
                  </a:cubicBezTo>
                  <a:cubicBezTo>
                    <a:pt x="13044" y="5586"/>
                    <a:pt x="12851" y="5604"/>
                    <a:pt x="12676" y="5639"/>
                  </a:cubicBezTo>
                  <a:cubicBezTo>
                    <a:pt x="12490" y="5651"/>
                    <a:pt x="12313" y="5664"/>
                    <a:pt x="12138" y="5664"/>
                  </a:cubicBezTo>
                  <a:cubicBezTo>
                    <a:pt x="12066" y="5664"/>
                    <a:pt x="11994" y="5661"/>
                    <a:pt x="11922" y="5656"/>
                  </a:cubicBezTo>
                  <a:cubicBezTo>
                    <a:pt x="11606" y="5656"/>
                    <a:pt x="11291" y="5664"/>
                    <a:pt x="10975" y="5664"/>
                  </a:cubicBezTo>
                  <a:cubicBezTo>
                    <a:pt x="10817" y="5664"/>
                    <a:pt x="10660" y="5662"/>
                    <a:pt x="10502" y="5656"/>
                  </a:cubicBezTo>
                  <a:cubicBezTo>
                    <a:pt x="10554" y="5428"/>
                    <a:pt x="10572" y="5183"/>
                    <a:pt x="10572" y="4955"/>
                  </a:cubicBezTo>
                  <a:cubicBezTo>
                    <a:pt x="10554" y="4622"/>
                    <a:pt x="10484" y="4289"/>
                    <a:pt x="10362" y="3973"/>
                  </a:cubicBezTo>
                  <a:cubicBezTo>
                    <a:pt x="10238" y="3649"/>
                    <a:pt x="9952" y="3230"/>
                    <a:pt x="9562" y="3230"/>
                  </a:cubicBezTo>
                  <a:cubicBezTo>
                    <a:pt x="9509" y="3230"/>
                    <a:pt x="9454" y="3238"/>
                    <a:pt x="9397" y="3254"/>
                  </a:cubicBezTo>
                  <a:cubicBezTo>
                    <a:pt x="8924" y="3395"/>
                    <a:pt x="9012" y="3956"/>
                    <a:pt x="9187" y="4306"/>
                  </a:cubicBezTo>
                  <a:cubicBezTo>
                    <a:pt x="9327" y="4587"/>
                    <a:pt x="9520" y="4850"/>
                    <a:pt x="9713" y="5113"/>
                  </a:cubicBezTo>
                  <a:cubicBezTo>
                    <a:pt x="9748" y="5148"/>
                    <a:pt x="10116" y="5516"/>
                    <a:pt x="10204" y="5621"/>
                  </a:cubicBezTo>
                  <a:lnTo>
                    <a:pt x="10151" y="5621"/>
                  </a:lnTo>
                  <a:cubicBezTo>
                    <a:pt x="9573" y="5551"/>
                    <a:pt x="8994" y="5411"/>
                    <a:pt x="8416" y="5306"/>
                  </a:cubicBezTo>
                  <a:cubicBezTo>
                    <a:pt x="8293" y="5288"/>
                    <a:pt x="8153" y="5253"/>
                    <a:pt x="8030" y="5218"/>
                  </a:cubicBezTo>
                  <a:cubicBezTo>
                    <a:pt x="8047" y="5113"/>
                    <a:pt x="8065" y="5008"/>
                    <a:pt x="8065" y="4885"/>
                  </a:cubicBezTo>
                  <a:cubicBezTo>
                    <a:pt x="8082" y="4710"/>
                    <a:pt x="8100" y="4517"/>
                    <a:pt x="8100" y="4324"/>
                  </a:cubicBezTo>
                  <a:cubicBezTo>
                    <a:pt x="8082" y="3991"/>
                    <a:pt x="8012" y="3658"/>
                    <a:pt x="7890" y="3342"/>
                  </a:cubicBezTo>
                  <a:cubicBezTo>
                    <a:pt x="7746" y="2942"/>
                    <a:pt x="7441" y="2397"/>
                    <a:pt x="6964" y="2397"/>
                  </a:cubicBezTo>
                  <a:cubicBezTo>
                    <a:pt x="6917" y="2397"/>
                    <a:pt x="6870" y="2402"/>
                    <a:pt x="6820" y="2413"/>
                  </a:cubicBezTo>
                  <a:cubicBezTo>
                    <a:pt x="6224" y="2553"/>
                    <a:pt x="6329" y="3237"/>
                    <a:pt x="6540" y="3675"/>
                  </a:cubicBezTo>
                  <a:cubicBezTo>
                    <a:pt x="6732" y="3991"/>
                    <a:pt x="6943" y="4306"/>
                    <a:pt x="7171" y="4587"/>
                  </a:cubicBezTo>
                  <a:cubicBezTo>
                    <a:pt x="7276" y="4710"/>
                    <a:pt x="7381" y="4815"/>
                    <a:pt x="7486" y="4937"/>
                  </a:cubicBezTo>
                  <a:cubicBezTo>
                    <a:pt x="7486" y="4937"/>
                    <a:pt x="7574" y="5043"/>
                    <a:pt x="7644" y="5113"/>
                  </a:cubicBezTo>
                  <a:cubicBezTo>
                    <a:pt x="7399" y="5025"/>
                    <a:pt x="7153" y="4955"/>
                    <a:pt x="6925" y="4867"/>
                  </a:cubicBezTo>
                  <a:cubicBezTo>
                    <a:pt x="6697" y="4780"/>
                    <a:pt x="6505" y="4675"/>
                    <a:pt x="6294" y="4569"/>
                  </a:cubicBezTo>
                  <a:cubicBezTo>
                    <a:pt x="6066" y="4464"/>
                    <a:pt x="5838" y="4359"/>
                    <a:pt x="5610" y="4254"/>
                  </a:cubicBezTo>
                  <a:cubicBezTo>
                    <a:pt x="5628" y="4113"/>
                    <a:pt x="5663" y="3973"/>
                    <a:pt x="5663" y="3851"/>
                  </a:cubicBezTo>
                  <a:cubicBezTo>
                    <a:pt x="5698" y="3658"/>
                    <a:pt x="5716" y="3447"/>
                    <a:pt x="5733" y="3254"/>
                  </a:cubicBezTo>
                  <a:cubicBezTo>
                    <a:pt x="5716" y="2851"/>
                    <a:pt x="5645" y="2448"/>
                    <a:pt x="5505" y="2062"/>
                  </a:cubicBezTo>
                  <a:cubicBezTo>
                    <a:pt x="5435" y="1747"/>
                    <a:pt x="5277" y="1466"/>
                    <a:pt x="5032" y="1238"/>
                  </a:cubicBezTo>
                  <a:cubicBezTo>
                    <a:pt x="4867" y="1089"/>
                    <a:pt x="4664" y="1003"/>
                    <a:pt x="4444" y="1003"/>
                  </a:cubicBezTo>
                  <a:cubicBezTo>
                    <a:pt x="4407" y="1003"/>
                    <a:pt x="4369" y="1005"/>
                    <a:pt x="4331" y="1010"/>
                  </a:cubicBezTo>
                  <a:cubicBezTo>
                    <a:pt x="3664" y="1151"/>
                    <a:pt x="3770" y="1905"/>
                    <a:pt x="3998" y="2395"/>
                  </a:cubicBezTo>
                  <a:cubicBezTo>
                    <a:pt x="4190" y="2746"/>
                    <a:pt x="4401" y="3097"/>
                    <a:pt x="4664" y="3430"/>
                  </a:cubicBezTo>
                  <a:cubicBezTo>
                    <a:pt x="4751" y="3570"/>
                    <a:pt x="4857" y="3693"/>
                    <a:pt x="4962" y="3798"/>
                  </a:cubicBezTo>
                  <a:cubicBezTo>
                    <a:pt x="4961" y="3797"/>
                    <a:pt x="4960" y="3797"/>
                    <a:pt x="4960" y="3797"/>
                  </a:cubicBezTo>
                  <a:lnTo>
                    <a:pt x="4960" y="3797"/>
                  </a:lnTo>
                  <a:cubicBezTo>
                    <a:pt x="4957" y="3797"/>
                    <a:pt x="5089" y="3961"/>
                    <a:pt x="5190" y="4061"/>
                  </a:cubicBezTo>
                  <a:cubicBezTo>
                    <a:pt x="5102" y="4026"/>
                    <a:pt x="5014" y="3973"/>
                    <a:pt x="4927" y="3921"/>
                  </a:cubicBezTo>
                  <a:cubicBezTo>
                    <a:pt x="4769" y="3798"/>
                    <a:pt x="4611" y="3710"/>
                    <a:pt x="4436" y="3605"/>
                  </a:cubicBezTo>
                  <a:cubicBezTo>
                    <a:pt x="4103" y="3360"/>
                    <a:pt x="3735" y="3132"/>
                    <a:pt x="3384" y="2886"/>
                  </a:cubicBezTo>
                  <a:cubicBezTo>
                    <a:pt x="3349" y="2729"/>
                    <a:pt x="3279" y="2588"/>
                    <a:pt x="3209" y="2466"/>
                  </a:cubicBezTo>
                  <a:cubicBezTo>
                    <a:pt x="3121" y="2238"/>
                    <a:pt x="3016" y="2027"/>
                    <a:pt x="2911" y="1799"/>
                  </a:cubicBezTo>
                  <a:cubicBezTo>
                    <a:pt x="2770" y="1414"/>
                    <a:pt x="2560" y="1063"/>
                    <a:pt x="2297" y="765"/>
                  </a:cubicBezTo>
                  <a:cubicBezTo>
                    <a:pt x="2013" y="444"/>
                    <a:pt x="1475" y="0"/>
                    <a:pt x="99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2"/>
          <p:cNvSpPr txBox="1"/>
          <p:nvPr>
            <p:ph type="title"/>
          </p:nvPr>
        </p:nvSpPr>
        <p:spPr>
          <a:xfrm>
            <a:off x="713225" y="1789116"/>
            <a:ext cx="38907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00" name="Google Shape;1400;p22"/>
          <p:cNvSpPr txBox="1"/>
          <p:nvPr>
            <p:ph idx="1" type="subTitle"/>
          </p:nvPr>
        </p:nvSpPr>
        <p:spPr>
          <a:xfrm>
            <a:off x="5310163" y="1872900"/>
            <a:ext cx="3014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01" name="Google Shape;1401;p22"/>
          <p:cNvSpPr txBox="1"/>
          <p:nvPr>
            <p:ph idx="2" type="subTitle"/>
          </p:nvPr>
        </p:nvSpPr>
        <p:spPr>
          <a:xfrm>
            <a:off x="713225" y="2690304"/>
            <a:ext cx="3555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2" name="Google Shape;1402;p22"/>
          <p:cNvSpPr/>
          <p:nvPr/>
        </p:nvSpPr>
        <p:spPr>
          <a:xfrm>
            <a:off x="-6950" y="5000100"/>
            <a:ext cx="9150900" cy="26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3" name="Google Shape;1403;p22"/>
          <p:cNvGrpSpPr/>
          <p:nvPr/>
        </p:nvGrpSpPr>
        <p:grpSpPr>
          <a:xfrm>
            <a:off x="-7" y="-38420"/>
            <a:ext cx="9143924" cy="1152800"/>
            <a:chOff x="-7" y="-20094"/>
            <a:chExt cx="9143924" cy="1152800"/>
          </a:xfrm>
        </p:grpSpPr>
        <p:sp>
          <p:nvSpPr>
            <p:cNvPr id="1404" name="Google Shape;1404;p22"/>
            <p:cNvSpPr/>
            <p:nvPr/>
          </p:nvSpPr>
          <p:spPr>
            <a:xfrm>
              <a:off x="5915554" y="13856"/>
              <a:ext cx="162596" cy="133007"/>
            </a:xfrm>
            <a:custGeom>
              <a:rect b="b" l="l" r="r" t="t"/>
              <a:pathLst>
                <a:path extrusionOk="0" h="4122" w="5039">
                  <a:moveTo>
                    <a:pt x="1845" y="1910"/>
                  </a:moveTo>
                  <a:cubicBezTo>
                    <a:pt x="1887" y="1910"/>
                    <a:pt x="1930" y="1919"/>
                    <a:pt x="1972" y="1936"/>
                  </a:cubicBezTo>
                  <a:cubicBezTo>
                    <a:pt x="2129" y="2007"/>
                    <a:pt x="2115" y="2122"/>
                    <a:pt x="2115" y="2265"/>
                  </a:cubicBezTo>
                  <a:lnTo>
                    <a:pt x="2072" y="2323"/>
                  </a:lnTo>
                  <a:cubicBezTo>
                    <a:pt x="2000" y="2409"/>
                    <a:pt x="1900" y="2466"/>
                    <a:pt x="1800" y="2495"/>
                  </a:cubicBezTo>
                  <a:cubicBezTo>
                    <a:pt x="1794" y="2495"/>
                    <a:pt x="1789" y="2495"/>
                    <a:pt x="1783" y="2495"/>
                  </a:cubicBezTo>
                  <a:cubicBezTo>
                    <a:pt x="1607" y="2495"/>
                    <a:pt x="1500" y="2275"/>
                    <a:pt x="1542" y="2122"/>
                  </a:cubicBezTo>
                  <a:cubicBezTo>
                    <a:pt x="1585" y="1992"/>
                    <a:pt x="1712" y="1910"/>
                    <a:pt x="1845" y="1910"/>
                  </a:cubicBezTo>
                  <a:close/>
                  <a:moveTo>
                    <a:pt x="580" y="2507"/>
                  </a:moveTo>
                  <a:cubicBezTo>
                    <a:pt x="596" y="2507"/>
                    <a:pt x="611" y="2507"/>
                    <a:pt x="624" y="2509"/>
                  </a:cubicBezTo>
                  <a:cubicBezTo>
                    <a:pt x="682" y="2523"/>
                    <a:pt x="739" y="2538"/>
                    <a:pt x="796" y="2552"/>
                  </a:cubicBezTo>
                  <a:cubicBezTo>
                    <a:pt x="882" y="2595"/>
                    <a:pt x="882" y="2667"/>
                    <a:pt x="854" y="2738"/>
                  </a:cubicBezTo>
                  <a:lnTo>
                    <a:pt x="839" y="2781"/>
                  </a:lnTo>
                  <a:cubicBezTo>
                    <a:pt x="811" y="2824"/>
                    <a:pt x="782" y="2882"/>
                    <a:pt x="725" y="2896"/>
                  </a:cubicBezTo>
                  <a:cubicBezTo>
                    <a:pt x="667" y="2896"/>
                    <a:pt x="624" y="2882"/>
                    <a:pt x="581" y="2867"/>
                  </a:cubicBezTo>
                  <a:cubicBezTo>
                    <a:pt x="495" y="2824"/>
                    <a:pt x="424" y="2767"/>
                    <a:pt x="381" y="2681"/>
                  </a:cubicBezTo>
                  <a:cubicBezTo>
                    <a:pt x="318" y="2555"/>
                    <a:pt x="466" y="2507"/>
                    <a:pt x="580" y="2507"/>
                  </a:cubicBezTo>
                  <a:close/>
                  <a:moveTo>
                    <a:pt x="447" y="3090"/>
                  </a:moveTo>
                  <a:cubicBezTo>
                    <a:pt x="578" y="3090"/>
                    <a:pt x="674" y="3153"/>
                    <a:pt x="710" y="3297"/>
                  </a:cubicBezTo>
                  <a:lnTo>
                    <a:pt x="710" y="3326"/>
                  </a:lnTo>
                  <a:cubicBezTo>
                    <a:pt x="697" y="3431"/>
                    <a:pt x="612" y="3500"/>
                    <a:pt x="510" y="3500"/>
                  </a:cubicBezTo>
                  <a:cubicBezTo>
                    <a:pt x="501" y="3500"/>
                    <a:pt x="491" y="3499"/>
                    <a:pt x="481" y="3498"/>
                  </a:cubicBezTo>
                  <a:cubicBezTo>
                    <a:pt x="381" y="3498"/>
                    <a:pt x="280" y="3455"/>
                    <a:pt x="223" y="3383"/>
                  </a:cubicBezTo>
                  <a:cubicBezTo>
                    <a:pt x="108" y="3254"/>
                    <a:pt x="223" y="3125"/>
                    <a:pt x="366" y="3097"/>
                  </a:cubicBezTo>
                  <a:cubicBezTo>
                    <a:pt x="394" y="3092"/>
                    <a:pt x="421" y="3090"/>
                    <a:pt x="447" y="3090"/>
                  </a:cubicBezTo>
                  <a:close/>
                  <a:moveTo>
                    <a:pt x="1118" y="3655"/>
                  </a:moveTo>
                  <a:cubicBezTo>
                    <a:pt x="1141" y="3655"/>
                    <a:pt x="1163" y="3660"/>
                    <a:pt x="1183" y="3670"/>
                  </a:cubicBezTo>
                  <a:cubicBezTo>
                    <a:pt x="1212" y="3684"/>
                    <a:pt x="1226" y="3684"/>
                    <a:pt x="1241" y="3699"/>
                  </a:cubicBezTo>
                  <a:lnTo>
                    <a:pt x="1298" y="3727"/>
                  </a:lnTo>
                  <a:cubicBezTo>
                    <a:pt x="1384" y="3828"/>
                    <a:pt x="1341" y="3971"/>
                    <a:pt x="1212" y="4014"/>
                  </a:cubicBezTo>
                  <a:cubicBezTo>
                    <a:pt x="1176" y="4032"/>
                    <a:pt x="1138" y="4040"/>
                    <a:pt x="1099" y="4040"/>
                  </a:cubicBezTo>
                  <a:cubicBezTo>
                    <a:pt x="1045" y="4040"/>
                    <a:pt x="990" y="4025"/>
                    <a:pt x="940" y="4000"/>
                  </a:cubicBezTo>
                  <a:cubicBezTo>
                    <a:pt x="825" y="3914"/>
                    <a:pt x="897" y="3756"/>
                    <a:pt x="997" y="3699"/>
                  </a:cubicBezTo>
                  <a:cubicBezTo>
                    <a:pt x="1034" y="3671"/>
                    <a:pt x="1077" y="3655"/>
                    <a:pt x="1118" y="3655"/>
                  </a:cubicBezTo>
                  <a:close/>
                  <a:moveTo>
                    <a:pt x="5039" y="1"/>
                  </a:moveTo>
                  <a:lnTo>
                    <a:pt x="5039" y="1"/>
                  </a:lnTo>
                  <a:cubicBezTo>
                    <a:pt x="4853" y="531"/>
                    <a:pt x="4552" y="1033"/>
                    <a:pt x="4179" y="1463"/>
                  </a:cubicBezTo>
                  <a:cubicBezTo>
                    <a:pt x="3849" y="1850"/>
                    <a:pt x="3491" y="2208"/>
                    <a:pt x="3090" y="2523"/>
                  </a:cubicBezTo>
                  <a:cubicBezTo>
                    <a:pt x="2760" y="2480"/>
                    <a:pt x="2445" y="2394"/>
                    <a:pt x="2144" y="2280"/>
                  </a:cubicBezTo>
                  <a:cubicBezTo>
                    <a:pt x="2187" y="2179"/>
                    <a:pt x="2258" y="2108"/>
                    <a:pt x="2201" y="1993"/>
                  </a:cubicBezTo>
                  <a:cubicBezTo>
                    <a:pt x="2158" y="1907"/>
                    <a:pt x="2086" y="1850"/>
                    <a:pt x="1986" y="1821"/>
                  </a:cubicBezTo>
                  <a:cubicBezTo>
                    <a:pt x="1942" y="1807"/>
                    <a:pt x="1898" y="1800"/>
                    <a:pt x="1854" y="1800"/>
                  </a:cubicBezTo>
                  <a:cubicBezTo>
                    <a:pt x="1684" y="1800"/>
                    <a:pt x="1524" y="1905"/>
                    <a:pt x="1456" y="2065"/>
                  </a:cubicBezTo>
                  <a:cubicBezTo>
                    <a:pt x="1384" y="2280"/>
                    <a:pt x="1499" y="2495"/>
                    <a:pt x="1685" y="2581"/>
                  </a:cubicBezTo>
                  <a:cubicBezTo>
                    <a:pt x="1715" y="2592"/>
                    <a:pt x="1744" y="2598"/>
                    <a:pt x="1772" y="2598"/>
                  </a:cubicBezTo>
                  <a:cubicBezTo>
                    <a:pt x="1916" y="2598"/>
                    <a:pt x="2029" y="2457"/>
                    <a:pt x="2101" y="2337"/>
                  </a:cubicBezTo>
                  <a:cubicBezTo>
                    <a:pt x="2373" y="2495"/>
                    <a:pt x="2688" y="2581"/>
                    <a:pt x="2989" y="2595"/>
                  </a:cubicBezTo>
                  <a:cubicBezTo>
                    <a:pt x="2832" y="2710"/>
                    <a:pt x="2674" y="2810"/>
                    <a:pt x="2502" y="2896"/>
                  </a:cubicBezTo>
                  <a:cubicBezTo>
                    <a:pt x="2316" y="2996"/>
                    <a:pt x="2129" y="3068"/>
                    <a:pt x="1929" y="3140"/>
                  </a:cubicBezTo>
                  <a:cubicBezTo>
                    <a:pt x="1570" y="3068"/>
                    <a:pt x="1226" y="2939"/>
                    <a:pt x="897" y="2767"/>
                  </a:cubicBezTo>
                  <a:cubicBezTo>
                    <a:pt x="897" y="2767"/>
                    <a:pt x="911" y="2753"/>
                    <a:pt x="911" y="2753"/>
                  </a:cubicBezTo>
                  <a:cubicBezTo>
                    <a:pt x="911" y="2753"/>
                    <a:pt x="911" y="2738"/>
                    <a:pt x="897" y="2738"/>
                  </a:cubicBezTo>
                  <a:cubicBezTo>
                    <a:pt x="1010" y="2511"/>
                    <a:pt x="797" y="2389"/>
                    <a:pt x="589" y="2389"/>
                  </a:cubicBezTo>
                  <a:cubicBezTo>
                    <a:pt x="429" y="2389"/>
                    <a:pt x="272" y="2460"/>
                    <a:pt x="266" y="2609"/>
                  </a:cubicBezTo>
                  <a:cubicBezTo>
                    <a:pt x="266" y="2767"/>
                    <a:pt x="438" y="2882"/>
                    <a:pt x="567" y="2925"/>
                  </a:cubicBezTo>
                  <a:cubicBezTo>
                    <a:pt x="608" y="2937"/>
                    <a:pt x="645" y="2943"/>
                    <a:pt x="679" y="2943"/>
                  </a:cubicBezTo>
                  <a:cubicBezTo>
                    <a:pt x="765" y="2943"/>
                    <a:pt x="831" y="2902"/>
                    <a:pt x="882" y="2810"/>
                  </a:cubicBezTo>
                  <a:cubicBezTo>
                    <a:pt x="1126" y="2996"/>
                    <a:pt x="1398" y="3125"/>
                    <a:pt x="1699" y="3197"/>
                  </a:cubicBezTo>
                  <a:cubicBezTo>
                    <a:pt x="1384" y="3254"/>
                    <a:pt x="1069" y="3283"/>
                    <a:pt x="753" y="3297"/>
                  </a:cubicBezTo>
                  <a:cubicBezTo>
                    <a:pt x="753" y="3283"/>
                    <a:pt x="753" y="3269"/>
                    <a:pt x="753" y="3254"/>
                  </a:cubicBezTo>
                  <a:cubicBezTo>
                    <a:pt x="753" y="3240"/>
                    <a:pt x="753" y="3240"/>
                    <a:pt x="739" y="3240"/>
                  </a:cubicBezTo>
                  <a:cubicBezTo>
                    <a:pt x="751" y="3078"/>
                    <a:pt x="610" y="3006"/>
                    <a:pt x="455" y="3006"/>
                  </a:cubicBezTo>
                  <a:cubicBezTo>
                    <a:pt x="240" y="3006"/>
                    <a:pt x="0" y="3144"/>
                    <a:pt x="108" y="3369"/>
                  </a:cubicBezTo>
                  <a:cubicBezTo>
                    <a:pt x="194" y="3512"/>
                    <a:pt x="338" y="3584"/>
                    <a:pt x="495" y="3584"/>
                  </a:cubicBezTo>
                  <a:cubicBezTo>
                    <a:pt x="504" y="3585"/>
                    <a:pt x="512" y="3585"/>
                    <a:pt x="520" y="3585"/>
                  </a:cubicBezTo>
                  <a:cubicBezTo>
                    <a:pt x="653" y="3585"/>
                    <a:pt x="767" y="3476"/>
                    <a:pt x="753" y="3340"/>
                  </a:cubicBezTo>
                  <a:lnTo>
                    <a:pt x="753" y="3340"/>
                  </a:lnTo>
                  <a:cubicBezTo>
                    <a:pt x="841" y="3346"/>
                    <a:pt x="928" y="3349"/>
                    <a:pt x="1015" y="3349"/>
                  </a:cubicBezTo>
                  <a:cubicBezTo>
                    <a:pt x="1371" y="3349"/>
                    <a:pt x="1724" y="3301"/>
                    <a:pt x="2058" y="3197"/>
                  </a:cubicBezTo>
                  <a:lnTo>
                    <a:pt x="2058" y="3197"/>
                  </a:lnTo>
                  <a:cubicBezTo>
                    <a:pt x="1828" y="3369"/>
                    <a:pt x="1570" y="3541"/>
                    <a:pt x="1298" y="3670"/>
                  </a:cubicBezTo>
                  <a:cubicBezTo>
                    <a:pt x="1269" y="3613"/>
                    <a:pt x="1226" y="3570"/>
                    <a:pt x="1169" y="3555"/>
                  </a:cubicBezTo>
                  <a:cubicBezTo>
                    <a:pt x="1147" y="3548"/>
                    <a:pt x="1124" y="3544"/>
                    <a:pt x="1100" y="3544"/>
                  </a:cubicBezTo>
                  <a:cubicBezTo>
                    <a:pt x="1033" y="3544"/>
                    <a:pt x="964" y="3574"/>
                    <a:pt x="911" y="3627"/>
                  </a:cubicBezTo>
                  <a:cubicBezTo>
                    <a:pt x="796" y="3727"/>
                    <a:pt x="710" y="3942"/>
                    <a:pt x="868" y="4057"/>
                  </a:cubicBezTo>
                  <a:cubicBezTo>
                    <a:pt x="940" y="4100"/>
                    <a:pt x="1015" y="4122"/>
                    <a:pt x="1088" y="4122"/>
                  </a:cubicBezTo>
                  <a:cubicBezTo>
                    <a:pt x="1162" y="4122"/>
                    <a:pt x="1234" y="4100"/>
                    <a:pt x="1298" y="4057"/>
                  </a:cubicBezTo>
                  <a:cubicBezTo>
                    <a:pt x="1370" y="4014"/>
                    <a:pt x="1413" y="3957"/>
                    <a:pt x="1413" y="3885"/>
                  </a:cubicBezTo>
                  <a:cubicBezTo>
                    <a:pt x="1413" y="3828"/>
                    <a:pt x="1384" y="3756"/>
                    <a:pt x="1341" y="3713"/>
                  </a:cubicBezTo>
                  <a:cubicBezTo>
                    <a:pt x="1714" y="3570"/>
                    <a:pt x="2058" y="3355"/>
                    <a:pt x="2359" y="3097"/>
                  </a:cubicBezTo>
                  <a:cubicBezTo>
                    <a:pt x="2373" y="3097"/>
                    <a:pt x="2373" y="3082"/>
                    <a:pt x="2387" y="3068"/>
                  </a:cubicBezTo>
                  <a:cubicBezTo>
                    <a:pt x="2430" y="3039"/>
                    <a:pt x="2488" y="3011"/>
                    <a:pt x="2545" y="2982"/>
                  </a:cubicBezTo>
                  <a:cubicBezTo>
                    <a:pt x="3161" y="2624"/>
                    <a:pt x="3720" y="2165"/>
                    <a:pt x="4179" y="1621"/>
                  </a:cubicBezTo>
                  <a:cubicBezTo>
                    <a:pt x="4480" y="1277"/>
                    <a:pt x="4724" y="890"/>
                    <a:pt x="4939" y="474"/>
                  </a:cubicBezTo>
                  <a:cubicBezTo>
                    <a:pt x="4967" y="316"/>
                    <a:pt x="4996" y="159"/>
                    <a:pt x="5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6064243" y="-19"/>
              <a:ext cx="75829" cy="172599"/>
            </a:xfrm>
            <a:custGeom>
              <a:rect b="b" l="l" r="r" t="t"/>
              <a:pathLst>
                <a:path extrusionOk="0" h="5349" w="2350">
                  <a:moveTo>
                    <a:pt x="1462" y="2550"/>
                  </a:moveTo>
                  <a:cubicBezTo>
                    <a:pt x="1505" y="2550"/>
                    <a:pt x="1552" y="2564"/>
                    <a:pt x="1606" y="2595"/>
                  </a:cubicBezTo>
                  <a:cubicBezTo>
                    <a:pt x="1793" y="2710"/>
                    <a:pt x="1850" y="2953"/>
                    <a:pt x="1707" y="3140"/>
                  </a:cubicBezTo>
                  <a:cubicBezTo>
                    <a:pt x="1647" y="3215"/>
                    <a:pt x="1540" y="3258"/>
                    <a:pt x="1435" y="3258"/>
                  </a:cubicBezTo>
                  <a:cubicBezTo>
                    <a:pt x="1339" y="3258"/>
                    <a:pt x="1245" y="3222"/>
                    <a:pt x="1191" y="3140"/>
                  </a:cubicBezTo>
                  <a:cubicBezTo>
                    <a:pt x="1148" y="3011"/>
                    <a:pt x="1148" y="2882"/>
                    <a:pt x="1176" y="2753"/>
                  </a:cubicBezTo>
                  <a:lnTo>
                    <a:pt x="1205" y="2681"/>
                  </a:lnTo>
                  <a:cubicBezTo>
                    <a:pt x="1293" y="2612"/>
                    <a:pt x="1368" y="2550"/>
                    <a:pt x="1462" y="2550"/>
                  </a:cubicBezTo>
                  <a:close/>
                  <a:moveTo>
                    <a:pt x="1721" y="4119"/>
                  </a:moveTo>
                  <a:cubicBezTo>
                    <a:pt x="1743" y="4119"/>
                    <a:pt x="1767" y="4126"/>
                    <a:pt x="1793" y="4143"/>
                  </a:cubicBezTo>
                  <a:cubicBezTo>
                    <a:pt x="1850" y="4186"/>
                    <a:pt x="1907" y="4229"/>
                    <a:pt x="1950" y="4286"/>
                  </a:cubicBezTo>
                  <a:cubicBezTo>
                    <a:pt x="2050" y="4387"/>
                    <a:pt x="2136" y="4587"/>
                    <a:pt x="1950" y="4630"/>
                  </a:cubicBezTo>
                  <a:cubicBezTo>
                    <a:pt x="1931" y="4633"/>
                    <a:pt x="1912" y="4634"/>
                    <a:pt x="1893" y="4634"/>
                  </a:cubicBezTo>
                  <a:cubicBezTo>
                    <a:pt x="1798" y="4634"/>
                    <a:pt x="1707" y="4604"/>
                    <a:pt x="1635" y="4544"/>
                  </a:cubicBezTo>
                  <a:cubicBezTo>
                    <a:pt x="1592" y="4530"/>
                    <a:pt x="1549" y="4487"/>
                    <a:pt x="1520" y="4430"/>
                  </a:cubicBezTo>
                  <a:cubicBezTo>
                    <a:pt x="1477" y="4372"/>
                    <a:pt x="1520" y="4315"/>
                    <a:pt x="1549" y="4243"/>
                  </a:cubicBezTo>
                  <a:lnTo>
                    <a:pt x="1578" y="4200"/>
                  </a:lnTo>
                  <a:cubicBezTo>
                    <a:pt x="1618" y="4160"/>
                    <a:pt x="1666" y="4119"/>
                    <a:pt x="1721" y="4119"/>
                  </a:cubicBezTo>
                  <a:close/>
                  <a:moveTo>
                    <a:pt x="311" y="4429"/>
                  </a:moveTo>
                  <a:cubicBezTo>
                    <a:pt x="317" y="4429"/>
                    <a:pt x="324" y="4429"/>
                    <a:pt x="331" y="4430"/>
                  </a:cubicBezTo>
                  <a:lnTo>
                    <a:pt x="402" y="4473"/>
                  </a:lnTo>
                  <a:cubicBezTo>
                    <a:pt x="417" y="4473"/>
                    <a:pt x="445" y="4487"/>
                    <a:pt x="460" y="4501"/>
                  </a:cubicBezTo>
                  <a:cubicBezTo>
                    <a:pt x="517" y="4544"/>
                    <a:pt x="560" y="4616"/>
                    <a:pt x="560" y="4702"/>
                  </a:cubicBezTo>
                  <a:cubicBezTo>
                    <a:pt x="560" y="4813"/>
                    <a:pt x="485" y="4957"/>
                    <a:pt x="363" y="4957"/>
                  </a:cubicBezTo>
                  <a:cubicBezTo>
                    <a:pt x="344" y="4957"/>
                    <a:pt x="323" y="4953"/>
                    <a:pt x="302" y="4946"/>
                  </a:cubicBezTo>
                  <a:cubicBezTo>
                    <a:pt x="202" y="4903"/>
                    <a:pt x="130" y="4802"/>
                    <a:pt x="116" y="4702"/>
                  </a:cubicBezTo>
                  <a:cubicBezTo>
                    <a:pt x="75" y="4565"/>
                    <a:pt x="177" y="4429"/>
                    <a:pt x="311" y="4429"/>
                  </a:cubicBezTo>
                  <a:close/>
                  <a:moveTo>
                    <a:pt x="1275" y="4685"/>
                  </a:moveTo>
                  <a:cubicBezTo>
                    <a:pt x="1395" y="4685"/>
                    <a:pt x="1484" y="4777"/>
                    <a:pt x="1549" y="4917"/>
                  </a:cubicBezTo>
                  <a:cubicBezTo>
                    <a:pt x="1632" y="5055"/>
                    <a:pt x="1581" y="5247"/>
                    <a:pt x="1410" y="5247"/>
                  </a:cubicBezTo>
                  <a:cubicBezTo>
                    <a:pt x="1404" y="5247"/>
                    <a:pt x="1398" y="5247"/>
                    <a:pt x="1391" y="5247"/>
                  </a:cubicBezTo>
                  <a:cubicBezTo>
                    <a:pt x="1262" y="5232"/>
                    <a:pt x="1162" y="5161"/>
                    <a:pt x="1090" y="5075"/>
                  </a:cubicBezTo>
                  <a:cubicBezTo>
                    <a:pt x="1004" y="4974"/>
                    <a:pt x="1004" y="4831"/>
                    <a:pt x="1105" y="4731"/>
                  </a:cubicBezTo>
                  <a:lnTo>
                    <a:pt x="1148" y="4716"/>
                  </a:lnTo>
                  <a:cubicBezTo>
                    <a:pt x="1194" y="4695"/>
                    <a:pt x="1236" y="4685"/>
                    <a:pt x="1275" y="4685"/>
                  </a:cubicBezTo>
                  <a:close/>
                  <a:moveTo>
                    <a:pt x="546" y="1"/>
                  </a:moveTo>
                  <a:cubicBezTo>
                    <a:pt x="517" y="87"/>
                    <a:pt x="488" y="173"/>
                    <a:pt x="474" y="259"/>
                  </a:cubicBezTo>
                  <a:cubicBezTo>
                    <a:pt x="460" y="316"/>
                    <a:pt x="445" y="374"/>
                    <a:pt x="431" y="417"/>
                  </a:cubicBezTo>
                  <a:cubicBezTo>
                    <a:pt x="474" y="288"/>
                    <a:pt x="517" y="159"/>
                    <a:pt x="546" y="30"/>
                  </a:cubicBezTo>
                  <a:lnTo>
                    <a:pt x="574" y="216"/>
                  </a:lnTo>
                  <a:cubicBezTo>
                    <a:pt x="517" y="460"/>
                    <a:pt x="431" y="689"/>
                    <a:pt x="331" y="904"/>
                  </a:cubicBezTo>
                  <a:cubicBezTo>
                    <a:pt x="216" y="1506"/>
                    <a:pt x="173" y="2122"/>
                    <a:pt x="230" y="2738"/>
                  </a:cubicBezTo>
                  <a:cubicBezTo>
                    <a:pt x="230" y="2810"/>
                    <a:pt x="245" y="2882"/>
                    <a:pt x="259" y="2953"/>
                  </a:cubicBezTo>
                  <a:cubicBezTo>
                    <a:pt x="245" y="2953"/>
                    <a:pt x="230" y="2968"/>
                    <a:pt x="230" y="2996"/>
                  </a:cubicBezTo>
                  <a:cubicBezTo>
                    <a:pt x="187" y="3455"/>
                    <a:pt x="216" y="3928"/>
                    <a:pt x="316" y="4372"/>
                  </a:cubicBezTo>
                  <a:cubicBezTo>
                    <a:pt x="304" y="4370"/>
                    <a:pt x="290" y="4369"/>
                    <a:pt x="277" y="4369"/>
                  </a:cubicBezTo>
                  <a:cubicBezTo>
                    <a:pt x="215" y="4369"/>
                    <a:pt x="148" y="4394"/>
                    <a:pt x="101" y="4430"/>
                  </a:cubicBezTo>
                  <a:cubicBezTo>
                    <a:pt x="44" y="4473"/>
                    <a:pt x="1" y="4559"/>
                    <a:pt x="15" y="4645"/>
                  </a:cubicBezTo>
                  <a:cubicBezTo>
                    <a:pt x="15" y="4831"/>
                    <a:pt x="130" y="4989"/>
                    <a:pt x="302" y="5060"/>
                  </a:cubicBezTo>
                  <a:cubicBezTo>
                    <a:pt x="331" y="5070"/>
                    <a:pt x="359" y="5074"/>
                    <a:pt x="385" y="5074"/>
                  </a:cubicBezTo>
                  <a:cubicBezTo>
                    <a:pt x="554" y="5074"/>
                    <a:pt x="664" y="4892"/>
                    <a:pt x="689" y="4731"/>
                  </a:cubicBezTo>
                  <a:cubicBezTo>
                    <a:pt x="703" y="4616"/>
                    <a:pt x="675" y="4516"/>
                    <a:pt x="589" y="4444"/>
                  </a:cubicBezTo>
                  <a:cubicBezTo>
                    <a:pt x="541" y="4409"/>
                    <a:pt x="485" y="4383"/>
                    <a:pt x="426" y="4383"/>
                  </a:cubicBezTo>
                  <a:cubicBezTo>
                    <a:pt x="413" y="4383"/>
                    <a:pt x="401" y="4384"/>
                    <a:pt x="388" y="4387"/>
                  </a:cubicBezTo>
                  <a:cubicBezTo>
                    <a:pt x="345" y="4043"/>
                    <a:pt x="331" y="3684"/>
                    <a:pt x="345" y="3340"/>
                  </a:cubicBezTo>
                  <a:lnTo>
                    <a:pt x="345" y="3340"/>
                  </a:lnTo>
                  <a:cubicBezTo>
                    <a:pt x="503" y="3842"/>
                    <a:pt x="746" y="4286"/>
                    <a:pt x="1076" y="4688"/>
                  </a:cubicBezTo>
                  <a:cubicBezTo>
                    <a:pt x="933" y="4788"/>
                    <a:pt x="904" y="4974"/>
                    <a:pt x="1004" y="5103"/>
                  </a:cubicBezTo>
                  <a:cubicBezTo>
                    <a:pt x="1098" y="5251"/>
                    <a:pt x="1255" y="5348"/>
                    <a:pt x="1428" y="5348"/>
                  </a:cubicBezTo>
                  <a:cubicBezTo>
                    <a:pt x="1439" y="5348"/>
                    <a:pt x="1451" y="5348"/>
                    <a:pt x="1463" y="5347"/>
                  </a:cubicBezTo>
                  <a:cubicBezTo>
                    <a:pt x="1898" y="5272"/>
                    <a:pt x="1632" y="4593"/>
                    <a:pt x="1310" y="4593"/>
                  </a:cubicBezTo>
                  <a:cubicBezTo>
                    <a:pt x="1261" y="4593"/>
                    <a:pt x="1211" y="4609"/>
                    <a:pt x="1162" y="4645"/>
                  </a:cubicBezTo>
                  <a:cubicBezTo>
                    <a:pt x="1162" y="4645"/>
                    <a:pt x="1162" y="4638"/>
                    <a:pt x="1158" y="4638"/>
                  </a:cubicBezTo>
                  <a:cubicBezTo>
                    <a:pt x="1155" y="4638"/>
                    <a:pt x="1152" y="4640"/>
                    <a:pt x="1148" y="4645"/>
                  </a:cubicBezTo>
                  <a:cubicBezTo>
                    <a:pt x="1133" y="4645"/>
                    <a:pt x="1119" y="4659"/>
                    <a:pt x="1119" y="4659"/>
                  </a:cubicBezTo>
                  <a:cubicBezTo>
                    <a:pt x="904" y="4358"/>
                    <a:pt x="732" y="4028"/>
                    <a:pt x="589" y="3699"/>
                  </a:cubicBezTo>
                  <a:lnTo>
                    <a:pt x="589" y="3699"/>
                  </a:lnTo>
                  <a:cubicBezTo>
                    <a:pt x="847" y="3928"/>
                    <a:pt x="1162" y="4114"/>
                    <a:pt x="1492" y="4229"/>
                  </a:cubicBezTo>
                  <a:cubicBezTo>
                    <a:pt x="1406" y="4372"/>
                    <a:pt x="1449" y="4487"/>
                    <a:pt x="1592" y="4616"/>
                  </a:cubicBezTo>
                  <a:cubicBezTo>
                    <a:pt x="1683" y="4689"/>
                    <a:pt x="1791" y="4727"/>
                    <a:pt x="1901" y="4727"/>
                  </a:cubicBezTo>
                  <a:cubicBezTo>
                    <a:pt x="1965" y="4727"/>
                    <a:pt x="2030" y="4714"/>
                    <a:pt x="2093" y="4688"/>
                  </a:cubicBezTo>
                  <a:cubicBezTo>
                    <a:pt x="2349" y="4499"/>
                    <a:pt x="2036" y="4017"/>
                    <a:pt x="1762" y="4017"/>
                  </a:cubicBezTo>
                  <a:cubicBezTo>
                    <a:pt x="1683" y="4017"/>
                    <a:pt x="1607" y="4058"/>
                    <a:pt x="1549" y="4157"/>
                  </a:cubicBezTo>
                  <a:cubicBezTo>
                    <a:pt x="1549" y="4157"/>
                    <a:pt x="1535" y="4157"/>
                    <a:pt x="1535" y="4172"/>
                  </a:cubicBezTo>
                  <a:lnTo>
                    <a:pt x="1520" y="4172"/>
                  </a:lnTo>
                  <a:cubicBezTo>
                    <a:pt x="1133" y="3985"/>
                    <a:pt x="789" y="3727"/>
                    <a:pt x="488" y="3426"/>
                  </a:cubicBezTo>
                  <a:cubicBezTo>
                    <a:pt x="417" y="3197"/>
                    <a:pt x="359" y="2953"/>
                    <a:pt x="331" y="2724"/>
                  </a:cubicBezTo>
                  <a:cubicBezTo>
                    <a:pt x="302" y="2495"/>
                    <a:pt x="302" y="2280"/>
                    <a:pt x="302" y="2051"/>
                  </a:cubicBezTo>
                  <a:lnTo>
                    <a:pt x="302" y="2051"/>
                  </a:lnTo>
                  <a:cubicBezTo>
                    <a:pt x="531" y="2337"/>
                    <a:pt x="818" y="2566"/>
                    <a:pt x="1133" y="2738"/>
                  </a:cubicBezTo>
                  <a:cubicBezTo>
                    <a:pt x="1076" y="2910"/>
                    <a:pt x="990" y="3168"/>
                    <a:pt x="1176" y="3297"/>
                  </a:cubicBezTo>
                  <a:cubicBezTo>
                    <a:pt x="1258" y="3347"/>
                    <a:pt x="1350" y="3371"/>
                    <a:pt x="1442" y="3371"/>
                  </a:cubicBezTo>
                  <a:cubicBezTo>
                    <a:pt x="1591" y="3371"/>
                    <a:pt x="1738" y="3307"/>
                    <a:pt x="1835" y="3183"/>
                  </a:cubicBezTo>
                  <a:cubicBezTo>
                    <a:pt x="1979" y="2953"/>
                    <a:pt x="1921" y="2667"/>
                    <a:pt x="1707" y="2509"/>
                  </a:cubicBezTo>
                  <a:cubicBezTo>
                    <a:pt x="1644" y="2447"/>
                    <a:pt x="1549" y="2406"/>
                    <a:pt x="1450" y="2406"/>
                  </a:cubicBezTo>
                  <a:cubicBezTo>
                    <a:pt x="1435" y="2406"/>
                    <a:pt x="1420" y="2407"/>
                    <a:pt x="1406" y="2409"/>
                  </a:cubicBezTo>
                  <a:cubicBezTo>
                    <a:pt x="1277" y="2437"/>
                    <a:pt x="1234" y="2552"/>
                    <a:pt x="1176" y="2652"/>
                  </a:cubicBezTo>
                  <a:cubicBezTo>
                    <a:pt x="861" y="2452"/>
                    <a:pt x="560" y="2194"/>
                    <a:pt x="302" y="1907"/>
                  </a:cubicBezTo>
                  <a:cubicBezTo>
                    <a:pt x="345" y="1320"/>
                    <a:pt x="460" y="732"/>
                    <a:pt x="617" y="159"/>
                  </a:cubicBezTo>
                  <a:cubicBezTo>
                    <a:pt x="632" y="101"/>
                    <a:pt x="660" y="58"/>
                    <a:pt x="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6074891" y="917"/>
              <a:ext cx="7906" cy="28234"/>
            </a:xfrm>
            <a:custGeom>
              <a:rect b="b" l="l" r="r" t="t"/>
              <a:pathLst>
                <a:path extrusionOk="0" h="875" w="245">
                  <a:moveTo>
                    <a:pt x="216" y="1"/>
                  </a:moveTo>
                  <a:cubicBezTo>
                    <a:pt x="187" y="130"/>
                    <a:pt x="144" y="259"/>
                    <a:pt x="101" y="388"/>
                  </a:cubicBezTo>
                  <a:cubicBezTo>
                    <a:pt x="58" y="560"/>
                    <a:pt x="29" y="717"/>
                    <a:pt x="1" y="875"/>
                  </a:cubicBezTo>
                  <a:cubicBezTo>
                    <a:pt x="101" y="660"/>
                    <a:pt x="187" y="431"/>
                    <a:pt x="244" y="187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7" name="Google Shape;1407;p22"/>
            <p:cNvGrpSpPr/>
            <p:nvPr/>
          </p:nvGrpSpPr>
          <p:grpSpPr>
            <a:xfrm>
              <a:off x="6491109" y="-19"/>
              <a:ext cx="579815" cy="497274"/>
              <a:chOff x="6491109" y="-19"/>
              <a:chExt cx="579815" cy="497274"/>
            </a:xfrm>
          </p:grpSpPr>
          <p:sp>
            <p:nvSpPr>
              <p:cNvPr id="1408" name="Google Shape;1408;p22"/>
              <p:cNvSpPr/>
              <p:nvPr/>
            </p:nvSpPr>
            <p:spPr>
              <a:xfrm>
                <a:off x="6491109" y="91104"/>
                <a:ext cx="419510" cy="406151"/>
              </a:xfrm>
              <a:custGeom>
                <a:rect b="b" l="l" r="r" t="t"/>
                <a:pathLst>
                  <a:path extrusionOk="0" h="12587" w="13001">
                    <a:moveTo>
                      <a:pt x="13001" y="0"/>
                    </a:moveTo>
                    <a:lnTo>
                      <a:pt x="13001" y="0"/>
                    </a:lnTo>
                    <a:cubicBezTo>
                      <a:pt x="12069" y="473"/>
                      <a:pt x="11238" y="1161"/>
                      <a:pt x="10406" y="1763"/>
                    </a:cubicBezTo>
                    <a:cubicBezTo>
                      <a:pt x="9561" y="2380"/>
                      <a:pt x="8687" y="2967"/>
                      <a:pt x="7841" y="3569"/>
                    </a:cubicBezTo>
                    <a:cubicBezTo>
                      <a:pt x="7334" y="3053"/>
                      <a:pt x="6570" y="2912"/>
                      <a:pt x="5817" y="2912"/>
                    </a:cubicBezTo>
                    <a:cubicBezTo>
                      <a:pt x="5420" y="2912"/>
                      <a:pt x="5025" y="2951"/>
                      <a:pt x="4673" y="2996"/>
                    </a:cubicBezTo>
                    <a:cubicBezTo>
                      <a:pt x="4630" y="2810"/>
                      <a:pt x="4516" y="2652"/>
                      <a:pt x="4344" y="2552"/>
                    </a:cubicBezTo>
                    <a:cubicBezTo>
                      <a:pt x="4228" y="2486"/>
                      <a:pt x="4101" y="2454"/>
                      <a:pt x="3976" y="2454"/>
                    </a:cubicBezTo>
                    <a:cubicBezTo>
                      <a:pt x="3745" y="2454"/>
                      <a:pt x="3518" y="2562"/>
                      <a:pt x="3369" y="2767"/>
                    </a:cubicBezTo>
                    <a:cubicBezTo>
                      <a:pt x="3125" y="3154"/>
                      <a:pt x="3283" y="3655"/>
                      <a:pt x="3684" y="3842"/>
                    </a:cubicBezTo>
                    <a:cubicBezTo>
                      <a:pt x="3769" y="3882"/>
                      <a:pt x="3857" y="3901"/>
                      <a:pt x="3943" y="3901"/>
                    </a:cubicBezTo>
                    <a:cubicBezTo>
                      <a:pt x="4250" y="3901"/>
                      <a:pt x="4530" y="3661"/>
                      <a:pt x="4530" y="3326"/>
                    </a:cubicBezTo>
                    <a:lnTo>
                      <a:pt x="4544" y="3326"/>
                    </a:lnTo>
                    <a:cubicBezTo>
                      <a:pt x="4616" y="3268"/>
                      <a:pt x="4659" y="3211"/>
                      <a:pt x="4673" y="3125"/>
                    </a:cubicBezTo>
                    <a:cubicBezTo>
                      <a:pt x="4867" y="3117"/>
                      <a:pt x="5056" y="3113"/>
                      <a:pt x="5241" y="3113"/>
                    </a:cubicBezTo>
                    <a:cubicBezTo>
                      <a:pt x="6110" y="3113"/>
                      <a:pt x="6894" y="3221"/>
                      <a:pt x="7698" y="3670"/>
                    </a:cubicBezTo>
                    <a:cubicBezTo>
                      <a:pt x="7489" y="3644"/>
                      <a:pt x="7282" y="3632"/>
                      <a:pt x="7078" y="3632"/>
                    </a:cubicBezTo>
                    <a:cubicBezTo>
                      <a:pt x="4987" y="3632"/>
                      <a:pt x="3086" y="4894"/>
                      <a:pt x="1363" y="5977"/>
                    </a:cubicBezTo>
                    <a:cubicBezTo>
                      <a:pt x="1264" y="5681"/>
                      <a:pt x="1098" y="5469"/>
                      <a:pt x="833" y="5469"/>
                    </a:cubicBezTo>
                    <a:cubicBezTo>
                      <a:pt x="752" y="5469"/>
                      <a:pt x="661" y="5489"/>
                      <a:pt x="560" y="5533"/>
                    </a:cubicBezTo>
                    <a:cubicBezTo>
                      <a:pt x="144" y="5719"/>
                      <a:pt x="1" y="6221"/>
                      <a:pt x="230" y="6608"/>
                    </a:cubicBezTo>
                    <a:cubicBezTo>
                      <a:pt x="396" y="6876"/>
                      <a:pt x="699" y="7030"/>
                      <a:pt x="1016" y="7030"/>
                    </a:cubicBezTo>
                    <a:cubicBezTo>
                      <a:pt x="1055" y="7030"/>
                      <a:pt x="1094" y="7028"/>
                      <a:pt x="1133" y="7023"/>
                    </a:cubicBezTo>
                    <a:cubicBezTo>
                      <a:pt x="1277" y="6995"/>
                      <a:pt x="1406" y="6894"/>
                      <a:pt x="1463" y="6765"/>
                    </a:cubicBezTo>
                    <a:cubicBezTo>
                      <a:pt x="1592" y="6507"/>
                      <a:pt x="1492" y="6278"/>
                      <a:pt x="1391" y="6034"/>
                    </a:cubicBezTo>
                    <a:cubicBezTo>
                      <a:pt x="1391" y="6020"/>
                      <a:pt x="1377" y="6020"/>
                      <a:pt x="1363" y="6020"/>
                    </a:cubicBezTo>
                    <a:cubicBezTo>
                      <a:pt x="3184" y="4925"/>
                      <a:pt x="5071" y="3777"/>
                      <a:pt x="7236" y="3777"/>
                    </a:cubicBezTo>
                    <a:cubicBezTo>
                      <a:pt x="7336" y="3777"/>
                      <a:pt x="7438" y="3779"/>
                      <a:pt x="7540" y="3784"/>
                    </a:cubicBezTo>
                    <a:cubicBezTo>
                      <a:pt x="5705" y="5103"/>
                      <a:pt x="4000" y="6622"/>
                      <a:pt x="2337" y="8141"/>
                    </a:cubicBezTo>
                    <a:cubicBezTo>
                      <a:pt x="2280" y="8055"/>
                      <a:pt x="2194" y="7998"/>
                      <a:pt x="2094" y="7941"/>
                    </a:cubicBezTo>
                    <a:cubicBezTo>
                      <a:pt x="2022" y="7911"/>
                      <a:pt x="1951" y="7897"/>
                      <a:pt x="1883" y="7897"/>
                    </a:cubicBezTo>
                    <a:cubicBezTo>
                      <a:pt x="1357" y="7897"/>
                      <a:pt x="949" y="8686"/>
                      <a:pt x="1291" y="9016"/>
                    </a:cubicBezTo>
                    <a:cubicBezTo>
                      <a:pt x="1291" y="9044"/>
                      <a:pt x="1305" y="9073"/>
                      <a:pt x="1334" y="9073"/>
                    </a:cubicBezTo>
                    <a:lnTo>
                      <a:pt x="1348" y="9073"/>
                    </a:lnTo>
                    <a:cubicBezTo>
                      <a:pt x="1420" y="9116"/>
                      <a:pt x="1506" y="9145"/>
                      <a:pt x="1592" y="9159"/>
                    </a:cubicBezTo>
                    <a:cubicBezTo>
                      <a:pt x="1621" y="9159"/>
                      <a:pt x="1635" y="9145"/>
                      <a:pt x="1635" y="9116"/>
                    </a:cubicBezTo>
                    <a:cubicBezTo>
                      <a:pt x="1703" y="9122"/>
                      <a:pt x="1772" y="9126"/>
                      <a:pt x="1840" y="9126"/>
                    </a:cubicBezTo>
                    <a:cubicBezTo>
                      <a:pt x="2085" y="9126"/>
                      <a:pt x="2317" y="9071"/>
                      <a:pt x="2452" y="8858"/>
                    </a:cubicBezTo>
                    <a:cubicBezTo>
                      <a:pt x="2566" y="8629"/>
                      <a:pt x="2524" y="8356"/>
                      <a:pt x="2366" y="8170"/>
                    </a:cubicBezTo>
                    <a:cubicBezTo>
                      <a:pt x="3813" y="7109"/>
                      <a:pt x="5175" y="5934"/>
                      <a:pt x="6608" y="4845"/>
                    </a:cubicBezTo>
                    <a:lnTo>
                      <a:pt x="6608" y="4845"/>
                    </a:lnTo>
                    <a:cubicBezTo>
                      <a:pt x="6021" y="5891"/>
                      <a:pt x="5462" y="6952"/>
                      <a:pt x="4774" y="7941"/>
                    </a:cubicBezTo>
                    <a:cubicBezTo>
                      <a:pt x="3971" y="9102"/>
                      <a:pt x="3054" y="10205"/>
                      <a:pt x="2165" y="11309"/>
                    </a:cubicBezTo>
                    <a:cubicBezTo>
                      <a:pt x="2122" y="11266"/>
                      <a:pt x="2079" y="11237"/>
                      <a:pt x="2036" y="11209"/>
                    </a:cubicBezTo>
                    <a:cubicBezTo>
                      <a:pt x="2036" y="11209"/>
                      <a:pt x="2051" y="11209"/>
                      <a:pt x="2036" y="11194"/>
                    </a:cubicBezTo>
                    <a:lnTo>
                      <a:pt x="2022" y="11194"/>
                    </a:lnTo>
                    <a:cubicBezTo>
                      <a:pt x="1993" y="11166"/>
                      <a:pt x="1965" y="11151"/>
                      <a:pt x="1936" y="11123"/>
                    </a:cubicBezTo>
                    <a:cubicBezTo>
                      <a:pt x="1922" y="11123"/>
                      <a:pt x="1893" y="11123"/>
                      <a:pt x="1879" y="11137"/>
                    </a:cubicBezTo>
                    <a:cubicBezTo>
                      <a:pt x="1758" y="11090"/>
                      <a:pt x="1628" y="11062"/>
                      <a:pt x="1504" y="11062"/>
                    </a:cubicBezTo>
                    <a:cubicBezTo>
                      <a:pt x="1247" y="11062"/>
                      <a:pt x="1019" y="11185"/>
                      <a:pt x="961" y="11524"/>
                    </a:cubicBezTo>
                    <a:cubicBezTo>
                      <a:pt x="890" y="11968"/>
                      <a:pt x="1133" y="12470"/>
                      <a:pt x="1578" y="12570"/>
                    </a:cubicBezTo>
                    <a:cubicBezTo>
                      <a:pt x="1632" y="12581"/>
                      <a:pt x="1686" y="12586"/>
                      <a:pt x="1739" y="12586"/>
                    </a:cubicBezTo>
                    <a:cubicBezTo>
                      <a:pt x="2036" y="12586"/>
                      <a:pt x="2306" y="12422"/>
                      <a:pt x="2452" y="12154"/>
                    </a:cubicBezTo>
                    <a:cubicBezTo>
                      <a:pt x="2609" y="11825"/>
                      <a:pt x="2423" y="11538"/>
                      <a:pt x="2180" y="11323"/>
                    </a:cubicBezTo>
                    <a:cubicBezTo>
                      <a:pt x="3082" y="10363"/>
                      <a:pt x="3928" y="9360"/>
                      <a:pt x="4716" y="8299"/>
                    </a:cubicBezTo>
                    <a:cubicBezTo>
                      <a:pt x="5562" y="7138"/>
                      <a:pt x="6207" y="5877"/>
                      <a:pt x="6895" y="4616"/>
                    </a:cubicBezTo>
                    <a:cubicBezTo>
                      <a:pt x="7081" y="4472"/>
                      <a:pt x="7268" y="4329"/>
                      <a:pt x="7454" y="4200"/>
                    </a:cubicBezTo>
                    <a:cubicBezTo>
                      <a:pt x="7526" y="4143"/>
                      <a:pt x="7583" y="4100"/>
                      <a:pt x="7655" y="4057"/>
                    </a:cubicBezTo>
                    <a:lnTo>
                      <a:pt x="7655" y="4057"/>
                    </a:lnTo>
                    <a:cubicBezTo>
                      <a:pt x="7024" y="5905"/>
                      <a:pt x="6078" y="7611"/>
                      <a:pt x="5103" y="9302"/>
                    </a:cubicBezTo>
                    <a:cubicBezTo>
                      <a:pt x="4985" y="9236"/>
                      <a:pt x="4852" y="9204"/>
                      <a:pt x="4719" y="9204"/>
                    </a:cubicBezTo>
                    <a:cubicBezTo>
                      <a:pt x="4594" y="9204"/>
                      <a:pt x="4469" y="9232"/>
                      <a:pt x="4358" y="9288"/>
                    </a:cubicBezTo>
                    <a:cubicBezTo>
                      <a:pt x="4100" y="9446"/>
                      <a:pt x="4143" y="9689"/>
                      <a:pt x="4258" y="9919"/>
                    </a:cubicBezTo>
                    <a:cubicBezTo>
                      <a:pt x="4283" y="10278"/>
                      <a:pt x="4575" y="10541"/>
                      <a:pt x="4913" y="10541"/>
                    </a:cubicBezTo>
                    <a:cubicBezTo>
                      <a:pt x="4966" y="10541"/>
                      <a:pt x="5020" y="10534"/>
                      <a:pt x="5075" y="10521"/>
                    </a:cubicBezTo>
                    <a:cubicBezTo>
                      <a:pt x="5447" y="10420"/>
                      <a:pt x="5548" y="9976"/>
                      <a:pt x="5433" y="9661"/>
                    </a:cubicBezTo>
                    <a:cubicBezTo>
                      <a:pt x="5376" y="9517"/>
                      <a:pt x="5275" y="9403"/>
                      <a:pt x="5146" y="9331"/>
                    </a:cubicBezTo>
                    <a:cubicBezTo>
                      <a:pt x="6264" y="7711"/>
                      <a:pt x="7153" y="5948"/>
                      <a:pt x="7798" y="4085"/>
                    </a:cubicBezTo>
                    <a:lnTo>
                      <a:pt x="7798" y="4085"/>
                    </a:lnTo>
                    <a:cubicBezTo>
                      <a:pt x="8070" y="5891"/>
                      <a:pt x="8156" y="7955"/>
                      <a:pt x="7769" y="9747"/>
                    </a:cubicBezTo>
                    <a:cubicBezTo>
                      <a:pt x="7649" y="9676"/>
                      <a:pt x="7521" y="9641"/>
                      <a:pt x="7392" y="9641"/>
                    </a:cubicBezTo>
                    <a:cubicBezTo>
                      <a:pt x="7336" y="9641"/>
                      <a:pt x="7281" y="9648"/>
                      <a:pt x="7225" y="9661"/>
                    </a:cubicBezTo>
                    <a:cubicBezTo>
                      <a:pt x="6981" y="9718"/>
                      <a:pt x="6780" y="9847"/>
                      <a:pt x="6637" y="10033"/>
                    </a:cubicBezTo>
                    <a:cubicBezTo>
                      <a:pt x="6422" y="10420"/>
                      <a:pt x="6709" y="10922"/>
                      <a:pt x="7096" y="11051"/>
                    </a:cubicBezTo>
                    <a:cubicBezTo>
                      <a:pt x="7185" y="11081"/>
                      <a:pt x="7276" y="11095"/>
                      <a:pt x="7365" y="11095"/>
                    </a:cubicBezTo>
                    <a:cubicBezTo>
                      <a:pt x="7703" y="11095"/>
                      <a:pt x="8014" y="10889"/>
                      <a:pt x="8128" y="10549"/>
                    </a:cubicBezTo>
                    <a:cubicBezTo>
                      <a:pt x="8228" y="10291"/>
                      <a:pt x="8099" y="10019"/>
                      <a:pt x="7855" y="9904"/>
                    </a:cubicBezTo>
                    <a:cubicBezTo>
                      <a:pt x="8300" y="8027"/>
                      <a:pt x="8242" y="5819"/>
                      <a:pt x="7870" y="3913"/>
                    </a:cubicBezTo>
                    <a:cubicBezTo>
                      <a:pt x="7870" y="3913"/>
                      <a:pt x="7870" y="3899"/>
                      <a:pt x="7870" y="3899"/>
                    </a:cubicBezTo>
                    <a:cubicBezTo>
                      <a:pt x="9561" y="2695"/>
                      <a:pt x="11352" y="1591"/>
                      <a:pt x="12958" y="287"/>
                    </a:cubicBezTo>
                    <a:lnTo>
                      <a:pt x="13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2"/>
              <p:cNvSpPr/>
              <p:nvPr/>
            </p:nvSpPr>
            <p:spPr>
              <a:xfrm>
                <a:off x="6698299" y="45543"/>
                <a:ext cx="218322" cy="36817"/>
              </a:xfrm>
              <a:custGeom>
                <a:rect b="b" l="l" r="r" t="t"/>
                <a:pathLst>
                  <a:path extrusionOk="0" h="1141" w="6766">
                    <a:moveTo>
                      <a:pt x="1989" y="637"/>
                    </a:moveTo>
                    <a:cubicBezTo>
                      <a:pt x="1985" y="637"/>
                      <a:pt x="1982" y="638"/>
                      <a:pt x="1979" y="639"/>
                    </a:cubicBezTo>
                    <a:cubicBezTo>
                      <a:pt x="1982" y="639"/>
                      <a:pt x="1986" y="638"/>
                      <a:pt x="1989" y="637"/>
                    </a:cubicBezTo>
                    <a:close/>
                    <a:moveTo>
                      <a:pt x="5823" y="1"/>
                    </a:moveTo>
                    <a:cubicBezTo>
                      <a:pt x="4843" y="1"/>
                      <a:pt x="3849" y="182"/>
                      <a:pt x="2896" y="323"/>
                    </a:cubicBezTo>
                    <a:cubicBezTo>
                      <a:pt x="2753" y="338"/>
                      <a:pt x="2610" y="381"/>
                      <a:pt x="2481" y="395"/>
                    </a:cubicBezTo>
                    <a:cubicBezTo>
                      <a:pt x="2538" y="463"/>
                      <a:pt x="2486" y="541"/>
                      <a:pt x="2419" y="541"/>
                    </a:cubicBezTo>
                    <a:cubicBezTo>
                      <a:pt x="2402" y="541"/>
                      <a:pt x="2383" y="536"/>
                      <a:pt x="2366" y="524"/>
                    </a:cubicBezTo>
                    <a:cubicBezTo>
                      <a:pt x="2309" y="495"/>
                      <a:pt x="2266" y="481"/>
                      <a:pt x="2208" y="452"/>
                    </a:cubicBezTo>
                    <a:cubicBezTo>
                      <a:pt x="1463" y="596"/>
                      <a:pt x="732" y="810"/>
                      <a:pt x="1" y="1068"/>
                    </a:cubicBezTo>
                    <a:cubicBezTo>
                      <a:pt x="15" y="1097"/>
                      <a:pt x="30" y="1111"/>
                      <a:pt x="44" y="1140"/>
                    </a:cubicBezTo>
                    <a:cubicBezTo>
                      <a:pt x="603" y="954"/>
                      <a:pt x="1191" y="810"/>
                      <a:pt x="1764" y="682"/>
                    </a:cubicBezTo>
                    <a:cubicBezTo>
                      <a:pt x="1836" y="639"/>
                      <a:pt x="1893" y="596"/>
                      <a:pt x="1965" y="553"/>
                    </a:cubicBezTo>
                    <a:cubicBezTo>
                      <a:pt x="1973" y="547"/>
                      <a:pt x="1981" y="545"/>
                      <a:pt x="1988" y="545"/>
                    </a:cubicBezTo>
                    <a:cubicBezTo>
                      <a:pt x="2021" y="545"/>
                      <a:pt x="2043" y="589"/>
                      <a:pt x="2008" y="624"/>
                    </a:cubicBezTo>
                    <a:cubicBezTo>
                      <a:pt x="2008" y="624"/>
                      <a:pt x="1999" y="633"/>
                      <a:pt x="1989" y="637"/>
                    </a:cubicBezTo>
                    <a:lnTo>
                      <a:pt x="1989" y="637"/>
                    </a:lnTo>
                    <a:cubicBezTo>
                      <a:pt x="3308" y="371"/>
                      <a:pt x="4657" y="238"/>
                      <a:pt x="6002" y="238"/>
                    </a:cubicBezTo>
                    <a:cubicBezTo>
                      <a:pt x="6247" y="238"/>
                      <a:pt x="6493" y="243"/>
                      <a:pt x="6737" y="252"/>
                    </a:cubicBezTo>
                    <a:cubicBezTo>
                      <a:pt x="6737" y="194"/>
                      <a:pt x="6752" y="123"/>
                      <a:pt x="6766" y="65"/>
                    </a:cubicBezTo>
                    <a:cubicBezTo>
                      <a:pt x="6454" y="20"/>
                      <a:pt x="6139" y="1"/>
                      <a:pt x="58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2"/>
              <p:cNvSpPr/>
              <p:nvPr/>
            </p:nvSpPr>
            <p:spPr>
              <a:xfrm>
                <a:off x="6699235" y="27279"/>
                <a:ext cx="79120" cy="32881"/>
              </a:xfrm>
              <a:custGeom>
                <a:rect b="b" l="l" r="r" t="t"/>
                <a:pathLst>
                  <a:path extrusionOk="0" h="1019" w="2452">
                    <a:moveTo>
                      <a:pt x="44" y="1"/>
                    </a:moveTo>
                    <a:cubicBezTo>
                      <a:pt x="29" y="29"/>
                      <a:pt x="15" y="58"/>
                      <a:pt x="1" y="72"/>
                    </a:cubicBezTo>
                    <a:cubicBezTo>
                      <a:pt x="760" y="316"/>
                      <a:pt x="1491" y="631"/>
                      <a:pt x="2179" y="1018"/>
                    </a:cubicBezTo>
                    <a:cubicBezTo>
                      <a:pt x="2265" y="990"/>
                      <a:pt x="2351" y="975"/>
                      <a:pt x="2452" y="961"/>
                    </a:cubicBezTo>
                    <a:cubicBezTo>
                      <a:pt x="2437" y="961"/>
                      <a:pt x="2437" y="947"/>
                      <a:pt x="2423" y="932"/>
                    </a:cubicBezTo>
                    <a:cubicBezTo>
                      <a:pt x="1663" y="517"/>
                      <a:pt x="875" y="201"/>
                      <a:pt x="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22"/>
              <p:cNvSpPr/>
              <p:nvPr/>
            </p:nvSpPr>
            <p:spPr>
              <a:xfrm>
                <a:off x="6769546" y="58256"/>
                <a:ext cx="10648" cy="4743"/>
              </a:xfrm>
              <a:custGeom>
                <a:rect b="b" l="l" r="r" t="t"/>
                <a:pathLst>
                  <a:path extrusionOk="0" h="147" w="330">
                    <a:moveTo>
                      <a:pt x="273" y="1"/>
                    </a:moveTo>
                    <a:lnTo>
                      <a:pt x="273" y="1"/>
                    </a:lnTo>
                    <a:cubicBezTo>
                      <a:pt x="187" y="15"/>
                      <a:pt x="86" y="30"/>
                      <a:pt x="0" y="58"/>
                    </a:cubicBezTo>
                    <a:cubicBezTo>
                      <a:pt x="58" y="87"/>
                      <a:pt x="101" y="101"/>
                      <a:pt x="158" y="130"/>
                    </a:cubicBezTo>
                    <a:cubicBezTo>
                      <a:pt x="175" y="142"/>
                      <a:pt x="194" y="147"/>
                      <a:pt x="211" y="147"/>
                    </a:cubicBezTo>
                    <a:cubicBezTo>
                      <a:pt x="278" y="147"/>
                      <a:pt x="330" y="69"/>
                      <a:pt x="2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22"/>
              <p:cNvSpPr/>
              <p:nvPr/>
            </p:nvSpPr>
            <p:spPr>
              <a:xfrm>
                <a:off x="6691846" y="66129"/>
                <a:ext cx="70311" cy="69859"/>
              </a:xfrm>
              <a:custGeom>
                <a:rect b="b" l="l" r="r" t="t"/>
                <a:pathLst>
                  <a:path extrusionOk="0" h="2165" w="2179">
                    <a:moveTo>
                      <a:pt x="2179" y="1"/>
                    </a:moveTo>
                    <a:lnTo>
                      <a:pt x="2179" y="1"/>
                    </a:lnTo>
                    <a:cubicBezTo>
                      <a:pt x="2107" y="15"/>
                      <a:pt x="2036" y="29"/>
                      <a:pt x="1964" y="44"/>
                    </a:cubicBezTo>
                    <a:cubicBezTo>
                      <a:pt x="1190" y="602"/>
                      <a:pt x="531" y="1290"/>
                      <a:pt x="0" y="2079"/>
                    </a:cubicBezTo>
                    <a:cubicBezTo>
                      <a:pt x="29" y="2107"/>
                      <a:pt x="72" y="2136"/>
                      <a:pt x="101" y="2165"/>
                    </a:cubicBezTo>
                    <a:cubicBezTo>
                      <a:pt x="731" y="1376"/>
                      <a:pt x="1362" y="617"/>
                      <a:pt x="217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2"/>
              <p:cNvSpPr/>
              <p:nvPr/>
            </p:nvSpPr>
            <p:spPr>
              <a:xfrm>
                <a:off x="6755187" y="63096"/>
                <a:ext cx="9035" cy="4453"/>
              </a:xfrm>
              <a:custGeom>
                <a:rect b="b" l="l" r="r" t="t"/>
                <a:pathLst>
                  <a:path extrusionOk="0" h="138" w="280">
                    <a:moveTo>
                      <a:pt x="225" y="1"/>
                    </a:moveTo>
                    <a:cubicBezTo>
                      <a:pt x="218" y="1"/>
                      <a:pt x="210" y="3"/>
                      <a:pt x="202" y="9"/>
                    </a:cubicBezTo>
                    <a:cubicBezTo>
                      <a:pt x="130" y="52"/>
                      <a:pt x="73" y="95"/>
                      <a:pt x="1" y="138"/>
                    </a:cubicBezTo>
                    <a:cubicBezTo>
                      <a:pt x="73" y="123"/>
                      <a:pt x="144" y="109"/>
                      <a:pt x="216" y="95"/>
                    </a:cubicBezTo>
                    <a:cubicBezTo>
                      <a:pt x="230" y="95"/>
                      <a:pt x="245" y="80"/>
                      <a:pt x="245" y="80"/>
                    </a:cubicBezTo>
                    <a:cubicBezTo>
                      <a:pt x="280" y="45"/>
                      <a:pt x="258" y="1"/>
                      <a:pt x="2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2"/>
              <p:cNvSpPr/>
              <p:nvPr/>
            </p:nvSpPr>
            <p:spPr>
              <a:xfrm>
                <a:off x="6658546" y="130309"/>
                <a:ext cx="41173" cy="31203"/>
              </a:xfrm>
              <a:custGeom>
                <a:rect b="b" l="l" r="r" t="t"/>
                <a:pathLst>
                  <a:path extrusionOk="0" h="967" w="1276">
                    <a:moveTo>
                      <a:pt x="639" y="0"/>
                    </a:moveTo>
                    <a:cubicBezTo>
                      <a:pt x="612" y="0"/>
                      <a:pt x="586" y="1"/>
                      <a:pt x="559" y="4"/>
                    </a:cubicBezTo>
                    <a:cubicBezTo>
                      <a:pt x="287" y="32"/>
                      <a:pt x="72" y="247"/>
                      <a:pt x="43" y="505"/>
                    </a:cubicBezTo>
                    <a:cubicBezTo>
                      <a:pt x="43" y="505"/>
                      <a:pt x="29" y="505"/>
                      <a:pt x="29" y="491"/>
                    </a:cubicBezTo>
                    <a:cubicBezTo>
                      <a:pt x="25" y="487"/>
                      <a:pt x="21" y="485"/>
                      <a:pt x="17" y="485"/>
                    </a:cubicBezTo>
                    <a:cubicBezTo>
                      <a:pt x="8" y="485"/>
                      <a:pt x="0" y="495"/>
                      <a:pt x="0" y="505"/>
                    </a:cubicBezTo>
                    <a:cubicBezTo>
                      <a:pt x="15" y="520"/>
                      <a:pt x="29" y="548"/>
                      <a:pt x="43" y="563"/>
                    </a:cubicBezTo>
                    <a:cubicBezTo>
                      <a:pt x="29" y="606"/>
                      <a:pt x="29" y="649"/>
                      <a:pt x="29" y="692"/>
                    </a:cubicBezTo>
                    <a:cubicBezTo>
                      <a:pt x="29" y="754"/>
                      <a:pt x="384" y="966"/>
                      <a:pt x="637" y="966"/>
                    </a:cubicBezTo>
                    <a:cubicBezTo>
                      <a:pt x="676" y="966"/>
                      <a:pt x="713" y="961"/>
                      <a:pt x="746" y="950"/>
                    </a:cubicBezTo>
                    <a:cubicBezTo>
                      <a:pt x="1004" y="878"/>
                      <a:pt x="1276" y="634"/>
                      <a:pt x="1204" y="333"/>
                    </a:cubicBezTo>
                    <a:cubicBezTo>
                      <a:pt x="1190" y="276"/>
                      <a:pt x="1161" y="219"/>
                      <a:pt x="1133" y="176"/>
                    </a:cubicBezTo>
                    <a:cubicBezTo>
                      <a:pt x="975" y="362"/>
                      <a:pt x="832" y="548"/>
                      <a:pt x="688" y="735"/>
                    </a:cubicBezTo>
                    <a:cubicBezTo>
                      <a:pt x="682" y="741"/>
                      <a:pt x="673" y="744"/>
                      <a:pt x="665" y="744"/>
                    </a:cubicBezTo>
                    <a:cubicBezTo>
                      <a:pt x="638" y="744"/>
                      <a:pt x="609" y="714"/>
                      <a:pt x="631" y="692"/>
                    </a:cubicBezTo>
                    <a:cubicBezTo>
                      <a:pt x="760" y="491"/>
                      <a:pt x="889" y="290"/>
                      <a:pt x="1032" y="90"/>
                    </a:cubicBezTo>
                    <a:cubicBezTo>
                      <a:pt x="913" y="30"/>
                      <a:pt x="774" y="0"/>
                      <a:pt x="63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2"/>
              <p:cNvSpPr/>
              <p:nvPr/>
            </p:nvSpPr>
            <p:spPr>
              <a:xfrm>
                <a:off x="6678551" y="133181"/>
                <a:ext cx="16553" cy="21167"/>
              </a:xfrm>
              <a:custGeom>
                <a:rect b="b" l="l" r="r" t="t"/>
                <a:pathLst>
                  <a:path extrusionOk="0" h="656" w="513">
                    <a:moveTo>
                      <a:pt x="412" y="1"/>
                    </a:moveTo>
                    <a:cubicBezTo>
                      <a:pt x="269" y="201"/>
                      <a:pt x="140" y="402"/>
                      <a:pt x="11" y="603"/>
                    </a:cubicBezTo>
                    <a:cubicBezTo>
                      <a:pt x="0" y="625"/>
                      <a:pt x="23" y="655"/>
                      <a:pt x="47" y="655"/>
                    </a:cubicBezTo>
                    <a:cubicBezTo>
                      <a:pt x="54" y="655"/>
                      <a:pt x="62" y="652"/>
                      <a:pt x="68" y="646"/>
                    </a:cubicBezTo>
                    <a:cubicBezTo>
                      <a:pt x="212" y="459"/>
                      <a:pt x="355" y="273"/>
                      <a:pt x="513" y="87"/>
                    </a:cubicBezTo>
                    <a:cubicBezTo>
                      <a:pt x="484" y="58"/>
                      <a:pt x="441" y="29"/>
                      <a:pt x="41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2"/>
              <p:cNvSpPr/>
              <p:nvPr/>
            </p:nvSpPr>
            <p:spPr>
              <a:xfrm>
                <a:off x="6651608" y="62773"/>
                <a:ext cx="52047" cy="48175"/>
              </a:xfrm>
              <a:custGeom>
                <a:rect b="b" l="l" r="r" t="t"/>
                <a:pathLst>
                  <a:path extrusionOk="0" h="1493" w="1613">
                    <a:moveTo>
                      <a:pt x="609" y="0"/>
                    </a:moveTo>
                    <a:cubicBezTo>
                      <a:pt x="171" y="0"/>
                      <a:pt x="14" y="552"/>
                      <a:pt x="0" y="907"/>
                    </a:cubicBezTo>
                    <a:cubicBezTo>
                      <a:pt x="172" y="1165"/>
                      <a:pt x="416" y="1366"/>
                      <a:pt x="717" y="1466"/>
                    </a:cubicBezTo>
                    <a:cubicBezTo>
                      <a:pt x="785" y="1484"/>
                      <a:pt x="856" y="1492"/>
                      <a:pt x="928" y="1492"/>
                    </a:cubicBezTo>
                    <a:cubicBezTo>
                      <a:pt x="1267" y="1492"/>
                      <a:pt x="1612" y="1297"/>
                      <a:pt x="1577" y="907"/>
                    </a:cubicBezTo>
                    <a:cubicBezTo>
                      <a:pt x="1563" y="792"/>
                      <a:pt x="1534" y="692"/>
                      <a:pt x="1491" y="606"/>
                    </a:cubicBezTo>
                    <a:cubicBezTo>
                      <a:pt x="1247" y="678"/>
                      <a:pt x="1004" y="764"/>
                      <a:pt x="774" y="850"/>
                    </a:cubicBezTo>
                    <a:cubicBezTo>
                      <a:pt x="731" y="850"/>
                      <a:pt x="717" y="807"/>
                      <a:pt x="746" y="792"/>
                    </a:cubicBezTo>
                    <a:cubicBezTo>
                      <a:pt x="975" y="706"/>
                      <a:pt x="1219" y="620"/>
                      <a:pt x="1448" y="534"/>
                    </a:cubicBezTo>
                    <a:cubicBezTo>
                      <a:pt x="1290" y="248"/>
                      <a:pt x="1004" y="47"/>
                      <a:pt x="674" y="4"/>
                    </a:cubicBezTo>
                    <a:cubicBezTo>
                      <a:pt x="652" y="2"/>
                      <a:pt x="630" y="0"/>
                      <a:pt x="60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2"/>
              <p:cNvSpPr/>
              <p:nvPr/>
            </p:nvSpPr>
            <p:spPr>
              <a:xfrm>
                <a:off x="6674744" y="80004"/>
                <a:ext cx="24975" cy="10197"/>
              </a:xfrm>
              <a:custGeom>
                <a:rect b="b" l="l" r="r" t="t"/>
                <a:pathLst>
                  <a:path extrusionOk="0" h="316" w="774">
                    <a:moveTo>
                      <a:pt x="731" y="0"/>
                    </a:moveTo>
                    <a:cubicBezTo>
                      <a:pt x="502" y="86"/>
                      <a:pt x="258" y="172"/>
                      <a:pt x="29" y="258"/>
                    </a:cubicBezTo>
                    <a:cubicBezTo>
                      <a:pt x="0" y="273"/>
                      <a:pt x="14" y="316"/>
                      <a:pt x="57" y="316"/>
                    </a:cubicBezTo>
                    <a:cubicBezTo>
                      <a:pt x="287" y="230"/>
                      <a:pt x="530" y="144"/>
                      <a:pt x="774" y="72"/>
                    </a:cubicBezTo>
                    <a:cubicBezTo>
                      <a:pt x="760" y="43"/>
                      <a:pt x="745" y="29"/>
                      <a:pt x="7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22"/>
              <p:cNvSpPr/>
              <p:nvPr/>
            </p:nvSpPr>
            <p:spPr>
              <a:xfrm>
                <a:off x="6661321" y="1723"/>
                <a:ext cx="41657" cy="39334"/>
              </a:xfrm>
              <a:custGeom>
                <a:rect b="b" l="l" r="r" t="t"/>
                <a:pathLst>
                  <a:path extrusionOk="0" h="1219" w="1291">
                    <a:moveTo>
                      <a:pt x="714" y="0"/>
                    </a:moveTo>
                    <a:cubicBezTo>
                      <a:pt x="639" y="0"/>
                      <a:pt x="562" y="11"/>
                      <a:pt x="488" y="33"/>
                    </a:cubicBezTo>
                    <a:cubicBezTo>
                      <a:pt x="273" y="90"/>
                      <a:pt x="101" y="262"/>
                      <a:pt x="43" y="492"/>
                    </a:cubicBezTo>
                    <a:cubicBezTo>
                      <a:pt x="15" y="492"/>
                      <a:pt x="0" y="506"/>
                      <a:pt x="15" y="535"/>
                    </a:cubicBezTo>
                    <a:cubicBezTo>
                      <a:pt x="15" y="535"/>
                      <a:pt x="15" y="549"/>
                      <a:pt x="29" y="563"/>
                    </a:cubicBezTo>
                    <a:cubicBezTo>
                      <a:pt x="29" y="778"/>
                      <a:pt x="86" y="993"/>
                      <a:pt x="187" y="1180"/>
                    </a:cubicBezTo>
                    <a:cubicBezTo>
                      <a:pt x="210" y="1209"/>
                      <a:pt x="275" y="1219"/>
                      <a:pt x="356" y="1219"/>
                    </a:cubicBezTo>
                    <a:cubicBezTo>
                      <a:pt x="476" y="1219"/>
                      <a:pt x="629" y="1197"/>
                      <a:pt x="731" y="1180"/>
                    </a:cubicBezTo>
                    <a:cubicBezTo>
                      <a:pt x="918" y="1151"/>
                      <a:pt x="1075" y="1036"/>
                      <a:pt x="1176" y="864"/>
                    </a:cubicBezTo>
                    <a:cubicBezTo>
                      <a:pt x="961" y="807"/>
                      <a:pt x="760" y="735"/>
                      <a:pt x="545" y="678"/>
                    </a:cubicBezTo>
                    <a:cubicBezTo>
                      <a:pt x="531" y="678"/>
                      <a:pt x="531" y="649"/>
                      <a:pt x="545" y="649"/>
                    </a:cubicBezTo>
                    <a:cubicBezTo>
                      <a:pt x="774" y="692"/>
                      <a:pt x="989" y="735"/>
                      <a:pt x="1219" y="793"/>
                    </a:cubicBezTo>
                    <a:cubicBezTo>
                      <a:pt x="1262" y="692"/>
                      <a:pt x="1290" y="563"/>
                      <a:pt x="1276" y="449"/>
                    </a:cubicBezTo>
                    <a:cubicBezTo>
                      <a:pt x="1242" y="145"/>
                      <a:pt x="988" y="0"/>
                      <a:pt x="7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22"/>
              <p:cNvSpPr/>
              <p:nvPr/>
            </p:nvSpPr>
            <p:spPr>
              <a:xfrm>
                <a:off x="6678422" y="22665"/>
                <a:ext cx="22232" cy="6970"/>
              </a:xfrm>
              <a:custGeom>
                <a:rect b="b" l="l" r="r" t="t"/>
                <a:pathLst>
                  <a:path extrusionOk="0" h="216" w="689">
                    <a:moveTo>
                      <a:pt x="15" y="0"/>
                    </a:moveTo>
                    <a:cubicBezTo>
                      <a:pt x="1" y="0"/>
                      <a:pt x="1" y="29"/>
                      <a:pt x="15" y="29"/>
                    </a:cubicBezTo>
                    <a:cubicBezTo>
                      <a:pt x="230" y="86"/>
                      <a:pt x="431" y="158"/>
                      <a:pt x="646" y="215"/>
                    </a:cubicBezTo>
                    <a:cubicBezTo>
                      <a:pt x="660" y="201"/>
                      <a:pt x="674" y="172"/>
                      <a:pt x="689" y="144"/>
                    </a:cubicBezTo>
                    <a:cubicBezTo>
                      <a:pt x="459" y="86"/>
                      <a:pt x="244" y="43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22"/>
              <p:cNvSpPr/>
              <p:nvPr/>
            </p:nvSpPr>
            <p:spPr>
              <a:xfrm>
                <a:off x="6903649" y="-19"/>
                <a:ext cx="26847" cy="160531"/>
              </a:xfrm>
              <a:custGeom>
                <a:rect b="b" l="l" r="r" t="t"/>
                <a:pathLst>
                  <a:path extrusionOk="0" h="4975" w="832">
                    <a:moveTo>
                      <a:pt x="216" y="2820"/>
                    </a:moveTo>
                    <a:lnTo>
                      <a:pt x="216" y="2820"/>
                    </a:lnTo>
                    <a:cubicBezTo>
                      <a:pt x="216" y="2822"/>
                      <a:pt x="216" y="2823"/>
                      <a:pt x="216" y="2824"/>
                    </a:cubicBezTo>
                    <a:cubicBezTo>
                      <a:pt x="216" y="2823"/>
                      <a:pt x="216" y="2822"/>
                      <a:pt x="216" y="2820"/>
                    </a:cubicBezTo>
                    <a:close/>
                    <a:moveTo>
                      <a:pt x="617" y="1"/>
                    </a:moveTo>
                    <a:cubicBezTo>
                      <a:pt x="545" y="488"/>
                      <a:pt x="474" y="976"/>
                      <a:pt x="402" y="1477"/>
                    </a:cubicBezTo>
                    <a:lnTo>
                      <a:pt x="431" y="1477"/>
                    </a:lnTo>
                    <a:cubicBezTo>
                      <a:pt x="555" y="1491"/>
                      <a:pt x="546" y="1664"/>
                      <a:pt x="430" y="1664"/>
                    </a:cubicBezTo>
                    <a:cubicBezTo>
                      <a:pt x="426" y="1664"/>
                      <a:pt x="421" y="1664"/>
                      <a:pt x="416" y="1664"/>
                    </a:cubicBezTo>
                    <a:lnTo>
                      <a:pt x="373" y="1664"/>
                    </a:lnTo>
                    <a:cubicBezTo>
                      <a:pt x="316" y="2063"/>
                      <a:pt x="259" y="2435"/>
                      <a:pt x="216" y="2820"/>
                    </a:cubicBezTo>
                    <a:lnTo>
                      <a:pt x="216" y="2820"/>
                    </a:lnTo>
                    <a:cubicBezTo>
                      <a:pt x="219" y="2810"/>
                      <a:pt x="231" y="2809"/>
                      <a:pt x="244" y="2796"/>
                    </a:cubicBezTo>
                    <a:cubicBezTo>
                      <a:pt x="257" y="2790"/>
                      <a:pt x="270" y="2788"/>
                      <a:pt x="282" y="2788"/>
                    </a:cubicBezTo>
                    <a:cubicBezTo>
                      <a:pt x="367" y="2788"/>
                      <a:pt x="434" y="2905"/>
                      <a:pt x="359" y="2968"/>
                    </a:cubicBezTo>
                    <a:cubicBezTo>
                      <a:pt x="302" y="3025"/>
                      <a:pt x="230" y="3068"/>
                      <a:pt x="173" y="3111"/>
                    </a:cubicBezTo>
                    <a:cubicBezTo>
                      <a:pt x="115" y="3570"/>
                      <a:pt x="58" y="4000"/>
                      <a:pt x="1" y="4401"/>
                    </a:cubicBezTo>
                    <a:cubicBezTo>
                      <a:pt x="44" y="4415"/>
                      <a:pt x="72" y="4458"/>
                      <a:pt x="44" y="4487"/>
                    </a:cubicBezTo>
                    <a:cubicBezTo>
                      <a:pt x="29" y="4501"/>
                      <a:pt x="15" y="4516"/>
                      <a:pt x="1" y="4530"/>
                    </a:cubicBezTo>
                    <a:cubicBezTo>
                      <a:pt x="87" y="4673"/>
                      <a:pt x="158" y="4831"/>
                      <a:pt x="244" y="4974"/>
                    </a:cubicBezTo>
                    <a:cubicBezTo>
                      <a:pt x="302" y="4286"/>
                      <a:pt x="373" y="3584"/>
                      <a:pt x="459" y="2882"/>
                    </a:cubicBezTo>
                    <a:cubicBezTo>
                      <a:pt x="416" y="2824"/>
                      <a:pt x="359" y="2767"/>
                      <a:pt x="316" y="2724"/>
                    </a:cubicBezTo>
                    <a:cubicBezTo>
                      <a:pt x="283" y="2681"/>
                      <a:pt x="317" y="2637"/>
                      <a:pt x="353" y="2637"/>
                    </a:cubicBezTo>
                    <a:cubicBezTo>
                      <a:pt x="365" y="2637"/>
                      <a:pt x="377" y="2642"/>
                      <a:pt x="388" y="2652"/>
                    </a:cubicBezTo>
                    <a:cubicBezTo>
                      <a:pt x="416" y="2681"/>
                      <a:pt x="445" y="2710"/>
                      <a:pt x="474" y="2738"/>
                    </a:cubicBezTo>
                    <a:cubicBezTo>
                      <a:pt x="588" y="1807"/>
                      <a:pt x="703" y="875"/>
                      <a:pt x="83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22"/>
              <p:cNvSpPr/>
              <p:nvPr/>
            </p:nvSpPr>
            <p:spPr>
              <a:xfrm>
                <a:off x="6892549" y="149831"/>
                <a:ext cx="18070" cy="210481"/>
              </a:xfrm>
              <a:custGeom>
                <a:rect b="b" l="l" r="r" t="t"/>
                <a:pathLst>
                  <a:path extrusionOk="0" h="6523" w="560">
                    <a:moveTo>
                      <a:pt x="316" y="1"/>
                    </a:moveTo>
                    <a:cubicBezTo>
                      <a:pt x="216" y="818"/>
                      <a:pt x="144" y="1506"/>
                      <a:pt x="115" y="1893"/>
                    </a:cubicBezTo>
                    <a:cubicBezTo>
                      <a:pt x="1" y="3441"/>
                      <a:pt x="44" y="4988"/>
                      <a:pt x="259" y="6508"/>
                    </a:cubicBezTo>
                    <a:cubicBezTo>
                      <a:pt x="273" y="6522"/>
                      <a:pt x="287" y="6522"/>
                      <a:pt x="287" y="6522"/>
                    </a:cubicBezTo>
                    <a:cubicBezTo>
                      <a:pt x="287" y="6508"/>
                      <a:pt x="302" y="6479"/>
                      <a:pt x="330" y="6479"/>
                    </a:cubicBezTo>
                    <a:cubicBezTo>
                      <a:pt x="244" y="4974"/>
                      <a:pt x="359" y="2853"/>
                      <a:pt x="560" y="617"/>
                    </a:cubicBezTo>
                    <a:cubicBezTo>
                      <a:pt x="488" y="416"/>
                      <a:pt x="402" y="201"/>
                      <a:pt x="3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22"/>
              <p:cNvSpPr/>
              <p:nvPr/>
            </p:nvSpPr>
            <p:spPr>
              <a:xfrm>
                <a:off x="6909199" y="89910"/>
                <a:ext cx="8486" cy="10487"/>
              </a:xfrm>
              <a:custGeom>
                <a:rect b="b" l="l" r="r" t="t"/>
                <a:pathLst>
                  <a:path extrusionOk="0" h="325" w="263">
                    <a:moveTo>
                      <a:pt x="110" y="1"/>
                    </a:moveTo>
                    <a:cubicBezTo>
                      <a:pt x="98" y="1"/>
                      <a:pt x="85" y="3"/>
                      <a:pt x="72" y="9"/>
                    </a:cubicBezTo>
                    <a:cubicBezTo>
                      <a:pt x="58" y="23"/>
                      <a:pt x="44" y="23"/>
                      <a:pt x="44" y="37"/>
                    </a:cubicBezTo>
                    <a:lnTo>
                      <a:pt x="1" y="324"/>
                    </a:lnTo>
                    <a:cubicBezTo>
                      <a:pt x="58" y="281"/>
                      <a:pt x="130" y="238"/>
                      <a:pt x="187" y="181"/>
                    </a:cubicBezTo>
                    <a:cubicBezTo>
                      <a:pt x="262" y="118"/>
                      <a:pt x="195" y="1"/>
                      <a:pt x="1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2"/>
              <p:cNvSpPr/>
              <p:nvPr/>
            </p:nvSpPr>
            <p:spPr>
              <a:xfrm>
                <a:off x="6915685" y="47640"/>
                <a:ext cx="5453" cy="6066"/>
              </a:xfrm>
              <a:custGeom>
                <a:rect b="b" l="l" r="r" t="t"/>
                <a:pathLst>
                  <a:path extrusionOk="0" h="188" w="169">
                    <a:moveTo>
                      <a:pt x="29" y="0"/>
                    </a:moveTo>
                    <a:cubicBezTo>
                      <a:pt x="15" y="58"/>
                      <a:pt x="0" y="129"/>
                      <a:pt x="0" y="187"/>
                    </a:cubicBezTo>
                    <a:lnTo>
                      <a:pt x="43" y="187"/>
                    </a:lnTo>
                    <a:cubicBezTo>
                      <a:pt x="48" y="187"/>
                      <a:pt x="52" y="187"/>
                      <a:pt x="56" y="187"/>
                    </a:cubicBezTo>
                    <a:cubicBezTo>
                      <a:pt x="159" y="187"/>
                      <a:pt x="168" y="14"/>
                      <a:pt x="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2"/>
              <p:cNvSpPr/>
              <p:nvPr/>
            </p:nvSpPr>
            <p:spPr>
              <a:xfrm>
                <a:off x="6902262" y="146153"/>
                <a:ext cx="968" cy="3711"/>
              </a:xfrm>
              <a:custGeom>
                <a:rect b="b" l="l" r="r" t="t"/>
                <a:pathLst>
                  <a:path extrusionOk="0" h="115" w="30">
                    <a:moveTo>
                      <a:pt x="29" y="0"/>
                    </a:moveTo>
                    <a:lnTo>
                      <a:pt x="29" y="0"/>
                    </a:lnTo>
                    <a:cubicBezTo>
                      <a:pt x="15" y="14"/>
                      <a:pt x="1" y="29"/>
                      <a:pt x="1" y="43"/>
                    </a:cubicBezTo>
                    <a:cubicBezTo>
                      <a:pt x="1" y="72"/>
                      <a:pt x="15" y="86"/>
                      <a:pt x="15" y="115"/>
                    </a:cubicBezTo>
                    <a:cubicBezTo>
                      <a:pt x="29" y="86"/>
                      <a:pt x="29" y="43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2"/>
              <p:cNvSpPr/>
              <p:nvPr/>
            </p:nvSpPr>
            <p:spPr>
              <a:xfrm>
                <a:off x="6910587" y="160479"/>
                <a:ext cx="40270" cy="156336"/>
              </a:xfrm>
              <a:custGeom>
                <a:rect b="b" l="l" r="r" t="t"/>
                <a:pathLst>
                  <a:path extrusionOk="0" h="4845" w="1248">
                    <a:moveTo>
                      <a:pt x="29" y="0"/>
                    </a:moveTo>
                    <a:cubicBezTo>
                      <a:pt x="15" y="101"/>
                      <a:pt x="1" y="187"/>
                      <a:pt x="1" y="287"/>
                    </a:cubicBezTo>
                    <a:cubicBezTo>
                      <a:pt x="517" y="1763"/>
                      <a:pt x="904" y="3297"/>
                      <a:pt x="1162" y="4845"/>
                    </a:cubicBezTo>
                    <a:cubicBezTo>
                      <a:pt x="1190" y="4845"/>
                      <a:pt x="1219" y="4845"/>
                      <a:pt x="1248" y="4830"/>
                    </a:cubicBezTo>
                    <a:cubicBezTo>
                      <a:pt x="1162" y="3168"/>
                      <a:pt x="746" y="152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2"/>
              <p:cNvSpPr/>
              <p:nvPr/>
            </p:nvSpPr>
            <p:spPr>
              <a:xfrm>
                <a:off x="6900423" y="142894"/>
                <a:ext cx="1420" cy="968"/>
              </a:xfrm>
              <a:custGeom>
                <a:rect b="b" l="l" r="r" t="t"/>
                <a:pathLst>
                  <a:path extrusionOk="0" h="30" w="44">
                    <a:moveTo>
                      <a:pt x="43" y="1"/>
                    </a:moveTo>
                    <a:cubicBezTo>
                      <a:pt x="15" y="1"/>
                      <a:pt x="0" y="1"/>
                      <a:pt x="15" y="29"/>
                    </a:cubicBezTo>
                    <a:cubicBezTo>
                      <a:pt x="15" y="15"/>
                      <a:pt x="29" y="15"/>
                      <a:pt x="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2"/>
              <p:cNvSpPr/>
              <p:nvPr/>
            </p:nvSpPr>
            <p:spPr>
              <a:xfrm>
                <a:off x="6902746" y="146153"/>
                <a:ext cx="8809" cy="23588"/>
              </a:xfrm>
              <a:custGeom>
                <a:rect b="b" l="l" r="r" t="t"/>
                <a:pathLst>
                  <a:path extrusionOk="0" h="731" w="273">
                    <a:moveTo>
                      <a:pt x="14" y="0"/>
                    </a:moveTo>
                    <a:cubicBezTo>
                      <a:pt x="14" y="43"/>
                      <a:pt x="14" y="86"/>
                      <a:pt x="0" y="115"/>
                    </a:cubicBezTo>
                    <a:cubicBezTo>
                      <a:pt x="86" y="315"/>
                      <a:pt x="172" y="530"/>
                      <a:pt x="244" y="731"/>
                    </a:cubicBezTo>
                    <a:cubicBezTo>
                      <a:pt x="244" y="631"/>
                      <a:pt x="258" y="545"/>
                      <a:pt x="272" y="444"/>
                    </a:cubicBezTo>
                    <a:cubicBezTo>
                      <a:pt x="186" y="301"/>
                      <a:pt x="115" y="143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22"/>
              <p:cNvSpPr/>
              <p:nvPr/>
            </p:nvSpPr>
            <p:spPr>
              <a:xfrm>
                <a:off x="6918460" y="88329"/>
                <a:ext cx="109645" cy="278436"/>
              </a:xfrm>
              <a:custGeom>
                <a:rect b="b" l="l" r="r" t="t"/>
                <a:pathLst>
                  <a:path extrusionOk="0" h="8629" w="3398">
                    <a:moveTo>
                      <a:pt x="15" y="0"/>
                    </a:moveTo>
                    <a:cubicBezTo>
                      <a:pt x="15" y="43"/>
                      <a:pt x="0" y="101"/>
                      <a:pt x="0" y="144"/>
                    </a:cubicBezTo>
                    <a:cubicBezTo>
                      <a:pt x="2064" y="2437"/>
                      <a:pt x="2824" y="5647"/>
                      <a:pt x="3297" y="8629"/>
                    </a:cubicBezTo>
                    <a:cubicBezTo>
                      <a:pt x="3325" y="8614"/>
                      <a:pt x="3340" y="8614"/>
                      <a:pt x="3354" y="8600"/>
                    </a:cubicBezTo>
                    <a:cubicBezTo>
                      <a:pt x="3340" y="8571"/>
                      <a:pt x="3354" y="8543"/>
                      <a:pt x="3368" y="8528"/>
                    </a:cubicBezTo>
                    <a:lnTo>
                      <a:pt x="3397" y="8528"/>
                    </a:lnTo>
                    <a:cubicBezTo>
                      <a:pt x="3268" y="6966"/>
                      <a:pt x="2924" y="5433"/>
                      <a:pt x="2351" y="3985"/>
                    </a:cubicBezTo>
                    <a:cubicBezTo>
                      <a:pt x="1778" y="2580"/>
                      <a:pt x="1090" y="1104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22"/>
              <p:cNvSpPr/>
              <p:nvPr/>
            </p:nvSpPr>
            <p:spPr>
              <a:xfrm>
                <a:off x="6912781" y="85070"/>
                <a:ext cx="6163" cy="7906"/>
              </a:xfrm>
              <a:custGeom>
                <a:rect b="b" l="l" r="r" t="t"/>
                <a:pathLst>
                  <a:path extrusionOk="0" h="245" w="191">
                    <a:moveTo>
                      <a:pt x="70" y="0"/>
                    </a:moveTo>
                    <a:cubicBezTo>
                      <a:pt x="34" y="0"/>
                      <a:pt x="0" y="44"/>
                      <a:pt x="33" y="87"/>
                    </a:cubicBezTo>
                    <a:cubicBezTo>
                      <a:pt x="76" y="130"/>
                      <a:pt x="133" y="187"/>
                      <a:pt x="176" y="245"/>
                    </a:cubicBezTo>
                    <a:cubicBezTo>
                      <a:pt x="176" y="202"/>
                      <a:pt x="191" y="144"/>
                      <a:pt x="191" y="101"/>
                    </a:cubicBezTo>
                    <a:cubicBezTo>
                      <a:pt x="162" y="73"/>
                      <a:pt x="133" y="44"/>
                      <a:pt x="105" y="15"/>
                    </a:cubicBezTo>
                    <a:cubicBezTo>
                      <a:pt x="94" y="5"/>
                      <a:pt x="82" y="0"/>
                      <a:pt x="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2"/>
              <p:cNvSpPr/>
              <p:nvPr/>
            </p:nvSpPr>
            <p:spPr>
              <a:xfrm>
                <a:off x="6871737" y="355859"/>
                <a:ext cx="54597" cy="47659"/>
              </a:xfrm>
              <a:custGeom>
                <a:rect b="b" l="l" r="r" t="t"/>
                <a:pathLst>
                  <a:path extrusionOk="0" h="1477" w="1692">
                    <a:moveTo>
                      <a:pt x="531" y="1"/>
                    </a:moveTo>
                    <a:cubicBezTo>
                      <a:pt x="399" y="1"/>
                      <a:pt x="276" y="60"/>
                      <a:pt x="187" y="223"/>
                    </a:cubicBezTo>
                    <a:cubicBezTo>
                      <a:pt x="1" y="624"/>
                      <a:pt x="130" y="1097"/>
                      <a:pt x="502" y="1355"/>
                    </a:cubicBezTo>
                    <a:cubicBezTo>
                      <a:pt x="623" y="1438"/>
                      <a:pt x="756" y="1477"/>
                      <a:pt x="887" y="1477"/>
                    </a:cubicBezTo>
                    <a:cubicBezTo>
                      <a:pt x="1163" y="1477"/>
                      <a:pt x="1428" y="1307"/>
                      <a:pt x="1534" y="1026"/>
                    </a:cubicBezTo>
                    <a:cubicBezTo>
                      <a:pt x="1692" y="567"/>
                      <a:pt x="1434" y="209"/>
                      <a:pt x="1004" y="80"/>
                    </a:cubicBezTo>
                    <a:cubicBezTo>
                      <a:pt x="990" y="80"/>
                      <a:pt x="975" y="80"/>
                      <a:pt x="975" y="94"/>
                    </a:cubicBezTo>
                    <a:cubicBezTo>
                      <a:pt x="975" y="309"/>
                      <a:pt x="1004" y="524"/>
                      <a:pt x="1018" y="725"/>
                    </a:cubicBezTo>
                    <a:cubicBezTo>
                      <a:pt x="1018" y="732"/>
                      <a:pt x="1011" y="735"/>
                      <a:pt x="1004" y="735"/>
                    </a:cubicBezTo>
                    <a:cubicBezTo>
                      <a:pt x="997" y="735"/>
                      <a:pt x="990" y="732"/>
                      <a:pt x="990" y="725"/>
                    </a:cubicBezTo>
                    <a:cubicBezTo>
                      <a:pt x="961" y="524"/>
                      <a:pt x="932" y="323"/>
                      <a:pt x="904" y="123"/>
                    </a:cubicBezTo>
                    <a:cubicBezTo>
                      <a:pt x="786" y="53"/>
                      <a:pt x="654" y="1"/>
                      <a:pt x="53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2"/>
              <p:cNvSpPr/>
              <p:nvPr/>
            </p:nvSpPr>
            <p:spPr>
              <a:xfrm>
                <a:off x="6900874" y="358892"/>
                <a:ext cx="3743" cy="20716"/>
              </a:xfrm>
              <a:custGeom>
                <a:rect b="b" l="l" r="r" t="t"/>
                <a:pathLst>
                  <a:path extrusionOk="0" h="642" w="116">
                    <a:moveTo>
                      <a:pt x="72" y="0"/>
                    </a:moveTo>
                    <a:cubicBezTo>
                      <a:pt x="44" y="0"/>
                      <a:pt x="29" y="29"/>
                      <a:pt x="29" y="43"/>
                    </a:cubicBezTo>
                    <a:cubicBezTo>
                      <a:pt x="29" y="43"/>
                      <a:pt x="15" y="43"/>
                      <a:pt x="1" y="29"/>
                    </a:cubicBezTo>
                    <a:lnTo>
                      <a:pt x="1" y="29"/>
                    </a:lnTo>
                    <a:cubicBezTo>
                      <a:pt x="29" y="229"/>
                      <a:pt x="58" y="430"/>
                      <a:pt x="87" y="631"/>
                    </a:cubicBezTo>
                    <a:cubicBezTo>
                      <a:pt x="87" y="638"/>
                      <a:pt x="94" y="641"/>
                      <a:pt x="101" y="641"/>
                    </a:cubicBezTo>
                    <a:cubicBezTo>
                      <a:pt x="108" y="641"/>
                      <a:pt x="115" y="638"/>
                      <a:pt x="115" y="631"/>
                    </a:cubicBezTo>
                    <a:cubicBezTo>
                      <a:pt x="101" y="430"/>
                      <a:pt x="72" y="215"/>
                      <a:pt x="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2"/>
              <p:cNvSpPr/>
              <p:nvPr/>
            </p:nvSpPr>
            <p:spPr>
              <a:xfrm>
                <a:off x="6929560" y="316331"/>
                <a:ext cx="46272" cy="43045"/>
              </a:xfrm>
              <a:custGeom>
                <a:rect b="b" l="l" r="r" t="t"/>
                <a:pathLst>
                  <a:path extrusionOk="0" h="1334" w="1434">
                    <a:moveTo>
                      <a:pt x="660" y="0"/>
                    </a:moveTo>
                    <a:cubicBezTo>
                      <a:pt x="674" y="187"/>
                      <a:pt x="688" y="373"/>
                      <a:pt x="688" y="545"/>
                    </a:cubicBezTo>
                    <a:cubicBezTo>
                      <a:pt x="688" y="562"/>
                      <a:pt x="678" y="569"/>
                      <a:pt x="670" y="569"/>
                    </a:cubicBezTo>
                    <a:cubicBezTo>
                      <a:pt x="665" y="569"/>
                      <a:pt x="660" y="565"/>
                      <a:pt x="660" y="559"/>
                    </a:cubicBezTo>
                    <a:cubicBezTo>
                      <a:pt x="631" y="373"/>
                      <a:pt x="602" y="201"/>
                      <a:pt x="574" y="15"/>
                    </a:cubicBezTo>
                    <a:cubicBezTo>
                      <a:pt x="287" y="58"/>
                      <a:pt x="15" y="230"/>
                      <a:pt x="0" y="559"/>
                    </a:cubicBezTo>
                    <a:cubicBezTo>
                      <a:pt x="29" y="774"/>
                      <a:pt x="129" y="989"/>
                      <a:pt x="316" y="1118"/>
                    </a:cubicBezTo>
                    <a:cubicBezTo>
                      <a:pt x="416" y="1233"/>
                      <a:pt x="559" y="1305"/>
                      <a:pt x="703" y="1333"/>
                    </a:cubicBezTo>
                    <a:cubicBezTo>
                      <a:pt x="817" y="1333"/>
                      <a:pt x="932" y="1319"/>
                      <a:pt x="1032" y="1262"/>
                    </a:cubicBezTo>
                    <a:cubicBezTo>
                      <a:pt x="1190" y="1161"/>
                      <a:pt x="1305" y="989"/>
                      <a:pt x="1333" y="803"/>
                    </a:cubicBezTo>
                    <a:cubicBezTo>
                      <a:pt x="1434" y="430"/>
                      <a:pt x="1190" y="58"/>
                      <a:pt x="803" y="15"/>
                    </a:cubicBezTo>
                    <a:cubicBezTo>
                      <a:pt x="760" y="0"/>
                      <a:pt x="703" y="0"/>
                      <a:pt x="66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22"/>
              <p:cNvSpPr/>
              <p:nvPr/>
            </p:nvSpPr>
            <p:spPr>
              <a:xfrm>
                <a:off x="6948050" y="316331"/>
                <a:ext cx="3743" cy="18360"/>
              </a:xfrm>
              <a:custGeom>
                <a:rect b="b" l="l" r="r" t="t"/>
                <a:pathLst>
                  <a:path extrusionOk="0" h="569" w="116">
                    <a:moveTo>
                      <a:pt x="87" y="0"/>
                    </a:moveTo>
                    <a:cubicBezTo>
                      <a:pt x="58" y="15"/>
                      <a:pt x="29" y="15"/>
                      <a:pt x="1" y="15"/>
                    </a:cubicBezTo>
                    <a:cubicBezTo>
                      <a:pt x="29" y="201"/>
                      <a:pt x="58" y="373"/>
                      <a:pt x="87" y="559"/>
                    </a:cubicBezTo>
                    <a:cubicBezTo>
                      <a:pt x="87" y="565"/>
                      <a:pt x="92" y="569"/>
                      <a:pt x="97" y="569"/>
                    </a:cubicBezTo>
                    <a:cubicBezTo>
                      <a:pt x="105" y="569"/>
                      <a:pt x="115" y="562"/>
                      <a:pt x="115" y="545"/>
                    </a:cubicBezTo>
                    <a:cubicBezTo>
                      <a:pt x="115" y="373"/>
                      <a:pt x="101" y="187"/>
                      <a:pt x="8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2"/>
              <p:cNvSpPr/>
              <p:nvPr/>
            </p:nvSpPr>
            <p:spPr>
              <a:xfrm>
                <a:off x="6996612" y="360828"/>
                <a:ext cx="74312" cy="54306"/>
              </a:xfrm>
              <a:custGeom>
                <a:rect b="b" l="l" r="r" t="t"/>
                <a:pathLst>
                  <a:path extrusionOk="0" h="1683" w="2303">
                    <a:moveTo>
                      <a:pt x="1300" y="1"/>
                    </a:moveTo>
                    <a:cubicBezTo>
                      <a:pt x="1199" y="1"/>
                      <a:pt x="1090" y="26"/>
                      <a:pt x="975" y="83"/>
                    </a:cubicBezTo>
                    <a:cubicBezTo>
                      <a:pt x="989" y="313"/>
                      <a:pt x="1004" y="542"/>
                      <a:pt x="1018" y="757"/>
                    </a:cubicBezTo>
                    <a:cubicBezTo>
                      <a:pt x="1018" y="781"/>
                      <a:pt x="1005" y="791"/>
                      <a:pt x="993" y="791"/>
                    </a:cubicBezTo>
                    <a:cubicBezTo>
                      <a:pt x="984" y="791"/>
                      <a:pt x="975" y="784"/>
                      <a:pt x="975" y="771"/>
                    </a:cubicBezTo>
                    <a:cubicBezTo>
                      <a:pt x="932" y="571"/>
                      <a:pt x="903" y="384"/>
                      <a:pt x="875" y="184"/>
                    </a:cubicBezTo>
                    <a:cubicBezTo>
                      <a:pt x="488" y="356"/>
                      <a:pt x="1" y="642"/>
                      <a:pt x="259" y="1101"/>
                    </a:cubicBezTo>
                    <a:cubicBezTo>
                      <a:pt x="440" y="1424"/>
                      <a:pt x="849" y="1683"/>
                      <a:pt x="1240" y="1683"/>
                    </a:cubicBezTo>
                    <a:cubicBezTo>
                      <a:pt x="1405" y="1683"/>
                      <a:pt x="1566" y="1637"/>
                      <a:pt x="1706" y="1531"/>
                    </a:cubicBezTo>
                    <a:cubicBezTo>
                      <a:pt x="2303" y="1084"/>
                      <a:pt x="1962" y="1"/>
                      <a:pt x="13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2"/>
              <p:cNvSpPr/>
              <p:nvPr/>
            </p:nvSpPr>
            <p:spPr>
              <a:xfrm>
                <a:off x="7024814" y="363507"/>
                <a:ext cx="4679" cy="22878"/>
              </a:xfrm>
              <a:custGeom>
                <a:rect b="b" l="l" r="r" t="t"/>
                <a:pathLst>
                  <a:path extrusionOk="0" h="709" w="145">
                    <a:moveTo>
                      <a:pt x="72" y="0"/>
                    </a:moveTo>
                    <a:cubicBezTo>
                      <a:pt x="58" y="15"/>
                      <a:pt x="44" y="43"/>
                      <a:pt x="58" y="72"/>
                    </a:cubicBezTo>
                    <a:cubicBezTo>
                      <a:pt x="44" y="86"/>
                      <a:pt x="29" y="86"/>
                      <a:pt x="1" y="101"/>
                    </a:cubicBezTo>
                    <a:cubicBezTo>
                      <a:pt x="29" y="301"/>
                      <a:pt x="58" y="488"/>
                      <a:pt x="101" y="688"/>
                    </a:cubicBezTo>
                    <a:cubicBezTo>
                      <a:pt x="101" y="701"/>
                      <a:pt x="110" y="708"/>
                      <a:pt x="119" y="708"/>
                    </a:cubicBezTo>
                    <a:cubicBezTo>
                      <a:pt x="131" y="708"/>
                      <a:pt x="144" y="698"/>
                      <a:pt x="144" y="674"/>
                    </a:cubicBezTo>
                    <a:cubicBezTo>
                      <a:pt x="130" y="459"/>
                      <a:pt x="115" y="230"/>
                      <a:pt x="1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2"/>
              <p:cNvSpPr/>
              <p:nvPr/>
            </p:nvSpPr>
            <p:spPr>
              <a:xfrm>
                <a:off x="6837985" y="184519"/>
                <a:ext cx="54790" cy="41238"/>
              </a:xfrm>
              <a:custGeom>
                <a:rect b="b" l="l" r="r" t="t"/>
                <a:pathLst>
                  <a:path extrusionOk="0" h="1278" w="1698">
                    <a:moveTo>
                      <a:pt x="774" y="1"/>
                    </a:moveTo>
                    <a:cubicBezTo>
                      <a:pt x="387" y="29"/>
                      <a:pt x="0" y="330"/>
                      <a:pt x="86" y="760"/>
                    </a:cubicBezTo>
                    <a:cubicBezTo>
                      <a:pt x="129" y="1018"/>
                      <a:pt x="416" y="1133"/>
                      <a:pt x="674" y="1190"/>
                    </a:cubicBezTo>
                    <a:cubicBezTo>
                      <a:pt x="688" y="1205"/>
                      <a:pt x="703" y="1219"/>
                      <a:pt x="717" y="1219"/>
                    </a:cubicBezTo>
                    <a:cubicBezTo>
                      <a:pt x="820" y="1257"/>
                      <a:pt x="938" y="1278"/>
                      <a:pt x="1056" y="1278"/>
                    </a:cubicBezTo>
                    <a:cubicBezTo>
                      <a:pt x="1382" y="1278"/>
                      <a:pt x="1698" y="1117"/>
                      <a:pt x="1634" y="717"/>
                    </a:cubicBezTo>
                    <a:cubicBezTo>
                      <a:pt x="1591" y="402"/>
                      <a:pt x="1362" y="130"/>
                      <a:pt x="1061" y="44"/>
                    </a:cubicBezTo>
                    <a:cubicBezTo>
                      <a:pt x="1004" y="173"/>
                      <a:pt x="932" y="302"/>
                      <a:pt x="875" y="431"/>
                    </a:cubicBezTo>
                    <a:cubicBezTo>
                      <a:pt x="875" y="442"/>
                      <a:pt x="868" y="446"/>
                      <a:pt x="862" y="446"/>
                    </a:cubicBezTo>
                    <a:cubicBezTo>
                      <a:pt x="850" y="446"/>
                      <a:pt x="837" y="434"/>
                      <a:pt x="846" y="416"/>
                    </a:cubicBezTo>
                    <a:cubicBezTo>
                      <a:pt x="889" y="287"/>
                      <a:pt x="946" y="158"/>
                      <a:pt x="1004" y="29"/>
                    </a:cubicBezTo>
                    <a:cubicBezTo>
                      <a:pt x="932" y="1"/>
                      <a:pt x="846" y="1"/>
                      <a:pt x="7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2"/>
              <p:cNvSpPr/>
              <p:nvPr/>
            </p:nvSpPr>
            <p:spPr>
              <a:xfrm>
                <a:off x="6901810" y="142087"/>
                <a:ext cx="1872" cy="3614"/>
              </a:xfrm>
              <a:custGeom>
                <a:rect b="b" l="l" r="r" t="t"/>
                <a:pathLst>
                  <a:path extrusionOk="0" h="112" w="58">
                    <a:moveTo>
                      <a:pt x="49" y="1"/>
                    </a:moveTo>
                    <a:cubicBezTo>
                      <a:pt x="43" y="1"/>
                      <a:pt x="36" y="4"/>
                      <a:pt x="29" y="11"/>
                    </a:cubicBezTo>
                    <a:cubicBezTo>
                      <a:pt x="15" y="11"/>
                      <a:pt x="15" y="26"/>
                      <a:pt x="0" y="26"/>
                    </a:cubicBezTo>
                    <a:cubicBezTo>
                      <a:pt x="0" y="26"/>
                      <a:pt x="0" y="26"/>
                      <a:pt x="15" y="40"/>
                    </a:cubicBezTo>
                    <a:cubicBezTo>
                      <a:pt x="29" y="54"/>
                      <a:pt x="43" y="83"/>
                      <a:pt x="58" y="112"/>
                    </a:cubicBezTo>
                    <a:cubicBezTo>
                      <a:pt x="58" y="83"/>
                      <a:pt x="58" y="40"/>
                      <a:pt x="58" y="11"/>
                    </a:cubicBezTo>
                    <a:cubicBezTo>
                      <a:pt x="58" y="4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2"/>
              <p:cNvSpPr/>
              <p:nvPr/>
            </p:nvSpPr>
            <p:spPr>
              <a:xfrm>
                <a:off x="6870349" y="143829"/>
                <a:ext cx="31493" cy="42109"/>
              </a:xfrm>
              <a:custGeom>
                <a:rect b="b" l="l" r="r" t="t"/>
                <a:pathLst>
                  <a:path extrusionOk="0" h="1305" w="976">
                    <a:moveTo>
                      <a:pt x="932" y="0"/>
                    </a:moveTo>
                    <a:cubicBezTo>
                      <a:pt x="933" y="3"/>
                      <a:pt x="934" y="5"/>
                      <a:pt x="935" y="8"/>
                    </a:cubicBezTo>
                    <a:lnTo>
                      <a:pt x="935" y="8"/>
                    </a:lnTo>
                    <a:cubicBezTo>
                      <a:pt x="939" y="5"/>
                      <a:pt x="943" y="3"/>
                      <a:pt x="947" y="0"/>
                    </a:cubicBezTo>
                    <a:close/>
                    <a:moveTo>
                      <a:pt x="935" y="8"/>
                    </a:moveTo>
                    <a:cubicBezTo>
                      <a:pt x="668" y="179"/>
                      <a:pt x="457" y="420"/>
                      <a:pt x="316" y="688"/>
                    </a:cubicBezTo>
                    <a:cubicBezTo>
                      <a:pt x="201" y="875"/>
                      <a:pt x="87" y="1075"/>
                      <a:pt x="1" y="1290"/>
                    </a:cubicBezTo>
                    <a:cubicBezTo>
                      <a:pt x="15" y="1290"/>
                      <a:pt x="44" y="1290"/>
                      <a:pt x="58" y="1305"/>
                    </a:cubicBezTo>
                    <a:cubicBezTo>
                      <a:pt x="158" y="1104"/>
                      <a:pt x="259" y="918"/>
                      <a:pt x="388" y="746"/>
                    </a:cubicBezTo>
                    <a:cubicBezTo>
                      <a:pt x="574" y="516"/>
                      <a:pt x="775" y="316"/>
                      <a:pt x="975" y="115"/>
                    </a:cubicBezTo>
                    <a:cubicBezTo>
                      <a:pt x="962" y="75"/>
                      <a:pt x="948" y="47"/>
                      <a:pt x="935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2"/>
              <p:cNvSpPr/>
              <p:nvPr/>
            </p:nvSpPr>
            <p:spPr>
              <a:xfrm>
                <a:off x="6903649" y="142442"/>
                <a:ext cx="2356" cy="3743"/>
              </a:xfrm>
              <a:custGeom>
                <a:rect b="b" l="l" r="r" t="t"/>
                <a:pathLst>
                  <a:path extrusionOk="0" h="116" w="73">
                    <a:moveTo>
                      <a:pt x="1" y="0"/>
                    </a:moveTo>
                    <a:cubicBezTo>
                      <a:pt x="1" y="29"/>
                      <a:pt x="1" y="72"/>
                      <a:pt x="1" y="101"/>
                    </a:cubicBezTo>
                    <a:cubicBezTo>
                      <a:pt x="1" y="101"/>
                      <a:pt x="1" y="115"/>
                      <a:pt x="1" y="115"/>
                    </a:cubicBezTo>
                    <a:cubicBezTo>
                      <a:pt x="15" y="101"/>
                      <a:pt x="29" y="86"/>
                      <a:pt x="44" y="72"/>
                    </a:cubicBezTo>
                    <a:cubicBezTo>
                      <a:pt x="72" y="43"/>
                      <a:pt x="44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22"/>
              <p:cNvSpPr/>
              <p:nvPr/>
            </p:nvSpPr>
            <p:spPr>
              <a:xfrm>
                <a:off x="6900423" y="142894"/>
                <a:ext cx="3259" cy="4679"/>
              </a:xfrm>
              <a:custGeom>
                <a:rect b="b" l="l" r="r" t="t"/>
                <a:pathLst>
                  <a:path extrusionOk="0" h="145" w="101">
                    <a:moveTo>
                      <a:pt x="43" y="1"/>
                    </a:moveTo>
                    <a:cubicBezTo>
                      <a:pt x="29" y="15"/>
                      <a:pt x="15" y="15"/>
                      <a:pt x="15" y="15"/>
                    </a:cubicBezTo>
                    <a:cubicBezTo>
                      <a:pt x="15" y="29"/>
                      <a:pt x="0" y="29"/>
                      <a:pt x="0" y="29"/>
                    </a:cubicBezTo>
                    <a:cubicBezTo>
                      <a:pt x="15" y="72"/>
                      <a:pt x="29" y="101"/>
                      <a:pt x="58" y="144"/>
                    </a:cubicBezTo>
                    <a:cubicBezTo>
                      <a:pt x="58" y="130"/>
                      <a:pt x="72" y="115"/>
                      <a:pt x="86" y="101"/>
                    </a:cubicBezTo>
                    <a:lnTo>
                      <a:pt x="101" y="87"/>
                    </a:lnTo>
                    <a:cubicBezTo>
                      <a:pt x="72" y="58"/>
                      <a:pt x="72" y="29"/>
                      <a:pt x="58" y="15"/>
                    </a:cubicBezTo>
                    <a:cubicBezTo>
                      <a:pt x="43" y="1"/>
                      <a:pt x="43" y="1"/>
                      <a:pt x="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2"/>
              <p:cNvSpPr/>
              <p:nvPr/>
            </p:nvSpPr>
            <p:spPr>
              <a:xfrm>
                <a:off x="6903198" y="145669"/>
                <a:ext cx="484" cy="516"/>
              </a:xfrm>
              <a:custGeom>
                <a:rect b="b" l="l" r="r" t="t"/>
                <a:pathLst>
                  <a:path extrusionOk="0" h="16" w="15">
                    <a:moveTo>
                      <a:pt x="15" y="1"/>
                    </a:moveTo>
                    <a:lnTo>
                      <a:pt x="0" y="15"/>
                    </a:lnTo>
                    <a:lnTo>
                      <a:pt x="15" y="15"/>
                    </a:lnTo>
                    <a:cubicBezTo>
                      <a:pt x="15" y="15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2"/>
              <p:cNvSpPr/>
              <p:nvPr/>
            </p:nvSpPr>
            <p:spPr>
              <a:xfrm>
                <a:off x="6864993" y="185454"/>
                <a:ext cx="7260" cy="13488"/>
              </a:xfrm>
              <a:custGeom>
                <a:rect b="b" l="l" r="r" t="t"/>
                <a:pathLst>
                  <a:path extrusionOk="0" h="418" w="225">
                    <a:moveTo>
                      <a:pt x="167" y="0"/>
                    </a:moveTo>
                    <a:cubicBezTo>
                      <a:pt x="109" y="129"/>
                      <a:pt x="52" y="258"/>
                      <a:pt x="9" y="387"/>
                    </a:cubicBezTo>
                    <a:cubicBezTo>
                      <a:pt x="0" y="405"/>
                      <a:pt x="13" y="417"/>
                      <a:pt x="25" y="417"/>
                    </a:cubicBezTo>
                    <a:cubicBezTo>
                      <a:pt x="31" y="417"/>
                      <a:pt x="38" y="413"/>
                      <a:pt x="38" y="402"/>
                    </a:cubicBezTo>
                    <a:cubicBezTo>
                      <a:pt x="95" y="273"/>
                      <a:pt x="152" y="144"/>
                      <a:pt x="224" y="15"/>
                    </a:cubicBezTo>
                    <a:cubicBezTo>
                      <a:pt x="210" y="0"/>
                      <a:pt x="181" y="0"/>
                      <a:pt x="1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22"/>
            <p:cNvGrpSpPr/>
            <p:nvPr/>
          </p:nvGrpSpPr>
          <p:grpSpPr>
            <a:xfrm>
              <a:off x="3951423" y="17378"/>
              <a:ext cx="706432" cy="824402"/>
              <a:chOff x="5679485" y="933028"/>
              <a:chExt cx="706432" cy="824402"/>
            </a:xfrm>
          </p:grpSpPr>
          <p:sp>
            <p:nvSpPr>
              <p:cNvPr id="1444" name="Google Shape;1444;p22"/>
              <p:cNvSpPr/>
              <p:nvPr/>
            </p:nvSpPr>
            <p:spPr>
              <a:xfrm>
                <a:off x="5709526" y="1247249"/>
                <a:ext cx="492112" cy="500017"/>
              </a:xfrm>
              <a:custGeom>
                <a:rect b="b" l="l" r="r" t="t"/>
                <a:pathLst>
                  <a:path extrusionOk="0" h="15496" w="15251">
                    <a:moveTo>
                      <a:pt x="7439" y="432"/>
                    </a:moveTo>
                    <a:lnTo>
                      <a:pt x="7439" y="432"/>
                    </a:lnTo>
                    <a:cubicBezTo>
                      <a:pt x="7067" y="919"/>
                      <a:pt x="6651" y="1392"/>
                      <a:pt x="6307" y="1908"/>
                    </a:cubicBezTo>
                    <a:cubicBezTo>
                      <a:pt x="5920" y="2510"/>
                      <a:pt x="5576" y="3141"/>
                      <a:pt x="5290" y="3800"/>
                    </a:cubicBezTo>
                    <a:cubicBezTo>
                      <a:pt x="5218" y="3542"/>
                      <a:pt x="5075" y="3298"/>
                      <a:pt x="4888" y="3112"/>
                    </a:cubicBezTo>
                    <a:cubicBezTo>
                      <a:pt x="4974" y="2883"/>
                      <a:pt x="5075" y="2653"/>
                      <a:pt x="5204" y="2438"/>
                    </a:cubicBezTo>
                    <a:cubicBezTo>
                      <a:pt x="5677" y="1593"/>
                      <a:pt x="6450" y="991"/>
                      <a:pt x="7267" y="518"/>
                    </a:cubicBezTo>
                    <a:cubicBezTo>
                      <a:pt x="7325" y="489"/>
                      <a:pt x="7382" y="460"/>
                      <a:pt x="7439" y="432"/>
                    </a:cubicBezTo>
                    <a:close/>
                    <a:moveTo>
                      <a:pt x="7769" y="417"/>
                    </a:moveTo>
                    <a:cubicBezTo>
                      <a:pt x="7869" y="518"/>
                      <a:pt x="7884" y="761"/>
                      <a:pt x="7912" y="1105"/>
                    </a:cubicBezTo>
                    <a:cubicBezTo>
                      <a:pt x="7927" y="1693"/>
                      <a:pt x="7826" y="2266"/>
                      <a:pt x="7626" y="2797"/>
                    </a:cubicBezTo>
                    <a:cubicBezTo>
                      <a:pt x="7425" y="3327"/>
                      <a:pt x="7081" y="3786"/>
                      <a:pt x="6622" y="4115"/>
                    </a:cubicBezTo>
                    <a:cubicBezTo>
                      <a:pt x="6293" y="4144"/>
                      <a:pt x="5963" y="4201"/>
                      <a:pt x="5648" y="4287"/>
                    </a:cubicBezTo>
                    <a:cubicBezTo>
                      <a:pt x="6694" y="3212"/>
                      <a:pt x="7439" y="1879"/>
                      <a:pt x="7769" y="417"/>
                    </a:cubicBezTo>
                    <a:close/>
                    <a:moveTo>
                      <a:pt x="7654" y="403"/>
                    </a:moveTo>
                    <a:lnTo>
                      <a:pt x="7654" y="403"/>
                    </a:lnTo>
                    <a:cubicBezTo>
                      <a:pt x="7325" y="1865"/>
                      <a:pt x="6608" y="3198"/>
                      <a:pt x="5605" y="4302"/>
                    </a:cubicBezTo>
                    <a:cubicBezTo>
                      <a:pt x="5519" y="4330"/>
                      <a:pt x="5447" y="4345"/>
                      <a:pt x="5361" y="4373"/>
                    </a:cubicBezTo>
                    <a:cubicBezTo>
                      <a:pt x="5361" y="4201"/>
                      <a:pt x="5347" y="4015"/>
                      <a:pt x="5304" y="3843"/>
                    </a:cubicBezTo>
                    <a:cubicBezTo>
                      <a:pt x="5634" y="3198"/>
                      <a:pt x="5992" y="2567"/>
                      <a:pt x="6393" y="1965"/>
                    </a:cubicBezTo>
                    <a:cubicBezTo>
                      <a:pt x="6766" y="1406"/>
                      <a:pt x="7239" y="933"/>
                      <a:pt x="7654" y="403"/>
                    </a:cubicBezTo>
                    <a:close/>
                    <a:moveTo>
                      <a:pt x="4535" y="3081"/>
                    </a:moveTo>
                    <a:cubicBezTo>
                      <a:pt x="4573" y="3081"/>
                      <a:pt x="4621" y="3111"/>
                      <a:pt x="4673" y="3155"/>
                    </a:cubicBezTo>
                    <a:cubicBezTo>
                      <a:pt x="4731" y="3198"/>
                      <a:pt x="4788" y="3241"/>
                      <a:pt x="4831" y="3284"/>
                    </a:cubicBezTo>
                    <a:cubicBezTo>
                      <a:pt x="4903" y="3370"/>
                      <a:pt x="4960" y="3456"/>
                      <a:pt x="5017" y="3542"/>
                    </a:cubicBezTo>
                    <a:cubicBezTo>
                      <a:pt x="5103" y="3700"/>
                      <a:pt x="5161" y="3872"/>
                      <a:pt x="5175" y="4044"/>
                    </a:cubicBezTo>
                    <a:cubicBezTo>
                      <a:pt x="5175" y="4058"/>
                      <a:pt x="5175" y="4072"/>
                      <a:pt x="5175" y="4101"/>
                    </a:cubicBezTo>
                    <a:cubicBezTo>
                      <a:pt x="5189" y="4230"/>
                      <a:pt x="5189" y="4359"/>
                      <a:pt x="5189" y="4488"/>
                    </a:cubicBezTo>
                    <a:cubicBezTo>
                      <a:pt x="5189" y="4544"/>
                      <a:pt x="5225" y="4583"/>
                      <a:pt x="5275" y="4583"/>
                    </a:cubicBezTo>
                    <a:cubicBezTo>
                      <a:pt x="5288" y="4583"/>
                      <a:pt x="5303" y="4580"/>
                      <a:pt x="5318" y="4574"/>
                    </a:cubicBezTo>
                    <a:cubicBezTo>
                      <a:pt x="5648" y="4445"/>
                      <a:pt x="6006" y="4359"/>
                      <a:pt x="6364" y="4302"/>
                    </a:cubicBezTo>
                    <a:cubicBezTo>
                      <a:pt x="6393" y="4302"/>
                      <a:pt x="6422" y="4287"/>
                      <a:pt x="6465" y="4287"/>
                    </a:cubicBezTo>
                    <a:cubicBezTo>
                      <a:pt x="6479" y="4273"/>
                      <a:pt x="6493" y="4273"/>
                      <a:pt x="6522" y="4273"/>
                    </a:cubicBezTo>
                    <a:cubicBezTo>
                      <a:pt x="6503" y="4275"/>
                      <a:pt x="6505" y="4276"/>
                      <a:pt x="6522" y="4276"/>
                    </a:cubicBezTo>
                    <a:cubicBezTo>
                      <a:pt x="6590" y="4276"/>
                      <a:pt x="6892" y="4263"/>
                      <a:pt x="7068" y="4263"/>
                    </a:cubicBezTo>
                    <a:cubicBezTo>
                      <a:pt x="7146" y="4263"/>
                      <a:pt x="7200" y="4265"/>
                      <a:pt x="7196" y="4273"/>
                    </a:cubicBezTo>
                    <a:cubicBezTo>
                      <a:pt x="7067" y="4459"/>
                      <a:pt x="6880" y="4631"/>
                      <a:pt x="6680" y="4746"/>
                    </a:cubicBezTo>
                    <a:cubicBezTo>
                      <a:pt x="6366" y="4949"/>
                      <a:pt x="6003" y="5052"/>
                      <a:pt x="5636" y="5052"/>
                    </a:cubicBezTo>
                    <a:cubicBezTo>
                      <a:pt x="5383" y="5052"/>
                      <a:pt x="5128" y="5003"/>
                      <a:pt x="4888" y="4904"/>
                    </a:cubicBezTo>
                    <a:cubicBezTo>
                      <a:pt x="4888" y="4889"/>
                      <a:pt x="4888" y="4875"/>
                      <a:pt x="4874" y="4861"/>
                    </a:cubicBezTo>
                    <a:cubicBezTo>
                      <a:pt x="4874" y="4846"/>
                      <a:pt x="4860" y="4832"/>
                      <a:pt x="4831" y="4818"/>
                    </a:cubicBezTo>
                    <a:cubicBezTo>
                      <a:pt x="4229" y="4531"/>
                      <a:pt x="4315" y="3700"/>
                      <a:pt x="4458" y="3169"/>
                    </a:cubicBezTo>
                    <a:cubicBezTo>
                      <a:pt x="4472" y="3107"/>
                      <a:pt x="4499" y="3081"/>
                      <a:pt x="4535" y="3081"/>
                    </a:cubicBezTo>
                    <a:close/>
                    <a:moveTo>
                      <a:pt x="11744" y="5058"/>
                    </a:moveTo>
                    <a:cubicBezTo>
                      <a:pt x="12605" y="5058"/>
                      <a:pt x="13420" y="5395"/>
                      <a:pt x="14161" y="5835"/>
                    </a:cubicBezTo>
                    <a:cubicBezTo>
                      <a:pt x="14376" y="5964"/>
                      <a:pt x="14720" y="6122"/>
                      <a:pt x="14835" y="6294"/>
                    </a:cubicBezTo>
                    <a:cubicBezTo>
                      <a:pt x="14032" y="6000"/>
                      <a:pt x="13192" y="5853"/>
                      <a:pt x="12352" y="5853"/>
                    </a:cubicBezTo>
                    <a:cubicBezTo>
                      <a:pt x="11633" y="5853"/>
                      <a:pt x="10914" y="5961"/>
                      <a:pt x="10220" y="6179"/>
                    </a:cubicBezTo>
                    <a:cubicBezTo>
                      <a:pt x="10306" y="5936"/>
                      <a:pt x="10349" y="5663"/>
                      <a:pt x="10220" y="5491"/>
                    </a:cubicBezTo>
                    <a:cubicBezTo>
                      <a:pt x="10220" y="5477"/>
                      <a:pt x="10206" y="5463"/>
                      <a:pt x="10191" y="5448"/>
                    </a:cubicBezTo>
                    <a:cubicBezTo>
                      <a:pt x="10478" y="5276"/>
                      <a:pt x="10793" y="5176"/>
                      <a:pt x="11123" y="5119"/>
                    </a:cubicBezTo>
                    <a:cubicBezTo>
                      <a:pt x="11332" y="5077"/>
                      <a:pt x="11540" y="5058"/>
                      <a:pt x="11744" y="5058"/>
                    </a:cubicBezTo>
                    <a:close/>
                    <a:moveTo>
                      <a:pt x="12260" y="5989"/>
                    </a:moveTo>
                    <a:cubicBezTo>
                      <a:pt x="13133" y="5989"/>
                      <a:pt x="14007" y="6135"/>
                      <a:pt x="14864" y="6365"/>
                    </a:cubicBezTo>
                    <a:cubicBezTo>
                      <a:pt x="14878" y="6380"/>
                      <a:pt x="14878" y="6394"/>
                      <a:pt x="14878" y="6423"/>
                    </a:cubicBezTo>
                    <a:cubicBezTo>
                      <a:pt x="13854" y="6782"/>
                      <a:pt x="12842" y="7057"/>
                      <a:pt x="11816" y="7057"/>
                    </a:cubicBezTo>
                    <a:cubicBezTo>
                      <a:pt x="11204" y="7057"/>
                      <a:pt x="10588" y="6959"/>
                      <a:pt x="9962" y="6724"/>
                    </a:cubicBezTo>
                    <a:cubicBezTo>
                      <a:pt x="9962" y="6709"/>
                      <a:pt x="9976" y="6709"/>
                      <a:pt x="9976" y="6709"/>
                    </a:cubicBezTo>
                    <a:cubicBezTo>
                      <a:pt x="10034" y="6595"/>
                      <a:pt x="10105" y="6466"/>
                      <a:pt x="10163" y="6308"/>
                    </a:cubicBezTo>
                    <a:cubicBezTo>
                      <a:pt x="10854" y="6084"/>
                      <a:pt x="11556" y="5989"/>
                      <a:pt x="12260" y="5989"/>
                    </a:cubicBezTo>
                    <a:close/>
                    <a:moveTo>
                      <a:pt x="14806" y="6580"/>
                    </a:moveTo>
                    <a:cubicBezTo>
                      <a:pt x="14763" y="6609"/>
                      <a:pt x="14735" y="6652"/>
                      <a:pt x="14692" y="6681"/>
                    </a:cubicBezTo>
                    <a:cubicBezTo>
                      <a:pt x="14190" y="7025"/>
                      <a:pt x="13645" y="7311"/>
                      <a:pt x="13086" y="7555"/>
                    </a:cubicBezTo>
                    <a:cubicBezTo>
                      <a:pt x="12650" y="7751"/>
                      <a:pt x="12180" y="7847"/>
                      <a:pt x="11708" y="7847"/>
                    </a:cubicBezTo>
                    <a:cubicBezTo>
                      <a:pt x="11420" y="7847"/>
                      <a:pt x="11132" y="7812"/>
                      <a:pt x="10851" y="7741"/>
                    </a:cubicBezTo>
                    <a:cubicBezTo>
                      <a:pt x="10707" y="7627"/>
                      <a:pt x="10564" y="7512"/>
                      <a:pt x="10421" y="7412"/>
                    </a:cubicBezTo>
                    <a:cubicBezTo>
                      <a:pt x="10234" y="7283"/>
                      <a:pt x="10048" y="7168"/>
                      <a:pt x="9876" y="7039"/>
                    </a:cubicBezTo>
                    <a:cubicBezTo>
                      <a:pt x="9776" y="6967"/>
                      <a:pt x="9876" y="6853"/>
                      <a:pt x="9948" y="6738"/>
                    </a:cubicBezTo>
                    <a:cubicBezTo>
                      <a:pt x="10655" y="7014"/>
                      <a:pt x="11329" y="7129"/>
                      <a:pt x="11996" y="7129"/>
                    </a:cubicBezTo>
                    <a:cubicBezTo>
                      <a:pt x="12925" y="7129"/>
                      <a:pt x="13839" y="6906"/>
                      <a:pt x="14806" y="6580"/>
                    </a:cubicBezTo>
                    <a:close/>
                    <a:moveTo>
                      <a:pt x="9869" y="5410"/>
                    </a:moveTo>
                    <a:cubicBezTo>
                      <a:pt x="9911" y="5410"/>
                      <a:pt x="9953" y="5418"/>
                      <a:pt x="9991" y="5434"/>
                    </a:cubicBezTo>
                    <a:cubicBezTo>
                      <a:pt x="10034" y="5448"/>
                      <a:pt x="10062" y="5477"/>
                      <a:pt x="10077" y="5520"/>
                    </a:cubicBezTo>
                    <a:cubicBezTo>
                      <a:pt x="10134" y="5620"/>
                      <a:pt x="10148" y="5749"/>
                      <a:pt x="10134" y="5864"/>
                    </a:cubicBezTo>
                    <a:cubicBezTo>
                      <a:pt x="10105" y="6036"/>
                      <a:pt x="10048" y="6193"/>
                      <a:pt x="9976" y="6351"/>
                    </a:cubicBezTo>
                    <a:cubicBezTo>
                      <a:pt x="9890" y="6552"/>
                      <a:pt x="9790" y="6738"/>
                      <a:pt x="9675" y="6924"/>
                    </a:cubicBezTo>
                    <a:cubicBezTo>
                      <a:pt x="9661" y="6939"/>
                      <a:pt x="9661" y="6953"/>
                      <a:pt x="9647" y="6953"/>
                    </a:cubicBezTo>
                    <a:cubicBezTo>
                      <a:pt x="9632" y="6996"/>
                      <a:pt x="9632" y="7039"/>
                      <a:pt x="9661" y="7068"/>
                    </a:cubicBezTo>
                    <a:cubicBezTo>
                      <a:pt x="9690" y="7082"/>
                      <a:pt x="9704" y="7082"/>
                      <a:pt x="9718" y="7096"/>
                    </a:cubicBezTo>
                    <a:cubicBezTo>
                      <a:pt x="9962" y="7297"/>
                      <a:pt x="10234" y="7469"/>
                      <a:pt x="10492" y="7641"/>
                    </a:cubicBezTo>
                    <a:cubicBezTo>
                      <a:pt x="10535" y="7670"/>
                      <a:pt x="10578" y="7698"/>
                      <a:pt x="10607" y="7727"/>
                    </a:cubicBezTo>
                    <a:cubicBezTo>
                      <a:pt x="10621" y="7741"/>
                      <a:pt x="10636" y="7756"/>
                      <a:pt x="10664" y="7770"/>
                    </a:cubicBezTo>
                    <a:cubicBezTo>
                      <a:pt x="10808" y="7885"/>
                      <a:pt x="10951" y="8014"/>
                      <a:pt x="11066" y="8171"/>
                    </a:cubicBezTo>
                    <a:cubicBezTo>
                      <a:pt x="11168" y="8284"/>
                      <a:pt x="10856" y="8309"/>
                      <a:pt x="10642" y="8309"/>
                    </a:cubicBezTo>
                    <a:cubicBezTo>
                      <a:pt x="10555" y="8309"/>
                      <a:pt x="10484" y="8305"/>
                      <a:pt x="10464" y="8300"/>
                    </a:cubicBezTo>
                    <a:cubicBezTo>
                      <a:pt x="9804" y="8229"/>
                      <a:pt x="9102" y="7641"/>
                      <a:pt x="8686" y="7111"/>
                    </a:cubicBezTo>
                    <a:cubicBezTo>
                      <a:pt x="8801" y="6509"/>
                      <a:pt x="9116" y="5764"/>
                      <a:pt x="9661" y="5477"/>
                    </a:cubicBezTo>
                    <a:cubicBezTo>
                      <a:pt x="9724" y="5432"/>
                      <a:pt x="9798" y="5410"/>
                      <a:pt x="9869" y="5410"/>
                    </a:cubicBezTo>
                    <a:close/>
                    <a:moveTo>
                      <a:pt x="7785" y="0"/>
                    </a:moveTo>
                    <a:cubicBezTo>
                      <a:pt x="7763" y="0"/>
                      <a:pt x="7742" y="9"/>
                      <a:pt x="7726" y="31"/>
                    </a:cubicBezTo>
                    <a:cubicBezTo>
                      <a:pt x="7697" y="74"/>
                      <a:pt x="7669" y="116"/>
                      <a:pt x="7640" y="159"/>
                    </a:cubicBezTo>
                    <a:cubicBezTo>
                      <a:pt x="6407" y="790"/>
                      <a:pt x="5361" y="1636"/>
                      <a:pt x="4759" y="2926"/>
                    </a:cubicBezTo>
                    <a:cubicBezTo>
                      <a:pt x="4759" y="2954"/>
                      <a:pt x="4745" y="2983"/>
                      <a:pt x="4731" y="2997"/>
                    </a:cubicBezTo>
                    <a:cubicBezTo>
                      <a:pt x="4645" y="2940"/>
                      <a:pt x="4559" y="2883"/>
                      <a:pt x="4473" y="2840"/>
                    </a:cubicBezTo>
                    <a:cubicBezTo>
                      <a:pt x="4462" y="2837"/>
                      <a:pt x="4453" y="2836"/>
                      <a:pt x="4444" y="2836"/>
                    </a:cubicBezTo>
                    <a:cubicBezTo>
                      <a:pt x="4401" y="2836"/>
                      <a:pt x="4370" y="2862"/>
                      <a:pt x="4358" y="2897"/>
                    </a:cubicBezTo>
                    <a:cubicBezTo>
                      <a:pt x="4129" y="3513"/>
                      <a:pt x="4043" y="4474"/>
                      <a:pt x="4645" y="4875"/>
                    </a:cubicBezTo>
                    <a:cubicBezTo>
                      <a:pt x="1864" y="7698"/>
                      <a:pt x="746" y="11511"/>
                      <a:pt x="1" y="15295"/>
                    </a:cubicBezTo>
                    <a:cubicBezTo>
                      <a:pt x="15" y="15366"/>
                      <a:pt x="29" y="15424"/>
                      <a:pt x="29" y="15495"/>
                    </a:cubicBezTo>
                    <a:cubicBezTo>
                      <a:pt x="345" y="14205"/>
                      <a:pt x="674" y="12915"/>
                      <a:pt x="1076" y="11669"/>
                    </a:cubicBezTo>
                    <a:cubicBezTo>
                      <a:pt x="1706" y="10436"/>
                      <a:pt x="3097" y="9461"/>
                      <a:pt x="4215" y="8859"/>
                    </a:cubicBezTo>
                    <a:cubicBezTo>
                      <a:pt x="4874" y="8501"/>
                      <a:pt x="5562" y="8214"/>
                      <a:pt x="6235" y="7870"/>
                    </a:cubicBezTo>
                    <a:cubicBezTo>
                      <a:pt x="7024" y="7483"/>
                      <a:pt x="7869" y="7383"/>
                      <a:pt x="8701" y="7211"/>
                    </a:cubicBezTo>
                    <a:cubicBezTo>
                      <a:pt x="9119" y="7844"/>
                      <a:pt x="9885" y="8459"/>
                      <a:pt x="10646" y="8459"/>
                    </a:cubicBezTo>
                    <a:cubicBezTo>
                      <a:pt x="10851" y="8459"/>
                      <a:pt x="11055" y="8415"/>
                      <a:pt x="11252" y="8315"/>
                    </a:cubicBezTo>
                    <a:cubicBezTo>
                      <a:pt x="11295" y="8286"/>
                      <a:pt x="11295" y="8243"/>
                      <a:pt x="11266" y="8200"/>
                    </a:cubicBezTo>
                    <a:cubicBezTo>
                      <a:pt x="11180" y="8085"/>
                      <a:pt x="11080" y="7971"/>
                      <a:pt x="10980" y="7856"/>
                    </a:cubicBezTo>
                    <a:lnTo>
                      <a:pt x="10980" y="7856"/>
                    </a:lnTo>
                    <a:cubicBezTo>
                      <a:pt x="11259" y="7921"/>
                      <a:pt x="11547" y="7953"/>
                      <a:pt x="11836" y="7953"/>
                    </a:cubicBezTo>
                    <a:cubicBezTo>
                      <a:pt x="11933" y="7953"/>
                      <a:pt x="12029" y="7949"/>
                      <a:pt x="12126" y="7942"/>
                    </a:cubicBezTo>
                    <a:cubicBezTo>
                      <a:pt x="13244" y="7842"/>
                      <a:pt x="14305" y="7111"/>
                      <a:pt x="15208" y="6494"/>
                    </a:cubicBezTo>
                    <a:cubicBezTo>
                      <a:pt x="15251" y="6466"/>
                      <a:pt x="15251" y="6394"/>
                      <a:pt x="15208" y="6380"/>
                    </a:cubicBezTo>
                    <a:cubicBezTo>
                      <a:pt x="14128" y="5587"/>
                      <a:pt x="12993" y="4933"/>
                      <a:pt x="11707" y="4933"/>
                    </a:cubicBezTo>
                    <a:cubicBezTo>
                      <a:pt x="11388" y="4933"/>
                      <a:pt x="11060" y="4973"/>
                      <a:pt x="10722" y="5061"/>
                    </a:cubicBezTo>
                    <a:cubicBezTo>
                      <a:pt x="10492" y="5119"/>
                      <a:pt x="10277" y="5219"/>
                      <a:pt x="10091" y="5362"/>
                    </a:cubicBezTo>
                    <a:cubicBezTo>
                      <a:pt x="10021" y="5314"/>
                      <a:pt x="9944" y="5294"/>
                      <a:pt x="9866" y="5294"/>
                    </a:cubicBezTo>
                    <a:cubicBezTo>
                      <a:pt x="9638" y="5294"/>
                      <a:pt x="9394" y="5464"/>
                      <a:pt x="9245" y="5635"/>
                    </a:cubicBezTo>
                    <a:cubicBezTo>
                      <a:pt x="8916" y="6007"/>
                      <a:pt x="8686" y="6451"/>
                      <a:pt x="8586" y="6939"/>
                    </a:cubicBezTo>
                    <a:cubicBezTo>
                      <a:pt x="7712" y="7139"/>
                      <a:pt x="6952" y="7254"/>
                      <a:pt x="6135" y="7655"/>
                    </a:cubicBezTo>
                    <a:cubicBezTo>
                      <a:pt x="5318" y="8071"/>
                      <a:pt x="4487" y="8458"/>
                      <a:pt x="3699" y="8931"/>
                    </a:cubicBezTo>
                    <a:cubicBezTo>
                      <a:pt x="2882" y="9404"/>
                      <a:pt x="1878" y="10192"/>
                      <a:pt x="1262" y="11110"/>
                    </a:cubicBezTo>
                    <a:cubicBezTo>
                      <a:pt x="2036" y="8859"/>
                      <a:pt x="3097" y="6752"/>
                      <a:pt x="4860" y="5033"/>
                    </a:cubicBezTo>
                    <a:cubicBezTo>
                      <a:pt x="5070" y="5163"/>
                      <a:pt x="5319" y="5220"/>
                      <a:pt x="5580" y="5220"/>
                    </a:cubicBezTo>
                    <a:cubicBezTo>
                      <a:pt x="6293" y="5220"/>
                      <a:pt x="7088" y="4787"/>
                      <a:pt x="7382" y="4230"/>
                    </a:cubicBezTo>
                    <a:cubicBezTo>
                      <a:pt x="7425" y="4187"/>
                      <a:pt x="7382" y="4115"/>
                      <a:pt x="7325" y="4115"/>
                    </a:cubicBezTo>
                    <a:cubicBezTo>
                      <a:pt x="7217" y="4108"/>
                      <a:pt x="7113" y="4105"/>
                      <a:pt x="7009" y="4105"/>
                    </a:cubicBezTo>
                    <a:cubicBezTo>
                      <a:pt x="6906" y="4105"/>
                      <a:pt x="6802" y="4108"/>
                      <a:pt x="6694" y="4115"/>
                    </a:cubicBezTo>
                    <a:cubicBezTo>
                      <a:pt x="7067" y="3814"/>
                      <a:pt x="7382" y="3456"/>
                      <a:pt x="7611" y="3040"/>
                    </a:cubicBezTo>
                    <a:cubicBezTo>
                      <a:pt x="8099" y="2152"/>
                      <a:pt x="8099" y="1077"/>
                      <a:pt x="7912" y="116"/>
                    </a:cubicBezTo>
                    <a:cubicBezTo>
                      <a:pt x="7912" y="102"/>
                      <a:pt x="7898" y="74"/>
                      <a:pt x="7869" y="74"/>
                    </a:cubicBezTo>
                    <a:cubicBezTo>
                      <a:pt x="7860" y="28"/>
                      <a:pt x="7823" y="0"/>
                      <a:pt x="77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2"/>
              <p:cNvSpPr/>
              <p:nvPr/>
            </p:nvSpPr>
            <p:spPr>
              <a:xfrm>
                <a:off x="5679485" y="933028"/>
                <a:ext cx="706432" cy="824402"/>
              </a:xfrm>
              <a:custGeom>
                <a:rect b="b" l="l" r="r" t="t"/>
                <a:pathLst>
                  <a:path extrusionOk="0" h="25549" w="21893">
                    <a:moveTo>
                      <a:pt x="12900" y="5182"/>
                    </a:moveTo>
                    <a:lnTo>
                      <a:pt x="12900" y="5182"/>
                    </a:lnTo>
                    <a:cubicBezTo>
                      <a:pt x="13845" y="5196"/>
                      <a:pt x="14777" y="5325"/>
                      <a:pt x="15709" y="5526"/>
                    </a:cubicBezTo>
                    <a:cubicBezTo>
                      <a:pt x="16741" y="5727"/>
                      <a:pt x="17744" y="6056"/>
                      <a:pt x="18690" y="6529"/>
                    </a:cubicBezTo>
                    <a:cubicBezTo>
                      <a:pt x="17500" y="6243"/>
                      <a:pt x="16339" y="5813"/>
                      <a:pt x="15121" y="5612"/>
                    </a:cubicBezTo>
                    <a:cubicBezTo>
                      <a:pt x="15116" y="5611"/>
                      <a:pt x="15111" y="5611"/>
                      <a:pt x="15107" y="5611"/>
                    </a:cubicBezTo>
                    <a:cubicBezTo>
                      <a:pt x="15031" y="5611"/>
                      <a:pt x="14997" y="5715"/>
                      <a:pt x="15078" y="5755"/>
                    </a:cubicBezTo>
                    <a:cubicBezTo>
                      <a:pt x="15522" y="6056"/>
                      <a:pt x="16024" y="6286"/>
                      <a:pt x="16454" y="6630"/>
                    </a:cubicBezTo>
                    <a:cubicBezTo>
                      <a:pt x="16110" y="6515"/>
                      <a:pt x="15780" y="6372"/>
                      <a:pt x="15479" y="6171"/>
                    </a:cubicBezTo>
                    <a:cubicBezTo>
                      <a:pt x="14992" y="5899"/>
                      <a:pt x="14462" y="5727"/>
                      <a:pt x="14003" y="5383"/>
                    </a:cubicBezTo>
                    <a:cubicBezTo>
                      <a:pt x="13984" y="5367"/>
                      <a:pt x="13965" y="5360"/>
                      <a:pt x="13946" y="5360"/>
                    </a:cubicBezTo>
                    <a:cubicBezTo>
                      <a:pt x="13882" y="5360"/>
                      <a:pt x="13836" y="5445"/>
                      <a:pt x="13903" y="5512"/>
                    </a:cubicBezTo>
                    <a:cubicBezTo>
                      <a:pt x="14275" y="5841"/>
                      <a:pt x="14691" y="6128"/>
                      <a:pt x="15078" y="6458"/>
                    </a:cubicBezTo>
                    <a:cubicBezTo>
                      <a:pt x="14275" y="6171"/>
                      <a:pt x="13659" y="5555"/>
                      <a:pt x="12900" y="5182"/>
                    </a:cubicBezTo>
                    <a:close/>
                    <a:moveTo>
                      <a:pt x="11681" y="223"/>
                    </a:moveTo>
                    <a:lnTo>
                      <a:pt x="11681" y="223"/>
                    </a:lnTo>
                    <a:cubicBezTo>
                      <a:pt x="11495" y="1599"/>
                      <a:pt x="11180" y="2975"/>
                      <a:pt x="10434" y="4179"/>
                    </a:cubicBezTo>
                    <a:cubicBezTo>
                      <a:pt x="9990" y="4881"/>
                      <a:pt x="9388" y="5368"/>
                      <a:pt x="8729" y="5856"/>
                    </a:cubicBezTo>
                    <a:cubicBezTo>
                      <a:pt x="8170" y="6271"/>
                      <a:pt x="7525" y="6644"/>
                      <a:pt x="7052" y="7160"/>
                    </a:cubicBezTo>
                    <a:cubicBezTo>
                      <a:pt x="6722" y="6271"/>
                      <a:pt x="6450" y="5311"/>
                      <a:pt x="6679" y="4365"/>
                    </a:cubicBezTo>
                    <a:cubicBezTo>
                      <a:pt x="6894" y="3520"/>
                      <a:pt x="7697" y="2903"/>
                      <a:pt x="8356" y="2387"/>
                    </a:cubicBezTo>
                    <a:cubicBezTo>
                      <a:pt x="9417" y="1599"/>
                      <a:pt x="10535" y="882"/>
                      <a:pt x="11681" y="223"/>
                    </a:cubicBezTo>
                    <a:close/>
                    <a:moveTo>
                      <a:pt x="13841" y="3953"/>
                    </a:moveTo>
                    <a:cubicBezTo>
                      <a:pt x="14026" y="3953"/>
                      <a:pt x="14211" y="3968"/>
                      <a:pt x="14390" y="3992"/>
                    </a:cubicBezTo>
                    <a:cubicBezTo>
                      <a:pt x="15307" y="4121"/>
                      <a:pt x="16182" y="4523"/>
                      <a:pt x="16999" y="4953"/>
                    </a:cubicBezTo>
                    <a:cubicBezTo>
                      <a:pt x="18676" y="5798"/>
                      <a:pt x="20109" y="7060"/>
                      <a:pt x="21470" y="8350"/>
                    </a:cubicBezTo>
                    <a:cubicBezTo>
                      <a:pt x="20840" y="8063"/>
                      <a:pt x="20195" y="7877"/>
                      <a:pt x="19521" y="7776"/>
                    </a:cubicBezTo>
                    <a:cubicBezTo>
                      <a:pt x="18762" y="7662"/>
                      <a:pt x="17988" y="7676"/>
                      <a:pt x="17228" y="7633"/>
                    </a:cubicBezTo>
                    <a:cubicBezTo>
                      <a:pt x="15322" y="7533"/>
                      <a:pt x="13258" y="6902"/>
                      <a:pt x="12169" y="5239"/>
                    </a:cubicBezTo>
                    <a:cubicBezTo>
                      <a:pt x="12255" y="5225"/>
                      <a:pt x="12355" y="5196"/>
                      <a:pt x="12441" y="5182"/>
                    </a:cubicBezTo>
                    <a:cubicBezTo>
                      <a:pt x="12441" y="5182"/>
                      <a:pt x="12441" y="5196"/>
                      <a:pt x="12441" y="5196"/>
                    </a:cubicBezTo>
                    <a:lnTo>
                      <a:pt x="12556" y="5196"/>
                    </a:lnTo>
                    <a:cubicBezTo>
                      <a:pt x="13573" y="5583"/>
                      <a:pt x="14290" y="6501"/>
                      <a:pt x="15408" y="6716"/>
                    </a:cubicBezTo>
                    <a:cubicBezTo>
                      <a:pt x="15413" y="6717"/>
                      <a:pt x="15419" y="6717"/>
                      <a:pt x="15424" y="6717"/>
                    </a:cubicBezTo>
                    <a:cubicBezTo>
                      <a:pt x="15499" y="6717"/>
                      <a:pt x="15533" y="6626"/>
                      <a:pt x="15479" y="6572"/>
                    </a:cubicBezTo>
                    <a:cubicBezTo>
                      <a:pt x="15250" y="6372"/>
                      <a:pt x="15021" y="6185"/>
                      <a:pt x="14791" y="6013"/>
                    </a:cubicBezTo>
                    <a:lnTo>
                      <a:pt x="14791" y="6013"/>
                    </a:lnTo>
                    <a:cubicBezTo>
                      <a:pt x="14992" y="6099"/>
                      <a:pt x="15207" y="6200"/>
                      <a:pt x="15408" y="6314"/>
                    </a:cubicBezTo>
                    <a:cubicBezTo>
                      <a:pt x="15823" y="6544"/>
                      <a:pt x="16225" y="6787"/>
                      <a:pt x="16698" y="6816"/>
                    </a:cubicBezTo>
                    <a:cubicBezTo>
                      <a:pt x="16769" y="6816"/>
                      <a:pt x="16784" y="6716"/>
                      <a:pt x="16741" y="6687"/>
                    </a:cubicBezTo>
                    <a:cubicBezTo>
                      <a:pt x="16368" y="6329"/>
                      <a:pt x="15909" y="6099"/>
                      <a:pt x="15465" y="5827"/>
                    </a:cubicBezTo>
                    <a:lnTo>
                      <a:pt x="15465" y="5827"/>
                    </a:lnTo>
                    <a:cubicBezTo>
                      <a:pt x="16712" y="6085"/>
                      <a:pt x="17902" y="6544"/>
                      <a:pt x="19149" y="6787"/>
                    </a:cubicBezTo>
                    <a:cubicBezTo>
                      <a:pt x="19154" y="6788"/>
                      <a:pt x="19158" y="6789"/>
                      <a:pt x="19163" y="6789"/>
                    </a:cubicBezTo>
                    <a:cubicBezTo>
                      <a:pt x="19239" y="6789"/>
                      <a:pt x="19273" y="6685"/>
                      <a:pt x="19206" y="6644"/>
                    </a:cubicBezTo>
                    <a:cubicBezTo>
                      <a:pt x="18174" y="6013"/>
                      <a:pt x="17042" y="5684"/>
                      <a:pt x="15866" y="5440"/>
                    </a:cubicBezTo>
                    <a:cubicBezTo>
                      <a:pt x="15020" y="5273"/>
                      <a:pt x="14150" y="5118"/>
                      <a:pt x="13279" y="5118"/>
                    </a:cubicBezTo>
                    <a:cubicBezTo>
                      <a:pt x="13182" y="5118"/>
                      <a:pt x="13085" y="5120"/>
                      <a:pt x="12988" y="5124"/>
                    </a:cubicBezTo>
                    <a:lnTo>
                      <a:pt x="12988" y="5124"/>
                    </a:lnTo>
                    <a:cubicBezTo>
                      <a:pt x="13021" y="5121"/>
                      <a:pt x="13041" y="5110"/>
                      <a:pt x="13029" y="5110"/>
                    </a:cubicBezTo>
                    <a:lnTo>
                      <a:pt x="12685" y="5082"/>
                    </a:lnTo>
                    <a:lnTo>
                      <a:pt x="12670" y="5082"/>
                    </a:lnTo>
                    <a:cubicBezTo>
                      <a:pt x="12656" y="5082"/>
                      <a:pt x="12627" y="5067"/>
                      <a:pt x="12599" y="5053"/>
                    </a:cubicBezTo>
                    <a:cubicBezTo>
                      <a:pt x="12593" y="5051"/>
                      <a:pt x="12588" y="5049"/>
                      <a:pt x="12582" y="5049"/>
                    </a:cubicBezTo>
                    <a:cubicBezTo>
                      <a:pt x="12556" y="5049"/>
                      <a:pt x="12524" y="5075"/>
                      <a:pt x="12513" y="5110"/>
                    </a:cubicBezTo>
                    <a:cubicBezTo>
                      <a:pt x="12384" y="5110"/>
                      <a:pt x="12269" y="5139"/>
                      <a:pt x="12154" y="5153"/>
                    </a:cubicBezTo>
                    <a:cubicBezTo>
                      <a:pt x="12270" y="4223"/>
                      <a:pt x="13047" y="3953"/>
                      <a:pt x="13841" y="3953"/>
                    </a:cubicBezTo>
                    <a:close/>
                    <a:moveTo>
                      <a:pt x="9493" y="6620"/>
                    </a:moveTo>
                    <a:cubicBezTo>
                      <a:pt x="10698" y="6620"/>
                      <a:pt x="11887" y="7084"/>
                      <a:pt x="12943" y="7705"/>
                    </a:cubicBezTo>
                    <a:cubicBezTo>
                      <a:pt x="13956" y="8286"/>
                      <a:pt x="15275" y="9351"/>
                      <a:pt x="16564" y="9351"/>
                    </a:cubicBezTo>
                    <a:cubicBezTo>
                      <a:pt x="16642" y="9351"/>
                      <a:pt x="16720" y="9347"/>
                      <a:pt x="16798" y="9339"/>
                    </a:cubicBezTo>
                    <a:lnTo>
                      <a:pt x="16798" y="9339"/>
                    </a:lnTo>
                    <a:cubicBezTo>
                      <a:pt x="15830" y="9833"/>
                      <a:pt x="14761" y="10081"/>
                      <a:pt x="13688" y="10081"/>
                    </a:cubicBezTo>
                    <a:cubicBezTo>
                      <a:pt x="13300" y="10081"/>
                      <a:pt x="12911" y="10048"/>
                      <a:pt x="12527" y="9983"/>
                    </a:cubicBezTo>
                    <a:cubicBezTo>
                      <a:pt x="11524" y="9812"/>
                      <a:pt x="10535" y="9496"/>
                      <a:pt x="9632" y="9038"/>
                    </a:cubicBezTo>
                    <a:cubicBezTo>
                      <a:pt x="9130" y="8808"/>
                      <a:pt x="8686" y="8479"/>
                      <a:pt x="8342" y="8049"/>
                    </a:cubicBezTo>
                    <a:cubicBezTo>
                      <a:pt x="8069" y="7705"/>
                      <a:pt x="8055" y="7275"/>
                      <a:pt x="8098" y="6845"/>
                    </a:cubicBezTo>
                    <a:cubicBezTo>
                      <a:pt x="8561" y="6689"/>
                      <a:pt x="9028" y="6620"/>
                      <a:pt x="9493" y="6620"/>
                    </a:cubicBezTo>
                    <a:close/>
                    <a:moveTo>
                      <a:pt x="2609" y="4078"/>
                    </a:moveTo>
                    <a:lnTo>
                      <a:pt x="2609" y="4078"/>
                    </a:lnTo>
                    <a:cubicBezTo>
                      <a:pt x="2508" y="4852"/>
                      <a:pt x="2967" y="5755"/>
                      <a:pt x="3225" y="6443"/>
                    </a:cubicBezTo>
                    <a:cubicBezTo>
                      <a:pt x="3483" y="7103"/>
                      <a:pt x="3813" y="7733"/>
                      <a:pt x="4056" y="8407"/>
                    </a:cubicBezTo>
                    <a:cubicBezTo>
                      <a:pt x="4243" y="8937"/>
                      <a:pt x="4429" y="9726"/>
                      <a:pt x="4228" y="10299"/>
                    </a:cubicBezTo>
                    <a:cubicBezTo>
                      <a:pt x="4071" y="10361"/>
                      <a:pt x="3907" y="10388"/>
                      <a:pt x="3742" y="10388"/>
                    </a:cubicBezTo>
                    <a:cubicBezTo>
                      <a:pt x="3141" y="10388"/>
                      <a:pt x="2517" y="10028"/>
                      <a:pt x="2078" y="9668"/>
                    </a:cubicBezTo>
                    <a:cubicBezTo>
                      <a:pt x="1505" y="9210"/>
                      <a:pt x="1147" y="8550"/>
                      <a:pt x="1089" y="7819"/>
                    </a:cubicBezTo>
                    <a:cubicBezTo>
                      <a:pt x="975" y="6472"/>
                      <a:pt x="1792" y="5139"/>
                      <a:pt x="2609" y="4078"/>
                    </a:cubicBezTo>
                    <a:close/>
                    <a:moveTo>
                      <a:pt x="11719" y="0"/>
                    </a:moveTo>
                    <a:cubicBezTo>
                      <a:pt x="11707" y="0"/>
                      <a:pt x="11694" y="3"/>
                      <a:pt x="11681" y="8"/>
                    </a:cubicBezTo>
                    <a:cubicBezTo>
                      <a:pt x="10420" y="768"/>
                      <a:pt x="9130" y="1513"/>
                      <a:pt x="7983" y="2445"/>
                    </a:cubicBezTo>
                    <a:cubicBezTo>
                      <a:pt x="7324" y="2989"/>
                      <a:pt x="6694" y="3577"/>
                      <a:pt x="6479" y="4437"/>
                    </a:cubicBezTo>
                    <a:cubicBezTo>
                      <a:pt x="6235" y="5411"/>
                      <a:pt x="6608" y="6415"/>
                      <a:pt x="6966" y="7289"/>
                    </a:cubicBezTo>
                    <a:cubicBezTo>
                      <a:pt x="6980" y="7303"/>
                      <a:pt x="6994" y="7318"/>
                      <a:pt x="7009" y="7332"/>
                    </a:cubicBezTo>
                    <a:cubicBezTo>
                      <a:pt x="6994" y="7346"/>
                      <a:pt x="6980" y="7346"/>
                      <a:pt x="6951" y="7361"/>
                    </a:cubicBezTo>
                    <a:cubicBezTo>
                      <a:pt x="5977" y="8135"/>
                      <a:pt x="5117" y="9052"/>
                      <a:pt x="4415" y="10084"/>
                    </a:cubicBezTo>
                    <a:cubicBezTo>
                      <a:pt x="4644" y="9310"/>
                      <a:pt x="4185" y="8221"/>
                      <a:pt x="3913" y="7604"/>
                    </a:cubicBezTo>
                    <a:cubicBezTo>
                      <a:pt x="3612" y="6902"/>
                      <a:pt x="3325" y="6200"/>
                      <a:pt x="3082" y="5469"/>
                    </a:cubicBezTo>
                    <a:cubicBezTo>
                      <a:pt x="2895" y="4924"/>
                      <a:pt x="2637" y="4293"/>
                      <a:pt x="2881" y="3720"/>
                    </a:cubicBezTo>
                    <a:cubicBezTo>
                      <a:pt x="2902" y="3668"/>
                      <a:pt x="2855" y="3601"/>
                      <a:pt x="2800" y="3601"/>
                    </a:cubicBezTo>
                    <a:cubicBezTo>
                      <a:pt x="2779" y="3601"/>
                      <a:pt x="2757" y="3611"/>
                      <a:pt x="2738" y="3634"/>
                    </a:cubicBezTo>
                    <a:cubicBezTo>
                      <a:pt x="1763" y="4953"/>
                      <a:pt x="602" y="6587"/>
                      <a:pt x="1018" y="8350"/>
                    </a:cubicBezTo>
                    <a:cubicBezTo>
                      <a:pt x="1190" y="9052"/>
                      <a:pt x="1691" y="9625"/>
                      <a:pt x="2279" y="10026"/>
                    </a:cubicBezTo>
                    <a:cubicBezTo>
                      <a:pt x="2688" y="10303"/>
                      <a:pt x="3200" y="10537"/>
                      <a:pt x="3703" y="10537"/>
                    </a:cubicBezTo>
                    <a:cubicBezTo>
                      <a:pt x="3851" y="10537"/>
                      <a:pt x="3998" y="10517"/>
                      <a:pt x="4142" y="10471"/>
                    </a:cubicBezTo>
                    <a:lnTo>
                      <a:pt x="4142" y="10471"/>
                    </a:lnTo>
                    <a:cubicBezTo>
                      <a:pt x="3669" y="11202"/>
                      <a:pt x="3225" y="11961"/>
                      <a:pt x="2824" y="12707"/>
                    </a:cubicBezTo>
                    <a:cubicBezTo>
                      <a:pt x="702" y="16634"/>
                      <a:pt x="0" y="21163"/>
                      <a:pt x="831" y="25549"/>
                    </a:cubicBezTo>
                    <a:cubicBezTo>
                      <a:pt x="860" y="25377"/>
                      <a:pt x="903" y="25205"/>
                      <a:pt x="932" y="25033"/>
                    </a:cubicBezTo>
                    <a:cubicBezTo>
                      <a:pt x="272" y="20948"/>
                      <a:pt x="946" y="16748"/>
                      <a:pt x="2838" y="13051"/>
                    </a:cubicBezTo>
                    <a:cubicBezTo>
                      <a:pt x="3813" y="11130"/>
                      <a:pt x="5045" y="9152"/>
                      <a:pt x="6694" y="7748"/>
                    </a:cubicBezTo>
                    <a:cubicBezTo>
                      <a:pt x="7080" y="7432"/>
                      <a:pt x="7467" y="7131"/>
                      <a:pt x="7883" y="6873"/>
                    </a:cubicBezTo>
                    <a:cubicBezTo>
                      <a:pt x="7883" y="6888"/>
                      <a:pt x="7897" y="6902"/>
                      <a:pt x="7912" y="6902"/>
                    </a:cubicBezTo>
                    <a:cubicBezTo>
                      <a:pt x="7869" y="7719"/>
                      <a:pt x="8198" y="8292"/>
                      <a:pt x="8872" y="8794"/>
                    </a:cubicBezTo>
                    <a:cubicBezTo>
                      <a:pt x="9761" y="9439"/>
                      <a:pt x="10950" y="9812"/>
                      <a:pt x="12011" y="10041"/>
                    </a:cubicBezTo>
                    <a:cubicBezTo>
                      <a:pt x="12601" y="10178"/>
                      <a:pt x="13184" y="10249"/>
                      <a:pt x="13757" y="10249"/>
                    </a:cubicBezTo>
                    <a:cubicBezTo>
                      <a:pt x="15035" y="10249"/>
                      <a:pt x="16262" y="9899"/>
                      <a:pt x="17400" y="9167"/>
                    </a:cubicBezTo>
                    <a:cubicBezTo>
                      <a:pt x="17474" y="9130"/>
                      <a:pt x="17431" y="9029"/>
                      <a:pt x="17363" y="9029"/>
                    </a:cubicBezTo>
                    <a:cubicBezTo>
                      <a:pt x="17352" y="9029"/>
                      <a:pt x="17340" y="9032"/>
                      <a:pt x="17328" y="9038"/>
                    </a:cubicBezTo>
                    <a:cubicBezTo>
                      <a:pt x="17091" y="9144"/>
                      <a:pt x="16843" y="9188"/>
                      <a:pt x="16591" y="9188"/>
                    </a:cubicBezTo>
                    <a:cubicBezTo>
                      <a:pt x="15858" y="9188"/>
                      <a:pt x="15099" y="8809"/>
                      <a:pt x="14490" y="8479"/>
                    </a:cubicBezTo>
                    <a:cubicBezTo>
                      <a:pt x="13659" y="8020"/>
                      <a:pt x="12900" y="7475"/>
                      <a:pt x="12025" y="7088"/>
                    </a:cubicBezTo>
                    <a:cubicBezTo>
                      <a:pt x="11259" y="6741"/>
                      <a:pt x="10427" y="6521"/>
                      <a:pt x="9597" y="6521"/>
                    </a:cubicBezTo>
                    <a:cubicBezTo>
                      <a:pt x="9092" y="6521"/>
                      <a:pt x="8587" y="6603"/>
                      <a:pt x="8098" y="6787"/>
                    </a:cubicBezTo>
                    <a:cubicBezTo>
                      <a:pt x="8098" y="6773"/>
                      <a:pt x="8098" y="6759"/>
                      <a:pt x="8084" y="6744"/>
                    </a:cubicBezTo>
                    <a:cubicBezTo>
                      <a:pt x="9331" y="5999"/>
                      <a:pt x="10692" y="5483"/>
                      <a:pt x="12111" y="5254"/>
                    </a:cubicBezTo>
                    <a:cubicBezTo>
                      <a:pt x="12943" y="6759"/>
                      <a:pt x="14748" y="7447"/>
                      <a:pt x="16368" y="7676"/>
                    </a:cubicBezTo>
                    <a:cubicBezTo>
                      <a:pt x="17171" y="7791"/>
                      <a:pt x="17988" y="7776"/>
                      <a:pt x="18790" y="7819"/>
                    </a:cubicBezTo>
                    <a:cubicBezTo>
                      <a:pt x="19837" y="7891"/>
                      <a:pt x="20840" y="8163"/>
                      <a:pt x="21771" y="8636"/>
                    </a:cubicBezTo>
                    <a:cubicBezTo>
                      <a:pt x="21779" y="8640"/>
                      <a:pt x="21787" y="8642"/>
                      <a:pt x="21795" y="8642"/>
                    </a:cubicBezTo>
                    <a:cubicBezTo>
                      <a:pt x="21846" y="8642"/>
                      <a:pt x="21893" y="8571"/>
                      <a:pt x="21843" y="8522"/>
                    </a:cubicBezTo>
                    <a:cubicBezTo>
                      <a:pt x="20181" y="6931"/>
                      <a:pt x="18446" y="5440"/>
                      <a:pt x="16325" y="4465"/>
                    </a:cubicBezTo>
                    <a:cubicBezTo>
                      <a:pt x="15479" y="4050"/>
                      <a:pt x="14533" y="3820"/>
                      <a:pt x="13588" y="3792"/>
                    </a:cubicBezTo>
                    <a:cubicBezTo>
                      <a:pt x="13578" y="3792"/>
                      <a:pt x="13568" y="3792"/>
                      <a:pt x="13559" y="3792"/>
                    </a:cubicBezTo>
                    <a:cubicBezTo>
                      <a:pt x="12783" y="3792"/>
                      <a:pt x="12124" y="4360"/>
                      <a:pt x="12011" y="5125"/>
                    </a:cubicBezTo>
                    <a:cubicBezTo>
                      <a:pt x="12011" y="5139"/>
                      <a:pt x="12011" y="5153"/>
                      <a:pt x="12011" y="5168"/>
                    </a:cubicBezTo>
                    <a:cubicBezTo>
                      <a:pt x="10262" y="5440"/>
                      <a:pt x="8600" y="6142"/>
                      <a:pt x="7181" y="7203"/>
                    </a:cubicBezTo>
                    <a:cubicBezTo>
                      <a:pt x="7697" y="6644"/>
                      <a:pt x="8442" y="6214"/>
                      <a:pt x="9044" y="5755"/>
                    </a:cubicBezTo>
                    <a:cubicBezTo>
                      <a:pt x="9632" y="5340"/>
                      <a:pt x="10119" y="4809"/>
                      <a:pt x="10520" y="4222"/>
                    </a:cubicBezTo>
                    <a:cubicBezTo>
                      <a:pt x="11309" y="3032"/>
                      <a:pt x="11595" y="1585"/>
                      <a:pt x="11739" y="194"/>
                    </a:cubicBezTo>
                    <a:cubicBezTo>
                      <a:pt x="11753" y="180"/>
                      <a:pt x="11767" y="180"/>
                      <a:pt x="11782" y="180"/>
                    </a:cubicBezTo>
                    <a:cubicBezTo>
                      <a:pt x="11869" y="117"/>
                      <a:pt x="11804" y="0"/>
                      <a:pt x="117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2"/>
              <p:cNvSpPr/>
              <p:nvPr/>
            </p:nvSpPr>
            <p:spPr>
              <a:xfrm>
                <a:off x="5947370" y="1156125"/>
                <a:ext cx="222839" cy="81379"/>
              </a:xfrm>
              <a:custGeom>
                <a:rect b="b" l="l" r="r" t="t"/>
                <a:pathLst>
                  <a:path extrusionOk="0" h="2522" w="6906">
                    <a:moveTo>
                      <a:pt x="549" y="58"/>
                    </a:moveTo>
                    <a:cubicBezTo>
                      <a:pt x="1527" y="58"/>
                      <a:pt x="2502" y="779"/>
                      <a:pt x="3351" y="1178"/>
                    </a:cubicBezTo>
                    <a:cubicBezTo>
                      <a:pt x="4239" y="1593"/>
                      <a:pt x="5171" y="2095"/>
                      <a:pt x="6145" y="2353"/>
                    </a:cubicBezTo>
                    <a:cubicBezTo>
                      <a:pt x="5028" y="2296"/>
                      <a:pt x="3967" y="1808"/>
                      <a:pt x="2906" y="1464"/>
                    </a:cubicBezTo>
                    <a:cubicBezTo>
                      <a:pt x="2902" y="1463"/>
                      <a:pt x="2897" y="1462"/>
                      <a:pt x="2892" y="1462"/>
                    </a:cubicBezTo>
                    <a:cubicBezTo>
                      <a:pt x="2852" y="1462"/>
                      <a:pt x="2811" y="1512"/>
                      <a:pt x="2849" y="1550"/>
                    </a:cubicBezTo>
                    <a:cubicBezTo>
                      <a:pt x="3021" y="1751"/>
                      <a:pt x="3207" y="1952"/>
                      <a:pt x="3394" y="2138"/>
                    </a:cubicBezTo>
                    <a:cubicBezTo>
                      <a:pt x="3150" y="2009"/>
                      <a:pt x="2921" y="1837"/>
                      <a:pt x="2734" y="1622"/>
                    </a:cubicBezTo>
                    <a:cubicBezTo>
                      <a:pt x="2419" y="1335"/>
                      <a:pt x="2104" y="1020"/>
                      <a:pt x="1831" y="705"/>
                    </a:cubicBezTo>
                    <a:cubicBezTo>
                      <a:pt x="1811" y="679"/>
                      <a:pt x="1784" y="668"/>
                      <a:pt x="1758" y="668"/>
                    </a:cubicBezTo>
                    <a:cubicBezTo>
                      <a:pt x="1711" y="668"/>
                      <a:pt x="1669" y="706"/>
                      <a:pt x="1688" y="762"/>
                    </a:cubicBezTo>
                    <a:cubicBezTo>
                      <a:pt x="1788" y="991"/>
                      <a:pt x="1975" y="1278"/>
                      <a:pt x="1946" y="1536"/>
                    </a:cubicBezTo>
                    <a:cubicBezTo>
                      <a:pt x="1358" y="1049"/>
                      <a:pt x="986" y="332"/>
                      <a:pt x="212" y="88"/>
                    </a:cubicBezTo>
                    <a:cubicBezTo>
                      <a:pt x="324" y="68"/>
                      <a:pt x="437" y="58"/>
                      <a:pt x="549" y="58"/>
                    </a:cubicBezTo>
                    <a:close/>
                    <a:moveTo>
                      <a:pt x="659" y="0"/>
                    </a:moveTo>
                    <a:cubicBezTo>
                      <a:pt x="494" y="0"/>
                      <a:pt x="326" y="23"/>
                      <a:pt x="154" y="74"/>
                    </a:cubicBezTo>
                    <a:cubicBezTo>
                      <a:pt x="154" y="74"/>
                      <a:pt x="140" y="74"/>
                      <a:pt x="126" y="60"/>
                    </a:cubicBezTo>
                    <a:cubicBezTo>
                      <a:pt x="121" y="59"/>
                      <a:pt x="116" y="59"/>
                      <a:pt x="112" y="59"/>
                    </a:cubicBezTo>
                    <a:cubicBezTo>
                      <a:pt x="23" y="59"/>
                      <a:pt x="1" y="189"/>
                      <a:pt x="83" y="203"/>
                    </a:cubicBezTo>
                    <a:cubicBezTo>
                      <a:pt x="957" y="418"/>
                      <a:pt x="1287" y="1235"/>
                      <a:pt x="1946" y="1722"/>
                    </a:cubicBezTo>
                    <a:cubicBezTo>
                      <a:pt x="1963" y="1739"/>
                      <a:pt x="1984" y="1747"/>
                      <a:pt x="2005" y="1747"/>
                    </a:cubicBezTo>
                    <a:cubicBezTo>
                      <a:pt x="2037" y="1747"/>
                      <a:pt x="2066" y="1728"/>
                      <a:pt x="2075" y="1694"/>
                    </a:cubicBezTo>
                    <a:cubicBezTo>
                      <a:pt x="2132" y="1507"/>
                      <a:pt x="2104" y="1307"/>
                      <a:pt x="2018" y="1149"/>
                    </a:cubicBezTo>
                    <a:lnTo>
                      <a:pt x="2018" y="1149"/>
                    </a:lnTo>
                    <a:cubicBezTo>
                      <a:pt x="2247" y="1364"/>
                      <a:pt x="2491" y="1579"/>
                      <a:pt x="2720" y="1808"/>
                    </a:cubicBezTo>
                    <a:cubicBezTo>
                      <a:pt x="2964" y="2066"/>
                      <a:pt x="3250" y="2296"/>
                      <a:pt x="3623" y="2324"/>
                    </a:cubicBezTo>
                    <a:cubicBezTo>
                      <a:pt x="3627" y="2325"/>
                      <a:pt x="3631" y="2326"/>
                      <a:pt x="3635" y="2326"/>
                    </a:cubicBezTo>
                    <a:cubicBezTo>
                      <a:pt x="3684" y="2326"/>
                      <a:pt x="3706" y="2249"/>
                      <a:pt x="3666" y="2210"/>
                    </a:cubicBezTo>
                    <a:cubicBezTo>
                      <a:pt x="3465" y="2023"/>
                      <a:pt x="3265" y="1837"/>
                      <a:pt x="3078" y="1636"/>
                    </a:cubicBezTo>
                    <a:lnTo>
                      <a:pt x="3078" y="1636"/>
                    </a:lnTo>
                    <a:cubicBezTo>
                      <a:pt x="4163" y="1994"/>
                      <a:pt x="5203" y="2521"/>
                      <a:pt x="6358" y="2521"/>
                    </a:cubicBezTo>
                    <a:cubicBezTo>
                      <a:pt x="6501" y="2521"/>
                      <a:pt x="6644" y="2513"/>
                      <a:pt x="6790" y="2496"/>
                    </a:cubicBezTo>
                    <a:cubicBezTo>
                      <a:pt x="6876" y="2482"/>
                      <a:pt x="6905" y="2353"/>
                      <a:pt x="6819" y="2339"/>
                    </a:cubicBezTo>
                    <a:cubicBezTo>
                      <a:pt x="6102" y="2253"/>
                      <a:pt x="5443" y="1966"/>
                      <a:pt x="4784" y="1694"/>
                    </a:cubicBezTo>
                    <a:cubicBezTo>
                      <a:pt x="4110" y="1407"/>
                      <a:pt x="3451" y="1106"/>
                      <a:pt x="2792" y="791"/>
                    </a:cubicBezTo>
                    <a:cubicBezTo>
                      <a:pt x="2109" y="473"/>
                      <a:pt x="1417" y="0"/>
                      <a:pt x="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2"/>
              <p:cNvSpPr/>
              <p:nvPr/>
            </p:nvSpPr>
            <p:spPr>
              <a:xfrm>
                <a:off x="5906358" y="961456"/>
                <a:ext cx="132490" cy="184215"/>
              </a:xfrm>
              <a:custGeom>
                <a:rect b="b" l="l" r="r" t="t"/>
                <a:pathLst>
                  <a:path extrusionOk="0" h="5709" w="4106">
                    <a:moveTo>
                      <a:pt x="4005" y="188"/>
                    </a:moveTo>
                    <a:lnTo>
                      <a:pt x="4005" y="188"/>
                    </a:lnTo>
                    <a:cubicBezTo>
                      <a:pt x="3575" y="1134"/>
                      <a:pt x="3102" y="2051"/>
                      <a:pt x="2558" y="2939"/>
                    </a:cubicBezTo>
                    <a:cubicBezTo>
                      <a:pt x="1927" y="3928"/>
                      <a:pt x="1067" y="4674"/>
                      <a:pt x="207" y="5433"/>
                    </a:cubicBezTo>
                    <a:cubicBezTo>
                      <a:pt x="436" y="4588"/>
                      <a:pt x="422" y="3685"/>
                      <a:pt x="838" y="2896"/>
                    </a:cubicBezTo>
                    <a:cubicBezTo>
                      <a:pt x="967" y="3111"/>
                      <a:pt x="909" y="3412"/>
                      <a:pt x="924" y="3656"/>
                    </a:cubicBezTo>
                    <a:cubicBezTo>
                      <a:pt x="938" y="3957"/>
                      <a:pt x="866" y="4244"/>
                      <a:pt x="895" y="4545"/>
                    </a:cubicBezTo>
                    <a:cubicBezTo>
                      <a:pt x="895" y="4600"/>
                      <a:pt x="937" y="4632"/>
                      <a:pt x="978" y="4632"/>
                    </a:cubicBezTo>
                    <a:cubicBezTo>
                      <a:pt x="1001" y="4632"/>
                      <a:pt x="1023" y="4622"/>
                      <a:pt x="1038" y="4602"/>
                    </a:cubicBezTo>
                    <a:cubicBezTo>
                      <a:pt x="1325" y="4272"/>
                      <a:pt x="1511" y="3885"/>
                      <a:pt x="1612" y="3470"/>
                    </a:cubicBezTo>
                    <a:cubicBezTo>
                      <a:pt x="1698" y="3212"/>
                      <a:pt x="1726" y="2925"/>
                      <a:pt x="1784" y="2653"/>
                    </a:cubicBezTo>
                    <a:cubicBezTo>
                      <a:pt x="1827" y="2395"/>
                      <a:pt x="1884" y="1951"/>
                      <a:pt x="2085" y="1721"/>
                    </a:cubicBezTo>
                    <a:lnTo>
                      <a:pt x="2085" y="1721"/>
                    </a:lnTo>
                    <a:cubicBezTo>
                      <a:pt x="2128" y="2266"/>
                      <a:pt x="2013" y="2796"/>
                      <a:pt x="1956" y="3326"/>
                    </a:cubicBezTo>
                    <a:cubicBezTo>
                      <a:pt x="1937" y="3382"/>
                      <a:pt x="1985" y="3426"/>
                      <a:pt x="2033" y="3426"/>
                    </a:cubicBezTo>
                    <a:cubicBezTo>
                      <a:pt x="2059" y="3426"/>
                      <a:pt x="2084" y="3414"/>
                      <a:pt x="2099" y="3384"/>
                    </a:cubicBezTo>
                    <a:cubicBezTo>
                      <a:pt x="2414" y="2882"/>
                      <a:pt x="2658" y="2338"/>
                      <a:pt x="2916" y="1807"/>
                    </a:cubicBezTo>
                    <a:cubicBezTo>
                      <a:pt x="3188" y="1234"/>
                      <a:pt x="3475" y="575"/>
                      <a:pt x="4005" y="188"/>
                    </a:cubicBezTo>
                    <a:close/>
                    <a:moveTo>
                      <a:pt x="4015" y="1"/>
                    </a:moveTo>
                    <a:cubicBezTo>
                      <a:pt x="4001" y="1"/>
                      <a:pt x="3987" y="6"/>
                      <a:pt x="3977" y="16"/>
                    </a:cubicBezTo>
                    <a:cubicBezTo>
                      <a:pt x="3461" y="360"/>
                      <a:pt x="3203" y="904"/>
                      <a:pt x="2916" y="1449"/>
                    </a:cubicBezTo>
                    <a:cubicBezTo>
                      <a:pt x="2658" y="1951"/>
                      <a:pt x="2429" y="2452"/>
                      <a:pt x="2171" y="2954"/>
                    </a:cubicBezTo>
                    <a:cubicBezTo>
                      <a:pt x="2257" y="2481"/>
                      <a:pt x="2285" y="2008"/>
                      <a:pt x="2242" y="1549"/>
                    </a:cubicBezTo>
                    <a:cubicBezTo>
                      <a:pt x="2242" y="1493"/>
                      <a:pt x="2198" y="1454"/>
                      <a:pt x="2151" y="1454"/>
                    </a:cubicBezTo>
                    <a:cubicBezTo>
                      <a:pt x="2139" y="1454"/>
                      <a:pt x="2126" y="1457"/>
                      <a:pt x="2113" y="1463"/>
                    </a:cubicBezTo>
                    <a:cubicBezTo>
                      <a:pt x="1683" y="1678"/>
                      <a:pt x="1640" y="2352"/>
                      <a:pt x="1569" y="2768"/>
                    </a:cubicBezTo>
                    <a:cubicBezTo>
                      <a:pt x="1468" y="3298"/>
                      <a:pt x="1411" y="3900"/>
                      <a:pt x="1067" y="4330"/>
                    </a:cubicBezTo>
                    <a:cubicBezTo>
                      <a:pt x="1081" y="3799"/>
                      <a:pt x="1253" y="3068"/>
                      <a:pt x="881" y="2696"/>
                    </a:cubicBezTo>
                    <a:cubicBezTo>
                      <a:pt x="861" y="2683"/>
                      <a:pt x="839" y="2676"/>
                      <a:pt x="818" y="2676"/>
                    </a:cubicBezTo>
                    <a:cubicBezTo>
                      <a:pt x="792" y="2676"/>
                      <a:pt x="768" y="2687"/>
                      <a:pt x="752" y="2710"/>
                    </a:cubicBezTo>
                    <a:cubicBezTo>
                      <a:pt x="250" y="3613"/>
                      <a:pt x="322" y="4659"/>
                      <a:pt x="21" y="5620"/>
                    </a:cubicBezTo>
                    <a:cubicBezTo>
                      <a:pt x="0" y="5672"/>
                      <a:pt x="47" y="5708"/>
                      <a:pt x="91" y="5708"/>
                    </a:cubicBezTo>
                    <a:cubicBezTo>
                      <a:pt x="107" y="5708"/>
                      <a:pt x="124" y="5703"/>
                      <a:pt x="135" y="5691"/>
                    </a:cubicBezTo>
                    <a:cubicBezTo>
                      <a:pt x="967" y="4917"/>
                      <a:pt x="1798" y="4186"/>
                      <a:pt x="2457" y="3255"/>
                    </a:cubicBezTo>
                    <a:cubicBezTo>
                      <a:pt x="3131" y="2323"/>
                      <a:pt x="3590" y="1234"/>
                      <a:pt x="4034" y="173"/>
                    </a:cubicBezTo>
                    <a:cubicBezTo>
                      <a:pt x="4034" y="159"/>
                      <a:pt x="4048" y="159"/>
                      <a:pt x="4063" y="145"/>
                    </a:cubicBezTo>
                    <a:cubicBezTo>
                      <a:pt x="4091" y="130"/>
                      <a:pt x="4106" y="87"/>
                      <a:pt x="4077" y="44"/>
                    </a:cubicBezTo>
                    <a:cubicBezTo>
                      <a:pt x="4068" y="17"/>
                      <a:pt x="4041" y="1"/>
                      <a:pt x="40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2"/>
              <p:cNvSpPr/>
              <p:nvPr/>
            </p:nvSpPr>
            <p:spPr>
              <a:xfrm>
                <a:off x="5745149" y="1110241"/>
                <a:ext cx="66148" cy="151238"/>
              </a:xfrm>
              <a:custGeom>
                <a:rect b="b" l="l" r="r" t="t"/>
                <a:pathLst>
                  <a:path extrusionOk="0" h="4687" w="2050">
                    <a:moveTo>
                      <a:pt x="254" y="210"/>
                    </a:moveTo>
                    <a:cubicBezTo>
                      <a:pt x="331" y="210"/>
                      <a:pt x="349" y="307"/>
                      <a:pt x="316" y="507"/>
                    </a:cubicBezTo>
                    <a:cubicBezTo>
                      <a:pt x="316" y="665"/>
                      <a:pt x="301" y="822"/>
                      <a:pt x="258" y="966"/>
                    </a:cubicBezTo>
                    <a:cubicBezTo>
                      <a:pt x="230" y="1195"/>
                      <a:pt x="230" y="1410"/>
                      <a:pt x="244" y="1639"/>
                    </a:cubicBezTo>
                    <a:cubicBezTo>
                      <a:pt x="301" y="2141"/>
                      <a:pt x="416" y="2643"/>
                      <a:pt x="588" y="3116"/>
                    </a:cubicBezTo>
                    <a:cubicBezTo>
                      <a:pt x="602" y="3151"/>
                      <a:pt x="635" y="3169"/>
                      <a:pt x="665" y="3169"/>
                    </a:cubicBezTo>
                    <a:cubicBezTo>
                      <a:pt x="696" y="3169"/>
                      <a:pt x="724" y="3151"/>
                      <a:pt x="731" y="3116"/>
                    </a:cubicBezTo>
                    <a:cubicBezTo>
                      <a:pt x="803" y="2815"/>
                      <a:pt x="832" y="2499"/>
                      <a:pt x="803" y="2184"/>
                    </a:cubicBezTo>
                    <a:cubicBezTo>
                      <a:pt x="803" y="2112"/>
                      <a:pt x="789" y="2026"/>
                      <a:pt x="789" y="1955"/>
                    </a:cubicBezTo>
                    <a:cubicBezTo>
                      <a:pt x="760" y="1826"/>
                      <a:pt x="832" y="1682"/>
                      <a:pt x="961" y="1625"/>
                    </a:cubicBezTo>
                    <a:lnTo>
                      <a:pt x="961" y="1625"/>
                    </a:lnTo>
                    <a:cubicBezTo>
                      <a:pt x="989" y="1840"/>
                      <a:pt x="975" y="2041"/>
                      <a:pt x="918" y="2241"/>
                    </a:cubicBezTo>
                    <a:cubicBezTo>
                      <a:pt x="789" y="2815"/>
                      <a:pt x="903" y="3431"/>
                      <a:pt x="1204" y="3933"/>
                    </a:cubicBezTo>
                    <a:cubicBezTo>
                      <a:pt x="1219" y="3954"/>
                      <a:pt x="1240" y="3965"/>
                      <a:pt x="1262" y="3965"/>
                    </a:cubicBezTo>
                    <a:cubicBezTo>
                      <a:pt x="1283" y="3965"/>
                      <a:pt x="1305" y="3954"/>
                      <a:pt x="1319" y="3933"/>
                    </a:cubicBezTo>
                    <a:cubicBezTo>
                      <a:pt x="1462" y="3603"/>
                      <a:pt x="1276" y="3259"/>
                      <a:pt x="1319" y="2915"/>
                    </a:cubicBezTo>
                    <a:lnTo>
                      <a:pt x="1319" y="2915"/>
                    </a:lnTo>
                    <a:cubicBezTo>
                      <a:pt x="1434" y="3173"/>
                      <a:pt x="1520" y="3417"/>
                      <a:pt x="1634" y="3675"/>
                    </a:cubicBezTo>
                    <a:cubicBezTo>
                      <a:pt x="1778" y="3918"/>
                      <a:pt x="1864" y="4191"/>
                      <a:pt x="1907" y="4477"/>
                    </a:cubicBezTo>
                    <a:cubicBezTo>
                      <a:pt x="1104" y="3990"/>
                      <a:pt x="516" y="3460"/>
                      <a:pt x="258" y="2528"/>
                    </a:cubicBezTo>
                    <a:cubicBezTo>
                      <a:pt x="43" y="1797"/>
                      <a:pt x="101" y="1009"/>
                      <a:pt x="129" y="263"/>
                    </a:cubicBezTo>
                    <a:cubicBezTo>
                      <a:pt x="144" y="263"/>
                      <a:pt x="172" y="249"/>
                      <a:pt x="172" y="235"/>
                    </a:cubicBezTo>
                    <a:cubicBezTo>
                      <a:pt x="205" y="219"/>
                      <a:pt x="232" y="210"/>
                      <a:pt x="254" y="210"/>
                    </a:cubicBezTo>
                    <a:close/>
                    <a:moveTo>
                      <a:pt x="206" y="1"/>
                    </a:moveTo>
                    <a:cubicBezTo>
                      <a:pt x="159" y="1"/>
                      <a:pt x="109" y="47"/>
                      <a:pt x="58" y="163"/>
                    </a:cubicBezTo>
                    <a:cubicBezTo>
                      <a:pt x="43" y="206"/>
                      <a:pt x="72" y="249"/>
                      <a:pt x="101" y="263"/>
                    </a:cubicBezTo>
                    <a:cubicBezTo>
                      <a:pt x="43" y="1066"/>
                      <a:pt x="0" y="1883"/>
                      <a:pt x="187" y="2686"/>
                    </a:cubicBezTo>
                    <a:cubicBezTo>
                      <a:pt x="416" y="3646"/>
                      <a:pt x="1118" y="4191"/>
                      <a:pt x="1935" y="4678"/>
                    </a:cubicBezTo>
                    <a:cubicBezTo>
                      <a:pt x="1948" y="4684"/>
                      <a:pt x="1960" y="4687"/>
                      <a:pt x="1972" y="4687"/>
                    </a:cubicBezTo>
                    <a:cubicBezTo>
                      <a:pt x="2015" y="4687"/>
                      <a:pt x="2050" y="4651"/>
                      <a:pt x="2050" y="4606"/>
                    </a:cubicBezTo>
                    <a:cubicBezTo>
                      <a:pt x="2050" y="4348"/>
                      <a:pt x="1993" y="4090"/>
                      <a:pt x="1878" y="3861"/>
                    </a:cubicBezTo>
                    <a:cubicBezTo>
                      <a:pt x="1706" y="3474"/>
                      <a:pt x="1563" y="3058"/>
                      <a:pt x="1362" y="2686"/>
                    </a:cubicBezTo>
                    <a:cubicBezTo>
                      <a:pt x="1348" y="2664"/>
                      <a:pt x="1323" y="2653"/>
                      <a:pt x="1297" y="2653"/>
                    </a:cubicBezTo>
                    <a:cubicBezTo>
                      <a:pt x="1272" y="2653"/>
                      <a:pt x="1247" y="2664"/>
                      <a:pt x="1233" y="2686"/>
                    </a:cubicBezTo>
                    <a:cubicBezTo>
                      <a:pt x="1090" y="3030"/>
                      <a:pt x="1290" y="3374"/>
                      <a:pt x="1247" y="3718"/>
                    </a:cubicBezTo>
                    <a:cubicBezTo>
                      <a:pt x="1018" y="3273"/>
                      <a:pt x="946" y="2757"/>
                      <a:pt x="1032" y="2270"/>
                    </a:cubicBezTo>
                    <a:cubicBezTo>
                      <a:pt x="1133" y="1983"/>
                      <a:pt x="1104" y="1668"/>
                      <a:pt x="989" y="1381"/>
                    </a:cubicBezTo>
                    <a:cubicBezTo>
                      <a:pt x="979" y="1360"/>
                      <a:pt x="953" y="1347"/>
                      <a:pt x="929" y="1347"/>
                    </a:cubicBezTo>
                    <a:cubicBezTo>
                      <a:pt x="920" y="1347"/>
                      <a:pt x="911" y="1349"/>
                      <a:pt x="903" y="1353"/>
                    </a:cubicBezTo>
                    <a:cubicBezTo>
                      <a:pt x="731" y="1467"/>
                      <a:pt x="645" y="1654"/>
                      <a:pt x="660" y="1840"/>
                    </a:cubicBezTo>
                    <a:cubicBezTo>
                      <a:pt x="631" y="2155"/>
                      <a:pt x="660" y="2456"/>
                      <a:pt x="631" y="2772"/>
                    </a:cubicBezTo>
                    <a:cubicBezTo>
                      <a:pt x="545" y="2442"/>
                      <a:pt x="473" y="2112"/>
                      <a:pt x="416" y="1768"/>
                    </a:cubicBezTo>
                    <a:cubicBezTo>
                      <a:pt x="373" y="1381"/>
                      <a:pt x="445" y="1023"/>
                      <a:pt x="459" y="636"/>
                    </a:cubicBezTo>
                    <a:cubicBezTo>
                      <a:pt x="470" y="472"/>
                      <a:pt x="356" y="1"/>
                      <a:pt x="2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9" name="Google Shape;1449;p22"/>
            <p:cNvGrpSpPr/>
            <p:nvPr/>
          </p:nvGrpSpPr>
          <p:grpSpPr>
            <a:xfrm>
              <a:off x="7832255" y="-19"/>
              <a:ext cx="661839" cy="859219"/>
              <a:chOff x="7773130" y="-19"/>
              <a:chExt cx="661839" cy="859219"/>
            </a:xfrm>
          </p:grpSpPr>
          <p:sp>
            <p:nvSpPr>
              <p:cNvPr id="1450" name="Google Shape;1450;p22"/>
              <p:cNvSpPr/>
              <p:nvPr/>
            </p:nvSpPr>
            <p:spPr>
              <a:xfrm>
                <a:off x="7773130" y="-19"/>
                <a:ext cx="661839" cy="859219"/>
              </a:xfrm>
              <a:custGeom>
                <a:rect b="b" l="l" r="r" t="t"/>
                <a:pathLst>
                  <a:path extrusionOk="0" h="26628" w="20511">
                    <a:moveTo>
                      <a:pt x="16741" y="11109"/>
                    </a:moveTo>
                    <a:cubicBezTo>
                      <a:pt x="17572" y="11109"/>
                      <a:pt x="18375" y="11438"/>
                      <a:pt x="18948" y="12026"/>
                    </a:cubicBezTo>
                    <a:cubicBezTo>
                      <a:pt x="20023" y="13130"/>
                      <a:pt x="20252" y="14921"/>
                      <a:pt x="20309" y="16440"/>
                    </a:cubicBezTo>
                    <a:cubicBezTo>
                      <a:pt x="19836" y="15681"/>
                      <a:pt x="18761" y="15208"/>
                      <a:pt x="18059" y="14792"/>
                    </a:cubicBezTo>
                    <a:cubicBezTo>
                      <a:pt x="17357" y="14391"/>
                      <a:pt x="16612" y="14061"/>
                      <a:pt x="15909" y="13646"/>
                    </a:cubicBezTo>
                    <a:cubicBezTo>
                      <a:pt x="15365" y="13316"/>
                      <a:pt x="14619" y="12757"/>
                      <a:pt x="14390" y="12112"/>
                    </a:cubicBezTo>
                    <a:cubicBezTo>
                      <a:pt x="14834" y="11324"/>
                      <a:pt x="15924" y="11109"/>
                      <a:pt x="16741" y="11109"/>
                    </a:cubicBezTo>
                    <a:close/>
                    <a:moveTo>
                      <a:pt x="11534" y="16970"/>
                    </a:moveTo>
                    <a:cubicBezTo>
                      <a:pt x="11812" y="16970"/>
                      <a:pt x="12092" y="16999"/>
                      <a:pt x="12369" y="17057"/>
                    </a:cubicBezTo>
                    <a:cubicBezTo>
                      <a:pt x="12856" y="17171"/>
                      <a:pt x="13186" y="17544"/>
                      <a:pt x="13458" y="17931"/>
                    </a:cubicBezTo>
                    <a:cubicBezTo>
                      <a:pt x="12383" y="19637"/>
                      <a:pt x="10463" y="20382"/>
                      <a:pt x="8542" y="20683"/>
                    </a:cubicBezTo>
                    <a:cubicBezTo>
                      <a:pt x="7152" y="20898"/>
                      <a:pt x="5059" y="20898"/>
                      <a:pt x="3970" y="22001"/>
                    </a:cubicBezTo>
                    <a:lnTo>
                      <a:pt x="3970" y="22001"/>
                    </a:lnTo>
                    <a:cubicBezTo>
                      <a:pt x="4658" y="20454"/>
                      <a:pt x="5819" y="19178"/>
                      <a:pt x="7281" y="18361"/>
                    </a:cubicBezTo>
                    <a:cubicBezTo>
                      <a:pt x="8299" y="17788"/>
                      <a:pt x="9388" y="17358"/>
                      <a:pt x="10535" y="17100"/>
                    </a:cubicBezTo>
                    <a:cubicBezTo>
                      <a:pt x="10858" y="17013"/>
                      <a:pt x="11194" y="16970"/>
                      <a:pt x="11534" y="16970"/>
                    </a:cubicBezTo>
                    <a:close/>
                    <a:moveTo>
                      <a:pt x="10337" y="23017"/>
                    </a:moveTo>
                    <a:cubicBezTo>
                      <a:pt x="10333" y="23021"/>
                      <a:pt x="10330" y="23023"/>
                      <a:pt x="10330" y="23023"/>
                    </a:cubicBezTo>
                    <a:cubicBezTo>
                      <a:pt x="10330" y="23023"/>
                      <a:pt x="10331" y="23022"/>
                      <a:pt x="10334" y="23019"/>
                    </a:cubicBezTo>
                    <a:lnTo>
                      <a:pt x="10337" y="23017"/>
                    </a:lnTo>
                    <a:close/>
                    <a:moveTo>
                      <a:pt x="10406" y="22861"/>
                    </a:moveTo>
                    <a:cubicBezTo>
                      <a:pt x="9560" y="23521"/>
                      <a:pt x="8643" y="24094"/>
                      <a:pt x="7682" y="24581"/>
                    </a:cubicBezTo>
                    <a:cubicBezTo>
                      <a:pt x="6622" y="25155"/>
                      <a:pt x="5489" y="25585"/>
                      <a:pt x="4314" y="25843"/>
                    </a:cubicBezTo>
                    <a:cubicBezTo>
                      <a:pt x="5575" y="25241"/>
                      <a:pt x="6908" y="24796"/>
                      <a:pt x="8127" y="24080"/>
                    </a:cubicBezTo>
                    <a:cubicBezTo>
                      <a:pt x="8194" y="24039"/>
                      <a:pt x="8160" y="23935"/>
                      <a:pt x="8084" y="23935"/>
                    </a:cubicBezTo>
                    <a:cubicBezTo>
                      <a:pt x="8079" y="23935"/>
                      <a:pt x="8074" y="23935"/>
                      <a:pt x="8069" y="23936"/>
                    </a:cubicBezTo>
                    <a:lnTo>
                      <a:pt x="8069" y="23922"/>
                    </a:lnTo>
                    <a:cubicBezTo>
                      <a:pt x="7453" y="23994"/>
                      <a:pt x="6851" y="24137"/>
                      <a:pt x="6220" y="24151"/>
                    </a:cubicBezTo>
                    <a:cubicBezTo>
                      <a:pt x="6607" y="23994"/>
                      <a:pt x="7009" y="23893"/>
                      <a:pt x="7410" y="23850"/>
                    </a:cubicBezTo>
                    <a:cubicBezTo>
                      <a:pt x="8041" y="23750"/>
                      <a:pt x="8643" y="23521"/>
                      <a:pt x="9288" y="23492"/>
                    </a:cubicBezTo>
                    <a:cubicBezTo>
                      <a:pt x="9402" y="23492"/>
                      <a:pt x="9417" y="23306"/>
                      <a:pt x="9288" y="23291"/>
                    </a:cubicBezTo>
                    <a:cubicBezTo>
                      <a:pt x="9173" y="23286"/>
                      <a:pt x="9058" y="23283"/>
                      <a:pt x="8944" y="23283"/>
                    </a:cubicBezTo>
                    <a:cubicBezTo>
                      <a:pt x="8484" y="23283"/>
                      <a:pt x="8023" y="23320"/>
                      <a:pt x="7553" y="23320"/>
                    </a:cubicBezTo>
                    <a:cubicBezTo>
                      <a:pt x="8471" y="22976"/>
                      <a:pt x="9474" y="23076"/>
                      <a:pt x="10406" y="22861"/>
                    </a:cubicBezTo>
                    <a:close/>
                    <a:moveTo>
                      <a:pt x="9501" y="22061"/>
                    </a:moveTo>
                    <a:cubicBezTo>
                      <a:pt x="10009" y="22061"/>
                      <a:pt x="10519" y="22132"/>
                      <a:pt x="11022" y="22288"/>
                    </a:cubicBezTo>
                    <a:cubicBezTo>
                      <a:pt x="10950" y="22374"/>
                      <a:pt x="10879" y="22460"/>
                      <a:pt x="10807" y="22532"/>
                    </a:cubicBezTo>
                    <a:lnTo>
                      <a:pt x="10793" y="22532"/>
                    </a:lnTo>
                    <a:cubicBezTo>
                      <a:pt x="10764" y="22560"/>
                      <a:pt x="10735" y="22589"/>
                      <a:pt x="10707" y="22618"/>
                    </a:cubicBezTo>
                    <a:cubicBezTo>
                      <a:pt x="9517" y="22990"/>
                      <a:pt x="8227" y="22704"/>
                      <a:pt x="7095" y="23320"/>
                    </a:cubicBezTo>
                    <a:cubicBezTo>
                      <a:pt x="7009" y="23363"/>
                      <a:pt x="7037" y="23492"/>
                      <a:pt x="7123" y="23492"/>
                    </a:cubicBezTo>
                    <a:cubicBezTo>
                      <a:pt x="7269" y="23504"/>
                      <a:pt x="7414" y="23509"/>
                      <a:pt x="7558" y="23509"/>
                    </a:cubicBezTo>
                    <a:cubicBezTo>
                      <a:pt x="7756" y="23509"/>
                      <a:pt x="7951" y="23500"/>
                      <a:pt x="8141" y="23492"/>
                    </a:cubicBezTo>
                    <a:lnTo>
                      <a:pt x="8141" y="23492"/>
                    </a:lnTo>
                    <a:cubicBezTo>
                      <a:pt x="7883" y="23564"/>
                      <a:pt x="7639" y="23621"/>
                      <a:pt x="7367" y="23678"/>
                    </a:cubicBezTo>
                    <a:cubicBezTo>
                      <a:pt x="6851" y="23764"/>
                      <a:pt x="6306" y="23836"/>
                      <a:pt x="5876" y="24166"/>
                    </a:cubicBezTo>
                    <a:cubicBezTo>
                      <a:pt x="5805" y="24209"/>
                      <a:pt x="5862" y="24309"/>
                      <a:pt x="5919" y="24309"/>
                    </a:cubicBezTo>
                    <a:cubicBezTo>
                      <a:pt x="6002" y="24315"/>
                      <a:pt x="6083" y="24317"/>
                      <a:pt x="6165" y="24317"/>
                    </a:cubicBezTo>
                    <a:cubicBezTo>
                      <a:pt x="6678" y="24317"/>
                      <a:pt x="7173" y="24211"/>
                      <a:pt x="7668" y="24137"/>
                    </a:cubicBezTo>
                    <a:lnTo>
                      <a:pt x="7668" y="24137"/>
                    </a:lnTo>
                    <a:cubicBezTo>
                      <a:pt x="6392" y="24811"/>
                      <a:pt x="5002" y="25269"/>
                      <a:pt x="3712" y="25943"/>
                    </a:cubicBezTo>
                    <a:cubicBezTo>
                      <a:pt x="3631" y="25997"/>
                      <a:pt x="3678" y="26116"/>
                      <a:pt x="3756" y="26116"/>
                    </a:cubicBezTo>
                    <a:cubicBezTo>
                      <a:pt x="3761" y="26116"/>
                      <a:pt x="3765" y="26116"/>
                      <a:pt x="3770" y="26115"/>
                    </a:cubicBezTo>
                    <a:cubicBezTo>
                      <a:pt x="5131" y="25929"/>
                      <a:pt x="6378" y="25398"/>
                      <a:pt x="7582" y="24768"/>
                    </a:cubicBezTo>
                    <a:cubicBezTo>
                      <a:pt x="8561" y="24271"/>
                      <a:pt x="9540" y="23718"/>
                      <a:pt x="10366" y="22998"/>
                    </a:cubicBezTo>
                    <a:lnTo>
                      <a:pt x="10366" y="22998"/>
                    </a:lnTo>
                    <a:lnTo>
                      <a:pt x="10664" y="22804"/>
                    </a:lnTo>
                    <a:cubicBezTo>
                      <a:pt x="10664" y="22804"/>
                      <a:pt x="10678" y="22790"/>
                      <a:pt x="10678" y="22790"/>
                    </a:cubicBezTo>
                    <a:cubicBezTo>
                      <a:pt x="10707" y="22775"/>
                      <a:pt x="10735" y="22775"/>
                      <a:pt x="10750" y="22761"/>
                    </a:cubicBezTo>
                    <a:cubicBezTo>
                      <a:pt x="10807" y="22747"/>
                      <a:pt x="10821" y="22704"/>
                      <a:pt x="10807" y="22661"/>
                    </a:cubicBezTo>
                    <a:cubicBezTo>
                      <a:pt x="10907" y="22560"/>
                      <a:pt x="10993" y="22460"/>
                      <a:pt x="11079" y="22360"/>
                    </a:cubicBezTo>
                    <a:lnTo>
                      <a:pt x="11079" y="22360"/>
                    </a:lnTo>
                    <a:cubicBezTo>
                      <a:pt x="11781" y="23463"/>
                      <a:pt x="10879" y="24438"/>
                      <a:pt x="9947" y="24983"/>
                    </a:cubicBezTo>
                    <a:cubicBezTo>
                      <a:pt x="9044" y="25527"/>
                      <a:pt x="7969" y="25800"/>
                      <a:pt x="6951" y="26029"/>
                    </a:cubicBezTo>
                    <a:cubicBezTo>
                      <a:pt x="5802" y="26273"/>
                      <a:pt x="4626" y="26357"/>
                      <a:pt x="3445" y="26357"/>
                    </a:cubicBezTo>
                    <a:cubicBezTo>
                      <a:pt x="2478" y="26357"/>
                      <a:pt x="1507" y="26301"/>
                      <a:pt x="545" y="26230"/>
                    </a:cubicBezTo>
                    <a:cubicBezTo>
                      <a:pt x="1304" y="26029"/>
                      <a:pt x="2021" y="25742"/>
                      <a:pt x="2695" y="25341"/>
                    </a:cubicBezTo>
                    <a:cubicBezTo>
                      <a:pt x="3440" y="24897"/>
                      <a:pt x="4114" y="24323"/>
                      <a:pt x="4816" y="23822"/>
                    </a:cubicBezTo>
                    <a:cubicBezTo>
                      <a:pt x="6158" y="22831"/>
                      <a:pt x="7821" y="22061"/>
                      <a:pt x="9501" y="22061"/>
                    </a:cubicBezTo>
                    <a:close/>
                    <a:moveTo>
                      <a:pt x="14161" y="16913"/>
                    </a:moveTo>
                    <a:cubicBezTo>
                      <a:pt x="15078" y="17458"/>
                      <a:pt x="16024" y="18117"/>
                      <a:pt x="16483" y="19106"/>
                    </a:cubicBezTo>
                    <a:cubicBezTo>
                      <a:pt x="16913" y="20024"/>
                      <a:pt x="16655" y="21141"/>
                      <a:pt x="16425" y="22073"/>
                    </a:cubicBezTo>
                    <a:cubicBezTo>
                      <a:pt x="16053" y="23535"/>
                      <a:pt x="15594" y="24968"/>
                      <a:pt x="15049" y="26373"/>
                    </a:cubicBezTo>
                    <a:cubicBezTo>
                      <a:pt x="14232" y="25011"/>
                      <a:pt x="13516" y="23578"/>
                      <a:pt x="13315" y="21987"/>
                    </a:cubicBezTo>
                    <a:cubicBezTo>
                      <a:pt x="13200" y="21041"/>
                      <a:pt x="13372" y="20167"/>
                      <a:pt x="13602" y="19264"/>
                    </a:cubicBezTo>
                    <a:cubicBezTo>
                      <a:pt x="13802" y="18504"/>
                      <a:pt x="14103" y="17702"/>
                      <a:pt x="14161" y="16913"/>
                    </a:cubicBezTo>
                    <a:close/>
                    <a:moveTo>
                      <a:pt x="9718" y="1"/>
                    </a:moveTo>
                    <a:cubicBezTo>
                      <a:pt x="11624" y="2581"/>
                      <a:pt x="12957" y="5533"/>
                      <a:pt x="13630" y="8672"/>
                    </a:cubicBezTo>
                    <a:cubicBezTo>
                      <a:pt x="14161" y="11066"/>
                      <a:pt x="14490" y="13703"/>
                      <a:pt x="14046" y="16139"/>
                    </a:cubicBezTo>
                    <a:cubicBezTo>
                      <a:pt x="13946" y="16698"/>
                      <a:pt x="13802" y="17243"/>
                      <a:pt x="13616" y="17773"/>
                    </a:cubicBezTo>
                    <a:cubicBezTo>
                      <a:pt x="13616" y="17763"/>
                      <a:pt x="13609" y="17753"/>
                      <a:pt x="13595" y="17753"/>
                    </a:cubicBezTo>
                    <a:cubicBezTo>
                      <a:pt x="13589" y="17753"/>
                      <a:pt x="13581" y="17755"/>
                      <a:pt x="13573" y="17759"/>
                    </a:cubicBezTo>
                    <a:cubicBezTo>
                      <a:pt x="13075" y="17064"/>
                      <a:pt x="12445" y="16777"/>
                      <a:pt x="11606" y="16777"/>
                    </a:cubicBezTo>
                    <a:cubicBezTo>
                      <a:pt x="11528" y="16777"/>
                      <a:pt x="11448" y="16779"/>
                      <a:pt x="11366" y="16784"/>
                    </a:cubicBezTo>
                    <a:cubicBezTo>
                      <a:pt x="10119" y="16842"/>
                      <a:pt x="8800" y="17372"/>
                      <a:pt x="7697" y="17917"/>
                    </a:cubicBezTo>
                    <a:cubicBezTo>
                      <a:pt x="5690" y="18906"/>
                      <a:pt x="4257" y="20454"/>
                      <a:pt x="3555" y="22575"/>
                    </a:cubicBezTo>
                    <a:cubicBezTo>
                      <a:pt x="3537" y="22646"/>
                      <a:pt x="3590" y="22695"/>
                      <a:pt x="3644" y="22695"/>
                    </a:cubicBezTo>
                    <a:cubicBezTo>
                      <a:pt x="3677" y="22695"/>
                      <a:pt x="3710" y="22676"/>
                      <a:pt x="3727" y="22632"/>
                    </a:cubicBezTo>
                    <a:cubicBezTo>
                      <a:pt x="4243" y="21600"/>
                      <a:pt x="5590" y="21299"/>
                      <a:pt x="6636" y="21098"/>
                    </a:cubicBezTo>
                    <a:cubicBezTo>
                      <a:pt x="7682" y="20898"/>
                      <a:pt x="8757" y="20840"/>
                      <a:pt x="9804" y="20554"/>
                    </a:cubicBezTo>
                    <a:cubicBezTo>
                      <a:pt x="11294" y="20153"/>
                      <a:pt x="12713" y="19350"/>
                      <a:pt x="13501" y="18003"/>
                    </a:cubicBezTo>
                    <a:cubicBezTo>
                      <a:pt x="13516" y="18017"/>
                      <a:pt x="13530" y="18017"/>
                      <a:pt x="13544" y="18031"/>
                    </a:cubicBezTo>
                    <a:cubicBezTo>
                      <a:pt x="12985" y="19579"/>
                      <a:pt x="12140" y="21012"/>
                      <a:pt x="11051" y="22245"/>
                    </a:cubicBezTo>
                    <a:cubicBezTo>
                      <a:pt x="10522" y="22027"/>
                      <a:pt x="9969" y="21933"/>
                      <a:pt x="9411" y="21933"/>
                    </a:cubicBezTo>
                    <a:cubicBezTo>
                      <a:pt x="8062" y="21933"/>
                      <a:pt x="6682" y="22483"/>
                      <a:pt x="5547" y="23162"/>
                    </a:cubicBezTo>
                    <a:cubicBezTo>
                      <a:pt x="4758" y="23635"/>
                      <a:pt x="4042" y="24237"/>
                      <a:pt x="3297" y="24782"/>
                    </a:cubicBezTo>
                    <a:cubicBezTo>
                      <a:pt x="2322" y="25456"/>
                      <a:pt x="1233" y="25943"/>
                      <a:pt x="86" y="26201"/>
                    </a:cubicBezTo>
                    <a:cubicBezTo>
                      <a:pt x="0" y="26215"/>
                      <a:pt x="0" y="26330"/>
                      <a:pt x="86" y="26344"/>
                    </a:cubicBezTo>
                    <a:cubicBezTo>
                      <a:pt x="1149" y="26431"/>
                      <a:pt x="2209" y="26495"/>
                      <a:pt x="3265" y="26495"/>
                    </a:cubicBezTo>
                    <a:cubicBezTo>
                      <a:pt x="4816" y="26495"/>
                      <a:pt x="6357" y="26358"/>
                      <a:pt x="7883" y="25957"/>
                    </a:cubicBezTo>
                    <a:cubicBezTo>
                      <a:pt x="8929" y="25685"/>
                      <a:pt x="9961" y="25284"/>
                      <a:pt x="10793" y="24581"/>
                    </a:cubicBezTo>
                    <a:cubicBezTo>
                      <a:pt x="11481" y="24008"/>
                      <a:pt x="11724" y="23048"/>
                      <a:pt x="11223" y="22274"/>
                    </a:cubicBezTo>
                    <a:cubicBezTo>
                      <a:pt x="11223" y="22259"/>
                      <a:pt x="11208" y="22245"/>
                      <a:pt x="11194" y="22245"/>
                    </a:cubicBezTo>
                    <a:cubicBezTo>
                      <a:pt x="12555" y="20740"/>
                      <a:pt x="13516" y="18920"/>
                      <a:pt x="14003" y="16956"/>
                    </a:cubicBezTo>
                    <a:lnTo>
                      <a:pt x="14003" y="16956"/>
                    </a:lnTo>
                    <a:cubicBezTo>
                      <a:pt x="13946" y="17831"/>
                      <a:pt x="13602" y="18748"/>
                      <a:pt x="13401" y="19594"/>
                    </a:cubicBezTo>
                    <a:cubicBezTo>
                      <a:pt x="13186" y="20382"/>
                      <a:pt x="13129" y="21199"/>
                      <a:pt x="13200" y="22001"/>
                    </a:cubicBezTo>
                    <a:cubicBezTo>
                      <a:pt x="13358" y="23621"/>
                      <a:pt x="14146" y="25112"/>
                      <a:pt x="15021" y="26445"/>
                    </a:cubicBezTo>
                    <a:cubicBezTo>
                      <a:pt x="15021" y="26459"/>
                      <a:pt x="15006" y="26473"/>
                      <a:pt x="15006" y="26488"/>
                    </a:cubicBezTo>
                    <a:cubicBezTo>
                      <a:pt x="14979" y="26569"/>
                      <a:pt x="15043" y="26627"/>
                      <a:pt x="15108" y="26627"/>
                    </a:cubicBezTo>
                    <a:cubicBezTo>
                      <a:pt x="15147" y="26627"/>
                      <a:pt x="15186" y="26607"/>
                      <a:pt x="15207" y="26559"/>
                    </a:cubicBezTo>
                    <a:cubicBezTo>
                      <a:pt x="15780" y="24983"/>
                      <a:pt x="16368" y="23392"/>
                      <a:pt x="16712" y="21743"/>
                    </a:cubicBezTo>
                    <a:cubicBezTo>
                      <a:pt x="16913" y="20783"/>
                      <a:pt x="17056" y="19823"/>
                      <a:pt x="16612" y="18891"/>
                    </a:cubicBezTo>
                    <a:cubicBezTo>
                      <a:pt x="16139" y="17874"/>
                      <a:pt x="15078" y="17243"/>
                      <a:pt x="14132" y="16727"/>
                    </a:cubicBezTo>
                    <a:lnTo>
                      <a:pt x="14075" y="16727"/>
                    </a:lnTo>
                    <a:cubicBezTo>
                      <a:pt x="14075" y="16698"/>
                      <a:pt x="14089" y="16684"/>
                      <a:pt x="14089" y="16670"/>
                    </a:cubicBezTo>
                    <a:cubicBezTo>
                      <a:pt x="14404" y="15279"/>
                      <a:pt x="14505" y="13846"/>
                      <a:pt x="14376" y="12442"/>
                    </a:cubicBezTo>
                    <a:lnTo>
                      <a:pt x="14376" y="12442"/>
                    </a:lnTo>
                    <a:cubicBezTo>
                      <a:pt x="14734" y="13273"/>
                      <a:pt x="15924" y="13904"/>
                      <a:pt x="16597" y="14248"/>
                    </a:cubicBezTo>
                    <a:cubicBezTo>
                      <a:pt x="17386" y="14649"/>
                      <a:pt x="18145" y="15079"/>
                      <a:pt x="18876" y="15552"/>
                    </a:cubicBezTo>
                    <a:cubicBezTo>
                      <a:pt x="19435" y="15896"/>
                      <a:pt x="20109" y="16268"/>
                      <a:pt x="20309" y="16942"/>
                    </a:cubicBezTo>
                    <a:cubicBezTo>
                      <a:pt x="20324" y="16985"/>
                      <a:pt x="20374" y="17010"/>
                      <a:pt x="20421" y="17010"/>
                    </a:cubicBezTo>
                    <a:cubicBezTo>
                      <a:pt x="20467" y="17010"/>
                      <a:pt x="20510" y="16985"/>
                      <a:pt x="20510" y="16928"/>
                    </a:cubicBezTo>
                    <a:cubicBezTo>
                      <a:pt x="20424" y="15050"/>
                      <a:pt x="20266" y="12757"/>
                      <a:pt x="18633" y="11524"/>
                    </a:cubicBezTo>
                    <a:cubicBezTo>
                      <a:pt x="18063" y="11091"/>
                      <a:pt x="17343" y="10925"/>
                      <a:pt x="16640" y="10925"/>
                    </a:cubicBezTo>
                    <a:cubicBezTo>
                      <a:pt x="16529" y="10925"/>
                      <a:pt x="16419" y="10929"/>
                      <a:pt x="16311" y="10937"/>
                    </a:cubicBezTo>
                    <a:cubicBezTo>
                      <a:pt x="15580" y="10994"/>
                      <a:pt x="14748" y="11266"/>
                      <a:pt x="14333" y="11883"/>
                    </a:cubicBezTo>
                    <a:cubicBezTo>
                      <a:pt x="14232" y="10894"/>
                      <a:pt x="14075" y="9919"/>
                      <a:pt x="13888" y="8959"/>
                    </a:cubicBezTo>
                    <a:cubicBezTo>
                      <a:pt x="13272" y="5720"/>
                      <a:pt x="11953" y="2667"/>
                      <a:pt x="1000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2"/>
              <p:cNvSpPr/>
              <p:nvPr/>
            </p:nvSpPr>
            <p:spPr>
              <a:xfrm>
                <a:off x="7946374" y="577505"/>
                <a:ext cx="251041" cy="96318"/>
              </a:xfrm>
              <a:custGeom>
                <a:rect b="b" l="l" r="r" t="t"/>
                <a:pathLst>
                  <a:path extrusionOk="0" h="2985" w="7780">
                    <a:moveTo>
                      <a:pt x="5022" y="176"/>
                    </a:moveTo>
                    <a:cubicBezTo>
                      <a:pt x="5620" y="176"/>
                      <a:pt x="6205" y="351"/>
                      <a:pt x="6790" y="351"/>
                    </a:cubicBezTo>
                    <a:cubicBezTo>
                      <a:pt x="7060" y="351"/>
                      <a:pt x="7331" y="314"/>
                      <a:pt x="7602" y="205"/>
                    </a:cubicBezTo>
                    <a:lnTo>
                      <a:pt x="7602" y="205"/>
                    </a:lnTo>
                    <a:cubicBezTo>
                      <a:pt x="6785" y="1165"/>
                      <a:pt x="5194" y="1223"/>
                      <a:pt x="4048" y="1495"/>
                    </a:cubicBezTo>
                    <a:cubicBezTo>
                      <a:pt x="2958" y="1767"/>
                      <a:pt x="1769" y="1997"/>
                      <a:pt x="737" y="2470"/>
                    </a:cubicBezTo>
                    <a:lnTo>
                      <a:pt x="737" y="2470"/>
                    </a:lnTo>
                    <a:cubicBezTo>
                      <a:pt x="1769" y="1710"/>
                      <a:pt x="3059" y="1395"/>
                      <a:pt x="4234" y="936"/>
                    </a:cubicBezTo>
                    <a:cubicBezTo>
                      <a:pt x="4291" y="907"/>
                      <a:pt x="4291" y="836"/>
                      <a:pt x="4234" y="807"/>
                    </a:cubicBezTo>
                    <a:cubicBezTo>
                      <a:pt x="3933" y="750"/>
                      <a:pt x="3618" y="707"/>
                      <a:pt x="3317" y="692"/>
                    </a:cubicBezTo>
                    <a:cubicBezTo>
                      <a:pt x="3494" y="652"/>
                      <a:pt x="3672" y="634"/>
                      <a:pt x="3850" y="634"/>
                    </a:cubicBezTo>
                    <a:cubicBezTo>
                      <a:pt x="3987" y="634"/>
                      <a:pt x="4125" y="645"/>
                      <a:pt x="4263" y="664"/>
                    </a:cubicBezTo>
                    <a:cubicBezTo>
                      <a:pt x="4764" y="692"/>
                      <a:pt x="5252" y="735"/>
                      <a:pt x="5739" y="836"/>
                    </a:cubicBezTo>
                    <a:cubicBezTo>
                      <a:pt x="5744" y="836"/>
                      <a:pt x="5749" y="837"/>
                      <a:pt x="5754" y="837"/>
                    </a:cubicBezTo>
                    <a:cubicBezTo>
                      <a:pt x="5834" y="837"/>
                      <a:pt x="5905" y="732"/>
                      <a:pt x="5811" y="678"/>
                    </a:cubicBezTo>
                    <a:cubicBezTo>
                      <a:pt x="5567" y="535"/>
                      <a:pt x="5194" y="420"/>
                      <a:pt x="5022" y="176"/>
                    </a:cubicBezTo>
                    <a:close/>
                    <a:moveTo>
                      <a:pt x="7659" y="0"/>
                    </a:moveTo>
                    <a:cubicBezTo>
                      <a:pt x="7650" y="0"/>
                      <a:pt x="7641" y="2"/>
                      <a:pt x="7631" y="4"/>
                    </a:cubicBezTo>
                    <a:cubicBezTo>
                      <a:pt x="7339" y="145"/>
                      <a:pt x="7051" y="193"/>
                      <a:pt x="6763" y="193"/>
                    </a:cubicBezTo>
                    <a:cubicBezTo>
                      <a:pt x="6184" y="193"/>
                      <a:pt x="5607" y="2"/>
                      <a:pt x="5013" y="2"/>
                    </a:cubicBezTo>
                    <a:cubicBezTo>
                      <a:pt x="4973" y="2"/>
                      <a:pt x="4933" y="2"/>
                      <a:pt x="4893" y="4"/>
                    </a:cubicBezTo>
                    <a:cubicBezTo>
                      <a:pt x="4822" y="4"/>
                      <a:pt x="4779" y="62"/>
                      <a:pt x="4807" y="133"/>
                    </a:cubicBezTo>
                    <a:cubicBezTo>
                      <a:pt x="4893" y="320"/>
                      <a:pt x="5051" y="492"/>
                      <a:pt x="5252" y="578"/>
                    </a:cubicBezTo>
                    <a:cubicBezTo>
                      <a:pt x="4879" y="535"/>
                      <a:pt x="4521" y="520"/>
                      <a:pt x="4148" y="477"/>
                    </a:cubicBezTo>
                    <a:cubicBezTo>
                      <a:pt x="4043" y="470"/>
                      <a:pt x="3937" y="464"/>
                      <a:pt x="3832" y="464"/>
                    </a:cubicBezTo>
                    <a:cubicBezTo>
                      <a:pt x="3533" y="464"/>
                      <a:pt x="3237" y="509"/>
                      <a:pt x="2973" y="678"/>
                    </a:cubicBezTo>
                    <a:cubicBezTo>
                      <a:pt x="2915" y="721"/>
                      <a:pt x="2958" y="807"/>
                      <a:pt x="3016" y="807"/>
                    </a:cubicBezTo>
                    <a:cubicBezTo>
                      <a:pt x="3331" y="850"/>
                      <a:pt x="3646" y="864"/>
                      <a:pt x="3962" y="893"/>
                    </a:cubicBezTo>
                    <a:cubicBezTo>
                      <a:pt x="2586" y="1423"/>
                      <a:pt x="1109" y="1710"/>
                      <a:pt x="49" y="2813"/>
                    </a:cubicBezTo>
                    <a:cubicBezTo>
                      <a:pt x="1" y="2874"/>
                      <a:pt x="43" y="2984"/>
                      <a:pt x="109" y="2984"/>
                    </a:cubicBezTo>
                    <a:cubicBezTo>
                      <a:pt x="122" y="2984"/>
                      <a:pt x="135" y="2980"/>
                      <a:pt x="149" y="2971"/>
                    </a:cubicBezTo>
                    <a:cubicBezTo>
                      <a:pt x="851" y="2527"/>
                      <a:pt x="1625" y="2312"/>
                      <a:pt x="2414" y="2083"/>
                    </a:cubicBezTo>
                    <a:cubicBezTo>
                      <a:pt x="3202" y="1839"/>
                      <a:pt x="4005" y="1638"/>
                      <a:pt x="4807" y="1438"/>
                    </a:cubicBezTo>
                    <a:cubicBezTo>
                      <a:pt x="5839" y="1180"/>
                      <a:pt x="7029" y="1122"/>
                      <a:pt x="7659" y="176"/>
                    </a:cubicBezTo>
                    <a:cubicBezTo>
                      <a:pt x="7674" y="176"/>
                      <a:pt x="7688" y="162"/>
                      <a:pt x="7702" y="162"/>
                    </a:cubicBezTo>
                    <a:cubicBezTo>
                      <a:pt x="7780" y="110"/>
                      <a:pt x="7741" y="0"/>
                      <a:pt x="765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2"/>
              <p:cNvSpPr/>
              <p:nvPr/>
            </p:nvSpPr>
            <p:spPr>
              <a:xfrm>
                <a:off x="8227746" y="562887"/>
                <a:ext cx="64309" cy="255171"/>
              </a:xfrm>
              <a:custGeom>
                <a:rect b="b" l="l" r="r" t="t"/>
                <a:pathLst>
                  <a:path extrusionOk="0" h="7908" w="1993">
                    <a:moveTo>
                      <a:pt x="502" y="343"/>
                    </a:moveTo>
                    <a:cubicBezTo>
                      <a:pt x="917" y="1246"/>
                      <a:pt x="1577" y="2063"/>
                      <a:pt x="1777" y="3051"/>
                    </a:cubicBezTo>
                    <a:cubicBezTo>
                      <a:pt x="1505" y="2951"/>
                      <a:pt x="1347" y="2636"/>
                      <a:pt x="1161" y="2435"/>
                    </a:cubicBezTo>
                    <a:cubicBezTo>
                      <a:pt x="932" y="2177"/>
                      <a:pt x="774" y="1876"/>
                      <a:pt x="545" y="1618"/>
                    </a:cubicBezTo>
                    <a:cubicBezTo>
                      <a:pt x="519" y="1598"/>
                      <a:pt x="490" y="1588"/>
                      <a:pt x="463" y="1588"/>
                    </a:cubicBezTo>
                    <a:cubicBezTo>
                      <a:pt x="413" y="1588"/>
                      <a:pt x="368" y="1620"/>
                      <a:pt x="358" y="1676"/>
                    </a:cubicBezTo>
                    <a:cubicBezTo>
                      <a:pt x="358" y="2177"/>
                      <a:pt x="459" y="2650"/>
                      <a:pt x="674" y="3094"/>
                    </a:cubicBezTo>
                    <a:cubicBezTo>
                      <a:pt x="803" y="3381"/>
                      <a:pt x="975" y="3653"/>
                      <a:pt x="1118" y="3940"/>
                    </a:cubicBezTo>
                    <a:cubicBezTo>
                      <a:pt x="1261" y="4212"/>
                      <a:pt x="1534" y="4642"/>
                      <a:pt x="1519" y="4986"/>
                    </a:cubicBezTo>
                    <a:cubicBezTo>
                      <a:pt x="1104" y="4528"/>
                      <a:pt x="817" y="3983"/>
                      <a:pt x="487" y="3467"/>
                    </a:cubicBezTo>
                    <a:cubicBezTo>
                      <a:pt x="466" y="3430"/>
                      <a:pt x="434" y="3415"/>
                      <a:pt x="402" y="3415"/>
                    </a:cubicBezTo>
                    <a:cubicBezTo>
                      <a:pt x="348" y="3415"/>
                      <a:pt x="297" y="3461"/>
                      <a:pt x="315" y="3524"/>
                    </a:cubicBezTo>
                    <a:cubicBezTo>
                      <a:pt x="401" y="4198"/>
                      <a:pt x="559" y="4843"/>
                      <a:pt x="717" y="5502"/>
                    </a:cubicBezTo>
                    <a:cubicBezTo>
                      <a:pt x="889" y="6219"/>
                      <a:pt x="1104" y="6993"/>
                      <a:pt x="917" y="7710"/>
                    </a:cubicBezTo>
                    <a:cubicBezTo>
                      <a:pt x="645" y="6563"/>
                      <a:pt x="358" y="5416"/>
                      <a:pt x="229" y="4241"/>
                    </a:cubicBezTo>
                    <a:cubicBezTo>
                      <a:pt x="72" y="2923"/>
                      <a:pt x="301" y="1647"/>
                      <a:pt x="502" y="343"/>
                    </a:cubicBezTo>
                    <a:close/>
                    <a:moveTo>
                      <a:pt x="471" y="0"/>
                    </a:moveTo>
                    <a:cubicBezTo>
                      <a:pt x="435" y="0"/>
                      <a:pt x="396" y="28"/>
                      <a:pt x="387" y="70"/>
                    </a:cubicBezTo>
                    <a:cubicBezTo>
                      <a:pt x="201" y="1346"/>
                      <a:pt x="0" y="2593"/>
                      <a:pt x="86" y="3897"/>
                    </a:cubicBezTo>
                    <a:cubicBezTo>
                      <a:pt x="172" y="5201"/>
                      <a:pt x="545" y="6491"/>
                      <a:pt x="917" y="7753"/>
                    </a:cubicBezTo>
                    <a:cubicBezTo>
                      <a:pt x="917" y="7767"/>
                      <a:pt x="903" y="7781"/>
                      <a:pt x="903" y="7796"/>
                    </a:cubicBezTo>
                    <a:cubicBezTo>
                      <a:pt x="889" y="7839"/>
                      <a:pt x="917" y="7882"/>
                      <a:pt x="960" y="7896"/>
                    </a:cubicBezTo>
                    <a:cubicBezTo>
                      <a:pt x="972" y="7904"/>
                      <a:pt x="985" y="7907"/>
                      <a:pt x="998" y="7907"/>
                    </a:cubicBezTo>
                    <a:cubicBezTo>
                      <a:pt x="1032" y="7907"/>
                      <a:pt x="1065" y="7884"/>
                      <a:pt x="1075" y="7853"/>
                    </a:cubicBezTo>
                    <a:cubicBezTo>
                      <a:pt x="1276" y="7179"/>
                      <a:pt x="1118" y="6506"/>
                      <a:pt x="975" y="5832"/>
                    </a:cubicBezTo>
                    <a:cubicBezTo>
                      <a:pt x="846" y="5201"/>
                      <a:pt x="674" y="4585"/>
                      <a:pt x="559" y="3954"/>
                    </a:cubicBezTo>
                    <a:lnTo>
                      <a:pt x="559" y="3954"/>
                    </a:lnTo>
                    <a:cubicBezTo>
                      <a:pt x="817" y="4427"/>
                      <a:pt x="1132" y="4857"/>
                      <a:pt x="1505" y="5259"/>
                    </a:cubicBezTo>
                    <a:cubicBezTo>
                      <a:pt x="1523" y="5283"/>
                      <a:pt x="1551" y="5294"/>
                      <a:pt x="1579" y="5294"/>
                    </a:cubicBezTo>
                    <a:cubicBezTo>
                      <a:pt x="1619" y="5294"/>
                      <a:pt x="1660" y="5272"/>
                      <a:pt x="1677" y="5230"/>
                    </a:cubicBezTo>
                    <a:cubicBezTo>
                      <a:pt x="1906" y="4728"/>
                      <a:pt x="1448" y="4098"/>
                      <a:pt x="1218" y="3682"/>
                    </a:cubicBezTo>
                    <a:cubicBezTo>
                      <a:pt x="932" y="3152"/>
                      <a:pt x="545" y="2564"/>
                      <a:pt x="545" y="1934"/>
                    </a:cubicBezTo>
                    <a:lnTo>
                      <a:pt x="545" y="1934"/>
                    </a:lnTo>
                    <a:cubicBezTo>
                      <a:pt x="917" y="2421"/>
                      <a:pt x="1290" y="3180"/>
                      <a:pt x="1878" y="3252"/>
                    </a:cubicBezTo>
                    <a:cubicBezTo>
                      <a:pt x="1935" y="3252"/>
                      <a:pt x="1992" y="3209"/>
                      <a:pt x="1978" y="3152"/>
                    </a:cubicBezTo>
                    <a:cubicBezTo>
                      <a:pt x="1792" y="1991"/>
                      <a:pt x="960" y="1102"/>
                      <a:pt x="530" y="42"/>
                    </a:cubicBezTo>
                    <a:cubicBezTo>
                      <a:pt x="519" y="13"/>
                      <a:pt x="496" y="0"/>
                      <a:pt x="47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2"/>
              <p:cNvSpPr/>
              <p:nvPr/>
            </p:nvSpPr>
            <p:spPr>
              <a:xfrm>
                <a:off x="8244848" y="385481"/>
                <a:ext cx="162854" cy="96706"/>
              </a:xfrm>
              <a:custGeom>
                <a:rect b="b" l="l" r="r" t="t"/>
                <a:pathLst>
                  <a:path extrusionOk="0" h="2997" w="5047">
                    <a:moveTo>
                      <a:pt x="1147" y="169"/>
                    </a:moveTo>
                    <a:cubicBezTo>
                      <a:pt x="1844" y="169"/>
                      <a:pt x="2484" y="324"/>
                      <a:pt x="3125" y="781"/>
                    </a:cubicBezTo>
                    <a:cubicBezTo>
                      <a:pt x="3827" y="1269"/>
                      <a:pt x="4357" y="2000"/>
                      <a:pt x="4873" y="2687"/>
                    </a:cubicBezTo>
                    <a:cubicBezTo>
                      <a:pt x="4845" y="2702"/>
                      <a:pt x="4845" y="2730"/>
                      <a:pt x="4845" y="2759"/>
                    </a:cubicBezTo>
                    <a:cubicBezTo>
                      <a:pt x="4818" y="2818"/>
                      <a:pt x="4788" y="2847"/>
                      <a:pt x="4752" y="2847"/>
                    </a:cubicBezTo>
                    <a:cubicBezTo>
                      <a:pt x="4691" y="2847"/>
                      <a:pt x="4614" y="2764"/>
                      <a:pt x="4515" y="2601"/>
                    </a:cubicBezTo>
                    <a:cubicBezTo>
                      <a:pt x="4415" y="2472"/>
                      <a:pt x="4314" y="2315"/>
                      <a:pt x="4243" y="2157"/>
                    </a:cubicBezTo>
                    <a:cubicBezTo>
                      <a:pt x="4114" y="1942"/>
                      <a:pt x="3956" y="1742"/>
                      <a:pt x="3770" y="1570"/>
                    </a:cubicBezTo>
                    <a:cubicBezTo>
                      <a:pt x="3354" y="1154"/>
                      <a:pt x="2896" y="796"/>
                      <a:pt x="2408" y="495"/>
                    </a:cubicBezTo>
                    <a:cubicBezTo>
                      <a:pt x="2393" y="486"/>
                      <a:pt x="2378" y="482"/>
                      <a:pt x="2363" y="482"/>
                    </a:cubicBezTo>
                    <a:cubicBezTo>
                      <a:pt x="2306" y="482"/>
                      <a:pt x="2257" y="538"/>
                      <a:pt x="2279" y="595"/>
                    </a:cubicBezTo>
                    <a:cubicBezTo>
                      <a:pt x="2437" y="925"/>
                      <a:pt x="2638" y="1211"/>
                      <a:pt x="2881" y="1469"/>
                    </a:cubicBezTo>
                    <a:cubicBezTo>
                      <a:pt x="2953" y="1541"/>
                      <a:pt x="3010" y="1598"/>
                      <a:pt x="3068" y="1670"/>
                    </a:cubicBezTo>
                    <a:cubicBezTo>
                      <a:pt x="3182" y="1770"/>
                      <a:pt x="3225" y="1942"/>
                      <a:pt x="3154" y="2071"/>
                    </a:cubicBezTo>
                    <a:cubicBezTo>
                      <a:pt x="2982" y="1928"/>
                      <a:pt x="2838" y="1727"/>
                      <a:pt x="2752" y="1512"/>
                    </a:cubicBezTo>
                    <a:cubicBezTo>
                      <a:pt x="2437" y="910"/>
                      <a:pt x="1907" y="437"/>
                      <a:pt x="1276" y="208"/>
                    </a:cubicBezTo>
                    <a:cubicBezTo>
                      <a:pt x="1268" y="206"/>
                      <a:pt x="1261" y="205"/>
                      <a:pt x="1254" y="205"/>
                    </a:cubicBezTo>
                    <a:cubicBezTo>
                      <a:pt x="1205" y="205"/>
                      <a:pt x="1163" y="244"/>
                      <a:pt x="1176" y="294"/>
                    </a:cubicBezTo>
                    <a:cubicBezTo>
                      <a:pt x="1290" y="695"/>
                      <a:pt x="1706" y="867"/>
                      <a:pt x="1907" y="1197"/>
                    </a:cubicBezTo>
                    <a:cubicBezTo>
                      <a:pt x="1634" y="1054"/>
                      <a:pt x="1362" y="896"/>
                      <a:pt x="1090" y="767"/>
                    </a:cubicBezTo>
                    <a:cubicBezTo>
                      <a:pt x="774" y="638"/>
                      <a:pt x="502" y="466"/>
                      <a:pt x="258" y="237"/>
                    </a:cubicBezTo>
                    <a:cubicBezTo>
                      <a:pt x="566" y="195"/>
                      <a:pt x="861" y="169"/>
                      <a:pt x="1147" y="169"/>
                    </a:cubicBezTo>
                    <a:close/>
                    <a:moveTo>
                      <a:pt x="1170" y="0"/>
                    </a:moveTo>
                    <a:cubicBezTo>
                      <a:pt x="817" y="0"/>
                      <a:pt x="455" y="39"/>
                      <a:pt x="86" y="93"/>
                    </a:cubicBezTo>
                    <a:cubicBezTo>
                      <a:pt x="29" y="108"/>
                      <a:pt x="0" y="179"/>
                      <a:pt x="43" y="222"/>
                    </a:cubicBezTo>
                    <a:cubicBezTo>
                      <a:pt x="215" y="466"/>
                      <a:pt x="459" y="652"/>
                      <a:pt x="731" y="767"/>
                    </a:cubicBezTo>
                    <a:cubicBezTo>
                      <a:pt x="1161" y="982"/>
                      <a:pt x="1591" y="1240"/>
                      <a:pt x="2036" y="1426"/>
                    </a:cubicBezTo>
                    <a:cubicBezTo>
                      <a:pt x="2046" y="1431"/>
                      <a:pt x="2057" y="1434"/>
                      <a:pt x="2067" y="1434"/>
                    </a:cubicBezTo>
                    <a:cubicBezTo>
                      <a:pt x="2112" y="1434"/>
                      <a:pt x="2148" y="1387"/>
                      <a:pt x="2136" y="1340"/>
                    </a:cubicBezTo>
                    <a:cubicBezTo>
                      <a:pt x="2021" y="939"/>
                      <a:pt x="1591" y="767"/>
                      <a:pt x="1405" y="437"/>
                    </a:cubicBezTo>
                    <a:lnTo>
                      <a:pt x="1405" y="437"/>
                    </a:lnTo>
                    <a:cubicBezTo>
                      <a:pt x="1921" y="667"/>
                      <a:pt x="2351" y="1068"/>
                      <a:pt x="2623" y="1570"/>
                    </a:cubicBezTo>
                    <a:cubicBezTo>
                      <a:pt x="2795" y="1899"/>
                      <a:pt x="2967" y="2172"/>
                      <a:pt x="3297" y="2329"/>
                    </a:cubicBezTo>
                    <a:cubicBezTo>
                      <a:pt x="3305" y="2332"/>
                      <a:pt x="3313" y="2333"/>
                      <a:pt x="3320" y="2333"/>
                    </a:cubicBezTo>
                    <a:cubicBezTo>
                      <a:pt x="3355" y="2333"/>
                      <a:pt x="3385" y="2310"/>
                      <a:pt x="3397" y="2286"/>
                    </a:cubicBezTo>
                    <a:cubicBezTo>
                      <a:pt x="3483" y="2043"/>
                      <a:pt x="3397" y="1871"/>
                      <a:pt x="3268" y="1670"/>
                    </a:cubicBezTo>
                    <a:cubicBezTo>
                      <a:pt x="3068" y="1369"/>
                      <a:pt x="2810" y="1125"/>
                      <a:pt x="2609" y="839"/>
                    </a:cubicBezTo>
                    <a:lnTo>
                      <a:pt x="2609" y="839"/>
                    </a:lnTo>
                    <a:cubicBezTo>
                      <a:pt x="2939" y="1054"/>
                      <a:pt x="3240" y="1297"/>
                      <a:pt x="3526" y="1570"/>
                    </a:cubicBezTo>
                    <a:cubicBezTo>
                      <a:pt x="3856" y="1885"/>
                      <a:pt x="4042" y="2258"/>
                      <a:pt x="4314" y="2601"/>
                    </a:cubicBezTo>
                    <a:cubicBezTo>
                      <a:pt x="4399" y="2734"/>
                      <a:pt x="4740" y="2997"/>
                      <a:pt x="4912" y="2997"/>
                    </a:cubicBezTo>
                    <a:cubicBezTo>
                      <a:pt x="5002" y="2997"/>
                      <a:pt x="5047" y="2926"/>
                      <a:pt x="4988" y="2730"/>
                    </a:cubicBezTo>
                    <a:cubicBezTo>
                      <a:pt x="4976" y="2695"/>
                      <a:pt x="4945" y="2669"/>
                      <a:pt x="4910" y="2669"/>
                    </a:cubicBezTo>
                    <a:cubicBezTo>
                      <a:pt x="4903" y="2669"/>
                      <a:pt x="4895" y="2671"/>
                      <a:pt x="4888" y="2673"/>
                    </a:cubicBezTo>
                    <a:cubicBezTo>
                      <a:pt x="4357" y="1914"/>
                      <a:pt x="3813" y="1154"/>
                      <a:pt x="3068" y="595"/>
                    </a:cubicBezTo>
                    <a:cubicBezTo>
                      <a:pt x="2484" y="143"/>
                      <a:pt x="1844" y="0"/>
                      <a:pt x="11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4" name="Google Shape;1454;p22"/>
            <p:cNvSpPr/>
            <p:nvPr/>
          </p:nvSpPr>
          <p:spPr>
            <a:xfrm>
              <a:off x="7630331" y="-20094"/>
              <a:ext cx="494661" cy="679876"/>
            </a:xfrm>
            <a:custGeom>
              <a:rect b="b" l="l" r="r" t="t"/>
              <a:pathLst>
                <a:path extrusionOk="0" h="21070" w="1533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7071438" y="109000"/>
              <a:ext cx="706435" cy="879073"/>
            </a:xfrm>
            <a:custGeom>
              <a:rect b="b" l="l" r="r" t="t"/>
              <a:pathLst>
                <a:path extrusionOk="0" h="34870" w="28022">
                  <a:moveTo>
                    <a:pt x="13412" y="213"/>
                  </a:moveTo>
                  <a:cubicBezTo>
                    <a:pt x="13659" y="213"/>
                    <a:pt x="13892" y="285"/>
                    <a:pt x="14076" y="430"/>
                  </a:cubicBezTo>
                  <a:cubicBezTo>
                    <a:pt x="14018" y="817"/>
                    <a:pt x="13846" y="1161"/>
                    <a:pt x="13732" y="1534"/>
                  </a:cubicBezTo>
                  <a:cubicBezTo>
                    <a:pt x="13574" y="2035"/>
                    <a:pt x="13445" y="2537"/>
                    <a:pt x="13302" y="3038"/>
                  </a:cubicBezTo>
                  <a:cubicBezTo>
                    <a:pt x="13058" y="3956"/>
                    <a:pt x="12829" y="4873"/>
                    <a:pt x="12542" y="5776"/>
                  </a:cubicBezTo>
                  <a:cubicBezTo>
                    <a:pt x="12212" y="6894"/>
                    <a:pt x="11711" y="8040"/>
                    <a:pt x="11424" y="9201"/>
                  </a:cubicBezTo>
                  <a:cubicBezTo>
                    <a:pt x="11682" y="6249"/>
                    <a:pt x="12184" y="3368"/>
                    <a:pt x="12657" y="430"/>
                  </a:cubicBezTo>
                  <a:cubicBezTo>
                    <a:pt x="12872" y="315"/>
                    <a:pt x="13101" y="244"/>
                    <a:pt x="13345" y="215"/>
                  </a:cubicBezTo>
                  <a:cubicBezTo>
                    <a:pt x="13367" y="214"/>
                    <a:pt x="13390" y="213"/>
                    <a:pt x="13412" y="213"/>
                  </a:cubicBezTo>
                  <a:close/>
                  <a:moveTo>
                    <a:pt x="10120" y="4859"/>
                  </a:moveTo>
                  <a:lnTo>
                    <a:pt x="10120" y="4859"/>
                  </a:lnTo>
                  <a:cubicBezTo>
                    <a:pt x="10077" y="6536"/>
                    <a:pt x="10349" y="8198"/>
                    <a:pt x="10922" y="9775"/>
                  </a:cubicBezTo>
                  <a:cubicBezTo>
                    <a:pt x="10621" y="9259"/>
                    <a:pt x="10378" y="8728"/>
                    <a:pt x="10163" y="8184"/>
                  </a:cubicBezTo>
                  <a:cubicBezTo>
                    <a:pt x="9804" y="7181"/>
                    <a:pt x="9890" y="6063"/>
                    <a:pt x="10077" y="5045"/>
                  </a:cubicBezTo>
                  <a:cubicBezTo>
                    <a:pt x="10091" y="4988"/>
                    <a:pt x="10105" y="4930"/>
                    <a:pt x="10120" y="4859"/>
                  </a:cubicBezTo>
                  <a:close/>
                  <a:moveTo>
                    <a:pt x="12485" y="545"/>
                  </a:moveTo>
                  <a:cubicBezTo>
                    <a:pt x="11954" y="3712"/>
                    <a:pt x="11209" y="6937"/>
                    <a:pt x="11252" y="10147"/>
                  </a:cubicBezTo>
                  <a:cubicBezTo>
                    <a:pt x="11238" y="10205"/>
                    <a:pt x="11238" y="10262"/>
                    <a:pt x="11238" y="10305"/>
                  </a:cubicBezTo>
                  <a:lnTo>
                    <a:pt x="11223" y="10305"/>
                  </a:lnTo>
                  <a:cubicBezTo>
                    <a:pt x="10578" y="8327"/>
                    <a:pt x="10177" y="6364"/>
                    <a:pt x="10263" y="4271"/>
                  </a:cubicBezTo>
                  <a:cubicBezTo>
                    <a:pt x="10449" y="3554"/>
                    <a:pt x="10736" y="2866"/>
                    <a:pt x="11080" y="2221"/>
                  </a:cubicBezTo>
                  <a:cubicBezTo>
                    <a:pt x="11395" y="1634"/>
                    <a:pt x="11868" y="946"/>
                    <a:pt x="12485" y="545"/>
                  </a:cubicBezTo>
                  <a:close/>
                  <a:moveTo>
                    <a:pt x="14190" y="530"/>
                  </a:moveTo>
                  <a:cubicBezTo>
                    <a:pt x="14735" y="1061"/>
                    <a:pt x="14921" y="2107"/>
                    <a:pt x="14993" y="2795"/>
                  </a:cubicBezTo>
                  <a:cubicBezTo>
                    <a:pt x="13846" y="5317"/>
                    <a:pt x="12542" y="7768"/>
                    <a:pt x="11410" y="10305"/>
                  </a:cubicBezTo>
                  <a:cubicBezTo>
                    <a:pt x="11467" y="9932"/>
                    <a:pt x="11539" y="9574"/>
                    <a:pt x="11625" y="9201"/>
                  </a:cubicBezTo>
                  <a:cubicBezTo>
                    <a:pt x="11754" y="8814"/>
                    <a:pt x="11897" y="8413"/>
                    <a:pt x="12026" y="8026"/>
                  </a:cubicBezTo>
                  <a:cubicBezTo>
                    <a:pt x="12327" y="7123"/>
                    <a:pt x="12614" y="6235"/>
                    <a:pt x="12872" y="5332"/>
                  </a:cubicBezTo>
                  <a:cubicBezTo>
                    <a:pt x="13144" y="4414"/>
                    <a:pt x="13359" y="3483"/>
                    <a:pt x="13603" y="2565"/>
                  </a:cubicBezTo>
                  <a:cubicBezTo>
                    <a:pt x="13775" y="1906"/>
                    <a:pt x="14090" y="1218"/>
                    <a:pt x="14190" y="530"/>
                  </a:cubicBezTo>
                  <a:close/>
                  <a:moveTo>
                    <a:pt x="15021" y="3024"/>
                  </a:moveTo>
                  <a:cubicBezTo>
                    <a:pt x="15093" y="4056"/>
                    <a:pt x="14978" y="5102"/>
                    <a:pt x="14678" y="6106"/>
                  </a:cubicBezTo>
                  <a:cubicBezTo>
                    <a:pt x="14162" y="8026"/>
                    <a:pt x="12872" y="9345"/>
                    <a:pt x="11381" y="10549"/>
                  </a:cubicBezTo>
                  <a:cubicBezTo>
                    <a:pt x="11381" y="10549"/>
                    <a:pt x="11381" y="10534"/>
                    <a:pt x="11367" y="10534"/>
                  </a:cubicBezTo>
                  <a:cubicBezTo>
                    <a:pt x="12098" y="9402"/>
                    <a:pt x="12628" y="8141"/>
                    <a:pt x="13187" y="6908"/>
                  </a:cubicBezTo>
                  <a:cubicBezTo>
                    <a:pt x="13760" y="5604"/>
                    <a:pt x="14434" y="4328"/>
                    <a:pt x="15021" y="3024"/>
                  </a:cubicBezTo>
                  <a:close/>
                  <a:moveTo>
                    <a:pt x="7139" y="6636"/>
                  </a:moveTo>
                  <a:lnTo>
                    <a:pt x="7139" y="6636"/>
                  </a:lnTo>
                  <a:cubicBezTo>
                    <a:pt x="7411" y="6822"/>
                    <a:pt x="7683" y="7009"/>
                    <a:pt x="7927" y="7224"/>
                  </a:cubicBezTo>
                  <a:cubicBezTo>
                    <a:pt x="8471" y="7711"/>
                    <a:pt x="8844" y="8313"/>
                    <a:pt x="9174" y="8958"/>
                  </a:cubicBezTo>
                  <a:cubicBezTo>
                    <a:pt x="9661" y="9932"/>
                    <a:pt x="10077" y="10950"/>
                    <a:pt x="10406" y="12011"/>
                  </a:cubicBezTo>
                  <a:cubicBezTo>
                    <a:pt x="10392" y="11968"/>
                    <a:pt x="10363" y="11939"/>
                    <a:pt x="10349" y="11910"/>
                  </a:cubicBezTo>
                  <a:cubicBezTo>
                    <a:pt x="10019" y="11280"/>
                    <a:pt x="9733" y="10649"/>
                    <a:pt x="9389" y="10033"/>
                  </a:cubicBezTo>
                  <a:cubicBezTo>
                    <a:pt x="8701" y="8857"/>
                    <a:pt x="7955" y="7725"/>
                    <a:pt x="7139" y="6636"/>
                  </a:cubicBezTo>
                  <a:close/>
                  <a:moveTo>
                    <a:pt x="5769" y="6162"/>
                  </a:moveTo>
                  <a:cubicBezTo>
                    <a:pt x="6157" y="6162"/>
                    <a:pt x="6529" y="6262"/>
                    <a:pt x="6852" y="6464"/>
                  </a:cubicBezTo>
                  <a:cubicBezTo>
                    <a:pt x="7597" y="7525"/>
                    <a:pt x="8314" y="8614"/>
                    <a:pt x="9016" y="9703"/>
                  </a:cubicBezTo>
                  <a:cubicBezTo>
                    <a:pt x="9618" y="10692"/>
                    <a:pt x="10148" y="11738"/>
                    <a:pt x="10636" y="12799"/>
                  </a:cubicBezTo>
                  <a:cubicBezTo>
                    <a:pt x="10636" y="12828"/>
                    <a:pt x="10650" y="12871"/>
                    <a:pt x="10650" y="12899"/>
                  </a:cubicBezTo>
                  <a:cubicBezTo>
                    <a:pt x="10048" y="11910"/>
                    <a:pt x="9116" y="11065"/>
                    <a:pt x="8299" y="10291"/>
                  </a:cubicBezTo>
                  <a:cubicBezTo>
                    <a:pt x="7096" y="9130"/>
                    <a:pt x="5963" y="7897"/>
                    <a:pt x="4802" y="6693"/>
                  </a:cubicBezTo>
                  <a:cubicBezTo>
                    <a:pt x="5003" y="6392"/>
                    <a:pt x="5333" y="6192"/>
                    <a:pt x="5691" y="6163"/>
                  </a:cubicBezTo>
                  <a:cubicBezTo>
                    <a:pt x="5717" y="6162"/>
                    <a:pt x="5743" y="6162"/>
                    <a:pt x="5769" y="6162"/>
                  </a:cubicBezTo>
                  <a:close/>
                  <a:moveTo>
                    <a:pt x="4745" y="6779"/>
                  </a:moveTo>
                  <a:cubicBezTo>
                    <a:pt x="5763" y="7897"/>
                    <a:pt x="6766" y="9001"/>
                    <a:pt x="7841" y="10047"/>
                  </a:cubicBezTo>
                  <a:cubicBezTo>
                    <a:pt x="8772" y="10964"/>
                    <a:pt x="9661" y="11939"/>
                    <a:pt x="10478" y="12957"/>
                  </a:cubicBezTo>
                  <a:cubicBezTo>
                    <a:pt x="9704" y="12240"/>
                    <a:pt x="8873" y="11595"/>
                    <a:pt x="7984" y="11022"/>
                  </a:cubicBezTo>
                  <a:cubicBezTo>
                    <a:pt x="7325" y="10577"/>
                    <a:pt x="6651" y="10147"/>
                    <a:pt x="6006" y="9674"/>
                  </a:cubicBezTo>
                  <a:cubicBezTo>
                    <a:pt x="5548" y="9359"/>
                    <a:pt x="5132" y="8972"/>
                    <a:pt x="4645" y="8728"/>
                  </a:cubicBezTo>
                  <a:cubicBezTo>
                    <a:pt x="4473" y="8141"/>
                    <a:pt x="4444" y="7338"/>
                    <a:pt x="4745" y="6779"/>
                  </a:cubicBezTo>
                  <a:close/>
                  <a:moveTo>
                    <a:pt x="4716" y="8929"/>
                  </a:moveTo>
                  <a:cubicBezTo>
                    <a:pt x="5189" y="9230"/>
                    <a:pt x="5634" y="9617"/>
                    <a:pt x="6092" y="9932"/>
                  </a:cubicBezTo>
                  <a:cubicBezTo>
                    <a:pt x="6551" y="10262"/>
                    <a:pt x="7038" y="10563"/>
                    <a:pt x="7511" y="10878"/>
                  </a:cubicBezTo>
                  <a:cubicBezTo>
                    <a:pt x="8672" y="11624"/>
                    <a:pt x="9761" y="12469"/>
                    <a:pt x="10779" y="13387"/>
                  </a:cubicBezTo>
                  <a:cubicBezTo>
                    <a:pt x="10779" y="13415"/>
                    <a:pt x="10793" y="13444"/>
                    <a:pt x="10793" y="13458"/>
                  </a:cubicBezTo>
                  <a:cubicBezTo>
                    <a:pt x="10034" y="13114"/>
                    <a:pt x="9231" y="12856"/>
                    <a:pt x="8457" y="12570"/>
                  </a:cubicBezTo>
                  <a:cubicBezTo>
                    <a:pt x="7970" y="12398"/>
                    <a:pt x="7511" y="12211"/>
                    <a:pt x="7053" y="11996"/>
                  </a:cubicBezTo>
                  <a:cubicBezTo>
                    <a:pt x="6852" y="11882"/>
                    <a:pt x="6637" y="11796"/>
                    <a:pt x="6408" y="11738"/>
                  </a:cubicBezTo>
                  <a:cubicBezTo>
                    <a:pt x="6207" y="11523"/>
                    <a:pt x="6006" y="11280"/>
                    <a:pt x="5820" y="11050"/>
                  </a:cubicBezTo>
                  <a:cubicBezTo>
                    <a:pt x="5333" y="10405"/>
                    <a:pt x="4960" y="9689"/>
                    <a:pt x="4716" y="8929"/>
                  </a:cubicBezTo>
                  <a:close/>
                  <a:moveTo>
                    <a:pt x="6494" y="11824"/>
                  </a:moveTo>
                  <a:cubicBezTo>
                    <a:pt x="7139" y="12025"/>
                    <a:pt x="7783" y="12426"/>
                    <a:pt x="8414" y="12670"/>
                  </a:cubicBezTo>
                  <a:cubicBezTo>
                    <a:pt x="9202" y="12971"/>
                    <a:pt x="10005" y="13315"/>
                    <a:pt x="10822" y="13544"/>
                  </a:cubicBezTo>
                  <a:cubicBezTo>
                    <a:pt x="10822" y="13559"/>
                    <a:pt x="10822" y="13573"/>
                    <a:pt x="10822" y="13573"/>
                  </a:cubicBezTo>
                  <a:cubicBezTo>
                    <a:pt x="9876" y="13430"/>
                    <a:pt x="8944" y="13301"/>
                    <a:pt x="8056" y="12914"/>
                  </a:cubicBezTo>
                  <a:cubicBezTo>
                    <a:pt x="7468" y="12641"/>
                    <a:pt x="6938" y="12283"/>
                    <a:pt x="6494" y="11824"/>
                  </a:cubicBezTo>
                  <a:close/>
                  <a:moveTo>
                    <a:pt x="17945" y="6595"/>
                  </a:moveTo>
                  <a:cubicBezTo>
                    <a:pt x="18159" y="6595"/>
                    <a:pt x="18363" y="6644"/>
                    <a:pt x="18547" y="6765"/>
                  </a:cubicBezTo>
                  <a:cubicBezTo>
                    <a:pt x="17773" y="8327"/>
                    <a:pt x="16913" y="9861"/>
                    <a:pt x="15982" y="11323"/>
                  </a:cubicBezTo>
                  <a:cubicBezTo>
                    <a:pt x="15537" y="12011"/>
                    <a:pt x="15021" y="12670"/>
                    <a:pt x="14549" y="13344"/>
                  </a:cubicBezTo>
                  <a:cubicBezTo>
                    <a:pt x="14577" y="13286"/>
                    <a:pt x="14606" y="13229"/>
                    <a:pt x="14635" y="13172"/>
                  </a:cubicBezTo>
                  <a:cubicBezTo>
                    <a:pt x="14643" y="13154"/>
                    <a:pt x="14636" y="13142"/>
                    <a:pt x="14625" y="13142"/>
                  </a:cubicBezTo>
                  <a:cubicBezTo>
                    <a:pt x="14619" y="13142"/>
                    <a:pt x="14611" y="13146"/>
                    <a:pt x="14606" y="13157"/>
                  </a:cubicBezTo>
                  <a:cubicBezTo>
                    <a:pt x="14434" y="13430"/>
                    <a:pt x="14262" y="13716"/>
                    <a:pt x="14090" y="14003"/>
                  </a:cubicBezTo>
                  <a:cubicBezTo>
                    <a:pt x="14090" y="14011"/>
                    <a:pt x="14085" y="14015"/>
                    <a:pt x="14081" y="14019"/>
                  </a:cubicBezTo>
                  <a:lnTo>
                    <a:pt x="14081" y="14019"/>
                  </a:lnTo>
                  <a:cubicBezTo>
                    <a:pt x="14495" y="13077"/>
                    <a:pt x="14865" y="12121"/>
                    <a:pt x="15222" y="11165"/>
                  </a:cubicBezTo>
                  <a:cubicBezTo>
                    <a:pt x="15552" y="10334"/>
                    <a:pt x="15838" y="9488"/>
                    <a:pt x="16211" y="8685"/>
                  </a:cubicBezTo>
                  <a:cubicBezTo>
                    <a:pt x="16483" y="8069"/>
                    <a:pt x="16827" y="7510"/>
                    <a:pt x="16971" y="6851"/>
                  </a:cubicBezTo>
                  <a:cubicBezTo>
                    <a:pt x="17288" y="6705"/>
                    <a:pt x="17627" y="6595"/>
                    <a:pt x="17945" y="6595"/>
                  </a:cubicBezTo>
                  <a:close/>
                  <a:moveTo>
                    <a:pt x="14878" y="8442"/>
                  </a:moveTo>
                  <a:lnTo>
                    <a:pt x="14878" y="8442"/>
                  </a:lnTo>
                  <a:cubicBezTo>
                    <a:pt x="14763" y="8900"/>
                    <a:pt x="14620" y="9345"/>
                    <a:pt x="14448" y="9789"/>
                  </a:cubicBezTo>
                  <a:cubicBezTo>
                    <a:pt x="14233" y="10391"/>
                    <a:pt x="14061" y="11022"/>
                    <a:pt x="13918" y="11652"/>
                  </a:cubicBezTo>
                  <a:cubicBezTo>
                    <a:pt x="13631" y="12842"/>
                    <a:pt x="13416" y="14060"/>
                    <a:pt x="13273" y="15278"/>
                  </a:cubicBezTo>
                  <a:cubicBezTo>
                    <a:pt x="13072" y="14074"/>
                    <a:pt x="13230" y="12742"/>
                    <a:pt x="13474" y="11581"/>
                  </a:cubicBezTo>
                  <a:cubicBezTo>
                    <a:pt x="13674" y="10434"/>
                    <a:pt x="14162" y="9359"/>
                    <a:pt x="14878" y="8442"/>
                  </a:cubicBezTo>
                  <a:close/>
                  <a:moveTo>
                    <a:pt x="16827" y="6908"/>
                  </a:moveTo>
                  <a:cubicBezTo>
                    <a:pt x="16641" y="7582"/>
                    <a:pt x="16283" y="8169"/>
                    <a:pt x="15982" y="8800"/>
                  </a:cubicBezTo>
                  <a:cubicBezTo>
                    <a:pt x="15638" y="9545"/>
                    <a:pt x="15365" y="10334"/>
                    <a:pt x="15064" y="11093"/>
                  </a:cubicBezTo>
                  <a:cubicBezTo>
                    <a:pt x="14577" y="12340"/>
                    <a:pt x="14090" y="13573"/>
                    <a:pt x="13603" y="14820"/>
                  </a:cubicBezTo>
                  <a:cubicBezTo>
                    <a:pt x="13502" y="14992"/>
                    <a:pt x="13402" y="15178"/>
                    <a:pt x="13302" y="15350"/>
                  </a:cubicBezTo>
                  <a:cubicBezTo>
                    <a:pt x="13560" y="14132"/>
                    <a:pt x="13775" y="12899"/>
                    <a:pt x="14061" y="11681"/>
                  </a:cubicBezTo>
                  <a:cubicBezTo>
                    <a:pt x="14334" y="10549"/>
                    <a:pt x="14892" y="9431"/>
                    <a:pt x="15036" y="8270"/>
                  </a:cubicBezTo>
                  <a:cubicBezTo>
                    <a:pt x="15451" y="7811"/>
                    <a:pt x="15924" y="7424"/>
                    <a:pt x="16455" y="7123"/>
                  </a:cubicBezTo>
                  <a:lnTo>
                    <a:pt x="16440" y="7123"/>
                  </a:lnTo>
                  <a:cubicBezTo>
                    <a:pt x="16569" y="7052"/>
                    <a:pt x="16698" y="6980"/>
                    <a:pt x="16827" y="6908"/>
                  </a:cubicBezTo>
                  <a:close/>
                  <a:moveTo>
                    <a:pt x="18605" y="6808"/>
                  </a:moveTo>
                  <a:cubicBezTo>
                    <a:pt x="18705" y="6894"/>
                    <a:pt x="18805" y="6994"/>
                    <a:pt x="18877" y="7109"/>
                  </a:cubicBezTo>
                  <a:cubicBezTo>
                    <a:pt x="19149" y="7568"/>
                    <a:pt x="19278" y="8112"/>
                    <a:pt x="19250" y="8642"/>
                  </a:cubicBezTo>
                  <a:cubicBezTo>
                    <a:pt x="19250" y="8642"/>
                    <a:pt x="19235" y="8657"/>
                    <a:pt x="19221" y="8671"/>
                  </a:cubicBezTo>
                  <a:cubicBezTo>
                    <a:pt x="18261" y="9947"/>
                    <a:pt x="17214" y="11151"/>
                    <a:pt x="16168" y="12383"/>
                  </a:cubicBezTo>
                  <a:cubicBezTo>
                    <a:pt x="15609" y="13043"/>
                    <a:pt x="15021" y="13688"/>
                    <a:pt x="14448" y="14332"/>
                  </a:cubicBezTo>
                  <a:cubicBezTo>
                    <a:pt x="14104" y="14705"/>
                    <a:pt x="13674" y="15035"/>
                    <a:pt x="13431" y="15493"/>
                  </a:cubicBezTo>
                  <a:cubicBezTo>
                    <a:pt x="14047" y="13988"/>
                    <a:pt x="15193" y="12727"/>
                    <a:pt x="16082" y="11380"/>
                  </a:cubicBezTo>
                  <a:cubicBezTo>
                    <a:pt x="17028" y="9918"/>
                    <a:pt x="17874" y="8399"/>
                    <a:pt x="18605" y="6808"/>
                  </a:cubicBezTo>
                  <a:close/>
                  <a:moveTo>
                    <a:pt x="17759" y="12842"/>
                  </a:moveTo>
                  <a:cubicBezTo>
                    <a:pt x="17515" y="13157"/>
                    <a:pt x="17257" y="13458"/>
                    <a:pt x="16971" y="13731"/>
                  </a:cubicBezTo>
                  <a:cubicBezTo>
                    <a:pt x="16039" y="14605"/>
                    <a:pt x="14849" y="15106"/>
                    <a:pt x="13674" y="15536"/>
                  </a:cubicBezTo>
                  <a:cubicBezTo>
                    <a:pt x="14448" y="15106"/>
                    <a:pt x="15179" y="14633"/>
                    <a:pt x="15896" y="14103"/>
                  </a:cubicBezTo>
                  <a:cubicBezTo>
                    <a:pt x="16498" y="13688"/>
                    <a:pt x="17171" y="13315"/>
                    <a:pt x="17759" y="12842"/>
                  </a:cubicBezTo>
                  <a:close/>
                  <a:moveTo>
                    <a:pt x="19250" y="8857"/>
                  </a:moveTo>
                  <a:cubicBezTo>
                    <a:pt x="19207" y="9445"/>
                    <a:pt x="19092" y="10033"/>
                    <a:pt x="18920" y="10606"/>
                  </a:cubicBezTo>
                  <a:lnTo>
                    <a:pt x="18906" y="10606"/>
                  </a:lnTo>
                  <a:cubicBezTo>
                    <a:pt x="18691" y="11323"/>
                    <a:pt x="18361" y="11996"/>
                    <a:pt x="17931" y="12613"/>
                  </a:cubicBezTo>
                  <a:cubicBezTo>
                    <a:pt x="17229" y="13200"/>
                    <a:pt x="16369" y="13630"/>
                    <a:pt x="15623" y="14160"/>
                  </a:cubicBezTo>
                  <a:cubicBezTo>
                    <a:pt x="14921" y="14662"/>
                    <a:pt x="14176" y="15121"/>
                    <a:pt x="13459" y="15608"/>
                  </a:cubicBezTo>
                  <a:cubicBezTo>
                    <a:pt x="14420" y="14476"/>
                    <a:pt x="15494" y="13430"/>
                    <a:pt x="16469" y="12297"/>
                  </a:cubicBezTo>
                  <a:cubicBezTo>
                    <a:pt x="17401" y="11208"/>
                    <a:pt x="18519" y="10104"/>
                    <a:pt x="19250" y="8857"/>
                  </a:cubicBezTo>
                  <a:close/>
                  <a:moveTo>
                    <a:pt x="3823" y="12552"/>
                  </a:moveTo>
                  <a:cubicBezTo>
                    <a:pt x="4227" y="12552"/>
                    <a:pt x="4674" y="12635"/>
                    <a:pt x="5103" y="12756"/>
                  </a:cubicBezTo>
                  <a:cubicBezTo>
                    <a:pt x="6049" y="13487"/>
                    <a:pt x="6952" y="14289"/>
                    <a:pt x="7826" y="15121"/>
                  </a:cubicBezTo>
                  <a:cubicBezTo>
                    <a:pt x="8557" y="15809"/>
                    <a:pt x="9245" y="16554"/>
                    <a:pt x="10005" y="17228"/>
                  </a:cubicBezTo>
                  <a:cubicBezTo>
                    <a:pt x="9016" y="16568"/>
                    <a:pt x="7998" y="15981"/>
                    <a:pt x="6981" y="15393"/>
                  </a:cubicBezTo>
                  <a:cubicBezTo>
                    <a:pt x="5576" y="14590"/>
                    <a:pt x="4057" y="13859"/>
                    <a:pt x="2710" y="12942"/>
                  </a:cubicBezTo>
                  <a:cubicBezTo>
                    <a:pt x="2962" y="12660"/>
                    <a:pt x="3364" y="12552"/>
                    <a:pt x="3823" y="12552"/>
                  </a:cubicBezTo>
                  <a:close/>
                  <a:moveTo>
                    <a:pt x="5175" y="12785"/>
                  </a:moveTo>
                  <a:lnTo>
                    <a:pt x="5175" y="12785"/>
                  </a:lnTo>
                  <a:cubicBezTo>
                    <a:pt x="5705" y="12942"/>
                    <a:pt x="6236" y="13143"/>
                    <a:pt x="6737" y="13401"/>
                  </a:cubicBezTo>
                  <a:cubicBezTo>
                    <a:pt x="8457" y="14347"/>
                    <a:pt x="9833" y="15837"/>
                    <a:pt x="10650" y="17629"/>
                  </a:cubicBezTo>
                  <a:cubicBezTo>
                    <a:pt x="8772" y="16067"/>
                    <a:pt x="7167" y="14203"/>
                    <a:pt x="5175" y="12785"/>
                  </a:cubicBezTo>
                  <a:close/>
                  <a:moveTo>
                    <a:pt x="2667" y="13000"/>
                  </a:moveTo>
                  <a:cubicBezTo>
                    <a:pt x="3871" y="13831"/>
                    <a:pt x="5232" y="14504"/>
                    <a:pt x="6508" y="15235"/>
                  </a:cubicBezTo>
                  <a:cubicBezTo>
                    <a:pt x="7826" y="15981"/>
                    <a:pt x="9145" y="16712"/>
                    <a:pt x="10392" y="17557"/>
                  </a:cubicBezTo>
                  <a:cubicBezTo>
                    <a:pt x="10464" y="17629"/>
                    <a:pt x="10535" y="17686"/>
                    <a:pt x="10607" y="17744"/>
                  </a:cubicBezTo>
                  <a:cubicBezTo>
                    <a:pt x="9346" y="17084"/>
                    <a:pt x="8056" y="16511"/>
                    <a:pt x="6737" y="15966"/>
                  </a:cubicBezTo>
                  <a:cubicBezTo>
                    <a:pt x="5275" y="15364"/>
                    <a:pt x="3856" y="14705"/>
                    <a:pt x="2437" y="13974"/>
                  </a:cubicBezTo>
                  <a:cubicBezTo>
                    <a:pt x="2437" y="13874"/>
                    <a:pt x="2437" y="13788"/>
                    <a:pt x="2437" y="13702"/>
                  </a:cubicBezTo>
                  <a:cubicBezTo>
                    <a:pt x="2437" y="13444"/>
                    <a:pt x="2523" y="13200"/>
                    <a:pt x="2667" y="13000"/>
                  </a:cubicBezTo>
                  <a:close/>
                  <a:moveTo>
                    <a:pt x="2452" y="14046"/>
                  </a:moveTo>
                  <a:cubicBezTo>
                    <a:pt x="5146" y="15479"/>
                    <a:pt x="8013" y="16497"/>
                    <a:pt x="10750" y="17873"/>
                  </a:cubicBezTo>
                  <a:cubicBezTo>
                    <a:pt x="10750" y="17887"/>
                    <a:pt x="10765" y="17916"/>
                    <a:pt x="10779" y="17930"/>
                  </a:cubicBezTo>
                  <a:cubicBezTo>
                    <a:pt x="9575" y="17500"/>
                    <a:pt x="8271" y="17285"/>
                    <a:pt x="7038" y="16984"/>
                  </a:cubicBezTo>
                  <a:cubicBezTo>
                    <a:pt x="5691" y="16640"/>
                    <a:pt x="4387" y="16138"/>
                    <a:pt x="3154" y="15508"/>
                  </a:cubicBezTo>
                  <a:cubicBezTo>
                    <a:pt x="2781" y="15092"/>
                    <a:pt x="2538" y="14590"/>
                    <a:pt x="2452" y="14046"/>
                  </a:cubicBezTo>
                  <a:close/>
                  <a:moveTo>
                    <a:pt x="3211" y="15579"/>
                  </a:moveTo>
                  <a:cubicBezTo>
                    <a:pt x="4258" y="16153"/>
                    <a:pt x="5376" y="16611"/>
                    <a:pt x="6537" y="16941"/>
                  </a:cubicBezTo>
                  <a:cubicBezTo>
                    <a:pt x="7898" y="17299"/>
                    <a:pt x="9303" y="17686"/>
                    <a:pt x="10707" y="17959"/>
                  </a:cubicBezTo>
                  <a:cubicBezTo>
                    <a:pt x="10391" y="17964"/>
                    <a:pt x="10078" y="17968"/>
                    <a:pt x="9766" y="17968"/>
                  </a:cubicBezTo>
                  <a:cubicBezTo>
                    <a:pt x="8311" y="17968"/>
                    <a:pt x="6903" y="17868"/>
                    <a:pt x="5533" y="17242"/>
                  </a:cubicBezTo>
                  <a:cubicBezTo>
                    <a:pt x="4659" y="16855"/>
                    <a:pt x="3871" y="16282"/>
                    <a:pt x="3211" y="15579"/>
                  </a:cubicBezTo>
                  <a:close/>
                  <a:moveTo>
                    <a:pt x="19680" y="17271"/>
                  </a:moveTo>
                  <a:cubicBezTo>
                    <a:pt x="19708" y="17357"/>
                    <a:pt x="19723" y="17457"/>
                    <a:pt x="19737" y="17543"/>
                  </a:cubicBezTo>
                  <a:cubicBezTo>
                    <a:pt x="19766" y="18202"/>
                    <a:pt x="19407" y="18761"/>
                    <a:pt x="18891" y="19220"/>
                  </a:cubicBezTo>
                  <a:cubicBezTo>
                    <a:pt x="18882" y="19220"/>
                    <a:pt x="18879" y="19213"/>
                    <a:pt x="18873" y="19213"/>
                  </a:cubicBezTo>
                  <a:cubicBezTo>
                    <a:pt x="18871" y="19213"/>
                    <a:pt x="18867" y="19215"/>
                    <a:pt x="18863" y="19220"/>
                  </a:cubicBezTo>
                  <a:cubicBezTo>
                    <a:pt x="17501" y="19435"/>
                    <a:pt x="16125" y="19564"/>
                    <a:pt x="14763" y="19765"/>
                  </a:cubicBezTo>
                  <a:cubicBezTo>
                    <a:pt x="14176" y="19851"/>
                    <a:pt x="13545" y="19936"/>
                    <a:pt x="12929" y="20080"/>
                  </a:cubicBezTo>
                  <a:cubicBezTo>
                    <a:pt x="13717" y="19736"/>
                    <a:pt x="14506" y="19363"/>
                    <a:pt x="15294" y="19019"/>
                  </a:cubicBezTo>
                  <a:cubicBezTo>
                    <a:pt x="16727" y="18417"/>
                    <a:pt x="18189" y="17830"/>
                    <a:pt x="19665" y="17285"/>
                  </a:cubicBezTo>
                  <a:cubicBezTo>
                    <a:pt x="19680" y="17285"/>
                    <a:pt x="19680" y="17271"/>
                    <a:pt x="19680" y="17271"/>
                  </a:cubicBezTo>
                  <a:close/>
                  <a:moveTo>
                    <a:pt x="17823" y="16399"/>
                  </a:moveTo>
                  <a:cubicBezTo>
                    <a:pt x="18645" y="16399"/>
                    <a:pt x="19407" y="16585"/>
                    <a:pt x="19651" y="17185"/>
                  </a:cubicBezTo>
                  <a:lnTo>
                    <a:pt x="19637" y="17185"/>
                  </a:lnTo>
                  <a:cubicBezTo>
                    <a:pt x="18146" y="17686"/>
                    <a:pt x="16698" y="18288"/>
                    <a:pt x="15251" y="18890"/>
                  </a:cubicBezTo>
                  <a:cubicBezTo>
                    <a:pt x="14262" y="19306"/>
                    <a:pt x="13230" y="19693"/>
                    <a:pt x="12241" y="20137"/>
                  </a:cubicBezTo>
                  <a:cubicBezTo>
                    <a:pt x="13015" y="19650"/>
                    <a:pt x="13789" y="19177"/>
                    <a:pt x="14563" y="18704"/>
                  </a:cubicBezTo>
                  <a:cubicBezTo>
                    <a:pt x="15724" y="18030"/>
                    <a:pt x="16928" y="17514"/>
                    <a:pt x="18132" y="16927"/>
                  </a:cubicBezTo>
                  <a:cubicBezTo>
                    <a:pt x="18157" y="16914"/>
                    <a:pt x="18137" y="16867"/>
                    <a:pt x="18112" y="16867"/>
                  </a:cubicBezTo>
                  <a:cubicBezTo>
                    <a:pt x="18109" y="16867"/>
                    <a:pt x="18106" y="16868"/>
                    <a:pt x="18103" y="16869"/>
                  </a:cubicBezTo>
                  <a:cubicBezTo>
                    <a:pt x="16942" y="17328"/>
                    <a:pt x="15810" y="17858"/>
                    <a:pt x="14720" y="18460"/>
                  </a:cubicBezTo>
                  <a:cubicBezTo>
                    <a:pt x="13617" y="19105"/>
                    <a:pt x="12556" y="19793"/>
                    <a:pt x="11496" y="20495"/>
                  </a:cubicBezTo>
                  <a:cubicBezTo>
                    <a:pt x="11410" y="20538"/>
                    <a:pt x="11309" y="20596"/>
                    <a:pt x="11223" y="20639"/>
                  </a:cubicBezTo>
                  <a:cubicBezTo>
                    <a:pt x="12040" y="18675"/>
                    <a:pt x="13502" y="17414"/>
                    <a:pt x="15552" y="16755"/>
                  </a:cubicBezTo>
                  <a:cubicBezTo>
                    <a:pt x="16016" y="16607"/>
                    <a:pt x="16953" y="16399"/>
                    <a:pt x="17823" y="16399"/>
                  </a:cubicBezTo>
                  <a:close/>
                  <a:moveTo>
                    <a:pt x="18805" y="19306"/>
                  </a:moveTo>
                  <a:cubicBezTo>
                    <a:pt x="18060" y="19922"/>
                    <a:pt x="17057" y="20352"/>
                    <a:pt x="16369" y="20610"/>
                  </a:cubicBezTo>
                  <a:cubicBezTo>
                    <a:pt x="15451" y="20968"/>
                    <a:pt x="14522" y="21114"/>
                    <a:pt x="13584" y="21114"/>
                  </a:cubicBezTo>
                  <a:cubicBezTo>
                    <a:pt x="12792" y="21114"/>
                    <a:pt x="11995" y="21010"/>
                    <a:pt x="11195" y="20839"/>
                  </a:cubicBezTo>
                  <a:cubicBezTo>
                    <a:pt x="11195" y="20828"/>
                    <a:pt x="11195" y="20816"/>
                    <a:pt x="11195" y="20796"/>
                  </a:cubicBezTo>
                  <a:cubicBezTo>
                    <a:pt x="11223" y="20768"/>
                    <a:pt x="11266" y="20753"/>
                    <a:pt x="11295" y="20725"/>
                  </a:cubicBezTo>
                  <a:cubicBezTo>
                    <a:pt x="12470" y="20438"/>
                    <a:pt x="13603" y="20080"/>
                    <a:pt x="14806" y="19893"/>
                  </a:cubicBezTo>
                  <a:cubicBezTo>
                    <a:pt x="16139" y="19679"/>
                    <a:pt x="17472" y="19535"/>
                    <a:pt x="18805" y="19306"/>
                  </a:cubicBezTo>
                  <a:close/>
                  <a:moveTo>
                    <a:pt x="27133" y="19750"/>
                  </a:moveTo>
                  <a:cubicBezTo>
                    <a:pt x="27276" y="19793"/>
                    <a:pt x="27419" y="19865"/>
                    <a:pt x="27534" y="19951"/>
                  </a:cubicBezTo>
                  <a:cubicBezTo>
                    <a:pt x="27649" y="20065"/>
                    <a:pt x="27735" y="20209"/>
                    <a:pt x="27749" y="20366"/>
                  </a:cubicBezTo>
                  <a:cubicBezTo>
                    <a:pt x="27563" y="20495"/>
                    <a:pt x="27348" y="20596"/>
                    <a:pt x="27133" y="20696"/>
                  </a:cubicBezTo>
                  <a:cubicBezTo>
                    <a:pt x="26846" y="20839"/>
                    <a:pt x="26574" y="21011"/>
                    <a:pt x="26301" y="21169"/>
                  </a:cubicBezTo>
                  <a:cubicBezTo>
                    <a:pt x="25800" y="21456"/>
                    <a:pt x="25312" y="21757"/>
                    <a:pt x="24796" y="22029"/>
                  </a:cubicBezTo>
                  <a:cubicBezTo>
                    <a:pt x="24166" y="22373"/>
                    <a:pt x="23463" y="22660"/>
                    <a:pt x="22833" y="23047"/>
                  </a:cubicBezTo>
                  <a:cubicBezTo>
                    <a:pt x="24223" y="21871"/>
                    <a:pt x="25685" y="20825"/>
                    <a:pt x="27133" y="19750"/>
                  </a:cubicBezTo>
                  <a:close/>
                  <a:moveTo>
                    <a:pt x="24137" y="20596"/>
                  </a:moveTo>
                  <a:lnTo>
                    <a:pt x="24137" y="20596"/>
                  </a:lnTo>
                  <a:cubicBezTo>
                    <a:pt x="23406" y="21312"/>
                    <a:pt x="22804" y="22144"/>
                    <a:pt x="22374" y="23075"/>
                  </a:cubicBezTo>
                  <a:cubicBezTo>
                    <a:pt x="22474" y="22731"/>
                    <a:pt x="22589" y="22387"/>
                    <a:pt x="22732" y="22058"/>
                  </a:cubicBezTo>
                  <a:cubicBezTo>
                    <a:pt x="23005" y="21470"/>
                    <a:pt x="23521" y="21026"/>
                    <a:pt x="24037" y="20653"/>
                  </a:cubicBezTo>
                  <a:cubicBezTo>
                    <a:pt x="24065" y="20639"/>
                    <a:pt x="24108" y="20610"/>
                    <a:pt x="24137" y="20596"/>
                  </a:cubicBezTo>
                  <a:close/>
                  <a:moveTo>
                    <a:pt x="26636" y="19697"/>
                  </a:moveTo>
                  <a:cubicBezTo>
                    <a:pt x="26762" y="19697"/>
                    <a:pt x="26889" y="19705"/>
                    <a:pt x="27018" y="19722"/>
                  </a:cubicBezTo>
                  <a:cubicBezTo>
                    <a:pt x="25427" y="20882"/>
                    <a:pt x="23721" y="21957"/>
                    <a:pt x="22360" y="23376"/>
                  </a:cubicBezTo>
                  <a:cubicBezTo>
                    <a:pt x="22331" y="23405"/>
                    <a:pt x="22302" y="23419"/>
                    <a:pt x="22288" y="23448"/>
                  </a:cubicBezTo>
                  <a:cubicBezTo>
                    <a:pt x="22288" y="23448"/>
                    <a:pt x="22288" y="23448"/>
                    <a:pt x="22288" y="23434"/>
                  </a:cubicBezTo>
                  <a:cubicBezTo>
                    <a:pt x="22818" y="22301"/>
                    <a:pt x="23549" y="21269"/>
                    <a:pt x="24452" y="20395"/>
                  </a:cubicBezTo>
                  <a:cubicBezTo>
                    <a:pt x="24839" y="20166"/>
                    <a:pt x="25255" y="19994"/>
                    <a:pt x="25685" y="19865"/>
                  </a:cubicBezTo>
                  <a:cubicBezTo>
                    <a:pt x="25995" y="19751"/>
                    <a:pt x="26311" y="19697"/>
                    <a:pt x="26636" y="19697"/>
                  </a:cubicBezTo>
                  <a:close/>
                  <a:moveTo>
                    <a:pt x="27763" y="20452"/>
                  </a:moveTo>
                  <a:cubicBezTo>
                    <a:pt x="27778" y="20911"/>
                    <a:pt x="27405" y="21456"/>
                    <a:pt x="27147" y="21785"/>
                  </a:cubicBezTo>
                  <a:cubicBezTo>
                    <a:pt x="25570" y="22387"/>
                    <a:pt x="23936" y="22903"/>
                    <a:pt x="22360" y="23520"/>
                  </a:cubicBezTo>
                  <a:cubicBezTo>
                    <a:pt x="22546" y="23391"/>
                    <a:pt x="22732" y="23247"/>
                    <a:pt x="22933" y="23133"/>
                  </a:cubicBezTo>
                  <a:cubicBezTo>
                    <a:pt x="23148" y="23018"/>
                    <a:pt x="23392" y="22903"/>
                    <a:pt x="23607" y="22789"/>
                  </a:cubicBezTo>
                  <a:cubicBezTo>
                    <a:pt x="24123" y="22531"/>
                    <a:pt x="24639" y="22258"/>
                    <a:pt x="25140" y="21986"/>
                  </a:cubicBezTo>
                  <a:cubicBezTo>
                    <a:pt x="25642" y="21699"/>
                    <a:pt x="26129" y="21384"/>
                    <a:pt x="26631" y="21083"/>
                  </a:cubicBezTo>
                  <a:cubicBezTo>
                    <a:pt x="26989" y="20868"/>
                    <a:pt x="27419" y="20710"/>
                    <a:pt x="27763" y="20452"/>
                  </a:cubicBezTo>
                  <a:close/>
                  <a:moveTo>
                    <a:pt x="603" y="19736"/>
                  </a:moveTo>
                  <a:cubicBezTo>
                    <a:pt x="1190" y="20008"/>
                    <a:pt x="1749" y="20309"/>
                    <a:pt x="2280" y="20667"/>
                  </a:cubicBezTo>
                  <a:cubicBezTo>
                    <a:pt x="2968" y="21083"/>
                    <a:pt x="3699" y="21413"/>
                    <a:pt x="4387" y="21800"/>
                  </a:cubicBezTo>
                  <a:cubicBezTo>
                    <a:pt x="4845" y="22058"/>
                    <a:pt x="5290" y="22316"/>
                    <a:pt x="5734" y="22574"/>
                  </a:cubicBezTo>
                  <a:cubicBezTo>
                    <a:pt x="5720" y="22602"/>
                    <a:pt x="5734" y="22631"/>
                    <a:pt x="5748" y="22645"/>
                  </a:cubicBezTo>
                  <a:cubicBezTo>
                    <a:pt x="6250" y="22989"/>
                    <a:pt x="6766" y="23305"/>
                    <a:pt x="7296" y="23606"/>
                  </a:cubicBezTo>
                  <a:cubicBezTo>
                    <a:pt x="6436" y="23276"/>
                    <a:pt x="5562" y="22932"/>
                    <a:pt x="4688" y="22617"/>
                  </a:cubicBezTo>
                  <a:cubicBezTo>
                    <a:pt x="3269" y="22101"/>
                    <a:pt x="1749" y="21828"/>
                    <a:pt x="402" y="21126"/>
                  </a:cubicBezTo>
                  <a:cubicBezTo>
                    <a:pt x="230" y="20639"/>
                    <a:pt x="245" y="20108"/>
                    <a:pt x="603" y="19736"/>
                  </a:cubicBezTo>
                  <a:close/>
                  <a:moveTo>
                    <a:pt x="27061" y="21900"/>
                  </a:moveTo>
                  <a:lnTo>
                    <a:pt x="27061" y="21900"/>
                  </a:lnTo>
                  <a:cubicBezTo>
                    <a:pt x="26645" y="22373"/>
                    <a:pt x="26144" y="22789"/>
                    <a:pt x="25585" y="23090"/>
                  </a:cubicBezTo>
                  <a:cubicBezTo>
                    <a:pt x="24830" y="23534"/>
                    <a:pt x="24032" y="23673"/>
                    <a:pt x="23210" y="23673"/>
                  </a:cubicBezTo>
                  <a:cubicBezTo>
                    <a:pt x="22891" y="23673"/>
                    <a:pt x="22569" y="23652"/>
                    <a:pt x="22245" y="23620"/>
                  </a:cubicBezTo>
                  <a:cubicBezTo>
                    <a:pt x="22245" y="23606"/>
                    <a:pt x="22245" y="23606"/>
                    <a:pt x="22245" y="23606"/>
                  </a:cubicBezTo>
                  <a:cubicBezTo>
                    <a:pt x="23048" y="23391"/>
                    <a:pt x="23836" y="23118"/>
                    <a:pt x="24596" y="22803"/>
                  </a:cubicBezTo>
                  <a:cubicBezTo>
                    <a:pt x="25398" y="22473"/>
                    <a:pt x="26244" y="22215"/>
                    <a:pt x="27061" y="21900"/>
                  </a:cubicBezTo>
                  <a:close/>
                  <a:moveTo>
                    <a:pt x="1956" y="19259"/>
                  </a:moveTo>
                  <a:cubicBezTo>
                    <a:pt x="2071" y="19259"/>
                    <a:pt x="2189" y="19265"/>
                    <a:pt x="2308" y="19277"/>
                  </a:cubicBezTo>
                  <a:cubicBezTo>
                    <a:pt x="3498" y="20051"/>
                    <a:pt x="4573" y="21026"/>
                    <a:pt x="5720" y="21857"/>
                  </a:cubicBezTo>
                  <a:cubicBezTo>
                    <a:pt x="6279" y="22258"/>
                    <a:pt x="6838" y="22688"/>
                    <a:pt x="7382" y="23104"/>
                  </a:cubicBezTo>
                  <a:cubicBezTo>
                    <a:pt x="7655" y="23305"/>
                    <a:pt x="7884" y="23534"/>
                    <a:pt x="8127" y="23735"/>
                  </a:cubicBezTo>
                  <a:cubicBezTo>
                    <a:pt x="7655" y="23505"/>
                    <a:pt x="7182" y="23262"/>
                    <a:pt x="6709" y="23004"/>
                  </a:cubicBezTo>
                  <a:cubicBezTo>
                    <a:pt x="6035" y="22617"/>
                    <a:pt x="5361" y="22201"/>
                    <a:pt x="4673" y="21800"/>
                  </a:cubicBezTo>
                  <a:cubicBezTo>
                    <a:pt x="3971" y="21398"/>
                    <a:pt x="3240" y="21040"/>
                    <a:pt x="2538" y="20653"/>
                  </a:cubicBezTo>
                  <a:cubicBezTo>
                    <a:pt x="1936" y="20295"/>
                    <a:pt x="1362" y="19908"/>
                    <a:pt x="718" y="19621"/>
                  </a:cubicBezTo>
                  <a:cubicBezTo>
                    <a:pt x="746" y="19607"/>
                    <a:pt x="760" y="19593"/>
                    <a:pt x="789" y="19564"/>
                  </a:cubicBezTo>
                  <a:lnTo>
                    <a:pt x="789" y="19578"/>
                  </a:lnTo>
                  <a:cubicBezTo>
                    <a:pt x="1107" y="19351"/>
                    <a:pt x="1515" y="19259"/>
                    <a:pt x="1956" y="19259"/>
                  </a:cubicBezTo>
                  <a:close/>
                  <a:moveTo>
                    <a:pt x="22073" y="20094"/>
                  </a:moveTo>
                  <a:cubicBezTo>
                    <a:pt x="22116" y="20295"/>
                    <a:pt x="22145" y="20481"/>
                    <a:pt x="22159" y="20682"/>
                  </a:cubicBezTo>
                  <a:cubicBezTo>
                    <a:pt x="22173" y="21126"/>
                    <a:pt x="22116" y="21556"/>
                    <a:pt x="21958" y="21972"/>
                  </a:cubicBezTo>
                  <a:cubicBezTo>
                    <a:pt x="21758" y="22617"/>
                    <a:pt x="21500" y="23233"/>
                    <a:pt x="21199" y="23835"/>
                  </a:cubicBezTo>
                  <a:cubicBezTo>
                    <a:pt x="21199" y="23806"/>
                    <a:pt x="21213" y="23778"/>
                    <a:pt x="21213" y="23763"/>
                  </a:cubicBezTo>
                  <a:cubicBezTo>
                    <a:pt x="21342" y="23348"/>
                    <a:pt x="21486" y="22946"/>
                    <a:pt x="21600" y="22531"/>
                  </a:cubicBezTo>
                  <a:cubicBezTo>
                    <a:pt x="21801" y="21728"/>
                    <a:pt x="21958" y="20911"/>
                    <a:pt x="22073" y="20094"/>
                  </a:cubicBezTo>
                  <a:close/>
                  <a:moveTo>
                    <a:pt x="2495" y="19292"/>
                  </a:moveTo>
                  <a:cubicBezTo>
                    <a:pt x="3226" y="19406"/>
                    <a:pt x="3942" y="19607"/>
                    <a:pt x="4630" y="19908"/>
                  </a:cubicBezTo>
                  <a:cubicBezTo>
                    <a:pt x="6451" y="20667"/>
                    <a:pt x="7640" y="22187"/>
                    <a:pt x="8514" y="23892"/>
                  </a:cubicBezTo>
                  <a:cubicBezTo>
                    <a:pt x="8084" y="23548"/>
                    <a:pt x="7698" y="23176"/>
                    <a:pt x="7268" y="22846"/>
                  </a:cubicBezTo>
                  <a:lnTo>
                    <a:pt x="7268" y="22860"/>
                  </a:lnTo>
                  <a:cubicBezTo>
                    <a:pt x="6709" y="22430"/>
                    <a:pt x="6150" y="22015"/>
                    <a:pt x="5576" y="21599"/>
                  </a:cubicBezTo>
                  <a:cubicBezTo>
                    <a:pt x="4544" y="20854"/>
                    <a:pt x="3541" y="20037"/>
                    <a:pt x="2495" y="19292"/>
                  </a:cubicBezTo>
                  <a:close/>
                  <a:moveTo>
                    <a:pt x="445" y="21241"/>
                  </a:moveTo>
                  <a:lnTo>
                    <a:pt x="445" y="21241"/>
                  </a:lnTo>
                  <a:cubicBezTo>
                    <a:pt x="1635" y="21843"/>
                    <a:pt x="2953" y="22129"/>
                    <a:pt x="4215" y="22545"/>
                  </a:cubicBezTo>
                  <a:cubicBezTo>
                    <a:pt x="5433" y="22961"/>
                    <a:pt x="6608" y="23462"/>
                    <a:pt x="7826" y="23878"/>
                  </a:cubicBezTo>
                  <a:cubicBezTo>
                    <a:pt x="7912" y="23907"/>
                    <a:pt x="7984" y="23950"/>
                    <a:pt x="8070" y="23993"/>
                  </a:cubicBezTo>
                  <a:cubicBezTo>
                    <a:pt x="7210" y="23835"/>
                    <a:pt x="6350" y="23692"/>
                    <a:pt x="5490" y="23577"/>
                  </a:cubicBezTo>
                  <a:cubicBezTo>
                    <a:pt x="4272" y="23405"/>
                    <a:pt x="3111" y="23104"/>
                    <a:pt x="1907" y="22903"/>
                  </a:cubicBezTo>
                  <a:lnTo>
                    <a:pt x="1893" y="22903"/>
                  </a:lnTo>
                  <a:cubicBezTo>
                    <a:pt x="1563" y="22660"/>
                    <a:pt x="1248" y="22387"/>
                    <a:pt x="975" y="22086"/>
                  </a:cubicBezTo>
                  <a:cubicBezTo>
                    <a:pt x="746" y="21843"/>
                    <a:pt x="574" y="21556"/>
                    <a:pt x="445" y="21241"/>
                  </a:cubicBezTo>
                  <a:close/>
                  <a:moveTo>
                    <a:pt x="20970" y="19134"/>
                  </a:moveTo>
                  <a:lnTo>
                    <a:pt x="20970" y="19134"/>
                  </a:lnTo>
                  <a:cubicBezTo>
                    <a:pt x="20941" y="20051"/>
                    <a:pt x="20898" y="20968"/>
                    <a:pt x="20912" y="21886"/>
                  </a:cubicBezTo>
                  <a:cubicBezTo>
                    <a:pt x="20927" y="22674"/>
                    <a:pt x="20898" y="23477"/>
                    <a:pt x="20826" y="24265"/>
                  </a:cubicBezTo>
                  <a:cubicBezTo>
                    <a:pt x="20783" y="23634"/>
                    <a:pt x="20697" y="22989"/>
                    <a:pt x="20568" y="22359"/>
                  </a:cubicBezTo>
                  <a:cubicBezTo>
                    <a:pt x="20468" y="21886"/>
                    <a:pt x="20353" y="21413"/>
                    <a:pt x="20282" y="20925"/>
                  </a:cubicBezTo>
                  <a:cubicBezTo>
                    <a:pt x="20239" y="20596"/>
                    <a:pt x="20181" y="20252"/>
                    <a:pt x="20095" y="19936"/>
                  </a:cubicBezTo>
                  <a:cubicBezTo>
                    <a:pt x="20282" y="19564"/>
                    <a:pt x="20597" y="19277"/>
                    <a:pt x="20970" y="19134"/>
                  </a:cubicBezTo>
                  <a:close/>
                  <a:moveTo>
                    <a:pt x="21201" y="19098"/>
                  </a:moveTo>
                  <a:cubicBezTo>
                    <a:pt x="21364" y="19098"/>
                    <a:pt x="21516" y="19157"/>
                    <a:pt x="21643" y="19263"/>
                  </a:cubicBezTo>
                  <a:cubicBezTo>
                    <a:pt x="21829" y="19435"/>
                    <a:pt x="21958" y="19650"/>
                    <a:pt x="22030" y="19893"/>
                  </a:cubicBezTo>
                  <a:cubicBezTo>
                    <a:pt x="21901" y="20667"/>
                    <a:pt x="21743" y="21456"/>
                    <a:pt x="21572" y="22230"/>
                  </a:cubicBezTo>
                  <a:cubicBezTo>
                    <a:pt x="21414" y="22918"/>
                    <a:pt x="21199" y="23606"/>
                    <a:pt x="20955" y="24265"/>
                  </a:cubicBezTo>
                  <a:cubicBezTo>
                    <a:pt x="20945" y="24286"/>
                    <a:pt x="20934" y="24300"/>
                    <a:pt x="20929" y="24311"/>
                  </a:cubicBezTo>
                  <a:lnTo>
                    <a:pt x="20929" y="24311"/>
                  </a:lnTo>
                  <a:cubicBezTo>
                    <a:pt x="21084" y="23626"/>
                    <a:pt x="21041" y="22857"/>
                    <a:pt x="21013" y="22172"/>
                  </a:cubicBezTo>
                  <a:cubicBezTo>
                    <a:pt x="20984" y="21155"/>
                    <a:pt x="21027" y="20137"/>
                    <a:pt x="21027" y="19120"/>
                  </a:cubicBezTo>
                  <a:cubicBezTo>
                    <a:pt x="21086" y="19105"/>
                    <a:pt x="21144" y="19098"/>
                    <a:pt x="21201" y="19098"/>
                  </a:cubicBezTo>
                  <a:close/>
                  <a:moveTo>
                    <a:pt x="2007" y="22989"/>
                  </a:moveTo>
                  <a:cubicBezTo>
                    <a:pt x="3154" y="23247"/>
                    <a:pt x="4286" y="23534"/>
                    <a:pt x="5462" y="23692"/>
                  </a:cubicBezTo>
                  <a:cubicBezTo>
                    <a:pt x="6355" y="23815"/>
                    <a:pt x="7340" y="24123"/>
                    <a:pt x="8266" y="24123"/>
                  </a:cubicBezTo>
                  <a:cubicBezTo>
                    <a:pt x="8306" y="24123"/>
                    <a:pt x="8346" y="24123"/>
                    <a:pt x="8385" y="24122"/>
                  </a:cubicBezTo>
                  <a:cubicBezTo>
                    <a:pt x="8385" y="24136"/>
                    <a:pt x="8400" y="24136"/>
                    <a:pt x="8400" y="24136"/>
                  </a:cubicBezTo>
                  <a:cubicBezTo>
                    <a:pt x="7540" y="24251"/>
                    <a:pt x="6666" y="24408"/>
                    <a:pt x="5791" y="24408"/>
                  </a:cubicBezTo>
                  <a:cubicBezTo>
                    <a:pt x="4831" y="24408"/>
                    <a:pt x="3914" y="24079"/>
                    <a:pt x="3068" y="23634"/>
                  </a:cubicBezTo>
                  <a:cubicBezTo>
                    <a:pt x="2695" y="23448"/>
                    <a:pt x="2351" y="23233"/>
                    <a:pt x="2007" y="22989"/>
                  </a:cubicBezTo>
                  <a:close/>
                  <a:moveTo>
                    <a:pt x="20038" y="20051"/>
                  </a:moveTo>
                  <a:cubicBezTo>
                    <a:pt x="20124" y="20381"/>
                    <a:pt x="20138" y="20739"/>
                    <a:pt x="20210" y="21083"/>
                  </a:cubicBezTo>
                  <a:cubicBezTo>
                    <a:pt x="20267" y="21413"/>
                    <a:pt x="20353" y="21757"/>
                    <a:pt x="20411" y="22101"/>
                  </a:cubicBezTo>
                  <a:cubicBezTo>
                    <a:pt x="20597" y="22918"/>
                    <a:pt x="20712" y="23749"/>
                    <a:pt x="20769" y="24595"/>
                  </a:cubicBezTo>
                  <a:cubicBezTo>
                    <a:pt x="20755" y="24609"/>
                    <a:pt x="20755" y="24623"/>
                    <a:pt x="20740" y="24638"/>
                  </a:cubicBezTo>
                  <a:cubicBezTo>
                    <a:pt x="20554" y="24150"/>
                    <a:pt x="20325" y="23692"/>
                    <a:pt x="20110" y="23233"/>
                  </a:cubicBezTo>
                  <a:cubicBezTo>
                    <a:pt x="19966" y="22961"/>
                    <a:pt x="19837" y="22674"/>
                    <a:pt x="19737" y="22387"/>
                  </a:cubicBezTo>
                  <a:cubicBezTo>
                    <a:pt x="19694" y="22258"/>
                    <a:pt x="19637" y="22129"/>
                    <a:pt x="19565" y="22000"/>
                  </a:cubicBezTo>
                  <a:cubicBezTo>
                    <a:pt x="19579" y="21814"/>
                    <a:pt x="19594" y="21628"/>
                    <a:pt x="19608" y="21441"/>
                  </a:cubicBezTo>
                  <a:cubicBezTo>
                    <a:pt x="19680" y="20968"/>
                    <a:pt x="19823" y="20495"/>
                    <a:pt x="20038" y="20051"/>
                  </a:cubicBezTo>
                  <a:close/>
                  <a:moveTo>
                    <a:pt x="19565" y="22072"/>
                  </a:moveTo>
                  <a:cubicBezTo>
                    <a:pt x="19766" y="22445"/>
                    <a:pt x="19880" y="22889"/>
                    <a:pt x="20038" y="23262"/>
                  </a:cubicBezTo>
                  <a:cubicBezTo>
                    <a:pt x="20253" y="23735"/>
                    <a:pt x="20454" y="24222"/>
                    <a:pt x="20712" y="24681"/>
                  </a:cubicBezTo>
                  <a:cubicBezTo>
                    <a:pt x="20712" y="24681"/>
                    <a:pt x="20712" y="24681"/>
                    <a:pt x="20712" y="24695"/>
                  </a:cubicBezTo>
                  <a:cubicBezTo>
                    <a:pt x="20339" y="24236"/>
                    <a:pt x="20024" y="23749"/>
                    <a:pt x="19780" y="23219"/>
                  </a:cubicBezTo>
                  <a:cubicBezTo>
                    <a:pt x="19637" y="22846"/>
                    <a:pt x="19565" y="22459"/>
                    <a:pt x="19565" y="22072"/>
                  </a:cubicBezTo>
                  <a:close/>
                  <a:moveTo>
                    <a:pt x="17483" y="20938"/>
                  </a:moveTo>
                  <a:cubicBezTo>
                    <a:pt x="17911" y="20938"/>
                    <a:pt x="18284" y="21385"/>
                    <a:pt x="18562" y="21886"/>
                  </a:cubicBezTo>
                  <a:cubicBezTo>
                    <a:pt x="18662" y="22602"/>
                    <a:pt x="18705" y="23348"/>
                    <a:pt x="18734" y="24079"/>
                  </a:cubicBezTo>
                  <a:cubicBezTo>
                    <a:pt x="18762" y="24695"/>
                    <a:pt x="18748" y="25311"/>
                    <a:pt x="18777" y="25928"/>
                  </a:cubicBezTo>
                  <a:cubicBezTo>
                    <a:pt x="18633" y="25225"/>
                    <a:pt x="18447" y="24537"/>
                    <a:pt x="18246" y="23835"/>
                  </a:cubicBezTo>
                  <a:cubicBezTo>
                    <a:pt x="17988" y="22875"/>
                    <a:pt x="17630" y="21914"/>
                    <a:pt x="17444" y="20940"/>
                  </a:cubicBezTo>
                  <a:cubicBezTo>
                    <a:pt x="17457" y="20939"/>
                    <a:pt x="17470" y="20938"/>
                    <a:pt x="17483" y="20938"/>
                  </a:cubicBezTo>
                  <a:close/>
                  <a:moveTo>
                    <a:pt x="26258" y="24394"/>
                  </a:moveTo>
                  <a:cubicBezTo>
                    <a:pt x="26602" y="24523"/>
                    <a:pt x="26918" y="24709"/>
                    <a:pt x="26989" y="25039"/>
                  </a:cubicBezTo>
                  <a:cubicBezTo>
                    <a:pt x="25986" y="25383"/>
                    <a:pt x="24954" y="25684"/>
                    <a:pt x="23922" y="25928"/>
                  </a:cubicBezTo>
                  <a:cubicBezTo>
                    <a:pt x="23435" y="26028"/>
                    <a:pt x="22919" y="26099"/>
                    <a:pt x="22417" y="26185"/>
                  </a:cubicBezTo>
                  <a:cubicBezTo>
                    <a:pt x="22460" y="26171"/>
                    <a:pt x="22503" y="26157"/>
                    <a:pt x="22546" y="26157"/>
                  </a:cubicBezTo>
                  <a:cubicBezTo>
                    <a:pt x="22560" y="26142"/>
                    <a:pt x="22546" y="26128"/>
                    <a:pt x="22532" y="26128"/>
                  </a:cubicBezTo>
                  <a:cubicBezTo>
                    <a:pt x="22350" y="26170"/>
                    <a:pt x="22154" y="26226"/>
                    <a:pt x="21972" y="26268"/>
                  </a:cubicBezTo>
                  <a:lnTo>
                    <a:pt x="21972" y="26268"/>
                  </a:lnTo>
                  <a:cubicBezTo>
                    <a:pt x="22545" y="26030"/>
                    <a:pt x="23104" y="25778"/>
                    <a:pt x="23664" y="25526"/>
                  </a:cubicBezTo>
                  <a:cubicBezTo>
                    <a:pt x="24151" y="25297"/>
                    <a:pt x="24639" y="25068"/>
                    <a:pt x="25155" y="24867"/>
                  </a:cubicBezTo>
                  <a:cubicBezTo>
                    <a:pt x="25542" y="24724"/>
                    <a:pt x="25914" y="24623"/>
                    <a:pt x="26258" y="24394"/>
                  </a:cubicBezTo>
                  <a:close/>
                  <a:moveTo>
                    <a:pt x="21953" y="26276"/>
                  </a:moveTo>
                  <a:lnTo>
                    <a:pt x="21953" y="26276"/>
                  </a:lnTo>
                  <a:cubicBezTo>
                    <a:pt x="21941" y="26286"/>
                    <a:pt x="21930" y="26286"/>
                    <a:pt x="21930" y="26286"/>
                  </a:cubicBezTo>
                  <a:cubicBezTo>
                    <a:pt x="21938" y="26283"/>
                    <a:pt x="21946" y="26279"/>
                    <a:pt x="21953" y="26276"/>
                  </a:cubicBezTo>
                  <a:close/>
                  <a:moveTo>
                    <a:pt x="18590" y="21929"/>
                  </a:moveTo>
                  <a:cubicBezTo>
                    <a:pt x="18748" y="22230"/>
                    <a:pt x="18891" y="22531"/>
                    <a:pt x="19006" y="22860"/>
                  </a:cubicBezTo>
                  <a:cubicBezTo>
                    <a:pt x="19350" y="24021"/>
                    <a:pt x="19307" y="25254"/>
                    <a:pt x="18891" y="26386"/>
                  </a:cubicBezTo>
                  <a:cubicBezTo>
                    <a:pt x="18748" y="24896"/>
                    <a:pt x="18834" y="23405"/>
                    <a:pt x="18590" y="21929"/>
                  </a:cubicBezTo>
                  <a:close/>
                  <a:moveTo>
                    <a:pt x="17401" y="20940"/>
                  </a:moveTo>
                  <a:cubicBezTo>
                    <a:pt x="17573" y="21828"/>
                    <a:pt x="17874" y="22703"/>
                    <a:pt x="18117" y="23563"/>
                  </a:cubicBezTo>
                  <a:cubicBezTo>
                    <a:pt x="18361" y="24451"/>
                    <a:pt x="18633" y="25340"/>
                    <a:pt x="18805" y="26243"/>
                  </a:cubicBezTo>
                  <a:cubicBezTo>
                    <a:pt x="18805" y="26300"/>
                    <a:pt x="18820" y="26357"/>
                    <a:pt x="18820" y="26415"/>
                  </a:cubicBezTo>
                  <a:cubicBezTo>
                    <a:pt x="18562" y="25584"/>
                    <a:pt x="18232" y="24781"/>
                    <a:pt x="17902" y="23978"/>
                  </a:cubicBezTo>
                  <a:cubicBezTo>
                    <a:pt x="17515" y="23090"/>
                    <a:pt x="17186" y="22201"/>
                    <a:pt x="16885" y="21269"/>
                  </a:cubicBezTo>
                  <a:cubicBezTo>
                    <a:pt x="16928" y="21226"/>
                    <a:pt x="16956" y="21183"/>
                    <a:pt x="16999" y="21155"/>
                  </a:cubicBezTo>
                  <a:cubicBezTo>
                    <a:pt x="17114" y="21040"/>
                    <a:pt x="17257" y="20968"/>
                    <a:pt x="17401" y="20940"/>
                  </a:cubicBezTo>
                  <a:close/>
                  <a:moveTo>
                    <a:pt x="24667" y="24193"/>
                  </a:moveTo>
                  <a:lnTo>
                    <a:pt x="24667" y="24193"/>
                  </a:lnTo>
                  <a:cubicBezTo>
                    <a:pt x="24424" y="24351"/>
                    <a:pt x="24166" y="24480"/>
                    <a:pt x="23908" y="24595"/>
                  </a:cubicBezTo>
                  <a:cubicBezTo>
                    <a:pt x="23549" y="24767"/>
                    <a:pt x="23205" y="24967"/>
                    <a:pt x="22876" y="25182"/>
                  </a:cubicBezTo>
                  <a:cubicBezTo>
                    <a:pt x="22245" y="25584"/>
                    <a:pt x="21629" y="26013"/>
                    <a:pt x="21041" y="26486"/>
                  </a:cubicBezTo>
                  <a:cubicBezTo>
                    <a:pt x="21500" y="25885"/>
                    <a:pt x="22073" y="25369"/>
                    <a:pt x="22718" y="24953"/>
                  </a:cubicBezTo>
                  <a:cubicBezTo>
                    <a:pt x="23291" y="24552"/>
                    <a:pt x="23965" y="24294"/>
                    <a:pt x="24667" y="24193"/>
                  </a:cubicBezTo>
                  <a:close/>
                  <a:moveTo>
                    <a:pt x="25088" y="24183"/>
                  </a:moveTo>
                  <a:cubicBezTo>
                    <a:pt x="25364" y="24183"/>
                    <a:pt x="25646" y="24218"/>
                    <a:pt x="25929" y="24294"/>
                  </a:cubicBezTo>
                  <a:cubicBezTo>
                    <a:pt x="26000" y="24308"/>
                    <a:pt x="26086" y="24337"/>
                    <a:pt x="26172" y="24365"/>
                  </a:cubicBezTo>
                  <a:cubicBezTo>
                    <a:pt x="25800" y="24552"/>
                    <a:pt x="25398" y="24709"/>
                    <a:pt x="24997" y="24824"/>
                  </a:cubicBezTo>
                  <a:cubicBezTo>
                    <a:pt x="24538" y="24996"/>
                    <a:pt x="24080" y="25225"/>
                    <a:pt x="23621" y="25426"/>
                  </a:cubicBezTo>
                  <a:cubicBezTo>
                    <a:pt x="22876" y="25756"/>
                    <a:pt x="22130" y="26099"/>
                    <a:pt x="21385" y="26429"/>
                  </a:cubicBezTo>
                  <a:cubicBezTo>
                    <a:pt x="21271" y="26458"/>
                    <a:pt x="21156" y="26501"/>
                    <a:pt x="21027" y="26529"/>
                  </a:cubicBezTo>
                  <a:cubicBezTo>
                    <a:pt x="21658" y="26099"/>
                    <a:pt x="22288" y="25670"/>
                    <a:pt x="22933" y="25254"/>
                  </a:cubicBezTo>
                  <a:cubicBezTo>
                    <a:pt x="23535" y="24881"/>
                    <a:pt x="24252" y="24638"/>
                    <a:pt x="24825" y="24193"/>
                  </a:cubicBezTo>
                  <a:cubicBezTo>
                    <a:pt x="24912" y="24186"/>
                    <a:pt x="25000" y="24183"/>
                    <a:pt x="25088" y="24183"/>
                  </a:cubicBezTo>
                  <a:close/>
                  <a:moveTo>
                    <a:pt x="16526" y="22301"/>
                  </a:moveTo>
                  <a:lnTo>
                    <a:pt x="16526" y="22301"/>
                  </a:lnTo>
                  <a:cubicBezTo>
                    <a:pt x="16741" y="23004"/>
                    <a:pt x="17028" y="23677"/>
                    <a:pt x="17401" y="24322"/>
                  </a:cubicBezTo>
                  <a:cubicBezTo>
                    <a:pt x="17831" y="25068"/>
                    <a:pt x="18289" y="25827"/>
                    <a:pt x="18777" y="26544"/>
                  </a:cubicBezTo>
                  <a:cubicBezTo>
                    <a:pt x="17988" y="25799"/>
                    <a:pt x="17229" y="25068"/>
                    <a:pt x="16827" y="24021"/>
                  </a:cubicBezTo>
                  <a:cubicBezTo>
                    <a:pt x="16612" y="23477"/>
                    <a:pt x="16512" y="22889"/>
                    <a:pt x="16526" y="22301"/>
                  </a:cubicBezTo>
                  <a:close/>
                  <a:moveTo>
                    <a:pt x="16856" y="21312"/>
                  </a:moveTo>
                  <a:cubicBezTo>
                    <a:pt x="17415" y="23090"/>
                    <a:pt x="18232" y="24767"/>
                    <a:pt x="18834" y="26529"/>
                  </a:cubicBezTo>
                  <a:cubicBezTo>
                    <a:pt x="18820" y="26544"/>
                    <a:pt x="18820" y="26558"/>
                    <a:pt x="18820" y="26572"/>
                  </a:cubicBezTo>
                  <a:cubicBezTo>
                    <a:pt x="18476" y="25870"/>
                    <a:pt x="18003" y="25225"/>
                    <a:pt x="17601" y="24552"/>
                  </a:cubicBezTo>
                  <a:cubicBezTo>
                    <a:pt x="17157" y="23821"/>
                    <a:pt x="16799" y="23047"/>
                    <a:pt x="16541" y="22244"/>
                  </a:cubicBezTo>
                  <a:cubicBezTo>
                    <a:pt x="16555" y="21900"/>
                    <a:pt x="16670" y="21585"/>
                    <a:pt x="16856" y="21312"/>
                  </a:cubicBezTo>
                  <a:close/>
                  <a:moveTo>
                    <a:pt x="26989" y="25082"/>
                  </a:moveTo>
                  <a:cubicBezTo>
                    <a:pt x="27004" y="25154"/>
                    <a:pt x="27004" y="25240"/>
                    <a:pt x="26989" y="25326"/>
                  </a:cubicBezTo>
                  <a:cubicBezTo>
                    <a:pt x="26903" y="25641"/>
                    <a:pt x="26731" y="25928"/>
                    <a:pt x="26488" y="26157"/>
                  </a:cubicBezTo>
                  <a:lnTo>
                    <a:pt x="26473" y="26157"/>
                  </a:lnTo>
                  <a:cubicBezTo>
                    <a:pt x="25499" y="26300"/>
                    <a:pt x="24524" y="26372"/>
                    <a:pt x="23549" y="26458"/>
                  </a:cubicBezTo>
                  <a:cubicBezTo>
                    <a:pt x="23019" y="26515"/>
                    <a:pt x="22489" y="26544"/>
                    <a:pt x="21958" y="26572"/>
                  </a:cubicBezTo>
                  <a:cubicBezTo>
                    <a:pt x="21900" y="26575"/>
                    <a:pt x="21842" y="26576"/>
                    <a:pt x="21783" y="26576"/>
                  </a:cubicBezTo>
                  <a:cubicBezTo>
                    <a:pt x="21718" y="26576"/>
                    <a:pt x="21654" y="26575"/>
                    <a:pt x="21590" y="26575"/>
                  </a:cubicBezTo>
                  <a:cubicBezTo>
                    <a:pt x="21395" y="26575"/>
                    <a:pt x="21203" y="26583"/>
                    <a:pt x="21027" y="26644"/>
                  </a:cubicBezTo>
                  <a:cubicBezTo>
                    <a:pt x="21930" y="26243"/>
                    <a:pt x="22976" y="26200"/>
                    <a:pt x="23936" y="25985"/>
                  </a:cubicBezTo>
                  <a:cubicBezTo>
                    <a:pt x="24983" y="25770"/>
                    <a:pt x="26000" y="25455"/>
                    <a:pt x="26989" y="25082"/>
                  </a:cubicBezTo>
                  <a:close/>
                  <a:moveTo>
                    <a:pt x="26402" y="26243"/>
                  </a:moveTo>
                  <a:lnTo>
                    <a:pt x="26402" y="26243"/>
                  </a:lnTo>
                  <a:cubicBezTo>
                    <a:pt x="25785" y="26787"/>
                    <a:pt x="25026" y="27160"/>
                    <a:pt x="24223" y="27318"/>
                  </a:cubicBezTo>
                  <a:cubicBezTo>
                    <a:pt x="23664" y="27275"/>
                    <a:pt x="23091" y="27088"/>
                    <a:pt x="22546" y="27002"/>
                  </a:cubicBezTo>
                  <a:cubicBezTo>
                    <a:pt x="22016" y="26916"/>
                    <a:pt x="21500" y="26802"/>
                    <a:pt x="20984" y="26701"/>
                  </a:cubicBezTo>
                  <a:cubicBezTo>
                    <a:pt x="21887" y="26630"/>
                    <a:pt x="22804" y="26630"/>
                    <a:pt x="23707" y="26558"/>
                  </a:cubicBezTo>
                  <a:cubicBezTo>
                    <a:pt x="24581" y="26486"/>
                    <a:pt x="25542" y="26472"/>
                    <a:pt x="26402" y="26243"/>
                  </a:cubicBezTo>
                  <a:close/>
                  <a:moveTo>
                    <a:pt x="21113" y="26773"/>
                  </a:moveTo>
                  <a:cubicBezTo>
                    <a:pt x="21629" y="26916"/>
                    <a:pt x="22159" y="27017"/>
                    <a:pt x="22689" y="27103"/>
                  </a:cubicBezTo>
                  <a:cubicBezTo>
                    <a:pt x="23134" y="27174"/>
                    <a:pt x="23578" y="27289"/>
                    <a:pt x="24037" y="27346"/>
                  </a:cubicBezTo>
                  <a:cubicBezTo>
                    <a:pt x="23793" y="27375"/>
                    <a:pt x="23549" y="27389"/>
                    <a:pt x="23306" y="27389"/>
                  </a:cubicBezTo>
                  <a:cubicBezTo>
                    <a:pt x="22532" y="27375"/>
                    <a:pt x="21801" y="27088"/>
                    <a:pt x="21113" y="26773"/>
                  </a:cubicBezTo>
                  <a:close/>
                  <a:moveTo>
                    <a:pt x="13617" y="22989"/>
                  </a:moveTo>
                  <a:cubicBezTo>
                    <a:pt x="13760" y="23362"/>
                    <a:pt x="13861" y="23735"/>
                    <a:pt x="13947" y="24122"/>
                  </a:cubicBezTo>
                  <a:cubicBezTo>
                    <a:pt x="14076" y="24595"/>
                    <a:pt x="14248" y="25053"/>
                    <a:pt x="14377" y="25512"/>
                  </a:cubicBezTo>
                  <a:cubicBezTo>
                    <a:pt x="14463" y="25813"/>
                    <a:pt x="14549" y="26128"/>
                    <a:pt x="14635" y="26429"/>
                  </a:cubicBezTo>
                  <a:cubicBezTo>
                    <a:pt x="14620" y="26429"/>
                    <a:pt x="14606" y="26443"/>
                    <a:pt x="14606" y="26458"/>
                  </a:cubicBezTo>
                  <a:cubicBezTo>
                    <a:pt x="14678" y="26830"/>
                    <a:pt x="14763" y="27189"/>
                    <a:pt x="14878" y="27547"/>
                  </a:cubicBezTo>
                  <a:cubicBezTo>
                    <a:pt x="14635" y="27031"/>
                    <a:pt x="14405" y="26515"/>
                    <a:pt x="14162" y="25999"/>
                  </a:cubicBezTo>
                  <a:cubicBezTo>
                    <a:pt x="13760" y="25168"/>
                    <a:pt x="13216" y="24394"/>
                    <a:pt x="12929" y="23505"/>
                  </a:cubicBezTo>
                  <a:cubicBezTo>
                    <a:pt x="13044" y="23219"/>
                    <a:pt x="13302" y="23018"/>
                    <a:pt x="13617" y="22989"/>
                  </a:cubicBezTo>
                  <a:close/>
                  <a:moveTo>
                    <a:pt x="13717" y="22989"/>
                  </a:moveTo>
                  <a:lnTo>
                    <a:pt x="13717" y="22989"/>
                  </a:lnTo>
                  <a:cubicBezTo>
                    <a:pt x="13732" y="23004"/>
                    <a:pt x="13746" y="23004"/>
                    <a:pt x="13760" y="23004"/>
                  </a:cubicBezTo>
                  <a:cubicBezTo>
                    <a:pt x="14090" y="23075"/>
                    <a:pt x="14362" y="23262"/>
                    <a:pt x="14563" y="23520"/>
                  </a:cubicBezTo>
                  <a:cubicBezTo>
                    <a:pt x="14735" y="24365"/>
                    <a:pt x="14792" y="25254"/>
                    <a:pt x="14935" y="26114"/>
                  </a:cubicBezTo>
                  <a:cubicBezTo>
                    <a:pt x="15007" y="26529"/>
                    <a:pt x="15064" y="26945"/>
                    <a:pt x="15122" y="27361"/>
                  </a:cubicBezTo>
                  <a:cubicBezTo>
                    <a:pt x="15150" y="27561"/>
                    <a:pt x="15165" y="27762"/>
                    <a:pt x="15179" y="27963"/>
                  </a:cubicBezTo>
                  <a:cubicBezTo>
                    <a:pt x="15064" y="27662"/>
                    <a:pt x="14964" y="27346"/>
                    <a:pt x="14878" y="27031"/>
                  </a:cubicBezTo>
                  <a:cubicBezTo>
                    <a:pt x="14749" y="26572"/>
                    <a:pt x="14620" y="26099"/>
                    <a:pt x="14506" y="25641"/>
                  </a:cubicBezTo>
                  <a:cubicBezTo>
                    <a:pt x="14377" y="25154"/>
                    <a:pt x="14205" y="24695"/>
                    <a:pt x="14061" y="24222"/>
                  </a:cubicBezTo>
                  <a:cubicBezTo>
                    <a:pt x="13975" y="23806"/>
                    <a:pt x="13861" y="23391"/>
                    <a:pt x="13717" y="22989"/>
                  </a:cubicBezTo>
                  <a:close/>
                  <a:moveTo>
                    <a:pt x="12900" y="23577"/>
                  </a:moveTo>
                  <a:cubicBezTo>
                    <a:pt x="13158" y="24351"/>
                    <a:pt x="13617" y="25039"/>
                    <a:pt x="13975" y="25770"/>
                  </a:cubicBezTo>
                  <a:cubicBezTo>
                    <a:pt x="14334" y="26458"/>
                    <a:pt x="14635" y="27189"/>
                    <a:pt x="14993" y="27891"/>
                  </a:cubicBezTo>
                  <a:cubicBezTo>
                    <a:pt x="15007" y="27948"/>
                    <a:pt x="15021" y="27991"/>
                    <a:pt x="15050" y="28049"/>
                  </a:cubicBezTo>
                  <a:cubicBezTo>
                    <a:pt x="14735" y="27604"/>
                    <a:pt x="14420" y="27174"/>
                    <a:pt x="14104" y="26759"/>
                  </a:cubicBezTo>
                  <a:cubicBezTo>
                    <a:pt x="13646" y="26171"/>
                    <a:pt x="13259" y="25526"/>
                    <a:pt x="12829" y="24924"/>
                  </a:cubicBezTo>
                  <a:lnTo>
                    <a:pt x="12814" y="24924"/>
                  </a:lnTo>
                  <a:cubicBezTo>
                    <a:pt x="12786" y="24681"/>
                    <a:pt x="12757" y="24423"/>
                    <a:pt x="12771" y="24179"/>
                  </a:cubicBezTo>
                  <a:cubicBezTo>
                    <a:pt x="12771" y="23978"/>
                    <a:pt x="12829" y="23778"/>
                    <a:pt x="12900" y="23577"/>
                  </a:cubicBezTo>
                  <a:close/>
                  <a:moveTo>
                    <a:pt x="14635" y="23620"/>
                  </a:moveTo>
                  <a:lnTo>
                    <a:pt x="14635" y="23620"/>
                  </a:lnTo>
                  <a:cubicBezTo>
                    <a:pt x="14907" y="23978"/>
                    <a:pt x="15122" y="24365"/>
                    <a:pt x="15294" y="24795"/>
                  </a:cubicBezTo>
                  <a:cubicBezTo>
                    <a:pt x="15767" y="25899"/>
                    <a:pt x="15638" y="27074"/>
                    <a:pt x="15279" y="28192"/>
                  </a:cubicBezTo>
                  <a:cubicBezTo>
                    <a:pt x="15236" y="27862"/>
                    <a:pt x="15236" y="27533"/>
                    <a:pt x="15179" y="27203"/>
                  </a:cubicBezTo>
                  <a:cubicBezTo>
                    <a:pt x="15122" y="26787"/>
                    <a:pt x="15050" y="26357"/>
                    <a:pt x="14978" y="25942"/>
                  </a:cubicBezTo>
                  <a:cubicBezTo>
                    <a:pt x="14849" y="25168"/>
                    <a:pt x="14763" y="24380"/>
                    <a:pt x="14635" y="23620"/>
                  </a:cubicBezTo>
                  <a:close/>
                  <a:moveTo>
                    <a:pt x="12829" y="25010"/>
                  </a:moveTo>
                  <a:cubicBezTo>
                    <a:pt x="13216" y="25612"/>
                    <a:pt x="13588" y="26228"/>
                    <a:pt x="14033" y="26802"/>
                  </a:cubicBezTo>
                  <a:cubicBezTo>
                    <a:pt x="14377" y="27246"/>
                    <a:pt x="14692" y="27834"/>
                    <a:pt x="15122" y="28235"/>
                  </a:cubicBezTo>
                  <a:cubicBezTo>
                    <a:pt x="15122" y="28249"/>
                    <a:pt x="15122" y="28249"/>
                    <a:pt x="15122" y="28249"/>
                  </a:cubicBezTo>
                  <a:cubicBezTo>
                    <a:pt x="14692" y="27948"/>
                    <a:pt x="14262" y="27619"/>
                    <a:pt x="13875" y="27260"/>
                  </a:cubicBezTo>
                  <a:cubicBezTo>
                    <a:pt x="13474" y="26830"/>
                    <a:pt x="13173" y="26314"/>
                    <a:pt x="13015" y="25756"/>
                  </a:cubicBezTo>
                  <a:cubicBezTo>
                    <a:pt x="12943" y="25512"/>
                    <a:pt x="12872" y="25268"/>
                    <a:pt x="12829" y="25010"/>
                  </a:cubicBezTo>
                  <a:close/>
                  <a:moveTo>
                    <a:pt x="11223" y="24824"/>
                  </a:moveTo>
                  <a:cubicBezTo>
                    <a:pt x="9174" y="26386"/>
                    <a:pt x="6981" y="27561"/>
                    <a:pt x="4645" y="28622"/>
                  </a:cubicBezTo>
                  <a:cubicBezTo>
                    <a:pt x="4702" y="28493"/>
                    <a:pt x="4759" y="28364"/>
                    <a:pt x="4845" y="28235"/>
                  </a:cubicBezTo>
                  <a:cubicBezTo>
                    <a:pt x="5275" y="27518"/>
                    <a:pt x="6135" y="27002"/>
                    <a:pt x="6852" y="26601"/>
                  </a:cubicBezTo>
                  <a:cubicBezTo>
                    <a:pt x="8185" y="25827"/>
                    <a:pt x="9704" y="25369"/>
                    <a:pt x="11152" y="24824"/>
                  </a:cubicBezTo>
                  <a:close/>
                  <a:moveTo>
                    <a:pt x="19426" y="27606"/>
                  </a:moveTo>
                  <a:cubicBezTo>
                    <a:pt x="20086" y="27606"/>
                    <a:pt x="20743" y="27778"/>
                    <a:pt x="21400" y="28106"/>
                  </a:cubicBezTo>
                  <a:cubicBezTo>
                    <a:pt x="21915" y="28364"/>
                    <a:pt x="23306" y="29296"/>
                    <a:pt x="23005" y="30041"/>
                  </a:cubicBezTo>
                  <a:cubicBezTo>
                    <a:pt x="22130" y="29625"/>
                    <a:pt x="21242" y="29253"/>
                    <a:pt x="20353" y="28894"/>
                  </a:cubicBezTo>
                  <a:cubicBezTo>
                    <a:pt x="19751" y="28651"/>
                    <a:pt x="19135" y="28378"/>
                    <a:pt x="18519" y="28149"/>
                  </a:cubicBezTo>
                  <a:lnTo>
                    <a:pt x="18519" y="28149"/>
                  </a:lnTo>
                  <a:cubicBezTo>
                    <a:pt x="19049" y="28278"/>
                    <a:pt x="19594" y="28393"/>
                    <a:pt x="20138" y="28536"/>
                  </a:cubicBezTo>
                  <a:cubicBezTo>
                    <a:pt x="20927" y="28722"/>
                    <a:pt x="21686" y="29023"/>
                    <a:pt x="22446" y="29281"/>
                  </a:cubicBezTo>
                  <a:cubicBezTo>
                    <a:pt x="22474" y="29281"/>
                    <a:pt x="22489" y="29253"/>
                    <a:pt x="22460" y="29238"/>
                  </a:cubicBezTo>
                  <a:cubicBezTo>
                    <a:pt x="21758" y="28952"/>
                    <a:pt x="21041" y="28694"/>
                    <a:pt x="20310" y="28493"/>
                  </a:cubicBezTo>
                  <a:cubicBezTo>
                    <a:pt x="19565" y="28292"/>
                    <a:pt x="18805" y="28135"/>
                    <a:pt x="18046" y="27991"/>
                  </a:cubicBezTo>
                  <a:cubicBezTo>
                    <a:pt x="17974" y="27977"/>
                    <a:pt x="17917" y="27948"/>
                    <a:pt x="17859" y="27934"/>
                  </a:cubicBezTo>
                  <a:cubicBezTo>
                    <a:pt x="18384" y="27713"/>
                    <a:pt x="18906" y="27606"/>
                    <a:pt x="19426" y="27606"/>
                  </a:cubicBezTo>
                  <a:close/>
                  <a:moveTo>
                    <a:pt x="11238" y="24881"/>
                  </a:moveTo>
                  <a:cubicBezTo>
                    <a:pt x="11238" y="24881"/>
                    <a:pt x="11238" y="24881"/>
                    <a:pt x="11238" y="24896"/>
                  </a:cubicBezTo>
                  <a:cubicBezTo>
                    <a:pt x="10994" y="25369"/>
                    <a:pt x="10593" y="25756"/>
                    <a:pt x="10220" y="26142"/>
                  </a:cubicBezTo>
                  <a:cubicBezTo>
                    <a:pt x="9675" y="26701"/>
                    <a:pt x="9102" y="27217"/>
                    <a:pt x="8514" y="27733"/>
                  </a:cubicBezTo>
                  <a:cubicBezTo>
                    <a:pt x="7454" y="28679"/>
                    <a:pt x="6322" y="29511"/>
                    <a:pt x="5218" y="30399"/>
                  </a:cubicBezTo>
                  <a:cubicBezTo>
                    <a:pt x="4530" y="30070"/>
                    <a:pt x="4401" y="29410"/>
                    <a:pt x="4602" y="28780"/>
                  </a:cubicBezTo>
                  <a:cubicBezTo>
                    <a:pt x="6909" y="27733"/>
                    <a:pt x="9360" y="26615"/>
                    <a:pt x="11238" y="24881"/>
                  </a:cubicBezTo>
                  <a:close/>
                  <a:moveTo>
                    <a:pt x="11166" y="25440"/>
                  </a:moveTo>
                  <a:lnTo>
                    <a:pt x="11166" y="25440"/>
                  </a:lnTo>
                  <a:cubicBezTo>
                    <a:pt x="10922" y="26830"/>
                    <a:pt x="10449" y="28178"/>
                    <a:pt x="9518" y="29253"/>
                  </a:cubicBezTo>
                  <a:cubicBezTo>
                    <a:pt x="9045" y="29797"/>
                    <a:pt x="8443" y="30213"/>
                    <a:pt x="7755" y="30457"/>
                  </a:cubicBezTo>
                  <a:cubicBezTo>
                    <a:pt x="8314" y="29625"/>
                    <a:pt x="9073" y="28923"/>
                    <a:pt x="9618" y="28077"/>
                  </a:cubicBezTo>
                  <a:cubicBezTo>
                    <a:pt x="10163" y="27217"/>
                    <a:pt x="10650" y="26329"/>
                    <a:pt x="11166" y="25440"/>
                  </a:cubicBezTo>
                  <a:close/>
                  <a:moveTo>
                    <a:pt x="17773" y="27991"/>
                  </a:moveTo>
                  <a:cubicBezTo>
                    <a:pt x="17802" y="27991"/>
                    <a:pt x="17831" y="28006"/>
                    <a:pt x="17845" y="28006"/>
                  </a:cubicBezTo>
                  <a:cubicBezTo>
                    <a:pt x="18490" y="28378"/>
                    <a:pt x="19135" y="28708"/>
                    <a:pt x="19737" y="29152"/>
                  </a:cubicBezTo>
                  <a:cubicBezTo>
                    <a:pt x="20411" y="29625"/>
                    <a:pt x="21041" y="30141"/>
                    <a:pt x="21729" y="30600"/>
                  </a:cubicBezTo>
                  <a:cubicBezTo>
                    <a:pt x="21170" y="30528"/>
                    <a:pt x="20626" y="30371"/>
                    <a:pt x="20110" y="30127"/>
                  </a:cubicBezTo>
                  <a:cubicBezTo>
                    <a:pt x="19078" y="29697"/>
                    <a:pt x="18361" y="28923"/>
                    <a:pt x="17759" y="28020"/>
                  </a:cubicBezTo>
                  <a:cubicBezTo>
                    <a:pt x="17759" y="28006"/>
                    <a:pt x="17773" y="27991"/>
                    <a:pt x="17773" y="27991"/>
                  </a:cubicBezTo>
                  <a:close/>
                  <a:moveTo>
                    <a:pt x="18834" y="28421"/>
                  </a:moveTo>
                  <a:cubicBezTo>
                    <a:pt x="19336" y="28622"/>
                    <a:pt x="19837" y="28780"/>
                    <a:pt x="20310" y="28980"/>
                  </a:cubicBezTo>
                  <a:cubicBezTo>
                    <a:pt x="21213" y="29324"/>
                    <a:pt x="22087" y="29697"/>
                    <a:pt x="22962" y="30098"/>
                  </a:cubicBezTo>
                  <a:lnTo>
                    <a:pt x="22976" y="30098"/>
                  </a:lnTo>
                  <a:cubicBezTo>
                    <a:pt x="22947" y="30156"/>
                    <a:pt x="22919" y="30199"/>
                    <a:pt x="22890" y="30242"/>
                  </a:cubicBezTo>
                  <a:cubicBezTo>
                    <a:pt x="22650" y="30507"/>
                    <a:pt x="22321" y="30605"/>
                    <a:pt x="21952" y="30605"/>
                  </a:cubicBezTo>
                  <a:cubicBezTo>
                    <a:pt x="21902" y="30605"/>
                    <a:pt x="21852" y="30603"/>
                    <a:pt x="21801" y="30600"/>
                  </a:cubicBezTo>
                  <a:cubicBezTo>
                    <a:pt x="21801" y="30600"/>
                    <a:pt x="21801" y="30600"/>
                    <a:pt x="21786" y="30586"/>
                  </a:cubicBezTo>
                  <a:cubicBezTo>
                    <a:pt x="21113" y="30098"/>
                    <a:pt x="20454" y="29568"/>
                    <a:pt x="19780" y="29081"/>
                  </a:cubicBezTo>
                  <a:cubicBezTo>
                    <a:pt x="19479" y="28866"/>
                    <a:pt x="19164" y="28622"/>
                    <a:pt x="18834" y="28421"/>
                  </a:cubicBezTo>
                  <a:close/>
                  <a:moveTo>
                    <a:pt x="10994" y="25483"/>
                  </a:moveTo>
                  <a:lnTo>
                    <a:pt x="10994" y="25483"/>
                  </a:lnTo>
                  <a:cubicBezTo>
                    <a:pt x="10492" y="26228"/>
                    <a:pt x="10077" y="27045"/>
                    <a:pt x="9618" y="27805"/>
                  </a:cubicBezTo>
                  <a:cubicBezTo>
                    <a:pt x="9002" y="28808"/>
                    <a:pt x="8070" y="29554"/>
                    <a:pt x="7483" y="30543"/>
                  </a:cubicBezTo>
                  <a:cubicBezTo>
                    <a:pt x="7175" y="30639"/>
                    <a:pt x="6856" y="30686"/>
                    <a:pt x="6537" y="30686"/>
                  </a:cubicBezTo>
                  <a:cubicBezTo>
                    <a:pt x="6142" y="30686"/>
                    <a:pt x="5748" y="30614"/>
                    <a:pt x="5376" y="30471"/>
                  </a:cubicBezTo>
                  <a:cubicBezTo>
                    <a:pt x="6594" y="29468"/>
                    <a:pt x="7841" y="28550"/>
                    <a:pt x="9016" y="27490"/>
                  </a:cubicBezTo>
                  <a:cubicBezTo>
                    <a:pt x="9661" y="26916"/>
                    <a:pt x="10263" y="26314"/>
                    <a:pt x="10836" y="25670"/>
                  </a:cubicBezTo>
                  <a:cubicBezTo>
                    <a:pt x="10894" y="25612"/>
                    <a:pt x="10951" y="25541"/>
                    <a:pt x="10994" y="25483"/>
                  </a:cubicBezTo>
                  <a:close/>
                  <a:moveTo>
                    <a:pt x="13301" y="1"/>
                  </a:moveTo>
                  <a:cubicBezTo>
                    <a:pt x="12591" y="1"/>
                    <a:pt x="11936" y="688"/>
                    <a:pt x="11524" y="1190"/>
                  </a:cubicBezTo>
                  <a:cubicBezTo>
                    <a:pt x="10779" y="2107"/>
                    <a:pt x="10335" y="3239"/>
                    <a:pt x="10019" y="4371"/>
                  </a:cubicBezTo>
                  <a:cubicBezTo>
                    <a:pt x="9403" y="6536"/>
                    <a:pt x="9847" y="8857"/>
                    <a:pt x="11209" y="10649"/>
                  </a:cubicBezTo>
                  <a:cubicBezTo>
                    <a:pt x="11080" y="11437"/>
                    <a:pt x="10994" y="12240"/>
                    <a:pt x="10922" y="13043"/>
                  </a:cubicBezTo>
                  <a:cubicBezTo>
                    <a:pt x="10521" y="11323"/>
                    <a:pt x="9862" y="9674"/>
                    <a:pt x="8973" y="8155"/>
                  </a:cubicBezTo>
                  <a:cubicBezTo>
                    <a:pt x="8472" y="7296"/>
                    <a:pt x="7057" y="5890"/>
                    <a:pt x="5836" y="5890"/>
                  </a:cubicBezTo>
                  <a:cubicBezTo>
                    <a:pt x="5590" y="5890"/>
                    <a:pt x="5353" y="5947"/>
                    <a:pt x="5132" y="6077"/>
                  </a:cubicBezTo>
                  <a:cubicBezTo>
                    <a:pt x="3383" y="7109"/>
                    <a:pt x="4630" y="9703"/>
                    <a:pt x="5447" y="10907"/>
                  </a:cubicBezTo>
                  <a:cubicBezTo>
                    <a:pt x="6584" y="12632"/>
                    <a:pt x="8505" y="13651"/>
                    <a:pt x="10549" y="13651"/>
                  </a:cubicBezTo>
                  <a:cubicBezTo>
                    <a:pt x="10645" y="13651"/>
                    <a:pt x="10740" y="13649"/>
                    <a:pt x="10836" y="13645"/>
                  </a:cubicBezTo>
                  <a:cubicBezTo>
                    <a:pt x="10851" y="13673"/>
                    <a:pt x="10865" y="13702"/>
                    <a:pt x="10879" y="13716"/>
                  </a:cubicBezTo>
                  <a:cubicBezTo>
                    <a:pt x="10808" y="14934"/>
                    <a:pt x="10808" y="16167"/>
                    <a:pt x="10822" y="17400"/>
                  </a:cubicBezTo>
                  <a:cubicBezTo>
                    <a:pt x="9962" y="15493"/>
                    <a:pt x="8271" y="13874"/>
                    <a:pt x="6436" y="12971"/>
                  </a:cubicBezTo>
                  <a:cubicBezTo>
                    <a:pt x="5803" y="12658"/>
                    <a:pt x="4820" y="12296"/>
                    <a:pt x="3949" y="12296"/>
                  </a:cubicBezTo>
                  <a:cubicBezTo>
                    <a:pt x="3262" y="12296"/>
                    <a:pt x="2645" y="12521"/>
                    <a:pt x="2323" y="13172"/>
                  </a:cubicBezTo>
                  <a:cubicBezTo>
                    <a:pt x="1563" y="14662"/>
                    <a:pt x="3498" y="16296"/>
                    <a:pt x="4573" y="16970"/>
                  </a:cubicBezTo>
                  <a:cubicBezTo>
                    <a:pt x="5964" y="17830"/>
                    <a:pt x="7552" y="18155"/>
                    <a:pt x="9150" y="18155"/>
                  </a:cubicBezTo>
                  <a:cubicBezTo>
                    <a:pt x="9709" y="18155"/>
                    <a:pt x="10269" y="18115"/>
                    <a:pt x="10822" y="18045"/>
                  </a:cubicBezTo>
                  <a:cubicBezTo>
                    <a:pt x="10836" y="18059"/>
                    <a:pt x="10836" y="18059"/>
                    <a:pt x="10836" y="18059"/>
                  </a:cubicBezTo>
                  <a:cubicBezTo>
                    <a:pt x="10851" y="18604"/>
                    <a:pt x="10865" y="19134"/>
                    <a:pt x="10879" y="19650"/>
                  </a:cubicBezTo>
                  <a:cubicBezTo>
                    <a:pt x="10894" y="19908"/>
                    <a:pt x="10908" y="20166"/>
                    <a:pt x="10908" y="20424"/>
                  </a:cubicBezTo>
                  <a:cubicBezTo>
                    <a:pt x="10908" y="20452"/>
                    <a:pt x="10908" y="20481"/>
                    <a:pt x="10922" y="20510"/>
                  </a:cubicBezTo>
                  <a:cubicBezTo>
                    <a:pt x="10922" y="20610"/>
                    <a:pt x="10922" y="20696"/>
                    <a:pt x="10937" y="20796"/>
                  </a:cubicBezTo>
                  <a:cubicBezTo>
                    <a:pt x="10922" y="20796"/>
                    <a:pt x="10922" y="20811"/>
                    <a:pt x="10937" y="20825"/>
                  </a:cubicBezTo>
                  <a:cubicBezTo>
                    <a:pt x="10994" y="22101"/>
                    <a:pt x="11094" y="23391"/>
                    <a:pt x="11252" y="24681"/>
                  </a:cubicBezTo>
                  <a:cubicBezTo>
                    <a:pt x="10922" y="24595"/>
                    <a:pt x="10607" y="24523"/>
                    <a:pt x="10277" y="24480"/>
                  </a:cubicBezTo>
                  <a:cubicBezTo>
                    <a:pt x="9761" y="24365"/>
                    <a:pt x="9245" y="24208"/>
                    <a:pt x="8758" y="24007"/>
                  </a:cubicBezTo>
                  <a:cubicBezTo>
                    <a:pt x="7984" y="22029"/>
                    <a:pt x="6580" y="20338"/>
                    <a:pt x="4544" y="19593"/>
                  </a:cubicBezTo>
                  <a:cubicBezTo>
                    <a:pt x="3859" y="19344"/>
                    <a:pt x="2913" y="19055"/>
                    <a:pt x="2039" y="19055"/>
                  </a:cubicBezTo>
                  <a:cubicBezTo>
                    <a:pt x="1451" y="19055"/>
                    <a:pt x="895" y="19186"/>
                    <a:pt x="474" y="19550"/>
                  </a:cubicBezTo>
                  <a:cubicBezTo>
                    <a:pt x="1" y="19965"/>
                    <a:pt x="30" y="20782"/>
                    <a:pt x="259" y="21298"/>
                  </a:cubicBezTo>
                  <a:cubicBezTo>
                    <a:pt x="646" y="22187"/>
                    <a:pt x="1405" y="22803"/>
                    <a:pt x="2194" y="23333"/>
                  </a:cubicBezTo>
                  <a:cubicBezTo>
                    <a:pt x="3039" y="23892"/>
                    <a:pt x="3985" y="24265"/>
                    <a:pt x="4974" y="24451"/>
                  </a:cubicBezTo>
                  <a:cubicBezTo>
                    <a:pt x="5277" y="24507"/>
                    <a:pt x="5579" y="24529"/>
                    <a:pt x="5880" y="24529"/>
                  </a:cubicBezTo>
                  <a:cubicBezTo>
                    <a:pt x="6820" y="24529"/>
                    <a:pt x="7756" y="24316"/>
                    <a:pt x="8701" y="24251"/>
                  </a:cubicBezTo>
                  <a:cubicBezTo>
                    <a:pt x="8701" y="24251"/>
                    <a:pt x="8715" y="24265"/>
                    <a:pt x="8715" y="24265"/>
                  </a:cubicBezTo>
                  <a:lnTo>
                    <a:pt x="8729" y="24265"/>
                  </a:lnTo>
                  <a:cubicBezTo>
                    <a:pt x="9446" y="24552"/>
                    <a:pt x="10191" y="24738"/>
                    <a:pt x="10937" y="24810"/>
                  </a:cubicBezTo>
                  <a:cubicBezTo>
                    <a:pt x="9059" y="25397"/>
                    <a:pt x="7139" y="25985"/>
                    <a:pt x="5562" y="27189"/>
                  </a:cubicBezTo>
                  <a:cubicBezTo>
                    <a:pt x="4501" y="27991"/>
                    <a:pt x="3584" y="29554"/>
                    <a:pt x="4946" y="30557"/>
                  </a:cubicBezTo>
                  <a:cubicBezTo>
                    <a:pt x="5356" y="30853"/>
                    <a:pt x="5839" y="30978"/>
                    <a:pt x="6337" y="30978"/>
                  </a:cubicBezTo>
                  <a:cubicBezTo>
                    <a:pt x="7285" y="30978"/>
                    <a:pt x="8287" y="30528"/>
                    <a:pt x="8944" y="29955"/>
                  </a:cubicBezTo>
                  <a:cubicBezTo>
                    <a:pt x="10292" y="28794"/>
                    <a:pt x="11023" y="27246"/>
                    <a:pt x="11367" y="25555"/>
                  </a:cubicBezTo>
                  <a:cubicBezTo>
                    <a:pt x="11768" y="28350"/>
                    <a:pt x="12513" y="31087"/>
                    <a:pt x="13861" y="33552"/>
                  </a:cubicBezTo>
                  <a:cubicBezTo>
                    <a:pt x="13689" y="33954"/>
                    <a:pt x="13545" y="34369"/>
                    <a:pt x="13431" y="34799"/>
                  </a:cubicBezTo>
                  <a:cubicBezTo>
                    <a:pt x="13421" y="34838"/>
                    <a:pt x="13462" y="34869"/>
                    <a:pt x="13500" y="34869"/>
                  </a:cubicBezTo>
                  <a:cubicBezTo>
                    <a:pt x="13518" y="34869"/>
                    <a:pt x="13536" y="34861"/>
                    <a:pt x="13545" y="34842"/>
                  </a:cubicBezTo>
                  <a:cubicBezTo>
                    <a:pt x="14649" y="31933"/>
                    <a:pt x="16268" y="29740"/>
                    <a:pt x="17730" y="28034"/>
                  </a:cubicBezTo>
                  <a:cubicBezTo>
                    <a:pt x="18332" y="29095"/>
                    <a:pt x="19293" y="29898"/>
                    <a:pt x="20425" y="30342"/>
                  </a:cubicBezTo>
                  <a:cubicBezTo>
                    <a:pt x="20835" y="30497"/>
                    <a:pt x="21409" y="30673"/>
                    <a:pt x="21940" y="30673"/>
                  </a:cubicBezTo>
                  <a:cubicBezTo>
                    <a:pt x="22392" y="30673"/>
                    <a:pt x="22813" y="30545"/>
                    <a:pt x="23076" y="30170"/>
                  </a:cubicBezTo>
                  <a:cubicBezTo>
                    <a:pt x="23592" y="29425"/>
                    <a:pt x="22202" y="28436"/>
                    <a:pt x="21700" y="28135"/>
                  </a:cubicBezTo>
                  <a:cubicBezTo>
                    <a:pt x="21084" y="27762"/>
                    <a:pt x="20396" y="27533"/>
                    <a:pt x="19680" y="27475"/>
                  </a:cubicBezTo>
                  <a:cubicBezTo>
                    <a:pt x="19603" y="27471"/>
                    <a:pt x="19527" y="27468"/>
                    <a:pt x="19450" y="27468"/>
                  </a:cubicBezTo>
                  <a:cubicBezTo>
                    <a:pt x="19069" y="27468"/>
                    <a:pt x="18691" y="27528"/>
                    <a:pt x="18332" y="27647"/>
                  </a:cubicBezTo>
                  <a:cubicBezTo>
                    <a:pt x="19135" y="27303"/>
                    <a:pt x="19938" y="26988"/>
                    <a:pt x="20769" y="26701"/>
                  </a:cubicBezTo>
                  <a:cubicBezTo>
                    <a:pt x="20778" y="26729"/>
                    <a:pt x="20805" y="26745"/>
                    <a:pt x="20831" y="26745"/>
                  </a:cubicBezTo>
                  <a:cubicBezTo>
                    <a:pt x="20845" y="26745"/>
                    <a:pt x="20859" y="26740"/>
                    <a:pt x="20869" y="26730"/>
                  </a:cubicBezTo>
                  <a:cubicBezTo>
                    <a:pt x="21629" y="27160"/>
                    <a:pt x="22460" y="27432"/>
                    <a:pt x="23320" y="27504"/>
                  </a:cubicBezTo>
                  <a:cubicBezTo>
                    <a:pt x="23373" y="27506"/>
                    <a:pt x="23426" y="27507"/>
                    <a:pt x="23479" y="27507"/>
                  </a:cubicBezTo>
                  <a:cubicBezTo>
                    <a:pt x="24212" y="27507"/>
                    <a:pt x="24929" y="27322"/>
                    <a:pt x="25570" y="26988"/>
                  </a:cubicBezTo>
                  <a:cubicBezTo>
                    <a:pt x="26373" y="26587"/>
                    <a:pt x="27921" y="25197"/>
                    <a:pt x="26660" y="24423"/>
                  </a:cubicBezTo>
                  <a:cubicBezTo>
                    <a:pt x="26196" y="24139"/>
                    <a:pt x="25680" y="24019"/>
                    <a:pt x="25158" y="24019"/>
                  </a:cubicBezTo>
                  <a:cubicBezTo>
                    <a:pt x="24467" y="24019"/>
                    <a:pt x="23766" y="24227"/>
                    <a:pt x="23162" y="24537"/>
                  </a:cubicBezTo>
                  <a:cubicBezTo>
                    <a:pt x="22288" y="24982"/>
                    <a:pt x="21342" y="25727"/>
                    <a:pt x="20812" y="26601"/>
                  </a:cubicBezTo>
                  <a:cubicBezTo>
                    <a:pt x="19898" y="26872"/>
                    <a:pt x="19013" y="27200"/>
                    <a:pt x="18143" y="27571"/>
                  </a:cubicBezTo>
                  <a:lnTo>
                    <a:pt x="18143" y="27571"/>
                  </a:lnTo>
                  <a:cubicBezTo>
                    <a:pt x="18146" y="27567"/>
                    <a:pt x="18146" y="27561"/>
                    <a:pt x="18146" y="27561"/>
                  </a:cubicBezTo>
                  <a:cubicBezTo>
                    <a:pt x="19379" y="26200"/>
                    <a:pt x="20669" y="24795"/>
                    <a:pt x="22145" y="23677"/>
                  </a:cubicBezTo>
                  <a:cubicBezTo>
                    <a:pt x="22159" y="23684"/>
                    <a:pt x="22173" y="23688"/>
                    <a:pt x="22186" y="23688"/>
                  </a:cubicBezTo>
                  <a:cubicBezTo>
                    <a:pt x="22199" y="23688"/>
                    <a:pt x="22209" y="23684"/>
                    <a:pt x="22216" y="23677"/>
                  </a:cubicBezTo>
                  <a:cubicBezTo>
                    <a:pt x="22573" y="23756"/>
                    <a:pt x="22934" y="23794"/>
                    <a:pt x="23292" y="23794"/>
                  </a:cubicBezTo>
                  <a:cubicBezTo>
                    <a:pt x="24246" y="23794"/>
                    <a:pt x="25184" y="23521"/>
                    <a:pt x="25986" y="22989"/>
                  </a:cubicBezTo>
                  <a:cubicBezTo>
                    <a:pt x="26703" y="22531"/>
                    <a:pt x="28021" y="21384"/>
                    <a:pt x="27849" y="20381"/>
                  </a:cubicBezTo>
                  <a:cubicBezTo>
                    <a:pt x="27849" y="20366"/>
                    <a:pt x="27849" y="20366"/>
                    <a:pt x="27849" y="20366"/>
                  </a:cubicBezTo>
                  <a:cubicBezTo>
                    <a:pt x="27835" y="20223"/>
                    <a:pt x="27778" y="20080"/>
                    <a:pt x="27692" y="19965"/>
                  </a:cubicBezTo>
                  <a:cubicBezTo>
                    <a:pt x="27490" y="19647"/>
                    <a:pt x="27077" y="19572"/>
                    <a:pt x="26701" y="19572"/>
                  </a:cubicBezTo>
                  <a:cubicBezTo>
                    <a:pt x="26569" y="19572"/>
                    <a:pt x="26442" y="19581"/>
                    <a:pt x="26330" y="19593"/>
                  </a:cubicBezTo>
                  <a:cubicBezTo>
                    <a:pt x="25599" y="19693"/>
                    <a:pt x="24911" y="19951"/>
                    <a:pt x="24309" y="20338"/>
                  </a:cubicBezTo>
                  <a:cubicBezTo>
                    <a:pt x="23105" y="21011"/>
                    <a:pt x="22302" y="22215"/>
                    <a:pt x="22130" y="23591"/>
                  </a:cubicBezTo>
                  <a:cubicBezTo>
                    <a:pt x="21729" y="23878"/>
                    <a:pt x="21357" y="24179"/>
                    <a:pt x="20984" y="24509"/>
                  </a:cubicBezTo>
                  <a:cubicBezTo>
                    <a:pt x="21543" y="23577"/>
                    <a:pt x="21958" y="22588"/>
                    <a:pt x="22231" y="21542"/>
                  </a:cubicBezTo>
                  <a:cubicBezTo>
                    <a:pt x="22403" y="20825"/>
                    <a:pt x="22345" y="19220"/>
                    <a:pt x="21443" y="18991"/>
                  </a:cubicBezTo>
                  <a:cubicBezTo>
                    <a:pt x="21345" y="18966"/>
                    <a:pt x="21251" y="18955"/>
                    <a:pt x="21161" y="18955"/>
                  </a:cubicBezTo>
                  <a:cubicBezTo>
                    <a:pt x="20148" y="18955"/>
                    <a:pt x="19652" y="20423"/>
                    <a:pt x="19508" y="21226"/>
                  </a:cubicBezTo>
                  <a:cubicBezTo>
                    <a:pt x="19250" y="22516"/>
                    <a:pt x="19708" y="23849"/>
                    <a:pt x="20683" y="24724"/>
                  </a:cubicBezTo>
                  <a:cubicBezTo>
                    <a:pt x="20683" y="24724"/>
                    <a:pt x="20683" y="24738"/>
                    <a:pt x="20683" y="24738"/>
                  </a:cubicBezTo>
                  <a:cubicBezTo>
                    <a:pt x="20669" y="24738"/>
                    <a:pt x="20669" y="24767"/>
                    <a:pt x="20669" y="24781"/>
                  </a:cubicBezTo>
                  <a:cubicBezTo>
                    <a:pt x="20110" y="25283"/>
                    <a:pt x="19579" y="25813"/>
                    <a:pt x="19063" y="26357"/>
                  </a:cubicBezTo>
                  <a:cubicBezTo>
                    <a:pt x="19493" y="25125"/>
                    <a:pt x="19479" y="23778"/>
                    <a:pt x="19049" y="22545"/>
                  </a:cubicBezTo>
                  <a:cubicBezTo>
                    <a:pt x="18831" y="21905"/>
                    <a:pt x="18271" y="20819"/>
                    <a:pt x="17469" y="20819"/>
                  </a:cubicBezTo>
                  <a:cubicBezTo>
                    <a:pt x="17373" y="20819"/>
                    <a:pt x="17274" y="20834"/>
                    <a:pt x="17171" y="20868"/>
                  </a:cubicBezTo>
                  <a:cubicBezTo>
                    <a:pt x="16211" y="21198"/>
                    <a:pt x="16354" y="22746"/>
                    <a:pt x="16526" y="23491"/>
                  </a:cubicBezTo>
                  <a:cubicBezTo>
                    <a:pt x="16842" y="24795"/>
                    <a:pt x="17745" y="25842"/>
                    <a:pt x="18791" y="26644"/>
                  </a:cubicBezTo>
                  <a:cubicBezTo>
                    <a:pt x="18791" y="26644"/>
                    <a:pt x="18791" y="26644"/>
                    <a:pt x="18791" y="26658"/>
                  </a:cubicBezTo>
                  <a:cubicBezTo>
                    <a:pt x="18562" y="26888"/>
                    <a:pt x="18347" y="27131"/>
                    <a:pt x="18132" y="27361"/>
                  </a:cubicBezTo>
                  <a:cubicBezTo>
                    <a:pt x="18017" y="27475"/>
                    <a:pt x="17917" y="27590"/>
                    <a:pt x="17816" y="27705"/>
                  </a:cubicBezTo>
                  <a:cubicBezTo>
                    <a:pt x="17788" y="27719"/>
                    <a:pt x="17773" y="27733"/>
                    <a:pt x="17773" y="27748"/>
                  </a:cubicBezTo>
                  <a:cubicBezTo>
                    <a:pt x="17730" y="27791"/>
                    <a:pt x="17702" y="27834"/>
                    <a:pt x="17659" y="27877"/>
                  </a:cubicBezTo>
                  <a:cubicBezTo>
                    <a:pt x="17644" y="27877"/>
                    <a:pt x="17644" y="27891"/>
                    <a:pt x="17644" y="27891"/>
                  </a:cubicBezTo>
                  <a:cubicBezTo>
                    <a:pt x="17128" y="28479"/>
                    <a:pt x="16612" y="29081"/>
                    <a:pt x="16125" y="29711"/>
                  </a:cubicBezTo>
                  <a:cubicBezTo>
                    <a:pt x="16039" y="29539"/>
                    <a:pt x="15910" y="29367"/>
                    <a:pt x="15795" y="29210"/>
                  </a:cubicBezTo>
                  <a:cubicBezTo>
                    <a:pt x="15623" y="28937"/>
                    <a:pt x="15466" y="28651"/>
                    <a:pt x="15337" y="28350"/>
                  </a:cubicBezTo>
                  <a:cubicBezTo>
                    <a:pt x="15838" y="27160"/>
                    <a:pt x="15953" y="25813"/>
                    <a:pt x="15394" y="24623"/>
                  </a:cubicBezTo>
                  <a:cubicBezTo>
                    <a:pt x="15064" y="23950"/>
                    <a:pt x="14477" y="22903"/>
                    <a:pt x="13631" y="22860"/>
                  </a:cubicBezTo>
                  <a:cubicBezTo>
                    <a:pt x="13618" y="22859"/>
                    <a:pt x="13604" y="22859"/>
                    <a:pt x="13591" y="22859"/>
                  </a:cubicBezTo>
                  <a:cubicBezTo>
                    <a:pt x="13234" y="22859"/>
                    <a:pt x="12910" y="23216"/>
                    <a:pt x="12800" y="23534"/>
                  </a:cubicBezTo>
                  <a:cubicBezTo>
                    <a:pt x="12585" y="24079"/>
                    <a:pt x="12642" y="24681"/>
                    <a:pt x="12771" y="25240"/>
                  </a:cubicBezTo>
                  <a:cubicBezTo>
                    <a:pt x="12900" y="25842"/>
                    <a:pt x="13144" y="26415"/>
                    <a:pt x="13488" y="26916"/>
                  </a:cubicBezTo>
                  <a:cubicBezTo>
                    <a:pt x="13932" y="27561"/>
                    <a:pt x="14635" y="27934"/>
                    <a:pt x="15208" y="28436"/>
                  </a:cubicBezTo>
                  <a:cubicBezTo>
                    <a:pt x="15208" y="28450"/>
                    <a:pt x="15208" y="28450"/>
                    <a:pt x="15208" y="28450"/>
                  </a:cubicBezTo>
                  <a:cubicBezTo>
                    <a:pt x="15394" y="28880"/>
                    <a:pt x="15638" y="29281"/>
                    <a:pt x="15939" y="29640"/>
                  </a:cubicBezTo>
                  <a:cubicBezTo>
                    <a:pt x="16068" y="29783"/>
                    <a:pt x="15967" y="29926"/>
                    <a:pt x="15810" y="30141"/>
                  </a:cubicBezTo>
                  <a:cubicBezTo>
                    <a:pt x="15079" y="31116"/>
                    <a:pt x="14463" y="32176"/>
                    <a:pt x="13975" y="33280"/>
                  </a:cubicBezTo>
                  <a:cubicBezTo>
                    <a:pt x="12298" y="29296"/>
                    <a:pt x="11467" y="25182"/>
                    <a:pt x="11195" y="20897"/>
                  </a:cubicBezTo>
                  <a:lnTo>
                    <a:pt x="11195" y="20897"/>
                  </a:lnTo>
                  <a:cubicBezTo>
                    <a:pt x="11954" y="21106"/>
                    <a:pt x="12733" y="21211"/>
                    <a:pt x="13510" y="21211"/>
                  </a:cubicBezTo>
                  <a:cubicBezTo>
                    <a:pt x="14700" y="21211"/>
                    <a:pt x="15884" y="20966"/>
                    <a:pt x="16985" y="20481"/>
                  </a:cubicBezTo>
                  <a:cubicBezTo>
                    <a:pt x="18218" y="19951"/>
                    <a:pt x="20153" y="18862"/>
                    <a:pt x="19880" y="17242"/>
                  </a:cubicBezTo>
                  <a:cubicBezTo>
                    <a:pt x="19737" y="16431"/>
                    <a:pt x="18827" y="16207"/>
                    <a:pt x="17886" y="16207"/>
                  </a:cubicBezTo>
                  <a:cubicBezTo>
                    <a:pt x="17130" y="16207"/>
                    <a:pt x="16354" y="16352"/>
                    <a:pt x="15939" y="16454"/>
                  </a:cubicBezTo>
                  <a:cubicBezTo>
                    <a:pt x="14792" y="16712"/>
                    <a:pt x="13717" y="17256"/>
                    <a:pt x="12814" y="18002"/>
                  </a:cubicBezTo>
                  <a:cubicBezTo>
                    <a:pt x="12255" y="18489"/>
                    <a:pt x="11797" y="19077"/>
                    <a:pt x="11453" y="19736"/>
                  </a:cubicBezTo>
                  <a:cubicBezTo>
                    <a:pt x="11983" y="18432"/>
                    <a:pt x="12571" y="17127"/>
                    <a:pt x="13216" y="15852"/>
                  </a:cubicBezTo>
                  <a:cubicBezTo>
                    <a:pt x="13228" y="15858"/>
                    <a:pt x="13241" y="15861"/>
                    <a:pt x="13255" y="15861"/>
                  </a:cubicBezTo>
                  <a:cubicBezTo>
                    <a:pt x="13306" y="15861"/>
                    <a:pt x="13362" y="15822"/>
                    <a:pt x="13373" y="15766"/>
                  </a:cubicBezTo>
                  <a:cubicBezTo>
                    <a:pt x="14720" y="15364"/>
                    <a:pt x="16025" y="14805"/>
                    <a:pt x="17100" y="13859"/>
                  </a:cubicBezTo>
                  <a:cubicBezTo>
                    <a:pt x="18074" y="13043"/>
                    <a:pt x="18734" y="11853"/>
                    <a:pt x="19135" y="10663"/>
                  </a:cubicBezTo>
                  <a:cubicBezTo>
                    <a:pt x="19573" y="9375"/>
                    <a:pt x="19778" y="6362"/>
                    <a:pt x="17945" y="6362"/>
                  </a:cubicBezTo>
                  <a:cubicBezTo>
                    <a:pt x="17800" y="6362"/>
                    <a:pt x="17643" y="6381"/>
                    <a:pt x="17472" y="6421"/>
                  </a:cubicBezTo>
                  <a:cubicBezTo>
                    <a:pt x="15466" y="6894"/>
                    <a:pt x="14119" y="8714"/>
                    <a:pt x="13517" y="10563"/>
                  </a:cubicBezTo>
                  <a:cubicBezTo>
                    <a:pt x="13001" y="12111"/>
                    <a:pt x="12757" y="14060"/>
                    <a:pt x="13130" y="15680"/>
                  </a:cubicBezTo>
                  <a:cubicBezTo>
                    <a:pt x="12399" y="17056"/>
                    <a:pt x="11725" y="18460"/>
                    <a:pt x="11137" y="19893"/>
                  </a:cubicBezTo>
                  <a:cubicBezTo>
                    <a:pt x="11137" y="19879"/>
                    <a:pt x="11137" y="19865"/>
                    <a:pt x="11137" y="19865"/>
                  </a:cubicBezTo>
                  <a:cubicBezTo>
                    <a:pt x="11008" y="16869"/>
                    <a:pt x="10894" y="13745"/>
                    <a:pt x="11338" y="10749"/>
                  </a:cubicBezTo>
                  <a:cubicBezTo>
                    <a:pt x="11395" y="10749"/>
                    <a:pt x="11424" y="10706"/>
                    <a:pt x="11424" y="10649"/>
                  </a:cubicBezTo>
                  <a:cubicBezTo>
                    <a:pt x="13273" y="9502"/>
                    <a:pt x="14563" y="7654"/>
                    <a:pt x="15036" y="5532"/>
                  </a:cubicBezTo>
                  <a:cubicBezTo>
                    <a:pt x="15322" y="4171"/>
                    <a:pt x="15566" y="1333"/>
                    <a:pt x="14205" y="330"/>
                  </a:cubicBezTo>
                  <a:cubicBezTo>
                    <a:pt x="14004" y="186"/>
                    <a:pt x="13789" y="86"/>
                    <a:pt x="13545" y="29"/>
                  </a:cubicBezTo>
                  <a:cubicBezTo>
                    <a:pt x="13463" y="10"/>
                    <a:pt x="13382" y="1"/>
                    <a:pt x="13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6" name="Google Shape;1456;p22"/>
            <p:cNvGrpSpPr/>
            <p:nvPr/>
          </p:nvGrpSpPr>
          <p:grpSpPr>
            <a:xfrm>
              <a:off x="1520860" y="334795"/>
              <a:ext cx="452971" cy="797911"/>
              <a:chOff x="6323835" y="594058"/>
              <a:chExt cx="452971" cy="797911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6394178" y="1157093"/>
                <a:ext cx="28073" cy="222613"/>
              </a:xfrm>
              <a:custGeom>
                <a:rect b="b" l="l" r="r" t="t"/>
                <a:pathLst>
                  <a:path extrusionOk="0" h="6899" w="870">
                    <a:moveTo>
                      <a:pt x="454" y="1"/>
                    </a:moveTo>
                    <a:lnTo>
                      <a:pt x="454" y="15"/>
                    </a:lnTo>
                    <a:cubicBezTo>
                      <a:pt x="855" y="2280"/>
                      <a:pt x="712" y="4602"/>
                      <a:pt x="9" y="6795"/>
                    </a:cubicBezTo>
                    <a:cubicBezTo>
                      <a:pt x="0" y="6858"/>
                      <a:pt x="48" y="6898"/>
                      <a:pt x="92" y="6898"/>
                    </a:cubicBezTo>
                    <a:cubicBezTo>
                      <a:pt x="118" y="6898"/>
                      <a:pt x="142" y="6884"/>
                      <a:pt x="153" y="6852"/>
                    </a:cubicBezTo>
                    <a:cubicBezTo>
                      <a:pt x="611" y="5748"/>
                      <a:pt x="755" y="4444"/>
                      <a:pt x="798" y="3254"/>
                    </a:cubicBezTo>
                    <a:cubicBezTo>
                      <a:pt x="869" y="2165"/>
                      <a:pt x="755" y="1062"/>
                      <a:pt x="45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6323835" y="992271"/>
                <a:ext cx="121552" cy="167565"/>
              </a:xfrm>
              <a:custGeom>
                <a:rect b="b" l="l" r="r" t="t"/>
                <a:pathLst>
                  <a:path extrusionOk="0" h="5193" w="3767">
                    <a:moveTo>
                      <a:pt x="1269" y="225"/>
                    </a:moveTo>
                    <a:cubicBezTo>
                      <a:pt x="1353" y="225"/>
                      <a:pt x="1536" y="505"/>
                      <a:pt x="1559" y="551"/>
                    </a:cubicBezTo>
                    <a:cubicBezTo>
                      <a:pt x="1630" y="666"/>
                      <a:pt x="1688" y="795"/>
                      <a:pt x="1745" y="924"/>
                    </a:cubicBezTo>
                    <a:cubicBezTo>
                      <a:pt x="1845" y="1225"/>
                      <a:pt x="1931" y="1526"/>
                      <a:pt x="1989" y="1827"/>
                    </a:cubicBezTo>
                    <a:cubicBezTo>
                      <a:pt x="1995" y="1873"/>
                      <a:pt x="2036" y="1895"/>
                      <a:pt x="2076" y="1895"/>
                    </a:cubicBezTo>
                    <a:cubicBezTo>
                      <a:pt x="2123" y="1895"/>
                      <a:pt x="2168" y="1866"/>
                      <a:pt x="2161" y="1813"/>
                    </a:cubicBezTo>
                    <a:cubicBezTo>
                      <a:pt x="2161" y="1813"/>
                      <a:pt x="2161" y="1798"/>
                      <a:pt x="2161" y="1784"/>
                    </a:cubicBezTo>
                    <a:cubicBezTo>
                      <a:pt x="2132" y="1569"/>
                      <a:pt x="2118" y="1340"/>
                      <a:pt x="2118" y="1110"/>
                    </a:cubicBezTo>
                    <a:cubicBezTo>
                      <a:pt x="2118" y="925"/>
                      <a:pt x="2233" y="435"/>
                      <a:pt x="2408" y="435"/>
                    </a:cubicBezTo>
                    <a:cubicBezTo>
                      <a:pt x="2464" y="435"/>
                      <a:pt x="2525" y="484"/>
                      <a:pt x="2591" y="609"/>
                    </a:cubicBezTo>
                    <a:cubicBezTo>
                      <a:pt x="2734" y="895"/>
                      <a:pt x="2834" y="1196"/>
                      <a:pt x="2920" y="1497"/>
                    </a:cubicBezTo>
                    <a:cubicBezTo>
                      <a:pt x="3078" y="2099"/>
                      <a:pt x="3178" y="2715"/>
                      <a:pt x="3207" y="3332"/>
                    </a:cubicBezTo>
                    <a:cubicBezTo>
                      <a:pt x="3207" y="3346"/>
                      <a:pt x="3207" y="3375"/>
                      <a:pt x="3207" y="3389"/>
                    </a:cubicBezTo>
                    <a:cubicBezTo>
                      <a:pt x="3150" y="3489"/>
                      <a:pt x="3092" y="3590"/>
                      <a:pt x="3035" y="3704"/>
                    </a:cubicBezTo>
                    <a:cubicBezTo>
                      <a:pt x="2949" y="3446"/>
                      <a:pt x="2849" y="3217"/>
                      <a:pt x="2748" y="2973"/>
                    </a:cubicBezTo>
                    <a:cubicBezTo>
                      <a:pt x="2735" y="2953"/>
                      <a:pt x="2709" y="2943"/>
                      <a:pt x="2684" y="2943"/>
                    </a:cubicBezTo>
                    <a:cubicBezTo>
                      <a:pt x="2655" y="2943"/>
                      <a:pt x="2627" y="2957"/>
                      <a:pt x="2619" y="2988"/>
                    </a:cubicBezTo>
                    <a:cubicBezTo>
                      <a:pt x="2548" y="3203"/>
                      <a:pt x="2505" y="3403"/>
                      <a:pt x="2476" y="3618"/>
                    </a:cubicBezTo>
                    <a:cubicBezTo>
                      <a:pt x="2333" y="3375"/>
                      <a:pt x="2189" y="3145"/>
                      <a:pt x="2017" y="2916"/>
                    </a:cubicBezTo>
                    <a:cubicBezTo>
                      <a:pt x="1998" y="2890"/>
                      <a:pt x="1964" y="2876"/>
                      <a:pt x="1933" y="2876"/>
                    </a:cubicBezTo>
                    <a:cubicBezTo>
                      <a:pt x="1895" y="2876"/>
                      <a:pt x="1860" y="2897"/>
                      <a:pt x="1860" y="2945"/>
                    </a:cubicBezTo>
                    <a:cubicBezTo>
                      <a:pt x="1888" y="3174"/>
                      <a:pt x="1931" y="3418"/>
                      <a:pt x="1960" y="3647"/>
                    </a:cubicBezTo>
                    <a:cubicBezTo>
                      <a:pt x="1845" y="3489"/>
                      <a:pt x="1716" y="3332"/>
                      <a:pt x="1602" y="3174"/>
                    </a:cubicBezTo>
                    <a:cubicBezTo>
                      <a:pt x="1585" y="3141"/>
                      <a:pt x="1558" y="3127"/>
                      <a:pt x="1532" y="3127"/>
                    </a:cubicBezTo>
                    <a:cubicBezTo>
                      <a:pt x="1490" y="3127"/>
                      <a:pt x="1450" y="3164"/>
                      <a:pt x="1458" y="3217"/>
                    </a:cubicBezTo>
                    <a:cubicBezTo>
                      <a:pt x="1487" y="3432"/>
                      <a:pt x="1530" y="3647"/>
                      <a:pt x="1573" y="3848"/>
                    </a:cubicBezTo>
                    <a:cubicBezTo>
                      <a:pt x="1473" y="3762"/>
                      <a:pt x="1358" y="3676"/>
                      <a:pt x="1258" y="3590"/>
                    </a:cubicBezTo>
                    <a:cubicBezTo>
                      <a:pt x="1258" y="3575"/>
                      <a:pt x="1243" y="3547"/>
                      <a:pt x="1229" y="3532"/>
                    </a:cubicBezTo>
                    <a:cubicBezTo>
                      <a:pt x="957" y="3074"/>
                      <a:pt x="728" y="2586"/>
                      <a:pt x="556" y="2070"/>
                    </a:cubicBezTo>
                    <a:cubicBezTo>
                      <a:pt x="484" y="1827"/>
                      <a:pt x="427" y="1583"/>
                      <a:pt x="355" y="1340"/>
                    </a:cubicBezTo>
                    <a:cubicBezTo>
                      <a:pt x="355" y="1315"/>
                      <a:pt x="237" y="796"/>
                      <a:pt x="372" y="796"/>
                    </a:cubicBezTo>
                    <a:cubicBezTo>
                      <a:pt x="393" y="796"/>
                      <a:pt x="420" y="809"/>
                      <a:pt x="455" y="838"/>
                    </a:cubicBezTo>
                    <a:cubicBezTo>
                      <a:pt x="885" y="1182"/>
                      <a:pt x="1129" y="1655"/>
                      <a:pt x="1415" y="2099"/>
                    </a:cubicBezTo>
                    <a:cubicBezTo>
                      <a:pt x="1432" y="2127"/>
                      <a:pt x="1460" y="2140"/>
                      <a:pt x="1487" y="2140"/>
                    </a:cubicBezTo>
                    <a:cubicBezTo>
                      <a:pt x="1528" y="2140"/>
                      <a:pt x="1568" y="2109"/>
                      <a:pt x="1559" y="2056"/>
                    </a:cubicBezTo>
                    <a:cubicBezTo>
                      <a:pt x="1415" y="1526"/>
                      <a:pt x="1172" y="824"/>
                      <a:pt x="1229" y="279"/>
                    </a:cubicBezTo>
                    <a:cubicBezTo>
                      <a:pt x="1235" y="240"/>
                      <a:pt x="1249" y="225"/>
                      <a:pt x="1269" y="225"/>
                    </a:cubicBezTo>
                    <a:close/>
                    <a:moveTo>
                      <a:pt x="3528" y="3040"/>
                    </a:moveTo>
                    <a:cubicBezTo>
                      <a:pt x="3554" y="3040"/>
                      <a:pt x="3580" y="3420"/>
                      <a:pt x="3580" y="3461"/>
                    </a:cubicBezTo>
                    <a:cubicBezTo>
                      <a:pt x="3594" y="3590"/>
                      <a:pt x="3594" y="3719"/>
                      <a:pt x="3580" y="3848"/>
                    </a:cubicBezTo>
                    <a:cubicBezTo>
                      <a:pt x="3508" y="4435"/>
                      <a:pt x="3250" y="4779"/>
                      <a:pt x="2806" y="4980"/>
                    </a:cubicBezTo>
                    <a:cubicBezTo>
                      <a:pt x="2795" y="4959"/>
                      <a:pt x="2777" y="4946"/>
                      <a:pt x="2757" y="4946"/>
                    </a:cubicBezTo>
                    <a:cubicBezTo>
                      <a:pt x="2749" y="4946"/>
                      <a:pt x="2742" y="4947"/>
                      <a:pt x="2734" y="4951"/>
                    </a:cubicBezTo>
                    <a:cubicBezTo>
                      <a:pt x="2576" y="4996"/>
                      <a:pt x="2422" y="5038"/>
                      <a:pt x="2270" y="5038"/>
                    </a:cubicBezTo>
                    <a:cubicBezTo>
                      <a:pt x="2132" y="5038"/>
                      <a:pt x="1996" y="5004"/>
                      <a:pt x="1860" y="4908"/>
                    </a:cubicBezTo>
                    <a:cubicBezTo>
                      <a:pt x="1659" y="4779"/>
                      <a:pt x="1487" y="4622"/>
                      <a:pt x="1344" y="4450"/>
                    </a:cubicBezTo>
                    <a:cubicBezTo>
                      <a:pt x="1114" y="4163"/>
                      <a:pt x="942" y="3833"/>
                      <a:pt x="871" y="3461"/>
                    </a:cubicBezTo>
                    <a:lnTo>
                      <a:pt x="871" y="3461"/>
                    </a:lnTo>
                    <a:cubicBezTo>
                      <a:pt x="957" y="3532"/>
                      <a:pt x="1043" y="3618"/>
                      <a:pt x="1129" y="3690"/>
                    </a:cubicBezTo>
                    <a:cubicBezTo>
                      <a:pt x="1258" y="3805"/>
                      <a:pt x="1387" y="3905"/>
                      <a:pt x="1516" y="4005"/>
                    </a:cubicBezTo>
                    <a:cubicBezTo>
                      <a:pt x="1559" y="4048"/>
                      <a:pt x="1602" y="4077"/>
                      <a:pt x="1659" y="4106"/>
                    </a:cubicBezTo>
                    <a:cubicBezTo>
                      <a:pt x="1671" y="4112"/>
                      <a:pt x="1684" y="4115"/>
                      <a:pt x="1697" y="4115"/>
                    </a:cubicBezTo>
                    <a:cubicBezTo>
                      <a:pt x="1743" y="4115"/>
                      <a:pt x="1785" y="4076"/>
                      <a:pt x="1774" y="4020"/>
                    </a:cubicBezTo>
                    <a:cubicBezTo>
                      <a:pt x="1745" y="3862"/>
                      <a:pt x="1716" y="3690"/>
                      <a:pt x="1673" y="3532"/>
                    </a:cubicBezTo>
                    <a:lnTo>
                      <a:pt x="1673" y="3532"/>
                    </a:lnTo>
                    <a:cubicBezTo>
                      <a:pt x="1802" y="3676"/>
                      <a:pt x="1903" y="3833"/>
                      <a:pt x="2003" y="3991"/>
                    </a:cubicBezTo>
                    <a:cubicBezTo>
                      <a:pt x="2022" y="4022"/>
                      <a:pt x="2056" y="4037"/>
                      <a:pt x="2089" y="4037"/>
                    </a:cubicBezTo>
                    <a:cubicBezTo>
                      <a:pt x="2131" y="4037"/>
                      <a:pt x="2169" y="4011"/>
                      <a:pt x="2161" y="3962"/>
                    </a:cubicBezTo>
                    <a:cubicBezTo>
                      <a:pt x="2146" y="3719"/>
                      <a:pt x="2103" y="3475"/>
                      <a:pt x="2060" y="3246"/>
                    </a:cubicBezTo>
                    <a:lnTo>
                      <a:pt x="2060" y="3246"/>
                    </a:lnTo>
                    <a:cubicBezTo>
                      <a:pt x="2232" y="3446"/>
                      <a:pt x="2361" y="3661"/>
                      <a:pt x="2447" y="3905"/>
                    </a:cubicBezTo>
                    <a:cubicBezTo>
                      <a:pt x="2461" y="3944"/>
                      <a:pt x="2492" y="3963"/>
                      <a:pt x="2522" y="3963"/>
                    </a:cubicBezTo>
                    <a:cubicBezTo>
                      <a:pt x="2557" y="3963"/>
                      <a:pt x="2591" y="3937"/>
                      <a:pt x="2591" y="3891"/>
                    </a:cubicBezTo>
                    <a:cubicBezTo>
                      <a:pt x="2619" y="3661"/>
                      <a:pt x="2648" y="3432"/>
                      <a:pt x="2705" y="3203"/>
                    </a:cubicBezTo>
                    <a:cubicBezTo>
                      <a:pt x="2806" y="3418"/>
                      <a:pt x="2877" y="3647"/>
                      <a:pt x="2978" y="3862"/>
                    </a:cubicBezTo>
                    <a:cubicBezTo>
                      <a:pt x="2992" y="3884"/>
                      <a:pt x="3010" y="3894"/>
                      <a:pt x="3028" y="3894"/>
                    </a:cubicBezTo>
                    <a:cubicBezTo>
                      <a:pt x="3046" y="3894"/>
                      <a:pt x="3064" y="3884"/>
                      <a:pt x="3078" y="3862"/>
                    </a:cubicBezTo>
                    <a:cubicBezTo>
                      <a:pt x="3121" y="3776"/>
                      <a:pt x="3164" y="3690"/>
                      <a:pt x="3207" y="3604"/>
                    </a:cubicBezTo>
                    <a:cubicBezTo>
                      <a:pt x="3250" y="3532"/>
                      <a:pt x="3293" y="3461"/>
                      <a:pt x="3322" y="3389"/>
                    </a:cubicBezTo>
                    <a:cubicBezTo>
                      <a:pt x="3379" y="3274"/>
                      <a:pt x="3451" y="3160"/>
                      <a:pt x="3522" y="3045"/>
                    </a:cubicBezTo>
                    <a:cubicBezTo>
                      <a:pt x="3524" y="3042"/>
                      <a:pt x="3526" y="3040"/>
                      <a:pt x="3528" y="3040"/>
                    </a:cubicBezTo>
                    <a:close/>
                    <a:moveTo>
                      <a:pt x="1262" y="1"/>
                    </a:moveTo>
                    <a:cubicBezTo>
                      <a:pt x="1247" y="1"/>
                      <a:pt x="1231" y="3"/>
                      <a:pt x="1215" y="7"/>
                    </a:cubicBezTo>
                    <a:cubicBezTo>
                      <a:pt x="899" y="78"/>
                      <a:pt x="1086" y="953"/>
                      <a:pt x="1243" y="1555"/>
                    </a:cubicBezTo>
                    <a:cubicBezTo>
                      <a:pt x="1143" y="1397"/>
                      <a:pt x="1043" y="1239"/>
                      <a:pt x="928" y="1096"/>
                    </a:cubicBezTo>
                    <a:cubicBezTo>
                      <a:pt x="799" y="953"/>
                      <a:pt x="570" y="623"/>
                      <a:pt x="341" y="623"/>
                    </a:cubicBezTo>
                    <a:cubicBezTo>
                      <a:pt x="336" y="623"/>
                      <a:pt x="333" y="623"/>
                      <a:pt x="329" y="623"/>
                    </a:cubicBezTo>
                    <a:cubicBezTo>
                      <a:pt x="1" y="623"/>
                      <a:pt x="169" y="1212"/>
                      <a:pt x="212" y="1368"/>
                    </a:cubicBezTo>
                    <a:cubicBezTo>
                      <a:pt x="369" y="2042"/>
                      <a:pt x="599" y="2687"/>
                      <a:pt x="914" y="3289"/>
                    </a:cubicBezTo>
                    <a:cubicBezTo>
                      <a:pt x="871" y="3260"/>
                      <a:pt x="828" y="3217"/>
                      <a:pt x="785" y="3188"/>
                    </a:cubicBezTo>
                    <a:cubicBezTo>
                      <a:pt x="768" y="3178"/>
                      <a:pt x="751" y="3174"/>
                      <a:pt x="735" y="3174"/>
                    </a:cubicBezTo>
                    <a:cubicBezTo>
                      <a:pt x="684" y="3174"/>
                      <a:pt x="645" y="3220"/>
                      <a:pt x="656" y="3274"/>
                    </a:cubicBezTo>
                    <a:cubicBezTo>
                      <a:pt x="742" y="3876"/>
                      <a:pt x="1028" y="4421"/>
                      <a:pt x="1458" y="4822"/>
                    </a:cubicBezTo>
                    <a:cubicBezTo>
                      <a:pt x="1741" y="5064"/>
                      <a:pt x="1981" y="5193"/>
                      <a:pt x="2258" y="5193"/>
                    </a:cubicBezTo>
                    <a:cubicBezTo>
                      <a:pt x="2374" y="5193"/>
                      <a:pt x="2498" y="5170"/>
                      <a:pt x="2634" y="5123"/>
                    </a:cubicBezTo>
                    <a:cubicBezTo>
                      <a:pt x="2619" y="5095"/>
                      <a:pt x="2619" y="5080"/>
                      <a:pt x="2619" y="5052"/>
                    </a:cubicBezTo>
                    <a:lnTo>
                      <a:pt x="2619" y="5052"/>
                    </a:lnTo>
                    <a:cubicBezTo>
                      <a:pt x="2634" y="5066"/>
                      <a:pt x="2634" y="5095"/>
                      <a:pt x="2634" y="5109"/>
                    </a:cubicBezTo>
                    <a:lnTo>
                      <a:pt x="2662" y="5109"/>
                    </a:lnTo>
                    <a:cubicBezTo>
                      <a:pt x="3651" y="4923"/>
                      <a:pt x="3766" y="3805"/>
                      <a:pt x="3608" y="2887"/>
                    </a:cubicBezTo>
                    <a:cubicBezTo>
                      <a:pt x="3600" y="2862"/>
                      <a:pt x="3577" y="2847"/>
                      <a:pt x="3557" y="2847"/>
                    </a:cubicBezTo>
                    <a:cubicBezTo>
                      <a:pt x="3542" y="2847"/>
                      <a:pt x="3528" y="2855"/>
                      <a:pt x="3522" y="2873"/>
                    </a:cubicBezTo>
                    <a:cubicBezTo>
                      <a:pt x="3451" y="2988"/>
                      <a:pt x="3379" y="3088"/>
                      <a:pt x="3322" y="3203"/>
                    </a:cubicBezTo>
                    <a:cubicBezTo>
                      <a:pt x="3250" y="2500"/>
                      <a:pt x="3107" y="1798"/>
                      <a:pt x="2892" y="1125"/>
                    </a:cubicBezTo>
                    <a:cubicBezTo>
                      <a:pt x="2837" y="945"/>
                      <a:pt x="2676" y="290"/>
                      <a:pt x="2396" y="290"/>
                    </a:cubicBezTo>
                    <a:cubicBezTo>
                      <a:pt x="2385" y="290"/>
                      <a:pt x="2373" y="291"/>
                      <a:pt x="2361" y="293"/>
                    </a:cubicBezTo>
                    <a:cubicBezTo>
                      <a:pt x="2089" y="351"/>
                      <a:pt x="1989" y="695"/>
                      <a:pt x="1960" y="1053"/>
                    </a:cubicBezTo>
                    <a:cubicBezTo>
                      <a:pt x="1903" y="852"/>
                      <a:pt x="1817" y="652"/>
                      <a:pt x="1702" y="480"/>
                    </a:cubicBezTo>
                    <a:cubicBezTo>
                      <a:pt x="1622" y="333"/>
                      <a:pt x="1468" y="1"/>
                      <a:pt x="126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6408343" y="1155254"/>
                <a:ext cx="484" cy="2356"/>
              </a:xfrm>
              <a:custGeom>
                <a:rect b="b" l="l" r="r" t="t"/>
                <a:pathLst>
                  <a:path extrusionOk="0" h="73" w="15">
                    <a:moveTo>
                      <a:pt x="0" y="1"/>
                    </a:moveTo>
                    <a:cubicBezTo>
                      <a:pt x="0" y="29"/>
                      <a:pt x="0" y="44"/>
                      <a:pt x="15" y="72"/>
                    </a:cubicBezTo>
                    <a:lnTo>
                      <a:pt x="15" y="58"/>
                    </a:lnTo>
                    <a:cubicBezTo>
                      <a:pt x="15" y="44"/>
                      <a:pt x="15" y="15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6636345" y="820414"/>
                <a:ext cx="484" cy="968"/>
              </a:xfrm>
              <a:custGeom>
                <a:rect b="b" l="l" r="r" t="t"/>
                <a:pathLst>
                  <a:path extrusionOk="0" h="30" w="15">
                    <a:moveTo>
                      <a:pt x="15" y="1"/>
                    </a:moveTo>
                    <a:cubicBezTo>
                      <a:pt x="15" y="1"/>
                      <a:pt x="0" y="15"/>
                      <a:pt x="0" y="15"/>
                    </a:cubicBezTo>
                    <a:cubicBezTo>
                      <a:pt x="15" y="15"/>
                      <a:pt x="15" y="15"/>
                      <a:pt x="15" y="30"/>
                    </a:cubicBezTo>
                    <a:cubicBezTo>
                      <a:pt x="15" y="15"/>
                      <a:pt x="15" y="15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6632183" y="807023"/>
                <a:ext cx="3743" cy="12972"/>
              </a:xfrm>
              <a:custGeom>
                <a:rect b="b" l="l" r="r" t="t"/>
                <a:pathLst>
                  <a:path extrusionOk="0" h="402" w="116">
                    <a:moveTo>
                      <a:pt x="0" y="0"/>
                    </a:moveTo>
                    <a:cubicBezTo>
                      <a:pt x="15" y="101"/>
                      <a:pt x="29" y="201"/>
                      <a:pt x="43" y="301"/>
                    </a:cubicBezTo>
                    <a:cubicBezTo>
                      <a:pt x="58" y="330"/>
                      <a:pt x="86" y="359"/>
                      <a:pt x="115" y="402"/>
                    </a:cubicBezTo>
                    <a:cubicBezTo>
                      <a:pt x="115" y="387"/>
                      <a:pt x="115" y="373"/>
                      <a:pt x="115" y="359"/>
                    </a:cubicBezTo>
                    <a:cubicBezTo>
                      <a:pt x="86" y="244"/>
                      <a:pt x="43" y="11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6635894" y="818575"/>
                <a:ext cx="936" cy="2356"/>
              </a:xfrm>
              <a:custGeom>
                <a:rect b="b" l="l" r="r" t="t"/>
                <a:pathLst>
                  <a:path extrusionOk="0" h="73" w="29">
                    <a:moveTo>
                      <a:pt x="0" y="1"/>
                    </a:moveTo>
                    <a:cubicBezTo>
                      <a:pt x="0" y="15"/>
                      <a:pt x="0" y="29"/>
                      <a:pt x="0" y="44"/>
                    </a:cubicBezTo>
                    <a:cubicBezTo>
                      <a:pt x="0" y="44"/>
                      <a:pt x="14" y="58"/>
                      <a:pt x="14" y="72"/>
                    </a:cubicBezTo>
                    <a:cubicBezTo>
                      <a:pt x="14" y="72"/>
                      <a:pt x="29" y="58"/>
                      <a:pt x="29" y="58"/>
                    </a:cubicBezTo>
                    <a:cubicBezTo>
                      <a:pt x="14" y="44"/>
                      <a:pt x="14" y="29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6635894" y="821350"/>
                <a:ext cx="2323" cy="3743"/>
              </a:xfrm>
              <a:custGeom>
                <a:rect b="b" l="l" r="r" t="t"/>
                <a:pathLst>
                  <a:path extrusionOk="0" h="116" w="72">
                    <a:moveTo>
                      <a:pt x="29" y="1"/>
                    </a:moveTo>
                    <a:cubicBezTo>
                      <a:pt x="29" y="15"/>
                      <a:pt x="43" y="29"/>
                      <a:pt x="43" y="44"/>
                    </a:cubicBezTo>
                    <a:cubicBezTo>
                      <a:pt x="57" y="72"/>
                      <a:pt x="29" y="87"/>
                      <a:pt x="0" y="101"/>
                    </a:cubicBezTo>
                    <a:cubicBezTo>
                      <a:pt x="0" y="101"/>
                      <a:pt x="14" y="115"/>
                      <a:pt x="14" y="115"/>
                    </a:cubicBezTo>
                    <a:cubicBezTo>
                      <a:pt x="57" y="101"/>
                      <a:pt x="72" y="58"/>
                      <a:pt x="43" y="15"/>
                    </a:cubicBezTo>
                    <a:cubicBezTo>
                      <a:pt x="43" y="1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6622470" y="804700"/>
                <a:ext cx="8809" cy="11584"/>
              </a:xfrm>
              <a:custGeom>
                <a:rect b="b" l="l" r="r" t="t"/>
                <a:pathLst>
                  <a:path extrusionOk="0" h="359" w="273">
                    <a:moveTo>
                      <a:pt x="0" y="1"/>
                    </a:moveTo>
                    <a:lnTo>
                      <a:pt x="0" y="1"/>
                    </a:lnTo>
                    <a:cubicBezTo>
                      <a:pt x="43" y="58"/>
                      <a:pt x="86" y="115"/>
                      <a:pt x="115" y="173"/>
                    </a:cubicBezTo>
                    <a:cubicBezTo>
                      <a:pt x="122" y="165"/>
                      <a:pt x="129" y="162"/>
                      <a:pt x="137" y="162"/>
                    </a:cubicBezTo>
                    <a:cubicBezTo>
                      <a:pt x="144" y="162"/>
                      <a:pt x="151" y="165"/>
                      <a:pt x="158" y="173"/>
                    </a:cubicBezTo>
                    <a:cubicBezTo>
                      <a:pt x="201" y="230"/>
                      <a:pt x="230" y="302"/>
                      <a:pt x="273" y="359"/>
                    </a:cubicBezTo>
                    <a:cubicBezTo>
                      <a:pt x="258" y="316"/>
                      <a:pt x="230" y="259"/>
                      <a:pt x="215" y="201"/>
                    </a:cubicBezTo>
                    <a:cubicBezTo>
                      <a:pt x="144" y="130"/>
                      <a:pt x="72" y="58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6634958" y="819963"/>
                <a:ext cx="1420" cy="3259"/>
              </a:xfrm>
              <a:custGeom>
                <a:rect b="b" l="l" r="r" t="t"/>
                <a:pathLst>
                  <a:path extrusionOk="0" h="101" w="44">
                    <a:moveTo>
                      <a:pt x="29" y="1"/>
                    </a:moveTo>
                    <a:cubicBezTo>
                      <a:pt x="15" y="29"/>
                      <a:pt x="15" y="58"/>
                      <a:pt x="0" y="87"/>
                    </a:cubicBezTo>
                    <a:lnTo>
                      <a:pt x="15" y="101"/>
                    </a:lnTo>
                    <a:lnTo>
                      <a:pt x="29" y="101"/>
                    </a:lnTo>
                    <a:cubicBezTo>
                      <a:pt x="29" y="72"/>
                      <a:pt x="43" y="44"/>
                      <a:pt x="43" y="29"/>
                    </a:cubicBezTo>
                    <a:cubicBezTo>
                      <a:pt x="43" y="15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2"/>
              <p:cNvSpPr/>
              <p:nvPr/>
            </p:nvSpPr>
            <p:spPr>
              <a:xfrm>
                <a:off x="6627569" y="795923"/>
                <a:ext cx="6034" cy="20845"/>
              </a:xfrm>
              <a:custGeom>
                <a:rect b="b" l="l" r="r" t="t"/>
                <a:pathLst>
                  <a:path extrusionOk="0" h="646" w="187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1"/>
                      <a:pt x="115" y="416"/>
                      <a:pt x="158" y="617"/>
                    </a:cubicBezTo>
                    <a:cubicBezTo>
                      <a:pt x="172" y="617"/>
                      <a:pt x="172" y="631"/>
                      <a:pt x="186" y="645"/>
                    </a:cubicBezTo>
                    <a:cubicBezTo>
                      <a:pt x="172" y="545"/>
                      <a:pt x="158" y="445"/>
                      <a:pt x="143" y="344"/>
                    </a:cubicBezTo>
                    <a:cubicBezTo>
                      <a:pt x="100" y="230"/>
                      <a:pt x="57" y="11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6632635" y="815800"/>
                <a:ext cx="968" cy="1775"/>
              </a:xfrm>
              <a:custGeom>
                <a:rect b="b" l="l" r="r" t="t"/>
                <a:pathLst>
                  <a:path extrusionOk="0" h="55" w="30">
                    <a:moveTo>
                      <a:pt x="1" y="1"/>
                    </a:moveTo>
                    <a:cubicBezTo>
                      <a:pt x="15" y="15"/>
                      <a:pt x="15" y="29"/>
                      <a:pt x="15" y="44"/>
                    </a:cubicBezTo>
                    <a:cubicBezTo>
                      <a:pt x="15" y="51"/>
                      <a:pt x="19" y="54"/>
                      <a:pt x="22" y="54"/>
                    </a:cubicBezTo>
                    <a:cubicBezTo>
                      <a:pt x="26" y="54"/>
                      <a:pt x="29" y="51"/>
                      <a:pt x="29" y="44"/>
                    </a:cubicBezTo>
                    <a:cubicBezTo>
                      <a:pt x="29" y="44"/>
                      <a:pt x="29" y="29"/>
                      <a:pt x="15" y="29"/>
                    </a:cubicBezTo>
                    <a:cubicBezTo>
                      <a:pt x="15" y="15"/>
                      <a:pt x="15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2"/>
              <p:cNvSpPr/>
              <p:nvPr/>
            </p:nvSpPr>
            <p:spPr>
              <a:xfrm>
                <a:off x="6635410" y="820898"/>
                <a:ext cx="2356" cy="3711"/>
              </a:xfrm>
              <a:custGeom>
                <a:rect b="b" l="l" r="r" t="t"/>
                <a:pathLst>
                  <a:path extrusionOk="0" h="115" w="73">
                    <a:moveTo>
                      <a:pt x="29" y="0"/>
                    </a:moveTo>
                    <a:cubicBezTo>
                      <a:pt x="29" y="15"/>
                      <a:pt x="15" y="43"/>
                      <a:pt x="15" y="72"/>
                    </a:cubicBezTo>
                    <a:lnTo>
                      <a:pt x="1" y="72"/>
                    </a:lnTo>
                    <a:cubicBezTo>
                      <a:pt x="1" y="86"/>
                      <a:pt x="15" y="101"/>
                      <a:pt x="15" y="115"/>
                    </a:cubicBezTo>
                    <a:cubicBezTo>
                      <a:pt x="44" y="101"/>
                      <a:pt x="72" y="86"/>
                      <a:pt x="58" y="58"/>
                    </a:cubicBezTo>
                    <a:cubicBezTo>
                      <a:pt x="58" y="43"/>
                      <a:pt x="44" y="29"/>
                      <a:pt x="44" y="15"/>
                    </a:cubicBezTo>
                    <a:cubicBezTo>
                      <a:pt x="44" y="0"/>
                      <a:pt x="44" y="0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2"/>
              <p:cNvSpPr/>
              <p:nvPr/>
            </p:nvSpPr>
            <p:spPr>
              <a:xfrm>
                <a:off x="6629408" y="811186"/>
                <a:ext cx="6518" cy="11584"/>
              </a:xfrm>
              <a:custGeom>
                <a:rect b="b" l="l" r="r" t="t"/>
                <a:pathLst>
                  <a:path extrusionOk="0" h="359" w="202">
                    <a:moveTo>
                      <a:pt x="116" y="173"/>
                    </a:moveTo>
                    <a:cubicBezTo>
                      <a:pt x="121" y="178"/>
                      <a:pt x="125" y="182"/>
                      <a:pt x="129" y="187"/>
                    </a:cubicBezTo>
                    <a:lnTo>
                      <a:pt x="129" y="187"/>
                    </a:lnTo>
                    <a:cubicBezTo>
                      <a:pt x="129" y="187"/>
                      <a:pt x="129" y="187"/>
                      <a:pt x="129" y="187"/>
                    </a:cubicBezTo>
                    <a:cubicBezTo>
                      <a:pt x="129" y="187"/>
                      <a:pt x="119" y="176"/>
                      <a:pt x="116" y="173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15" y="58"/>
                      <a:pt x="43" y="115"/>
                      <a:pt x="58" y="158"/>
                    </a:cubicBezTo>
                    <a:cubicBezTo>
                      <a:pt x="72" y="172"/>
                      <a:pt x="72" y="187"/>
                      <a:pt x="86" y="201"/>
                    </a:cubicBezTo>
                    <a:cubicBezTo>
                      <a:pt x="101" y="215"/>
                      <a:pt x="115" y="215"/>
                      <a:pt x="129" y="230"/>
                    </a:cubicBezTo>
                    <a:cubicBezTo>
                      <a:pt x="158" y="244"/>
                      <a:pt x="172" y="287"/>
                      <a:pt x="158" y="316"/>
                    </a:cubicBezTo>
                    <a:cubicBezTo>
                      <a:pt x="158" y="330"/>
                      <a:pt x="172" y="344"/>
                      <a:pt x="172" y="359"/>
                    </a:cubicBezTo>
                    <a:cubicBezTo>
                      <a:pt x="187" y="330"/>
                      <a:pt x="187" y="301"/>
                      <a:pt x="201" y="273"/>
                    </a:cubicBezTo>
                    <a:cubicBezTo>
                      <a:pt x="177" y="237"/>
                      <a:pt x="153" y="211"/>
                      <a:pt x="129" y="187"/>
                    </a:cubicBezTo>
                    <a:lnTo>
                      <a:pt x="129" y="187"/>
                    </a:lnTo>
                    <a:cubicBezTo>
                      <a:pt x="129" y="194"/>
                      <a:pt x="126" y="197"/>
                      <a:pt x="122" y="197"/>
                    </a:cubicBezTo>
                    <a:cubicBezTo>
                      <a:pt x="119" y="197"/>
                      <a:pt x="115" y="194"/>
                      <a:pt x="115" y="187"/>
                    </a:cubicBezTo>
                    <a:cubicBezTo>
                      <a:pt x="115" y="172"/>
                      <a:pt x="115" y="158"/>
                      <a:pt x="101" y="144"/>
                    </a:cubicBezTo>
                    <a:cubicBezTo>
                      <a:pt x="72" y="101"/>
                      <a:pt x="43" y="43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6379658" y="594058"/>
                <a:ext cx="280760" cy="227776"/>
              </a:xfrm>
              <a:custGeom>
                <a:rect b="b" l="l" r="r" t="t"/>
                <a:pathLst>
                  <a:path extrusionOk="0" h="7059" w="8701">
                    <a:moveTo>
                      <a:pt x="5950" y="0"/>
                    </a:moveTo>
                    <a:cubicBezTo>
                      <a:pt x="5875" y="0"/>
                      <a:pt x="5798" y="7"/>
                      <a:pt x="5720" y="22"/>
                    </a:cubicBezTo>
                    <a:cubicBezTo>
                      <a:pt x="5161" y="136"/>
                      <a:pt x="5017" y="595"/>
                      <a:pt x="5032" y="1097"/>
                    </a:cubicBezTo>
                    <a:cubicBezTo>
                      <a:pt x="4517" y="701"/>
                      <a:pt x="3867" y="336"/>
                      <a:pt x="3304" y="336"/>
                    </a:cubicBezTo>
                    <a:cubicBezTo>
                      <a:pt x="2989" y="336"/>
                      <a:pt x="2701" y="450"/>
                      <a:pt x="2480" y="738"/>
                    </a:cubicBezTo>
                    <a:cubicBezTo>
                      <a:pt x="1678" y="1785"/>
                      <a:pt x="2681" y="3203"/>
                      <a:pt x="3412" y="3977"/>
                    </a:cubicBezTo>
                    <a:cubicBezTo>
                      <a:pt x="2753" y="3992"/>
                      <a:pt x="2122" y="4207"/>
                      <a:pt x="1592" y="4594"/>
                    </a:cubicBezTo>
                    <a:cubicBezTo>
                      <a:pt x="488" y="5454"/>
                      <a:pt x="1563" y="6314"/>
                      <a:pt x="2480" y="6600"/>
                    </a:cubicBezTo>
                    <a:cubicBezTo>
                      <a:pt x="3297" y="6844"/>
                      <a:pt x="4157" y="6873"/>
                      <a:pt x="5003" y="6887"/>
                    </a:cubicBezTo>
                    <a:cubicBezTo>
                      <a:pt x="5436" y="6887"/>
                      <a:pt x="5986" y="6816"/>
                      <a:pt x="6513" y="6816"/>
                    </a:cubicBezTo>
                    <a:cubicBezTo>
                      <a:pt x="6963" y="6816"/>
                      <a:pt x="7396" y="6868"/>
                      <a:pt x="7726" y="7059"/>
                    </a:cubicBezTo>
                    <a:cubicBezTo>
                      <a:pt x="7726" y="7030"/>
                      <a:pt x="7712" y="7002"/>
                      <a:pt x="7712" y="6973"/>
                    </a:cubicBezTo>
                    <a:cubicBezTo>
                      <a:pt x="7654" y="6916"/>
                      <a:pt x="7611" y="6858"/>
                      <a:pt x="7568" y="6801"/>
                    </a:cubicBezTo>
                    <a:cubicBezTo>
                      <a:pt x="7247" y="6680"/>
                      <a:pt x="6877" y="6646"/>
                      <a:pt x="6499" y="6646"/>
                    </a:cubicBezTo>
                    <a:cubicBezTo>
                      <a:pt x="6016" y="6646"/>
                      <a:pt x="5520" y="6701"/>
                      <a:pt x="5099" y="6701"/>
                    </a:cubicBezTo>
                    <a:cubicBezTo>
                      <a:pt x="5071" y="6701"/>
                      <a:pt x="5044" y="6701"/>
                      <a:pt x="5017" y="6701"/>
                    </a:cubicBezTo>
                    <a:cubicBezTo>
                      <a:pt x="4229" y="6686"/>
                      <a:pt x="1" y="6328"/>
                      <a:pt x="1721" y="4751"/>
                    </a:cubicBezTo>
                    <a:cubicBezTo>
                      <a:pt x="2182" y="4316"/>
                      <a:pt x="2813" y="4160"/>
                      <a:pt x="3447" y="4160"/>
                    </a:cubicBezTo>
                    <a:cubicBezTo>
                      <a:pt x="3502" y="4160"/>
                      <a:pt x="3557" y="4161"/>
                      <a:pt x="3613" y="4164"/>
                    </a:cubicBezTo>
                    <a:cubicBezTo>
                      <a:pt x="3727" y="4178"/>
                      <a:pt x="3828" y="4178"/>
                      <a:pt x="3942" y="4192"/>
                    </a:cubicBezTo>
                    <a:cubicBezTo>
                      <a:pt x="4344" y="4250"/>
                      <a:pt x="4731" y="4350"/>
                      <a:pt x="5118" y="4508"/>
                    </a:cubicBezTo>
                    <a:cubicBezTo>
                      <a:pt x="5920" y="4852"/>
                      <a:pt x="6536" y="5497"/>
                      <a:pt x="7095" y="6185"/>
                    </a:cubicBezTo>
                    <a:cubicBezTo>
                      <a:pt x="7253" y="6285"/>
                      <a:pt x="7396" y="6400"/>
                      <a:pt x="7525" y="6529"/>
                    </a:cubicBezTo>
                    <a:cubicBezTo>
                      <a:pt x="6866" y="5568"/>
                      <a:pt x="6063" y="4723"/>
                      <a:pt x="4989" y="4264"/>
                    </a:cubicBezTo>
                    <a:cubicBezTo>
                      <a:pt x="4573" y="4078"/>
                      <a:pt x="4129" y="3992"/>
                      <a:pt x="3684" y="3963"/>
                    </a:cubicBezTo>
                    <a:cubicBezTo>
                      <a:pt x="3025" y="3347"/>
                      <a:pt x="2509" y="2616"/>
                      <a:pt x="2423" y="1727"/>
                    </a:cubicBezTo>
                    <a:cubicBezTo>
                      <a:pt x="2345" y="959"/>
                      <a:pt x="2830" y="632"/>
                      <a:pt x="3433" y="632"/>
                    </a:cubicBezTo>
                    <a:cubicBezTo>
                      <a:pt x="3606" y="632"/>
                      <a:pt x="3789" y="658"/>
                      <a:pt x="3971" y="710"/>
                    </a:cubicBezTo>
                    <a:cubicBezTo>
                      <a:pt x="4372" y="839"/>
                      <a:pt x="4745" y="1068"/>
                      <a:pt x="5060" y="1355"/>
                    </a:cubicBezTo>
                    <a:cubicBezTo>
                      <a:pt x="5103" y="1641"/>
                      <a:pt x="5175" y="1928"/>
                      <a:pt x="5275" y="2200"/>
                    </a:cubicBezTo>
                    <a:cubicBezTo>
                      <a:pt x="5562" y="3060"/>
                      <a:pt x="6049" y="3863"/>
                      <a:pt x="6522" y="4637"/>
                    </a:cubicBezTo>
                    <a:cubicBezTo>
                      <a:pt x="6938" y="5325"/>
                      <a:pt x="7439" y="5984"/>
                      <a:pt x="7740" y="6729"/>
                    </a:cubicBezTo>
                    <a:cubicBezTo>
                      <a:pt x="7783" y="6772"/>
                      <a:pt x="7812" y="6830"/>
                      <a:pt x="7841" y="6873"/>
                    </a:cubicBezTo>
                    <a:cubicBezTo>
                      <a:pt x="7798" y="6672"/>
                      <a:pt x="7740" y="6457"/>
                      <a:pt x="7683" y="6256"/>
                    </a:cubicBezTo>
                    <a:cubicBezTo>
                      <a:pt x="7310" y="5454"/>
                      <a:pt x="6766" y="4723"/>
                      <a:pt x="6321" y="3977"/>
                    </a:cubicBezTo>
                    <a:cubicBezTo>
                      <a:pt x="5920" y="3289"/>
                      <a:pt x="5361" y="2386"/>
                      <a:pt x="5218" y="1498"/>
                    </a:cubicBezTo>
                    <a:cubicBezTo>
                      <a:pt x="5204" y="1412"/>
                      <a:pt x="5204" y="1312"/>
                      <a:pt x="5189" y="1226"/>
                    </a:cubicBezTo>
                    <a:cubicBezTo>
                      <a:pt x="5189" y="996"/>
                      <a:pt x="5218" y="781"/>
                      <a:pt x="5275" y="566"/>
                    </a:cubicBezTo>
                    <a:cubicBezTo>
                      <a:pt x="5368" y="273"/>
                      <a:pt x="5559" y="165"/>
                      <a:pt x="5789" y="165"/>
                    </a:cubicBezTo>
                    <a:cubicBezTo>
                      <a:pt x="6301" y="165"/>
                      <a:pt x="7006" y="706"/>
                      <a:pt x="7253" y="953"/>
                    </a:cubicBezTo>
                    <a:cubicBezTo>
                      <a:pt x="7726" y="1498"/>
                      <a:pt x="8041" y="2128"/>
                      <a:pt x="8185" y="2831"/>
                    </a:cubicBezTo>
                    <a:cubicBezTo>
                      <a:pt x="8529" y="4221"/>
                      <a:pt x="8228" y="5597"/>
                      <a:pt x="7941" y="6959"/>
                    </a:cubicBezTo>
                    <a:cubicBezTo>
                      <a:pt x="7955" y="6987"/>
                      <a:pt x="7955" y="7002"/>
                      <a:pt x="7970" y="7016"/>
                    </a:cubicBezTo>
                    <a:cubicBezTo>
                      <a:pt x="8471" y="5597"/>
                      <a:pt x="8701" y="3834"/>
                      <a:pt x="8213" y="2372"/>
                    </a:cubicBezTo>
                    <a:cubicBezTo>
                      <a:pt x="7918" y="1513"/>
                      <a:pt x="7070" y="0"/>
                      <a:pt x="59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6623858" y="813477"/>
                <a:ext cx="4647" cy="5582"/>
              </a:xfrm>
              <a:custGeom>
                <a:rect b="b" l="l" r="r" t="t"/>
                <a:pathLst>
                  <a:path extrusionOk="0" h="173" w="144">
                    <a:moveTo>
                      <a:pt x="0" y="1"/>
                    </a:moveTo>
                    <a:lnTo>
                      <a:pt x="0" y="1"/>
                    </a:lnTo>
                    <a:cubicBezTo>
                      <a:pt x="43" y="58"/>
                      <a:pt x="86" y="116"/>
                      <a:pt x="144" y="173"/>
                    </a:cubicBezTo>
                    <a:lnTo>
                      <a:pt x="115" y="101"/>
                    </a:lnTo>
                    <a:lnTo>
                      <a:pt x="58" y="30"/>
                    </a:lnTo>
                    <a:cubicBezTo>
                      <a:pt x="43" y="30"/>
                      <a:pt x="15" y="15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6625697" y="814413"/>
                <a:ext cx="1904" cy="2356"/>
              </a:xfrm>
              <a:custGeom>
                <a:rect b="b" l="l" r="r" t="t"/>
                <a:pathLst>
                  <a:path extrusionOk="0" h="73" w="59">
                    <a:moveTo>
                      <a:pt x="1" y="1"/>
                    </a:moveTo>
                    <a:lnTo>
                      <a:pt x="58" y="72"/>
                    </a:lnTo>
                    <a:cubicBezTo>
                      <a:pt x="58" y="58"/>
                      <a:pt x="58" y="44"/>
                      <a:pt x="44" y="29"/>
                    </a:cubicBezTo>
                    <a:cubicBezTo>
                      <a:pt x="29" y="15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608595" y="793148"/>
                <a:ext cx="18522" cy="22232"/>
              </a:xfrm>
              <a:custGeom>
                <a:rect b="b" l="l" r="r" t="t"/>
                <a:pathLst>
                  <a:path extrusionOk="0" h="689" w="574">
                    <a:moveTo>
                      <a:pt x="0" y="0"/>
                    </a:moveTo>
                    <a:lnTo>
                      <a:pt x="0" y="0"/>
                    </a:lnTo>
                    <a:cubicBezTo>
                      <a:pt x="187" y="230"/>
                      <a:pt x="359" y="445"/>
                      <a:pt x="531" y="660"/>
                    </a:cubicBezTo>
                    <a:cubicBezTo>
                      <a:pt x="545" y="674"/>
                      <a:pt x="559" y="674"/>
                      <a:pt x="574" y="688"/>
                    </a:cubicBezTo>
                    <a:cubicBezTo>
                      <a:pt x="559" y="645"/>
                      <a:pt x="545" y="602"/>
                      <a:pt x="531" y="545"/>
                    </a:cubicBezTo>
                    <a:cubicBezTo>
                      <a:pt x="531" y="545"/>
                      <a:pt x="545" y="531"/>
                      <a:pt x="545" y="531"/>
                    </a:cubicBezTo>
                    <a:cubicBezTo>
                      <a:pt x="516" y="473"/>
                      <a:pt x="473" y="416"/>
                      <a:pt x="430" y="359"/>
                    </a:cubicBezTo>
                    <a:cubicBezTo>
                      <a:pt x="301" y="230"/>
                      <a:pt x="158" y="115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6632183" y="817639"/>
                <a:ext cx="2807" cy="3743"/>
              </a:xfrm>
              <a:custGeom>
                <a:rect b="b" l="l" r="r" t="t"/>
                <a:pathLst>
                  <a:path extrusionOk="0" h="116" w="87">
                    <a:moveTo>
                      <a:pt x="0" y="1"/>
                    </a:moveTo>
                    <a:cubicBezTo>
                      <a:pt x="15" y="44"/>
                      <a:pt x="43" y="87"/>
                      <a:pt x="72" y="116"/>
                    </a:cubicBezTo>
                    <a:cubicBezTo>
                      <a:pt x="86" y="87"/>
                      <a:pt x="72" y="44"/>
                      <a:pt x="43" y="30"/>
                    </a:cubicBezTo>
                    <a:cubicBezTo>
                      <a:pt x="29" y="15"/>
                      <a:pt x="15" y="15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6434125" y="1242667"/>
                <a:ext cx="126392" cy="149302"/>
              </a:xfrm>
              <a:custGeom>
                <a:rect b="b" l="l" r="r" t="t"/>
                <a:pathLst>
                  <a:path extrusionOk="0" h="4627" w="3917">
                    <a:moveTo>
                      <a:pt x="3917" y="1"/>
                    </a:moveTo>
                    <a:cubicBezTo>
                      <a:pt x="3888" y="15"/>
                      <a:pt x="3845" y="44"/>
                      <a:pt x="3817" y="72"/>
                    </a:cubicBezTo>
                    <a:cubicBezTo>
                      <a:pt x="3847" y="144"/>
                      <a:pt x="3790" y="202"/>
                      <a:pt x="3728" y="202"/>
                    </a:cubicBezTo>
                    <a:cubicBezTo>
                      <a:pt x="3704" y="202"/>
                      <a:pt x="3679" y="193"/>
                      <a:pt x="3659" y="173"/>
                    </a:cubicBezTo>
                    <a:cubicBezTo>
                      <a:pt x="3616" y="130"/>
                      <a:pt x="3573" y="87"/>
                      <a:pt x="3544" y="44"/>
                    </a:cubicBezTo>
                    <a:cubicBezTo>
                      <a:pt x="2555" y="1620"/>
                      <a:pt x="1394" y="3068"/>
                      <a:pt x="90" y="4386"/>
                    </a:cubicBezTo>
                    <a:cubicBezTo>
                      <a:pt x="0" y="4476"/>
                      <a:pt x="77" y="4627"/>
                      <a:pt x="177" y="4627"/>
                    </a:cubicBezTo>
                    <a:cubicBezTo>
                      <a:pt x="204" y="4627"/>
                      <a:pt x="234" y="4615"/>
                      <a:pt x="262" y="4587"/>
                    </a:cubicBezTo>
                    <a:cubicBezTo>
                      <a:pt x="1466" y="3311"/>
                      <a:pt x="2656" y="1993"/>
                      <a:pt x="3602" y="502"/>
                    </a:cubicBezTo>
                    <a:cubicBezTo>
                      <a:pt x="3716" y="330"/>
                      <a:pt x="3817" y="173"/>
                      <a:pt x="391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6416572" y="722031"/>
                <a:ext cx="360234" cy="527154"/>
              </a:xfrm>
              <a:custGeom>
                <a:rect b="b" l="l" r="r" t="t"/>
                <a:pathLst>
                  <a:path extrusionOk="0" h="16337" w="11164">
                    <a:moveTo>
                      <a:pt x="491" y="3179"/>
                    </a:moveTo>
                    <a:cubicBezTo>
                      <a:pt x="1752" y="3924"/>
                      <a:pt x="3286" y="3681"/>
                      <a:pt x="4719" y="3838"/>
                    </a:cubicBezTo>
                    <a:cubicBezTo>
                      <a:pt x="5607" y="3924"/>
                      <a:pt x="6424" y="4340"/>
                      <a:pt x="6897" y="5099"/>
                    </a:cubicBezTo>
                    <a:cubicBezTo>
                      <a:pt x="6740" y="5314"/>
                      <a:pt x="6596" y="5529"/>
                      <a:pt x="6467" y="5744"/>
                    </a:cubicBezTo>
                    <a:cubicBezTo>
                      <a:pt x="6109" y="6318"/>
                      <a:pt x="5908" y="6977"/>
                      <a:pt x="5851" y="7651"/>
                    </a:cubicBezTo>
                    <a:cubicBezTo>
                      <a:pt x="3443" y="7565"/>
                      <a:pt x="1752" y="5214"/>
                      <a:pt x="491" y="3179"/>
                    </a:cubicBezTo>
                    <a:close/>
                    <a:moveTo>
                      <a:pt x="10739" y="8195"/>
                    </a:moveTo>
                    <a:cubicBezTo>
                      <a:pt x="10251" y="9643"/>
                      <a:pt x="9606" y="11033"/>
                      <a:pt x="8789" y="12323"/>
                    </a:cubicBezTo>
                    <a:cubicBezTo>
                      <a:pt x="7944" y="13670"/>
                      <a:pt x="6883" y="14545"/>
                      <a:pt x="5421" y="14788"/>
                    </a:cubicBezTo>
                    <a:cubicBezTo>
                      <a:pt x="5421" y="14760"/>
                      <a:pt x="5435" y="14745"/>
                      <a:pt x="5435" y="14717"/>
                    </a:cubicBezTo>
                    <a:cubicBezTo>
                      <a:pt x="5464" y="14559"/>
                      <a:pt x="5464" y="14401"/>
                      <a:pt x="5421" y="14244"/>
                    </a:cubicBezTo>
                    <a:cubicBezTo>
                      <a:pt x="5392" y="14129"/>
                      <a:pt x="5349" y="14000"/>
                      <a:pt x="5292" y="13900"/>
                    </a:cubicBezTo>
                    <a:cubicBezTo>
                      <a:pt x="5120" y="13584"/>
                      <a:pt x="4919" y="13283"/>
                      <a:pt x="4676" y="13025"/>
                    </a:cubicBezTo>
                    <a:cubicBezTo>
                      <a:pt x="4748" y="12825"/>
                      <a:pt x="4834" y="12638"/>
                      <a:pt x="4948" y="12466"/>
                    </a:cubicBezTo>
                    <a:cubicBezTo>
                      <a:pt x="5235" y="12022"/>
                      <a:pt x="5679" y="11735"/>
                      <a:pt x="6181" y="11535"/>
                    </a:cubicBezTo>
                    <a:cubicBezTo>
                      <a:pt x="6267" y="11492"/>
                      <a:pt x="6353" y="11463"/>
                      <a:pt x="6439" y="11420"/>
                    </a:cubicBezTo>
                    <a:cubicBezTo>
                      <a:pt x="6854" y="11262"/>
                      <a:pt x="7284" y="11133"/>
                      <a:pt x="7657" y="10990"/>
                    </a:cubicBezTo>
                    <a:cubicBezTo>
                      <a:pt x="8990" y="10474"/>
                      <a:pt x="10036" y="9414"/>
                      <a:pt x="10739" y="8195"/>
                    </a:cubicBezTo>
                    <a:close/>
                    <a:moveTo>
                      <a:pt x="1795" y="8296"/>
                    </a:moveTo>
                    <a:lnTo>
                      <a:pt x="1795" y="8296"/>
                    </a:lnTo>
                    <a:cubicBezTo>
                      <a:pt x="1709" y="9686"/>
                      <a:pt x="2168" y="10789"/>
                      <a:pt x="3214" y="11836"/>
                    </a:cubicBezTo>
                    <a:cubicBezTo>
                      <a:pt x="3658" y="12266"/>
                      <a:pt x="4117" y="12681"/>
                      <a:pt x="4533" y="13126"/>
                    </a:cubicBezTo>
                    <a:cubicBezTo>
                      <a:pt x="4561" y="13154"/>
                      <a:pt x="4590" y="13183"/>
                      <a:pt x="4619" y="13212"/>
                    </a:cubicBezTo>
                    <a:cubicBezTo>
                      <a:pt x="4690" y="13298"/>
                      <a:pt x="4776" y="13384"/>
                      <a:pt x="4848" y="13484"/>
                    </a:cubicBezTo>
                    <a:cubicBezTo>
                      <a:pt x="5005" y="13670"/>
                      <a:pt x="5120" y="13871"/>
                      <a:pt x="5206" y="14100"/>
                    </a:cubicBezTo>
                    <a:cubicBezTo>
                      <a:pt x="5263" y="14244"/>
                      <a:pt x="5278" y="14416"/>
                      <a:pt x="5278" y="14573"/>
                    </a:cubicBezTo>
                    <a:cubicBezTo>
                      <a:pt x="5263" y="14659"/>
                      <a:pt x="5263" y="14731"/>
                      <a:pt x="5235" y="14817"/>
                    </a:cubicBezTo>
                    <a:cubicBezTo>
                      <a:pt x="5220" y="14903"/>
                      <a:pt x="5192" y="14989"/>
                      <a:pt x="5149" y="15061"/>
                    </a:cubicBezTo>
                    <a:cubicBezTo>
                      <a:pt x="5020" y="15347"/>
                      <a:pt x="4834" y="15605"/>
                      <a:pt x="4619" y="15835"/>
                    </a:cubicBezTo>
                    <a:cubicBezTo>
                      <a:pt x="4533" y="15949"/>
                      <a:pt x="4432" y="16064"/>
                      <a:pt x="4332" y="16164"/>
                    </a:cubicBezTo>
                    <a:cubicBezTo>
                      <a:pt x="4289" y="16121"/>
                      <a:pt x="4232" y="16064"/>
                      <a:pt x="4174" y="16007"/>
                    </a:cubicBezTo>
                    <a:cubicBezTo>
                      <a:pt x="3185" y="15003"/>
                      <a:pt x="1996" y="14086"/>
                      <a:pt x="1623" y="12667"/>
                    </a:cubicBezTo>
                    <a:cubicBezTo>
                      <a:pt x="1250" y="11234"/>
                      <a:pt x="1179" y="9657"/>
                      <a:pt x="1795" y="8296"/>
                    </a:cubicBezTo>
                    <a:close/>
                    <a:moveTo>
                      <a:pt x="9859" y="1"/>
                    </a:moveTo>
                    <a:cubicBezTo>
                      <a:pt x="9825" y="1"/>
                      <a:pt x="9793" y="19"/>
                      <a:pt x="9793" y="54"/>
                    </a:cubicBezTo>
                    <a:cubicBezTo>
                      <a:pt x="9606" y="1918"/>
                      <a:pt x="8331" y="3236"/>
                      <a:pt x="7241" y="4655"/>
                    </a:cubicBezTo>
                    <a:cubicBezTo>
                      <a:pt x="7170" y="4154"/>
                      <a:pt x="7026" y="3652"/>
                      <a:pt x="6811" y="3193"/>
                    </a:cubicBezTo>
                    <a:cubicBezTo>
                      <a:pt x="6792" y="3206"/>
                      <a:pt x="6773" y="3213"/>
                      <a:pt x="6755" y="3213"/>
                    </a:cubicBezTo>
                    <a:cubicBezTo>
                      <a:pt x="6733" y="3213"/>
                      <a:pt x="6713" y="3203"/>
                      <a:pt x="6697" y="3179"/>
                    </a:cubicBezTo>
                    <a:cubicBezTo>
                      <a:pt x="6682" y="3165"/>
                      <a:pt x="6668" y="3136"/>
                      <a:pt x="6654" y="3122"/>
                    </a:cubicBezTo>
                    <a:lnTo>
                      <a:pt x="6639" y="3122"/>
                    </a:lnTo>
                    <a:cubicBezTo>
                      <a:pt x="6625" y="3107"/>
                      <a:pt x="6596" y="3093"/>
                      <a:pt x="6582" y="3093"/>
                    </a:cubicBezTo>
                    <a:cubicBezTo>
                      <a:pt x="6768" y="3652"/>
                      <a:pt x="6926" y="4225"/>
                      <a:pt x="7026" y="4798"/>
                    </a:cubicBezTo>
                    <a:cubicBezTo>
                      <a:pt x="7026" y="4841"/>
                      <a:pt x="7026" y="4884"/>
                      <a:pt x="7041" y="4913"/>
                    </a:cubicBezTo>
                    <a:cubicBezTo>
                      <a:pt x="7026" y="4927"/>
                      <a:pt x="7012" y="4956"/>
                      <a:pt x="6998" y="4970"/>
                    </a:cubicBezTo>
                    <a:cubicBezTo>
                      <a:pt x="6768" y="4583"/>
                      <a:pt x="6439" y="4268"/>
                      <a:pt x="6052" y="4039"/>
                    </a:cubicBezTo>
                    <a:cubicBezTo>
                      <a:pt x="4246" y="2978"/>
                      <a:pt x="1924" y="4154"/>
                      <a:pt x="204" y="2735"/>
                    </a:cubicBezTo>
                    <a:cubicBezTo>
                      <a:pt x="189" y="2723"/>
                      <a:pt x="172" y="2718"/>
                      <a:pt x="153" y="2718"/>
                    </a:cubicBezTo>
                    <a:cubicBezTo>
                      <a:pt x="82" y="2718"/>
                      <a:pt x="1" y="2795"/>
                      <a:pt x="46" y="2864"/>
                    </a:cubicBezTo>
                    <a:cubicBezTo>
                      <a:pt x="1308" y="4927"/>
                      <a:pt x="3228" y="7880"/>
                      <a:pt x="5851" y="7909"/>
                    </a:cubicBezTo>
                    <a:cubicBezTo>
                      <a:pt x="5837" y="8740"/>
                      <a:pt x="6066" y="9557"/>
                      <a:pt x="6539" y="10245"/>
                    </a:cubicBezTo>
                    <a:cubicBezTo>
                      <a:pt x="6439" y="10632"/>
                      <a:pt x="6324" y="11019"/>
                      <a:pt x="6209" y="11406"/>
                    </a:cubicBezTo>
                    <a:cubicBezTo>
                      <a:pt x="6195" y="11406"/>
                      <a:pt x="6181" y="11420"/>
                      <a:pt x="6152" y="11420"/>
                    </a:cubicBezTo>
                    <a:cubicBezTo>
                      <a:pt x="5450" y="11692"/>
                      <a:pt x="4876" y="12237"/>
                      <a:pt x="4604" y="12954"/>
                    </a:cubicBezTo>
                    <a:cubicBezTo>
                      <a:pt x="4604" y="12939"/>
                      <a:pt x="4590" y="12939"/>
                      <a:pt x="4590" y="12939"/>
                    </a:cubicBezTo>
                    <a:cubicBezTo>
                      <a:pt x="4045" y="12309"/>
                      <a:pt x="3372" y="11793"/>
                      <a:pt x="2827" y="11162"/>
                    </a:cubicBezTo>
                    <a:cubicBezTo>
                      <a:pt x="1996" y="10188"/>
                      <a:pt x="1852" y="9041"/>
                      <a:pt x="2024" y="7823"/>
                    </a:cubicBezTo>
                    <a:cubicBezTo>
                      <a:pt x="2024" y="7764"/>
                      <a:pt x="1964" y="7719"/>
                      <a:pt x="1912" y="7719"/>
                    </a:cubicBezTo>
                    <a:cubicBezTo>
                      <a:pt x="1888" y="7719"/>
                      <a:pt x="1866" y="7728"/>
                      <a:pt x="1852" y="7751"/>
                    </a:cubicBezTo>
                    <a:cubicBezTo>
                      <a:pt x="992" y="9213"/>
                      <a:pt x="1021" y="10890"/>
                      <a:pt x="1379" y="12495"/>
                    </a:cubicBezTo>
                    <a:cubicBezTo>
                      <a:pt x="1723" y="14100"/>
                      <a:pt x="2985" y="15061"/>
                      <a:pt x="4074" y="16179"/>
                    </a:cubicBezTo>
                    <a:cubicBezTo>
                      <a:pt x="4117" y="16222"/>
                      <a:pt x="4160" y="16265"/>
                      <a:pt x="4203" y="16308"/>
                    </a:cubicBezTo>
                    <a:cubicBezTo>
                      <a:pt x="4223" y="16328"/>
                      <a:pt x="4248" y="16337"/>
                      <a:pt x="4272" y="16337"/>
                    </a:cubicBezTo>
                    <a:cubicBezTo>
                      <a:pt x="4334" y="16337"/>
                      <a:pt x="4391" y="16279"/>
                      <a:pt x="4361" y="16207"/>
                    </a:cubicBezTo>
                    <a:cubicBezTo>
                      <a:pt x="4389" y="16179"/>
                      <a:pt x="4418" y="16150"/>
                      <a:pt x="4461" y="16136"/>
                    </a:cubicBezTo>
                    <a:cubicBezTo>
                      <a:pt x="4848" y="15849"/>
                      <a:pt x="5149" y="15476"/>
                      <a:pt x="5335" y="15046"/>
                    </a:cubicBezTo>
                    <a:cubicBezTo>
                      <a:pt x="6639" y="14874"/>
                      <a:pt x="7657" y="14229"/>
                      <a:pt x="8531" y="13083"/>
                    </a:cubicBezTo>
                    <a:cubicBezTo>
                      <a:pt x="9778" y="11420"/>
                      <a:pt x="10595" y="9371"/>
                      <a:pt x="11154" y="7378"/>
                    </a:cubicBezTo>
                    <a:cubicBezTo>
                      <a:pt x="11163" y="7333"/>
                      <a:pt x="11120" y="7298"/>
                      <a:pt x="11076" y="7298"/>
                    </a:cubicBezTo>
                    <a:cubicBezTo>
                      <a:pt x="11051" y="7298"/>
                      <a:pt x="11026" y="7309"/>
                      <a:pt x="11011" y="7335"/>
                    </a:cubicBezTo>
                    <a:cubicBezTo>
                      <a:pt x="10595" y="8382"/>
                      <a:pt x="9907" y="9299"/>
                      <a:pt x="9033" y="10001"/>
                    </a:cubicBezTo>
                    <a:cubicBezTo>
                      <a:pt x="8259" y="10632"/>
                      <a:pt x="7385" y="10947"/>
                      <a:pt x="6482" y="11291"/>
                    </a:cubicBezTo>
                    <a:cubicBezTo>
                      <a:pt x="6582" y="10961"/>
                      <a:pt x="6668" y="10632"/>
                      <a:pt x="6754" y="10288"/>
                    </a:cubicBezTo>
                    <a:cubicBezTo>
                      <a:pt x="6955" y="10145"/>
                      <a:pt x="7155" y="10001"/>
                      <a:pt x="7342" y="9858"/>
                    </a:cubicBezTo>
                    <a:lnTo>
                      <a:pt x="7342" y="9858"/>
                    </a:lnTo>
                    <a:cubicBezTo>
                      <a:pt x="7170" y="9973"/>
                      <a:pt x="6983" y="10087"/>
                      <a:pt x="6783" y="10188"/>
                    </a:cubicBezTo>
                    <a:cubicBezTo>
                      <a:pt x="6740" y="10202"/>
                      <a:pt x="6711" y="10216"/>
                      <a:pt x="6682" y="10231"/>
                    </a:cubicBezTo>
                    <a:cubicBezTo>
                      <a:pt x="6639" y="10173"/>
                      <a:pt x="6625" y="10102"/>
                      <a:pt x="6582" y="10044"/>
                    </a:cubicBezTo>
                    <a:cubicBezTo>
                      <a:pt x="6224" y="9385"/>
                      <a:pt x="6037" y="8654"/>
                      <a:pt x="6023" y="7909"/>
                    </a:cubicBezTo>
                    <a:cubicBezTo>
                      <a:pt x="6023" y="7823"/>
                      <a:pt x="6023" y="7737"/>
                      <a:pt x="6023" y="7651"/>
                    </a:cubicBezTo>
                    <a:cubicBezTo>
                      <a:pt x="6023" y="7579"/>
                      <a:pt x="6023" y="7507"/>
                      <a:pt x="6023" y="7450"/>
                    </a:cubicBezTo>
                    <a:cubicBezTo>
                      <a:pt x="6080" y="6647"/>
                      <a:pt x="6510" y="5916"/>
                      <a:pt x="6983" y="5271"/>
                    </a:cubicBezTo>
                    <a:cubicBezTo>
                      <a:pt x="7012" y="5228"/>
                      <a:pt x="7041" y="5200"/>
                      <a:pt x="7069" y="5171"/>
                    </a:cubicBezTo>
                    <a:cubicBezTo>
                      <a:pt x="7069" y="5157"/>
                      <a:pt x="7084" y="5128"/>
                      <a:pt x="7098" y="5114"/>
                    </a:cubicBezTo>
                    <a:cubicBezTo>
                      <a:pt x="7155" y="5042"/>
                      <a:pt x="7213" y="4956"/>
                      <a:pt x="7270" y="4884"/>
                    </a:cubicBezTo>
                    <a:cubicBezTo>
                      <a:pt x="7299" y="4841"/>
                      <a:pt x="7327" y="4813"/>
                      <a:pt x="7342" y="4784"/>
                    </a:cubicBezTo>
                    <a:cubicBezTo>
                      <a:pt x="8331" y="3480"/>
                      <a:pt x="9549" y="2262"/>
                      <a:pt x="9864" y="628"/>
                    </a:cubicBezTo>
                    <a:lnTo>
                      <a:pt x="9864" y="628"/>
                    </a:lnTo>
                    <a:cubicBezTo>
                      <a:pt x="10065" y="2219"/>
                      <a:pt x="10036" y="3838"/>
                      <a:pt x="9778" y="5415"/>
                    </a:cubicBezTo>
                    <a:cubicBezTo>
                      <a:pt x="9563" y="6590"/>
                      <a:pt x="9004" y="8052"/>
                      <a:pt x="8144" y="9098"/>
                    </a:cubicBezTo>
                    <a:cubicBezTo>
                      <a:pt x="8961" y="8181"/>
                      <a:pt x="9549" y="7063"/>
                      <a:pt x="9836" y="5859"/>
                    </a:cubicBezTo>
                    <a:cubicBezTo>
                      <a:pt x="10309" y="3953"/>
                      <a:pt x="10108" y="1989"/>
                      <a:pt x="9936" y="54"/>
                    </a:cubicBezTo>
                    <a:cubicBezTo>
                      <a:pt x="9929" y="19"/>
                      <a:pt x="9893" y="1"/>
                      <a:pt x="9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22"/>
              <p:cNvSpPr/>
              <p:nvPr/>
            </p:nvSpPr>
            <p:spPr>
              <a:xfrm>
                <a:off x="6631247" y="822738"/>
                <a:ext cx="5131" cy="3001"/>
              </a:xfrm>
              <a:custGeom>
                <a:rect b="b" l="l" r="r" t="t"/>
                <a:pathLst>
                  <a:path extrusionOk="0" h="93" w="159">
                    <a:moveTo>
                      <a:pt x="1" y="1"/>
                    </a:moveTo>
                    <a:cubicBezTo>
                      <a:pt x="15" y="15"/>
                      <a:pt x="29" y="44"/>
                      <a:pt x="44" y="58"/>
                    </a:cubicBezTo>
                    <a:cubicBezTo>
                      <a:pt x="60" y="82"/>
                      <a:pt x="80" y="92"/>
                      <a:pt x="102" y="92"/>
                    </a:cubicBezTo>
                    <a:cubicBezTo>
                      <a:pt x="120" y="92"/>
                      <a:pt x="139" y="85"/>
                      <a:pt x="158" y="72"/>
                    </a:cubicBezTo>
                    <a:cubicBezTo>
                      <a:pt x="158" y="72"/>
                      <a:pt x="144" y="58"/>
                      <a:pt x="144" y="58"/>
                    </a:cubicBezTo>
                    <a:lnTo>
                      <a:pt x="115" y="58"/>
                    </a:lnTo>
                    <a:cubicBezTo>
                      <a:pt x="115" y="65"/>
                      <a:pt x="112" y="69"/>
                      <a:pt x="106" y="69"/>
                    </a:cubicBezTo>
                    <a:cubicBezTo>
                      <a:pt x="101" y="69"/>
                      <a:pt x="94" y="65"/>
                      <a:pt x="87" y="58"/>
                    </a:cubicBezTo>
                    <a:cubicBezTo>
                      <a:pt x="72" y="44"/>
                      <a:pt x="58" y="29"/>
                      <a:pt x="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22"/>
              <p:cNvSpPr/>
              <p:nvPr/>
            </p:nvSpPr>
            <p:spPr>
              <a:xfrm>
                <a:off x="6626181" y="809895"/>
                <a:ext cx="5582" cy="7776"/>
              </a:xfrm>
              <a:custGeom>
                <a:rect b="b" l="l" r="r" t="t"/>
                <a:pathLst>
                  <a:path extrusionOk="0" h="241" w="173">
                    <a:moveTo>
                      <a:pt x="22" y="1"/>
                    </a:moveTo>
                    <a:cubicBezTo>
                      <a:pt x="14" y="1"/>
                      <a:pt x="7" y="4"/>
                      <a:pt x="0" y="12"/>
                    </a:cubicBezTo>
                    <a:cubicBezTo>
                      <a:pt x="57" y="83"/>
                      <a:pt x="100" y="155"/>
                      <a:pt x="158" y="227"/>
                    </a:cubicBezTo>
                    <a:cubicBezTo>
                      <a:pt x="158" y="227"/>
                      <a:pt x="158" y="241"/>
                      <a:pt x="172" y="241"/>
                    </a:cubicBezTo>
                    <a:cubicBezTo>
                      <a:pt x="172" y="227"/>
                      <a:pt x="158" y="212"/>
                      <a:pt x="158" y="198"/>
                    </a:cubicBezTo>
                    <a:cubicBezTo>
                      <a:pt x="115" y="141"/>
                      <a:pt x="86" y="69"/>
                      <a:pt x="43" y="12"/>
                    </a:cubicBezTo>
                    <a:cubicBezTo>
                      <a:pt x="36" y="4"/>
                      <a:pt x="29" y="1"/>
                      <a:pt x="2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6634958" y="822738"/>
                <a:ext cx="484" cy="484"/>
              </a:xfrm>
              <a:custGeom>
                <a:rect b="b" l="l" r="r" t="t"/>
                <a:pathLst>
                  <a:path extrusionOk="0" h="15" w="15">
                    <a:moveTo>
                      <a:pt x="0" y="1"/>
                    </a:moveTo>
                    <a:lnTo>
                      <a:pt x="0" y="15"/>
                    </a:lnTo>
                    <a:lnTo>
                      <a:pt x="15" y="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6634022" y="821350"/>
                <a:ext cx="1904" cy="3259"/>
              </a:xfrm>
              <a:custGeom>
                <a:rect b="b" l="l" r="r" t="t"/>
                <a:pathLst>
                  <a:path extrusionOk="0" h="101" w="59">
                    <a:moveTo>
                      <a:pt x="15" y="1"/>
                    </a:moveTo>
                    <a:cubicBezTo>
                      <a:pt x="1" y="15"/>
                      <a:pt x="1" y="15"/>
                      <a:pt x="1" y="15"/>
                    </a:cubicBezTo>
                    <a:cubicBezTo>
                      <a:pt x="15" y="44"/>
                      <a:pt x="29" y="58"/>
                      <a:pt x="44" y="87"/>
                    </a:cubicBezTo>
                    <a:cubicBezTo>
                      <a:pt x="44" y="87"/>
                      <a:pt x="44" y="101"/>
                      <a:pt x="29" y="101"/>
                    </a:cubicBezTo>
                    <a:lnTo>
                      <a:pt x="58" y="101"/>
                    </a:lnTo>
                    <a:cubicBezTo>
                      <a:pt x="58" y="87"/>
                      <a:pt x="44" y="72"/>
                      <a:pt x="44" y="58"/>
                    </a:cubicBezTo>
                    <a:lnTo>
                      <a:pt x="29" y="58"/>
                    </a:lnTo>
                    <a:lnTo>
                      <a:pt x="29" y="44"/>
                    </a:lnTo>
                    <a:cubicBezTo>
                      <a:pt x="29" y="29"/>
                      <a:pt x="15" y="15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6631247" y="816252"/>
                <a:ext cx="968" cy="1420"/>
              </a:xfrm>
              <a:custGeom>
                <a:rect b="b" l="l" r="r" t="t"/>
                <a:pathLst>
                  <a:path extrusionOk="0" h="44" w="30">
                    <a:moveTo>
                      <a:pt x="1" y="1"/>
                    </a:moveTo>
                    <a:cubicBezTo>
                      <a:pt x="1" y="15"/>
                      <a:pt x="15" y="30"/>
                      <a:pt x="15" y="44"/>
                    </a:cubicBezTo>
                    <a:lnTo>
                      <a:pt x="29" y="44"/>
                    </a:lnTo>
                    <a:cubicBezTo>
                      <a:pt x="15" y="30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6630795" y="817188"/>
                <a:ext cx="1420" cy="1872"/>
              </a:xfrm>
              <a:custGeom>
                <a:rect b="b" l="l" r="r" t="t"/>
                <a:pathLst>
                  <a:path extrusionOk="0" h="58" w="44">
                    <a:moveTo>
                      <a:pt x="0" y="1"/>
                    </a:moveTo>
                    <a:cubicBezTo>
                      <a:pt x="15" y="15"/>
                      <a:pt x="29" y="44"/>
                      <a:pt x="43" y="58"/>
                    </a:cubicBezTo>
                    <a:cubicBezTo>
                      <a:pt x="43" y="44"/>
                      <a:pt x="29" y="29"/>
                      <a:pt x="29" y="15"/>
                    </a:cubicBezTo>
                    <a:cubicBezTo>
                      <a:pt x="15" y="15"/>
                      <a:pt x="15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6628472" y="819027"/>
                <a:ext cx="2807" cy="3743"/>
              </a:xfrm>
              <a:custGeom>
                <a:rect b="b" l="l" r="r" t="t"/>
                <a:pathLst>
                  <a:path extrusionOk="0" h="116" w="87">
                    <a:moveTo>
                      <a:pt x="1" y="1"/>
                    </a:moveTo>
                    <a:cubicBezTo>
                      <a:pt x="1" y="30"/>
                      <a:pt x="15" y="58"/>
                      <a:pt x="15" y="87"/>
                    </a:cubicBezTo>
                    <a:cubicBezTo>
                      <a:pt x="29" y="87"/>
                      <a:pt x="58" y="101"/>
                      <a:pt x="72" y="116"/>
                    </a:cubicBezTo>
                    <a:lnTo>
                      <a:pt x="87" y="116"/>
                    </a:lnTo>
                    <a:cubicBezTo>
                      <a:pt x="58" y="73"/>
                      <a:pt x="29" y="44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6632635" y="822286"/>
                <a:ext cx="2356" cy="2678"/>
              </a:xfrm>
              <a:custGeom>
                <a:rect b="b" l="l" r="r" t="t"/>
                <a:pathLst>
                  <a:path extrusionOk="0" h="83" w="73">
                    <a:moveTo>
                      <a:pt x="29" y="0"/>
                    </a:moveTo>
                    <a:cubicBezTo>
                      <a:pt x="15" y="15"/>
                      <a:pt x="1" y="15"/>
                      <a:pt x="1" y="15"/>
                    </a:cubicBezTo>
                    <a:cubicBezTo>
                      <a:pt x="15" y="43"/>
                      <a:pt x="29" y="58"/>
                      <a:pt x="44" y="72"/>
                    </a:cubicBezTo>
                    <a:cubicBezTo>
                      <a:pt x="51" y="79"/>
                      <a:pt x="58" y="83"/>
                      <a:pt x="63" y="83"/>
                    </a:cubicBezTo>
                    <a:cubicBezTo>
                      <a:pt x="69" y="83"/>
                      <a:pt x="72" y="79"/>
                      <a:pt x="72" y="72"/>
                    </a:cubicBezTo>
                    <a:cubicBezTo>
                      <a:pt x="58" y="72"/>
                      <a:pt x="44" y="58"/>
                      <a:pt x="29" y="29"/>
                    </a:cubicBezTo>
                    <a:cubicBezTo>
                      <a:pt x="29" y="29"/>
                      <a:pt x="29" y="15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6627569" y="816736"/>
                <a:ext cx="5098" cy="6034"/>
              </a:xfrm>
              <a:custGeom>
                <a:rect b="b" l="l" r="r" t="t"/>
                <a:pathLst>
                  <a:path extrusionOk="0" h="187" w="158">
                    <a:moveTo>
                      <a:pt x="0" y="0"/>
                    </a:moveTo>
                    <a:lnTo>
                      <a:pt x="29" y="72"/>
                    </a:lnTo>
                    <a:cubicBezTo>
                      <a:pt x="57" y="115"/>
                      <a:pt x="86" y="144"/>
                      <a:pt x="115" y="187"/>
                    </a:cubicBezTo>
                    <a:lnTo>
                      <a:pt x="158" y="187"/>
                    </a:lnTo>
                    <a:cubicBezTo>
                      <a:pt x="100" y="129"/>
                      <a:pt x="57" y="72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22"/>
              <p:cNvSpPr/>
              <p:nvPr/>
            </p:nvSpPr>
            <p:spPr>
              <a:xfrm>
                <a:off x="6627085" y="815348"/>
                <a:ext cx="6518" cy="7422"/>
              </a:xfrm>
              <a:custGeom>
                <a:rect b="b" l="l" r="r" t="t"/>
                <a:pathLst>
                  <a:path extrusionOk="0" h="230" w="202">
                    <a:moveTo>
                      <a:pt x="1" y="0"/>
                    </a:moveTo>
                    <a:cubicBezTo>
                      <a:pt x="1" y="15"/>
                      <a:pt x="15" y="29"/>
                      <a:pt x="15" y="43"/>
                    </a:cubicBezTo>
                    <a:cubicBezTo>
                      <a:pt x="72" y="115"/>
                      <a:pt x="115" y="172"/>
                      <a:pt x="173" y="230"/>
                    </a:cubicBezTo>
                    <a:cubicBezTo>
                      <a:pt x="173" y="230"/>
                      <a:pt x="187" y="230"/>
                      <a:pt x="201" y="215"/>
                    </a:cubicBezTo>
                    <a:cubicBezTo>
                      <a:pt x="187" y="187"/>
                      <a:pt x="173" y="158"/>
                      <a:pt x="158" y="115"/>
                    </a:cubicBezTo>
                    <a:cubicBezTo>
                      <a:pt x="144" y="101"/>
                      <a:pt x="130" y="72"/>
                      <a:pt x="115" y="58"/>
                    </a:cubicBezTo>
                    <a:cubicBezTo>
                      <a:pt x="87" y="43"/>
                      <a:pt x="44" y="15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22"/>
              <p:cNvSpPr/>
              <p:nvPr/>
            </p:nvSpPr>
            <p:spPr>
              <a:xfrm>
                <a:off x="6625697" y="810250"/>
                <a:ext cx="5582" cy="6970"/>
              </a:xfrm>
              <a:custGeom>
                <a:rect b="b" l="l" r="r" t="t"/>
                <a:pathLst>
                  <a:path extrusionOk="0" h="216" w="173">
                    <a:moveTo>
                      <a:pt x="15" y="1"/>
                    </a:moveTo>
                    <a:cubicBezTo>
                      <a:pt x="15" y="1"/>
                      <a:pt x="1" y="15"/>
                      <a:pt x="1" y="15"/>
                    </a:cubicBezTo>
                    <a:cubicBezTo>
                      <a:pt x="15" y="72"/>
                      <a:pt x="29" y="115"/>
                      <a:pt x="44" y="158"/>
                    </a:cubicBezTo>
                    <a:cubicBezTo>
                      <a:pt x="87" y="173"/>
                      <a:pt x="130" y="201"/>
                      <a:pt x="173" y="216"/>
                    </a:cubicBezTo>
                    <a:cubicBezTo>
                      <a:pt x="115" y="144"/>
                      <a:pt x="72" y="72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6631731" y="817639"/>
                <a:ext cx="2807" cy="4195"/>
              </a:xfrm>
              <a:custGeom>
                <a:rect b="b" l="l" r="r" t="t"/>
                <a:pathLst>
                  <a:path extrusionOk="0" h="130" w="87">
                    <a:moveTo>
                      <a:pt x="0" y="1"/>
                    </a:moveTo>
                    <a:cubicBezTo>
                      <a:pt x="0" y="15"/>
                      <a:pt x="14" y="30"/>
                      <a:pt x="14" y="44"/>
                    </a:cubicBezTo>
                    <a:cubicBezTo>
                      <a:pt x="29" y="73"/>
                      <a:pt x="57" y="101"/>
                      <a:pt x="72" y="130"/>
                    </a:cubicBezTo>
                    <a:cubicBezTo>
                      <a:pt x="72" y="130"/>
                      <a:pt x="72" y="130"/>
                      <a:pt x="86" y="116"/>
                    </a:cubicBezTo>
                    <a:cubicBezTo>
                      <a:pt x="57" y="87"/>
                      <a:pt x="29" y="44"/>
                      <a:pt x="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6633570" y="821802"/>
                <a:ext cx="1872" cy="2807"/>
              </a:xfrm>
              <a:custGeom>
                <a:rect b="b" l="l" r="r" t="t"/>
                <a:pathLst>
                  <a:path extrusionOk="0" h="87" w="58">
                    <a:moveTo>
                      <a:pt x="15" y="1"/>
                    </a:moveTo>
                    <a:cubicBezTo>
                      <a:pt x="15" y="15"/>
                      <a:pt x="0" y="15"/>
                      <a:pt x="0" y="15"/>
                    </a:cubicBezTo>
                    <a:cubicBezTo>
                      <a:pt x="0" y="30"/>
                      <a:pt x="0" y="44"/>
                      <a:pt x="0" y="44"/>
                    </a:cubicBezTo>
                    <a:cubicBezTo>
                      <a:pt x="15" y="73"/>
                      <a:pt x="29" y="87"/>
                      <a:pt x="43" y="87"/>
                    </a:cubicBezTo>
                    <a:cubicBezTo>
                      <a:pt x="58" y="87"/>
                      <a:pt x="58" y="73"/>
                      <a:pt x="58" y="73"/>
                    </a:cubicBezTo>
                    <a:cubicBezTo>
                      <a:pt x="43" y="44"/>
                      <a:pt x="29" y="30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6632183" y="819027"/>
                <a:ext cx="1872" cy="3291"/>
              </a:xfrm>
              <a:custGeom>
                <a:rect b="b" l="l" r="r" t="t"/>
                <a:pathLst>
                  <a:path extrusionOk="0" h="102" w="58">
                    <a:moveTo>
                      <a:pt x="0" y="1"/>
                    </a:moveTo>
                    <a:lnTo>
                      <a:pt x="0" y="1"/>
                    </a:lnTo>
                    <a:cubicBezTo>
                      <a:pt x="15" y="44"/>
                      <a:pt x="29" y="73"/>
                      <a:pt x="43" y="101"/>
                    </a:cubicBezTo>
                    <a:cubicBezTo>
                      <a:pt x="43" y="101"/>
                      <a:pt x="58" y="101"/>
                      <a:pt x="58" y="87"/>
                    </a:cubicBezTo>
                    <a:cubicBezTo>
                      <a:pt x="43" y="58"/>
                      <a:pt x="15" y="3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1" name="Google Shape;1491;p22"/>
            <p:cNvSpPr/>
            <p:nvPr/>
          </p:nvSpPr>
          <p:spPr>
            <a:xfrm>
              <a:off x="5348521" y="-19"/>
              <a:ext cx="485465" cy="363590"/>
            </a:xfrm>
            <a:custGeom>
              <a:rect b="b" l="l" r="r" t="t"/>
              <a:pathLst>
                <a:path extrusionOk="0" h="11268" w="15045">
                  <a:moveTo>
                    <a:pt x="12147" y="4703"/>
                  </a:moveTo>
                  <a:cubicBezTo>
                    <a:pt x="12605" y="4703"/>
                    <a:pt x="13055" y="4831"/>
                    <a:pt x="13454" y="5060"/>
                  </a:cubicBezTo>
                  <a:cubicBezTo>
                    <a:pt x="14256" y="5548"/>
                    <a:pt x="12379" y="6049"/>
                    <a:pt x="12250" y="6078"/>
                  </a:cubicBezTo>
                  <a:cubicBezTo>
                    <a:pt x="12112" y="6092"/>
                    <a:pt x="12133" y="6265"/>
                    <a:pt x="12250" y="6265"/>
                  </a:cubicBezTo>
                  <a:cubicBezTo>
                    <a:pt x="12255" y="6265"/>
                    <a:pt x="12259" y="6265"/>
                    <a:pt x="12264" y="6264"/>
                  </a:cubicBezTo>
                  <a:cubicBezTo>
                    <a:pt x="13081" y="6293"/>
                    <a:pt x="13869" y="6565"/>
                    <a:pt x="14514" y="7038"/>
                  </a:cubicBezTo>
                  <a:cubicBezTo>
                    <a:pt x="14815" y="7251"/>
                    <a:pt x="14498" y="7305"/>
                    <a:pt x="14168" y="7305"/>
                  </a:cubicBezTo>
                  <a:cubicBezTo>
                    <a:pt x="13964" y="7305"/>
                    <a:pt x="13754" y="7284"/>
                    <a:pt x="13683" y="7268"/>
                  </a:cubicBezTo>
                  <a:cubicBezTo>
                    <a:pt x="13167" y="7182"/>
                    <a:pt x="12651" y="7067"/>
                    <a:pt x="12135" y="6909"/>
                  </a:cubicBezTo>
                  <a:cubicBezTo>
                    <a:pt x="12120" y="6902"/>
                    <a:pt x="12106" y="6898"/>
                    <a:pt x="12093" y="6898"/>
                  </a:cubicBezTo>
                  <a:cubicBezTo>
                    <a:pt x="12005" y="6898"/>
                    <a:pt x="11964" y="7046"/>
                    <a:pt x="12063" y="7096"/>
                  </a:cubicBezTo>
                  <a:cubicBezTo>
                    <a:pt x="12723" y="7454"/>
                    <a:pt x="13411" y="7913"/>
                    <a:pt x="13597" y="8701"/>
                  </a:cubicBezTo>
                  <a:cubicBezTo>
                    <a:pt x="13669" y="9002"/>
                    <a:pt x="13471" y="9088"/>
                    <a:pt x="13223" y="9088"/>
                  </a:cubicBezTo>
                  <a:cubicBezTo>
                    <a:pt x="12928" y="9088"/>
                    <a:pt x="12563" y="8968"/>
                    <a:pt x="12493" y="8944"/>
                  </a:cubicBezTo>
                  <a:cubicBezTo>
                    <a:pt x="12235" y="8873"/>
                    <a:pt x="11977" y="8758"/>
                    <a:pt x="11719" y="8643"/>
                  </a:cubicBezTo>
                  <a:cubicBezTo>
                    <a:pt x="10845" y="8228"/>
                    <a:pt x="9197" y="6895"/>
                    <a:pt x="9355" y="5791"/>
                  </a:cubicBezTo>
                  <a:lnTo>
                    <a:pt x="9355" y="5791"/>
                  </a:lnTo>
                  <a:cubicBezTo>
                    <a:pt x="10229" y="6121"/>
                    <a:pt x="11117" y="6350"/>
                    <a:pt x="12035" y="6494"/>
                  </a:cubicBezTo>
                  <a:cubicBezTo>
                    <a:pt x="12039" y="6494"/>
                    <a:pt x="12043" y="6495"/>
                    <a:pt x="12047" y="6495"/>
                  </a:cubicBezTo>
                  <a:cubicBezTo>
                    <a:pt x="12109" y="6495"/>
                    <a:pt x="12130" y="6392"/>
                    <a:pt x="12049" y="6379"/>
                  </a:cubicBezTo>
                  <a:cubicBezTo>
                    <a:pt x="11160" y="6250"/>
                    <a:pt x="10286" y="6021"/>
                    <a:pt x="9440" y="5705"/>
                  </a:cubicBezTo>
                  <a:cubicBezTo>
                    <a:pt x="10114" y="5103"/>
                    <a:pt x="10988" y="4745"/>
                    <a:pt x="11891" y="4716"/>
                  </a:cubicBezTo>
                  <a:cubicBezTo>
                    <a:pt x="11977" y="4707"/>
                    <a:pt x="12062" y="4703"/>
                    <a:pt x="12147" y="4703"/>
                  </a:cubicBezTo>
                  <a:close/>
                  <a:moveTo>
                    <a:pt x="3163" y="4215"/>
                  </a:moveTo>
                  <a:lnTo>
                    <a:pt x="3163" y="4215"/>
                  </a:lnTo>
                  <a:cubicBezTo>
                    <a:pt x="3091" y="5060"/>
                    <a:pt x="2833" y="5863"/>
                    <a:pt x="2532" y="6694"/>
                  </a:cubicBezTo>
                  <a:cubicBezTo>
                    <a:pt x="2513" y="6750"/>
                    <a:pt x="2562" y="6794"/>
                    <a:pt x="2606" y="6794"/>
                  </a:cubicBezTo>
                  <a:cubicBezTo>
                    <a:pt x="2629" y="6794"/>
                    <a:pt x="2651" y="6782"/>
                    <a:pt x="2661" y="6752"/>
                  </a:cubicBezTo>
                  <a:cubicBezTo>
                    <a:pt x="3077" y="5992"/>
                    <a:pt x="3306" y="5132"/>
                    <a:pt x="3320" y="4258"/>
                  </a:cubicBezTo>
                  <a:cubicBezTo>
                    <a:pt x="3908" y="5032"/>
                    <a:pt x="4209" y="5992"/>
                    <a:pt x="4152" y="6981"/>
                  </a:cubicBezTo>
                  <a:cubicBezTo>
                    <a:pt x="4152" y="7219"/>
                    <a:pt x="4023" y="8172"/>
                    <a:pt x="3707" y="8172"/>
                  </a:cubicBezTo>
                  <a:cubicBezTo>
                    <a:pt x="3643" y="8172"/>
                    <a:pt x="3572" y="8133"/>
                    <a:pt x="3492" y="8042"/>
                  </a:cubicBezTo>
                  <a:cubicBezTo>
                    <a:pt x="3306" y="7769"/>
                    <a:pt x="3148" y="7483"/>
                    <a:pt x="3062" y="7167"/>
                  </a:cubicBezTo>
                  <a:cubicBezTo>
                    <a:pt x="3047" y="7122"/>
                    <a:pt x="3009" y="7101"/>
                    <a:pt x="2972" y="7101"/>
                  </a:cubicBezTo>
                  <a:cubicBezTo>
                    <a:pt x="2937" y="7101"/>
                    <a:pt x="2904" y="7119"/>
                    <a:pt x="2890" y="7153"/>
                  </a:cubicBezTo>
                  <a:cubicBezTo>
                    <a:pt x="2718" y="7755"/>
                    <a:pt x="2475" y="8314"/>
                    <a:pt x="2160" y="8858"/>
                  </a:cubicBezTo>
                  <a:cubicBezTo>
                    <a:pt x="2059" y="9016"/>
                    <a:pt x="1930" y="9174"/>
                    <a:pt x="1787" y="9303"/>
                  </a:cubicBezTo>
                  <a:cubicBezTo>
                    <a:pt x="1684" y="9397"/>
                    <a:pt x="1593" y="9437"/>
                    <a:pt x="1514" y="9437"/>
                  </a:cubicBezTo>
                  <a:cubicBezTo>
                    <a:pt x="1195" y="9437"/>
                    <a:pt x="1062" y="8796"/>
                    <a:pt x="1085" y="8486"/>
                  </a:cubicBezTo>
                  <a:cubicBezTo>
                    <a:pt x="1142" y="7812"/>
                    <a:pt x="1443" y="7182"/>
                    <a:pt x="1744" y="6594"/>
                  </a:cubicBezTo>
                  <a:cubicBezTo>
                    <a:pt x="1777" y="6528"/>
                    <a:pt x="1726" y="6479"/>
                    <a:pt x="1668" y="6479"/>
                  </a:cubicBezTo>
                  <a:cubicBezTo>
                    <a:pt x="1650" y="6479"/>
                    <a:pt x="1632" y="6484"/>
                    <a:pt x="1615" y="6494"/>
                  </a:cubicBezTo>
                  <a:cubicBezTo>
                    <a:pt x="1414" y="6623"/>
                    <a:pt x="1199" y="6752"/>
                    <a:pt x="984" y="6852"/>
                  </a:cubicBezTo>
                  <a:cubicBezTo>
                    <a:pt x="855" y="6909"/>
                    <a:pt x="712" y="6952"/>
                    <a:pt x="569" y="6981"/>
                  </a:cubicBezTo>
                  <a:cubicBezTo>
                    <a:pt x="535" y="6987"/>
                    <a:pt x="504" y="6990"/>
                    <a:pt x="476" y="6990"/>
                  </a:cubicBezTo>
                  <a:cubicBezTo>
                    <a:pt x="39" y="6990"/>
                    <a:pt x="260" y="6293"/>
                    <a:pt x="368" y="6064"/>
                  </a:cubicBezTo>
                  <a:cubicBezTo>
                    <a:pt x="841" y="5060"/>
                    <a:pt x="2117" y="4444"/>
                    <a:pt x="3163" y="4215"/>
                  </a:cubicBezTo>
                  <a:close/>
                  <a:moveTo>
                    <a:pt x="6947" y="6078"/>
                  </a:moveTo>
                  <a:cubicBezTo>
                    <a:pt x="7162" y="6479"/>
                    <a:pt x="7362" y="6881"/>
                    <a:pt x="7563" y="7296"/>
                  </a:cubicBezTo>
                  <a:cubicBezTo>
                    <a:pt x="7579" y="7333"/>
                    <a:pt x="7608" y="7349"/>
                    <a:pt x="7637" y="7349"/>
                  </a:cubicBezTo>
                  <a:cubicBezTo>
                    <a:pt x="7686" y="7349"/>
                    <a:pt x="7733" y="7302"/>
                    <a:pt x="7706" y="7239"/>
                  </a:cubicBezTo>
                  <a:cubicBezTo>
                    <a:pt x="7534" y="6852"/>
                    <a:pt x="7334" y="6465"/>
                    <a:pt x="7133" y="6078"/>
                  </a:cubicBezTo>
                  <a:lnTo>
                    <a:pt x="7133" y="6078"/>
                  </a:lnTo>
                  <a:cubicBezTo>
                    <a:pt x="7850" y="6436"/>
                    <a:pt x="8308" y="7081"/>
                    <a:pt x="8781" y="7741"/>
                  </a:cubicBezTo>
                  <a:cubicBezTo>
                    <a:pt x="9111" y="8199"/>
                    <a:pt x="9383" y="8701"/>
                    <a:pt x="9569" y="9231"/>
                  </a:cubicBezTo>
                  <a:cubicBezTo>
                    <a:pt x="9667" y="9513"/>
                    <a:pt x="9625" y="9737"/>
                    <a:pt x="9426" y="9737"/>
                  </a:cubicBezTo>
                  <a:cubicBezTo>
                    <a:pt x="9361" y="9737"/>
                    <a:pt x="9281" y="9714"/>
                    <a:pt x="9183" y="9661"/>
                  </a:cubicBezTo>
                  <a:cubicBezTo>
                    <a:pt x="8996" y="9518"/>
                    <a:pt x="8839" y="9346"/>
                    <a:pt x="8710" y="9159"/>
                  </a:cubicBezTo>
                  <a:cubicBezTo>
                    <a:pt x="8552" y="8973"/>
                    <a:pt x="8423" y="8758"/>
                    <a:pt x="8294" y="8543"/>
                  </a:cubicBezTo>
                  <a:cubicBezTo>
                    <a:pt x="8277" y="8518"/>
                    <a:pt x="8255" y="8508"/>
                    <a:pt x="8234" y="8508"/>
                  </a:cubicBezTo>
                  <a:cubicBezTo>
                    <a:pt x="8182" y="8508"/>
                    <a:pt x="8130" y="8568"/>
                    <a:pt x="8151" y="8629"/>
                  </a:cubicBezTo>
                  <a:cubicBezTo>
                    <a:pt x="8308" y="9202"/>
                    <a:pt x="8394" y="9804"/>
                    <a:pt x="8394" y="10406"/>
                  </a:cubicBezTo>
                  <a:cubicBezTo>
                    <a:pt x="8394" y="10564"/>
                    <a:pt x="8380" y="10736"/>
                    <a:pt x="8337" y="10894"/>
                  </a:cubicBezTo>
                  <a:cubicBezTo>
                    <a:pt x="8305" y="10897"/>
                    <a:pt x="8274" y="10898"/>
                    <a:pt x="8245" y="10898"/>
                  </a:cubicBezTo>
                  <a:cubicBezTo>
                    <a:pt x="8011" y="10898"/>
                    <a:pt x="7859" y="10797"/>
                    <a:pt x="7821" y="10593"/>
                  </a:cubicBezTo>
                  <a:cubicBezTo>
                    <a:pt x="7778" y="10492"/>
                    <a:pt x="7749" y="10392"/>
                    <a:pt x="7706" y="10277"/>
                  </a:cubicBezTo>
                  <a:cubicBezTo>
                    <a:pt x="7534" y="9718"/>
                    <a:pt x="7377" y="9131"/>
                    <a:pt x="7262" y="8557"/>
                  </a:cubicBezTo>
                  <a:cubicBezTo>
                    <a:pt x="7255" y="8511"/>
                    <a:pt x="7218" y="8489"/>
                    <a:pt x="7181" y="8489"/>
                  </a:cubicBezTo>
                  <a:cubicBezTo>
                    <a:pt x="7138" y="8489"/>
                    <a:pt x="7097" y="8518"/>
                    <a:pt x="7104" y="8572"/>
                  </a:cubicBezTo>
                  <a:cubicBezTo>
                    <a:pt x="7104" y="8715"/>
                    <a:pt x="7104" y="8873"/>
                    <a:pt x="7090" y="9030"/>
                  </a:cubicBezTo>
                  <a:cubicBezTo>
                    <a:pt x="7081" y="9278"/>
                    <a:pt x="6903" y="9450"/>
                    <a:pt x="6720" y="9450"/>
                  </a:cubicBezTo>
                  <a:cubicBezTo>
                    <a:pt x="6607" y="9450"/>
                    <a:pt x="6493" y="9384"/>
                    <a:pt x="6416" y="9231"/>
                  </a:cubicBezTo>
                  <a:cubicBezTo>
                    <a:pt x="6259" y="8916"/>
                    <a:pt x="6173" y="8586"/>
                    <a:pt x="6130" y="8228"/>
                  </a:cubicBezTo>
                  <a:cubicBezTo>
                    <a:pt x="5972" y="7311"/>
                    <a:pt x="6230" y="6637"/>
                    <a:pt x="6947" y="6078"/>
                  </a:cubicBezTo>
                  <a:close/>
                  <a:moveTo>
                    <a:pt x="2160" y="1"/>
                  </a:moveTo>
                  <a:cubicBezTo>
                    <a:pt x="2661" y="990"/>
                    <a:pt x="2991" y="2051"/>
                    <a:pt x="3148" y="3154"/>
                  </a:cubicBezTo>
                  <a:cubicBezTo>
                    <a:pt x="3177" y="3455"/>
                    <a:pt x="3191" y="3756"/>
                    <a:pt x="3177" y="4057"/>
                  </a:cubicBezTo>
                  <a:cubicBezTo>
                    <a:pt x="1887" y="4344"/>
                    <a:pt x="196" y="5204"/>
                    <a:pt x="38" y="6666"/>
                  </a:cubicBezTo>
                  <a:cubicBezTo>
                    <a:pt x="1" y="7001"/>
                    <a:pt x="168" y="7116"/>
                    <a:pt x="412" y="7116"/>
                  </a:cubicBezTo>
                  <a:cubicBezTo>
                    <a:pt x="731" y="7116"/>
                    <a:pt x="1179" y="6920"/>
                    <a:pt x="1472" y="6766"/>
                  </a:cubicBezTo>
                  <a:lnTo>
                    <a:pt x="1472" y="6766"/>
                  </a:lnTo>
                  <a:cubicBezTo>
                    <a:pt x="1100" y="7564"/>
                    <a:pt x="346" y="9615"/>
                    <a:pt x="1463" y="9615"/>
                  </a:cubicBezTo>
                  <a:cubicBezTo>
                    <a:pt x="1511" y="9615"/>
                    <a:pt x="1561" y="9611"/>
                    <a:pt x="1615" y="9604"/>
                  </a:cubicBezTo>
                  <a:cubicBezTo>
                    <a:pt x="2346" y="9503"/>
                    <a:pt x="2761" y="8199"/>
                    <a:pt x="2991" y="7468"/>
                  </a:cubicBezTo>
                  <a:cubicBezTo>
                    <a:pt x="3159" y="7847"/>
                    <a:pt x="3505" y="8449"/>
                    <a:pt x="3801" y="8449"/>
                  </a:cubicBezTo>
                  <a:cubicBezTo>
                    <a:pt x="3909" y="8449"/>
                    <a:pt x="4010" y="8369"/>
                    <a:pt x="4094" y="8171"/>
                  </a:cubicBezTo>
                  <a:cubicBezTo>
                    <a:pt x="4625" y="6924"/>
                    <a:pt x="4324" y="5132"/>
                    <a:pt x="3320" y="4200"/>
                  </a:cubicBezTo>
                  <a:cubicBezTo>
                    <a:pt x="3335" y="2767"/>
                    <a:pt x="2876" y="1320"/>
                    <a:pt x="2217" y="44"/>
                  </a:cubicBezTo>
                  <a:lnTo>
                    <a:pt x="2217" y="44"/>
                  </a:lnTo>
                  <a:cubicBezTo>
                    <a:pt x="3363" y="1105"/>
                    <a:pt x="4410" y="2265"/>
                    <a:pt x="5327" y="3527"/>
                  </a:cubicBezTo>
                  <a:cubicBezTo>
                    <a:pt x="5341" y="3541"/>
                    <a:pt x="5341" y="3541"/>
                    <a:pt x="5356" y="3541"/>
                  </a:cubicBezTo>
                  <a:cubicBezTo>
                    <a:pt x="5915" y="4315"/>
                    <a:pt x="6431" y="5132"/>
                    <a:pt x="6875" y="5963"/>
                  </a:cubicBezTo>
                  <a:cubicBezTo>
                    <a:pt x="5872" y="6737"/>
                    <a:pt x="5743" y="7855"/>
                    <a:pt x="6158" y="9045"/>
                  </a:cubicBezTo>
                  <a:cubicBezTo>
                    <a:pt x="6222" y="9237"/>
                    <a:pt x="6436" y="9786"/>
                    <a:pt x="6737" y="9786"/>
                  </a:cubicBezTo>
                  <a:cubicBezTo>
                    <a:pt x="6772" y="9786"/>
                    <a:pt x="6809" y="9778"/>
                    <a:pt x="6846" y="9761"/>
                  </a:cubicBezTo>
                  <a:cubicBezTo>
                    <a:pt x="7047" y="9675"/>
                    <a:pt x="7190" y="9475"/>
                    <a:pt x="7219" y="9245"/>
                  </a:cubicBezTo>
                  <a:cubicBezTo>
                    <a:pt x="7390" y="10053"/>
                    <a:pt x="7718" y="11267"/>
                    <a:pt x="8167" y="11267"/>
                  </a:cubicBezTo>
                  <a:cubicBezTo>
                    <a:pt x="8244" y="11267"/>
                    <a:pt x="8325" y="11231"/>
                    <a:pt x="8409" y="11152"/>
                  </a:cubicBezTo>
                  <a:cubicBezTo>
                    <a:pt x="8681" y="10894"/>
                    <a:pt x="8581" y="10292"/>
                    <a:pt x="8552" y="9976"/>
                  </a:cubicBezTo>
                  <a:cubicBezTo>
                    <a:pt x="8523" y="9675"/>
                    <a:pt x="8480" y="9374"/>
                    <a:pt x="8423" y="9073"/>
                  </a:cubicBezTo>
                  <a:lnTo>
                    <a:pt x="8423" y="9073"/>
                  </a:lnTo>
                  <a:cubicBezTo>
                    <a:pt x="8695" y="9489"/>
                    <a:pt x="9039" y="9905"/>
                    <a:pt x="9512" y="10005"/>
                  </a:cubicBezTo>
                  <a:cubicBezTo>
                    <a:pt x="9540" y="10012"/>
                    <a:pt x="9566" y="10015"/>
                    <a:pt x="9589" y="10015"/>
                  </a:cubicBezTo>
                  <a:cubicBezTo>
                    <a:pt x="9866" y="10015"/>
                    <a:pt x="9837" y="9575"/>
                    <a:pt x="9784" y="9403"/>
                  </a:cubicBezTo>
                  <a:cubicBezTo>
                    <a:pt x="9541" y="8514"/>
                    <a:pt x="9039" y="7755"/>
                    <a:pt x="8466" y="7053"/>
                  </a:cubicBezTo>
                  <a:cubicBezTo>
                    <a:pt x="8108" y="6594"/>
                    <a:pt x="7663" y="5992"/>
                    <a:pt x="7047" y="5920"/>
                  </a:cubicBezTo>
                  <a:cubicBezTo>
                    <a:pt x="6689" y="5275"/>
                    <a:pt x="6302" y="4630"/>
                    <a:pt x="5886" y="4014"/>
                  </a:cubicBezTo>
                  <a:lnTo>
                    <a:pt x="5886" y="4014"/>
                  </a:lnTo>
                  <a:cubicBezTo>
                    <a:pt x="6674" y="4602"/>
                    <a:pt x="7549" y="5075"/>
                    <a:pt x="8466" y="5447"/>
                  </a:cubicBezTo>
                  <a:cubicBezTo>
                    <a:pt x="8724" y="5548"/>
                    <a:pt x="8982" y="5662"/>
                    <a:pt x="9254" y="5763"/>
                  </a:cubicBezTo>
                  <a:cubicBezTo>
                    <a:pt x="9140" y="6508"/>
                    <a:pt x="9813" y="7196"/>
                    <a:pt x="10300" y="7698"/>
                  </a:cubicBezTo>
                  <a:cubicBezTo>
                    <a:pt x="10917" y="8314"/>
                    <a:pt x="11777" y="8944"/>
                    <a:pt x="12637" y="9159"/>
                  </a:cubicBezTo>
                  <a:cubicBezTo>
                    <a:pt x="12773" y="9190"/>
                    <a:pt x="13004" y="9240"/>
                    <a:pt x="13221" y="9240"/>
                  </a:cubicBezTo>
                  <a:cubicBezTo>
                    <a:pt x="13506" y="9240"/>
                    <a:pt x="13769" y="9155"/>
                    <a:pt x="13769" y="8830"/>
                  </a:cubicBezTo>
                  <a:cubicBezTo>
                    <a:pt x="13769" y="8156"/>
                    <a:pt x="13267" y="7655"/>
                    <a:pt x="12723" y="7282"/>
                  </a:cubicBezTo>
                  <a:lnTo>
                    <a:pt x="12723" y="7282"/>
                  </a:lnTo>
                  <a:cubicBezTo>
                    <a:pt x="13095" y="7368"/>
                    <a:pt x="13468" y="7440"/>
                    <a:pt x="13841" y="7511"/>
                  </a:cubicBezTo>
                  <a:cubicBezTo>
                    <a:pt x="13998" y="7544"/>
                    <a:pt x="14150" y="7564"/>
                    <a:pt x="14297" y="7564"/>
                  </a:cubicBezTo>
                  <a:cubicBezTo>
                    <a:pt x="14537" y="7564"/>
                    <a:pt x="14765" y="7510"/>
                    <a:pt x="14987" y="7368"/>
                  </a:cubicBezTo>
                  <a:cubicBezTo>
                    <a:pt x="15030" y="7325"/>
                    <a:pt x="15045" y="7253"/>
                    <a:pt x="15002" y="7210"/>
                  </a:cubicBezTo>
                  <a:cubicBezTo>
                    <a:pt x="14500" y="6623"/>
                    <a:pt x="13669" y="6250"/>
                    <a:pt x="12866" y="6121"/>
                  </a:cubicBezTo>
                  <a:cubicBezTo>
                    <a:pt x="13210" y="6049"/>
                    <a:pt x="13511" y="5849"/>
                    <a:pt x="13726" y="5576"/>
                  </a:cubicBezTo>
                  <a:cubicBezTo>
                    <a:pt x="14013" y="5189"/>
                    <a:pt x="13554" y="4874"/>
                    <a:pt x="13239" y="4731"/>
                  </a:cubicBezTo>
                  <a:cubicBezTo>
                    <a:pt x="12880" y="4568"/>
                    <a:pt x="12473" y="4493"/>
                    <a:pt x="12055" y="4493"/>
                  </a:cubicBezTo>
                  <a:cubicBezTo>
                    <a:pt x="11035" y="4493"/>
                    <a:pt x="9946" y="4941"/>
                    <a:pt x="9326" y="5662"/>
                  </a:cubicBezTo>
                  <a:cubicBezTo>
                    <a:pt x="9054" y="5562"/>
                    <a:pt x="8781" y="5462"/>
                    <a:pt x="8509" y="5347"/>
                  </a:cubicBezTo>
                  <a:cubicBezTo>
                    <a:pt x="7549" y="4989"/>
                    <a:pt x="6646" y="4501"/>
                    <a:pt x="5814" y="3899"/>
                  </a:cubicBezTo>
                  <a:cubicBezTo>
                    <a:pt x="4825" y="2480"/>
                    <a:pt x="3693" y="1176"/>
                    <a:pt x="2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8489387" y="4443"/>
              <a:ext cx="234746" cy="333226"/>
            </a:xfrm>
            <a:custGeom>
              <a:rect b="b" l="l" r="r" t="t"/>
              <a:pathLst>
                <a:path extrusionOk="0" h="10327" w="7275">
                  <a:moveTo>
                    <a:pt x="3118" y="4501"/>
                  </a:moveTo>
                  <a:cubicBezTo>
                    <a:pt x="3146" y="4616"/>
                    <a:pt x="3189" y="4731"/>
                    <a:pt x="3232" y="4845"/>
                  </a:cubicBezTo>
                  <a:cubicBezTo>
                    <a:pt x="3404" y="5333"/>
                    <a:pt x="3677" y="5791"/>
                    <a:pt x="4006" y="6193"/>
                  </a:cubicBezTo>
                  <a:cubicBezTo>
                    <a:pt x="3963" y="6479"/>
                    <a:pt x="3906" y="6752"/>
                    <a:pt x="3849" y="7010"/>
                  </a:cubicBezTo>
                  <a:cubicBezTo>
                    <a:pt x="3548" y="8113"/>
                    <a:pt x="3017" y="9145"/>
                    <a:pt x="2301" y="10034"/>
                  </a:cubicBezTo>
                  <a:cubicBezTo>
                    <a:pt x="2602" y="8887"/>
                    <a:pt x="2372" y="7712"/>
                    <a:pt x="2372" y="6551"/>
                  </a:cubicBezTo>
                  <a:cubicBezTo>
                    <a:pt x="2372" y="6350"/>
                    <a:pt x="2387" y="6164"/>
                    <a:pt x="2387" y="5963"/>
                  </a:cubicBezTo>
                  <a:cubicBezTo>
                    <a:pt x="2673" y="5548"/>
                    <a:pt x="2903" y="5103"/>
                    <a:pt x="3075" y="4630"/>
                  </a:cubicBezTo>
                  <a:cubicBezTo>
                    <a:pt x="3089" y="4587"/>
                    <a:pt x="3103" y="4544"/>
                    <a:pt x="3118" y="4501"/>
                  </a:cubicBezTo>
                  <a:close/>
                  <a:moveTo>
                    <a:pt x="3146" y="1"/>
                  </a:moveTo>
                  <a:cubicBezTo>
                    <a:pt x="2100" y="632"/>
                    <a:pt x="1584" y="1936"/>
                    <a:pt x="1369" y="3125"/>
                  </a:cubicBezTo>
                  <a:cubicBezTo>
                    <a:pt x="1212" y="4000"/>
                    <a:pt x="1169" y="4874"/>
                    <a:pt x="1068" y="5763"/>
                  </a:cubicBezTo>
                  <a:cubicBezTo>
                    <a:pt x="1040" y="6150"/>
                    <a:pt x="997" y="6537"/>
                    <a:pt x="925" y="6924"/>
                  </a:cubicBezTo>
                  <a:cubicBezTo>
                    <a:pt x="782" y="7554"/>
                    <a:pt x="481" y="8128"/>
                    <a:pt x="22" y="8586"/>
                  </a:cubicBezTo>
                  <a:cubicBezTo>
                    <a:pt x="1" y="8607"/>
                    <a:pt x="19" y="8645"/>
                    <a:pt x="47" y="8645"/>
                  </a:cubicBezTo>
                  <a:cubicBezTo>
                    <a:pt x="57" y="8645"/>
                    <a:pt x="68" y="8640"/>
                    <a:pt x="79" y="8629"/>
                  </a:cubicBezTo>
                  <a:cubicBezTo>
                    <a:pt x="108" y="8600"/>
                    <a:pt x="137" y="8572"/>
                    <a:pt x="180" y="8529"/>
                  </a:cubicBezTo>
                  <a:cubicBezTo>
                    <a:pt x="194" y="8529"/>
                    <a:pt x="223" y="8514"/>
                    <a:pt x="237" y="8457"/>
                  </a:cubicBezTo>
                  <a:cubicBezTo>
                    <a:pt x="982" y="7741"/>
                    <a:pt x="1670" y="6967"/>
                    <a:pt x="2286" y="6121"/>
                  </a:cubicBezTo>
                  <a:lnTo>
                    <a:pt x="2286" y="6121"/>
                  </a:lnTo>
                  <a:cubicBezTo>
                    <a:pt x="2200" y="7511"/>
                    <a:pt x="2587" y="8916"/>
                    <a:pt x="2114" y="10263"/>
                  </a:cubicBezTo>
                  <a:cubicBezTo>
                    <a:pt x="2105" y="10301"/>
                    <a:pt x="2140" y="10327"/>
                    <a:pt x="2173" y="10327"/>
                  </a:cubicBezTo>
                  <a:cubicBezTo>
                    <a:pt x="2189" y="10327"/>
                    <a:pt x="2205" y="10320"/>
                    <a:pt x="2215" y="10306"/>
                  </a:cubicBezTo>
                  <a:cubicBezTo>
                    <a:pt x="3103" y="9231"/>
                    <a:pt x="3820" y="7999"/>
                    <a:pt x="4049" y="6623"/>
                  </a:cubicBezTo>
                  <a:cubicBezTo>
                    <a:pt x="4064" y="6508"/>
                    <a:pt x="4078" y="6408"/>
                    <a:pt x="4092" y="6293"/>
                  </a:cubicBezTo>
                  <a:cubicBezTo>
                    <a:pt x="4307" y="6522"/>
                    <a:pt x="4537" y="6737"/>
                    <a:pt x="4795" y="6909"/>
                  </a:cubicBezTo>
                  <a:cubicBezTo>
                    <a:pt x="5362" y="7273"/>
                    <a:pt x="5937" y="7413"/>
                    <a:pt x="6555" y="7413"/>
                  </a:cubicBezTo>
                  <a:cubicBezTo>
                    <a:pt x="6766" y="7413"/>
                    <a:pt x="6981" y="7397"/>
                    <a:pt x="7203" y="7368"/>
                  </a:cubicBezTo>
                  <a:cubicBezTo>
                    <a:pt x="7274" y="7354"/>
                    <a:pt x="7246" y="7268"/>
                    <a:pt x="7203" y="7268"/>
                  </a:cubicBezTo>
                  <a:cubicBezTo>
                    <a:pt x="5540" y="6952"/>
                    <a:pt x="4379" y="5232"/>
                    <a:pt x="4336" y="3598"/>
                  </a:cubicBezTo>
                  <a:cubicBezTo>
                    <a:pt x="4322" y="2853"/>
                    <a:pt x="4436" y="2122"/>
                    <a:pt x="4451" y="1391"/>
                  </a:cubicBezTo>
                  <a:cubicBezTo>
                    <a:pt x="4451" y="933"/>
                    <a:pt x="4465" y="417"/>
                    <a:pt x="4264" y="1"/>
                  </a:cubicBezTo>
                  <a:lnTo>
                    <a:pt x="4092" y="1"/>
                  </a:lnTo>
                  <a:cubicBezTo>
                    <a:pt x="4537" y="675"/>
                    <a:pt x="4279" y="1922"/>
                    <a:pt x="4221" y="2624"/>
                  </a:cubicBezTo>
                  <a:cubicBezTo>
                    <a:pt x="4178" y="3312"/>
                    <a:pt x="4150" y="4043"/>
                    <a:pt x="4379" y="4716"/>
                  </a:cubicBezTo>
                  <a:cubicBezTo>
                    <a:pt x="4795" y="5906"/>
                    <a:pt x="5655" y="6967"/>
                    <a:pt x="6887" y="7296"/>
                  </a:cubicBezTo>
                  <a:cubicBezTo>
                    <a:pt x="6747" y="7317"/>
                    <a:pt x="6607" y="7327"/>
                    <a:pt x="6468" y="7327"/>
                  </a:cubicBezTo>
                  <a:cubicBezTo>
                    <a:pt x="5721" y="7327"/>
                    <a:pt x="4992" y="7039"/>
                    <a:pt x="4436" y="6508"/>
                  </a:cubicBezTo>
                  <a:cubicBezTo>
                    <a:pt x="4322" y="6408"/>
                    <a:pt x="4207" y="6293"/>
                    <a:pt x="4107" y="6178"/>
                  </a:cubicBezTo>
                  <a:cubicBezTo>
                    <a:pt x="4078" y="6150"/>
                    <a:pt x="4049" y="6121"/>
                    <a:pt x="4021" y="6078"/>
                  </a:cubicBezTo>
                  <a:cubicBezTo>
                    <a:pt x="3634" y="5619"/>
                    <a:pt x="3347" y="5075"/>
                    <a:pt x="3204" y="4487"/>
                  </a:cubicBezTo>
                  <a:cubicBezTo>
                    <a:pt x="3189" y="4444"/>
                    <a:pt x="3175" y="4401"/>
                    <a:pt x="3161" y="4358"/>
                  </a:cubicBezTo>
                  <a:cubicBezTo>
                    <a:pt x="3390" y="3641"/>
                    <a:pt x="3548" y="2910"/>
                    <a:pt x="3648" y="2179"/>
                  </a:cubicBezTo>
                  <a:cubicBezTo>
                    <a:pt x="3748" y="1449"/>
                    <a:pt x="3892" y="732"/>
                    <a:pt x="3992" y="1"/>
                  </a:cubicBezTo>
                  <a:lnTo>
                    <a:pt x="3892" y="1"/>
                  </a:lnTo>
                  <a:cubicBezTo>
                    <a:pt x="3820" y="402"/>
                    <a:pt x="3734" y="789"/>
                    <a:pt x="3677" y="1176"/>
                  </a:cubicBezTo>
                  <a:cubicBezTo>
                    <a:pt x="3619" y="1649"/>
                    <a:pt x="3576" y="2137"/>
                    <a:pt x="3490" y="2609"/>
                  </a:cubicBezTo>
                  <a:cubicBezTo>
                    <a:pt x="3404" y="3140"/>
                    <a:pt x="3290" y="3670"/>
                    <a:pt x="3132" y="4186"/>
                  </a:cubicBezTo>
                  <a:cubicBezTo>
                    <a:pt x="3118" y="4243"/>
                    <a:pt x="3103" y="4286"/>
                    <a:pt x="3089" y="4344"/>
                  </a:cubicBezTo>
                  <a:cubicBezTo>
                    <a:pt x="2931" y="4788"/>
                    <a:pt x="2731" y="5232"/>
                    <a:pt x="2487" y="5648"/>
                  </a:cubicBezTo>
                  <a:cubicBezTo>
                    <a:pt x="2458" y="5677"/>
                    <a:pt x="2430" y="5720"/>
                    <a:pt x="2401" y="5763"/>
                  </a:cubicBezTo>
                  <a:cubicBezTo>
                    <a:pt x="2372" y="5820"/>
                    <a:pt x="2329" y="5877"/>
                    <a:pt x="2301" y="5935"/>
                  </a:cubicBezTo>
                  <a:cubicBezTo>
                    <a:pt x="1785" y="6666"/>
                    <a:pt x="1212" y="7354"/>
                    <a:pt x="595" y="7999"/>
                  </a:cubicBezTo>
                  <a:cubicBezTo>
                    <a:pt x="782" y="7698"/>
                    <a:pt x="911" y="7368"/>
                    <a:pt x="982" y="7024"/>
                  </a:cubicBezTo>
                  <a:cubicBezTo>
                    <a:pt x="1240" y="5634"/>
                    <a:pt x="1197" y="4215"/>
                    <a:pt x="1513" y="2824"/>
                  </a:cubicBezTo>
                  <a:cubicBezTo>
                    <a:pt x="1656" y="2151"/>
                    <a:pt x="1871" y="1463"/>
                    <a:pt x="2286" y="904"/>
                  </a:cubicBezTo>
                  <a:cubicBezTo>
                    <a:pt x="2573" y="531"/>
                    <a:pt x="2946" y="216"/>
                    <a:pt x="33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3" name="Google Shape;1493;p22"/>
            <p:cNvGrpSpPr/>
            <p:nvPr/>
          </p:nvGrpSpPr>
          <p:grpSpPr>
            <a:xfrm>
              <a:off x="4693104" y="-19"/>
              <a:ext cx="735828" cy="439419"/>
              <a:chOff x="4981604" y="-19"/>
              <a:chExt cx="735828" cy="439419"/>
            </a:xfrm>
          </p:grpSpPr>
          <p:sp>
            <p:nvSpPr>
              <p:cNvPr id="1494" name="Google Shape;1494;p22"/>
              <p:cNvSpPr/>
              <p:nvPr/>
            </p:nvSpPr>
            <p:spPr>
              <a:xfrm>
                <a:off x="5007030" y="-19"/>
                <a:ext cx="710401" cy="439419"/>
              </a:xfrm>
              <a:custGeom>
                <a:rect b="b" l="l" r="r" t="t"/>
                <a:pathLst>
                  <a:path extrusionOk="0" h="13618" w="22016">
                    <a:moveTo>
                      <a:pt x="846" y="503"/>
                    </a:moveTo>
                    <a:lnTo>
                      <a:pt x="846" y="503"/>
                    </a:lnTo>
                    <a:cubicBezTo>
                      <a:pt x="961" y="603"/>
                      <a:pt x="1061" y="689"/>
                      <a:pt x="1176" y="761"/>
                    </a:cubicBezTo>
                    <a:cubicBezTo>
                      <a:pt x="1606" y="1090"/>
                      <a:pt x="2093" y="1348"/>
                      <a:pt x="2580" y="1563"/>
                    </a:cubicBezTo>
                    <a:cubicBezTo>
                      <a:pt x="2437" y="1735"/>
                      <a:pt x="2308" y="1922"/>
                      <a:pt x="2193" y="2122"/>
                    </a:cubicBezTo>
                    <a:cubicBezTo>
                      <a:pt x="1720" y="1592"/>
                      <a:pt x="1262" y="1062"/>
                      <a:pt x="846" y="503"/>
                    </a:cubicBezTo>
                    <a:close/>
                    <a:moveTo>
                      <a:pt x="5246" y="646"/>
                    </a:moveTo>
                    <a:lnTo>
                      <a:pt x="5246" y="646"/>
                    </a:lnTo>
                    <a:cubicBezTo>
                      <a:pt x="7195" y="718"/>
                      <a:pt x="9403" y="2280"/>
                      <a:pt x="11037" y="3426"/>
                    </a:cubicBezTo>
                    <a:cubicBezTo>
                      <a:pt x="10984" y="3425"/>
                      <a:pt x="10932" y="3424"/>
                      <a:pt x="10880" y="3424"/>
                    </a:cubicBezTo>
                    <a:cubicBezTo>
                      <a:pt x="9449" y="3424"/>
                      <a:pt x="8105" y="3980"/>
                      <a:pt x="6694" y="4215"/>
                    </a:cubicBezTo>
                    <a:cubicBezTo>
                      <a:pt x="6488" y="4245"/>
                      <a:pt x="6284" y="4260"/>
                      <a:pt x="6083" y="4260"/>
                    </a:cubicBezTo>
                    <a:cubicBezTo>
                      <a:pt x="4954" y="4260"/>
                      <a:pt x="3909" y="3798"/>
                      <a:pt x="3082" y="3068"/>
                    </a:cubicBezTo>
                    <a:cubicBezTo>
                      <a:pt x="2838" y="2824"/>
                      <a:pt x="2595" y="2566"/>
                      <a:pt x="2365" y="2308"/>
                    </a:cubicBezTo>
                    <a:cubicBezTo>
                      <a:pt x="2494" y="2079"/>
                      <a:pt x="2652" y="1864"/>
                      <a:pt x="2838" y="1678"/>
                    </a:cubicBezTo>
                    <a:cubicBezTo>
                      <a:pt x="4014" y="2165"/>
                      <a:pt x="5261" y="2509"/>
                      <a:pt x="6293" y="3312"/>
                    </a:cubicBezTo>
                    <a:cubicBezTo>
                      <a:pt x="6318" y="3331"/>
                      <a:pt x="6348" y="3340"/>
                      <a:pt x="6377" y="3340"/>
                    </a:cubicBezTo>
                    <a:cubicBezTo>
                      <a:pt x="6478" y="3340"/>
                      <a:pt x="6577" y="3240"/>
                      <a:pt x="6522" y="3140"/>
                    </a:cubicBezTo>
                    <a:cubicBezTo>
                      <a:pt x="6092" y="2308"/>
                      <a:pt x="5691" y="1463"/>
                      <a:pt x="5246" y="646"/>
                    </a:cubicBezTo>
                    <a:close/>
                    <a:moveTo>
                      <a:pt x="3971" y="3957"/>
                    </a:moveTo>
                    <a:lnTo>
                      <a:pt x="3971" y="3957"/>
                    </a:lnTo>
                    <a:cubicBezTo>
                      <a:pt x="4444" y="4186"/>
                      <a:pt x="4960" y="4344"/>
                      <a:pt x="5476" y="4444"/>
                    </a:cubicBezTo>
                    <a:cubicBezTo>
                      <a:pt x="5727" y="4489"/>
                      <a:pt x="5977" y="4509"/>
                      <a:pt x="6226" y="4509"/>
                    </a:cubicBezTo>
                    <a:cubicBezTo>
                      <a:pt x="6772" y="4509"/>
                      <a:pt x="7313" y="4414"/>
                      <a:pt x="7855" y="4286"/>
                    </a:cubicBezTo>
                    <a:lnTo>
                      <a:pt x="7855" y="4286"/>
                    </a:lnTo>
                    <a:cubicBezTo>
                      <a:pt x="7210" y="4802"/>
                      <a:pt x="6780" y="5576"/>
                      <a:pt x="7023" y="6408"/>
                    </a:cubicBezTo>
                    <a:cubicBezTo>
                      <a:pt x="7023" y="6408"/>
                      <a:pt x="7009" y="6422"/>
                      <a:pt x="7009" y="6436"/>
                    </a:cubicBezTo>
                    <a:cubicBezTo>
                      <a:pt x="6780" y="6264"/>
                      <a:pt x="6551" y="6107"/>
                      <a:pt x="6321" y="5935"/>
                    </a:cubicBezTo>
                    <a:cubicBezTo>
                      <a:pt x="5504" y="5318"/>
                      <a:pt x="4716" y="4659"/>
                      <a:pt x="3971" y="3957"/>
                    </a:cubicBezTo>
                    <a:close/>
                    <a:moveTo>
                      <a:pt x="9630" y="3962"/>
                    </a:moveTo>
                    <a:cubicBezTo>
                      <a:pt x="10062" y="3962"/>
                      <a:pt x="10499" y="4047"/>
                      <a:pt x="10936" y="4129"/>
                    </a:cubicBezTo>
                    <a:cubicBezTo>
                      <a:pt x="11330" y="4201"/>
                      <a:pt x="11728" y="4237"/>
                      <a:pt x="12125" y="4237"/>
                    </a:cubicBezTo>
                    <a:cubicBezTo>
                      <a:pt x="12595" y="4237"/>
                      <a:pt x="13065" y="4187"/>
                      <a:pt x="13531" y="4086"/>
                    </a:cubicBezTo>
                    <a:lnTo>
                      <a:pt x="13531" y="4086"/>
                    </a:lnTo>
                    <a:cubicBezTo>
                      <a:pt x="13043" y="4415"/>
                      <a:pt x="12585" y="4774"/>
                      <a:pt x="12140" y="5161"/>
                    </a:cubicBezTo>
                    <a:cubicBezTo>
                      <a:pt x="11068" y="6078"/>
                      <a:pt x="9959" y="6692"/>
                      <a:pt x="8689" y="6692"/>
                    </a:cubicBezTo>
                    <a:cubicBezTo>
                      <a:pt x="8194" y="6692"/>
                      <a:pt x="7675" y="6598"/>
                      <a:pt x="7124" y="6393"/>
                    </a:cubicBezTo>
                    <a:cubicBezTo>
                      <a:pt x="7052" y="5419"/>
                      <a:pt x="7625" y="4731"/>
                      <a:pt x="8442" y="4258"/>
                    </a:cubicBezTo>
                    <a:cubicBezTo>
                      <a:pt x="8830" y="4036"/>
                      <a:pt x="9228" y="3962"/>
                      <a:pt x="9630" y="3962"/>
                    </a:cubicBezTo>
                    <a:close/>
                    <a:moveTo>
                      <a:pt x="7496" y="6780"/>
                    </a:moveTo>
                    <a:lnTo>
                      <a:pt x="7496" y="6780"/>
                    </a:lnTo>
                    <a:cubicBezTo>
                      <a:pt x="7797" y="6881"/>
                      <a:pt x="8098" y="6952"/>
                      <a:pt x="8414" y="6981"/>
                    </a:cubicBezTo>
                    <a:cubicBezTo>
                      <a:pt x="8242" y="6995"/>
                      <a:pt x="8055" y="7010"/>
                      <a:pt x="7883" y="7053"/>
                    </a:cubicBezTo>
                    <a:cubicBezTo>
                      <a:pt x="7754" y="6952"/>
                      <a:pt x="7625" y="6881"/>
                      <a:pt x="7496" y="6780"/>
                    </a:cubicBezTo>
                    <a:close/>
                    <a:moveTo>
                      <a:pt x="8372" y="7105"/>
                    </a:moveTo>
                    <a:cubicBezTo>
                      <a:pt x="8796" y="7105"/>
                      <a:pt x="9223" y="7178"/>
                      <a:pt x="9632" y="7311"/>
                    </a:cubicBezTo>
                    <a:cubicBezTo>
                      <a:pt x="10334" y="7569"/>
                      <a:pt x="10693" y="8228"/>
                      <a:pt x="10951" y="8901"/>
                    </a:cubicBezTo>
                    <a:cubicBezTo>
                      <a:pt x="9933" y="8357"/>
                      <a:pt x="8944" y="7769"/>
                      <a:pt x="7998" y="7124"/>
                    </a:cubicBezTo>
                    <a:cubicBezTo>
                      <a:pt x="8122" y="7111"/>
                      <a:pt x="8247" y="7105"/>
                      <a:pt x="8372" y="7105"/>
                    </a:cubicBezTo>
                    <a:close/>
                    <a:moveTo>
                      <a:pt x="2036" y="2394"/>
                    </a:moveTo>
                    <a:cubicBezTo>
                      <a:pt x="2036" y="2437"/>
                      <a:pt x="2064" y="2466"/>
                      <a:pt x="2093" y="2495"/>
                    </a:cubicBezTo>
                    <a:cubicBezTo>
                      <a:pt x="2437" y="3183"/>
                      <a:pt x="3010" y="3756"/>
                      <a:pt x="3311" y="4487"/>
                    </a:cubicBezTo>
                    <a:cubicBezTo>
                      <a:pt x="3641" y="5304"/>
                      <a:pt x="3541" y="6193"/>
                      <a:pt x="3555" y="7038"/>
                    </a:cubicBezTo>
                    <a:cubicBezTo>
                      <a:pt x="3555" y="7870"/>
                      <a:pt x="3655" y="8873"/>
                      <a:pt x="4214" y="9518"/>
                    </a:cubicBezTo>
                    <a:cubicBezTo>
                      <a:pt x="2896" y="9088"/>
                      <a:pt x="1778" y="8342"/>
                      <a:pt x="1090" y="7096"/>
                    </a:cubicBezTo>
                    <a:cubicBezTo>
                      <a:pt x="187" y="5419"/>
                      <a:pt x="244" y="3340"/>
                      <a:pt x="2036" y="2394"/>
                    </a:cubicBezTo>
                    <a:close/>
                    <a:moveTo>
                      <a:pt x="14220" y="8794"/>
                    </a:moveTo>
                    <a:cubicBezTo>
                      <a:pt x="14288" y="8794"/>
                      <a:pt x="14360" y="8796"/>
                      <a:pt x="14433" y="8801"/>
                    </a:cubicBezTo>
                    <a:cubicBezTo>
                      <a:pt x="15179" y="8873"/>
                      <a:pt x="15910" y="9102"/>
                      <a:pt x="16569" y="9489"/>
                    </a:cubicBezTo>
                    <a:cubicBezTo>
                      <a:pt x="18146" y="10335"/>
                      <a:pt x="19321" y="11582"/>
                      <a:pt x="21055" y="11911"/>
                    </a:cubicBezTo>
                    <a:cubicBezTo>
                      <a:pt x="19593" y="12255"/>
                      <a:pt x="18232" y="12915"/>
                      <a:pt x="16755" y="13287"/>
                    </a:cubicBezTo>
                    <a:cubicBezTo>
                      <a:pt x="16506" y="13348"/>
                      <a:pt x="16260" y="13377"/>
                      <a:pt x="16020" y="13377"/>
                    </a:cubicBezTo>
                    <a:cubicBezTo>
                      <a:pt x="14225" y="13377"/>
                      <a:pt x="12733" y="11776"/>
                      <a:pt x="12556" y="10019"/>
                    </a:cubicBezTo>
                    <a:lnTo>
                      <a:pt x="12556" y="10019"/>
                    </a:lnTo>
                    <a:cubicBezTo>
                      <a:pt x="14218" y="10793"/>
                      <a:pt x="15967" y="11381"/>
                      <a:pt x="17773" y="11782"/>
                    </a:cubicBezTo>
                    <a:cubicBezTo>
                      <a:pt x="17777" y="11783"/>
                      <a:pt x="17782" y="11783"/>
                      <a:pt x="17786" y="11783"/>
                    </a:cubicBezTo>
                    <a:cubicBezTo>
                      <a:pt x="17877" y="11783"/>
                      <a:pt x="17912" y="11637"/>
                      <a:pt x="17816" y="11596"/>
                    </a:cubicBezTo>
                    <a:cubicBezTo>
                      <a:pt x="16024" y="11008"/>
                      <a:pt x="14261" y="10449"/>
                      <a:pt x="12542" y="9690"/>
                    </a:cubicBezTo>
                    <a:cubicBezTo>
                      <a:pt x="12988" y="9085"/>
                      <a:pt x="13459" y="8794"/>
                      <a:pt x="14220" y="8794"/>
                    </a:cubicBezTo>
                    <a:close/>
                    <a:moveTo>
                      <a:pt x="7611" y="7167"/>
                    </a:moveTo>
                    <a:lnTo>
                      <a:pt x="7611" y="7167"/>
                    </a:lnTo>
                    <a:cubicBezTo>
                      <a:pt x="8729" y="7941"/>
                      <a:pt x="9890" y="8658"/>
                      <a:pt x="11094" y="9303"/>
                    </a:cubicBezTo>
                    <a:cubicBezTo>
                      <a:pt x="11538" y="10564"/>
                      <a:pt x="11696" y="11868"/>
                      <a:pt x="12456" y="13015"/>
                    </a:cubicBezTo>
                    <a:cubicBezTo>
                      <a:pt x="12656" y="13330"/>
                      <a:pt x="12771" y="13330"/>
                      <a:pt x="12341" y="13373"/>
                    </a:cubicBezTo>
                    <a:cubicBezTo>
                      <a:pt x="12230" y="13382"/>
                      <a:pt x="12120" y="13387"/>
                      <a:pt x="12009" y="13387"/>
                    </a:cubicBezTo>
                    <a:cubicBezTo>
                      <a:pt x="11604" y="13387"/>
                      <a:pt x="11201" y="13325"/>
                      <a:pt x="10807" y="13201"/>
                    </a:cubicBezTo>
                    <a:cubicBezTo>
                      <a:pt x="10062" y="12986"/>
                      <a:pt x="9431" y="12485"/>
                      <a:pt x="8901" y="11926"/>
                    </a:cubicBezTo>
                    <a:cubicBezTo>
                      <a:pt x="7783" y="10736"/>
                      <a:pt x="6923" y="8744"/>
                      <a:pt x="7611" y="7167"/>
                    </a:cubicBezTo>
                    <a:close/>
                    <a:moveTo>
                      <a:pt x="258" y="1"/>
                    </a:moveTo>
                    <a:cubicBezTo>
                      <a:pt x="301" y="30"/>
                      <a:pt x="330" y="73"/>
                      <a:pt x="373" y="101"/>
                    </a:cubicBezTo>
                    <a:cubicBezTo>
                      <a:pt x="875" y="804"/>
                      <a:pt x="1405" y="1463"/>
                      <a:pt x="1964" y="2108"/>
                    </a:cubicBezTo>
                    <a:cubicBezTo>
                      <a:pt x="201" y="3025"/>
                      <a:pt x="0" y="4673"/>
                      <a:pt x="559" y="6451"/>
                    </a:cubicBezTo>
                    <a:cubicBezTo>
                      <a:pt x="1147" y="8371"/>
                      <a:pt x="2824" y="9374"/>
                      <a:pt x="4659" y="9890"/>
                    </a:cubicBezTo>
                    <a:cubicBezTo>
                      <a:pt x="4668" y="9893"/>
                      <a:pt x="4677" y="9894"/>
                      <a:pt x="4687" y="9894"/>
                    </a:cubicBezTo>
                    <a:cubicBezTo>
                      <a:pt x="4793" y="9894"/>
                      <a:pt x="4892" y="9756"/>
                      <a:pt x="4773" y="9690"/>
                    </a:cubicBezTo>
                    <a:cubicBezTo>
                      <a:pt x="3627" y="8987"/>
                      <a:pt x="3756" y="7196"/>
                      <a:pt x="3770" y="6035"/>
                    </a:cubicBezTo>
                    <a:cubicBezTo>
                      <a:pt x="3770" y="5490"/>
                      <a:pt x="3684" y="4931"/>
                      <a:pt x="3498" y="4415"/>
                    </a:cubicBezTo>
                    <a:cubicBezTo>
                      <a:pt x="3240" y="3656"/>
                      <a:pt x="2623" y="3140"/>
                      <a:pt x="2236" y="2466"/>
                    </a:cubicBezTo>
                    <a:cubicBezTo>
                      <a:pt x="2251" y="2466"/>
                      <a:pt x="2251" y="2452"/>
                      <a:pt x="2265" y="2452"/>
                    </a:cubicBezTo>
                    <a:cubicBezTo>
                      <a:pt x="2337" y="2538"/>
                      <a:pt x="2423" y="2624"/>
                      <a:pt x="2494" y="2710"/>
                    </a:cubicBezTo>
                    <a:cubicBezTo>
                      <a:pt x="2724" y="3054"/>
                      <a:pt x="3010" y="3355"/>
                      <a:pt x="3340" y="3584"/>
                    </a:cubicBezTo>
                    <a:cubicBezTo>
                      <a:pt x="4171" y="4415"/>
                      <a:pt x="5046" y="5189"/>
                      <a:pt x="5949" y="5920"/>
                    </a:cubicBezTo>
                    <a:cubicBezTo>
                      <a:pt x="6422" y="6293"/>
                      <a:pt x="6894" y="6651"/>
                      <a:pt x="7396" y="7010"/>
                    </a:cubicBezTo>
                    <a:cubicBezTo>
                      <a:pt x="6637" y="8643"/>
                      <a:pt x="7468" y="10535"/>
                      <a:pt x="8500" y="11868"/>
                    </a:cubicBezTo>
                    <a:cubicBezTo>
                      <a:pt x="9419" y="13026"/>
                      <a:pt x="10695" y="13617"/>
                      <a:pt x="12098" y="13617"/>
                    </a:cubicBezTo>
                    <a:cubicBezTo>
                      <a:pt x="12380" y="13617"/>
                      <a:pt x="12667" y="13593"/>
                      <a:pt x="12957" y="13545"/>
                    </a:cubicBezTo>
                    <a:cubicBezTo>
                      <a:pt x="13043" y="13531"/>
                      <a:pt x="13086" y="13416"/>
                      <a:pt x="13043" y="13345"/>
                    </a:cubicBezTo>
                    <a:cubicBezTo>
                      <a:pt x="12040" y="12212"/>
                      <a:pt x="11825" y="10808"/>
                      <a:pt x="11381" y="9460"/>
                    </a:cubicBezTo>
                    <a:lnTo>
                      <a:pt x="11381" y="9460"/>
                    </a:lnTo>
                    <a:cubicBezTo>
                      <a:pt x="11696" y="9604"/>
                      <a:pt x="11997" y="9761"/>
                      <a:pt x="12312" y="9905"/>
                    </a:cubicBezTo>
                    <a:cubicBezTo>
                      <a:pt x="12413" y="11539"/>
                      <a:pt x="13516" y="13087"/>
                      <a:pt x="15179" y="13474"/>
                    </a:cubicBezTo>
                    <a:cubicBezTo>
                      <a:pt x="15479" y="13542"/>
                      <a:pt x="15778" y="13572"/>
                      <a:pt x="16077" y="13572"/>
                    </a:cubicBezTo>
                    <a:cubicBezTo>
                      <a:pt x="18035" y="13572"/>
                      <a:pt x="19970" y="12281"/>
                      <a:pt x="21872" y="11983"/>
                    </a:cubicBezTo>
                    <a:cubicBezTo>
                      <a:pt x="22001" y="11969"/>
                      <a:pt x="22015" y="11754"/>
                      <a:pt x="21872" y="11754"/>
                    </a:cubicBezTo>
                    <a:cubicBezTo>
                      <a:pt x="19292" y="11725"/>
                      <a:pt x="17773" y="9532"/>
                      <a:pt x="15451" y="8801"/>
                    </a:cubicBezTo>
                    <a:cubicBezTo>
                      <a:pt x="15101" y="8693"/>
                      <a:pt x="14658" y="8615"/>
                      <a:pt x="14217" y="8615"/>
                    </a:cubicBezTo>
                    <a:cubicBezTo>
                      <a:pt x="13430" y="8615"/>
                      <a:pt x="12653" y="8865"/>
                      <a:pt x="12441" y="9647"/>
                    </a:cubicBezTo>
                    <a:cubicBezTo>
                      <a:pt x="12169" y="9518"/>
                      <a:pt x="11897" y="9389"/>
                      <a:pt x="11624" y="9260"/>
                    </a:cubicBezTo>
                    <a:cubicBezTo>
                      <a:pt x="11495" y="9188"/>
                      <a:pt x="11366" y="9116"/>
                      <a:pt x="11237" y="9045"/>
                    </a:cubicBezTo>
                    <a:cubicBezTo>
                      <a:pt x="11123" y="8715"/>
                      <a:pt x="10979" y="8400"/>
                      <a:pt x="10807" y="8099"/>
                    </a:cubicBezTo>
                    <a:cubicBezTo>
                      <a:pt x="10449" y="7454"/>
                      <a:pt x="9790" y="7038"/>
                      <a:pt x="9059" y="6995"/>
                    </a:cubicBezTo>
                    <a:cubicBezTo>
                      <a:pt x="9775" y="6938"/>
                      <a:pt x="10478" y="6709"/>
                      <a:pt x="11080" y="6336"/>
                    </a:cubicBezTo>
                    <a:cubicBezTo>
                      <a:pt x="12499" y="5490"/>
                      <a:pt x="13488" y="4114"/>
                      <a:pt x="15121" y="3641"/>
                    </a:cubicBezTo>
                    <a:cubicBezTo>
                      <a:pt x="15277" y="3576"/>
                      <a:pt x="15257" y="3347"/>
                      <a:pt x="15113" y="3347"/>
                    </a:cubicBezTo>
                    <a:cubicBezTo>
                      <a:pt x="15098" y="3347"/>
                      <a:pt x="15082" y="3349"/>
                      <a:pt x="15064" y="3355"/>
                    </a:cubicBezTo>
                    <a:cubicBezTo>
                      <a:pt x="14090" y="3683"/>
                      <a:pt x="13157" y="3971"/>
                      <a:pt x="12152" y="3971"/>
                    </a:cubicBezTo>
                    <a:cubicBezTo>
                      <a:pt x="11974" y="3971"/>
                      <a:pt x="11793" y="3962"/>
                      <a:pt x="11610" y="3942"/>
                    </a:cubicBezTo>
                    <a:cubicBezTo>
                      <a:pt x="11194" y="3899"/>
                      <a:pt x="10793" y="3813"/>
                      <a:pt x="10406" y="3756"/>
                    </a:cubicBezTo>
                    <a:cubicBezTo>
                      <a:pt x="10592" y="3735"/>
                      <a:pt x="10786" y="3724"/>
                      <a:pt x="10981" y="3724"/>
                    </a:cubicBezTo>
                    <a:cubicBezTo>
                      <a:pt x="11176" y="3724"/>
                      <a:pt x="11373" y="3735"/>
                      <a:pt x="11567" y="3756"/>
                    </a:cubicBezTo>
                    <a:cubicBezTo>
                      <a:pt x="11572" y="3757"/>
                      <a:pt x="11577" y="3757"/>
                      <a:pt x="11582" y="3757"/>
                    </a:cubicBezTo>
                    <a:cubicBezTo>
                      <a:pt x="11716" y="3757"/>
                      <a:pt x="11792" y="3580"/>
                      <a:pt x="11682" y="3484"/>
                    </a:cubicBezTo>
                    <a:cubicBezTo>
                      <a:pt x="9890" y="2280"/>
                      <a:pt x="7324" y="388"/>
                      <a:pt x="5103" y="388"/>
                    </a:cubicBezTo>
                    <a:cubicBezTo>
                      <a:pt x="5031" y="259"/>
                      <a:pt x="4945" y="130"/>
                      <a:pt x="4874" y="1"/>
                    </a:cubicBezTo>
                    <a:lnTo>
                      <a:pt x="4558" y="1"/>
                    </a:lnTo>
                    <a:cubicBezTo>
                      <a:pt x="4644" y="130"/>
                      <a:pt x="4716" y="259"/>
                      <a:pt x="4802" y="402"/>
                    </a:cubicBezTo>
                    <a:cubicBezTo>
                      <a:pt x="4845" y="474"/>
                      <a:pt x="4888" y="560"/>
                      <a:pt x="4945" y="646"/>
                    </a:cubicBezTo>
                    <a:cubicBezTo>
                      <a:pt x="5318" y="1320"/>
                      <a:pt x="5648" y="2036"/>
                      <a:pt x="5977" y="2724"/>
                    </a:cubicBezTo>
                    <a:cubicBezTo>
                      <a:pt x="5074" y="2151"/>
                      <a:pt x="4057" y="1836"/>
                      <a:pt x="3053" y="1449"/>
                    </a:cubicBezTo>
                    <a:cubicBezTo>
                      <a:pt x="2967" y="1420"/>
                      <a:pt x="2881" y="1377"/>
                      <a:pt x="2781" y="1348"/>
                    </a:cubicBezTo>
                    <a:cubicBezTo>
                      <a:pt x="2537" y="1234"/>
                      <a:pt x="2279" y="1133"/>
                      <a:pt x="2036" y="1004"/>
                    </a:cubicBezTo>
                    <a:cubicBezTo>
                      <a:pt x="1491" y="732"/>
                      <a:pt x="989" y="402"/>
                      <a:pt x="54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22"/>
              <p:cNvSpPr/>
              <p:nvPr/>
            </p:nvSpPr>
            <p:spPr>
              <a:xfrm>
                <a:off x="4981604" y="-19"/>
                <a:ext cx="29622" cy="160079"/>
              </a:xfrm>
              <a:custGeom>
                <a:rect b="b" l="l" r="r" t="t"/>
                <a:pathLst>
                  <a:path extrusionOk="0" h="4961" w="918">
                    <a:moveTo>
                      <a:pt x="530" y="1"/>
                    </a:moveTo>
                    <a:cubicBezTo>
                      <a:pt x="731" y="1062"/>
                      <a:pt x="659" y="2165"/>
                      <a:pt x="330" y="3197"/>
                    </a:cubicBezTo>
                    <a:cubicBezTo>
                      <a:pt x="230" y="3527"/>
                      <a:pt x="115" y="3856"/>
                      <a:pt x="0" y="4157"/>
                    </a:cubicBezTo>
                    <a:lnTo>
                      <a:pt x="0" y="4960"/>
                    </a:lnTo>
                    <a:cubicBezTo>
                      <a:pt x="230" y="3971"/>
                      <a:pt x="674" y="3025"/>
                      <a:pt x="831" y="2008"/>
                    </a:cubicBezTo>
                    <a:cubicBezTo>
                      <a:pt x="917" y="1334"/>
                      <a:pt x="874" y="660"/>
                      <a:pt x="70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6" name="Google Shape;1496;p22"/>
            <p:cNvSpPr/>
            <p:nvPr/>
          </p:nvSpPr>
          <p:spPr>
            <a:xfrm>
              <a:off x="6178502" y="-19"/>
              <a:ext cx="303928" cy="630152"/>
            </a:xfrm>
            <a:custGeom>
              <a:rect b="b" l="l" r="r" t="t"/>
              <a:pathLst>
                <a:path extrusionOk="0" h="19529" w="9419">
                  <a:moveTo>
                    <a:pt x="3472" y="981"/>
                  </a:moveTo>
                  <a:cubicBezTo>
                    <a:pt x="3883" y="981"/>
                    <a:pt x="4304" y="1098"/>
                    <a:pt x="4716" y="1363"/>
                  </a:cubicBezTo>
                  <a:cubicBezTo>
                    <a:pt x="4687" y="1377"/>
                    <a:pt x="4673" y="1420"/>
                    <a:pt x="4673" y="1449"/>
                  </a:cubicBezTo>
                  <a:cubicBezTo>
                    <a:pt x="4314" y="1979"/>
                    <a:pt x="4142" y="2609"/>
                    <a:pt x="3727" y="3125"/>
                  </a:cubicBezTo>
                  <a:cubicBezTo>
                    <a:pt x="3282" y="3699"/>
                    <a:pt x="2609" y="3985"/>
                    <a:pt x="2007" y="4344"/>
                  </a:cubicBezTo>
                  <a:cubicBezTo>
                    <a:pt x="1405" y="4688"/>
                    <a:pt x="731" y="5161"/>
                    <a:pt x="487" y="5820"/>
                  </a:cubicBezTo>
                  <a:cubicBezTo>
                    <a:pt x="258" y="4716"/>
                    <a:pt x="344" y="3598"/>
                    <a:pt x="960" y="2595"/>
                  </a:cubicBezTo>
                  <a:cubicBezTo>
                    <a:pt x="1548" y="1663"/>
                    <a:pt x="2480" y="981"/>
                    <a:pt x="3472" y="981"/>
                  </a:cubicBezTo>
                  <a:close/>
                  <a:moveTo>
                    <a:pt x="4386" y="3383"/>
                  </a:moveTo>
                  <a:cubicBezTo>
                    <a:pt x="4415" y="3828"/>
                    <a:pt x="4501" y="4258"/>
                    <a:pt x="4644" y="4673"/>
                  </a:cubicBezTo>
                  <a:cubicBezTo>
                    <a:pt x="4888" y="5275"/>
                    <a:pt x="5260" y="5834"/>
                    <a:pt x="5719" y="6307"/>
                  </a:cubicBezTo>
                  <a:cubicBezTo>
                    <a:pt x="5464" y="6203"/>
                    <a:pt x="5194" y="6143"/>
                    <a:pt x="4931" y="6143"/>
                  </a:cubicBezTo>
                  <a:cubicBezTo>
                    <a:pt x="4543" y="6143"/>
                    <a:pt x="4169" y="6272"/>
                    <a:pt x="3870" y="6580"/>
                  </a:cubicBezTo>
                  <a:cubicBezTo>
                    <a:pt x="3856" y="6580"/>
                    <a:pt x="3856" y="6565"/>
                    <a:pt x="3841" y="6565"/>
                  </a:cubicBezTo>
                  <a:cubicBezTo>
                    <a:pt x="3870" y="6336"/>
                    <a:pt x="3884" y="6107"/>
                    <a:pt x="3913" y="5877"/>
                  </a:cubicBezTo>
                  <a:cubicBezTo>
                    <a:pt x="4028" y="5046"/>
                    <a:pt x="4185" y="4200"/>
                    <a:pt x="4386" y="3383"/>
                  </a:cubicBezTo>
                  <a:close/>
                  <a:moveTo>
                    <a:pt x="3784" y="7067"/>
                  </a:moveTo>
                  <a:cubicBezTo>
                    <a:pt x="3841" y="7325"/>
                    <a:pt x="3913" y="7569"/>
                    <a:pt x="4028" y="7812"/>
                  </a:cubicBezTo>
                  <a:cubicBezTo>
                    <a:pt x="3942" y="7683"/>
                    <a:pt x="3856" y="7569"/>
                    <a:pt x="3755" y="7454"/>
                  </a:cubicBezTo>
                  <a:cubicBezTo>
                    <a:pt x="3770" y="7325"/>
                    <a:pt x="3770" y="7196"/>
                    <a:pt x="3784" y="7067"/>
                  </a:cubicBezTo>
                  <a:close/>
                  <a:moveTo>
                    <a:pt x="4902" y="1563"/>
                  </a:moveTo>
                  <a:cubicBezTo>
                    <a:pt x="5131" y="1563"/>
                    <a:pt x="5346" y="1592"/>
                    <a:pt x="5561" y="1635"/>
                  </a:cubicBezTo>
                  <a:cubicBezTo>
                    <a:pt x="5690" y="2681"/>
                    <a:pt x="5948" y="3727"/>
                    <a:pt x="5790" y="4788"/>
                  </a:cubicBezTo>
                  <a:cubicBezTo>
                    <a:pt x="5771" y="4867"/>
                    <a:pt x="5846" y="4933"/>
                    <a:pt x="5919" y="4933"/>
                  </a:cubicBezTo>
                  <a:cubicBezTo>
                    <a:pt x="5951" y="4933"/>
                    <a:pt x="5983" y="4919"/>
                    <a:pt x="6005" y="4888"/>
                  </a:cubicBezTo>
                  <a:cubicBezTo>
                    <a:pt x="6421" y="4243"/>
                    <a:pt x="6880" y="3613"/>
                    <a:pt x="7281" y="2953"/>
                  </a:cubicBezTo>
                  <a:cubicBezTo>
                    <a:pt x="8012" y="4387"/>
                    <a:pt x="7797" y="6608"/>
                    <a:pt x="7639" y="8242"/>
                  </a:cubicBezTo>
                  <a:cubicBezTo>
                    <a:pt x="7066" y="7153"/>
                    <a:pt x="6077" y="6408"/>
                    <a:pt x="5303" y="5447"/>
                  </a:cubicBezTo>
                  <a:cubicBezTo>
                    <a:pt x="4644" y="4573"/>
                    <a:pt x="4400" y="3455"/>
                    <a:pt x="4658" y="2380"/>
                  </a:cubicBezTo>
                  <a:cubicBezTo>
                    <a:pt x="4730" y="2108"/>
                    <a:pt x="4816" y="1836"/>
                    <a:pt x="4902" y="1563"/>
                  </a:cubicBezTo>
                  <a:close/>
                  <a:moveTo>
                    <a:pt x="4815" y="6358"/>
                  </a:moveTo>
                  <a:cubicBezTo>
                    <a:pt x="5206" y="6358"/>
                    <a:pt x="5598" y="6497"/>
                    <a:pt x="5977" y="6723"/>
                  </a:cubicBezTo>
                  <a:cubicBezTo>
                    <a:pt x="6636" y="7096"/>
                    <a:pt x="6865" y="7769"/>
                    <a:pt x="7095" y="8457"/>
                  </a:cubicBezTo>
                  <a:cubicBezTo>
                    <a:pt x="7338" y="9131"/>
                    <a:pt x="7697" y="9761"/>
                    <a:pt x="8184" y="10292"/>
                  </a:cubicBezTo>
                  <a:cubicBezTo>
                    <a:pt x="7740" y="10077"/>
                    <a:pt x="7295" y="9905"/>
                    <a:pt x="6837" y="9747"/>
                  </a:cubicBezTo>
                  <a:cubicBezTo>
                    <a:pt x="5317" y="9188"/>
                    <a:pt x="4185" y="8342"/>
                    <a:pt x="3927" y="6637"/>
                  </a:cubicBezTo>
                  <a:lnTo>
                    <a:pt x="3913" y="6637"/>
                  </a:lnTo>
                  <a:cubicBezTo>
                    <a:pt x="4208" y="6442"/>
                    <a:pt x="4511" y="6358"/>
                    <a:pt x="4815" y="6358"/>
                  </a:cubicBezTo>
                  <a:close/>
                  <a:moveTo>
                    <a:pt x="3741" y="7569"/>
                  </a:moveTo>
                  <a:cubicBezTo>
                    <a:pt x="4013" y="7941"/>
                    <a:pt x="4200" y="8357"/>
                    <a:pt x="4271" y="8815"/>
                  </a:cubicBezTo>
                  <a:cubicBezTo>
                    <a:pt x="4372" y="9417"/>
                    <a:pt x="4042" y="9948"/>
                    <a:pt x="3684" y="10406"/>
                  </a:cubicBezTo>
                  <a:cubicBezTo>
                    <a:pt x="3655" y="9460"/>
                    <a:pt x="3669" y="8500"/>
                    <a:pt x="3741" y="7569"/>
                  </a:cubicBezTo>
                  <a:close/>
                  <a:moveTo>
                    <a:pt x="3569" y="7296"/>
                  </a:moveTo>
                  <a:cubicBezTo>
                    <a:pt x="3569" y="7296"/>
                    <a:pt x="3569" y="7296"/>
                    <a:pt x="3569" y="7311"/>
                  </a:cubicBezTo>
                  <a:cubicBezTo>
                    <a:pt x="3454" y="8428"/>
                    <a:pt x="3411" y="9546"/>
                    <a:pt x="3454" y="10679"/>
                  </a:cubicBezTo>
                  <a:cubicBezTo>
                    <a:pt x="2723" y="11510"/>
                    <a:pt x="1863" y="12141"/>
                    <a:pt x="1333" y="13158"/>
                  </a:cubicBezTo>
                  <a:cubicBezTo>
                    <a:pt x="1251" y="13313"/>
                    <a:pt x="1230" y="13408"/>
                    <a:pt x="1190" y="13408"/>
                  </a:cubicBezTo>
                  <a:cubicBezTo>
                    <a:pt x="1160" y="13408"/>
                    <a:pt x="1119" y="13353"/>
                    <a:pt x="1032" y="13230"/>
                  </a:cubicBezTo>
                  <a:cubicBezTo>
                    <a:pt x="788" y="12872"/>
                    <a:pt x="631" y="12470"/>
                    <a:pt x="530" y="12055"/>
                  </a:cubicBezTo>
                  <a:cubicBezTo>
                    <a:pt x="416" y="11424"/>
                    <a:pt x="459" y="10779"/>
                    <a:pt x="674" y="10163"/>
                  </a:cubicBezTo>
                  <a:cubicBezTo>
                    <a:pt x="1061" y="8873"/>
                    <a:pt x="2150" y="7454"/>
                    <a:pt x="3569" y="7296"/>
                  </a:cubicBezTo>
                  <a:close/>
                  <a:moveTo>
                    <a:pt x="3755" y="11868"/>
                  </a:moveTo>
                  <a:lnTo>
                    <a:pt x="3755" y="11868"/>
                  </a:lnTo>
                  <a:cubicBezTo>
                    <a:pt x="4429" y="11940"/>
                    <a:pt x="4845" y="12212"/>
                    <a:pt x="5160" y="12857"/>
                  </a:cubicBezTo>
                  <a:cubicBezTo>
                    <a:pt x="5418" y="13431"/>
                    <a:pt x="5547" y="14047"/>
                    <a:pt x="5547" y="14677"/>
                  </a:cubicBezTo>
                  <a:cubicBezTo>
                    <a:pt x="5575" y="16154"/>
                    <a:pt x="5160" y="17501"/>
                    <a:pt x="5633" y="18877"/>
                  </a:cubicBezTo>
                  <a:cubicBezTo>
                    <a:pt x="4787" y="17974"/>
                    <a:pt x="3755" y="17257"/>
                    <a:pt x="2895" y="16354"/>
                  </a:cubicBezTo>
                  <a:cubicBezTo>
                    <a:pt x="1663" y="15050"/>
                    <a:pt x="2179" y="12972"/>
                    <a:pt x="3526" y="12012"/>
                  </a:cubicBezTo>
                  <a:cubicBezTo>
                    <a:pt x="3641" y="13531"/>
                    <a:pt x="3942" y="15021"/>
                    <a:pt x="4386" y="16469"/>
                  </a:cubicBezTo>
                  <a:cubicBezTo>
                    <a:pt x="4403" y="16497"/>
                    <a:pt x="4430" y="16510"/>
                    <a:pt x="4457" y="16510"/>
                  </a:cubicBezTo>
                  <a:cubicBezTo>
                    <a:pt x="4499" y="16510"/>
                    <a:pt x="4538" y="16479"/>
                    <a:pt x="4529" y="16426"/>
                  </a:cubicBezTo>
                  <a:cubicBezTo>
                    <a:pt x="4228" y="14892"/>
                    <a:pt x="3913" y="13416"/>
                    <a:pt x="3755" y="11868"/>
                  </a:cubicBezTo>
                  <a:close/>
                  <a:moveTo>
                    <a:pt x="5346" y="1"/>
                  </a:moveTo>
                  <a:cubicBezTo>
                    <a:pt x="5189" y="402"/>
                    <a:pt x="5031" y="789"/>
                    <a:pt x="4888" y="1205"/>
                  </a:cubicBezTo>
                  <a:cubicBezTo>
                    <a:pt x="4404" y="888"/>
                    <a:pt x="3935" y="747"/>
                    <a:pt x="3484" y="747"/>
                  </a:cubicBezTo>
                  <a:cubicBezTo>
                    <a:pt x="2652" y="747"/>
                    <a:pt x="1883" y="1225"/>
                    <a:pt x="1204" y="1950"/>
                  </a:cubicBezTo>
                  <a:cubicBezTo>
                    <a:pt x="72" y="3154"/>
                    <a:pt x="29" y="4774"/>
                    <a:pt x="401" y="6293"/>
                  </a:cubicBezTo>
                  <a:cubicBezTo>
                    <a:pt x="417" y="6346"/>
                    <a:pt x="472" y="6379"/>
                    <a:pt x="521" y="6379"/>
                  </a:cubicBezTo>
                  <a:cubicBezTo>
                    <a:pt x="564" y="6379"/>
                    <a:pt x="602" y="6353"/>
                    <a:pt x="602" y="6293"/>
                  </a:cubicBezTo>
                  <a:cubicBezTo>
                    <a:pt x="631" y="5189"/>
                    <a:pt x="1964" y="4559"/>
                    <a:pt x="2809" y="4100"/>
                  </a:cubicBezTo>
                  <a:cubicBezTo>
                    <a:pt x="3211" y="3871"/>
                    <a:pt x="3569" y="3584"/>
                    <a:pt x="3856" y="3240"/>
                  </a:cubicBezTo>
                  <a:cubicBezTo>
                    <a:pt x="4300" y="2738"/>
                    <a:pt x="4415" y="2094"/>
                    <a:pt x="4744" y="1535"/>
                  </a:cubicBezTo>
                  <a:cubicBezTo>
                    <a:pt x="4759" y="1549"/>
                    <a:pt x="4759" y="1549"/>
                    <a:pt x="4773" y="1549"/>
                  </a:cubicBezTo>
                  <a:cubicBezTo>
                    <a:pt x="4744" y="1635"/>
                    <a:pt x="4701" y="1735"/>
                    <a:pt x="4673" y="1821"/>
                  </a:cubicBezTo>
                  <a:cubicBezTo>
                    <a:pt x="4515" y="2122"/>
                    <a:pt x="4429" y="2452"/>
                    <a:pt x="4400" y="2781"/>
                  </a:cubicBezTo>
                  <a:cubicBezTo>
                    <a:pt x="4142" y="3713"/>
                    <a:pt x="3927" y="4659"/>
                    <a:pt x="3784" y="5605"/>
                  </a:cubicBezTo>
                  <a:cubicBezTo>
                    <a:pt x="3698" y="6092"/>
                    <a:pt x="3641" y="6594"/>
                    <a:pt x="3583" y="7081"/>
                  </a:cubicBezTo>
                  <a:cubicBezTo>
                    <a:pt x="2107" y="7210"/>
                    <a:pt x="1089" y="8572"/>
                    <a:pt x="559" y="9862"/>
                  </a:cubicBezTo>
                  <a:cubicBezTo>
                    <a:pt x="0" y="11209"/>
                    <a:pt x="258" y="12614"/>
                    <a:pt x="1161" y="13732"/>
                  </a:cubicBezTo>
                  <a:cubicBezTo>
                    <a:pt x="1180" y="13757"/>
                    <a:pt x="1210" y="13768"/>
                    <a:pt x="1240" y="13768"/>
                  </a:cubicBezTo>
                  <a:cubicBezTo>
                    <a:pt x="1278" y="13768"/>
                    <a:pt x="1317" y="13749"/>
                    <a:pt x="1333" y="13717"/>
                  </a:cubicBezTo>
                  <a:cubicBezTo>
                    <a:pt x="1749" y="12542"/>
                    <a:pt x="2666" y="11811"/>
                    <a:pt x="3454" y="10937"/>
                  </a:cubicBezTo>
                  <a:cubicBezTo>
                    <a:pt x="3469" y="11223"/>
                    <a:pt x="3497" y="11510"/>
                    <a:pt x="3512" y="11782"/>
                  </a:cubicBezTo>
                  <a:cubicBezTo>
                    <a:pt x="2379" y="12528"/>
                    <a:pt x="1720" y="13947"/>
                    <a:pt x="2121" y="15294"/>
                  </a:cubicBezTo>
                  <a:cubicBezTo>
                    <a:pt x="2666" y="17128"/>
                    <a:pt x="4773" y="18060"/>
                    <a:pt x="5905" y="19493"/>
                  </a:cubicBezTo>
                  <a:cubicBezTo>
                    <a:pt x="5926" y="19518"/>
                    <a:pt x="5954" y="19529"/>
                    <a:pt x="5983" y="19529"/>
                  </a:cubicBezTo>
                  <a:cubicBezTo>
                    <a:pt x="6051" y="19529"/>
                    <a:pt x="6118" y="19468"/>
                    <a:pt x="6077" y="19407"/>
                  </a:cubicBezTo>
                  <a:cubicBezTo>
                    <a:pt x="5045" y="17530"/>
                    <a:pt x="6005" y="15552"/>
                    <a:pt x="5575" y="13588"/>
                  </a:cubicBezTo>
                  <a:cubicBezTo>
                    <a:pt x="5419" y="12846"/>
                    <a:pt x="4872" y="11748"/>
                    <a:pt x="4020" y="11748"/>
                  </a:cubicBezTo>
                  <a:cubicBezTo>
                    <a:pt x="3935" y="11748"/>
                    <a:pt x="3847" y="11759"/>
                    <a:pt x="3755" y="11782"/>
                  </a:cubicBezTo>
                  <a:cubicBezTo>
                    <a:pt x="3727" y="11524"/>
                    <a:pt x="3712" y="11281"/>
                    <a:pt x="3698" y="11023"/>
                  </a:cubicBezTo>
                  <a:cubicBezTo>
                    <a:pt x="3684" y="10908"/>
                    <a:pt x="3684" y="10793"/>
                    <a:pt x="3684" y="10664"/>
                  </a:cubicBezTo>
                  <a:cubicBezTo>
                    <a:pt x="3870" y="10449"/>
                    <a:pt x="4042" y="10220"/>
                    <a:pt x="4200" y="9976"/>
                  </a:cubicBezTo>
                  <a:cubicBezTo>
                    <a:pt x="4515" y="9460"/>
                    <a:pt x="4544" y="8815"/>
                    <a:pt x="4271" y="8271"/>
                  </a:cubicBezTo>
                  <a:lnTo>
                    <a:pt x="4271" y="8271"/>
                  </a:lnTo>
                  <a:cubicBezTo>
                    <a:pt x="4601" y="8772"/>
                    <a:pt x="5045" y="9174"/>
                    <a:pt x="5575" y="9460"/>
                  </a:cubicBezTo>
                  <a:cubicBezTo>
                    <a:pt x="6751" y="10134"/>
                    <a:pt x="8141" y="10277"/>
                    <a:pt x="9144" y="11252"/>
                  </a:cubicBezTo>
                  <a:cubicBezTo>
                    <a:pt x="9172" y="11276"/>
                    <a:pt x="9203" y="11286"/>
                    <a:pt x="9233" y="11286"/>
                  </a:cubicBezTo>
                  <a:cubicBezTo>
                    <a:pt x="9330" y="11286"/>
                    <a:pt x="9418" y="11182"/>
                    <a:pt x="9331" y="11094"/>
                  </a:cubicBezTo>
                  <a:cubicBezTo>
                    <a:pt x="8585" y="10435"/>
                    <a:pt x="7912" y="9776"/>
                    <a:pt x="7496" y="8858"/>
                  </a:cubicBezTo>
                  <a:cubicBezTo>
                    <a:pt x="7367" y="8543"/>
                    <a:pt x="7267" y="8214"/>
                    <a:pt x="7138" y="7913"/>
                  </a:cubicBezTo>
                  <a:lnTo>
                    <a:pt x="7138" y="7913"/>
                  </a:lnTo>
                  <a:cubicBezTo>
                    <a:pt x="7338" y="8171"/>
                    <a:pt x="7482" y="8457"/>
                    <a:pt x="7611" y="8744"/>
                  </a:cubicBezTo>
                  <a:cubicBezTo>
                    <a:pt x="7630" y="8801"/>
                    <a:pt x="7675" y="8827"/>
                    <a:pt x="7721" y="8827"/>
                  </a:cubicBezTo>
                  <a:cubicBezTo>
                    <a:pt x="7778" y="8827"/>
                    <a:pt x="7838" y="8787"/>
                    <a:pt x="7854" y="8715"/>
                  </a:cubicBezTo>
                  <a:cubicBezTo>
                    <a:pt x="7983" y="6952"/>
                    <a:pt x="8299" y="4329"/>
                    <a:pt x="7410" y="2738"/>
                  </a:cubicBezTo>
                  <a:cubicBezTo>
                    <a:pt x="7754" y="2179"/>
                    <a:pt x="8026" y="1578"/>
                    <a:pt x="8227" y="933"/>
                  </a:cubicBezTo>
                  <a:cubicBezTo>
                    <a:pt x="8313" y="632"/>
                    <a:pt x="8356" y="316"/>
                    <a:pt x="8342" y="1"/>
                  </a:cubicBezTo>
                  <a:lnTo>
                    <a:pt x="8141" y="1"/>
                  </a:lnTo>
                  <a:cubicBezTo>
                    <a:pt x="8112" y="589"/>
                    <a:pt x="7969" y="1162"/>
                    <a:pt x="7711" y="1692"/>
                  </a:cubicBezTo>
                  <a:cubicBezTo>
                    <a:pt x="7582" y="1979"/>
                    <a:pt x="7439" y="2265"/>
                    <a:pt x="7267" y="2538"/>
                  </a:cubicBezTo>
                  <a:cubicBezTo>
                    <a:pt x="7238" y="2595"/>
                    <a:pt x="7195" y="2667"/>
                    <a:pt x="7152" y="2738"/>
                  </a:cubicBezTo>
                  <a:cubicBezTo>
                    <a:pt x="6808" y="3283"/>
                    <a:pt x="6435" y="3799"/>
                    <a:pt x="6077" y="4329"/>
                  </a:cubicBezTo>
                  <a:cubicBezTo>
                    <a:pt x="6120" y="3441"/>
                    <a:pt x="5934" y="2581"/>
                    <a:pt x="5805" y="1707"/>
                  </a:cubicBezTo>
                  <a:cubicBezTo>
                    <a:pt x="5790" y="1635"/>
                    <a:pt x="5790" y="1549"/>
                    <a:pt x="5776" y="1477"/>
                  </a:cubicBezTo>
                  <a:cubicBezTo>
                    <a:pt x="5747" y="1248"/>
                    <a:pt x="5719" y="1019"/>
                    <a:pt x="5704" y="789"/>
                  </a:cubicBezTo>
                  <a:cubicBezTo>
                    <a:pt x="5690" y="531"/>
                    <a:pt x="5690" y="259"/>
                    <a:pt x="5719" y="1"/>
                  </a:cubicBezTo>
                  <a:lnTo>
                    <a:pt x="5547" y="1"/>
                  </a:lnTo>
                  <a:cubicBezTo>
                    <a:pt x="5547" y="30"/>
                    <a:pt x="5532" y="58"/>
                    <a:pt x="5532" y="87"/>
                  </a:cubicBezTo>
                  <a:cubicBezTo>
                    <a:pt x="5475" y="531"/>
                    <a:pt x="5475" y="976"/>
                    <a:pt x="5532" y="1420"/>
                  </a:cubicBezTo>
                  <a:cubicBezTo>
                    <a:pt x="5346" y="1391"/>
                    <a:pt x="5160" y="1363"/>
                    <a:pt x="4974" y="1363"/>
                  </a:cubicBezTo>
                  <a:cubicBezTo>
                    <a:pt x="5131" y="904"/>
                    <a:pt x="5303" y="445"/>
                    <a:pt x="5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6189441" y="-19"/>
              <a:ext cx="99610" cy="30428"/>
            </a:xfrm>
            <a:custGeom>
              <a:rect b="b" l="l" r="r" t="t"/>
              <a:pathLst>
                <a:path extrusionOk="0" h="943" w="3087">
                  <a:moveTo>
                    <a:pt x="320" y="1"/>
                  </a:moveTo>
                  <a:cubicBezTo>
                    <a:pt x="220" y="259"/>
                    <a:pt x="120" y="517"/>
                    <a:pt x="34" y="775"/>
                  </a:cubicBezTo>
                  <a:cubicBezTo>
                    <a:pt x="1" y="863"/>
                    <a:pt x="69" y="942"/>
                    <a:pt x="148" y="942"/>
                  </a:cubicBezTo>
                  <a:cubicBezTo>
                    <a:pt x="172" y="942"/>
                    <a:pt x="197" y="935"/>
                    <a:pt x="220" y="918"/>
                  </a:cubicBezTo>
                  <a:cubicBezTo>
                    <a:pt x="1066" y="316"/>
                    <a:pt x="2098" y="245"/>
                    <a:pt x="3087" y="1"/>
                  </a:cubicBezTo>
                  <a:lnTo>
                    <a:pt x="2270" y="1"/>
                  </a:lnTo>
                  <a:cubicBezTo>
                    <a:pt x="1596" y="116"/>
                    <a:pt x="965" y="202"/>
                    <a:pt x="363" y="546"/>
                  </a:cubicBezTo>
                  <a:cubicBezTo>
                    <a:pt x="435" y="359"/>
                    <a:pt x="507" y="173"/>
                    <a:pt x="5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9007458" y="919411"/>
              <a:ext cx="3743" cy="6486"/>
            </a:xfrm>
            <a:custGeom>
              <a:rect b="b" l="l" r="r" t="t"/>
              <a:pathLst>
                <a:path extrusionOk="0" h="201" w="116">
                  <a:moveTo>
                    <a:pt x="87" y="0"/>
                  </a:moveTo>
                  <a:cubicBezTo>
                    <a:pt x="58" y="29"/>
                    <a:pt x="44" y="72"/>
                    <a:pt x="15" y="100"/>
                  </a:cubicBezTo>
                  <a:cubicBezTo>
                    <a:pt x="15" y="129"/>
                    <a:pt x="1" y="172"/>
                    <a:pt x="1" y="201"/>
                  </a:cubicBezTo>
                  <a:cubicBezTo>
                    <a:pt x="30" y="186"/>
                    <a:pt x="73" y="158"/>
                    <a:pt x="87" y="129"/>
                  </a:cubicBezTo>
                  <a:cubicBezTo>
                    <a:pt x="101" y="100"/>
                    <a:pt x="101" y="86"/>
                    <a:pt x="101" y="72"/>
                  </a:cubicBezTo>
                  <a:cubicBezTo>
                    <a:pt x="116" y="43"/>
                    <a:pt x="101" y="14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9007942" y="918927"/>
              <a:ext cx="2323" cy="3743"/>
            </a:xfrm>
            <a:custGeom>
              <a:rect b="b" l="l" r="r" t="t"/>
              <a:pathLst>
                <a:path extrusionOk="0" h="116" w="72">
                  <a:moveTo>
                    <a:pt x="58" y="1"/>
                  </a:moveTo>
                  <a:cubicBezTo>
                    <a:pt x="44" y="29"/>
                    <a:pt x="16" y="57"/>
                    <a:pt x="15" y="99"/>
                  </a:cubicBezTo>
                  <a:lnTo>
                    <a:pt x="15" y="99"/>
                  </a:lnTo>
                  <a:cubicBezTo>
                    <a:pt x="35" y="72"/>
                    <a:pt x="48" y="39"/>
                    <a:pt x="72" y="15"/>
                  </a:cubicBezTo>
                  <a:cubicBezTo>
                    <a:pt x="72" y="15"/>
                    <a:pt x="72" y="1"/>
                    <a:pt x="58" y="1"/>
                  </a:cubicBezTo>
                  <a:close/>
                  <a:moveTo>
                    <a:pt x="15" y="99"/>
                  </a:moveTo>
                  <a:cubicBezTo>
                    <a:pt x="10" y="105"/>
                    <a:pt x="5" y="110"/>
                    <a:pt x="0" y="115"/>
                  </a:cubicBezTo>
                  <a:cubicBezTo>
                    <a:pt x="15" y="115"/>
                    <a:pt x="15" y="101"/>
                    <a:pt x="15" y="101"/>
                  </a:cubicBezTo>
                  <a:cubicBezTo>
                    <a:pt x="15" y="100"/>
                    <a:pt x="15" y="99"/>
                    <a:pt x="15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9010233" y="916249"/>
              <a:ext cx="3614" cy="5485"/>
            </a:xfrm>
            <a:custGeom>
              <a:rect b="b" l="l" r="r" t="t"/>
              <a:pathLst>
                <a:path extrusionOk="0" h="170" w="112">
                  <a:moveTo>
                    <a:pt x="76" y="0"/>
                  </a:moveTo>
                  <a:cubicBezTo>
                    <a:pt x="69" y="0"/>
                    <a:pt x="62" y="4"/>
                    <a:pt x="58" y="12"/>
                  </a:cubicBezTo>
                  <a:cubicBezTo>
                    <a:pt x="44" y="41"/>
                    <a:pt x="15" y="69"/>
                    <a:pt x="1" y="98"/>
                  </a:cubicBezTo>
                  <a:cubicBezTo>
                    <a:pt x="15" y="112"/>
                    <a:pt x="30" y="141"/>
                    <a:pt x="30" y="170"/>
                  </a:cubicBezTo>
                  <a:cubicBezTo>
                    <a:pt x="44" y="127"/>
                    <a:pt x="73" y="84"/>
                    <a:pt x="101" y="41"/>
                  </a:cubicBezTo>
                  <a:cubicBezTo>
                    <a:pt x="111" y="20"/>
                    <a:pt x="93" y="0"/>
                    <a:pt x="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2"/>
            <p:cNvSpPr/>
            <p:nvPr/>
          </p:nvSpPr>
          <p:spPr>
            <a:xfrm>
              <a:off x="7228325" y="54577"/>
              <a:ext cx="4195" cy="839"/>
            </a:xfrm>
            <a:custGeom>
              <a:rect b="b" l="l" r="r" t="t"/>
              <a:pathLst>
                <a:path extrusionOk="0" h="26" w="130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22"/>
                    <a:pt x="32" y="25"/>
                    <a:pt x="52" y="25"/>
                  </a:cubicBezTo>
                  <a:cubicBezTo>
                    <a:pt x="72" y="25"/>
                    <a:pt x="93" y="22"/>
                    <a:pt x="115" y="15"/>
                  </a:cubicBezTo>
                  <a:lnTo>
                    <a:pt x="129" y="15"/>
                  </a:lnTo>
                  <a:cubicBezTo>
                    <a:pt x="86" y="15"/>
                    <a:pt x="43" y="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2"/>
            <p:cNvSpPr/>
            <p:nvPr/>
          </p:nvSpPr>
          <p:spPr>
            <a:xfrm>
              <a:off x="7228325" y="52706"/>
              <a:ext cx="6970" cy="2356"/>
            </a:xfrm>
            <a:custGeom>
              <a:rect b="b" l="l" r="r" t="t"/>
              <a:pathLst>
                <a:path extrusionOk="0" h="73" w="216">
                  <a:moveTo>
                    <a:pt x="115" y="1"/>
                  </a:moveTo>
                  <a:cubicBezTo>
                    <a:pt x="101" y="1"/>
                    <a:pt x="72" y="1"/>
                    <a:pt x="58" y="15"/>
                  </a:cubicBezTo>
                  <a:cubicBezTo>
                    <a:pt x="29" y="15"/>
                    <a:pt x="15" y="44"/>
                    <a:pt x="0" y="58"/>
                  </a:cubicBezTo>
                  <a:cubicBezTo>
                    <a:pt x="43" y="73"/>
                    <a:pt x="86" y="73"/>
                    <a:pt x="129" y="73"/>
                  </a:cubicBezTo>
                  <a:cubicBezTo>
                    <a:pt x="158" y="58"/>
                    <a:pt x="187" y="58"/>
                    <a:pt x="215" y="44"/>
                  </a:cubicBezTo>
                  <a:cubicBezTo>
                    <a:pt x="187" y="15"/>
                    <a:pt x="158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2"/>
            <p:cNvSpPr/>
            <p:nvPr/>
          </p:nvSpPr>
          <p:spPr>
            <a:xfrm>
              <a:off x="7230164" y="52706"/>
              <a:ext cx="1872" cy="516"/>
            </a:xfrm>
            <a:custGeom>
              <a:rect b="b" l="l" r="r" t="t"/>
              <a:pathLst>
                <a:path extrusionOk="0" h="16" w="58">
                  <a:moveTo>
                    <a:pt x="58" y="1"/>
                  </a:moveTo>
                  <a:cubicBezTo>
                    <a:pt x="29" y="1"/>
                    <a:pt x="15" y="1"/>
                    <a:pt x="1" y="15"/>
                  </a:cubicBezTo>
                  <a:cubicBezTo>
                    <a:pt x="15" y="1"/>
                    <a:pt x="44" y="1"/>
                    <a:pt x="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2"/>
            <p:cNvSpPr/>
            <p:nvPr/>
          </p:nvSpPr>
          <p:spPr>
            <a:xfrm>
              <a:off x="8520025" y="292099"/>
              <a:ext cx="623892" cy="518184"/>
            </a:xfrm>
            <a:custGeom>
              <a:rect b="b" l="l" r="r" t="t"/>
              <a:pathLst>
                <a:path extrusionOk="0" h="16059" w="19335">
                  <a:moveTo>
                    <a:pt x="10377" y="101"/>
                  </a:moveTo>
                  <a:cubicBezTo>
                    <a:pt x="10592" y="101"/>
                    <a:pt x="10814" y="135"/>
                    <a:pt x="11036" y="192"/>
                  </a:cubicBezTo>
                  <a:cubicBezTo>
                    <a:pt x="11036" y="207"/>
                    <a:pt x="11036" y="207"/>
                    <a:pt x="11051" y="221"/>
                  </a:cubicBezTo>
                  <a:cubicBezTo>
                    <a:pt x="11825" y="1067"/>
                    <a:pt x="12556" y="1970"/>
                    <a:pt x="13330" y="2830"/>
                  </a:cubicBezTo>
                  <a:cubicBezTo>
                    <a:pt x="13659" y="3202"/>
                    <a:pt x="14018" y="3589"/>
                    <a:pt x="14405" y="3962"/>
                  </a:cubicBezTo>
                  <a:cubicBezTo>
                    <a:pt x="13803" y="3561"/>
                    <a:pt x="13172" y="3202"/>
                    <a:pt x="12570" y="2801"/>
                  </a:cubicBezTo>
                  <a:cubicBezTo>
                    <a:pt x="11481" y="2084"/>
                    <a:pt x="10391" y="1325"/>
                    <a:pt x="9331" y="551"/>
                  </a:cubicBezTo>
                  <a:lnTo>
                    <a:pt x="9317" y="551"/>
                  </a:lnTo>
                  <a:cubicBezTo>
                    <a:pt x="9360" y="479"/>
                    <a:pt x="9417" y="436"/>
                    <a:pt x="9474" y="379"/>
                  </a:cubicBezTo>
                  <a:cubicBezTo>
                    <a:pt x="9742" y="180"/>
                    <a:pt x="10051" y="101"/>
                    <a:pt x="10377" y="101"/>
                  </a:cubicBezTo>
                  <a:close/>
                  <a:moveTo>
                    <a:pt x="11137" y="221"/>
                  </a:moveTo>
                  <a:lnTo>
                    <a:pt x="11137" y="221"/>
                  </a:lnTo>
                  <a:cubicBezTo>
                    <a:pt x="11911" y="450"/>
                    <a:pt x="12685" y="952"/>
                    <a:pt x="13186" y="1310"/>
                  </a:cubicBezTo>
                  <a:cubicBezTo>
                    <a:pt x="14433" y="2199"/>
                    <a:pt x="15193" y="3432"/>
                    <a:pt x="15738" y="4822"/>
                  </a:cubicBezTo>
                  <a:cubicBezTo>
                    <a:pt x="15738" y="4836"/>
                    <a:pt x="15723" y="4836"/>
                    <a:pt x="15709" y="4851"/>
                  </a:cubicBezTo>
                  <a:cubicBezTo>
                    <a:pt x="15680" y="4836"/>
                    <a:pt x="15652" y="4822"/>
                    <a:pt x="15623" y="4808"/>
                  </a:cubicBezTo>
                  <a:cubicBezTo>
                    <a:pt x="14863" y="4120"/>
                    <a:pt x="14104" y="3489"/>
                    <a:pt x="13401" y="2744"/>
                  </a:cubicBezTo>
                  <a:cubicBezTo>
                    <a:pt x="12642" y="1912"/>
                    <a:pt x="11925" y="1038"/>
                    <a:pt x="11137" y="221"/>
                  </a:cubicBezTo>
                  <a:close/>
                  <a:moveTo>
                    <a:pt x="9274" y="608"/>
                  </a:moveTo>
                  <a:cubicBezTo>
                    <a:pt x="9274" y="608"/>
                    <a:pt x="9274" y="608"/>
                    <a:pt x="9274" y="622"/>
                  </a:cubicBezTo>
                  <a:cubicBezTo>
                    <a:pt x="10320" y="1425"/>
                    <a:pt x="11409" y="2170"/>
                    <a:pt x="12498" y="2901"/>
                  </a:cubicBezTo>
                  <a:cubicBezTo>
                    <a:pt x="13244" y="3389"/>
                    <a:pt x="13989" y="3933"/>
                    <a:pt x="14763" y="4421"/>
                  </a:cubicBezTo>
                  <a:cubicBezTo>
                    <a:pt x="14075" y="4105"/>
                    <a:pt x="13373" y="3790"/>
                    <a:pt x="12685" y="3460"/>
                  </a:cubicBezTo>
                  <a:cubicBezTo>
                    <a:pt x="11681" y="2959"/>
                    <a:pt x="10750" y="2357"/>
                    <a:pt x="9789" y="1798"/>
                  </a:cubicBezTo>
                  <a:cubicBezTo>
                    <a:pt x="9785" y="1796"/>
                    <a:pt x="9781" y="1795"/>
                    <a:pt x="9778" y="1795"/>
                  </a:cubicBezTo>
                  <a:cubicBezTo>
                    <a:pt x="9754" y="1795"/>
                    <a:pt x="9736" y="1828"/>
                    <a:pt x="9761" y="1841"/>
                  </a:cubicBezTo>
                  <a:cubicBezTo>
                    <a:pt x="10621" y="2443"/>
                    <a:pt x="11524" y="2973"/>
                    <a:pt x="12441" y="3460"/>
                  </a:cubicBezTo>
                  <a:cubicBezTo>
                    <a:pt x="13401" y="3933"/>
                    <a:pt x="14376" y="4363"/>
                    <a:pt x="15351" y="4765"/>
                  </a:cubicBezTo>
                  <a:cubicBezTo>
                    <a:pt x="15437" y="4808"/>
                    <a:pt x="15508" y="4851"/>
                    <a:pt x="15594" y="4894"/>
                  </a:cubicBezTo>
                  <a:cubicBezTo>
                    <a:pt x="15206" y="4970"/>
                    <a:pt x="14828" y="5007"/>
                    <a:pt x="14458" y="5007"/>
                  </a:cubicBezTo>
                  <a:cubicBezTo>
                    <a:pt x="13160" y="5007"/>
                    <a:pt x="11969" y="4545"/>
                    <a:pt x="10864" y="3675"/>
                  </a:cubicBezTo>
                  <a:lnTo>
                    <a:pt x="10879" y="3675"/>
                  </a:lnTo>
                  <a:cubicBezTo>
                    <a:pt x="10248" y="3174"/>
                    <a:pt x="8643" y="1525"/>
                    <a:pt x="9274" y="608"/>
                  </a:cubicBezTo>
                  <a:close/>
                  <a:moveTo>
                    <a:pt x="7109" y="3948"/>
                  </a:moveTo>
                  <a:lnTo>
                    <a:pt x="7109" y="3948"/>
                  </a:lnTo>
                  <a:cubicBezTo>
                    <a:pt x="7453" y="3962"/>
                    <a:pt x="7783" y="4019"/>
                    <a:pt x="8098" y="4091"/>
                  </a:cubicBezTo>
                  <a:cubicBezTo>
                    <a:pt x="9130" y="4320"/>
                    <a:pt x="10033" y="4922"/>
                    <a:pt x="10893" y="5553"/>
                  </a:cubicBezTo>
                  <a:cubicBezTo>
                    <a:pt x="10234" y="5209"/>
                    <a:pt x="9560" y="4908"/>
                    <a:pt x="8858" y="4664"/>
                  </a:cubicBezTo>
                  <a:cubicBezTo>
                    <a:pt x="8285" y="4435"/>
                    <a:pt x="7711" y="4134"/>
                    <a:pt x="7109" y="3948"/>
                  </a:cubicBezTo>
                  <a:close/>
                  <a:moveTo>
                    <a:pt x="6781" y="3933"/>
                  </a:moveTo>
                  <a:cubicBezTo>
                    <a:pt x="6809" y="3933"/>
                    <a:pt x="6837" y="3933"/>
                    <a:pt x="6866" y="3933"/>
                  </a:cubicBezTo>
                  <a:cubicBezTo>
                    <a:pt x="7597" y="4148"/>
                    <a:pt x="8313" y="4550"/>
                    <a:pt x="9016" y="4822"/>
                  </a:cubicBezTo>
                  <a:cubicBezTo>
                    <a:pt x="9703" y="5080"/>
                    <a:pt x="10363" y="5381"/>
                    <a:pt x="11036" y="5667"/>
                  </a:cubicBezTo>
                  <a:cubicBezTo>
                    <a:pt x="9789" y="5524"/>
                    <a:pt x="8571" y="5252"/>
                    <a:pt x="7324" y="5094"/>
                  </a:cubicBezTo>
                  <a:cubicBezTo>
                    <a:pt x="6269" y="4967"/>
                    <a:pt x="5135" y="4738"/>
                    <a:pt x="4042" y="4738"/>
                  </a:cubicBezTo>
                  <a:cubicBezTo>
                    <a:pt x="3903" y="4738"/>
                    <a:pt x="3764" y="4742"/>
                    <a:pt x="3626" y="4750"/>
                  </a:cubicBezTo>
                  <a:cubicBezTo>
                    <a:pt x="4591" y="4205"/>
                    <a:pt x="5678" y="3933"/>
                    <a:pt x="6781" y="3933"/>
                  </a:cubicBezTo>
                  <a:close/>
                  <a:moveTo>
                    <a:pt x="3483" y="4851"/>
                  </a:moveTo>
                  <a:cubicBezTo>
                    <a:pt x="3483" y="4851"/>
                    <a:pt x="3497" y="4865"/>
                    <a:pt x="3512" y="4865"/>
                  </a:cubicBezTo>
                  <a:cubicBezTo>
                    <a:pt x="4859" y="4937"/>
                    <a:pt x="6192" y="5109"/>
                    <a:pt x="7525" y="5266"/>
                  </a:cubicBezTo>
                  <a:cubicBezTo>
                    <a:pt x="8242" y="5352"/>
                    <a:pt x="8973" y="5467"/>
                    <a:pt x="9689" y="5567"/>
                  </a:cubicBezTo>
                  <a:cubicBezTo>
                    <a:pt x="10052" y="5630"/>
                    <a:pt x="10426" y="5747"/>
                    <a:pt x="10802" y="5747"/>
                  </a:cubicBezTo>
                  <a:cubicBezTo>
                    <a:pt x="10856" y="5747"/>
                    <a:pt x="10910" y="5745"/>
                    <a:pt x="10965" y="5739"/>
                  </a:cubicBezTo>
                  <a:lnTo>
                    <a:pt x="10965" y="5739"/>
                  </a:lnTo>
                  <a:cubicBezTo>
                    <a:pt x="10462" y="5842"/>
                    <a:pt x="9949" y="5873"/>
                    <a:pt x="9433" y="5873"/>
                  </a:cubicBezTo>
                  <a:cubicBezTo>
                    <a:pt x="8621" y="5873"/>
                    <a:pt x="7800" y="5796"/>
                    <a:pt x="6992" y="5796"/>
                  </a:cubicBezTo>
                  <a:cubicBezTo>
                    <a:pt x="6950" y="5796"/>
                    <a:pt x="6908" y="5796"/>
                    <a:pt x="6866" y="5796"/>
                  </a:cubicBezTo>
                  <a:cubicBezTo>
                    <a:pt x="5404" y="5811"/>
                    <a:pt x="3942" y="5925"/>
                    <a:pt x="2494" y="6155"/>
                  </a:cubicBezTo>
                  <a:cubicBezTo>
                    <a:pt x="2509" y="6040"/>
                    <a:pt x="2537" y="5925"/>
                    <a:pt x="2580" y="5825"/>
                  </a:cubicBezTo>
                  <a:cubicBezTo>
                    <a:pt x="2781" y="5424"/>
                    <a:pt x="3096" y="5080"/>
                    <a:pt x="3483" y="4851"/>
                  </a:cubicBezTo>
                  <a:close/>
                  <a:moveTo>
                    <a:pt x="6880" y="5882"/>
                  </a:moveTo>
                  <a:cubicBezTo>
                    <a:pt x="7554" y="5882"/>
                    <a:pt x="8256" y="5940"/>
                    <a:pt x="8958" y="5954"/>
                  </a:cubicBezTo>
                  <a:cubicBezTo>
                    <a:pt x="8901" y="5968"/>
                    <a:pt x="8844" y="5968"/>
                    <a:pt x="8786" y="5968"/>
                  </a:cubicBezTo>
                  <a:cubicBezTo>
                    <a:pt x="8762" y="5968"/>
                    <a:pt x="8758" y="6000"/>
                    <a:pt x="8776" y="6000"/>
                  </a:cubicBezTo>
                  <a:cubicBezTo>
                    <a:pt x="8779" y="6000"/>
                    <a:pt x="8782" y="5999"/>
                    <a:pt x="8786" y="5997"/>
                  </a:cubicBezTo>
                  <a:cubicBezTo>
                    <a:pt x="9059" y="5997"/>
                    <a:pt x="9331" y="5983"/>
                    <a:pt x="9617" y="5968"/>
                  </a:cubicBezTo>
                  <a:lnTo>
                    <a:pt x="9646" y="5968"/>
                  </a:lnTo>
                  <a:cubicBezTo>
                    <a:pt x="8801" y="6126"/>
                    <a:pt x="7955" y="6298"/>
                    <a:pt x="7109" y="6499"/>
                  </a:cubicBezTo>
                  <a:cubicBezTo>
                    <a:pt x="6378" y="6656"/>
                    <a:pt x="5647" y="6843"/>
                    <a:pt x="4916" y="6957"/>
                  </a:cubicBezTo>
                  <a:cubicBezTo>
                    <a:pt x="4357" y="7043"/>
                    <a:pt x="3813" y="7072"/>
                    <a:pt x="3282" y="7287"/>
                  </a:cubicBezTo>
                  <a:cubicBezTo>
                    <a:pt x="2867" y="7029"/>
                    <a:pt x="2494" y="6671"/>
                    <a:pt x="2494" y="6212"/>
                  </a:cubicBezTo>
                  <a:cubicBezTo>
                    <a:pt x="3956" y="6026"/>
                    <a:pt x="5418" y="5911"/>
                    <a:pt x="6880" y="5882"/>
                  </a:cubicBezTo>
                  <a:close/>
                  <a:moveTo>
                    <a:pt x="10922" y="5882"/>
                  </a:moveTo>
                  <a:cubicBezTo>
                    <a:pt x="9961" y="6284"/>
                    <a:pt x="9001" y="6699"/>
                    <a:pt x="8012" y="7058"/>
                  </a:cubicBezTo>
                  <a:cubicBezTo>
                    <a:pt x="7095" y="7402"/>
                    <a:pt x="6049" y="7531"/>
                    <a:pt x="5174" y="7961"/>
                  </a:cubicBezTo>
                  <a:cubicBezTo>
                    <a:pt x="4673" y="7889"/>
                    <a:pt x="4171" y="7746"/>
                    <a:pt x="3712" y="7516"/>
                  </a:cubicBezTo>
                  <a:cubicBezTo>
                    <a:pt x="3612" y="7473"/>
                    <a:pt x="3512" y="7416"/>
                    <a:pt x="3397" y="7344"/>
                  </a:cubicBezTo>
                  <a:cubicBezTo>
                    <a:pt x="3956" y="7172"/>
                    <a:pt x="4529" y="7144"/>
                    <a:pt x="5103" y="7058"/>
                  </a:cubicBezTo>
                  <a:cubicBezTo>
                    <a:pt x="5791" y="6957"/>
                    <a:pt x="6464" y="6785"/>
                    <a:pt x="7138" y="6642"/>
                  </a:cubicBezTo>
                  <a:cubicBezTo>
                    <a:pt x="8227" y="6398"/>
                    <a:pt x="9317" y="6169"/>
                    <a:pt x="10420" y="5925"/>
                  </a:cubicBezTo>
                  <a:cubicBezTo>
                    <a:pt x="10592" y="5925"/>
                    <a:pt x="10750" y="5897"/>
                    <a:pt x="10922" y="5882"/>
                  </a:cubicBezTo>
                  <a:close/>
                  <a:moveTo>
                    <a:pt x="10893" y="5954"/>
                  </a:moveTo>
                  <a:cubicBezTo>
                    <a:pt x="10148" y="6642"/>
                    <a:pt x="9145" y="7158"/>
                    <a:pt x="8213" y="7531"/>
                  </a:cubicBezTo>
                  <a:cubicBezTo>
                    <a:pt x="7475" y="7840"/>
                    <a:pt x="6678" y="8011"/>
                    <a:pt x="5871" y="8011"/>
                  </a:cubicBezTo>
                  <a:cubicBezTo>
                    <a:pt x="5706" y="8011"/>
                    <a:pt x="5541" y="8004"/>
                    <a:pt x="5375" y="7989"/>
                  </a:cubicBezTo>
                  <a:cubicBezTo>
                    <a:pt x="5748" y="7860"/>
                    <a:pt x="6120" y="7760"/>
                    <a:pt x="6507" y="7674"/>
                  </a:cubicBezTo>
                  <a:cubicBezTo>
                    <a:pt x="7038" y="7545"/>
                    <a:pt x="7554" y="7373"/>
                    <a:pt x="8055" y="7187"/>
                  </a:cubicBezTo>
                  <a:cubicBezTo>
                    <a:pt x="9030" y="6828"/>
                    <a:pt x="9976" y="6413"/>
                    <a:pt x="10893" y="5954"/>
                  </a:cubicBezTo>
                  <a:close/>
                  <a:moveTo>
                    <a:pt x="5605" y="8937"/>
                  </a:moveTo>
                  <a:cubicBezTo>
                    <a:pt x="6565" y="8937"/>
                    <a:pt x="7518" y="9163"/>
                    <a:pt x="8471" y="9466"/>
                  </a:cubicBezTo>
                  <a:cubicBezTo>
                    <a:pt x="8471" y="9466"/>
                    <a:pt x="8471" y="9480"/>
                    <a:pt x="8457" y="9480"/>
                  </a:cubicBezTo>
                  <a:cubicBezTo>
                    <a:pt x="7324" y="9509"/>
                    <a:pt x="6206" y="9709"/>
                    <a:pt x="5088" y="9896"/>
                  </a:cubicBezTo>
                  <a:cubicBezTo>
                    <a:pt x="3899" y="10096"/>
                    <a:pt x="2695" y="10211"/>
                    <a:pt x="1520" y="10412"/>
                  </a:cubicBezTo>
                  <a:cubicBezTo>
                    <a:pt x="2208" y="9881"/>
                    <a:pt x="2996" y="9480"/>
                    <a:pt x="3841" y="9222"/>
                  </a:cubicBezTo>
                  <a:cubicBezTo>
                    <a:pt x="4433" y="9021"/>
                    <a:pt x="5020" y="8937"/>
                    <a:pt x="5605" y="8937"/>
                  </a:cubicBezTo>
                  <a:close/>
                  <a:moveTo>
                    <a:pt x="19120" y="5281"/>
                  </a:moveTo>
                  <a:lnTo>
                    <a:pt x="19120" y="5281"/>
                  </a:lnTo>
                  <a:cubicBezTo>
                    <a:pt x="19091" y="5739"/>
                    <a:pt x="19005" y="6183"/>
                    <a:pt x="18977" y="6628"/>
                  </a:cubicBezTo>
                  <a:cubicBezTo>
                    <a:pt x="18934" y="7215"/>
                    <a:pt x="18905" y="7803"/>
                    <a:pt x="18876" y="8391"/>
                  </a:cubicBezTo>
                  <a:cubicBezTo>
                    <a:pt x="18833" y="9466"/>
                    <a:pt x="18733" y="10541"/>
                    <a:pt x="18690" y="11615"/>
                  </a:cubicBezTo>
                  <a:cubicBezTo>
                    <a:pt x="18432" y="11057"/>
                    <a:pt x="18246" y="10455"/>
                    <a:pt x="18131" y="9853"/>
                  </a:cubicBezTo>
                  <a:cubicBezTo>
                    <a:pt x="17830" y="8219"/>
                    <a:pt x="18332" y="6685"/>
                    <a:pt x="19120" y="5281"/>
                  </a:cubicBezTo>
                  <a:close/>
                  <a:moveTo>
                    <a:pt x="8285" y="9566"/>
                  </a:moveTo>
                  <a:lnTo>
                    <a:pt x="8285" y="9566"/>
                  </a:lnTo>
                  <a:cubicBezTo>
                    <a:pt x="7998" y="9681"/>
                    <a:pt x="7711" y="9810"/>
                    <a:pt x="7410" y="9924"/>
                  </a:cubicBezTo>
                  <a:cubicBezTo>
                    <a:pt x="7081" y="10010"/>
                    <a:pt x="6737" y="10096"/>
                    <a:pt x="6393" y="10182"/>
                  </a:cubicBezTo>
                  <a:cubicBezTo>
                    <a:pt x="5633" y="10397"/>
                    <a:pt x="4873" y="10612"/>
                    <a:pt x="4114" y="10842"/>
                  </a:cubicBezTo>
                  <a:cubicBezTo>
                    <a:pt x="3368" y="11085"/>
                    <a:pt x="2609" y="11358"/>
                    <a:pt x="1864" y="11615"/>
                  </a:cubicBezTo>
                  <a:cubicBezTo>
                    <a:pt x="1319" y="11802"/>
                    <a:pt x="688" y="11902"/>
                    <a:pt x="158" y="12146"/>
                  </a:cubicBezTo>
                  <a:cubicBezTo>
                    <a:pt x="287" y="11529"/>
                    <a:pt x="918" y="10913"/>
                    <a:pt x="1376" y="10541"/>
                  </a:cubicBezTo>
                  <a:cubicBezTo>
                    <a:pt x="3669" y="10168"/>
                    <a:pt x="5991" y="9939"/>
                    <a:pt x="8285" y="9566"/>
                  </a:cubicBezTo>
                  <a:close/>
                  <a:moveTo>
                    <a:pt x="10836" y="8448"/>
                  </a:moveTo>
                  <a:cubicBezTo>
                    <a:pt x="11180" y="9179"/>
                    <a:pt x="11524" y="9896"/>
                    <a:pt x="11667" y="10698"/>
                  </a:cubicBezTo>
                  <a:cubicBezTo>
                    <a:pt x="11753" y="11229"/>
                    <a:pt x="11739" y="11773"/>
                    <a:pt x="11624" y="12289"/>
                  </a:cubicBezTo>
                  <a:cubicBezTo>
                    <a:pt x="11466" y="11744"/>
                    <a:pt x="11438" y="11100"/>
                    <a:pt x="11323" y="10555"/>
                  </a:cubicBezTo>
                  <a:cubicBezTo>
                    <a:pt x="11165" y="9867"/>
                    <a:pt x="11036" y="9150"/>
                    <a:pt x="10821" y="8477"/>
                  </a:cubicBezTo>
                  <a:cubicBezTo>
                    <a:pt x="10821" y="8462"/>
                    <a:pt x="10836" y="8462"/>
                    <a:pt x="10836" y="8448"/>
                  </a:cubicBezTo>
                  <a:close/>
                  <a:moveTo>
                    <a:pt x="13760" y="6699"/>
                  </a:moveTo>
                  <a:lnTo>
                    <a:pt x="13760" y="6699"/>
                  </a:lnTo>
                  <a:cubicBezTo>
                    <a:pt x="13530" y="8735"/>
                    <a:pt x="12986" y="10713"/>
                    <a:pt x="12900" y="12776"/>
                  </a:cubicBezTo>
                  <a:cubicBezTo>
                    <a:pt x="12771" y="12318"/>
                    <a:pt x="12670" y="11859"/>
                    <a:pt x="12613" y="11386"/>
                  </a:cubicBezTo>
                  <a:cubicBezTo>
                    <a:pt x="12484" y="9738"/>
                    <a:pt x="12885" y="8090"/>
                    <a:pt x="13760" y="6699"/>
                  </a:cubicBezTo>
                  <a:close/>
                  <a:moveTo>
                    <a:pt x="13960" y="6499"/>
                  </a:moveTo>
                  <a:lnTo>
                    <a:pt x="13960" y="6499"/>
                  </a:lnTo>
                  <a:cubicBezTo>
                    <a:pt x="14806" y="7731"/>
                    <a:pt x="15609" y="8935"/>
                    <a:pt x="15852" y="10440"/>
                  </a:cubicBezTo>
                  <a:cubicBezTo>
                    <a:pt x="15996" y="11243"/>
                    <a:pt x="15967" y="12060"/>
                    <a:pt x="15766" y="12848"/>
                  </a:cubicBezTo>
                  <a:cubicBezTo>
                    <a:pt x="15695" y="11845"/>
                    <a:pt x="15494" y="10842"/>
                    <a:pt x="15179" y="9896"/>
                  </a:cubicBezTo>
                  <a:cubicBezTo>
                    <a:pt x="14806" y="8763"/>
                    <a:pt x="14419" y="7602"/>
                    <a:pt x="13960" y="6499"/>
                  </a:cubicBezTo>
                  <a:close/>
                  <a:moveTo>
                    <a:pt x="8141" y="10154"/>
                  </a:moveTo>
                  <a:lnTo>
                    <a:pt x="8141" y="10154"/>
                  </a:lnTo>
                  <a:cubicBezTo>
                    <a:pt x="7912" y="10598"/>
                    <a:pt x="7654" y="11014"/>
                    <a:pt x="7367" y="11415"/>
                  </a:cubicBezTo>
                  <a:cubicBezTo>
                    <a:pt x="6837" y="12117"/>
                    <a:pt x="6020" y="12590"/>
                    <a:pt x="5232" y="12934"/>
                  </a:cubicBezTo>
                  <a:cubicBezTo>
                    <a:pt x="5174" y="12948"/>
                    <a:pt x="5131" y="12963"/>
                    <a:pt x="5074" y="12991"/>
                  </a:cubicBezTo>
                  <a:cubicBezTo>
                    <a:pt x="6264" y="12232"/>
                    <a:pt x="7296" y="11272"/>
                    <a:pt x="8141" y="10154"/>
                  </a:cubicBezTo>
                  <a:close/>
                  <a:moveTo>
                    <a:pt x="7511" y="10068"/>
                  </a:moveTo>
                  <a:cubicBezTo>
                    <a:pt x="5332" y="11243"/>
                    <a:pt x="3067" y="12232"/>
                    <a:pt x="803" y="13278"/>
                  </a:cubicBezTo>
                  <a:cubicBezTo>
                    <a:pt x="617" y="13178"/>
                    <a:pt x="459" y="13049"/>
                    <a:pt x="330" y="12891"/>
                  </a:cubicBezTo>
                  <a:cubicBezTo>
                    <a:pt x="201" y="12719"/>
                    <a:pt x="129" y="12490"/>
                    <a:pt x="144" y="12275"/>
                  </a:cubicBezTo>
                  <a:cubicBezTo>
                    <a:pt x="445" y="12160"/>
                    <a:pt x="760" y="12074"/>
                    <a:pt x="1075" y="12002"/>
                  </a:cubicBezTo>
                  <a:cubicBezTo>
                    <a:pt x="1491" y="11888"/>
                    <a:pt x="1907" y="11744"/>
                    <a:pt x="2322" y="11601"/>
                  </a:cubicBezTo>
                  <a:cubicBezTo>
                    <a:pt x="3082" y="11358"/>
                    <a:pt x="3827" y="11100"/>
                    <a:pt x="4587" y="10870"/>
                  </a:cubicBezTo>
                  <a:cubicBezTo>
                    <a:pt x="5533" y="10584"/>
                    <a:pt x="6565" y="10412"/>
                    <a:pt x="7511" y="10068"/>
                  </a:cubicBezTo>
                  <a:close/>
                  <a:moveTo>
                    <a:pt x="8371" y="9681"/>
                  </a:moveTo>
                  <a:cubicBezTo>
                    <a:pt x="8371" y="9681"/>
                    <a:pt x="8371" y="9681"/>
                    <a:pt x="8371" y="9695"/>
                  </a:cubicBezTo>
                  <a:cubicBezTo>
                    <a:pt x="7281" y="11057"/>
                    <a:pt x="6092" y="12246"/>
                    <a:pt x="4601" y="13163"/>
                  </a:cubicBezTo>
                  <a:cubicBezTo>
                    <a:pt x="4013" y="13364"/>
                    <a:pt x="3397" y="13479"/>
                    <a:pt x="2781" y="13536"/>
                  </a:cubicBezTo>
                  <a:cubicBezTo>
                    <a:pt x="2617" y="13553"/>
                    <a:pt x="2438" y="13564"/>
                    <a:pt x="2252" y="13564"/>
                  </a:cubicBezTo>
                  <a:cubicBezTo>
                    <a:pt x="1820" y="13564"/>
                    <a:pt x="1352" y="13506"/>
                    <a:pt x="961" y="13335"/>
                  </a:cubicBezTo>
                  <a:cubicBezTo>
                    <a:pt x="3411" y="12232"/>
                    <a:pt x="6020" y="11272"/>
                    <a:pt x="8256" y="9738"/>
                  </a:cubicBezTo>
                  <a:cubicBezTo>
                    <a:pt x="8285" y="9724"/>
                    <a:pt x="8328" y="9695"/>
                    <a:pt x="8371" y="9681"/>
                  </a:cubicBezTo>
                  <a:close/>
                  <a:moveTo>
                    <a:pt x="13903" y="6470"/>
                  </a:moveTo>
                  <a:cubicBezTo>
                    <a:pt x="14161" y="7502"/>
                    <a:pt x="14620" y="8505"/>
                    <a:pt x="14978" y="9509"/>
                  </a:cubicBezTo>
                  <a:cubicBezTo>
                    <a:pt x="15365" y="10612"/>
                    <a:pt x="15623" y="11759"/>
                    <a:pt x="15752" y="12920"/>
                  </a:cubicBezTo>
                  <a:cubicBezTo>
                    <a:pt x="15637" y="13364"/>
                    <a:pt x="15394" y="13780"/>
                    <a:pt x="15050" y="14081"/>
                  </a:cubicBezTo>
                  <a:cubicBezTo>
                    <a:pt x="14806" y="11529"/>
                    <a:pt x="14190" y="9050"/>
                    <a:pt x="13874" y="6513"/>
                  </a:cubicBezTo>
                  <a:cubicBezTo>
                    <a:pt x="13889" y="6499"/>
                    <a:pt x="13903" y="6484"/>
                    <a:pt x="13903" y="6470"/>
                  </a:cubicBezTo>
                  <a:close/>
                  <a:moveTo>
                    <a:pt x="9933" y="9466"/>
                  </a:moveTo>
                  <a:lnTo>
                    <a:pt x="9933" y="9466"/>
                  </a:lnTo>
                  <a:cubicBezTo>
                    <a:pt x="9918" y="9494"/>
                    <a:pt x="9904" y="9523"/>
                    <a:pt x="9890" y="9552"/>
                  </a:cubicBezTo>
                  <a:cubicBezTo>
                    <a:pt x="9617" y="10082"/>
                    <a:pt x="9302" y="10569"/>
                    <a:pt x="9030" y="11100"/>
                  </a:cubicBezTo>
                  <a:cubicBezTo>
                    <a:pt x="8528" y="12117"/>
                    <a:pt x="8084" y="13178"/>
                    <a:pt x="7697" y="14238"/>
                  </a:cubicBezTo>
                  <a:cubicBezTo>
                    <a:pt x="7697" y="13966"/>
                    <a:pt x="7711" y="13694"/>
                    <a:pt x="7754" y="13421"/>
                  </a:cubicBezTo>
                  <a:cubicBezTo>
                    <a:pt x="7855" y="12834"/>
                    <a:pt x="8070" y="12260"/>
                    <a:pt x="8385" y="11759"/>
                  </a:cubicBezTo>
                  <a:cubicBezTo>
                    <a:pt x="8829" y="10942"/>
                    <a:pt x="9360" y="10182"/>
                    <a:pt x="9933" y="9466"/>
                  </a:cubicBezTo>
                  <a:close/>
                  <a:moveTo>
                    <a:pt x="13774" y="7330"/>
                  </a:moveTo>
                  <a:cubicBezTo>
                    <a:pt x="13774" y="8319"/>
                    <a:pt x="13831" y="9308"/>
                    <a:pt x="13889" y="10297"/>
                  </a:cubicBezTo>
                  <a:cubicBezTo>
                    <a:pt x="13989" y="11658"/>
                    <a:pt x="14175" y="13049"/>
                    <a:pt x="14161" y="14410"/>
                  </a:cubicBezTo>
                  <a:cubicBezTo>
                    <a:pt x="13573" y="14339"/>
                    <a:pt x="13172" y="13593"/>
                    <a:pt x="12928" y="12834"/>
                  </a:cubicBezTo>
                  <a:cubicBezTo>
                    <a:pt x="13000" y="11830"/>
                    <a:pt x="13143" y="10827"/>
                    <a:pt x="13301" y="9838"/>
                  </a:cubicBezTo>
                  <a:cubicBezTo>
                    <a:pt x="13444" y="9007"/>
                    <a:pt x="13645" y="8176"/>
                    <a:pt x="13774" y="7330"/>
                  </a:cubicBezTo>
                  <a:close/>
                  <a:moveTo>
                    <a:pt x="13860" y="6671"/>
                  </a:moveTo>
                  <a:cubicBezTo>
                    <a:pt x="13975" y="7860"/>
                    <a:pt x="14175" y="9021"/>
                    <a:pt x="14405" y="10197"/>
                  </a:cubicBezTo>
                  <a:cubicBezTo>
                    <a:pt x="14663" y="11501"/>
                    <a:pt x="14863" y="12791"/>
                    <a:pt x="15007" y="14124"/>
                  </a:cubicBezTo>
                  <a:cubicBezTo>
                    <a:pt x="14949" y="14167"/>
                    <a:pt x="14878" y="14210"/>
                    <a:pt x="14820" y="14253"/>
                  </a:cubicBezTo>
                  <a:cubicBezTo>
                    <a:pt x="14634" y="14367"/>
                    <a:pt x="14433" y="14425"/>
                    <a:pt x="14218" y="14425"/>
                  </a:cubicBezTo>
                  <a:cubicBezTo>
                    <a:pt x="14247" y="13192"/>
                    <a:pt x="14089" y="11931"/>
                    <a:pt x="14003" y="10698"/>
                  </a:cubicBezTo>
                  <a:cubicBezTo>
                    <a:pt x="13917" y="9437"/>
                    <a:pt x="13817" y="8176"/>
                    <a:pt x="13831" y="6900"/>
                  </a:cubicBezTo>
                  <a:cubicBezTo>
                    <a:pt x="13831" y="6828"/>
                    <a:pt x="13846" y="6742"/>
                    <a:pt x="13860" y="6671"/>
                  </a:cubicBezTo>
                  <a:close/>
                  <a:moveTo>
                    <a:pt x="10778" y="8520"/>
                  </a:moveTo>
                  <a:cubicBezTo>
                    <a:pt x="10879" y="9208"/>
                    <a:pt x="11065" y="9896"/>
                    <a:pt x="11237" y="10584"/>
                  </a:cubicBezTo>
                  <a:cubicBezTo>
                    <a:pt x="11337" y="10985"/>
                    <a:pt x="11423" y="11401"/>
                    <a:pt x="11481" y="11816"/>
                  </a:cubicBezTo>
                  <a:cubicBezTo>
                    <a:pt x="11509" y="12017"/>
                    <a:pt x="11538" y="12203"/>
                    <a:pt x="11595" y="12389"/>
                  </a:cubicBezTo>
                  <a:cubicBezTo>
                    <a:pt x="11552" y="12633"/>
                    <a:pt x="11481" y="12877"/>
                    <a:pt x="11395" y="13120"/>
                  </a:cubicBezTo>
                  <a:cubicBezTo>
                    <a:pt x="11165" y="13751"/>
                    <a:pt x="10850" y="14339"/>
                    <a:pt x="10434" y="14869"/>
                  </a:cubicBezTo>
                  <a:cubicBezTo>
                    <a:pt x="10406" y="14396"/>
                    <a:pt x="10477" y="13909"/>
                    <a:pt x="10492" y="13450"/>
                  </a:cubicBezTo>
                  <a:cubicBezTo>
                    <a:pt x="10506" y="12977"/>
                    <a:pt x="10492" y="12490"/>
                    <a:pt x="10492" y="12017"/>
                  </a:cubicBezTo>
                  <a:cubicBezTo>
                    <a:pt x="10477" y="10856"/>
                    <a:pt x="10563" y="9709"/>
                    <a:pt x="10735" y="8577"/>
                  </a:cubicBezTo>
                  <a:cubicBezTo>
                    <a:pt x="10750" y="8548"/>
                    <a:pt x="10764" y="8534"/>
                    <a:pt x="10778" y="8520"/>
                  </a:cubicBezTo>
                  <a:close/>
                  <a:moveTo>
                    <a:pt x="10563" y="8978"/>
                  </a:moveTo>
                  <a:cubicBezTo>
                    <a:pt x="10420" y="9853"/>
                    <a:pt x="10363" y="10741"/>
                    <a:pt x="10377" y="11615"/>
                  </a:cubicBezTo>
                  <a:cubicBezTo>
                    <a:pt x="10363" y="12289"/>
                    <a:pt x="10377" y="12963"/>
                    <a:pt x="10348" y="13622"/>
                  </a:cubicBezTo>
                  <a:lnTo>
                    <a:pt x="10363" y="13622"/>
                  </a:lnTo>
                  <a:cubicBezTo>
                    <a:pt x="10305" y="14095"/>
                    <a:pt x="10291" y="14554"/>
                    <a:pt x="10320" y="15027"/>
                  </a:cubicBezTo>
                  <a:cubicBezTo>
                    <a:pt x="9990" y="15399"/>
                    <a:pt x="9431" y="15801"/>
                    <a:pt x="8915" y="15844"/>
                  </a:cubicBezTo>
                  <a:cubicBezTo>
                    <a:pt x="9216" y="14625"/>
                    <a:pt x="9531" y="13407"/>
                    <a:pt x="9761" y="12174"/>
                  </a:cubicBezTo>
                  <a:cubicBezTo>
                    <a:pt x="9961" y="11085"/>
                    <a:pt x="10234" y="10025"/>
                    <a:pt x="10563" y="8978"/>
                  </a:cubicBezTo>
                  <a:close/>
                  <a:moveTo>
                    <a:pt x="10449" y="8878"/>
                  </a:moveTo>
                  <a:lnTo>
                    <a:pt x="10449" y="8878"/>
                  </a:lnTo>
                  <a:cubicBezTo>
                    <a:pt x="10033" y="9767"/>
                    <a:pt x="9875" y="10813"/>
                    <a:pt x="9718" y="11744"/>
                  </a:cubicBezTo>
                  <a:cubicBezTo>
                    <a:pt x="9460" y="13120"/>
                    <a:pt x="9130" y="14482"/>
                    <a:pt x="8829" y="15844"/>
                  </a:cubicBezTo>
                  <a:cubicBezTo>
                    <a:pt x="8815" y="15844"/>
                    <a:pt x="8800" y="15845"/>
                    <a:pt x="8786" y="15845"/>
                  </a:cubicBezTo>
                  <a:cubicBezTo>
                    <a:pt x="8488" y="15845"/>
                    <a:pt x="8219" y="15703"/>
                    <a:pt x="8041" y="15471"/>
                  </a:cubicBezTo>
                  <a:cubicBezTo>
                    <a:pt x="7840" y="15199"/>
                    <a:pt x="7726" y="14869"/>
                    <a:pt x="7711" y="14525"/>
                  </a:cubicBezTo>
                  <a:cubicBezTo>
                    <a:pt x="8098" y="13507"/>
                    <a:pt x="8528" y="12504"/>
                    <a:pt x="8973" y="11515"/>
                  </a:cubicBezTo>
                  <a:cubicBezTo>
                    <a:pt x="9388" y="10627"/>
                    <a:pt x="9861" y="9781"/>
                    <a:pt x="10391" y="8950"/>
                  </a:cubicBezTo>
                  <a:cubicBezTo>
                    <a:pt x="10406" y="8921"/>
                    <a:pt x="10420" y="8907"/>
                    <a:pt x="10449" y="8878"/>
                  </a:cubicBezTo>
                  <a:close/>
                  <a:moveTo>
                    <a:pt x="10325" y="1"/>
                  </a:moveTo>
                  <a:cubicBezTo>
                    <a:pt x="9913" y="1"/>
                    <a:pt x="9524" y="118"/>
                    <a:pt x="9202" y="422"/>
                  </a:cubicBezTo>
                  <a:cubicBezTo>
                    <a:pt x="8299" y="1282"/>
                    <a:pt x="9890" y="2987"/>
                    <a:pt x="10477" y="3546"/>
                  </a:cubicBezTo>
                  <a:cubicBezTo>
                    <a:pt x="11194" y="4220"/>
                    <a:pt x="12068" y="4722"/>
                    <a:pt x="13014" y="5008"/>
                  </a:cubicBezTo>
                  <a:cubicBezTo>
                    <a:pt x="13444" y="5121"/>
                    <a:pt x="13880" y="5182"/>
                    <a:pt x="14324" y="5182"/>
                  </a:cubicBezTo>
                  <a:cubicBezTo>
                    <a:pt x="14503" y="5182"/>
                    <a:pt x="14682" y="5172"/>
                    <a:pt x="14863" y="5152"/>
                  </a:cubicBezTo>
                  <a:lnTo>
                    <a:pt x="14863" y="5152"/>
                  </a:lnTo>
                  <a:cubicBezTo>
                    <a:pt x="13688" y="5395"/>
                    <a:pt x="12513" y="5581"/>
                    <a:pt x="11323" y="5725"/>
                  </a:cubicBezTo>
                  <a:cubicBezTo>
                    <a:pt x="11312" y="5680"/>
                    <a:pt x="11274" y="5644"/>
                    <a:pt x="11231" y="5644"/>
                  </a:cubicBezTo>
                  <a:cubicBezTo>
                    <a:pt x="11219" y="5644"/>
                    <a:pt x="11207" y="5647"/>
                    <a:pt x="11194" y="5653"/>
                  </a:cubicBezTo>
                  <a:cubicBezTo>
                    <a:pt x="10277" y="4894"/>
                    <a:pt x="9288" y="4249"/>
                    <a:pt x="8127" y="3933"/>
                  </a:cubicBezTo>
                  <a:cubicBezTo>
                    <a:pt x="7677" y="3808"/>
                    <a:pt x="7209" y="3754"/>
                    <a:pt x="6739" y="3754"/>
                  </a:cubicBezTo>
                  <a:cubicBezTo>
                    <a:pt x="6130" y="3754"/>
                    <a:pt x="5519" y="3845"/>
                    <a:pt x="4945" y="3991"/>
                  </a:cubicBezTo>
                  <a:cubicBezTo>
                    <a:pt x="3755" y="4306"/>
                    <a:pt x="1290" y="5739"/>
                    <a:pt x="2752" y="7129"/>
                  </a:cubicBezTo>
                  <a:cubicBezTo>
                    <a:pt x="3579" y="7900"/>
                    <a:pt x="4677" y="8208"/>
                    <a:pt x="5779" y="8208"/>
                  </a:cubicBezTo>
                  <a:cubicBezTo>
                    <a:pt x="6358" y="8208"/>
                    <a:pt x="6939" y="8123"/>
                    <a:pt x="7482" y="7975"/>
                  </a:cubicBezTo>
                  <a:cubicBezTo>
                    <a:pt x="8801" y="7602"/>
                    <a:pt x="10291" y="6871"/>
                    <a:pt x="11237" y="5854"/>
                  </a:cubicBezTo>
                  <a:cubicBezTo>
                    <a:pt x="12541" y="5739"/>
                    <a:pt x="13831" y="5553"/>
                    <a:pt x="15107" y="5295"/>
                  </a:cubicBezTo>
                  <a:lnTo>
                    <a:pt x="15107" y="5295"/>
                  </a:lnTo>
                  <a:cubicBezTo>
                    <a:pt x="15107" y="5309"/>
                    <a:pt x="15093" y="5309"/>
                    <a:pt x="15093" y="5323"/>
                  </a:cubicBezTo>
                  <a:cubicBezTo>
                    <a:pt x="13057" y="6800"/>
                    <a:pt x="10922" y="8319"/>
                    <a:pt x="8614" y="9408"/>
                  </a:cubicBezTo>
                  <a:cubicBezTo>
                    <a:pt x="8605" y="9391"/>
                    <a:pt x="8586" y="9378"/>
                    <a:pt x="8562" y="9378"/>
                  </a:cubicBezTo>
                  <a:cubicBezTo>
                    <a:pt x="8547" y="9378"/>
                    <a:pt x="8530" y="9383"/>
                    <a:pt x="8514" y="9394"/>
                  </a:cubicBezTo>
                  <a:cubicBezTo>
                    <a:pt x="7628" y="8989"/>
                    <a:pt x="6677" y="8788"/>
                    <a:pt x="5726" y="8788"/>
                  </a:cubicBezTo>
                  <a:cubicBezTo>
                    <a:pt x="4892" y="8788"/>
                    <a:pt x="4058" y="8943"/>
                    <a:pt x="3268" y="9251"/>
                  </a:cubicBezTo>
                  <a:cubicBezTo>
                    <a:pt x="2179" y="9666"/>
                    <a:pt x="86" y="10813"/>
                    <a:pt x="15" y="12232"/>
                  </a:cubicBezTo>
                  <a:lnTo>
                    <a:pt x="15" y="12246"/>
                  </a:lnTo>
                  <a:cubicBezTo>
                    <a:pt x="0" y="12447"/>
                    <a:pt x="43" y="12647"/>
                    <a:pt x="115" y="12834"/>
                  </a:cubicBezTo>
                  <a:cubicBezTo>
                    <a:pt x="359" y="13479"/>
                    <a:pt x="1262" y="13651"/>
                    <a:pt x="1849" y="13708"/>
                  </a:cubicBezTo>
                  <a:cubicBezTo>
                    <a:pt x="2016" y="13725"/>
                    <a:pt x="2183" y="13733"/>
                    <a:pt x="2351" y="13733"/>
                  </a:cubicBezTo>
                  <a:cubicBezTo>
                    <a:pt x="3175" y="13733"/>
                    <a:pt x="3999" y="13540"/>
                    <a:pt x="4773" y="13278"/>
                  </a:cubicBezTo>
                  <a:cubicBezTo>
                    <a:pt x="6579" y="12705"/>
                    <a:pt x="7998" y="11315"/>
                    <a:pt x="8614" y="9537"/>
                  </a:cubicBezTo>
                  <a:cubicBezTo>
                    <a:pt x="9231" y="9265"/>
                    <a:pt x="9832" y="8964"/>
                    <a:pt x="10420" y="8634"/>
                  </a:cubicBezTo>
                  <a:lnTo>
                    <a:pt x="10420" y="8634"/>
                  </a:lnTo>
                  <a:cubicBezTo>
                    <a:pt x="9403" y="9709"/>
                    <a:pt x="8557" y="10928"/>
                    <a:pt x="7912" y="12260"/>
                  </a:cubicBezTo>
                  <a:cubicBezTo>
                    <a:pt x="7468" y="13163"/>
                    <a:pt x="7081" y="15342"/>
                    <a:pt x="8242" y="15901"/>
                  </a:cubicBezTo>
                  <a:cubicBezTo>
                    <a:pt x="8466" y="16010"/>
                    <a:pt x="8684" y="16059"/>
                    <a:pt x="8894" y="16059"/>
                  </a:cubicBezTo>
                  <a:cubicBezTo>
                    <a:pt x="10119" y="16059"/>
                    <a:pt x="11075" y="14404"/>
                    <a:pt x="11466" y="13450"/>
                  </a:cubicBezTo>
                  <a:cubicBezTo>
                    <a:pt x="12169" y="11773"/>
                    <a:pt x="11954" y="9867"/>
                    <a:pt x="10879" y="8405"/>
                  </a:cubicBezTo>
                  <a:cubicBezTo>
                    <a:pt x="10893" y="8391"/>
                    <a:pt x="10907" y="8376"/>
                    <a:pt x="10907" y="8348"/>
                  </a:cubicBezTo>
                  <a:cubicBezTo>
                    <a:pt x="11796" y="7832"/>
                    <a:pt x="12670" y="7258"/>
                    <a:pt x="13516" y="6671"/>
                  </a:cubicBezTo>
                  <a:lnTo>
                    <a:pt x="13516" y="6671"/>
                  </a:lnTo>
                  <a:cubicBezTo>
                    <a:pt x="12584" y="8161"/>
                    <a:pt x="12240" y="10096"/>
                    <a:pt x="12455" y="11802"/>
                  </a:cubicBezTo>
                  <a:cubicBezTo>
                    <a:pt x="12579" y="12803"/>
                    <a:pt x="13083" y="14593"/>
                    <a:pt x="14333" y="14593"/>
                  </a:cubicBezTo>
                  <a:cubicBezTo>
                    <a:pt x="14389" y="14593"/>
                    <a:pt x="14446" y="14590"/>
                    <a:pt x="14505" y="14582"/>
                  </a:cubicBezTo>
                  <a:cubicBezTo>
                    <a:pt x="15895" y="14410"/>
                    <a:pt x="16139" y="12303"/>
                    <a:pt x="16110" y="11243"/>
                  </a:cubicBezTo>
                  <a:cubicBezTo>
                    <a:pt x="16053" y="9394"/>
                    <a:pt x="15150" y="7746"/>
                    <a:pt x="13960" y="6370"/>
                  </a:cubicBezTo>
                  <a:cubicBezTo>
                    <a:pt x="13960" y="6370"/>
                    <a:pt x="13975" y="6370"/>
                    <a:pt x="13975" y="6355"/>
                  </a:cubicBezTo>
                  <a:cubicBezTo>
                    <a:pt x="14333" y="6097"/>
                    <a:pt x="14706" y="5839"/>
                    <a:pt x="15064" y="5596"/>
                  </a:cubicBezTo>
                  <a:cubicBezTo>
                    <a:pt x="15236" y="5467"/>
                    <a:pt x="15408" y="5338"/>
                    <a:pt x="15580" y="5209"/>
                  </a:cubicBezTo>
                  <a:cubicBezTo>
                    <a:pt x="15609" y="5209"/>
                    <a:pt x="15637" y="5195"/>
                    <a:pt x="15652" y="5166"/>
                  </a:cubicBezTo>
                  <a:cubicBezTo>
                    <a:pt x="15709" y="5123"/>
                    <a:pt x="15766" y="5066"/>
                    <a:pt x="15838" y="5023"/>
                  </a:cubicBezTo>
                  <a:cubicBezTo>
                    <a:pt x="15838" y="5023"/>
                    <a:pt x="15852" y="5023"/>
                    <a:pt x="15852" y="5008"/>
                  </a:cubicBezTo>
                  <a:cubicBezTo>
                    <a:pt x="16712" y="4378"/>
                    <a:pt x="17572" y="3704"/>
                    <a:pt x="18403" y="3002"/>
                  </a:cubicBezTo>
                  <a:cubicBezTo>
                    <a:pt x="18489" y="3260"/>
                    <a:pt x="18590" y="3518"/>
                    <a:pt x="18719" y="3776"/>
                  </a:cubicBezTo>
                  <a:cubicBezTo>
                    <a:pt x="18876" y="4191"/>
                    <a:pt x="19005" y="4621"/>
                    <a:pt x="19077" y="5051"/>
                  </a:cubicBezTo>
                  <a:cubicBezTo>
                    <a:pt x="18074" y="6513"/>
                    <a:pt x="17529" y="8276"/>
                    <a:pt x="17959" y="10053"/>
                  </a:cubicBezTo>
                  <a:cubicBezTo>
                    <a:pt x="18160" y="10885"/>
                    <a:pt x="18547" y="12117"/>
                    <a:pt x="19335" y="12676"/>
                  </a:cubicBezTo>
                  <a:lnTo>
                    <a:pt x="19335" y="12461"/>
                  </a:lnTo>
                  <a:cubicBezTo>
                    <a:pt x="19106" y="12260"/>
                    <a:pt x="18905" y="12031"/>
                    <a:pt x="18762" y="11759"/>
                  </a:cubicBezTo>
                  <a:cubicBezTo>
                    <a:pt x="18762" y="10569"/>
                    <a:pt x="18948" y="9365"/>
                    <a:pt x="18991" y="8176"/>
                  </a:cubicBezTo>
                  <a:cubicBezTo>
                    <a:pt x="19020" y="7602"/>
                    <a:pt x="19048" y="7015"/>
                    <a:pt x="19091" y="6427"/>
                  </a:cubicBezTo>
                  <a:cubicBezTo>
                    <a:pt x="19120" y="6155"/>
                    <a:pt x="19149" y="5882"/>
                    <a:pt x="19177" y="5624"/>
                  </a:cubicBezTo>
                  <a:cubicBezTo>
                    <a:pt x="19249" y="6040"/>
                    <a:pt x="19292" y="6456"/>
                    <a:pt x="19335" y="6886"/>
                  </a:cubicBezTo>
                  <a:lnTo>
                    <a:pt x="19335" y="5037"/>
                  </a:lnTo>
                  <a:cubicBezTo>
                    <a:pt x="19321" y="5008"/>
                    <a:pt x="19306" y="4994"/>
                    <a:pt x="19292" y="4980"/>
                  </a:cubicBezTo>
                  <a:cubicBezTo>
                    <a:pt x="19292" y="4980"/>
                    <a:pt x="19292" y="4965"/>
                    <a:pt x="19292" y="4965"/>
                  </a:cubicBezTo>
                  <a:cubicBezTo>
                    <a:pt x="19292" y="4965"/>
                    <a:pt x="19278" y="4951"/>
                    <a:pt x="19278" y="4951"/>
                  </a:cubicBezTo>
                  <a:cubicBezTo>
                    <a:pt x="19149" y="4320"/>
                    <a:pt x="18934" y="3718"/>
                    <a:pt x="18633" y="3159"/>
                  </a:cubicBezTo>
                  <a:lnTo>
                    <a:pt x="18633" y="3159"/>
                  </a:lnTo>
                  <a:cubicBezTo>
                    <a:pt x="18862" y="3346"/>
                    <a:pt x="19091" y="3532"/>
                    <a:pt x="19335" y="3718"/>
                  </a:cubicBezTo>
                  <a:lnTo>
                    <a:pt x="19335" y="3575"/>
                  </a:lnTo>
                  <a:cubicBezTo>
                    <a:pt x="19077" y="3389"/>
                    <a:pt x="18805" y="3188"/>
                    <a:pt x="18547" y="3002"/>
                  </a:cubicBezTo>
                  <a:cubicBezTo>
                    <a:pt x="18532" y="2987"/>
                    <a:pt x="18518" y="2973"/>
                    <a:pt x="18518" y="2959"/>
                  </a:cubicBezTo>
                  <a:lnTo>
                    <a:pt x="18518" y="2959"/>
                  </a:lnTo>
                  <a:cubicBezTo>
                    <a:pt x="18790" y="3045"/>
                    <a:pt x="19063" y="3159"/>
                    <a:pt x="19335" y="3260"/>
                  </a:cubicBezTo>
                  <a:lnTo>
                    <a:pt x="19335" y="3145"/>
                  </a:lnTo>
                  <a:cubicBezTo>
                    <a:pt x="19077" y="3059"/>
                    <a:pt x="18805" y="2987"/>
                    <a:pt x="18547" y="2916"/>
                  </a:cubicBezTo>
                  <a:lnTo>
                    <a:pt x="18561" y="2916"/>
                  </a:lnTo>
                  <a:cubicBezTo>
                    <a:pt x="18652" y="2905"/>
                    <a:pt x="18744" y="2901"/>
                    <a:pt x="18835" y="2901"/>
                  </a:cubicBezTo>
                  <a:cubicBezTo>
                    <a:pt x="19002" y="2901"/>
                    <a:pt x="19168" y="2917"/>
                    <a:pt x="19335" y="2944"/>
                  </a:cubicBezTo>
                  <a:lnTo>
                    <a:pt x="19335" y="2830"/>
                  </a:lnTo>
                  <a:lnTo>
                    <a:pt x="19292" y="2830"/>
                  </a:lnTo>
                  <a:cubicBezTo>
                    <a:pt x="19220" y="2815"/>
                    <a:pt x="19149" y="2815"/>
                    <a:pt x="19077" y="2801"/>
                  </a:cubicBezTo>
                  <a:lnTo>
                    <a:pt x="19335" y="2801"/>
                  </a:lnTo>
                  <a:lnTo>
                    <a:pt x="19335" y="2686"/>
                  </a:lnTo>
                  <a:cubicBezTo>
                    <a:pt x="19220" y="2701"/>
                    <a:pt x="19091" y="2701"/>
                    <a:pt x="18977" y="2715"/>
                  </a:cubicBezTo>
                  <a:cubicBezTo>
                    <a:pt x="19091" y="2658"/>
                    <a:pt x="19220" y="2615"/>
                    <a:pt x="19335" y="2557"/>
                  </a:cubicBezTo>
                  <a:lnTo>
                    <a:pt x="19335" y="2371"/>
                  </a:lnTo>
                  <a:cubicBezTo>
                    <a:pt x="19206" y="2414"/>
                    <a:pt x="19077" y="2457"/>
                    <a:pt x="18962" y="2514"/>
                  </a:cubicBezTo>
                  <a:cubicBezTo>
                    <a:pt x="19091" y="2400"/>
                    <a:pt x="19206" y="2285"/>
                    <a:pt x="19335" y="2170"/>
                  </a:cubicBezTo>
                  <a:lnTo>
                    <a:pt x="19335" y="1726"/>
                  </a:lnTo>
                  <a:cubicBezTo>
                    <a:pt x="18217" y="2815"/>
                    <a:pt x="17027" y="3847"/>
                    <a:pt x="15781" y="4793"/>
                  </a:cubicBezTo>
                  <a:cubicBezTo>
                    <a:pt x="15265" y="3202"/>
                    <a:pt x="14218" y="1841"/>
                    <a:pt x="12814" y="938"/>
                  </a:cubicBezTo>
                  <a:cubicBezTo>
                    <a:pt x="12171" y="529"/>
                    <a:pt x="11198" y="1"/>
                    <a:pt x="10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2"/>
            <p:cNvSpPr/>
            <p:nvPr/>
          </p:nvSpPr>
          <p:spPr>
            <a:xfrm>
              <a:off x="8778553" y="-19"/>
              <a:ext cx="365365" cy="291343"/>
            </a:xfrm>
            <a:custGeom>
              <a:rect b="b" l="l" r="r" t="t"/>
              <a:pathLst>
                <a:path extrusionOk="0" h="9029" w="11323">
                  <a:moveTo>
                    <a:pt x="6894" y="159"/>
                  </a:moveTo>
                  <a:lnTo>
                    <a:pt x="6894" y="159"/>
                  </a:lnTo>
                  <a:cubicBezTo>
                    <a:pt x="7367" y="503"/>
                    <a:pt x="7855" y="818"/>
                    <a:pt x="8328" y="1162"/>
                  </a:cubicBezTo>
                  <a:cubicBezTo>
                    <a:pt x="8585" y="1348"/>
                    <a:pt x="8843" y="1535"/>
                    <a:pt x="9101" y="1707"/>
                  </a:cubicBezTo>
                  <a:cubicBezTo>
                    <a:pt x="9302" y="1850"/>
                    <a:pt x="9517" y="1965"/>
                    <a:pt x="9718" y="2094"/>
                  </a:cubicBezTo>
                  <a:cubicBezTo>
                    <a:pt x="8858" y="1965"/>
                    <a:pt x="8041" y="1664"/>
                    <a:pt x="7453" y="990"/>
                  </a:cubicBezTo>
                  <a:cubicBezTo>
                    <a:pt x="7238" y="732"/>
                    <a:pt x="7052" y="460"/>
                    <a:pt x="6894" y="159"/>
                  </a:cubicBezTo>
                  <a:close/>
                  <a:moveTo>
                    <a:pt x="4200" y="1148"/>
                  </a:moveTo>
                  <a:lnTo>
                    <a:pt x="4200" y="1148"/>
                  </a:lnTo>
                  <a:cubicBezTo>
                    <a:pt x="4787" y="1592"/>
                    <a:pt x="5318" y="2151"/>
                    <a:pt x="5862" y="2638"/>
                  </a:cubicBezTo>
                  <a:cubicBezTo>
                    <a:pt x="6249" y="2996"/>
                    <a:pt x="6651" y="3340"/>
                    <a:pt x="7066" y="3670"/>
                  </a:cubicBezTo>
                  <a:cubicBezTo>
                    <a:pt x="6665" y="3455"/>
                    <a:pt x="6249" y="3254"/>
                    <a:pt x="5862" y="3039"/>
                  </a:cubicBezTo>
                  <a:cubicBezTo>
                    <a:pt x="5375" y="2781"/>
                    <a:pt x="4902" y="2509"/>
                    <a:pt x="4458" y="2194"/>
                  </a:cubicBezTo>
                  <a:cubicBezTo>
                    <a:pt x="4214" y="1836"/>
                    <a:pt x="4042" y="1420"/>
                    <a:pt x="4200" y="1148"/>
                  </a:cubicBezTo>
                  <a:close/>
                  <a:moveTo>
                    <a:pt x="4601" y="890"/>
                  </a:moveTo>
                  <a:cubicBezTo>
                    <a:pt x="5117" y="1391"/>
                    <a:pt x="5604" y="1907"/>
                    <a:pt x="6063" y="2452"/>
                  </a:cubicBezTo>
                  <a:cubicBezTo>
                    <a:pt x="6493" y="2939"/>
                    <a:pt x="6909" y="3412"/>
                    <a:pt x="7382" y="3856"/>
                  </a:cubicBezTo>
                  <a:cubicBezTo>
                    <a:pt x="7339" y="3842"/>
                    <a:pt x="7310" y="3813"/>
                    <a:pt x="7267" y="3785"/>
                  </a:cubicBezTo>
                  <a:cubicBezTo>
                    <a:pt x="6722" y="3383"/>
                    <a:pt x="6221" y="2910"/>
                    <a:pt x="5719" y="2452"/>
                  </a:cubicBezTo>
                  <a:cubicBezTo>
                    <a:pt x="5232" y="2008"/>
                    <a:pt x="4744" y="1520"/>
                    <a:pt x="4214" y="1119"/>
                  </a:cubicBezTo>
                  <a:cubicBezTo>
                    <a:pt x="4286" y="1033"/>
                    <a:pt x="4386" y="961"/>
                    <a:pt x="4486" y="918"/>
                  </a:cubicBezTo>
                  <a:cubicBezTo>
                    <a:pt x="4529" y="904"/>
                    <a:pt x="4572" y="904"/>
                    <a:pt x="4601" y="890"/>
                  </a:cubicBezTo>
                  <a:close/>
                  <a:moveTo>
                    <a:pt x="5404" y="990"/>
                  </a:moveTo>
                  <a:lnTo>
                    <a:pt x="5404" y="990"/>
                  </a:lnTo>
                  <a:cubicBezTo>
                    <a:pt x="5805" y="1176"/>
                    <a:pt x="6149" y="1434"/>
                    <a:pt x="6450" y="1750"/>
                  </a:cubicBezTo>
                  <a:cubicBezTo>
                    <a:pt x="7009" y="2366"/>
                    <a:pt x="7253" y="3097"/>
                    <a:pt x="7482" y="3871"/>
                  </a:cubicBezTo>
                  <a:cubicBezTo>
                    <a:pt x="7167" y="3312"/>
                    <a:pt x="6808" y="2767"/>
                    <a:pt x="6450" y="2222"/>
                  </a:cubicBezTo>
                  <a:cubicBezTo>
                    <a:pt x="6149" y="1778"/>
                    <a:pt x="5805" y="1363"/>
                    <a:pt x="5404" y="990"/>
                  </a:cubicBezTo>
                  <a:close/>
                  <a:moveTo>
                    <a:pt x="4472" y="2222"/>
                  </a:moveTo>
                  <a:cubicBezTo>
                    <a:pt x="5375" y="2882"/>
                    <a:pt x="6393" y="3312"/>
                    <a:pt x="7339" y="3899"/>
                  </a:cubicBezTo>
                  <a:cubicBezTo>
                    <a:pt x="6450" y="3799"/>
                    <a:pt x="5619" y="3412"/>
                    <a:pt x="4974" y="2810"/>
                  </a:cubicBezTo>
                  <a:cubicBezTo>
                    <a:pt x="4787" y="2638"/>
                    <a:pt x="4630" y="2437"/>
                    <a:pt x="4472" y="2222"/>
                  </a:cubicBezTo>
                  <a:close/>
                  <a:moveTo>
                    <a:pt x="4863" y="870"/>
                  </a:moveTo>
                  <a:cubicBezTo>
                    <a:pt x="5033" y="870"/>
                    <a:pt x="5200" y="905"/>
                    <a:pt x="5361" y="976"/>
                  </a:cubicBezTo>
                  <a:cubicBezTo>
                    <a:pt x="5805" y="1420"/>
                    <a:pt x="6206" y="1907"/>
                    <a:pt x="6550" y="2437"/>
                  </a:cubicBezTo>
                  <a:cubicBezTo>
                    <a:pt x="6837" y="2939"/>
                    <a:pt x="7152" y="3426"/>
                    <a:pt x="7482" y="3899"/>
                  </a:cubicBezTo>
                  <a:lnTo>
                    <a:pt x="7453" y="3899"/>
                  </a:lnTo>
                  <a:cubicBezTo>
                    <a:pt x="6479" y="2925"/>
                    <a:pt x="5633" y="1836"/>
                    <a:pt x="4644" y="890"/>
                  </a:cubicBezTo>
                  <a:cubicBezTo>
                    <a:pt x="4717" y="877"/>
                    <a:pt x="4790" y="870"/>
                    <a:pt x="4863" y="870"/>
                  </a:cubicBezTo>
                  <a:close/>
                  <a:moveTo>
                    <a:pt x="2666" y="2566"/>
                  </a:moveTo>
                  <a:cubicBezTo>
                    <a:pt x="2852" y="2738"/>
                    <a:pt x="3053" y="2882"/>
                    <a:pt x="3268" y="3025"/>
                  </a:cubicBezTo>
                  <a:cubicBezTo>
                    <a:pt x="3555" y="3240"/>
                    <a:pt x="3841" y="3469"/>
                    <a:pt x="4128" y="3684"/>
                  </a:cubicBezTo>
                  <a:cubicBezTo>
                    <a:pt x="4486" y="3985"/>
                    <a:pt x="4888" y="4243"/>
                    <a:pt x="5303" y="4487"/>
                  </a:cubicBezTo>
                  <a:cubicBezTo>
                    <a:pt x="4744" y="4272"/>
                    <a:pt x="4214" y="4028"/>
                    <a:pt x="3684" y="3756"/>
                  </a:cubicBezTo>
                  <a:cubicBezTo>
                    <a:pt x="3082" y="3441"/>
                    <a:pt x="2465" y="3168"/>
                    <a:pt x="1849" y="2896"/>
                  </a:cubicBezTo>
                  <a:cubicBezTo>
                    <a:pt x="2064" y="2695"/>
                    <a:pt x="2365" y="2581"/>
                    <a:pt x="2666" y="2566"/>
                  </a:cubicBezTo>
                  <a:close/>
                  <a:moveTo>
                    <a:pt x="2766" y="2566"/>
                  </a:moveTo>
                  <a:lnTo>
                    <a:pt x="2766" y="2566"/>
                  </a:lnTo>
                  <a:cubicBezTo>
                    <a:pt x="3268" y="2581"/>
                    <a:pt x="3755" y="2695"/>
                    <a:pt x="4200" y="2910"/>
                  </a:cubicBezTo>
                  <a:cubicBezTo>
                    <a:pt x="4271" y="2996"/>
                    <a:pt x="4329" y="3068"/>
                    <a:pt x="4415" y="3140"/>
                  </a:cubicBezTo>
                  <a:cubicBezTo>
                    <a:pt x="4572" y="3312"/>
                    <a:pt x="4716" y="3484"/>
                    <a:pt x="4845" y="3670"/>
                  </a:cubicBezTo>
                  <a:cubicBezTo>
                    <a:pt x="5088" y="3957"/>
                    <a:pt x="5303" y="4272"/>
                    <a:pt x="5561" y="4544"/>
                  </a:cubicBezTo>
                  <a:lnTo>
                    <a:pt x="5533" y="4544"/>
                  </a:lnTo>
                  <a:cubicBezTo>
                    <a:pt x="4988" y="4243"/>
                    <a:pt x="4472" y="3885"/>
                    <a:pt x="3999" y="3498"/>
                  </a:cubicBezTo>
                  <a:cubicBezTo>
                    <a:pt x="3798" y="3340"/>
                    <a:pt x="3598" y="3168"/>
                    <a:pt x="3383" y="3025"/>
                  </a:cubicBezTo>
                  <a:cubicBezTo>
                    <a:pt x="3182" y="2867"/>
                    <a:pt x="2953" y="2738"/>
                    <a:pt x="2766" y="2566"/>
                  </a:cubicBezTo>
                  <a:close/>
                  <a:moveTo>
                    <a:pt x="4257" y="2925"/>
                  </a:moveTo>
                  <a:cubicBezTo>
                    <a:pt x="4515" y="3054"/>
                    <a:pt x="4744" y="3226"/>
                    <a:pt x="4945" y="3441"/>
                  </a:cubicBezTo>
                  <a:cubicBezTo>
                    <a:pt x="5217" y="3785"/>
                    <a:pt x="5447" y="4143"/>
                    <a:pt x="5619" y="4544"/>
                  </a:cubicBezTo>
                  <a:lnTo>
                    <a:pt x="5604" y="4544"/>
                  </a:lnTo>
                  <a:cubicBezTo>
                    <a:pt x="5389" y="4229"/>
                    <a:pt x="5131" y="3928"/>
                    <a:pt x="4888" y="3641"/>
                  </a:cubicBezTo>
                  <a:cubicBezTo>
                    <a:pt x="4701" y="3398"/>
                    <a:pt x="4429" y="3183"/>
                    <a:pt x="4257" y="2925"/>
                  </a:cubicBezTo>
                  <a:close/>
                  <a:moveTo>
                    <a:pt x="1820" y="2925"/>
                  </a:moveTo>
                  <a:cubicBezTo>
                    <a:pt x="2494" y="3254"/>
                    <a:pt x="3182" y="3570"/>
                    <a:pt x="3856" y="3914"/>
                  </a:cubicBezTo>
                  <a:cubicBezTo>
                    <a:pt x="4300" y="4200"/>
                    <a:pt x="4787" y="4415"/>
                    <a:pt x="5303" y="4559"/>
                  </a:cubicBezTo>
                  <a:cubicBezTo>
                    <a:pt x="5289" y="4573"/>
                    <a:pt x="5275" y="4573"/>
                    <a:pt x="5260" y="4573"/>
                  </a:cubicBezTo>
                  <a:cubicBezTo>
                    <a:pt x="4730" y="4516"/>
                    <a:pt x="4214" y="4430"/>
                    <a:pt x="3698" y="4315"/>
                  </a:cubicBezTo>
                  <a:cubicBezTo>
                    <a:pt x="3139" y="4172"/>
                    <a:pt x="2566" y="4014"/>
                    <a:pt x="2007" y="3842"/>
                  </a:cubicBezTo>
                  <a:cubicBezTo>
                    <a:pt x="1863" y="3727"/>
                    <a:pt x="1763" y="3555"/>
                    <a:pt x="1706" y="3383"/>
                  </a:cubicBezTo>
                  <a:cubicBezTo>
                    <a:pt x="1677" y="3226"/>
                    <a:pt x="1706" y="3054"/>
                    <a:pt x="1820" y="2925"/>
                  </a:cubicBezTo>
                  <a:close/>
                  <a:moveTo>
                    <a:pt x="2121" y="3942"/>
                  </a:moveTo>
                  <a:cubicBezTo>
                    <a:pt x="2695" y="4129"/>
                    <a:pt x="3297" y="4301"/>
                    <a:pt x="3899" y="4430"/>
                  </a:cubicBezTo>
                  <a:cubicBezTo>
                    <a:pt x="4214" y="4487"/>
                    <a:pt x="4529" y="4516"/>
                    <a:pt x="4830" y="4573"/>
                  </a:cubicBezTo>
                  <a:cubicBezTo>
                    <a:pt x="4845" y="4573"/>
                    <a:pt x="4873" y="4573"/>
                    <a:pt x="4888" y="4587"/>
                  </a:cubicBezTo>
                  <a:cubicBezTo>
                    <a:pt x="4386" y="4587"/>
                    <a:pt x="3899" y="4559"/>
                    <a:pt x="3397" y="4487"/>
                  </a:cubicBezTo>
                  <a:cubicBezTo>
                    <a:pt x="3082" y="4444"/>
                    <a:pt x="2766" y="4344"/>
                    <a:pt x="2480" y="4186"/>
                  </a:cubicBezTo>
                  <a:cubicBezTo>
                    <a:pt x="2351" y="4114"/>
                    <a:pt x="2236" y="4028"/>
                    <a:pt x="2121" y="3942"/>
                  </a:cubicBezTo>
                  <a:close/>
                  <a:moveTo>
                    <a:pt x="3211" y="5017"/>
                  </a:moveTo>
                  <a:cubicBezTo>
                    <a:pt x="3469" y="5032"/>
                    <a:pt x="3741" y="5060"/>
                    <a:pt x="3999" y="5118"/>
                  </a:cubicBezTo>
                  <a:cubicBezTo>
                    <a:pt x="3957" y="5117"/>
                    <a:pt x="3915" y="5116"/>
                    <a:pt x="3873" y="5116"/>
                  </a:cubicBezTo>
                  <a:cubicBezTo>
                    <a:pt x="3157" y="5116"/>
                    <a:pt x="2454" y="5232"/>
                    <a:pt x="1777" y="5462"/>
                  </a:cubicBezTo>
                  <a:cubicBezTo>
                    <a:pt x="1806" y="5447"/>
                    <a:pt x="1820" y="5433"/>
                    <a:pt x="1849" y="5419"/>
                  </a:cubicBezTo>
                  <a:cubicBezTo>
                    <a:pt x="2265" y="5175"/>
                    <a:pt x="2723" y="5032"/>
                    <a:pt x="3211" y="5017"/>
                  </a:cubicBezTo>
                  <a:close/>
                  <a:moveTo>
                    <a:pt x="6694" y="5347"/>
                  </a:moveTo>
                  <a:lnTo>
                    <a:pt x="6694" y="5347"/>
                  </a:lnTo>
                  <a:cubicBezTo>
                    <a:pt x="6192" y="5591"/>
                    <a:pt x="5705" y="5849"/>
                    <a:pt x="5232" y="6135"/>
                  </a:cubicBezTo>
                  <a:cubicBezTo>
                    <a:pt x="4974" y="6293"/>
                    <a:pt x="4730" y="6451"/>
                    <a:pt x="4501" y="6637"/>
                  </a:cubicBezTo>
                  <a:cubicBezTo>
                    <a:pt x="4343" y="6766"/>
                    <a:pt x="4171" y="6895"/>
                    <a:pt x="3985" y="7010"/>
                  </a:cubicBezTo>
                  <a:cubicBezTo>
                    <a:pt x="4286" y="6565"/>
                    <a:pt x="4673" y="6207"/>
                    <a:pt x="5131" y="5963"/>
                  </a:cubicBezTo>
                  <a:cubicBezTo>
                    <a:pt x="5619" y="5662"/>
                    <a:pt x="6149" y="5462"/>
                    <a:pt x="6694" y="5347"/>
                  </a:cubicBezTo>
                  <a:close/>
                  <a:moveTo>
                    <a:pt x="4144" y="5174"/>
                  </a:moveTo>
                  <a:cubicBezTo>
                    <a:pt x="4187" y="5174"/>
                    <a:pt x="4229" y="5174"/>
                    <a:pt x="4271" y="5175"/>
                  </a:cubicBezTo>
                  <a:cubicBezTo>
                    <a:pt x="4257" y="5189"/>
                    <a:pt x="4228" y="5204"/>
                    <a:pt x="4214" y="5204"/>
                  </a:cubicBezTo>
                  <a:cubicBezTo>
                    <a:pt x="2824" y="5648"/>
                    <a:pt x="1534" y="6422"/>
                    <a:pt x="258" y="7096"/>
                  </a:cubicBezTo>
                  <a:cubicBezTo>
                    <a:pt x="359" y="6780"/>
                    <a:pt x="545" y="6494"/>
                    <a:pt x="774" y="6250"/>
                  </a:cubicBezTo>
                  <a:cubicBezTo>
                    <a:pt x="1004" y="6006"/>
                    <a:pt x="1262" y="5791"/>
                    <a:pt x="1534" y="5605"/>
                  </a:cubicBezTo>
                  <a:cubicBezTo>
                    <a:pt x="2382" y="5318"/>
                    <a:pt x="3256" y="5174"/>
                    <a:pt x="4144" y="5174"/>
                  </a:cubicBezTo>
                  <a:close/>
                  <a:moveTo>
                    <a:pt x="8786" y="3670"/>
                  </a:moveTo>
                  <a:cubicBezTo>
                    <a:pt x="9202" y="4372"/>
                    <a:pt x="9460" y="5103"/>
                    <a:pt x="9417" y="5935"/>
                  </a:cubicBezTo>
                  <a:cubicBezTo>
                    <a:pt x="9417" y="6350"/>
                    <a:pt x="9331" y="6766"/>
                    <a:pt x="9202" y="7167"/>
                  </a:cubicBezTo>
                  <a:cubicBezTo>
                    <a:pt x="9116" y="6551"/>
                    <a:pt x="8987" y="5963"/>
                    <a:pt x="8886" y="5361"/>
                  </a:cubicBezTo>
                  <a:cubicBezTo>
                    <a:pt x="8800" y="4817"/>
                    <a:pt x="8786" y="4286"/>
                    <a:pt x="8757" y="3742"/>
                  </a:cubicBezTo>
                  <a:cubicBezTo>
                    <a:pt x="8757" y="3713"/>
                    <a:pt x="8757" y="3699"/>
                    <a:pt x="8772" y="3684"/>
                  </a:cubicBezTo>
                  <a:cubicBezTo>
                    <a:pt x="8772" y="3684"/>
                    <a:pt x="8786" y="3684"/>
                    <a:pt x="8786" y="3670"/>
                  </a:cubicBezTo>
                  <a:close/>
                  <a:moveTo>
                    <a:pt x="6866" y="5490"/>
                  </a:moveTo>
                  <a:lnTo>
                    <a:pt x="6866" y="5490"/>
                  </a:lnTo>
                  <a:cubicBezTo>
                    <a:pt x="6837" y="6064"/>
                    <a:pt x="6794" y="6637"/>
                    <a:pt x="6550" y="7153"/>
                  </a:cubicBezTo>
                  <a:cubicBezTo>
                    <a:pt x="6479" y="7325"/>
                    <a:pt x="6378" y="7468"/>
                    <a:pt x="6278" y="7626"/>
                  </a:cubicBezTo>
                  <a:cubicBezTo>
                    <a:pt x="6393" y="7311"/>
                    <a:pt x="6464" y="6967"/>
                    <a:pt x="6565" y="6651"/>
                  </a:cubicBezTo>
                  <a:cubicBezTo>
                    <a:pt x="6694" y="6264"/>
                    <a:pt x="6794" y="5877"/>
                    <a:pt x="6866" y="5490"/>
                  </a:cubicBezTo>
                  <a:close/>
                  <a:moveTo>
                    <a:pt x="3827" y="5419"/>
                  </a:moveTo>
                  <a:lnTo>
                    <a:pt x="3827" y="5419"/>
                  </a:lnTo>
                  <a:cubicBezTo>
                    <a:pt x="3368" y="5705"/>
                    <a:pt x="2938" y="6078"/>
                    <a:pt x="2508" y="6379"/>
                  </a:cubicBezTo>
                  <a:cubicBezTo>
                    <a:pt x="2164" y="6623"/>
                    <a:pt x="1806" y="6866"/>
                    <a:pt x="1448" y="7096"/>
                  </a:cubicBezTo>
                  <a:cubicBezTo>
                    <a:pt x="1247" y="7225"/>
                    <a:pt x="1047" y="7354"/>
                    <a:pt x="860" y="7483"/>
                  </a:cubicBezTo>
                  <a:cubicBezTo>
                    <a:pt x="731" y="7597"/>
                    <a:pt x="588" y="7698"/>
                    <a:pt x="430" y="7798"/>
                  </a:cubicBezTo>
                  <a:cubicBezTo>
                    <a:pt x="330" y="7726"/>
                    <a:pt x="273" y="7626"/>
                    <a:pt x="244" y="7511"/>
                  </a:cubicBezTo>
                  <a:cubicBezTo>
                    <a:pt x="215" y="7397"/>
                    <a:pt x="215" y="7296"/>
                    <a:pt x="230" y="7182"/>
                  </a:cubicBezTo>
                  <a:cubicBezTo>
                    <a:pt x="1419" y="6565"/>
                    <a:pt x="2594" y="5949"/>
                    <a:pt x="3827" y="5419"/>
                  </a:cubicBezTo>
                  <a:close/>
                  <a:moveTo>
                    <a:pt x="4400" y="5204"/>
                  </a:moveTo>
                  <a:cubicBezTo>
                    <a:pt x="4099" y="6021"/>
                    <a:pt x="3712" y="6766"/>
                    <a:pt x="2953" y="7253"/>
                  </a:cubicBezTo>
                  <a:cubicBezTo>
                    <a:pt x="2566" y="7511"/>
                    <a:pt x="2136" y="7712"/>
                    <a:pt x="1677" y="7827"/>
                  </a:cubicBezTo>
                  <a:cubicBezTo>
                    <a:pt x="2164" y="7397"/>
                    <a:pt x="2609" y="6924"/>
                    <a:pt x="3096" y="6494"/>
                  </a:cubicBezTo>
                  <a:cubicBezTo>
                    <a:pt x="3555" y="6092"/>
                    <a:pt x="3985" y="5662"/>
                    <a:pt x="4386" y="5204"/>
                  </a:cubicBezTo>
                  <a:close/>
                  <a:moveTo>
                    <a:pt x="8714" y="3713"/>
                  </a:moveTo>
                  <a:cubicBezTo>
                    <a:pt x="8700" y="3770"/>
                    <a:pt x="8686" y="3813"/>
                    <a:pt x="8686" y="3856"/>
                  </a:cubicBezTo>
                  <a:cubicBezTo>
                    <a:pt x="8528" y="4415"/>
                    <a:pt x="8385" y="4960"/>
                    <a:pt x="8270" y="5519"/>
                  </a:cubicBezTo>
                  <a:cubicBezTo>
                    <a:pt x="8156" y="6078"/>
                    <a:pt x="8084" y="6637"/>
                    <a:pt x="8055" y="7210"/>
                  </a:cubicBezTo>
                  <a:cubicBezTo>
                    <a:pt x="8055" y="7217"/>
                    <a:pt x="8062" y="7221"/>
                    <a:pt x="8070" y="7221"/>
                  </a:cubicBezTo>
                  <a:cubicBezTo>
                    <a:pt x="8077" y="7221"/>
                    <a:pt x="8084" y="7217"/>
                    <a:pt x="8084" y="7210"/>
                  </a:cubicBezTo>
                  <a:cubicBezTo>
                    <a:pt x="8170" y="6608"/>
                    <a:pt x="8213" y="6021"/>
                    <a:pt x="8356" y="5419"/>
                  </a:cubicBezTo>
                  <a:cubicBezTo>
                    <a:pt x="8442" y="5032"/>
                    <a:pt x="8542" y="4630"/>
                    <a:pt x="8628" y="4229"/>
                  </a:cubicBezTo>
                  <a:lnTo>
                    <a:pt x="8628" y="4229"/>
                  </a:lnTo>
                  <a:cubicBezTo>
                    <a:pt x="8585" y="4716"/>
                    <a:pt x="8557" y="5218"/>
                    <a:pt x="8528" y="5691"/>
                  </a:cubicBezTo>
                  <a:cubicBezTo>
                    <a:pt x="8471" y="6393"/>
                    <a:pt x="8414" y="7110"/>
                    <a:pt x="8414" y="7812"/>
                  </a:cubicBezTo>
                  <a:cubicBezTo>
                    <a:pt x="8414" y="7827"/>
                    <a:pt x="8414" y="7827"/>
                    <a:pt x="8414" y="7827"/>
                  </a:cubicBezTo>
                  <a:cubicBezTo>
                    <a:pt x="7812" y="7784"/>
                    <a:pt x="7654" y="6551"/>
                    <a:pt x="7654" y="6121"/>
                  </a:cubicBezTo>
                  <a:cubicBezTo>
                    <a:pt x="7611" y="5204"/>
                    <a:pt x="7998" y="4315"/>
                    <a:pt x="8714" y="3713"/>
                  </a:cubicBezTo>
                  <a:close/>
                  <a:moveTo>
                    <a:pt x="8714" y="4530"/>
                  </a:moveTo>
                  <a:cubicBezTo>
                    <a:pt x="8729" y="4817"/>
                    <a:pt x="8786" y="5103"/>
                    <a:pt x="8829" y="5361"/>
                  </a:cubicBezTo>
                  <a:cubicBezTo>
                    <a:pt x="8929" y="5978"/>
                    <a:pt x="9073" y="6580"/>
                    <a:pt x="9173" y="7196"/>
                  </a:cubicBezTo>
                  <a:cubicBezTo>
                    <a:pt x="9173" y="7210"/>
                    <a:pt x="9173" y="7210"/>
                    <a:pt x="9173" y="7210"/>
                  </a:cubicBezTo>
                  <a:cubicBezTo>
                    <a:pt x="9087" y="7497"/>
                    <a:pt x="8858" y="7712"/>
                    <a:pt x="8585" y="7812"/>
                  </a:cubicBezTo>
                  <a:cubicBezTo>
                    <a:pt x="8542" y="7812"/>
                    <a:pt x="8499" y="7827"/>
                    <a:pt x="8457" y="7827"/>
                  </a:cubicBezTo>
                  <a:cubicBezTo>
                    <a:pt x="8457" y="7827"/>
                    <a:pt x="8457" y="7827"/>
                    <a:pt x="8457" y="7812"/>
                  </a:cubicBezTo>
                  <a:cubicBezTo>
                    <a:pt x="8485" y="7110"/>
                    <a:pt x="8528" y="6393"/>
                    <a:pt x="8585" y="5691"/>
                  </a:cubicBezTo>
                  <a:cubicBezTo>
                    <a:pt x="8614" y="5304"/>
                    <a:pt x="8671" y="4917"/>
                    <a:pt x="8714" y="4530"/>
                  </a:cubicBezTo>
                  <a:close/>
                  <a:moveTo>
                    <a:pt x="4300" y="5261"/>
                  </a:moveTo>
                  <a:cubicBezTo>
                    <a:pt x="3368" y="6092"/>
                    <a:pt x="2494" y="7010"/>
                    <a:pt x="1577" y="7855"/>
                  </a:cubicBezTo>
                  <a:cubicBezTo>
                    <a:pt x="1412" y="7887"/>
                    <a:pt x="1191" y="7922"/>
                    <a:pt x="978" y="7922"/>
                  </a:cubicBezTo>
                  <a:cubicBezTo>
                    <a:pt x="802" y="7922"/>
                    <a:pt x="632" y="7898"/>
                    <a:pt x="502" y="7827"/>
                  </a:cubicBezTo>
                  <a:lnTo>
                    <a:pt x="488" y="7827"/>
                  </a:lnTo>
                  <a:cubicBezTo>
                    <a:pt x="760" y="7655"/>
                    <a:pt x="1032" y="7483"/>
                    <a:pt x="1290" y="7282"/>
                  </a:cubicBezTo>
                  <a:cubicBezTo>
                    <a:pt x="1648" y="7053"/>
                    <a:pt x="2007" y="6823"/>
                    <a:pt x="2365" y="6594"/>
                  </a:cubicBezTo>
                  <a:cubicBezTo>
                    <a:pt x="2723" y="6350"/>
                    <a:pt x="3067" y="6092"/>
                    <a:pt x="3411" y="5849"/>
                  </a:cubicBezTo>
                  <a:cubicBezTo>
                    <a:pt x="3555" y="5734"/>
                    <a:pt x="3698" y="5619"/>
                    <a:pt x="3856" y="5505"/>
                  </a:cubicBezTo>
                  <a:cubicBezTo>
                    <a:pt x="3999" y="5419"/>
                    <a:pt x="4142" y="5333"/>
                    <a:pt x="4300" y="5261"/>
                  </a:cubicBezTo>
                  <a:close/>
                  <a:moveTo>
                    <a:pt x="6737" y="5361"/>
                  </a:moveTo>
                  <a:lnTo>
                    <a:pt x="6737" y="5361"/>
                  </a:lnTo>
                  <a:cubicBezTo>
                    <a:pt x="6665" y="5433"/>
                    <a:pt x="6608" y="5490"/>
                    <a:pt x="6536" y="5562"/>
                  </a:cubicBezTo>
                  <a:cubicBezTo>
                    <a:pt x="6077" y="5949"/>
                    <a:pt x="5619" y="6336"/>
                    <a:pt x="5146" y="6709"/>
                  </a:cubicBezTo>
                  <a:cubicBezTo>
                    <a:pt x="4859" y="6952"/>
                    <a:pt x="4572" y="7182"/>
                    <a:pt x="4300" y="7440"/>
                  </a:cubicBezTo>
                  <a:cubicBezTo>
                    <a:pt x="4085" y="7655"/>
                    <a:pt x="3856" y="7870"/>
                    <a:pt x="3598" y="8056"/>
                  </a:cubicBezTo>
                  <a:cubicBezTo>
                    <a:pt x="3612" y="7999"/>
                    <a:pt x="3626" y="7927"/>
                    <a:pt x="3641" y="7870"/>
                  </a:cubicBezTo>
                  <a:cubicBezTo>
                    <a:pt x="3698" y="7597"/>
                    <a:pt x="3798" y="7339"/>
                    <a:pt x="3942" y="7096"/>
                  </a:cubicBezTo>
                  <a:cubicBezTo>
                    <a:pt x="4415" y="6881"/>
                    <a:pt x="4816" y="6479"/>
                    <a:pt x="5260" y="6193"/>
                  </a:cubicBezTo>
                  <a:cubicBezTo>
                    <a:pt x="5748" y="5906"/>
                    <a:pt x="6249" y="5634"/>
                    <a:pt x="6737" y="5361"/>
                  </a:cubicBezTo>
                  <a:close/>
                  <a:moveTo>
                    <a:pt x="6264" y="5889"/>
                  </a:moveTo>
                  <a:cubicBezTo>
                    <a:pt x="6264" y="5890"/>
                    <a:pt x="6264" y="5891"/>
                    <a:pt x="6264" y="5892"/>
                  </a:cubicBezTo>
                  <a:cubicBezTo>
                    <a:pt x="6163" y="6006"/>
                    <a:pt x="6063" y="6107"/>
                    <a:pt x="5963" y="6221"/>
                  </a:cubicBezTo>
                  <a:cubicBezTo>
                    <a:pt x="5963" y="6231"/>
                    <a:pt x="5970" y="6242"/>
                    <a:pt x="5974" y="6242"/>
                  </a:cubicBezTo>
                  <a:cubicBezTo>
                    <a:pt x="5976" y="6242"/>
                    <a:pt x="5977" y="6240"/>
                    <a:pt x="5977" y="6236"/>
                  </a:cubicBezTo>
                  <a:cubicBezTo>
                    <a:pt x="6006" y="6221"/>
                    <a:pt x="6020" y="6193"/>
                    <a:pt x="6049" y="6178"/>
                  </a:cubicBezTo>
                  <a:lnTo>
                    <a:pt x="6049" y="6178"/>
                  </a:lnTo>
                  <a:cubicBezTo>
                    <a:pt x="5819" y="6479"/>
                    <a:pt x="5619" y="6780"/>
                    <a:pt x="5375" y="7067"/>
                  </a:cubicBezTo>
                  <a:cubicBezTo>
                    <a:pt x="4888" y="7683"/>
                    <a:pt x="4343" y="8271"/>
                    <a:pt x="3784" y="8815"/>
                  </a:cubicBezTo>
                  <a:cubicBezTo>
                    <a:pt x="3583" y="8672"/>
                    <a:pt x="3569" y="8385"/>
                    <a:pt x="3598" y="8128"/>
                  </a:cubicBezTo>
                  <a:cubicBezTo>
                    <a:pt x="3841" y="7956"/>
                    <a:pt x="4071" y="7769"/>
                    <a:pt x="4271" y="7540"/>
                  </a:cubicBezTo>
                  <a:cubicBezTo>
                    <a:pt x="4572" y="7268"/>
                    <a:pt x="4888" y="7024"/>
                    <a:pt x="5203" y="6780"/>
                  </a:cubicBezTo>
                  <a:cubicBezTo>
                    <a:pt x="5557" y="6483"/>
                    <a:pt x="5910" y="6186"/>
                    <a:pt x="6264" y="5889"/>
                  </a:cubicBezTo>
                  <a:close/>
                  <a:moveTo>
                    <a:pt x="6866" y="5390"/>
                  </a:moveTo>
                  <a:cubicBezTo>
                    <a:pt x="6765" y="5763"/>
                    <a:pt x="6665" y="6150"/>
                    <a:pt x="6550" y="6522"/>
                  </a:cubicBezTo>
                  <a:cubicBezTo>
                    <a:pt x="6421" y="6909"/>
                    <a:pt x="6364" y="7354"/>
                    <a:pt x="6206" y="7726"/>
                  </a:cubicBezTo>
                  <a:cubicBezTo>
                    <a:pt x="6006" y="7999"/>
                    <a:pt x="5762" y="8242"/>
                    <a:pt x="5490" y="8428"/>
                  </a:cubicBezTo>
                  <a:cubicBezTo>
                    <a:pt x="5260" y="8586"/>
                    <a:pt x="5031" y="8729"/>
                    <a:pt x="4773" y="8830"/>
                  </a:cubicBezTo>
                  <a:cubicBezTo>
                    <a:pt x="5217" y="8342"/>
                    <a:pt x="5533" y="7698"/>
                    <a:pt x="5862" y="7139"/>
                  </a:cubicBezTo>
                  <a:cubicBezTo>
                    <a:pt x="6221" y="6565"/>
                    <a:pt x="6507" y="5963"/>
                    <a:pt x="6866" y="5390"/>
                  </a:cubicBezTo>
                  <a:close/>
                  <a:moveTo>
                    <a:pt x="6808" y="5390"/>
                  </a:moveTo>
                  <a:lnTo>
                    <a:pt x="6808" y="5390"/>
                  </a:lnTo>
                  <a:cubicBezTo>
                    <a:pt x="6665" y="5576"/>
                    <a:pt x="6550" y="5777"/>
                    <a:pt x="6450" y="5992"/>
                  </a:cubicBezTo>
                  <a:cubicBezTo>
                    <a:pt x="6264" y="6336"/>
                    <a:pt x="6063" y="6666"/>
                    <a:pt x="5862" y="7010"/>
                  </a:cubicBezTo>
                  <a:cubicBezTo>
                    <a:pt x="5475" y="7626"/>
                    <a:pt x="5117" y="8242"/>
                    <a:pt x="4701" y="8844"/>
                  </a:cubicBezTo>
                  <a:cubicBezTo>
                    <a:pt x="4687" y="8844"/>
                    <a:pt x="4687" y="8858"/>
                    <a:pt x="4687" y="8858"/>
                  </a:cubicBezTo>
                  <a:cubicBezTo>
                    <a:pt x="4540" y="8914"/>
                    <a:pt x="4387" y="8939"/>
                    <a:pt x="4232" y="8939"/>
                  </a:cubicBezTo>
                  <a:cubicBezTo>
                    <a:pt x="4145" y="8939"/>
                    <a:pt x="4058" y="8931"/>
                    <a:pt x="3970" y="8916"/>
                  </a:cubicBezTo>
                  <a:cubicBezTo>
                    <a:pt x="3913" y="8901"/>
                    <a:pt x="3856" y="8873"/>
                    <a:pt x="3813" y="8830"/>
                  </a:cubicBezTo>
                  <a:cubicBezTo>
                    <a:pt x="4386" y="8299"/>
                    <a:pt x="4931" y="7726"/>
                    <a:pt x="5418" y="7110"/>
                  </a:cubicBezTo>
                  <a:cubicBezTo>
                    <a:pt x="5877" y="6537"/>
                    <a:pt x="6249" y="5863"/>
                    <a:pt x="6808" y="5390"/>
                  </a:cubicBezTo>
                  <a:close/>
                  <a:moveTo>
                    <a:pt x="6737" y="1"/>
                  </a:moveTo>
                  <a:cubicBezTo>
                    <a:pt x="6880" y="359"/>
                    <a:pt x="7066" y="703"/>
                    <a:pt x="7310" y="990"/>
                  </a:cubicBezTo>
                  <a:cubicBezTo>
                    <a:pt x="7926" y="1764"/>
                    <a:pt x="8858" y="2137"/>
                    <a:pt x="9804" y="2194"/>
                  </a:cubicBezTo>
                  <a:cubicBezTo>
                    <a:pt x="9961" y="2366"/>
                    <a:pt x="10105" y="2566"/>
                    <a:pt x="10219" y="2767"/>
                  </a:cubicBezTo>
                  <a:cubicBezTo>
                    <a:pt x="10291" y="2896"/>
                    <a:pt x="10363" y="3039"/>
                    <a:pt x="10449" y="3154"/>
                  </a:cubicBezTo>
                  <a:cubicBezTo>
                    <a:pt x="9875" y="3269"/>
                    <a:pt x="9302" y="3412"/>
                    <a:pt x="8743" y="3570"/>
                  </a:cubicBezTo>
                  <a:lnTo>
                    <a:pt x="8729" y="3570"/>
                  </a:lnTo>
                  <a:cubicBezTo>
                    <a:pt x="8686" y="3584"/>
                    <a:pt x="8657" y="3598"/>
                    <a:pt x="8614" y="3598"/>
                  </a:cubicBezTo>
                  <a:cubicBezTo>
                    <a:pt x="8600" y="3598"/>
                    <a:pt x="8585" y="3613"/>
                    <a:pt x="8571" y="3613"/>
                  </a:cubicBezTo>
                  <a:cubicBezTo>
                    <a:pt x="8457" y="3641"/>
                    <a:pt x="8342" y="3684"/>
                    <a:pt x="8242" y="3713"/>
                  </a:cubicBezTo>
                  <a:cubicBezTo>
                    <a:pt x="8012" y="3770"/>
                    <a:pt x="7783" y="3842"/>
                    <a:pt x="7554" y="3914"/>
                  </a:cubicBezTo>
                  <a:lnTo>
                    <a:pt x="7539" y="3914"/>
                  </a:lnTo>
                  <a:cubicBezTo>
                    <a:pt x="7353" y="2953"/>
                    <a:pt x="6966" y="2022"/>
                    <a:pt x="6192" y="1377"/>
                  </a:cubicBezTo>
                  <a:cubicBezTo>
                    <a:pt x="5873" y="1120"/>
                    <a:pt x="5289" y="738"/>
                    <a:pt x="4783" y="738"/>
                  </a:cubicBezTo>
                  <a:cubicBezTo>
                    <a:pt x="4584" y="738"/>
                    <a:pt x="4397" y="797"/>
                    <a:pt x="4243" y="947"/>
                  </a:cubicBezTo>
                  <a:cubicBezTo>
                    <a:pt x="3712" y="1477"/>
                    <a:pt x="4343" y="2337"/>
                    <a:pt x="4744" y="2738"/>
                  </a:cubicBezTo>
                  <a:cubicBezTo>
                    <a:pt x="5418" y="3426"/>
                    <a:pt x="6307" y="3871"/>
                    <a:pt x="7267" y="4000"/>
                  </a:cubicBezTo>
                  <a:cubicBezTo>
                    <a:pt x="6737" y="4172"/>
                    <a:pt x="6206" y="4344"/>
                    <a:pt x="5690" y="4544"/>
                  </a:cubicBezTo>
                  <a:lnTo>
                    <a:pt x="5647" y="4544"/>
                  </a:lnTo>
                  <a:cubicBezTo>
                    <a:pt x="5389" y="3598"/>
                    <a:pt x="4658" y="2867"/>
                    <a:pt x="3712" y="2609"/>
                  </a:cubicBezTo>
                  <a:cubicBezTo>
                    <a:pt x="3460" y="2535"/>
                    <a:pt x="3101" y="2465"/>
                    <a:pt x="2749" y="2465"/>
                  </a:cubicBezTo>
                  <a:cubicBezTo>
                    <a:pt x="2223" y="2465"/>
                    <a:pt x="1711" y="2622"/>
                    <a:pt x="1591" y="3154"/>
                  </a:cubicBezTo>
                  <a:cubicBezTo>
                    <a:pt x="1448" y="3828"/>
                    <a:pt x="2508" y="4401"/>
                    <a:pt x="3024" y="4516"/>
                  </a:cubicBezTo>
                  <a:cubicBezTo>
                    <a:pt x="3587" y="4628"/>
                    <a:pt x="4156" y="4690"/>
                    <a:pt x="4722" y="4690"/>
                  </a:cubicBezTo>
                  <a:cubicBezTo>
                    <a:pt x="4950" y="4690"/>
                    <a:pt x="5177" y="4680"/>
                    <a:pt x="5404" y="4659"/>
                  </a:cubicBezTo>
                  <a:lnTo>
                    <a:pt x="5404" y="4659"/>
                  </a:lnTo>
                  <a:cubicBezTo>
                    <a:pt x="5060" y="4802"/>
                    <a:pt x="4730" y="4960"/>
                    <a:pt x="4415" y="5118"/>
                  </a:cubicBezTo>
                  <a:cubicBezTo>
                    <a:pt x="4073" y="5000"/>
                    <a:pt x="3718" y="4943"/>
                    <a:pt x="3365" y="4943"/>
                  </a:cubicBezTo>
                  <a:cubicBezTo>
                    <a:pt x="2726" y="4943"/>
                    <a:pt x="2093" y="5130"/>
                    <a:pt x="1548" y="5490"/>
                  </a:cubicBezTo>
                  <a:cubicBezTo>
                    <a:pt x="1090" y="5777"/>
                    <a:pt x="703" y="6150"/>
                    <a:pt x="402" y="6594"/>
                  </a:cubicBezTo>
                  <a:cubicBezTo>
                    <a:pt x="230" y="6866"/>
                    <a:pt x="0" y="7296"/>
                    <a:pt x="187" y="7626"/>
                  </a:cubicBezTo>
                  <a:cubicBezTo>
                    <a:pt x="244" y="7712"/>
                    <a:pt x="316" y="7798"/>
                    <a:pt x="402" y="7855"/>
                  </a:cubicBezTo>
                  <a:lnTo>
                    <a:pt x="416" y="7855"/>
                  </a:lnTo>
                  <a:cubicBezTo>
                    <a:pt x="590" y="7981"/>
                    <a:pt x="810" y="8031"/>
                    <a:pt x="1048" y="8031"/>
                  </a:cubicBezTo>
                  <a:cubicBezTo>
                    <a:pt x="1652" y="8031"/>
                    <a:pt x="2372" y="7709"/>
                    <a:pt x="2752" y="7483"/>
                  </a:cubicBezTo>
                  <a:cubicBezTo>
                    <a:pt x="3598" y="6981"/>
                    <a:pt x="4214" y="6164"/>
                    <a:pt x="4443" y="5218"/>
                  </a:cubicBezTo>
                  <a:cubicBezTo>
                    <a:pt x="4472" y="5204"/>
                    <a:pt x="4486" y="5189"/>
                    <a:pt x="4472" y="5161"/>
                  </a:cubicBezTo>
                  <a:cubicBezTo>
                    <a:pt x="5705" y="4544"/>
                    <a:pt x="7052" y="4157"/>
                    <a:pt x="8356" y="3785"/>
                  </a:cubicBezTo>
                  <a:lnTo>
                    <a:pt x="8371" y="3785"/>
                  </a:lnTo>
                  <a:cubicBezTo>
                    <a:pt x="7840" y="4243"/>
                    <a:pt x="7339" y="4731"/>
                    <a:pt x="6851" y="5232"/>
                  </a:cubicBezTo>
                  <a:cubicBezTo>
                    <a:pt x="6063" y="5347"/>
                    <a:pt x="5332" y="5648"/>
                    <a:pt x="4701" y="6121"/>
                  </a:cubicBezTo>
                  <a:cubicBezTo>
                    <a:pt x="3999" y="6637"/>
                    <a:pt x="3411" y="7468"/>
                    <a:pt x="3483" y="8400"/>
                  </a:cubicBezTo>
                  <a:cubicBezTo>
                    <a:pt x="3526" y="8867"/>
                    <a:pt x="3812" y="9029"/>
                    <a:pt x="4167" y="9029"/>
                  </a:cubicBezTo>
                  <a:cubicBezTo>
                    <a:pt x="4638" y="9029"/>
                    <a:pt x="5230" y="8744"/>
                    <a:pt x="5533" y="8514"/>
                  </a:cubicBezTo>
                  <a:cubicBezTo>
                    <a:pt x="6006" y="8185"/>
                    <a:pt x="6393" y="7726"/>
                    <a:pt x="6622" y="7196"/>
                  </a:cubicBezTo>
                  <a:cubicBezTo>
                    <a:pt x="6851" y="6594"/>
                    <a:pt x="6952" y="5963"/>
                    <a:pt x="6923" y="5318"/>
                  </a:cubicBezTo>
                  <a:cubicBezTo>
                    <a:pt x="6952" y="5304"/>
                    <a:pt x="6952" y="5275"/>
                    <a:pt x="6937" y="5247"/>
                  </a:cubicBezTo>
                  <a:cubicBezTo>
                    <a:pt x="7396" y="4788"/>
                    <a:pt x="7869" y="4358"/>
                    <a:pt x="8356" y="3942"/>
                  </a:cubicBezTo>
                  <a:lnTo>
                    <a:pt x="8356" y="3942"/>
                  </a:lnTo>
                  <a:cubicBezTo>
                    <a:pt x="8113" y="4186"/>
                    <a:pt x="7926" y="4458"/>
                    <a:pt x="7797" y="4774"/>
                  </a:cubicBezTo>
                  <a:cubicBezTo>
                    <a:pt x="7611" y="5261"/>
                    <a:pt x="7525" y="5806"/>
                    <a:pt x="7582" y="6336"/>
                  </a:cubicBezTo>
                  <a:cubicBezTo>
                    <a:pt x="7610" y="6749"/>
                    <a:pt x="7783" y="7918"/>
                    <a:pt x="8395" y="7918"/>
                  </a:cubicBezTo>
                  <a:cubicBezTo>
                    <a:pt x="8420" y="7918"/>
                    <a:pt x="8445" y="7916"/>
                    <a:pt x="8471" y="7913"/>
                  </a:cubicBezTo>
                  <a:cubicBezTo>
                    <a:pt x="9202" y="7812"/>
                    <a:pt x="9402" y="6809"/>
                    <a:pt x="9460" y="6207"/>
                  </a:cubicBezTo>
                  <a:cubicBezTo>
                    <a:pt x="9546" y="5318"/>
                    <a:pt x="9316" y="4415"/>
                    <a:pt x="8815" y="3670"/>
                  </a:cubicBezTo>
                  <a:cubicBezTo>
                    <a:pt x="9632" y="3455"/>
                    <a:pt x="10477" y="3297"/>
                    <a:pt x="11323" y="3183"/>
                  </a:cubicBezTo>
                  <a:lnTo>
                    <a:pt x="11323" y="3011"/>
                  </a:lnTo>
                  <a:cubicBezTo>
                    <a:pt x="11165" y="3039"/>
                    <a:pt x="10993" y="3054"/>
                    <a:pt x="10836" y="3082"/>
                  </a:cubicBezTo>
                  <a:cubicBezTo>
                    <a:pt x="11008" y="2996"/>
                    <a:pt x="11165" y="2882"/>
                    <a:pt x="11323" y="2767"/>
                  </a:cubicBezTo>
                  <a:lnTo>
                    <a:pt x="11323" y="2667"/>
                  </a:lnTo>
                  <a:cubicBezTo>
                    <a:pt x="11137" y="2796"/>
                    <a:pt x="10950" y="2910"/>
                    <a:pt x="10764" y="3011"/>
                  </a:cubicBezTo>
                  <a:cubicBezTo>
                    <a:pt x="10950" y="2810"/>
                    <a:pt x="11137" y="2595"/>
                    <a:pt x="11323" y="2394"/>
                  </a:cubicBezTo>
                  <a:lnTo>
                    <a:pt x="11323" y="2280"/>
                  </a:lnTo>
                  <a:cubicBezTo>
                    <a:pt x="11129" y="2488"/>
                    <a:pt x="10949" y="2695"/>
                    <a:pt x="10769" y="2916"/>
                  </a:cubicBezTo>
                  <a:lnTo>
                    <a:pt x="10769" y="2916"/>
                  </a:lnTo>
                  <a:cubicBezTo>
                    <a:pt x="10786" y="2890"/>
                    <a:pt x="10800" y="2860"/>
                    <a:pt x="10821" y="2839"/>
                  </a:cubicBezTo>
                  <a:cubicBezTo>
                    <a:pt x="11008" y="2523"/>
                    <a:pt x="11165" y="2179"/>
                    <a:pt x="11323" y="1836"/>
                  </a:cubicBezTo>
                  <a:lnTo>
                    <a:pt x="11323" y="1678"/>
                  </a:lnTo>
                  <a:cubicBezTo>
                    <a:pt x="11194" y="1950"/>
                    <a:pt x="11065" y="2237"/>
                    <a:pt x="10936" y="2509"/>
                  </a:cubicBezTo>
                  <a:cubicBezTo>
                    <a:pt x="10836" y="2738"/>
                    <a:pt x="10692" y="2939"/>
                    <a:pt x="10535" y="3125"/>
                  </a:cubicBezTo>
                  <a:cubicBezTo>
                    <a:pt x="10979" y="2151"/>
                    <a:pt x="11122" y="1062"/>
                    <a:pt x="11237" y="1"/>
                  </a:cubicBezTo>
                  <a:lnTo>
                    <a:pt x="11180" y="1"/>
                  </a:lnTo>
                  <a:cubicBezTo>
                    <a:pt x="11065" y="1062"/>
                    <a:pt x="10836" y="2108"/>
                    <a:pt x="10506" y="3125"/>
                  </a:cubicBezTo>
                  <a:lnTo>
                    <a:pt x="10492" y="3097"/>
                  </a:lnTo>
                  <a:cubicBezTo>
                    <a:pt x="10520" y="2394"/>
                    <a:pt x="10506" y="1678"/>
                    <a:pt x="10649" y="1004"/>
                  </a:cubicBezTo>
                  <a:cubicBezTo>
                    <a:pt x="10707" y="646"/>
                    <a:pt x="10821" y="302"/>
                    <a:pt x="11008" y="1"/>
                  </a:cubicBezTo>
                  <a:lnTo>
                    <a:pt x="10893" y="1"/>
                  </a:lnTo>
                  <a:cubicBezTo>
                    <a:pt x="10821" y="116"/>
                    <a:pt x="10764" y="230"/>
                    <a:pt x="10721" y="359"/>
                  </a:cubicBezTo>
                  <a:cubicBezTo>
                    <a:pt x="10434" y="1219"/>
                    <a:pt x="10449" y="2122"/>
                    <a:pt x="10463" y="3011"/>
                  </a:cubicBezTo>
                  <a:cubicBezTo>
                    <a:pt x="10320" y="2695"/>
                    <a:pt x="10133" y="2394"/>
                    <a:pt x="9918" y="2137"/>
                  </a:cubicBezTo>
                  <a:cubicBezTo>
                    <a:pt x="9918" y="2137"/>
                    <a:pt x="9918" y="2137"/>
                    <a:pt x="9904" y="2122"/>
                  </a:cubicBezTo>
                  <a:cubicBezTo>
                    <a:pt x="9761" y="1578"/>
                    <a:pt x="9746" y="1004"/>
                    <a:pt x="9460" y="488"/>
                  </a:cubicBezTo>
                  <a:cubicBezTo>
                    <a:pt x="9374" y="316"/>
                    <a:pt x="9259" y="159"/>
                    <a:pt x="9130" y="1"/>
                  </a:cubicBezTo>
                  <a:lnTo>
                    <a:pt x="9044" y="1"/>
                  </a:lnTo>
                  <a:cubicBezTo>
                    <a:pt x="9273" y="245"/>
                    <a:pt x="9445" y="531"/>
                    <a:pt x="9560" y="861"/>
                  </a:cubicBezTo>
                  <a:cubicBezTo>
                    <a:pt x="9675" y="1234"/>
                    <a:pt x="9761" y="1621"/>
                    <a:pt x="9818" y="2008"/>
                  </a:cubicBezTo>
                  <a:lnTo>
                    <a:pt x="9804" y="2008"/>
                  </a:lnTo>
                  <a:cubicBezTo>
                    <a:pt x="9675" y="1592"/>
                    <a:pt x="9388" y="1191"/>
                    <a:pt x="9202" y="804"/>
                  </a:cubicBezTo>
                  <a:cubicBezTo>
                    <a:pt x="9073" y="531"/>
                    <a:pt x="8915" y="259"/>
                    <a:pt x="8757" y="1"/>
                  </a:cubicBezTo>
                  <a:lnTo>
                    <a:pt x="8700" y="1"/>
                  </a:lnTo>
                  <a:cubicBezTo>
                    <a:pt x="8858" y="273"/>
                    <a:pt x="9015" y="560"/>
                    <a:pt x="9159" y="847"/>
                  </a:cubicBezTo>
                  <a:cubicBezTo>
                    <a:pt x="9331" y="1191"/>
                    <a:pt x="9517" y="1549"/>
                    <a:pt x="9703" y="1893"/>
                  </a:cubicBezTo>
                  <a:cubicBezTo>
                    <a:pt x="9675" y="1864"/>
                    <a:pt x="9646" y="1836"/>
                    <a:pt x="9617" y="1807"/>
                  </a:cubicBezTo>
                  <a:cubicBezTo>
                    <a:pt x="9273" y="1334"/>
                    <a:pt x="8886" y="904"/>
                    <a:pt x="8542" y="431"/>
                  </a:cubicBezTo>
                  <a:cubicBezTo>
                    <a:pt x="8428" y="288"/>
                    <a:pt x="8328" y="144"/>
                    <a:pt x="8227" y="1"/>
                  </a:cubicBezTo>
                  <a:lnTo>
                    <a:pt x="8184" y="1"/>
                  </a:lnTo>
                  <a:cubicBezTo>
                    <a:pt x="8328" y="216"/>
                    <a:pt x="8471" y="431"/>
                    <a:pt x="8628" y="632"/>
                  </a:cubicBezTo>
                  <a:cubicBezTo>
                    <a:pt x="8901" y="961"/>
                    <a:pt x="9159" y="1291"/>
                    <a:pt x="9431" y="1621"/>
                  </a:cubicBezTo>
                  <a:cubicBezTo>
                    <a:pt x="9216" y="1420"/>
                    <a:pt x="9001" y="1248"/>
                    <a:pt x="8800" y="1090"/>
                  </a:cubicBezTo>
                  <a:cubicBezTo>
                    <a:pt x="8793" y="1083"/>
                    <a:pt x="8786" y="1079"/>
                    <a:pt x="8779" y="1079"/>
                  </a:cubicBezTo>
                  <a:cubicBezTo>
                    <a:pt x="8772" y="1079"/>
                    <a:pt x="8765" y="1083"/>
                    <a:pt x="8757" y="1090"/>
                  </a:cubicBezTo>
                  <a:cubicBezTo>
                    <a:pt x="8585" y="933"/>
                    <a:pt x="8414" y="775"/>
                    <a:pt x="8242" y="617"/>
                  </a:cubicBezTo>
                  <a:cubicBezTo>
                    <a:pt x="8027" y="417"/>
                    <a:pt x="7812" y="202"/>
                    <a:pt x="7597" y="1"/>
                  </a:cubicBezTo>
                  <a:lnTo>
                    <a:pt x="7496" y="1"/>
                  </a:lnTo>
                  <a:cubicBezTo>
                    <a:pt x="7769" y="245"/>
                    <a:pt x="8012" y="503"/>
                    <a:pt x="8285" y="746"/>
                  </a:cubicBezTo>
                  <a:cubicBezTo>
                    <a:pt x="8557" y="976"/>
                    <a:pt x="8829" y="1205"/>
                    <a:pt x="9087" y="1449"/>
                  </a:cubicBezTo>
                  <a:cubicBezTo>
                    <a:pt x="9259" y="1606"/>
                    <a:pt x="9431" y="1778"/>
                    <a:pt x="9603" y="1950"/>
                  </a:cubicBezTo>
                  <a:cubicBezTo>
                    <a:pt x="9474" y="1879"/>
                    <a:pt x="9345" y="1807"/>
                    <a:pt x="9230" y="1721"/>
                  </a:cubicBezTo>
                  <a:cubicBezTo>
                    <a:pt x="8972" y="1549"/>
                    <a:pt x="8714" y="1363"/>
                    <a:pt x="8457" y="1176"/>
                  </a:cubicBezTo>
                  <a:cubicBezTo>
                    <a:pt x="7941" y="804"/>
                    <a:pt x="7367" y="488"/>
                    <a:pt x="6866" y="87"/>
                  </a:cubicBezTo>
                  <a:cubicBezTo>
                    <a:pt x="6851" y="58"/>
                    <a:pt x="6851" y="30"/>
                    <a:pt x="6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6" name="Google Shape;1506;p22"/>
            <p:cNvGrpSpPr/>
            <p:nvPr/>
          </p:nvGrpSpPr>
          <p:grpSpPr>
            <a:xfrm>
              <a:off x="5607353" y="261019"/>
              <a:ext cx="623903" cy="576886"/>
              <a:chOff x="5774868" y="570922"/>
              <a:chExt cx="361557" cy="334291"/>
            </a:xfrm>
          </p:grpSpPr>
          <p:sp>
            <p:nvSpPr>
              <p:cNvPr id="1507" name="Google Shape;1507;p22"/>
              <p:cNvSpPr/>
              <p:nvPr/>
            </p:nvSpPr>
            <p:spPr>
              <a:xfrm>
                <a:off x="5881125" y="570922"/>
                <a:ext cx="126263" cy="155852"/>
              </a:xfrm>
              <a:custGeom>
                <a:rect b="b" l="l" r="r" t="t"/>
                <a:pathLst>
                  <a:path extrusionOk="0" h="4830" w="3913">
                    <a:moveTo>
                      <a:pt x="3555" y="1785"/>
                    </a:moveTo>
                    <a:cubicBezTo>
                      <a:pt x="3546" y="1820"/>
                      <a:pt x="3537" y="1839"/>
                      <a:pt x="3532" y="1839"/>
                    </a:cubicBezTo>
                    <a:cubicBezTo>
                      <a:pt x="3528" y="1839"/>
                      <a:pt x="3526" y="1831"/>
                      <a:pt x="3526" y="1814"/>
                    </a:cubicBezTo>
                    <a:cubicBezTo>
                      <a:pt x="3540" y="1799"/>
                      <a:pt x="3540" y="1799"/>
                      <a:pt x="3555" y="1785"/>
                    </a:cubicBezTo>
                    <a:close/>
                    <a:moveTo>
                      <a:pt x="3585" y="0"/>
                    </a:moveTo>
                    <a:cubicBezTo>
                      <a:pt x="3576" y="0"/>
                      <a:pt x="3569" y="8"/>
                      <a:pt x="3569" y="22"/>
                    </a:cubicBezTo>
                    <a:cubicBezTo>
                      <a:pt x="3397" y="323"/>
                      <a:pt x="3196" y="595"/>
                      <a:pt x="2953" y="839"/>
                    </a:cubicBezTo>
                    <a:cubicBezTo>
                      <a:pt x="2852" y="939"/>
                      <a:pt x="2738" y="1054"/>
                      <a:pt x="2623" y="1154"/>
                    </a:cubicBezTo>
                    <a:cubicBezTo>
                      <a:pt x="2593" y="1184"/>
                      <a:pt x="2522" y="1290"/>
                      <a:pt x="2491" y="1290"/>
                    </a:cubicBezTo>
                    <a:cubicBezTo>
                      <a:pt x="2477" y="1290"/>
                      <a:pt x="2471" y="1269"/>
                      <a:pt x="2480" y="1212"/>
                    </a:cubicBezTo>
                    <a:cubicBezTo>
                      <a:pt x="2508" y="1097"/>
                      <a:pt x="2537" y="982"/>
                      <a:pt x="2609" y="882"/>
                    </a:cubicBezTo>
                    <a:cubicBezTo>
                      <a:pt x="2609" y="861"/>
                      <a:pt x="2601" y="848"/>
                      <a:pt x="2586" y="848"/>
                    </a:cubicBezTo>
                    <a:cubicBezTo>
                      <a:pt x="2580" y="848"/>
                      <a:pt x="2573" y="849"/>
                      <a:pt x="2566" y="853"/>
                    </a:cubicBezTo>
                    <a:cubicBezTo>
                      <a:pt x="2121" y="1111"/>
                      <a:pt x="1720" y="1455"/>
                      <a:pt x="1405" y="1871"/>
                    </a:cubicBezTo>
                    <a:cubicBezTo>
                      <a:pt x="1290" y="2000"/>
                      <a:pt x="1204" y="2129"/>
                      <a:pt x="1147" y="2287"/>
                    </a:cubicBezTo>
                    <a:cubicBezTo>
                      <a:pt x="1147" y="2301"/>
                      <a:pt x="1147" y="2301"/>
                      <a:pt x="1147" y="2315"/>
                    </a:cubicBezTo>
                    <a:cubicBezTo>
                      <a:pt x="1147" y="2373"/>
                      <a:pt x="1123" y="2412"/>
                      <a:pt x="1111" y="2412"/>
                    </a:cubicBezTo>
                    <a:cubicBezTo>
                      <a:pt x="1102" y="2412"/>
                      <a:pt x="1100" y="2392"/>
                      <a:pt x="1118" y="2344"/>
                    </a:cubicBezTo>
                    <a:cubicBezTo>
                      <a:pt x="1118" y="2315"/>
                      <a:pt x="1132" y="2301"/>
                      <a:pt x="1147" y="2287"/>
                    </a:cubicBezTo>
                    <a:cubicBezTo>
                      <a:pt x="1132" y="2143"/>
                      <a:pt x="1132" y="2000"/>
                      <a:pt x="1104" y="1857"/>
                    </a:cubicBezTo>
                    <a:cubicBezTo>
                      <a:pt x="1104" y="1857"/>
                      <a:pt x="1097" y="1850"/>
                      <a:pt x="1089" y="1850"/>
                    </a:cubicBezTo>
                    <a:cubicBezTo>
                      <a:pt x="1085" y="1850"/>
                      <a:pt x="1080" y="1852"/>
                      <a:pt x="1075" y="1857"/>
                    </a:cubicBezTo>
                    <a:cubicBezTo>
                      <a:pt x="645" y="2287"/>
                      <a:pt x="273" y="2717"/>
                      <a:pt x="115" y="3318"/>
                    </a:cubicBezTo>
                    <a:cubicBezTo>
                      <a:pt x="0" y="3734"/>
                      <a:pt x="43" y="4178"/>
                      <a:pt x="215" y="4580"/>
                    </a:cubicBezTo>
                    <a:lnTo>
                      <a:pt x="230" y="4551"/>
                    </a:lnTo>
                    <a:cubicBezTo>
                      <a:pt x="43" y="4064"/>
                      <a:pt x="58" y="3505"/>
                      <a:pt x="244" y="3003"/>
                    </a:cubicBezTo>
                    <a:cubicBezTo>
                      <a:pt x="387" y="2702"/>
                      <a:pt x="573" y="2416"/>
                      <a:pt x="803" y="2172"/>
                    </a:cubicBezTo>
                    <a:cubicBezTo>
                      <a:pt x="855" y="2120"/>
                      <a:pt x="974" y="1956"/>
                      <a:pt x="1042" y="1956"/>
                    </a:cubicBezTo>
                    <a:cubicBezTo>
                      <a:pt x="1067" y="1956"/>
                      <a:pt x="1086" y="1980"/>
                      <a:pt x="1089" y="2043"/>
                    </a:cubicBezTo>
                    <a:cubicBezTo>
                      <a:pt x="1104" y="2186"/>
                      <a:pt x="1104" y="2344"/>
                      <a:pt x="1089" y="2487"/>
                    </a:cubicBezTo>
                    <a:cubicBezTo>
                      <a:pt x="1089" y="2504"/>
                      <a:pt x="1104" y="2511"/>
                      <a:pt x="1116" y="2511"/>
                    </a:cubicBezTo>
                    <a:cubicBezTo>
                      <a:pt x="1125" y="2511"/>
                      <a:pt x="1132" y="2507"/>
                      <a:pt x="1132" y="2502"/>
                    </a:cubicBezTo>
                    <a:cubicBezTo>
                      <a:pt x="1190" y="2072"/>
                      <a:pt x="1605" y="1699"/>
                      <a:pt x="1892" y="1412"/>
                    </a:cubicBezTo>
                    <a:cubicBezTo>
                      <a:pt x="2078" y="1226"/>
                      <a:pt x="2279" y="1068"/>
                      <a:pt x="2508" y="939"/>
                    </a:cubicBezTo>
                    <a:lnTo>
                      <a:pt x="2508" y="939"/>
                    </a:lnTo>
                    <a:cubicBezTo>
                      <a:pt x="2437" y="982"/>
                      <a:pt x="2422" y="1283"/>
                      <a:pt x="2408" y="1384"/>
                    </a:cubicBezTo>
                    <a:cubicBezTo>
                      <a:pt x="2408" y="1394"/>
                      <a:pt x="2422" y="1404"/>
                      <a:pt x="2436" y="1404"/>
                    </a:cubicBezTo>
                    <a:cubicBezTo>
                      <a:pt x="2441" y="1404"/>
                      <a:pt x="2447" y="1402"/>
                      <a:pt x="2451" y="1398"/>
                    </a:cubicBezTo>
                    <a:cubicBezTo>
                      <a:pt x="2852" y="997"/>
                      <a:pt x="3282" y="624"/>
                      <a:pt x="3569" y="122"/>
                    </a:cubicBezTo>
                    <a:cubicBezTo>
                      <a:pt x="3598" y="237"/>
                      <a:pt x="3626" y="337"/>
                      <a:pt x="3626" y="452"/>
                    </a:cubicBezTo>
                    <a:cubicBezTo>
                      <a:pt x="3655" y="595"/>
                      <a:pt x="3655" y="739"/>
                      <a:pt x="3669" y="882"/>
                    </a:cubicBezTo>
                    <a:cubicBezTo>
                      <a:pt x="3669" y="1240"/>
                      <a:pt x="3598" y="1570"/>
                      <a:pt x="3440" y="1885"/>
                    </a:cubicBezTo>
                    <a:cubicBezTo>
                      <a:pt x="3440" y="1906"/>
                      <a:pt x="3455" y="1920"/>
                      <a:pt x="3469" y="1920"/>
                    </a:cubicBezTo>
                    <a:cubicBezTo>
                      <a:pt x="3474" y="1920"/>
                      <a:pt x="3479" y="1918"/>
                      <a:pt x="3483" y="1914"/>
                    </a:cubicBezTo>
                    <a:cubicBezTo>
                      <a:pt x="3567" y="1844"/>
                      <a:pt x="3831" y="1663"/>
                      <a:pt x="3855" y="1562"/>
                    </a:cubicBezTo>
                    <a:lnTo>
                      <a:pt x="3855" y="1562"/>
                    </a:lnTo>
                    <a:cubicBezTo>
                      <a:pt x="3811" y="1789"/>
                      <a:pt x="3726" y="2016"/>
                      <a:pt x="3598" y="2229"/>
                    </a:cubicBezTo>
                    <a:cubicBezTo>
                      <a:pt x="3368" y="2645"/>
                      <a:pt x="3067" y="3032"/>
                      <a:pt x="2709" y="3333"/>
                    </a:cubicBezTo>
                    <a:cubicBezTo>
                      <a:pt x="2684" y="3358"/>
                      <a:pt x="2702" y="3393"/>
                      <a:pt x="2726" y="3393"/>
                    </a:cubicBezTo>
                    <a:cubicBezTo>
                      <a:pt x="2730" y="3393"/>
                      <a:pt x="2734" y="3392"/>
                      <a:pt x="2738" y="3390"/>
                    </a:cubicBezTo>
                    <a:cubicBezTo>
                      <a:pt x="2895" y="3361"/>
                      <a:pt x="3039" y="3304"/>
                      <a:pt x="3182" y="3247"/>
                    </a:cubicBezTo>
                    <a:cubicBezTo>
                      <a:pt x="3239" y="3218"/>
                      <a:pt x="3297" y="3189"/>
                      <a:pt x="3354" y="3161"/>
                    </a:cubicBezTo>
                    <a:lnTo>
                      <a:pt x="3354" y="3161"/>
                    </a:lnTo>
                    <a:cubicBezTo>
                      <a:pt x="3297" y="3204"/>
                      <a:pt x="3254" y="3247"/>
                      <a:pt x="3211" y="3290"/>
                    </a:cubicBezTo>
                    <a:cubicBezTo>
                      <a:pt x="2695" y="3849"/>
                      <a:pt x="2078" y="4293"/>
                      <a:pt x="1390" y="4623"/>
                    </a:cubicBezTo>
                    <a:cubicBezTo>
                      <a:pt x="1226" y="4692"/>
                      <a:pt x="1045" y="4730"/>
                      <a:pt x="861" y="4730"/>
                    </a:cubicBezTo>
                    <a:cubicBezTo>
                      <a:pt x="742" y="4730"/>
                      <a:pt x="621" y="4714"/>
                      <a:pt x="502" y="4680"/>
                    </a:cubicBezTo>
                    <a:cubicBezTo>
                      <a:pt x="473" y="4709"/>
                      <a:pt x="445" y="4737"/>
                      <a:pt x="416" y="4752"/>
                    </a:cubicBezTo>
                    <a:cubicBezTo>
                      <a:pt x="552" y="4800"/>
                      <a:pt x="702" y="4829"/>
                      <a:pt x="856" y="4829"/>
                    </a:cubicBezTo>
                    <a:cubicBezTo>
                      <a:pt x="928" y="4829"/>
                      <a:pt x="1002" y="4823"/>
                      <a:pt x="1075" y="4809"/>
                    </a:cubicBezTo>
                    <a:cubicBezTo>
                      <a:pt x="1376" y="4737"/>
                      <a:pt x="1663" y="4608"/>
                      <a:pt x="1921" y="4436"/>
                    </a:cubicBezTo>
                    <a:cubicBezTo>
                      <a:pt x="2508" y="4092"/>
                      <a:pt x="3024" y="3648"/>
                      <a:pt x="3440" y="3103"/>
                    </a:cubicBezTo>
                    <a:cubicBezTo>
                      <a:pt x="3452" y="3080"/>
                      <a:pt x="3435" y="3057"/>
                      <a:pt x="3413" y="3057"/>
                    </a:cubicBezTo>
                    <a:cubicBezTo>
                      <a:pt x="3408" y="3057"/>
                      <a:pt x="3402" y="3058"/>
                      <a:pt x="3397" y="3060"/>
                    </a:cubicBezTo>
                    <a:cubicBezTo>
                      <a:pt x="3225" y="3175"/>
                      <a:pt x="3039" y="3247"/>
                      <a:pt x="2852" y="3304"/>
                    </a:cubicBezTo>
                    <a:cubicBezTo>
                      <a:pt x="2809" y="3333"/>
                      <a:pt x="2781" y="3361"/>
                      <a:pt x="2752" y="3376"/>
                    </a:cubicBezTo>
                    <a:cubicBezTo>
                      <a:pt x="2738" y="3361"/>
                      <a:pt x="2738" y="3347"/>
                      <a:pt x="2723" y="3333"/>
                    </a:cubicBezTo>
                    <a:cubicBezTo>
                      <a:pt x="2766" y="3318"/>
                      <a:pt x="2809" y="3304"/>
                      <a:pt x="2852" y="3304"/>
                    </a:cubicBezTo>
                    <a:cubicBezTo>
                      <a:pt x="3354" y="2831"/>
                      <a:pt x="3841" y="2172"/>
                      <a:pt x="3913" y="1470"/>
                    </a:cubicBezTo>
                    <a:cubicBezTo>
                      <a:pt x="3913" y="1460"/>
                      <a:pt x="3906" y="1443"/>
                      <a:pt x="3893" y="1443"/>
                    </a:cubicBezTo>
                    <a:cubicBezTo>
                      <a:pt x="3886" y="1443"/>
                      <a:pt x="3879" y="1446"/>
                      <a:pt x="3870" y="1455"/>
                    </a:cubicBezTo>
                    <a:cubicBezTo>
                      <a:pt x="3813" y="1527"/>
                      <a:pt x="3755" y="1613"/>
                      <a:pt x="3669" y="1670"/>
                    </a:cubicBezTo>
                    <a:cubicBezTo>
                      <a:pt x="3641" y="1713"/>
                      <a:pt x="3598" y="1756"/>
                      <a:pt x="3555" y="1785"/>
                    </a:cubicBezTo>
                    <a:cubicBezTo>
                      <a:pt x="3555" y="1771"/>
                      <a:pt x="3555" y="1771"/>
                      <a:pt x="3569" y="1756"/>
                    </a:cubicBezTo>
                    <a:cubicBezTo>
                      <a:pt x="3641" y="1556"/>
                      <a:pt x="3684" y="1355"/>
                      <a:pt x="3698" y="1154"/>
                    </a:cubicBezTo>
                    <a:cubicBezTo>
                      <a:pt x="3727" y="782"/>
                      <a:pt x="3698" y="395"/>
                      <a:pt x="3612" y="22"/>
                    </a:cubicBezTo>
                    <a:cubicBezTo>
                      <a:pt x="3605" y="8"/>
                      <a:pt x="3594" y="0"/>
                      <a:pt x="35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5891741" y="726096"/>
                <a:ext cx="516" cy="936"/>
              </a:xfrm>
              <a:custGeom>
                <a:rect b="b" l="l" r="r" t="t"/>
                <a:pathLst>
                  <a:path extrusionOk="0" h="29" w="16">
                    <a:moveTo>
                      <a:pt x="1" y="0"/>
                    </a:moveTo>
                    <a:cubicBezTo>
                      <a:pt x="1" y="14"/>
                      <a:pt x="1" y="14"/>
                      <a:pt x="15" y="29"/>
                    </a:cubicBezTo>
                    <a:cubicBezTo>
                      <a:pt x="15" y="14"/>
                      <a:pt x="1" y="14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22"/>
              <p:cNvSpPr/>
              <p:nvPr/>
            </p:nvSpPr>
            <p:spPr>
              <a:xfrm>
                <a:off x="5916619" y="644686"/>
                <a:ext cx="1517" cy="4098"/>
              </a:xfrm>
              <a:custGeom>
                <a:rect b="b" l="l" r="r" t="t"/>
                <a:pathLst>
                  <a:path extrusionOk="0" h="127" w="47">
                    <a:moveTo>
                      <a:pt x="47" y="1"/>
                    </a:moveTo>
                    <a:cubicBezTo>
                      <a:pt x="32" y="15"/>
                      <a:pt x="18" y="29"/>
                      <a:pt x="18" y="58"/>
                    </a:cubicBezTo>
                    <a:cubicBezTo>
                      <a:pt x="0" y="106"/>
                      <a:pt x="2" y="126"/>
                      <a:pt x="11" y="126"/>
                    </a:cubicBezTo>
                    <a:cubicBezTo>
                      <a:pt x="23" y="126"/>
                      <a:pt x="47" y="87"/>
                      <a:pt x="47" y="29"/>
                    </a:cubicBezTo>
                    <a:cubicBezTo>
                      <a:pt x="47" y="15"/>
                      <a:pt x="47" y="15"/>
                      <a:pt x="4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22"/>
              <p:cNvSpPr/>
              <p:nvPr/>
            </p:nvSpPr>
            <p:spPr>
              <a:xfrm>
                <a:off x="5968989" y="677534"/>
                <a:ext cx="4195" cy="2323"/>
              </a:xfrm>
              <a:custGeom>
                <a:rect b="b" l="l" r="r" t="t"/>
                <a:pathLst>
                  <a:path extrusionOk="0" h="72" w="130">
                    <a:moveTo>
                      <a:pt x="129" y="0"/>
                    </a:moveTo>
                    <a:cubicBezTo>
                      <a:pt x="86" y="0"/>
                      <a:pt x="43" y="14"/>
                      <a:pt x="0" y="29"/>
                    </a:cubicBezTo>
                    <a:cubicBezTo>
                      <a:pt x="15" y="43"/>
                      <a:pt x="29" y="57"/>
                      <a:pt x="29" y="72"/>
                    </a:cubicBezTo>
                    <a:cubicBezTo>
                      <a:pt x="58" y="57"/>
                      <a:pt x="86" y="29"/>
                      <a:pt x="1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5994900" y="628487"/>
                <a:ext cx="936" cy="1775"/>
              </a:xfrm>
              <a:custGeom>
                <a:rect b="b" l="l" r="r" t="t"/>
                <a:pathLst>
                  <a:path extrusionOk="0" h="55" w="29">
                    <a:moveTo>
                      <a:pt x="29" y="1"/>
                    </a:moveTo>
                    <a:cubicBezTo>
                      <a:pt x="14" y="15"/>
                      <a:pt x="14" y="15"/>
                      <a:pt x="0" y="30"/>
                    </a:cubicBezTo>
                    <a:cubicBezTo>
                      <a:pt x="0" y="47"/>
                      <a:pt x="2" y="55"/>
                      <a:pt x="6" y="55"/>
                    </a:cubicBezTo>
                    <a:cubicBezTo>
                      <a:pt x="11" y="55"/>
                      <a:pt x="20" y="36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5910714" y="708478"/>
                <a:ext cx="225711" cy="196735"/>
              </a:xfrm>
              <a:custGeom>
                <a:rect b="b" l="l" r="r" t="t"/>
                <a:pathLst>
                  <a:path extrusionOk="0" h="6097" w="6995">
                    <a:moveTo>
                      <a:pt x="2384" y="2856"/>
                    </a:moveTo>
                    <a:lnTo>
                      <a:pt x="2384" y="2856"/>
                    </a:lnTo>
                    <a:cubicBezTo>
                      <a:pt x="2385" y="2857"/>
                      <a:pt x="2387" y="2859"/>
                      <a:pt x="2388" y="2860"/>
                    </a:cubicBezTo>
                    <a:lnTo>
                      <a:pt x="2388" y="2860"/>
                    </a:lnTo>
                    <a:cubicBezTo>
                      <a:pt x="2387" y="2859"/>
                      <a:pt x="2386" y="2857"/>
                      <a:pt x="2384" y="2856"/>
                    </a:cubicBezTo>
                    <a:close/>
                    <a:moveTo>
                      <a:pt x="3315" y="1"/>
                    </a:moveTo>
                    <a:cubicBezTo>
                      <a:pt x="3226" y="1"/>
                      <a:pt x="3139" y="10"/>
                      <a:pt x="3053" y="30"/>
                    </a:cubicBezTo>
                    <a:cubicBezTo>
                      <a:pt x="2480" y="173"/>
                      <a:pt x="2021" y="603"/>
                      <a:pt x="1864" y="1177"/>
                    </a:cubicBezTo>
                    <a:cubicBezTo>
                      <a:pt x="1692" y="1664"/>
                      <a:pt x="1763" y="2209"/>
                      <a:pt x="2050" y="2639"/>
                    </a:cubicBezTo>
                    <a:cubicBezTo>
                      <a:pt x="2165" y="2710"/>
                      <a:pt x="2279" y="2782"/>
                      <a:pt x="2380" y="2854"/>
                    </a:cubicBezTo>
                    <a:cubicBezTo>
                      <a:pt x="2381" y="2854"/>
                      <a:pt x="2383" y="2855"/>
                      <a:pt x="2384" y="2856"/>
                    </a:cubicBezTo>
                    <a:lnTo>
                      <a:pt x="2384" y="2856"/>
                    </a:lnTo>
                    <a:cubicBezTo>
                      <a:pt x="1945" y="2470"/>
                      <a:pt x="1761" y="1852"/>
                      <a:pt x="1935" y="1277"/>
                    </a:cubicBezTo>
                    <a:cubicBezTo>
                      <a:pt x="2064" y="775"/>
                      <a:pt x="2437" y="360"/>
                      <a:pt x="2924" y="159"/>
                    </a:cubicBezTo>
                    <a:cubicBezTo>
                      <a:pt x="3047" y="116"/>
                      <a:pt x="3171" y="97"/>
                      <a:pt x="3294" y="97"/>
                    </a:cubicBezTo>
                    <a:cubicBezTo>
                      <a:pt x="3791" y="97"/>
                      <a:pt x="4271" y="414"/>
                      <a:pt x="4558" y="804"/>
                    </a:cubicBezTo>
                    <a:cubicBezTo>
                      <a:pt x="4945" y="1363"/>
                      <a:pt x="4716" y="1908"/>
                      <a:pt x="4472" y="2438"/>
                    </a:cubicBezTo>
                    <a:cubicBezTo>
                      <a:pt x="4458" y="2452"/>
                      <a:pt x="4429" y="2467"/>
                      <a:pt x="4415" y="2481"/>
                    </a:cubicBezTo>
                    <a:cubicBezTo>
                      <a:pt x="4369" y="2516"/>
                      <a:pt x="4397" y="2579"/>
                      <a:pt x="4440" y="2579"/>
                    </a:cubicBezTo>
                    <a:cubicBezTo>
                      <a:pt x="4450" y="2579"/>
                      <a:pt x="4461" y="2575"/>
                      <a:pt x="4472" y="2567"/>
                    </a:cubicBezTo>
                    <a:cubicBezTo>
                      <a:pt x="4682" y="2392"/>
                      <a:pt x="4958" y="2293"/>
                      <a:pt x="5232" y="2293"/>
                    </a:cubicBezTo>
                    <a:cubicBezTo>
                      <a:pt x="5294" y="2293"/>
                      <a:pt x="5357" y="2298"/>
                      <a:pt x="5418" y="2309"/>
                    </a:cubicBezTo>
                    <a:cubicBezTo>
                      <a:pt x="5719" y="2366"/>
                      <a:pt x="5977" y="2510"/>
                      <a:pt x="6207" y="2710"/>
                    </a:cubicBezTo>
                    <a:cubicBezTo>
                      <a:pt x="6608" y="3054"/>
                      <a:pt x="6794" y="3585"/>
                      <a:pt x="6679" y="4101"/>
                    </a:cubicBezTo>
                    <a:cubicBezTo>
                      <a:pt x="6551" y="4760"/>
                      <a:pt x="5891" y="5233"/>
                      <a:pt x="5261" y="5362"/>
                    </a:cubicBezTo>
                    <a:cubicBezTo>
                      <a:pt x="5182" y="5376"/>
                      <a:pt x="5107" y="5382"/>
                      <a:pt x="5034" y="5382"/>
                    </a:cubicBezTo>
                    <a:cubicBezTo>
                      <a:pt x="4361" y="5382"/>
                      <a:pt x="3919" y="4817"/>
                      <a:pt x="3569" y="4287"/>
                    </a:cubicBezTo>
                    <a:cubicBezTo>
                      <a:pt x="3557" y="4269"/>
                      <a:pt x="3540" y="4261"/>
                      <a:pt x="3525" y="4261"/>
                    </a:cubicBezTo>
                    <a:cubicBezTo>
                      <a:pt x="3503" y="4261"/>
                      <a:pt x="3483" y="4276"/>
                      <a:pt x="3483" y="4301"/>
                    </a:cubicBezTo>
                    <a:cubicBezTo>
                      <a:pt x="3311" y="4989"/>
                      <a:pt x="2953" y="5534"/>
                      <a:pt x="2279" y="5835"/>
                    </a:cubicBezTo>
                    <a:cubicBezTo>
                      <a:pt x="2065" y="5927"/>
                      <a:pt x="1826" y="5978"/>
                      <a:pt x="1586" y="5978"/>
                    </a:cubicBezTo>
                    <a:cubicBezTo>
                      <a:pt x="1233" y="5978"/>
                      <a:pt x="882" y="5868"/>
                      <a:pt x="617" y="5620"/>
                    </a:cubicBezTo>
                    <a:cubicBezTo>
                      <a:pt x="86" y="5132"/>
                      <a:pt x="244" y="4244"/>
                      <a:pt x="559" y="3685"/>
                    </a:cubicBezTo>
                    <a:cubicBezTo>
                      <a:pt x="844" y="3173"/>
                      <a:pt x="1298" y="3025"/>
                      <a:pt x="1789" y="3025"/>
                    </a:cubicBezTo>
                    <a:cubicBezTo>
                      <a:pt x="2040" y="3025"/>
                      <a:pt x="2300" y="3063"/>
                      <a:pt x="2552" y="3112"/>
                    </a:cubicBezTo>
                    <a:cubicBezTo>
                      <a:pt x="2555" y="3113"/>
                      <a:pt x="2558" y="3113"/>
                      <a:pt x="2561" y="3113"/>
                    </a:cubicBezTo>
                    <a:cubicBezTo>
                      <a:pt x="2601" y="3113"/>
                      <a:pt x="2634" y="3038"/>
                      <a:pt x="2595" y="3011"/>
                    </a:cubicBezTo>
                    <a:cubicBezTo>
                      <a:pt x="2521" y="2966"/>
                      <a:pt x="2452" y="2915"/>
                      <a:pt x="2388" y="2860"/>
                    </a:cubicBezTo>
                    <a:lnTo>
                      <a:pt x="2388" y="2860"/>
                    </a:lnTo>
                    <a:cubicBezTo>
                      <a:pt x="2402" y="2875"/>
                      <a:pt x="2394" y="2899"/>
                      <a:pt x="2376" y="2899"/>
                    </a:cubicBezTo>
                    <a:cubicBezTo>
                      <a:pt x="2373" y="2899"/>
                      <a:pt x="2369" y="2899"/>
                      <a:pt x="2365" y="2897"/>
                    </a:cubicBezTo>
                    <a:cubicBezTo>
                      <a:pt x="2322" y="2882"/>
                      <a:pt x="2279" y="2868"/>
                      <a:pt x="2236" y="2854"/>
                    </a:cubicBezTo>
                    <a:lnTo>
                      <a:pt x="2236" y="2854"/>
                    </a:lnTo>
                    <a:cubicBezTo>
                      <a:pt x="2265" y="2882"/>
                      <a:pt x="2294" y="2925"/>
                      <a:pt x="2337" y="2954"/>
                    </a:cubicBezTo>
                    <a:cubicBezTo>
                      <a:pt x="2137" y="2918"/>
                      <a:pt x="1943" y="2895"/>
                      <a:pt x="1757" y="2895"/>
                    </a:cubicBezTo>
                    <a:cubicBezTo>
                      <a:pt x="1273" y="2895"/>
                      <a:pt x="840" y="3047"/>
                      <a:pt x="488" y="3513"/>
                    </a:cubicBezTo>
                    <a:cubicBezTo>
                      <a:pt x="72" y="4086"/>
                      <a:pt x="0" y="4989"/>
                      <a:pt x="416" y="5591"/>
                    </a:cubicBezTo>
                    <a:cubicBezTo>
                      <a:pt x="666" y="5957"/>
                      <a:pt x="1098" y="6096"/>
                      <a:pt x="1532" y="6096"/>
                    </a:cubicBezTo>
                    <a:cubicBezTo>
                      <a:pt x="1745" y="6096"/>
                      <a:pt x="1958" y="6063"/>
                      <a:pt x="2150" y="6007"/>
                    </a:cubicBezTo>
                    <a:cubicBezTo>
                      <a:pt x="2910" y="5777"/>
                      <a:pt x="3354" y="5161"/>
                      <a:pt x="3541" y="4430"/>
                    </a:cubicBezTo>
                    <a:cubicBezTo>
                      <a:pt x="3936" y="5018"/>
                      <a:pt x="4389" y="5514"/>
                      <a:pt x="5101" y="5514"/>
                    </a:cubicBezTo>
                    <a:cubicBezTo>
                      <a:pt x="5189" y="5514"/>
                      <a:pt x="5280" y="5506"/>
                      <a:pt x="5375" y="5491"/>
                    </a:cubicBezTo>
                    <a:cubicBezTo>
                      <a:pt x="6078" y="5362"/>
                      <a:pt x="6651" y="4831"/>
                      <a:pt x="6851" y="4144"/>
                    </a:cubicBezTo>
                    <a:cubicBezTo>
                      <a:pt x="6995" y="3542"/>
                      <a:pt x="6679" y="2940"/>
                      <a:pt x="6221" y="2567"/>
                    </a:cubicBezTo>
                    <a:cubicBezTo>
                      <a:pt x="5956" y="2319"/>
                      <a:pt x="5615" y="2195"/>
                      <a:pt x="5272" y="2195"/>
                    </a:cubicBezTo>
                    <a:cubicBezTo>
                      <a:pt x="5021" y="2195"/>
                      <a:pt x="4768" y="2262"/>
                      <a:pt x="4544" y="2395"/>
                    </a:cubicBezTo>
                    <a:cubicBezTo>
                      <a:pt x="4874" y="1922"/>
                      <a:pt x="4974" y="1377"/>
                      <a:pt x="4702" y="847"/>
                    </a:cubicBezTo>
                    <a:cubicBezTo>
                      <a:pt x="4455" y="365"/>
                      <a:pt x="3867" y="1"/>
                      <a:pt x="33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22"/>
              <p:cNvSpPr/>
              <p:nvPr/>
            </p:nvSpPr>
            <p:spPr>
              <a:xfrm>
                <a:off x="5959277" y="726935"/>
                <a:ext cx="145236" cy="146978"/>
              </a:xfrm>
              <a:custGeom>
                <a:rect b="b" l="l" r="r" t="t"/>
                <a:pathLst>
                  <a:path extrusionOk="0" h="4555" w="4501">
                    <a:moveTo>
                      <a:pt x="1913" y="71"/>
                    </a:moveTo>
                    <a:cubicBezTo>
                      <a:pt x="1920" y="71"/>
                      <a:pt x="1928" y="72"/>
                      <a:pt x="1935" y="74"/>
                    </a:cubicBezTo>
                    <a:cubicBezTo>
                      <a:pt x="1950" y="74"/>
                      <a:pt x="1964" y="103"/>
                      <a:pt x="1964" y="117"/>
                    </a:cubicBezTo>
                    <a:cubicBezTo>
                      <a:pt x="1993" y="318"/>
                      <a:pt x="1993" y="519"/>
                      <a:pt x="1978" y="719"/>
                    </a:cubicBezTo>
                    <a:cubicBezTo>
                      <a:pt x="1964" y="834"/>
                      <a:pt x="1950" y="963"/>
                      <a:pt x="1964" y="1092"/>
                    </a:cubicBezTo>
                    <a:cubicBezTo>
                      <a:pt x="1964" y="1235"/>
                      <a:pt x="1964" y="1379"/>
                      <a:pt x="1964" y="1536"/>
                    </a:cubicBezTo>
                    <a:cubicBezTo>
                      <a:pt x="1950" y="1622"/>
                      <a:pt x="1950" y="1694"/>
                      <a:pt x="1950" y="1780"/>
                    </a:cubicBezTo>
                    <a:lnTo>
                      <a:pt x="1950" y="1952"/>
                    </a:lnTo>
                    <a:lnTo>
                      <a:pt x="2021" y="1837"/>
                    </a:lnTo>
                    <a:cubicBezTo>
                      <a:pt x="2036" y="1809"/>
                      <a:pt x="2050" y="1780"/>
                      <a:pt x="2064" y="1751"/>
                    </a:cubicBezTo>
                    <a:cubicBezTo>
                      <a:pt x="2122" y="1665"/>
                      <a:pt x="2179" y="1551"/>
                      <a:pt x="2236" y="1450"/>
                    </a:cubicBezTo>
                    <a:cubicBezTo>
                      <a:pt x="2337" y="1235"/>
                      <a:pt x="2480" y="1049"/>
                      <a:pt x="2652" y="877"/>
                    </a:cubicBezTo>
                    <a:cubicBezTo>
                      <a:pt x="2659" y="870"/>
                      <a:pt x="2670" y="866"/>
                      <a:pt x="2681" y="866"/>
                    </a:cubicBezTo>
                    <a:cubicBezTo>
                      <a:pt x="2691" y="866"/>
                      <a:pt x="2702" y="870"/>
                      <a:pt x="2709" y="877"/>
                    </a:cubicBezTo>
                    <a:cubicBezTo>
                      <a:pt x="2738" y="891"/>
                      <a:pt x="2752" y="920"/>
                      <a:pt x="2752" y="949"/>
                    </a:cubicBezTo>
                    <a:cubicBezTo>
                      <a:pt x="2666" y="1235"/>
                      <a:pt x="2509" y="1508"/>
                      <a:pt x="2308" y="1737"/>
                    </a:cubicBezTo>
                    <a:cubicBezTo>
                      <a:pt x="2279" y="1780"/>
                      <a:pt x="2251" y="1809"/>
                      <a:pt x="2222" y="1852"/>
                    </a:cubicBezTo>
                    <a:cubicBezTo>
                      <a:pt x="2122" y="1966"/>
                      <a:pt x="2036" y="2095"/>
                      <a:pt x="1964" y="2224"/>
                    </a:cubicBezTo>
                    <a:cubicBezTo>
                      <a:pt x="1921" y="2239"/>
                      <a:pt x="1892" y="2239"/>
                      <a:pt x="1849" y="2253"/>
                    </a:cubicBezTo>
                    <a:lnTo>
                      <a:pt x="1849" y="2239"/>
                    </a:lnTo>
                    <a:cubicBezTo>
                      <a:pt x="1849" y="2138"/>
                      <a:pt x="1835" y="2038"/>
                      <a:pt x="1821" y="1938"/>
                    </a:cubicBezTo>
                    <a:cubicBezTo>
                      <a:pt x="1749" y="1336"/>
                      <a:pt x="1749" y="719"/>
                      <a:pt x="1835" y="132"/>
                    </a:cubicBezTo>
                    <a:cubicBezTo>
                      <a:pt x="1847" y="96"/>
                      <a:pt x="1878" y="71"/>
                      <a:pt x="1913" y="71"/>
                    </a:cubicBezTo>
                    <a:close/>
                    <a:moveTo>
                      <a:pt x="1147" y="1379"/>
                    </a:moveTo>
                    <a:cubicBezTo>
                      <a:pt x="1262" y="1422"/>
                      <a:pt x="1333" y="1565"/>
                      <a:pt x="1391" y="1708"/>
                    </a:cubicBezTo>
                    <a:cubicBezTo>
                      <a:pt x="1419" y="1794"/>
                      <a:pt x="1462" y="1866"/>
                      <a:pt x="1520" y="1938"/>
                    </a:cubicBezTo>
                    <a:cubicBezTo>
                      <a:pt x="1548" y="1981"/>
                      <a:pt x="1591" y="2038"/>
                      <a:pt x="1634" y="2081"/>
                    </a:cubicBezTo>
                    <a:cubicBezTo>
                      <a:pt x="1692" y="2138"/>
                      <a:pt x="1735" y="2196"/>
                      <a:pt x="1792" y="2267"/>
                    </a:cubicBezTo>
                    <a:cubicBezTo>
                      <a:pt x="1763" y="2267"/>
                      <a:pt x="1749" y="2282"/>
                      <a:pt x="1720" y="2296"/>
                    </a:cubicBezTo>
                    <a:cubicBezTo>
                      <a:pt x="1649" y="2210"/>
                      <a:pt x="1563" y="2110"/>
                      <a:pt x="1491" y="2024"/>
                    </a:cubicBezTo>
                    <a:lnTo>
                      <a:pt x="1419" y="1938"/>
                    </a:lnTo>
                    <a:cubicBezTo>
                      <a:pt x="1276" y="1794"/>
                      <a:pt x="1161" y="1622"/>
                      <a:pt x="1090" y="1422"/>
                    </a:cubicBezTo>
                    <a:cubicBezTo>
                      <a:pt x="1090" y="1407"/>
                      <a:pt x="1090" y="1393"/>
                      <a:pt x="1104" y="1379"/>
                    </a:cubicBezTo>
                    <a:close/>
                    <a:moveTo>
                      <a:pt x="4085" y="2153"/>
                    </a:moveTo>
                    <a:cubicBezTo>
                      <a:pt x="4100" y="2153"/>
                      <a:pt x="4128" y="2167"/>
                      <a:pt x="4143" y="2181"/>
                    </a:cubicBezTo>
                    <a:cubicBezTo>
                      <a:pt x="4157" y="2196"/>
                      <a:pt x="4157" y="2239"/>
                      <a:pt x="4143" y="2253"/>
                    </a:cubicBezTo>
                    <a:cubicBezTo>
                      <a:pt x="4128" y="2296"/>
                      <a:pt x="4114" y="2325"/>
                      <a:pt x="4085" y="2353"/>
                    </a:cubicBezTo>
                    <a:cubicBezTo>
                      <a:pt x="4014" y="2396"/>
                      <a:pt x="3942" y="2425"/>
                      <a:pt x="3856" y="2425"/>
                    </a:cubicBezTo>
                    <a:cubicBezTo>
                      <a:pt x="3799" y="2439"/>
                      <a:pt x="3741" y="2454"/>
                      <a:pt x="3698" y="2468"/>
                    </a:cubicBezTo>
                    <a:cubicBezTo>
                      <a:pt x="3627" y="2497"/>
                      <a:pt x="3541" y="2525"/>
                      <a:pt x="3469" y="2554"/>
                    </a:cubicBezTo>
                    <a:cubicBezTo>
                      <a:pt x="3340" y="2597"/>
                      <a:pt x="3211" y="2640"/>
                      <a:pt x="3082" y="2697"/>
                    </a:cubicBezTo>
                    <a:lnTo>
                      <a:pt x="3068" y="2697"/>
                    </a:lnTo>
                    <a:cubicBezTo>
                      <a:pt x="2953" y="2755"/>
                      <a:pt x="2824" y="2798"/>
                      <a:pt x="2695" y="2826"/>
                    </a:cubicBezTo>
                    <a:lnTo>
                      <a:pt x="2666" y="2841"/>
                    </a:lnTo>
                    <a:cubicBezTo>
                      <a:pt x="2666" y="2798"/>
                      <a:pt x="2652" y="2755"/>
                      <a:pt x="2652" y="2726"/>
                    </a:cubicBezTo>
                    <a:cubicBezTo>
                      <a:pt x="2767" y="2683"/>
                      <a:pt x="2867" y="2626"/>
                      <a:pt x="2967" y="2568"/>
                    </a:cubicBezTo>
                    <a:cubicBezTo>
                      <a:pt x="3039" y="2525"/>
                      <a:pt x="3111" y="2497"/>
                      <a:pt x="3168" y="2468"/>
                    </a:cubicBezTo>
                    <a:cubicBezTo>
                      <a:pt x="3225" y="2439"/>
                      <a:pt x="3283" y="2425"/>
                      <a:pt x="3340" y="2396"/>
                    </a:cubicBezTo>
                    <a:cubicBezTo>
                      <a:pt x="3584" y="2282"/>
                      <a:pt x="3827" y="2196"/>
                      <a:pt x="4085" y="2153"/>
                    </a:cubicBezTo>
                    <a:close/>
                    <a:moveTo>
                      <a:pt x="2043" y="2336"/>
                    </a:moveTo>
                    <a:cubicBezTo>
                      <a:pt x="2154" y="2336"/>
                      <a:pt x="2264" y="2377"/>
                      <a:pt x="2351" y="2439"/>
                    </a:cubicBezTo>
                    <a:cubicBezTo>
                      <a:pt x="2437" y="2497"/>
                      <a:pt x="2494" y="2583"/>
                      <a:pt x="2509" y="2683"/>
                    </a:cubicBezTo>
                    <a:cubicBezTo>
                      <a:pt x="2509" y="2712"/>
                      <a:pt x="2509" y="2726"/>
                      <a:pt x="2509" y="2755"/>
                    </a:cubicBezTo>
                    <a:cubicBezTo>
                      <a:pt x="2523" y="2855"/>
                      <a:pt x="2509" y="2941"/>
                      <a:pt x="2466" y="3027"/>
                    </a:cubicBezTo>
                    <a:cubicBezTo>
                      <a:pt x="2466" y="3056"/>
                      <a:pt x="2451" y="3070"/>
                      <a:pt x="2437" y="3099"/>
                    </a:cubicBezTo>
                    <a:cubicBezTo>
                      <a:pt x="2423" y="3127"/>
                      <a:pt x="2408" y="3142"/>
                      <a:pt x="2408" y="3170"/>
                    </a:cubicBezTo>
                    <a:cubicBezTo>
                      <a:pt x="2291" y="3329"/>
                      <a:pt x="2116" y="3410"/>
                      <a:pt x="1939" y="3410"/>
                    </a:cubicBezTo>
                    <a:cubicBezTo>
                      <a:pt x="1812" y="3410"/>
                      <a:pt x="1685" y="3369"/>
                      <a:pt x="1577" y="3285"/>
                    </a:cubicBezTo>
                    <a:cubicBezTo>
                      <a:pt x="1563" y="3271"/>
                      <a:pt x="1534" y="3242"/>
                      <a:pt x="1520" y="3228"/>
                    </a:cubicBezTo>
                    <a:cubicBezTo>
                      <a:pt x="1505" y="3213"/>
                      <a:pt x="1491" y="3199"/>
                      <a:pt x="1477" y="3185"/>
                    </a:cubicBezTo>
                    <a:cubicBezTo>
                      <a:pt x="1477" y="3170"/>
                      <a:pt x="1462" y="3156"/>
                      <a:pt x="1462" y="3156"/>
                    </a:cubicBezTo>
                    <a:cubicBezTo>
                      <a:pt x="1434" y="3113"/>
                      <a:pt x="1419" y="3084"/>
                      <a:pt x="1405" y="3041"/>
                    </a:cubicBezTo>
                    <a:cubicBezTo>
                      <a:pt x="1405" y="3027"/>
                      <a:pt x="1405" y="2998"/>
                      <a:pt x="1391" y="2984"/>
                    </a:cubicBezTo>
                    <a:cubicBezTo>
                      <a:pt x="1391" y="2955"/>
                      <a:pt x="1391" y="2927"/>
                      <a:pt x="1391" y="2912"/>
                    </a:cubicBezTo>
                    <a:cubicBezTo>
                      <a:pt x="1391" y="2798"/>
                      <a:pt x="1419" y="2683"/>
                      <a:pt x="1462" y="2568"/>
                    </a:cubicBezTo>
                    <a:lnTo>
                      <a:pt x="1477" y="2568"/>
                    </a:lnTo>
                    <a:cubicBezTo>
                      <a:pt x="1563" y="2497"/>
                      <a:pt x="1649" y="2439"/>
                      <a:pt x="1735" y="2396"/>
                    </a:cubicBezTo>
                    <a:cubicBezTo>
                      <a:pt x="1763" y="2396"/>
                      <a:pt x="1778" y="2382"/>
                      <a:pt x="1806" y="2368"/>
                    </a:cubicBezTo>
                    <a:cubicBezTo>
                      <a:pt x="1821" y="2368"/>
                      <a:pt x="1835" y="2368"/>
                      <a:pt x="1849" y="2353"/>
                    </a:cubicBezTo>
                    <a:lnTo>
                      <a:pt x="1864" y="2368"/>
                    </a:lnTo>
                    <a:lnTo>
                      <a:pt x="1864" y="2353"/>
                    </a:lnTo>
                    <a:cubicBezTo>
                      <a:pt x="1878" y="2353"/>
                      <a:pt x="1907" y="2353"/>
                      <a:pt x="1921" y="2339"/>
                    </a:cubicBezTo>
                    <a:lnTo>
                      <a:pt x="1993" y="2339"/>
                    </a:lnTo>
                    <a:cubicBezTo>
                      <a:pt x="2009" y="2337"/>
                      <a:pt x="2026" y="2336"/>
                      <a:pt x="2043" y="2336"/>
                    </a:cubicBezTo>
                    <a:close/>
                    <a:moveTo>
                      <a:pt x="2666" y="2884"/>
                    </a:moveTo>
                    <a:lnTo>
                      <a:pt x="2695" y="2898"/>
                    </a:lnTo>
                    <a:cubicBezTo>
                      <a:pt x="2910" y="2970"/>
                      <a:pt x="3139" y="3041"/>
                      <a:pt x="3383" y="3084"/>
                    </a:cubicBezTo>
                    <a:cubicBezTo>
                      <a:pt x="3440" y="3099"/>
                      <a:pt x="3512" y="3099"/>
                      <a:pt x="3584" y="3113"/>
                    </a:cubicBezTo>
                    <a:cubicBezTo>
                      <a:pt x="3885" y="3156"/>
                      <a:pt x="4200" y="3199"/>
                      <a:pt x="4401" y="3371"/>
                    </a:cubicBezTo>
                    <a:cubicBezTo>
                      <a:pt x="4415" y="3385"/>
                      <a:pt x="4429" y="3400"/>
                      <a:pt x="4429" y="3414"/>
                    </a:cubicBezTo>
                    <a:cubicBezTo>
                      <a:pt x="4415" y="3457"/>
                      <a:pt x="4401" y="3471"/>
                      <a:pt x="4358" y="3486"/>
                    </a:cubicBezTo>
                    <a:cubicBezTo>
                      <a:pt x="4310" y="3495"/>
                      <a:pt x="4260" y="3499"/>
                      <a:pt x="4208" y="3499"/>
                    </a:cubicBezTo>
                    <a:cubicBezTo>
                      <a:pt x="3929" y="3499"/>
                      <a:pt x="3591" y="3382"/>
                      <a:pt x="3326" y="3285"/>
                    </a:cubicBezTo>
                    <a:cubicBezTo>
                      <a:pt x="3240" y="3271"/>
                      <a:pt x="3168" y="3242"/>
                      <a:pt x="3096" y="3213"/>
                    </a:cubicBezTo>
                    <a:cubicBezTo>
                      <a:pt x="2967" y="3185"/>
                      <a:pt x="2853" y="3127"/>
                      <a:pt x="2738" y="3070"/>
                    </a:cubicBezTo>
                    <a:lnTo>
                      <a:pt x="2638" y="3027"/>
                    </a:lnTo>
                    <a:cubicBezTo>
                      <a:pt x="2652" y="2984"/>
                      <a:pt x="2666" y="2941"/>
                      <a:pt x="2666" y="2884"/>
                    </a:cubicBezTo>
                    <a:close/>
                    <a:moveTo>
                      <a:pt x="1290" y="3013"/>
                    </a:moveTo>
                    <a:cubicBezTo>
                      <a:pt x="1290" y="3041"/>
                      <a:pt x="1290" y="3070"/>
                      <a:pt x="1305" y="3099"/>
                    </a:cubicBezTo>
                    <a:lnTo>
                      <a:pt x="1204" y="3142"/>
                    </a:lnTo>
                    <a:cubicBezTo>
                      <a:pt x="1147" y="3170"/>
                      <a:pt x="1090" y="3199"/>
                      <a:pt x="1047" y="3228"/>
                    </a:cubicBezTo>
                    <a:cubicBezTo>
                      <a:pt x="989" y="3256"/>
                      <a:pt x="932" y="3285"/>
                      <a:pt x="875" y="3299"/>
                    </a:cubicBezTo>
                    <a:cubicBezTo>
                      <a:pt x="860" y="3314"/>
                      <a:pt x="832" y="3328"/>
                      <a:pt x="803" y="3342"/>
                    </a:cubicBezTo>
                    <a:cubicBezTo>
                      <a:pt x="681" y="3409"/>
                      <a:pt x="465" y="3518"/>
                      <a:pt x="334" y="3518"/>
                    </a:cubicBezTo>
                    <a:cubicBezTo>
                      <a:pt x="295" y="3518"/>
                      <a:pt x="264" y="3508"/>
                      <a:pt x="244" y="3486"/>
                    </a:cubicBezTo>
                    <a:cubicBezTo>
                      <a:pt x="215" y="3471"/>
                      <a:pt x="201" y="3428"/>
                      <a:pt x="215" y="3400"/>
                    </a:cubicBezTo>
                    <a:cubicBezTo>
                      <a:pt x="244" y="3342"/>
                      <a:pt x="344" y="3314"/>
                      <a:pt x="430" y="3285"/>
                    </a:cubicBezTo>
                    <a:cubicBezTo>
                      <a:pt x="473" y="3285"/>
                      <a:pt x="502" y="3271"/>
                      <a:pt x="531" y="3256"/>
                    </a:cubicBezTo>
                    <a:cubicBezTo>
                      <a:pt x="717" y="3185"/>
                      <a:pt x="889" y="3127"/>
                      <a:pt x="1047" y="3084"/>
                    </a:cubicBezTo>
                    <a:cubicBezTo>
                      <a:pt x="1075" y="3084"/>
                      <a:pt x="1104" y="3070"/>
                      <a:pt x="1133" y="3056"/>
                    </a:cubicBezTo>
                    <a:cubicBezTo>
                      <a:pt x="1176" y="3041"/>
                      <a:pt x="1233" y="3027"/>
                      <a:pt x="1290" y="3013"/>
                    </a:cubicBezTo>
                    <a:close/>
                    <a:moveTo>
                      <a:pt x="2623" y="3070"/>
                    </a:moveTo>
                    <a:lnTo>
                      <a:pt x="2695" y="3127"/>
                    </a:lnTo>
                    <a:cubicBezTo>
                      <a:pt x="2838" y="3271"/>
                      <a:pt x="2967" y="3414"/>
                      <a:pt x="3096" y="3543"/>
                    </a:cubicBezTo>
                    <a:cubicBezTo>
                      <a:pt x="3154" y="3600"/>
                      <a:pt x="3225" y="3658"/>
                      <a:pt x="3283" y="3715"/>
                    </a:cubicBezTo>
                    <a:cubicBezTo>
                      <a:pt x="3426" y="3815"/>
                      <a:pt x="3555" y="3959"/>
                      <a:pt x="3655" y="4116"/>
                    </a:cubicBezTo>
                    <a:cubicBezTo>
                      <a:pt x="3655" y="4130"/>
                      <a:pt x="3627" y="4159"/>
                      <a:pt x="3612" y="4159"/>
                    </a:cubicBezTo>
                    <a:cubicBezTo>
                      <a:pt x="3604" y="4160"/>
                      <a:pt x="3597" y="4160"/>
                      <a:pt x="3589" y="4160"/>
                    </a:cubicBezTo>
                    <a:cubicBezTo>
                      <a:pt x="3387" y="4160"/>
                      <a:pt x="3249" y="3981"/>
                      <a:pt x="3125" y="3815"/>
                    </a:cubicBezTo>
                    <a:cubicBezTo>
                      <a:pt x="3096" y="3787"/>
                      <a:pt x="3068" y="3758"/>
                      <a:pt x="3039" y="3729"/>
                    </a:cubicBezTo>
                    <a:cubicBezTo>
                      <a:pt x="2910" y="3572"/>
                      <a:pt x="2781" y="3414"/>
                      <a:pt x="2652" y="3256"/>
                    </a:cubicBezTo>
                    <a:lnTo>
                      <a:pt x="2580" y="3170"/>
                    </a:lnTo>
                    <a:cubicBezTo>
                      <a:pt x="2595" y="3142"/>
                      <a:pt x="2609" y="3099"/>
                      <a:pt x="2623" y="3070"/>
                    </a:cubicBezTo>
                    <a:close/>
                    <a:moveTo>
                      <a:pt x="1419" y="3314"/>
                    </a:moveTo>
                    <a:cubicBezTo>
                      <a:pt x="1434" y="3328"/>
                      <a:pt x="1462" y="3342"/>
                      <a:pt x="1477" y="3371"/>
                    </a:cubicBezTo>
                    <a:cubicBezTo>
                      <a:pt x="1419" y="3543"/>
                      <a:pt x="1362" y="3729"/>
                      <a:pt x="1290" y="3916"/>
                    </a:cubicBezTo>
                    <a:cubicBezTo>
                      <a:pt x="1290" y="3944"/>
                      <a:pt x="1276" y="3973"/>
                      <a:pt x="1262" y="4002"/>
                    </a:cubicBezTo>
                    <a:cubicBezTo>
                      <a:pt x="1233" y="4159"/>
                      <a:pt x="1161" y="4302"/>
                      <a:pt x="1075" y="4431"/>
                    </a:cubicBezTo>
                    <a:cubicBezTo>
                      <a:pt x="1061" y="4446"/>
                      <a:pt x="1040" y="4453"/>
                      <a:pt x="1018" y="4453"/>
                    </a:cubicBezTo>
                    <a:cubicBezTo>
                      <a:pt x="997" y="4453"/>
                      <a:pt x="975" y="4446"/>
                      <a:pt x="961" y="4431"/>
                    </a:cubicBezTo>
                    <a:cubicBezTo>
                      <a:pt x="932" y="4403"/>
                      <a:pt x="932" y="4360"/>
                      <a:pt x="946" y="4331"/>
                    </a:cubicBezTo>
                    <a:cubicBezTo>
                      <a:pt x="1104" y="4145"/>
                      <a:pt x="1204" y="3916"/>
                      <a:pt x="1276" y="3686"/>
                    </a:cubicBezTo>
                    <a:cubicBezTo>
                      <a:pt x="1305" y="3557"/>
                      <a:pt x="1362" y="3428"/>
                      <a:pt x="1419" y="3314"/>
                    </a:cubicBezTo>
                    <a:close/>
                    <a:moveTo>
                      <a:pt x="1319" y="3142"/>
                    </a:moveTo>
                    <a:cubicBezTo>
                      <a:pt x="1333" y="3170"/>
                      <a:pt x="1348" y="3213"/>
                      <a:pt x="1376" y="3242"/>
                    </a:cubicBezTo>
                    <a:lnTo>
                      <a:pt x="1362" y="3256"/>
                    </a:lnTo>
                    <a:cubicBezTo>
                      <a:pt x="1305" y="3314"/>
                      <a:pt x="1247" y="3371"/>
                      <a:pt x="1190" y="3428"/>
                    </a:cubicBezTo>
                    <a:cubicBezTo>
                      <a:pt x="1161" y="3486"/>
                      <a:pt x="1118" y="3529"/>
                      <a:pt x="1090" y="3572"/>
                    </a:cubicBezTo>
                    <a:cubicBezTo>
                      <a:pt x="1018" y="3672"/>
                      <a:pt x="946" y="3758"/>
                      <a:pt x="875" y="3830"/>
                    </a:cubicBezTo>
                    <a:lnTo>
                      <a:pt x="846" y="3873"/>
                    </a:lnTo>
                    <a:cubicBezTo>
                      <a:pt x="717" y="4016"/>
                      <a:pt x="574" y="4159"/>
                      <a:pt x="430" y="4274"/>
                    </a:cubicBezTo>
                    <a:cubicBezTo>
                      <a:pt x="330" y="4360"/>
                      <a:pt x="230" y="4431"/>
                      <a:pt x="115" y="4489"/>
                    </a:cubicBezTo>
                    <a:cubicBezTo>
                      <a:pt x="101" y="4489"/>
                      <a:pt x="86" y="4489"/>
                      <a:pt x="86" y="4474"/>
                    </a:cubicBezTo>
                    <a:cubicBezTo>
                      <a:pt x="72" y="4460"/>
                      <a:pt x="72" y="4446"/>
                      <a:pt x="72" y="4431"/>
                    </a:cubicBezTo>
                    <a:cubicBezTo>
                      <a:pt x="158" y="4302"/>
                      <a:pt x="273" y="4173"/>
                      <a:pt x="402" y="4073"/>
                    </a:cubicBezTo>
                    <a:cubicBezTo>
                      <a:pt x="445" y="4044"/>
                      <a:pt x="473" y="4016"/>
                      <a:pt x="516" y="3973"/>
                    </a:cubicBezTo>
                    <a:cubicBezTo>
                      <a:pt x="688" y="3815"/>
                      <a:pt x="846" y="3643"/>
                      <a:pt x="961" y="3514"/>
                    </a:cubicBezTo>
                    <a:cubicBezTo>
                      <a:pt x="989" y="3486"/>
                      <a:pt x="1018" y="3457"/>
                      <a:pt x="1047" y="3428"/>
                    </a:cubicBezTo>
                    <a:cubicBezTo>
                      <a:pt x="1104" y="3342"/>
                      <a:pt x="1176" y="3271"/>
                      <a:pt x="1247" y="3199"/>
                    </a:cubicBezTo>
                    <a:lnTo>
                      <a:pt x="1319" y="3142"/>
                    </a:lnTo>
                    <a:close/>
                    <a:moveTo>
                      <a:pt x="1931" y="0"/>
                    </a:moveTo>
                    <a:cubicBezTo>
                      <a:pt x="1857" y="0"/>
                      <a:pt x="1788" y="42"/>
                      <a:pt x="1763" y="117"/>
                    </a:cubicBezTo>
                    <a:cubicBezTo>
                      <a:pt x="1677" y="719"/>
                      <a:pt x="1677" y="1336"/>
                      <a:pt x="1763" y="1938"/>
                    </a:cubicBezTo>
                    <a:cubicBezTo>
                      <a:pt x="1763" y="2009"/>
                      <a:pt x="1763" y="2067"/>
                      <a:pt x="1778" y="2124"/>
                    </a:cubicBezTo>
                    <a:cubicBezTo>
                      <a:pt x="1749" y="2095"/>
                      <a:pt x="1720" y="2067"/>
                      <a:pt x="1692" y="2038"/>
                    </a:cubicBezTo>
                    <a:cubicBezTo>
                      <a:pt x="1649" y="1981"/>
                      <a:pt x="1606" y="1938"/>
                      <a:pt x="1577" y="1895"/>
                    </a:cubicBezTo>
                    <a:cubicBezTo>
                      <a:pt x="1534" y="1823"/>
                      <a:pt x="1491" y="1751"/>
                      <a:pt x="1448" y="1680"/>
                    </a:cubicBezTo>
                    <a:cubicBezTo>
                      <a:pt x="1405" y="1522"/>
                      <a:pt x="1305" y="1393"/>
                      <a:pt x="1176" y="1307"/>
                    </a:cubicBezTo>
                    <a:cubicBezTo>
                      <a:pt x="1163" y="1303"/>
                      <a:pt x="1150" y="1301"/>
                      <a:pt x="1138" y="1301"/>
                    </a:cubicBezTo>
                    <a:cubicBezTo>
                      <a:pt x="1109" y="1301"/>
                      <a:pt x="1081" y="1311"/>
                      <a:pt x="1061" y="1321"/>
                    </a:cubicBezTo>
                    <a:cubicBezTo>
                      <a:pt x="1032" y="1350"/>
                      <a:pt x="1018" y="1393"/>
                      <a:pt x="1032" y="1436"/>
                    </a:cubicBezTo>
                    <a:cubicBezTo>
                      <a:pt x="1090" y="1637"/>
                      <a:pt x="1219" y="1823"/>
                      <a:pt x="1362" y="1981"/>
                    </a:cubicBezTo>
                    <a:lnTo>
                      <a:pt x="1434" y="2067"/>
                    </a:lnTo>
                    <a:cubicBezTo>
                      <a:pt x="1505" y="2153"/>
                      <a:pt x="1577" y="2239"/>
                      <a:pt x="1663" y="2325"/>
                    </a:cubicBezTo>
                    <a:cubicBezTo>
                      <a:pt x="1577" y="2368"/>
                      <a:pt x="1491" y="2425"/>
                      <a:pt x="1419" y="2497"/>
                    </a:cubicBezTo>
                    <a:cubicBezTo>
                      <a:pt x="1391" y="2511"/>
                      <a:pt x="1391" y="2525"/>
                      <a:pt x="1405" y="2554"/>
                    </a:cubicBezTo>
                    <a:cubicBezTo>
                      <a:pt x="1333" y="2669"/>
                      <a:pt x="1290" y="2798"/>
                      <a:pt x="1276" y="2941"/>
                    </a:cubicBezTo>
                    <a:cubicBezTo>
                      <a:pt x="1219" y="2955"/>
                      <a:pt x="1161" y="2970"/>
                      <a:pt x="1104" y="2998"/>
                    </a:cubicBezTo>
                    <a:cubicBezTo>
                      <a:pt x="1075" y="2998"/>
                      <a:pt x="1047" y="3013"/>
                      <a:pt x="1032" y="3013"/>
                    </a:cubicBezTo>
                    <a:cubicBezTo>
                      <a:pt x="875" y="3070"/>
                      <a:pt x="703" y="3127"/>
                      <a:pt x="502" y="3199"/>
                    </a:cubicBezTo>
                    <a:cubicBezTo>
                      <a:pt x="473" y="3199"/>
                      <a:pt x="445" y="3213"/>
                      <a:pt x="416" y="3213"/>
                    </a:cubicBezTo>
                    <a:cubicBezTo>
                      <a:pt x="344" y="3228"/>
                      <a:pt x="273" y="3256"/>
                      <a:pt x="201" y="3314"/>
                    </a:cubicBezTo>
                    <a:cubicBezTo>
                      <a:pt x="187" y="3328"/>
                      <a:pt x="172" y="3342"/>
                      <a:pt x="158" y="3371"/>
                    </a:cubicBezTo>
                    <a:cubicBezTo>
                      <a:pt x="129" y="3428"/>
                      <a:pt x="144" y="3500"/>
                      <a:pt x="187" y="3543"/>
                    </a:cubicBezTo>
                    <a:cubicBezTo>
                      <a:pt x="220" y="3576"/>
                      <a:pt x="266" y="3589"/>
                      <a:pt x="320" y="3589"/>
                    </a:cubicBezTo>
                    <a:cubicBezTo>
                      <a:pt x="475" y="3589"/>
                      <a:pt x="693" y="3478"/>
                      <a:pt x="832" y="3414"/>
                    </a:cubicBezTo>
                    <a:cubicBezTo>
                      <a:pt x="860" y="3385"/>
                      <a:pt x="889" y="3371"/>
                      <a:pt x="903" y="3371"/>
                    </a:cubicBezTo>
                    <a:cubicBezTo>
                      <a:pt x="961" y="3342"/>
                      <a:pt x="1004" y="3328"/>
                      <a:pt x="1061" y="3299"/>
                    </a:cubicBezTo>
                    <a:lnTo>
                      <a:pt x="1061" y="3299"/>
                    </a:lnTo>
                    <a:cubicBezTo>
                      <a:pt x="1032" y="3328"/>
                      <a:pt x="1004" y="3357"/>
                      <a:pt x="989" y="3385"/>
                    </a:cubicBezTo>
                    <a:cubicBezTo>
                      <a:pt x="961" y="3414"/>
                      <a:pt x="932" y="3443"/>
                      <a:pt x="918" y="3471"/>
                    </a:cubicBezTo>
                    <a:cubicBezTo>
                      <a:pt x="803" y="3600"/>
                      <a:pt x="645" y="3758"/>
                      <a:pt x="473" y="3916"/>
                    </a:cubicBezTo>
                    <a:cubicBezTo>
                      <a:pt x="430" y="3959"/>
                      <a:pt x="387" y="3987"/>
                      <a:pt x="359" y="4030"/>
                    </a:cubicBezTo>
                    <a:cubicBezTo>
                      <a:pt x="215" y="4130"/>
                      <a:pt x="101" y="4259"/>
                      <a:pt x="15" y="4403"/>
                    </a:cubicBezTo>
                    <a:cubicBezTo>
                      <a:pt x="0" y="4446"/>
                      <a:pt x="0" y="4489"/>
                      <a:pt x="29" y="4517"/>
                    </a:cubicBezTo>
                    <a:cubicBezTo>
                      <a:pt x="47" y="4545"/>
                      <a:pt x="71" y="4555"/>
                      <a:pt x="97" y="4555"/>
                    </a:cubicBezTo>
                    <a:cubicBezTo>
                      <a:pt x="112" y="4555"/>
                      <a:pt x="128" y="4551"/>
                      <a:pt x="144" y="4546"/>
                    </a:cubicBezTo>
                    <a:cubicBezTo>
                      <a:pt x="258" y="4489"/>
                      <a:pt x="373" y="4417"/>
                      <a:pt x="473" y="4331"/>
                    </a:cubicBezTo>
                    <a:cubicBezTo>
                      <a:pt x="631" y="4202"/>
                      <a:pt x="760" y="4073"/>
                      <a:pt x="889" y="3930"/>
                    </a:cubicBezTo>
                    <a:lnTo>
                      <a:pt x="932" y="3887"/>
                    </a:lnTo>
                    <a:cubicBezTo>
                      <a:pt x="1004" y="3801"/>
                      <a:pt x="1075" y="3715"/>
                      <a:pt x="1147" y="3615"/>
                    </a:cubicBezTo>
                    <a:cubicBezTo>
                      <a:pt x="1176" y="3572"/>
                      <a:pt x="1219" y="3529"/>
                      <a:pt x="1247" y="3471"/>
                    </a:cubicBezTo>
                    <a:cubicBezTo>
                      <a:pt x="1262" y="3457"/>
                      <a:pt x="1276" y="3443"/>
                      <a:pt x="1290" y="3443"/>
                    </a:cubicBezTo>
                    <a:cubicBezTo>
                      <a:pt x="1262" y="3514"/>
                      <a:pt x="1233" y="3586"/>
                      <a:pt x="1204" y="3672"/>
                    </a:cubicBezTo>
                    <a:cubicBezTo>
                      <a:pt x="1147" y="3887"/>
                      <a:pt x="1047" y="4102"/>
                      <a:pt x="903" y="4288"/>
                    </a:cubicBezTo>
                    <a:cubicBezTo>
                      <a:pt x="846" y="4331"/>
                      <a:pt x="846" y="4417"/>
                      <a:pt x="903" y="4474"/>
                    </a:cubicBezTo>
                    <a:cubicBezTo>
                      <a:pt x="936" y="4507"/>
                      <a:pt x="977" y="4525"/>
                      <a:pt x="1017" y="4525"/>
                    </a:cubicBezTo>
                    <a:cubicBezTo>
                      <a:pt x="1048" y="4525"/>
                      <a:pt x="1079" y="4514"/>
                      <a:pt x="1104" y="4489"/>
                    </a:cubicBezTo>
                    <a:cubicBezTo>
                      <a:pt x="1104" y="4489"/>
                      <a:pt x="1118" y="4489"/>
                      <a:pt x="1118" y="4474"/>
                    </a:cubicBezTo>
                    <a:cubicBezTo>
                      <a:pt x="1219" y="4345"/>
                      <a:pt x="1290" y="4188"/>
                      <a:pt x="1333" y="4030"/>
                    </a:cubicBezTo>
                    <a:cubicBezTo>
                      <a:pt x="1348" y="4002"/>
                      <a:pt x="1348" y="3973"/>
                      <a:pt x="1362" y="3944"/>
                    </a:cubicBezTo>
                    <a:cubicBezTo>
                      <a:pt x="1419" y="3758"/>
                      <a:pt x="1477" y="3586"/>
                      <a:pt x="1534" y="3414"/>
                    </a:cubicBezTo>
                    <a:cubicBezTo>
                      <a:pt x="1661" y="3501"/>
                      <a:pt x="1807" y="3543"/>
                      <a:pt x="1952" y="3543"/>
                    </a:cubicBezTo>
                    <a:cubicBezTo>
                      <a:pt x="2166" y="3543"/>
                      <a:pt x="2378" y="3450"/>
                      <a:pt x="2523" y="3271"/>
                    </a:cubicBezTo>
                    <a:cubicBezTo>
                      <a:pt x="2523" y="3256"/>
                      <a:pt x="2537" y="3242"/>
                      <a:pt x="2537" y="3228"/>
                    </a:cubicBezTo>
                    <a:cubicBezTo>
                      <a:pt x="2566" y="3256"/>
                      <a:pt x="2580" y="3271"/>
                      <a:pt x="2595" y="3299"/>
                    </a:cubicBezTo>
                    <a:cubicBezTo>
                      <a:pt x="2724" y="3457"/>
                      <a:pt x="2853" y="3615"/>
                      <a:pt x="2982" y="3772"/>
                    </a:cubicBezTo>
                    <a:cubicBezTo>
                      <a:pt x="3010" y="3801"/>
                      <a:pt x="3039" y="3830"/>
                      <a:pt x="3068" y="3858"/>
                    </a:cubicBezTo>
                    <a:cubicBezTo>
                      <a:pt x="3206" y="4038"/>
                      <a:pt x="3358" y="4232"/>
                      <a:pt x="3588" y="4232"/>
                    </a:cubicBezTo>
                    <a:cubicBezTo>
                      <a:pt x="3596" y="4232"/>
                      <a:pt x="3604" y="4231"/>
                      <a:pt x="3612" y="4231"/>
                    </a:cubicBezTo>
                    <a:cubicBezTo>
                      <a:pt x="3641" y="4231"/>
                      <a:pt x="3670" y="4216"/>
                      <a:pt x="3684" y="4202"/>
                    </a:cubicBezTo>
                    <a:cubicBezTo>
                      <a:pt x="3713" y="4173"/>
                      <a:pt x="3727" y="4130"/>
                      <a:pt x="3713" y="4087"/>
                    </a:cubicBezTo>
                    <a:cubicBezTo>
                      <a:pt x="3612" y="3916"/>
                      <a:pt x="3483" y="3772"/>
                      <a:pt x="3326" y="3658"/>
                    </a:cubicBezTo>
                    <a:cubicBezTo>
                      <a:pt x="3268" y="3600"/>
                      <a:pt x="3197" y="3543"/>
                      <a:pt x="3139" y="3486"/>
                    </a:cubicBezTo>
                    <a:cubicBezTo>
                      <a:pt x="3068" y="3400"/>
                      <a:pt x="2967" y="3314"/>
                      <a:pt x="2881" y="3213"/>
                    </a:cubicBezTo>
                    <a:lnTo>
                      <a:pt x="2881" y="3213"/>
                    </a:lnTo>
                    <a:cubicBezTo>
                      <a:pt x="2939" y="3242"/>
                      <a:pt x="3010" y="3271"/>
                      <a:pt x="3068" y="3285"/>
                    </a:cubicBezTo>
                    <a:cubicBezTo>
                      <a:pt x="3139" y="3299"/>
                      <a:pt x="3211" y="3328"/>
                      <a:pt x="3297" y="3357"/>
                    </a:cubicBezTo>
                    <a:cubicBezTo>
                      <a:pt x="3599" y="3453"/>
                      <a:pt x="3932" y="3570"/>
                      <a:pt x="4218" y="3570"/>
                    </a:cubicBezTo>
                    <a:cubicBezTo>
                      <a:pt x="4271" y="3570"/>
                      <a:pt x="4322" y="3566"/>
                      <a:pt x="4372" y="3557"/>
                    </a:cubicBezTo>
                    <a:cubicBezTo>
                      <a:pt x="4444" y="3543"/>
                      <a:pt x="4487" y="3486"/>
                      <a:pt x="4487" y="3414"/>
                    </a:cubicBezTo>
                    <a:cubicBezTo>
                      <a:pt x="4501" y="3385"/>
                      <a:pt x="4472" y="3342"/>
                      <a:pt x="4444" y="3314"/>
                    </a:cubicBezTo>
                    <a:cubicBezTo>
                      <a:pt x="4229" y="3127"/>
                      <a:pt x="3899" y="3084"/>
                      <a:pt x="3598" y="3041"/>
                    </a:cubicBezTo>
                    <a:cubicBezTo>
                      <a:pt x="3526" y="3027"/>
                      <a:pt x="3455" y="3027"/>
                      <a:pt x="3397" y="3013"/>
                    </a:cubicBezTo>
                    <a:cubicBezTo>
                      <a:pt x="3197" y="2970"/>
                      <a:pt x="3010" y="2927"/>
                      <a:pt x="2824" y="2869"/>
                    </a:cubicBezTo>
                    <a:cubicBezTo>
                      <a:pt x="2924" y="2841"/>
                      <a:pt x="3010" y="2798"/>
                      <a:pt x="3096" y="2769"/>
                    </a:cubicBezTo>
                    <a:lnTo>
                      <a:pt x="3111" y="2755"/>
                    </a:lnTo>
                    <a:cubicBezTo>
                      <a:pt x="3240" y="2712"/>
                      <a:pt x="3369" y="2669"/>
                      <a:pt x="3498" y="2626"/>
                    </a:cubicBezTo>
                    <a:cubicBezTo>
                      <a:pt x="3569" y="2597"/>
                      <a:pt x="3641" y="2568"/>
                      <a:pt x="3713" y="2540"/>
                    </a:cubicBezTo>
                    <a:cubicBezTo>
                      <a:pt x="3770" y="2525"/>
                      <a:pt x="3813" y="2511"/>
                      <a:pt x="3870" y="2497"/>
                    </a:cubicBezTo>
                    <a:cubicBezTo>
                      <a:pt x="3956" y="2482"/>
                      <a:pt x="4042" y="2454"/>
                      <a:pt x="4128" y="2396"/>
                    </a:cubicBezTo>
                    <a:cubicBezTo>
                      <a:pt x="4157" y="2368"/>
                      <a:pt x="4186" y="2325"/>
                      <a:pt x="4214" y="2282"/>
                    </a:cubicBezTo>
                    <a:cubicBezTo>
                      <a:pt x="4229" y="2239"/>
                      <a:pt x="4229" y="2181"/>
                      <a:pt x="4200" y="2138"/>
                    </a:cubicBezTo>
                    <a:cubicBezTo>
                      <a:pt x="4171" y="2095"/>
                      <a:pt x="4114" y="2081"/>
                      <a:pt x="4071" y="2081"/>
                    </a:cubicBezTo>
                    <a:cubicBezTo>
                      <a:pt x="3813" y="2124"/>
                      <a:pt x="3555" y="2210"/>
                      <a:pt x="3311" y="2325"/>
                    </a:cubicBezTo>
                    <a:cubicBezTo>
                      <a:pt x="3254" y="2353"/>
                      <a:pt x="3197" y="2382"/>
                      <a:pt x="3139" y="2396"/>
                    </a:cubicBezTo>
                    <a:cubicBezTo>
                      <a:pt x="3082" y="2425"/>
                      <a:pt x="3010" y="2468"/>
                      <a:pt x="2939" y="2511"/>
                    </a:cubicBezTo>
                    <a:cubicBezTo>
                      <a:pt x="2838" y="2568"/>
                      <a:pt x="2738" y="2611"/>
                      <a:pt x="2638" y="2654"/>
                    </a:cubicBezTo>
                    <a:cubicBezTo>
                      <a:pt x="2595" y="2554"/>
                      <a:pt x="2552" y="2454"/>
                      <a:pt x="2480" y="2382"/>
                    </a:cubicBezTo>
                    <a:cubicBezTo>
                      <a:pt x="2377" y="2279"/>
                      <a:pt x="2239" y="2222"/>
                      <a:pt x="2087" y="2222"/>
                    </a:cubicBezTo>
                    <a:cubicBezTo>
                      <a:pt x="2070" y="2222"/>
                      <a:pt x="2053" y="2223"/>
                      <a:pt x="2036" y="2224"/>
                    </a:cubicBezTo>
                    <a:cubicBezTo>
                      <a:pt x="2107" y="2110"/>
                      <a:pt x="2193" y="1995"/>
                      <a:pt x="2279" y="1895"/>
                    </a:cubicBezTo>
                    <a:cubicBezTo>
                      <a:pt x="2308" y="1852"/>
                      <a:pt x="2337" y="1823"/>
                      <a:pt x="2365" y="1780"/>
                    </a:cubicBezTo>
                    <a:cubicBezTo>
                      <a:pt x="2580" y="1551"/>
                      <a:pt x="2724" y="1264"/>
                      <a:pt x="2810" y="963"/>
                    </a:cubicBezTo>
                    <a:cubicBezTo>
                      <a:pt x="2824" y="906"/>
                      <a:pt x="2795" y="848"/>
                      <a:pt x="2738" y="820"/>
                    </a:cubicBezTo>
                    <a:cubicBezTo>
                      <a:pt x="2716" y="805"/>
                      <a:pt x="2691" y="798"/>
                      <a:pt x="2666" y="798"/>
                    </a:cubicBezTo>
                    <a:cubicBezTo>
                      <a:pt x="2641" y="798"/>
                      <a:pt x="2616" y="805"/>
                      <a:pt x="2595" y="820"/>
                    </a:cubicBezTo>
                    <a:cubicBezTo>
                      <a:pt x="2423" y="992"/>
                      <a:pt x="2279" y="1192"/>
                      <a:pt x="2179" y="1422"/>
                    </a:cubicBezTo>
                    <a:cubicBezTo>
                      <a:pt x="2122" y="1522"/>
                      <a:pt x="2079" y="1608"/>
                      <a:pt x="2021" y="1680"/>
                    </a:cubicBezTo>
                    <a:cubicBezTo>
                      <a:pt x="2021" y="1637"/>
                      <a:pt x="2021" y="1594"/>
                      <a:pt x="2036" y="1536"/>
                    </a:cubicBezTo>
                    <a:cubicBezTo>
                      <a:pt x="2036" y="1393"/>
                      <a:pt x="2036" y="1235"/>
                      <a:pt x="2036" y="1092"/>
                    </a:cubicBezTo>
                    <a:cubicBezTo>
                      <a:pt x="2021" y="963"/>
                      <a:pt x="2036" y="848"/>
                      <a:pt x="2050" y="719"/>
                    </a:cubicBezTo>
                    <a:cubicBezTo>
                      <a:pt x="2064" y="519"/>
                      <a:pt x="2064" y="304"/>
                      <a:pt x="2036" y="103"/>
                    </a:cubicBezTo>
                    <a:cubicBezTo>
                      <a:pt x="2021" y="60"/>
                      <a:pt x="1993" y="17"/>
                      <a:pt x="1964" y="3"/>
                    </a:cubicBezTo>
                    <a:cubicBezTo>
                      <a:pt x="1953" y="1"/>
                      <a:pt x="1942" y="0"/>
                      <a:pt x="1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22"/>
              <p:cNvSpPr/>
              <p:nvPr/>
            </p:nvSpPr>
            <p:spPr>
              <a:xfrm>
                <a:off x="5774868" y="759106"/>
                <a:ext cx="208029" cy="41464"/>
              </a:xfrm>
              <a:custGeom>
                <a:rect b="b" l="l" r="r" t="t"/>
                <a:pathLst>
                  <a:path extrusionOk="0" h="1285" w="6447">
                    <a:moveTo>
                      <a:pt x="1178" y="208"/>
                    </a:moveTo>
                    <a:lnTo>
                      <a:pt x="1178" y="208"/>
                    </a:lnTo>
                    <a:cubicBezTo>
                      <a:pt x="1173" y="208"/>
                      <a:pt x="1169" y="209"/>
                      <a:pt x="1164" y="209"/>
                    </a:cubicBezTo>
                    <a:lnTo>
                      <a:pt x="1164" y="209"/>
                    </a:lnTo>
                    <a:cubicBezTo>
                      <a:pt x="1166" y="209"/>
                      <a:pt x="1169" y="210"/>
                      <a:pt x="1172" y="210"/>
                    </a:cubicBezTo>
                    <a:cubicBezTo>
                      <a:pt x="1174" y="209"/>
                      <a:pt x="1176" y="209"/>
                      <a:pt x="1178" y="208"/>
                    </a:cubicBezTo>
                    <a:close/>
                    <a:moveTo>
                      <a:pt x="1315" y="66"/>
                    </a:moveTo>
                    <a:lnTo>
                      <a:pt x="1315" y="66"/>
                    </a:lnTo>
                    <a:cubicBezTo>
                      <a:pt x="885" y="109"/>
                      <a:pt x="455" y="195"/>
                      <a:pt x="40" y="296"/>
                    </a:cubicBezTo>
                    <a:cubicBezTo>
                      <a:pt x="1" y="309"/>
                      <a:pt x="9" y="369"/>
                      <a:pt x="43" y="369"/>
                    </a:cubicBezTo>
                    <a:cubicBezTo>
                      <a:pt x="46" y="369"/>
                      <a:pt x="50" y="369"/>
                      <a:pt x="54" y="367"/>
                    </a:cubicBezTo>
                    <a:cubicBezTo>
                      <a:pt x="431" y="287"/>
                      <a:pt x="800" y="235"/>
                      <a:pt x="1164" y="209"/>
                    </a:cubicBezTo>
                    <a:lnTo>
                      <a:pt x="1164" y="209"/>
                    </a:lnTo>
                    <a:cubicBezTo>
                      <a:pt x="1127" y="202"/>
                      <a:pt x="1117" y="151"/>
                      <a:pt x="1158" y="138"/>
                    </a:cubicBezTo>
                    <a:cubicBezTo>
                      <a:pt x="1215" y="109"/>
                      <a:pt x="1258" y="81"/>
                      <a:pt x="1315" y="66"/>
                    </a:cubicBezTo>
                    <a:close/>
                    <a:moveTo>
                      <a:pt x="2367" y="1"/>
                    </a:moveTo>
                    <a:cubicBezTo>
                      <a:pt x="2160" y="1"/>
                      <a:pt x="1952" y="8"/>
                      <a:pt x="1745" y="23"/>
                    </a:cubicBezTo>
                    <a:cubicBezTo>
                      <a:pt x="1561" y="94"/>
                      <a:pt x="1376" y="151"/>
                      <a:pt x="1178" y="208"/>
                    </a:cubicBezTo>
                    <a:lnTo>
                      <a:pt x="1178" y="208"/>
                    </a:lnTo>
                    <a:cubicBezTo>
                      <a:pt x="1368" y="195"/>
                      <a:pt x="1557" y="188"/>
                      <a:pt x="1745" y="188"/>
                    </a:cubicBezTo>
                    <a:cubicBezTo>
                      <a:pt x="3359" y="188"/>
                      <a:pt x="4875" y="665"/>
                      <a:pt x="6446" y="1285"/>
                    </a:cubicBezTo>
                    <a:cubicBezTo>
                      <a:pt x="6375" y="1213"/>
                      <a:pt x="6317" y="1141"/>
                      <a:pt x="6260" y="1070"/>
                    </a:cubicBezTo>
                    <a:cubicBezTo>
                      <a:pt x="5102" y="335"/>
                      <a:pt x="3739" y="1"/>
                      <a:pt x="23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5976862" y="793600"/>
                <a:ext cx="11455" cy="8454"/>
              </a:xfrm>
              <a:custGeom>
                <a:rect b="b" l="l" r="r" t="t"/>
                <a:pathLst>
                  <a:path extrusionOk="0" h="262" w="355">
                    <a:moveTo>
                      <a:pt x="0" y="1"/>
                    </a:moveTo>
                    <a:lnTo>
                      <a:pt x="0" y="1"/>
                    </a:lnTo>
                    <a:cubicBezTo>
                      <a:pt x="57" y="72"/>
                      <a:pt x="115" y="144"/>
                      <a:pt x="186" y="216"/>
                    </a:cubicBezTo>
                    <a:cubicBezTo>
                      <a:pt x="229" y="230"/>
                      <a:pt x="272" y="244"/>
                      <a:pt x="315" y="259"/>
                    </a:cubicBezTo>
                    <a:cubicBezTo>
                      <a:pt x="319" y="261"/>
                      <a:pt x="323" y="261"/>
                      <a:pt x="326" y="261"/>
                    </a:cubicBezTo>
                    <a:cubicBezTo>
                      <a:pt x="347" y="261"/>
                      <a:pt x="354" y="228"/>
                      <a:pt x="330" y="216"/>
                    </a:cubicBezTo>
                    <a:cubicBezTo>
                      <a:pt x="229" y="144"/>
                      <a:pt x="115" y="72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5817300" y="718675"/>
                <a:ext cx="74473" cy="42593"/>
              </a:xfrm>
              <a:custGeom>
                <a:rect b="b" l="l" r="r" t="t"/>
                <a:pathLst>
                  <a:path extrusionOk="0" h="1320" w="2308">
                    <a:moveTo>
                      <a:pt x="2193" y="1"/>
                    </a:moveTo>
                    <a:cubicBezTo>
                      <a:pt x="1520" y="531"/>
                      <a:pt x="789" y="975"/>
                      <a:pt x="0" y="1319"/>
                    </a:cubicBezTo>
                    <a:cubicBezTo>
                      <a:pt x="144" y="1291"/>
                      <a:pt x="287" y="1276"/>
                      <a:pt x="430" y="1276"/>
                    </a:cubicBezTo>
                    <a:cubicBezTo>
                      <a:pt x="1104" y="1018"/>
                      <a:pt x="1735" y="674"/>
                      <a:pt x="2308" y="230"/>
                    </a:cubicBezTo>
                    <a:cubicBezTo>
                      <a:pt x="2294" y="201"/>
                      <a:pt x="2279" y="158"/>
                      <a:pt x="2251" y="130"/>
                    </a:cubicBezTo>
                    <a:lnTo>
                      <a:pt x="2236" y="130"/>
                    </a:lnTo>
                    <a:cubicBezTo>
                      <a:pt x="2208" y="115"/>
                      <a:pt x="2193" y="72"/>
                      <a:pt x="2222" y="58"/>
                    </a:cubicBezTo>
                    <a:cubicBezTo>
                      <a:pt x="2208" y="29"/>
                      <a:pt x="2193" y="15"/>
                      <a:pt x="21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2"/>
              <p:cNvSpPr/>
              <p:nvPr/>
            </p:nvSpPr>
            <p:spPr>
              <a:xfrm>
                <a:off x="5890837" y="722837"/>
                <a:ext cx="3711" cy="3291"/>
              </a:xfrm>
              <a:custGeom>
                <a:rect b="b" l="l" r="r" t="t"/>
                <a:pathLst>
                  <a:path extrusionOk="0" h="102" w="115">
                    <a:moveTo>
                      <a:pt x="0" y="1"/>
                    </a:moveTo>
                    <a:cubicBezTo>
                      <a:pt x="0" y="44"/>
                      <a:pt x="15" y="72"/>
                      <a:pt x="29" y="101"/>
                    </a:cubicBezTo>
                    <a:cubicBezTo>
                      <a:pt x="58" y="87"/>
                      <a:pt x="86" y="72"/>
                      <a:pt x="115" y="44"/>
                    </a:cubicBezTo>
                    <a:cubicBezTo>
                      <a:pt x="72" y="29"/>
                      <a:pt x="29" y="15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2"/>
              <p:cNvSpPr/>
              <p:nvPr/>
            </p:nvSpPr>
            <p:spPr>
              <a:xfrm>
                <a:off x="5888514" y="627745"/>
                <a:ext cx="87639" cy="94221"/>
              </a:xfrm>
              <a:custGeom>
                <a:rect b="b" l="l" r="r" t="t"/>
                <a:pathLst>
                  <a:path extrusionOk="0" h="2920" w="2716">
                    <a:moveTo>
                      <a:pt x="2640" y="0"/>
                    </a:moveTo>
                    <a:cubicBezTo>
                      <a:pt x="2624" y="0"/>
                      <a:pt x="2607" y="7"/>
                      <a:pt x="2595" y="24"/>
                    </a:cubicBezTo>
                    <a:cubicBezTo>
                      <a:pt x="1849" y="1056"/>
                      <a:pt x="975" y="1987"/>
                      <a:pt x="1" y="2790"/>
                    </a:cubicBezTo>
                    <a:cubicBezTo>
                      <a:pt x="15" y="2819"/>
                      <a:pt x="15" y="2847"/>
                      <a:pt x="29" y="2862"/>
                    </a:cubicBezTo>
                    <a:lnTo>
                      <a:pt x="44" y="2862"/>
                    </a:lnTo>
                    <a:cubicBezTo>
                      <a:pt x="115" y="2890"/>
                      <a:pt x="201" y="2905"/>
                      <a:pt x="273" y="2919"/>
                    </a:cubicBezTo>
                    <a:cubicBezTo>
                      <a:pt x="1233" y="2131"/>
                      <a:pt x="2064" y="1170"/>
                      <a:pt x="2695" y="81"/>
                    </a:cubicBezTo>
                    <a:cubicBezTo>
                      <a:pt x="2715" y="41"/>
                      <a:pt x="2678" y="0"/>
                      <a:pt x="26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2"/>
              <p:cNvSpPr/>
              <p:nvPr/>
            </p:nvSpPr>
            <p:spPr>
              <a:xfrm>
                <a:off x="5888966" y="720062"/>
                <a:ext cx="1904" cy="2807"/>
              </a:xfrm>
              <a:custGeom>
                <a:rect b="b" l="l" r="r" t="t"/>
                <a:pathLst>
                  <a:path extrusionOk="0" h="87" w="59">
                    <a:moveTo>
                      <a:pt x="15" y="1"/>
                    </a:moveTo>
                    <a:cubicBezTo>
                      <a:pt x="1" y="1"/>
                      <a:pt x="1" y="1"/>
                      <a:pt x="1" y="15"/>
                    </a:cubicBezTo>
                    <a:cubicBezTo>
                      <a:pt x="1" y="29"/>
                      <a:pt x="15" y="58"/>
                      <a:pt x="30" y="87"/>
                    </a:cubicBezTo>
                    <a:lnTo>
                      <a:pt x="58" y="87"/>
                    </a:lnTo>
                    <a:cubicBezTo>
                      <a:pt x="44" y="58"/>
                      <a:pt x="30" y="29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2"/>
              <p:cNvSpPr/>
              <p:nvPr/>
            </p:nvSpPr>
            <p:spPr>
              <a:xfrm>
                <a:off x="5889901" y="722837"/>
                <a:ext cx="1872" cy="3291"/>
              </a:xfrm>
              <a:custGeom>
                <a:rect b="b" l="l" r="r" t="t"/>
                <a:pathLst>
                  <a:path extrusionOk="0" h="102" w="58">
                    <a:moveTo>
                      <a:pt x="1" y="1"/>
                    </a:moveTo>
                    <a:cubicBezTo>
                      <a:pt x="29" y="29"/>
                      <a:pt x="29" y="72"/>
                      <a:pt x="58" y="101"/>
                    </a:cubicBezTo>
                    <a:cubicBezTo>
                      <a:pt x="44" y="72"/>
                      <a:pt x="29" y="44"/>
                      <a:pt x="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2"/>
              <p:cNvSpPr/>
              <p:nvPr/>
            </p:nvSpPr>
            <p:spPr>
              <a:xfrm>
                <a:off x="5888062" y="720546"/>
                <a:ext cx="1872" cy="2323"/>
              </a:xfrm>
              <a:custGeom>
                <a:rect b="b" l="l" r="r" t="t"/>
                <a:pathLst>
                  <a:path extrusionOk="0" h="72" w="58">
                    <a:moveTo>
                      <a:pt x="29" y="0"/>
                    </a:moveTo>
                    <a:lnTo>
                      <a:pt x="29" y="0"/>
                    </a:lnTo>
                    <a:cubicBezTo>
                      <a:pt x="0" y="14"/>
                      <a:pt x="15" y="57"/>
                      <a:pt x="43" y="72"/>
                    </a:cubicBezTo>
                    <a:lnTo>
                      <a:pt x="58" y="72"/>
                    </a:lnTo>
                    <a:cubicBezTo>
                      <a:pt x="43" y="43"/>
                      <a:pt x="29" y="14"/>
                      <a:pt x="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2"/>
              <p:cNvSpPr/>
              <p:nvPr/>
            </p:nvSpPr>
            <p:spPr>
              <a:xfrm>
                <a:off x="5889450" y="720062"/>
                <a:ext cx="7873" cy="4195"/>
              </a:xfrm>
              <a:custGeom>
                <a:rect b="b" l="l" r="r" t="t"/>
                <a:pathLst>
                  <a:path extrusionOk="0" h="130" w="244">
                    <a:moveTo>
                      <a:pt x="0" y="1"/>
                    </a:moveTo>
                    <a:cubicBezTo>
                      <a:pt x="15" y="29"/>
                      <a:pt x="29" y="58"/>
                      <a:pt x="43" y="87"/>
                    </a:cubicBezTo>
                    <a:cubicBezTo>
                      <a:pt x="72" y="101"/>
                      <a:pt x="115" y="115"/>
                      <a:pt x="158" y="130"/>
                    </a:cubicBezTo>
                    <a:cubicBezTo>
                      <a:pt x="187" y="115"/>
                      <a:pt x="215" y="87"/>
                      <a:pt x="244" y="58"/>
                    </a:cubicBezTo>
                    <a:cubicBezTo>
                      <a:pt x="172" y="44"/>
                      <a:pt x="86" y="29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2"/>
              <p:cNvSpPr/>
              <p:nvPr/>
            </p:nvSpPr>
            <p:spPr>
              <a:xfrm>
                <a:off x="5888062" y="717771"/>
                <a:ext cx="1420" cy="2807"/>
              </a:xfrm>
              <a:custGeom>
                <a:rect b="b" l="l" r="r" t="t"/>
                <a:pathLst>
                  <a:path extrusionOk="0" h="87" w="44">
                    <a:moveTo>
                      <a:pt x="15" y="0"/>
                    </a:moveTo>
                    <a:lnTo>
                      <a:pt x="0" y="29"/>
                    </a:lnTo>
                    <a:cubicBezTo>
                      <a:pt x="0" y="43"/>
                      <a:pt x="15" y="57"/>
                      <a:pt x="29" y="86"/>
                    </a:cubicBezTo>
                    <a:cubicBezTo>
                      <a:pt x="29" y="72"/>
                      <a:pt x="29" y="72"/>
                      <a:pt x="43" y="72"/>
                    </a:cubicBezTo>
                    <a:cubicBezTo>
                      <a:pt x="29" y="57"/>
                      <a:pt x="29" y="29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22"/>
              <p:cNvSpPr/>
              <p:nvPr/>
            </p:nvSpPr>
            <p:spPr>
              <a:xfrm>
                <a:off x="5810814" y="759848"/>
                <a:ext cx="20393" cy="6034"/>
              </a:xfrm>
              <a:custGeom>
                <a:rect b="b" l="l" r="r" t="t"/>
                <a:pathLst>
                  <a:path extrusionOk="0" h="187" w="632">
                    <a:moveTo>
                      <a:pt x="631" y="0"/>
                    </a:moveTo>
                    <a:lnTo>
                      <a:pt x="631" y="0"/>
                    </a:lnTo>
                    <a:cubicBezTo>
                      <a:pt x="488" y="15"/>
                      <a:pt x="345" y="15"/>
                      <a:pt x="201" y="43"/>
                    </a:cubicBezTo>
                    <a:cubicBezTo>
                      <a:pt x="144" y="58"/>
                      <a:pt x="101" y="86"/>
                      <a:pt x="44" y="115"/>
                    </a:cubicBezTo>
                    <a:cubicBezTo>
                      <a:pt x="1" y="129"/>
                      <a:pt x="15" y="187"/>
                      <a:pt x="58" y="187"/>
                    </a:cubicBezTo>
                    <a:cubicBezTo>
                      <a:pt x="259" y="129"/>
                      <a:pt x="445" y="72"/>
                      <a:pt x="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5" name="Google Shape;1525;p22"/>
            <p:cNvSpPr/>
            <p:nvPr/>
          </p:nvSpPr>
          <p:spPr>
            <a:xfrm>
              <a:off x="8618054" y="154929"/>
              <a:ext cx="1646" cy="3614"/>
            </a:xfrm>
            <a:custGeom>
              <a:rect b="b" l="l" r="r" t="t"/>
              <a:pathLst>
                <a:path extrusionOk="0" h="112" w="51">
                  <a:moveTo>
                    <a:pt x="15" y="0"/>
                  </a:moveTo>
                  <a:cubicBezTo>
                    <a:pt x="1" y="15"/>
                    <a:pt x="1" y="15"/>
                    <a:pt x="1" y="29"/>
                  </a:cubicBezTo>
                  <a:cubicBezTo>
                    <a:pt x="1" y="58"/>
                    <a:pt x="15" y="86"/>
                    <a:pt x="29" y="101"/>
                  </a:cubicBezTo>
                  <a:cubicBezTo>
                    <a:pt x="29" y="108"/>
                    <a:pt x="37" y="111"/>
                    <a:pt x="42" y="111"/>
                  </a:cubicBezTo>
                  <a:cubicBezTo>
                    <a:pt x="47" y="111"/>
                    <a:pt x="51" y="108"/>
                    <a:pt x="44" y="101"/>
                  </a:cubicBezTo>
                  <a:cubicBezTo>
                    <a:pt x="44" y="72"/>
                    <a:pt x="29" y="29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 flipH="1">
              <a:off x="2884472" y="13054"/>
              <a:ext cx="152984" cy="125144"/>
            </a:xfrm>
            <a:custGeom>
              <a:rect b="b" l="l" r="r" t="t"/>
              <a:pathLst>
                <a:path extrusionOk="0" h="4122" w="5039">
                  <a:moveTo>
                    <a:pt x="1845" y="1910"/>
                  </a:moveTo>
                  <a:cubicBezTo>
                    <a:pt x="1887" y="1910"/>
                    <a:pt x="1930" y="1919"/>
                    <a:pt x="1972" y="1936"/>
                  </a:cubicBezTo>
                  <a:cubicBezTo>
                    <a:pt x="2129" y="2007"/>
                    <a:pt x="2115" y="2122"/>
                    <a:pt x="2115" y="2265"/>
                  </a:cubicBezTo>
                  <a:lnTo>
                    <a:pt x="2072" y="2323"/>
                  </a:lnTo>
                  <a:cubicBezTo>
                    <a:pt x="2000" y="2409"/>
                    <a:pt x="1900" y="2466"/>
                    <a:pt x="1800" y="2495"/>
                  </a:cubicBezTo>
                  <a:cubicBezTo>
                    <a:pt x="1794" y="2495"/>
                    <a:pt x="1789" y="2495"/>
                    <a:pt x="1783" y="2495"/>
                  </a:cubicBezTo>
                  <a:cubicBezTo>
                    <a:pt x="1607" y="2495"/>
                    <a:pt x="1500" y="2275"/>
                    <a:pt x="1542" y="2122"/>
                  </a:cubicBezTo>
                  <a:cubicBezTo>
                    <a:pt x="1585" y="1992"/>
                    <a:pt x="1712" y="1910"/>
                    <a:pt x="1845" y="1910"/>
                  </a:cubicBezTo>
                  <a:close/>
                  <a:moveTo>
                    <a:pt x="580" y="2507"/>
                  </a:moveTo>
                  <a:cubicBezTo>
                    <a:pt x="596" y="2507"/>
                    <a:pt x="611" y="2507"/>
                    <a:pt x="624" y="2509"/>
                  </a:cubicBezTo>
                  <a:cubicBezTo>
                    <a:pt x="682" y="2523"/>
                    <a:pt x="739" y="2538"/>
                    <a:pt x="796" y="2552"/>
                  </a:cubicBezTo>
                  <a:cubicBezTo>
                    <a:pt x="882" y="2595"/>
                    <a:pt x="882" y="2667"/>
                    <a:pt x="854" y="2738"/>
                  </a:cubicBezTo>
                  <a:lnTo>
                    <a:pt x="839" y="2781"/>
                  </a:lnTo>
                  <a:cubicBezTo>
                    <a:pt x="811" y="2824"/>
                    <a:pt x="782" y="2882"/>
                    <a:pt x="725" y="2896"/>
                  </a:cubicBezTo>
                  <a:cubicBezTo>
                    <a:pt x="667" y="2896"/>
                    <a:pt x="624" y="2882"/>
                    <a:pt x="581" y="2867"/>
                  </a:cubicBezTo>
                  <a:cubicBezTo>
                    <a:pt x="495" y="2824"/>
                    <a:pt x="424" y="2767"/>
                    <a:pt x="381" y="2681"/>
                  </a:cubicBezTo>
                  <a:cubicBezTo>
                    <a:pt x="318" y="2555"/>
                    <a:pt x="466" y="2507"/>
                    <a:pt x="580" y="2507"/>
                  </a:cubicBezTo>
                  <a:close/>
                  <a:moveTo>
                    <a:pt x="447" y="3090"/>
                  </a:moveTo>
                  <a:cubicBezTo>
                    <a:pt x="578" y="3090"/>
                    <a:pt x="674" y="3153"/>
                    <a:pt x="710" y="3297"/>
                  </a:cubicBezTo>
                  <a:lnTo>
                    <a:pt x="710" y="3326"/>
                  </a:lnTo>
                  <a:cubicBezTo>
                    <a:pt x="697" y="3431"/>
                    <a:pt x="612" y="3500"/>
                    <a:pt x="510" y="3500"/>
                  </a:cubicBezTo>
                  <a:cubicBezTo>
                    <a:pt x="501" y="3500"/>
                    <a:pt x="491" y="3499"/>
                    <a:pt x="481" y="3498"/>
                  </a:cubicBezTo>
                  <a:cubicBezTo>
                    <a:pt x="381" y="3498"/>
                    <a:pt x="280" y="3455"/>
                    <a:pt x="223" y="3383"/>
                  </a:cubicBezTo>
                  <a:cubicBezTo>
                    <a:pt x="108" y="3254"/>
                    <a:pt x="223" y="3125"/>
                    <a:pt x="366" y="3097"/>
                  </a:cubicBezTo>
                  <a:cubicBezTo>
                    <a:pt x="394" y="3092"/>
                    <a:pt x="421" y="3090"/>
                    <a:pt x="447" y="3090"/>
                  </a:cubicBezTo>
                  <a:close/>
                  <a:moveTo>
                    <a:pt x="1118" y="3655"/>
                  </a:moveTo>
                  <a:cubicBezTo>
                    <a:pt x="1141" y="3655"/>
                    <a:pt x="1163" y="3660"/>
                    <a:pt x="1183" y="3670"/>
                  </a:cubicBezTo>
                  <a:cubicBezTo>
                    <a:pt x="1212" y="3684"/>
                    <a:pt x="1226" y="3684"/>
                    <a:pt x="1241" y="3699"/>
                  </a:cubicBezTo>
                  <a:lnTo>
                    <a:pt x="1298" y="3727"/>
                  </a:lnTo>
                  <a:cubicBezTo>
                    <a:pt x="1384" y="3828"/>
                    <a:pt x="1341" y="3971"/>
                    <a:pt x="1212" y="4014"/>
                  </a:cubicBezTo>
                  <a:cubicBezTo>
                    <a:pt x="1176" y="4032"/>
                    <a:pt x="1138" y="4040"/>
                    <a:pt x="1099" y="4040"/>
                  </a:cubicBezTo>
                  <a:cubicBezTo>
                    <a:pt x="1045" y="4040"/>
                    <a:pt x="990" y="4025"/>
                    <a:pt x="940" y="4000"/>
                  </a:cubicBezTo>
                  <a:cubicBezTo>
                    <a:pt x="825" y="3914"/>
                    <a:pt x="897" y="3756"/>
                    <a:pt x="997" y="3699"/>
                  </a:cubicBezTo>
                  <a:cubicBezTo>
                    <a:pt x="1034" y="3671"/>
                    <a:pt x="1077" y="3655"/>
                    <a:pt x="1118" y="3655"/>
                  </a:cubicBezTo>
                  <a:close/>
                  <a:moveTo>
                    <a:pt x="5039" y="1"/>
                  </a:moveTo>
                  <a:lnTo>
                    <a:pt x="5039" y="1"/>
                  </a:lnTo>
                  <a:cubicBezTo>
                    <a:pt x="4853" y="531"/>
                    <a:pt x="4552" y="1033"/>
                    <a:pt x="4179" y="1463"/>
                  </a:cubicBezTo>
                  <a:cubicBezTo>
                    <a:pt x="3849" y="1850"/>
                    <a:pt x="3491" y="2208"/>
                    <a:pt x="3090" y="2523"/>
                  </a:cubicBezTo>
                  <a:cubicBezTo>
                    <a:pt x="2760" y="2480"/>
                    <a:pt x="2445" y="2394"/>
                    <a:pt x="2144" y="2280"/>
                  </a:cubicBezTo>
                  <a:cubicBezTo>
                    <a:pt x="2187" y="2179"/>
                    <a:pt x="2258" y="2108"/>
                    <a:pt x="2201" y="1993"/>
                  </a:cubicBezTo>
                  <a:cubicBezTo>
                    <a:pt x="2158" y="1907"/>
                    <a:pt x="2086" y="1850"/>
                    <a:pt x="1986" y="1821"/>
                  </a:cubicBezTo>
                  <a:cubicBezTo>
                    <a:pt x="1942" y="1807"/>
                    <a:pt x="1898" y="1800"/>
                    <a:pt x="1854" y="1800"/>
                  </a:cubicBezTo>
                  <a:cubicBezTo>
                    <a:pt x="1684" y="1800"/>
                    <a:pt x="1524" y="1905"/>
                    <a:pt x="1456" y="2065"/>
                  </a:cubicBezTo>
                  <a:cubicBezTo>
                    <a:pt x="1384" y="2280"/>
                    <a:pt x="1499" y="2495"/>
                    <a:pt x="1685" y="2581"/>
                  </a:cubicBezTo>
                  <a:cubicBezTo>
                    <a:pt x="1715" y="2592"/>
                    <a:pt x="1744" y="2598"/>
                    <a:pt x="1772" y="2598"/>
                  </a:cubicBezTo>
                  <a:cubicBezTo>
                    <a:pt x="1916" y="2598"/>
                    <a:pt x="2029" y="2457"/>
                    <a:pt x="2101" y="2337"/>
                  </a:cubicBezTo>
                  <a:cubicBezTo>
                    <a:pt x="2373" y="2495"/>
                    <a:pt x="2688" y="2581"/>
                    <a:pt x="2989" y="2595"/>
                  </a:cubicBezTo>
                  <a:cubicBezTo>
                    <a:pt x="2832" y="2710"/>
                    <a:pt x="2674" y="2810"/>
                    <a:pt x="2502" y="2896"/>
                  </a:cubicBezTo>
                  <a:cubicBezTo>
                    <a:pt x="2316" y="2996"/>
                    <a:pt x="2129" y="3068"/>
                    <a:pt x="1929" y="3140"/>
                  </a:cubicBezTo>
                  <a:cubicBezTo>
                    <a:pt x="1570" y="3068"/>
                    <a:pt x="1226" y="2939"/>
                    <a:pt x="897" y="2767"/>
                  </a:cubicBezTo>
                  <a:cubicBezTo>
                    <a:pt x="897" y="2767"/>
                    <a:pt x="911" y="2753"/>
                    <a:pt x="911" y="2753"/>
                  </a:cubicBezTo>
                  <a:cubicBezTo>
                    <a:pt x="911" y="2753"/>
                    <a:pt x="911" y="2738"/>
                    <a:pt x="897" y="2738"/>
                  </a:cubicBezTo>
                  <a:cubicBezTo>
                    <a:pt x="1010" y="2511"/>
                    <a:pt x="797" y="2389"/>
                    <a:pt x="589" y="2389"/>
                  </a:cubicBezTo>
                  <a:cubicBezTo>
                    <a:pt x="429" y="2389"/>
                    <a:pt x="272" y="2460"/>
                    <a:pt x="266" y="2609"/>
                  </a:cubicBezTo>
                  <a:cubicBezTo>
                    <a:pt x="266" y="2767"/>
                    <a:pt x="438" y="2882"/>
                    <a:pt x="567" y="2925"/>
                  </a:cubicBezTo>
                  <a:cubicBezTo>
                    <a:pt x="608" y="2937"/>
                    <a:pt x="645" y="2943"/>
                    <a:pt x="679" y="2943"/>
                  </a:cubicBezTo>
                  <a:cubicBezTo>
                    <a:pt x="765" y="2943"/>
                    <a:pt x="831" y="2902"/>
                    <a:pt x="882" y="2810"/>
                  </a:cubicBezTo>
                  <a:cubicBezTo>
                    <a:pt x="1126" y="2996"/>
                    <a:pt x="1398" y="3125"/>
                    <a:pt x="1699" y="3197"/>
                  </a:cubicBezTo>
                  <a:cubicBezTo>
                    <a:pt x="1384" y="3254"/>
                    <a:pt x="1069" y="3283"/>
                    <a:pt x="753" y="3297"/>
                  </a:cubicBezTo>
                  <a:cubicBezTo>
                    <a:pt x="753" y="3283"/>
                    <a:pt x="753" y="3269"/>
                    <a:pt x="753" y="3254"/>
                  </a:cubicBezTo>
                  <a:cubicBezTo>
                    <a:pt x="753" y="3240"/>
                    <a:pt x="753" y="3240"/>
                    <a:pt x="739" y="3240"/>
                  </a:cubicBezTo>
                  <a:cubicBezTo>
                    <a:pt x="751" y="3078"/>
                    <a:pt x="610" y="3006"/>
                    <a:pt x="455" y="3006"/>
                  </a:cubicBezTo>
                  <a:cubicBezTo>
                    <a:pt x="240" y="3006"/>
                    <a:pt x="0" y="3144"/>
                    <a:pt x="108" y="3369"/>
                  </a:cubicBezTo>
                  <a:cubicBezTo>
                    <a:pt x="194" y="3512"/>
                    <a:pt x="338" y="3584"/>
                    <a:pt x="495" y="3584"/>
                  </a:cubicBezTo>
                  <a:cubicBezTo>
                    <a:pt x="504" y="3585"/>
                    <a:pt x="512" y="3585"/>
                    <a:pt x="520" y="3585"/>
                  </a:cubicBezTo>
                  <a:cubicBezTo>
                    <a:pt x="653" y="3585"/>
                    <a:pt x="767" y="3476"/>
                    <a:pt x="753" y="3340"/>
                  </a:cubicBezTo>
                  <a:lnTo>
                    <a:pt x="753" y="3340"/>
                  </a:lnTo>
                  <a:cubicBezTo>
                    <a:pt x="841" y="3346"/>
                    <a:pt x="928" y="3349"/>
                    <a:pt x="1015" y="3349"/>
                  </a:cubicBezTo>
                  <a:cubicBezTo>
                    <a:pt x="1371" y="3349"/>
                    <a:pt x="1724" y="3301"/>
                    <a:pt x="2058" y="3197"/>
                  </a:cubicBezTo>
                  <a:lnTo>
                    <a:pt x="2058" y="3197"/>
                  </a:lnTo>
                  <a:cubicBezTo>
                    <a:pt x="1828" y="3369"/>
                    <a:pt x="1570" y="3541"/>
                    <a:pt x="1298" y="3670"/>
                  </a:cubicBezTo>
                  <a:cubicBezTo>
                    <a:pt x="1269" y="3613"/>
                    <a:pt x="1226" y="3570"/>
                    <a:pt x="1169" y="3555"/>
                  </a:cubicBezTo>
                  <a:cubicBezTo>
                    <a:pt x="1147" y="3548"/>
                    <a:pt x="1124" y="3544"/>
                    <a:pt x="1100" y="3544"/>
                  </a:cubicBezTo>
                  <a:cubicBezTo>
                    <a:pt x="1033" y="3544"/>
                    <a:pt x="964" y="3574"/>
                    <a:pt x="911" y="3627"/>
                  </a:cubicBezTo>
                  <a:cubicBezTo>
                    <a:pt x="796" y="3727"/>
                    <a:pt x="710" y="3942"/>
                    <a:pt x="868" y="4057"/>
                  </a:cubicBezTo>
                  <a:cubicBezTo>
                    <a:pt x="940" y="4100"/>
                    <a:pt x="1015" y="4122"/>
                    <a:pt x="1088" y="4122"/>
                  </a:cubicBezTo>
                  <a:cubicBezTo>
                    <a:pt x="1162" y="4122"/>
                    <a:pt x="1234" y="4100"/>
                    <a:pt x="1298" y="4057"/>
                  </a:cubicBezTo>
                  <a:cubicBezTo>
                    <a:pt x="1370" y="4014"/>
                    <a:pt x="1413" y="3957"/>
                    <a:pt x="1413" y="3885"/>
                  </a:cubicBezTo>
                  <a:cubicBezTo>
                    <a:pt x="1413" y="3828"/>
                    <a:pt x="1384" y="3756"/>
                    <a:pt x="1341" y="3713"/>
                  </a:cubicBezTo>
                  <a:cubicBezTo>
                    <a:pt x="1714" y="3570"/>
                    <a:pt x="2058" y="3355"/>
                    <a:pt x="2359" y="3097"/>
                  </a:cubicBezTo>
                  <a:cubicBezTo>
                    <a:pt x="2373" y="3097"/>
                    <a:pt x="2373" y="3082"/>
                    <a:pt x="2387" y="3068"/>
                  </a:cubicBezTo>
                  <a:cubicBezTo>
                    <a:pt x="2430" y="3039"/>
                    <a:pt x="2488" y="3011"/>
                    <a:pt x="2545" y="2982"/>
                  </a:cubicBezTo>
                  <a:cubicBezTo>
                    <a:pt x="3161" y="2624"/>
                    <a:pt x="3720" y="2165"/>
                    <a:pt x="4179" y="1621"/>
                  </a:cubicBezTo>
                  <a:cubicBezTo>
                    <a:pt x="4480" y="1277"/>
                    <a:pt x="4724" y="890"/>
                    <a:pt x="4939" y="474"/>
                  </a:cubicBezTo>
                  <a:cubicBezTo>
                    <a:pt x="4967" y="316"/>
                    <a:pt x="4996" y="159"/>
                    <a:pt x="5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 flipH="1">
              <a:off x="2826214" y="0"/>
              <a:ext cx="71346" cy="162396"/>
            </a:xfrm>
            <a:custGeom>
              <a:rect b="b" l="l" r="r" t="t"/>
              <a:pathLst>
                <a:path extrusionOk="0" h="5349" w="2350">
                  <a:moveTo>
                    <a:pt x="1462" y="2550"/>
                  </a:moveTo>
                  <a:cubicBezTo>
                    <a:pt x="1505" y="2550"/>
                    <a:pt x="1552" y="2564"/>
                    <a:pt x="1606" y="2595"/>
                  </a:cubicBezTo>
                  <a:cubicBezTo>
                    <a:pt x="1793" y="2710"/>
                    <a:pt x="1850" y="2953"/>
                    <a:pt x="1707" y="3140"/>
                  </a:cubicBezTo>
                  <a:cubicBezTo>
                    <a:pt x="1647" y="3215"/>
                    <a:pt x="1540" y="3258"/>
                    <a:pt x="1435" y="3258"/>
                  </a:cubicBezTo>
                  <a:cubicBezTo>
                    <a:pt x="1339" y="3258"/>
                    <a:pt x="1245" y="3222"/>
                    <a:pt x="1191" y="3140"/>
                  </a:cubicBezTo>
                  <a:cubicBezTo>
                    <a:pt x="1148" y="3011"/>
                    <a:pt x="1148" y="2882"/>
                    <a:pt x="1176" y="2753"/>
                  </a:cubicBezTo>
                  <a:lnTo>
                    <a:pt x="1205" y="2681"/>
                  </a:lnTo>
                  <a:cubicBezTo>
                    <a:pt x="1293" y="2612"/>
                    <a:pt x="1368" y="2550"/>
                    <a:pt x="1462" y="2550"/>
                  </a:cubicBezTo>
                  <a:close/>
                  <a:moveTo>
                    <a:pt x="1721" y="4119"/>
                  </a:moveTo>
                  <a:cubicBezTo>
                    <a:pt x="1743" y="4119"/>
                    <a:pt x="1767" y="4126"/>
                    <a:pt x="1793" y="4143"/>
                  </a:cubicBezTo>
                  <a:cubicBezTo>
                    <a:pt x="1850" y="4186"/>
                    <a:pt x="1907" y="4229"/>
                    <a:pt x="1950" y="4286"/>
                  </a:cubicBezTo>
                  <a:cubicBezTo>
                    <a:pt x="2050" y="4387"/>
                    <a:pt x="2136" y="4587"/>
                    <a:pt x="1950" y="4630"/>
                  </a:cubicBezTo>
                  <a:cubicBezTo>
                    <a:pt x="1931" y="4633"/>
                    <a:pt x="1912" y="4634"/>
                    <a:pt x="1893" y="4634"/>
                  </a:cubicBezTo>
                  <a:cubicBezTo>
                    <a:pt x="1798" y="4634"/>
                    <a:pt x="1707" y="4604"/>
                    <a:pt x="1635" y="4544"/>
                  </a:cubicBezTo>
                  <a:cubicBezTo>
                    <a:pt x="1592" y="4530"/>
                    <a:pt x="1549" y="4487"/>
                    <a:pt x="1520" y="4430"/>
                  </a:cubicBezTo>
                  <a:cubicBezTo>
                    <a:pt x="1477" y="4372"/>
                    <a:pt x="1520" y="4315"/>
                    <a:pt x="1549" y="4243"/>
                  </a:cubicBezTo>
                  <a:lnTo>
                    <a:pt x="1578" y="4200"/>
                  </a:lnTo>
                  <a:cubicBezTo>
                    <a:pt x="1618" y="4160"/>
                    <a:pt x="1666" y="4119"/>
                    <a:pt x="1721" y="4119"/>
                  </a:cubicBezTo>
                  <a:close/>
                  <a:moveTo>
                    <a:pt x="311" y="4429"/>
                  </a:moveTo>
                  <a:cubicBezTo>
                    <a:pt x="317" y="4429"/>
                    <a:pt x="324" y="4429"/>
                    <a:pt x="331" y="4430"/>
                  </a:cubicBezTo>
                  <a:lnTo>
                    <a:pt x="402" y="4473"/>
                  </a:lnTo>
                  <a:cubicBezTo>
                    <a:pt x="417" y="4473"/>
                    <a:pt x="445" y="4487"/>
                    <a:pt x="460" y="4501"/>
                  </a:cubicBezTo>
                  <a:cubicBezTo>
                    <a:pt x="517" y="4544"/>
                    <a:pt x="560" y="4616"/>
                    <a:pt x="560" y="4702"/>
                  </a:cubicBezTo>
                  <a:cubicBezTo>
                    <a:pt x="560" y="4813"/>
                    <a:pt x="485" y="4957"/>
                    <a:pt x="363" y="4957"/>
                  </a:cubicBezTo>
                  <a:cubicBezTo>
                    <a:pt x="344" y="4957"/>
                    <a:pt x="323" y="4953"/>
                    <a:pt x="302" y="4946"/>
                  </a:cubicBezTo>
                  <a:cubicBezTo>
                    <a:pt x="202" y="4903"/>
                    <a:pt x="130" y="4802"/>
                    <a:pt x="116" y="4702"/>
                  </a:cubicBezTo>
                  <a:cubicBezTo>
                    <a:pt x="75" y="4565"/>
                    <a:pt x="177" y="4429"/>
                    <a:pt x="311" y="4429"/>
                  </a:cubicBezTo>
                  <a:close/>
                  <a:moveTo>
                    <a:pt x="1275" y="4685"/>
                  </a:moveTo>
                  <a:cubicBezTo>
                    <a:pt x="1395" y="4685"/>
                    <a:pt x="1484" y="4777"/>
                    <a:pt x="1549" y="4917"/>
                  </a:cubicBezTo>
                  <a:cubicBezTo>
                    <a:pt x="1632" y="5055"/>
                    <a:pt x="1581" y="5247"/>
                    <a:pt x="1410" y="5247"/>
                  </a:cubicBezTo>
                  <a:cubicBezTo>
                    <a:pt x="1404" y="5247"/>
                    <a:pt x="1398" y="5247"/>
                    <a:pt x="1391" y="5247"/>
                  </a:cubicBezTo>
                  <a:cubicBezTo>
                    <a:pt x="1262" y="5232"/>
                    <a:pt x="1162" y="5161"/>
                    <a:pt x="1090" y="5075"/>
                  </a:cubicBezTo>
                  <a:cubicBezTo>
                    <a:pt x="1004" y="4974"/>
                    <a:pt x="1004" y="4831"/>
                    <a:pt x="1105" y="4731"/>
                  </a:cubicBezTo>
                  <a:lnTo>
                    <a:pt x="1148" y="4716"/>
                  </a:lnTo>
                  <a:cubicBezTo>
                    <a:pt x="1194" y="4695"/>
                    <a:pt x="1236" y="4685"/>
                    <a:pt x="1275" y="4685"/>
                  </a:cubicBezTo>
                  <a:close/>
                  <a:moveTo>
                    <a:pt x="546" y="1"/>
                  </a:moveTo>
                  <a:cubicBezTo>
                    <a:pt x="517" y="87"/>
                    <a:pt x="488" y="173"/>
                    <a:pt x="474" y="259"/>
                  </a:cubicBezTo>
                  <a:cubicBezTo>
                    <a:pt x="460" y="316"/>
                    <a:pt x="445" y="374"/>
                    <a:pt x="431" y="417"/>
                  </a:cubicBezTo>
                  <a:cubicBezTo>
                    <a:pt x="474" y="288"/>
                    <a:pt x="517" y="159"/>
                    <a:pt x="546" y="30"/>
                  </a:cubicBezTo>
                  <a:lnTo>
                    <a:pt x="574" y="216"/>
                  </a:lnTo>
                  <a:cubicBezTo>
                    <a:pt x="517" y="460"/>
                    <a:pt x="431" y="689"/>
                    <a:pt x="331" y="904"/>
                  </a:cubicBezTo>
                  <a:cubicBezTo>
                    <a:pt x="216" y="1506"/>
                    <a:pt x="173" y="2122"/>
                    <a:pt x="230" y="2738"/>
                  </a:cubicBezTo>
                  <a:cubicBezTo>
                    <a:pt x="230" y="2810"/>
                    <a:pt x="245" y="2882"/>
                    <a:pt x="259" y="2953"/>
                  </a:cubicBezTo>
                  <a:cubicBezTo>
                    <a:pt x="245" y="2953"/>
                    <a:pt x="230" y="2968"/>
                    <a:pt x="230" y="2996"/>
                  </a:cubicBezTo>
                  <a:cubicBezTo>
                    <a:pt x="187" y="3455"/>
                    <a:pt x="216" y="3928"/>
                    <a:pt x="316" y="4372"/>
                  </a:cubicBezTo>
                  <a:cubicBezTo>
                    <a:pt x="304" y="4370"/>
                    <a:pt x="290" y="4369"/>
                    <a:pt x="277" y="4369"/>
                  </a:cubicBezTo>
                  <a:cubicBezTo>
                    <a:pt x="215" y="4369"/>
                    <a:pt x="148" y="4394"/>
                    <a:pt x="101" y="4430"/>
                  </a:cubicBezTo>
                  <a:cubicBezTo>
                    <a:pt x="44" y="4473"/>
                    <a:pt x="1" y="4559"/>
                    <a:pt x="15" y="4645"/>
                  </a:cubicBezTo>
                  <a:cubicBezTo>
                    <a:pt x="15" y="4831"/>
                    <a:pt x="130" y="4989"/>
                    <a:pt x="302" y="5060"/>
                  </a:cubicBezTo>
                  <a:cubicBezTo>
                    <a:pt x="331" y="5070"/>
                    <a:pt x="359" y="5074"/>
                    <a:pt x="385" y="5074"/>
                  </a:cubicBezTo>
                  <a:cubicBezTo>
                    <a:pt x="554" y="5074"/>
                    <a:pt x="664" y="4892"/>
                    <a:pt x="689" y="4731"/>
                  </a:cubicBezTo>
                  <a:cubicBezTo>
                    <a:pt x="703" y="4616"/>
                    <a:pt x="675" y="4516"/>
                    <a:pt x="589" y="4444"/>
                  </a:cubicBezTo>
                  <a:cubicBezTo>
                    <a:pt x="541" y="4409"/>
                    <a:pt x="485" y="4383"/>
                    <a:pt x="426" y="4383"/>
                  </a:cubicBezTo>
                  <a:cubicBezTo>
                    <a:pt x="413" y="4383"/>
                    <a:pt x="401" y="4384"/>
                    <a:pt x="388" y="4387"/>
                  </a:cubicBezTo>
                  <a:cubicBezTo>
                    <a:pt x="345" y="4043"/>
                    <a:pt x="331" y="3684"/>
                    <a:pt x="345" y="3340"/>
                  </a:cubicBezTo>
                  <a:lnTo>
                    <a:pt x="345" y="3340"/>
                  </a:lnTo>
                  <a:cubicBezTo>
                    <a:pt x="503" y="3842"/>
                    <a:pt x="746" y="4286"/>
                    <a:pt x="1076" y="4688"/>
                  </a:cubicBezTo>
                  <a:cubicBezTo>
                    <a:pt x="933" y="4788"/>
                    <a:pt x="904" y="4974"/>
                    <a:pt x="1004" y="5103"/>
                  </a:cubicBezTo>
                  <a:cubicBezTo>
                    <a:pt x="1098" y="5251"/>
                    <a:pt x="1255" y="5348"/>
                    <a:pt x="1428" y="5348"/>
                  </a:cubicBezTo>
                  <a:cubicBezTo>
                    <a:pt x="1439" y="5348"/>
                    <a:pt x="1451" y="5348"/>
                    <a:pt x="1463" y="5347"/>
                  </a:cubicBezTo>
                  <a:cubicBezTo>
                    <a:pt x="1898" y="5272"/>
                    <a:pt x="1632" y="4593"/>
                    <a:pt x="1310" y="4593"/>
                  </a:cubicBezTo>
                  <a:cubicBezTo>
                    <a:pt x="1261" y="4593"/>
                    <a:pt x="1211" y="4609"/>
                    <a:pt x="1162" y="4645"/>
                  </a:cubicBezTo>
                  <a:cubicBezTo>
                    <a:pt x="1162" y="4645"/>
                    <a:pt x="1162" y="4638"/>
                    <a:pt x="1158" y="4638"/>
                  </a:cubicBezTo>
                  <a:cubicBezTo>
                    <a:pt x="1155" y="4638"/>
                    <a:pt x="1152" y="4640"/>
                    <a:pt x="1148" y="4645"/>
                  </a:cubicBezTo>
                  <a:cubicBezTo>
                    <a:pt x="1133" y="4645"/>
                    <a:pt x="1119" y="4659"/>
                    <a:pt x="1119" y="4659"/>
                  </a:cubicBezTo>
                  <a:cubicBezTo>
                    <a:pt x="904" y="4358"/>
                    <a:pt x="732" y="4028"/>
                    <a:pt x="589" y="3699"/>
                  </a:cubicBezTo>
                  <a:lnTo>
                    <a:pt x="589" y="3699"/>
                  </a:lnTo>
                  <a:cubicBezTo>
                    <a:pt x="847" y="3928"/>
                    <a:pt x="1162" y="4114"/>
                    <a:pt x="1492" y="4229"/>
                  </a:cubicBezTo>
                  <a:cubicBezTo>
                    <a:pt x="1406" y="4372"/>
                    <a:pt x="1449" y="4487"/>
                    <a:pt x="1592" y="4616"/>
                  </a:cubicBezTo>
                  <a:cubicBezTo>
                    <a:pt x="1683" y="4689"/>
                    <a:pt x="1791" y="4727"/>
                    <a:pt x="1901" y="4727"/>
                  </a:cubicBezTo>
                  <a:cubicBezTo>
                    <a:pt x="1965" y="4727"/>
                    <a:pt x="2030" y="4714"/>
                    <a:pt x="2093" y="4688"/>
                  </a:cubicBezTo>
                  <a:cubicBezTo>
                    <a:pt x="2349" y="4499"/>
                    <a:pt x="2036" y="4017"/>
                    <a:pt x="1762" y="4017"/>
                  </a:cubicBezTo>
                  <a:cubicBezTo>
                    <a:pt x="1683" y="4017"/>
                    <a:pt x="1607" y="4058"/>
                    <a:pt x="1549" y="4157"/>
                  </a:cubicBezTo>
                  <a:cubicBezTo>
                    <a:pt x="1549" y="4157"/>
                    <a:pt x="1535" y="4157"/>
                    <a:pt x="1535" y="4172"/>
                  </a:cubicBezTo>
                  <a:lnTo>
                    <a:pt x="1520" y="4172"/>
                  </a:lnTo>
                  <a:cubicBezTo>
                    <a:pt x="1133" y="3985"/>
                    <a:pt x="789" y="3727"/>
                    <a:pt x="488" y="3426"/>
                  </a:cubicBezTo>
                  <a:cubicBezTo>
                    <a:pt x="417" y="3197"/>
                    <a:pt x="359" y="2953"/>
                    <a:pt x="331" y="2724"/>
                  </a:cubicBezTo>
                  <a:cubicBezTo>
                    <a:pt x="302" y="2495"/>
                    <a:pt x="302" y="2280"/>
                    <a:pt x="302" y="2051"/>
                  </a:cubicBezTo>
                  <a:lnTo>
                    <a:pt x="302" y="2051"/>
                  </a:lnTo>
                  <a:cubicBezTo>
                    <a:pt x="531" y="2337"/>
                    <a:pt x="818" y="2566"/>
                    <a:pt x="1133" y="2738"/>
                  </a:cubicBezTo>
                  <a:cubicBezTo>
                    <a:pt x="1076" y="2910"/>
                    <a:pt x="990" y="3168"/>
                    <a:pt x="1176" y="3297"/>
                  </a:cubicBezTo>
                  <a:cubicBezTo>
                    <a:pt x="1258" y="3347"/>
                    <a:pt x="1350" y="3371"/>
                    <a:pt x="1442" y="3371"/>
                  </a:cubicBezTo>
                  <a:cubicBezTo>
                    <a:pt x="1591" y="3371"/>
                    <a:pt x="1738" y="3307"/>
                    <a:pt x="1835" y="3183"/>
                  </a:cubicBezTo>
                  <a:cubicBezTo>
                    <a:pt x="1979" y="2953"/>
                    <a:pt x="1921" y="2667"/>
                    <a:pt x="1707" y="2509"/>
                  </a:cubicBezTo>
                  <a:cubicBezTo>
                    <a:pt x="1644" y="2447"/>
                    <a:pt x="1549" y="2406"/>
                    <a:pt x="1450" y="2406"/>
                  </a:cubicBezTo>
                  <a:cubicBezTo>
                    <a:pt x="1435" y="2406"/>
                    <a:pt x="1420" y="2407"/>
                    <a:pt x="1406" y="2409"/>
                  </a:cubicBezTo>
                  <a:cubicBezTo>
                    <a:pt x="1277" y="2437"/>
                    <a:pt x="1234" y="2552"/>
                    <a:pt x="1176" y="2652"/>
                  </a:cubicBezTo>
                  <a:cubicBezTo>
                    <a:pt x="861" y="2452"/>
                    <a:pt x="560" y="2194"/>
                    <a:pt x="302" y="1907"/>
                  </a:cubicBezTo>
                  <a:cubicBezTo>
                    <a:pt x="345" y="1320"/>
                    <a:pt x="460" y="732"/>
                    <a:pt x="617" y="159"/>
                  </a:cubicBezTo>
                  <a:cubicBezTo>
                    <a:pt x="632" y="101"/>
                    <a:pt x="660" y="58"/>
                    <a:pt x="6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 flipH="1">
              <a:off x="2880103" y="880"/>
              <a:ext cx="7438" cy="26565"/>
            </a:xfrm>
            <a:custGeom>
              <a:rect b="b" l="l" r="r" t="t"/>
              <a:pathLst>
                <a:path extrusionOk="0" h="875" w="245">
                  <a:moveTo>
                    <a:pt x="216" y="1"/>
                  </a:moveTo>
                  <a:cubicBezTo>
                    <a:pt x="187" y="130"/>
                    <a:pt x="144" y="259"/>
                    <a:pt x="101" y="388"/>
                  </a:cubicBezTo>
                  <a:cubicBezTo>
                    <a:pt x="58" y="560"/>
                    <a:pt x="29" y="717"/>
                    <a:pt x="1" y="875"/>
                  </a:cubicBezTo>
                  <a:cubicBezTo>
                    <a:pt x="101" y="660"/>
                    <a:pt x="187" y="431"/>
                    <a:pt x="244" y="187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 flipH="1">
              <a:off x="2803075" y="327489"/>
              <a:ext cx="298105" cy="281589"/>
            </a:xfrm>
            <a:custGeom>
              <a:rect b="b" l="l" r="r" t="t"/>
              <a:pathLst>
                <a:path extrusionOk="0" h="9275" w="9819">
                  <a:moveTo>
                    <a:pt x="4988" y="3504"/>
                  </a:moveTo>
                  <a:cubicBezTo>
                    <a:pt x="5017" y="3647"/>
                    <a:pt x="5017" y="3804"/>
                    <a:pt x="5017" y="3962"/>
                  </a:cubicBezTo>
                  <a:cubicBezTo>
                    <a:pt x="4974" y="3933"/>
                    <a:pt x="4931" y="3919"/>
                    <a:pt x="4888" y="3919"/>
                  </a:cubicBezTo>
                  <a:cubicBezTo>
                    <a:pt x="4916" y="3776"/>
                    <a:pt x="4945" y="3632"/>
                    <a:pt x="4988" y="3504"/>
                  </a:cubicBezTo>
                  <a:close/>
                  <a:moveTo>
                    <a:pt x="2945" y="122"/>
                  </a:moveTo>
                  <a:cubicBezTo>
                    <a:pt x="2976" y="122"/>
                    <a:pt x="3020" y="168"/>
                    <a:pt x="3082" y="221"/>
                  </a:cubicBezTo>
                  <a:cubicBezTo>
                    <a:pt x="3741" y="709"/>
                    <a:pt x="4257" y="1483"/>
                    <a:pt x="4601" y="2228"/>
                  </a:cubicBezTo>
                  <a:cubicBezTo>
                    <a:pt x="4759" y="2572"/>
                    <a:pt x="4888" y="2959"/>
                    <a:pt x="4959" y="3332"/>
                  </a:cubicBezTo>
                  <a:cubicBezTo>
                    <a:pt x="4888" y="3518"/>
                    <a:pt x="4830" y="3704"/>
                    <a:pt x="4802" y="3905"/>
                  </a:cubicBezTo>
                  <a:lnTo>
                    <a:pt x="4673" y="3905"/>
                  </a:lnTo>
                  <a:cubicBezTo>
                    <a:pt x="4587" y="3919"/>
                    <a:pt x="4501" y="3948"/>
                    <a:pt x="4429" y="4005"/>
                  </a:cubicBezTo>
                  <a:cubicBezTo>
                    <a:pt x="4214" y="3847"/>
                    <a:pt x="3970" y="3718"/>
                    <a:pt x="3727" y="3618"/>
                  </a:cubicBezTo>
                  <a:cubicBezTo>
                    <a:pt x="3569" y="3375"/>
                    <a:pt x="3426" y="3102"/>
                    <a:pt x="3311" y="2830"/>
                  </a:cubicBezTo>
                  <a:cubicBezTo>
                    <a:pt x="3139" y="2371"/>
                    <a:pt x="3010" y="1898"/>
                    <a:pt x="2938" y="1411"/>
                  </a:cubicBezTo>
                  <a:cubicBezTo>
                    <a:pt x="2895" y="1124"/>
                    <a:pt x="2881" y="852"/>
                    <a:pt x="2881" y="565"/>
                  </a:cubicBezTo>
                  <a:cubicBezTo>
                    <a:pt x="2881" y="465"/>
                    <a:pt x="2895" y="350"/>
                    <a:pt x="2895" y="250"/>
                  </a:cubicBezTo>
                  <a:cubicBezTo>
                    <a:pt x="2902" y="157"/>
                    <a:pt x="2918" y="122"/>
                    <a:pt x="2945" y="122"/>
                  </a:cubicBezTo>
                  <a:close/>
                  <a:moveTo>
                    <a:pt x="3784" y="3704"/>
                  </a:moveTo>
                  <a:lnTo>
                    <a:pt x="3784" y="3704"/>
                  </a:lnTo>
                  <a:cubicBezTo>
                    <a:pt x="3999" y="3790"/>
                    <a:pt x="4200" y="3905"/>
                    <a:pt x="4400" y="4048"/>
                  </a:cubicBezTo>
                  <a:cubicBezTo>
                    <a:pt x="4337" y="4099"/>
                    <a:pt x="4296" y="4150"/>
                    <a:pt x="4257" y="4221"/>
                  </a:cubicBezTo>
                  <a:lnTo>
                    <a:pt x="4257" y="4221"/>
                  </a:lnTo>
                  <a:cubicBezTo>
                    <a:pt x="4257" y="4221"/>
                    <a:pt x="4257" y="4220"/>
                    <a:pt x="4257" y="4220"/>
                  </a:cubicBezTo>
                  <a:cubicBezTo>
                    <a:pt x="4071" y="4062"/>
                    <a:pt x="3913" y="3890"/>
                    <a:pt x="3784" y="3704"/>
                  </a:cubicBezTo>
                  <a:close/>
                  <a:moveTo>
                    <a:pt x="7818" y="724"/>
                  </a:moveTo>
                  <a:cubicBezTo>
                    <a:pt x="7847" y="724"/>
                    <a:pt x="7861" y="752"/>
                    <a:pt x="7855" y="838"/>
                  </a:cubicBezTo>
                  <a:cubicBezTo>
                    <a:pt x="7754" y="1669"/>
                    <a:pt x="7310" y="2543"/>
                    <a:pt x="6794" y="3203"/>
                  </a:cubicBezTo>
                  <a:cubicBezTo>
                    <a:pt x="6565" y="3518"/>
                    <a:pt x="6307" y="3804"/>
                    <a:pt x="6006" y="4048"/>
                  </a:cubicBezTo>
                  <a:cubicBezTo>
                    <a:pt x="5762" y="4077"/>
                    <a:pt x="5533" y="4148"/>
                    <a:pt x="5303" y="4249"/>
                  </a:cubicBezTo>
                  <a:cubicBezTo>
                    <a:pt x="5246" y="4134"/>
                    <a:pt x="5160" y="4048"/>
                    <a:pt x="5060" y="3976"/>
                  </a:cubicBezTo>
                  <a:cubicBezTo>
                    <a:pt x="5074" y="3776"/>
                    <a:pt x="5060" y="3589"/>
                    <a:pt x="5031" y="3389"/>
                  </a:cubicBezTo>
                  <a:cubicBezTo>
                    <a:pt x="5217" y="2945"/>
                    <a:pt x="5490" y="2543"/>
                    <a:pt x="5819" y="2185"/>
                  </a:cubicBezTo>
                  <a:cubicBezTo>
                    <a:pt x="6106" y="1855"/>
                    <a:pt x="6436" y="1569"/>
                    <a:pt x="6780" y="1311"/>
                  </a:cubicBezTo>
                  <a:cubicBezTo>
                    <a:pt x="6980" y="1167"/>
                    <a:pt x="7195" y="1038"/>
                    <a:pt x="7410" y="924"/>
                  </a:cubicBezTo>
                  <a:cubicBezTo>
                    <a:pt x="7496" y="881"/>
                    <a:pt x="7582" y="838"/>
                    <a:pt x="7668" y="795"/>
                  </a:cubicBezTo>
                  <a:cubicBezTo>
                    <a:pt x="7730" y="764"/>
                    <a:pt x="7784" y="724"/>
                    <a:pt x="7818" y="724"/>
                  </a:cubicBezTo>
                  <a:close/>
                  <a:moveTo>
                    <a:pt x="5877" y="4148"/>
                  </a:moveTo>
                  <a:cubicBezTo>
                    <a:pt x="5733" y="4263"/>
                    <a:pt x="5576" y="4363"/>
                    <a:pt x="5404" y="4435"/>
                  </a:cubicBezTo>
                  <a:cubicBezTo>
                    <a:pt x="5404" y="4421"/>
                    <a:pt x="5389" y="4392"/>
                    <a:pt x="5375" y="4363"/>
                  </a:cubicBezTo>
                  <a:lnTo>
                    <a:pt x="5361" y="4363"/>
                  </a:lnTo>
                  <a:cubicBezTo>
                    <a:pt x="5361" y="4349"/>
                    <a:pt x="5346" y="4335"/>
                    <a:pt x="5346" y="4320"/>
                  </a:cubicBezTo>
                  <a:cubicBezTo>
                    <a:pt x="5518" y="4234"/>
                    <a:pt x="5690" y="4177"/>
                    <a:pt x="5877" y="4148"/>
                  </a:cubicBezTo>
                  <a:close/>
                  <a:moveTo>
                    <a:pt x="4214" y="4736"/>
                  </a:moveTo>
                  <a:cubicBezTo>
                    <a:pt x="4228" y="4765"/>
                    <a:pt x="4243" y="4808"/>
                    <a:pt x="4257" y="4836"/>
                  </a:cubicBezTo>
                  <a:cubicBezTo>
                    <a:pt x="4128" y="4879"/>
                    <a:pt x="3999" y="4908"/>
                    <a:pt x="3856" y="4922"/>
                  </a:cubicBezTo>
                  <a:cubicBezTo>
                    <a:pt x="3970" y="4851"/>
                    <a:pt x="4085" y="4779"/>
                    <a:pt x="4214" y="4736"/>
                  </a:cubicBezTo>
                  <a:close/>
                  <a:moveTo>
                    <a:pt x="4808" y="3959"/>
                  </a:moveTo>
                  <a:cubicBezTo>
                    <a:pt x="4829" y="3959"/>
                    <a:pt x="4851" y="3960"/>
                    <a:pt x="4873" y="3962"/>
                  </a:cubicBezTo>
                  <a:cubicBezTo>
                    <a:pt x="5088" y="4005"/>
                    <a:pt x="5275" y="4163"/>
                    <a:pt x="5332" y="4378"/>
                  </a:cubicBezTo>
                  <a:cubicBezTo>
                    <a:pt x="5418" y="4564"/>
                    <a:pt x="5389" y="4765"/>
                    <a:pt x="5289" y="4922"/>
                  </a:cubicBezTo>
                  <a:cubicBezTo>
                    <a:pt x="5203" y="5080"/>
                    <a:pt x="5031" y="5180"/>
                    <a:pt x="4845" y="5180"/>
                  </a:cubicBezTo>
                  <a:cubicBezTo>
                    <a:pt x="4558" y="5180"/>
                    <a:pt x="4329" y="4894"/>
                    <a:pt x="4271" y="4650"/>
                  </a:cubicBezTo>
                  <a:cubicBezTo>
                    <a:pt x="4177" y="4285"/>
                    <a:pt x="4452" y="3959"/>
                    <a:pt x="4808" y="3959"/>
                  </a:cubicBezTo>
                  <a:close/>
                  <a:moveTo>
                    <a:pt x="5375" y="4894"/>
                  </a:moveTo>
                  <a:cubicBezTo>
                    <a:pt x="5504" y="4994"/>
                    <a:pt x="5619" y="5123"/>
                    <a:pt x="5719" y="5252"/>
                  </a:cubicBezTo>
                  <a:cubicBezTo>
                    <a:pt x="5576" y="5180"/>
                    <a:pt x="5447" y="5109"/>
                    <a:pt x="5318" y="5023"/>
                  </a:cubicBezTo>
                  <a:cubicBezTo>
                    <a:pt x="5332" y="4980"/>
                    <a:pt x="5361" y="4937"/>
                    <a:pt x="5375" y="4894"/>
                  </a:cubicBezTo>
                  <a:close/>
                  <a:moveTo>
                    <a:pt x="4701" y="5223"/>
                  </a:moveTo>
                  <a:cubicBezTo>
                    <a:pt x="4730" y="5238"/>
                    <a:pt x="4773" y="5238"/>
                    <a:pt x="4816" y="5252"/>
                  </a:cubicBezTo>
                  <a:cubicBezTo>
                    <a:pt x="4787" y="5381"/>
                    <a:pt x="4744" y="5510"/>
                    <a:pt x="4701" y="5639"/>
                  </a:cubicBezTo>
                  <a:cubicBezTo>
                    <a:pt x="4687" y="5496"/>
                    <a:pt x="4687" y="5367"/>
                    <a:pt x="4701" y="5223"/>
                  </a:cubicBezTo>
                  <a:close/>
                  <a:moveTo>
                    <a:pt x="6342" y="4118"/>
                  </a:moveTo>
                  <a:cubicBezTo>
                    <a:pt x="6674" y="4118"/>
                    <a:pt x="7010" y="4160"/>
                    <a:pt x="7339" y="4234"/>
                  </a:cubicBezTo>
                  <a:cubicBezTo>
                    <a:pt x="7797" y="4335"/>
                    <a:pt x="8242" y="4478"/>
                    <a:pt x="8657" y="4679"/>
                  </a:cubicBezTo>
                  <a:cubicBezTo>
                    <a:pt x="8886" y="4793"/>
                    <a:pt x="9101" y="4908"/>
                    <a:pt x="9302" y="5037"/>
                  </a:cubicBezTo>
                  <a:cubicBezTo>
                    <a:pt x="9388" y="5094"/>
                    <a:pt x="9460" y="5152"/>
                    <a:pt x="9531" y="5195"/>
                  </a:cubicBezTo>
                  <a:cubicBezTo>
                    <a:pt x="9632" y="5281"/>
                    <a:pt x="9761" y="5324"/>
                    <a:pt x="9589" y="5381"/>
                  </a:cubicBezTo>
                  <a:cubicBezTo>
                    <a:pt x="9091" y="5589"/>
                    <a:pt x="8507" y="5672"/>
                    <a:pt x="7932" y="5672"/>
                  </a:cubicBezTo>
                  <a:cubicBezTo>
                    <a:pt x="7596" y="5672"/>
                    <a:pt x="7263" y="5644"/>
                    <a:pt x="6952" y="5596"/>
                  </a:cubicBezTo>
                  <a:cubicBezTo>
                    <a:pt x="6579" y="5539"/>
                    <a:pt x="6221" y="5438"/>
                    <a:pt x="5877" y="5309"/>
                  </a:cubicBezTo>
                  <a:cubicBezTo>
                    <a:pt x="5748" y="5124"/>
                    <a:pt x="5592" y="4953"/>
                    <a:pt x="5421" y="4810"/>
                  </a:cubicBezTo>
                  <a:lnTo>
                    <a:pt x="5421" y="4810"/>
                  </a:lnTo>
                  <a:cubicBezTo>
                    <a:pt x="5447" y="4699"/>
                    <a:pt x="5446" y="4589"/>
                    <a:pt x="5418" y="4478"/>
                  </a:cubicBezTo>
                  <a:lnTo>
                    <a:pt x="5432" y="4478"/>
                  </a:lnTo>
                  <a:cubicBezTo>
                    <a:pt x="5619" y="4392"/>
                    <a:pt x="5819" y="4277"/>
                    <a:pt x="5991" y="4134"/>
                  </a:cubicBezTo>
                  <a:cubicBezTo>
                    <a:pt x="6107" y="4123"/>
                    <a:pt x="6225" y="4118"/>
                    <a:pt x="6342" y="4118"/>
                  </a:cubicBezTo>
                  <a:close/>
                  <a:moveTo>
                    <a:pt x="4311" y="4924"/>
                  </a:moveTo>
                  <a:cubicBezTo>
                    <a:pt x="4395" y="5046"/>
                    <a:pt x="4506" y="5154"/>
                    <a:pt x="4644" y="5209"/>
                  </a:cubicBezTo>
                  <a:cubicBezTo>
                    <a:pt x="4630" y="5381"/>
                    <a:pt x="4630" y="5567"/>
                    <a:pt x="4644" y="5739"/>
                  </a:cubicBezTo>
                  <a:cubicBezTo>
                    <a:pt x="4415" y="6169"/>
                    <a:pt x="4128" y="6571"/>
                    <a:pt x="3770" y="6900"/>
                  </a:cubicBezTo>
                  <a:cubicBezTo>
                    <a:pt x="3469" y="7201"/>
                    <a:pt x="3139" y="7459"/>
                    <a:pt x="2781" y="7674"/>
                  </a:cubicBezTo>
                  <a:cubicBezTo>
                    <a:pt x="2566" y="7818"/>
                    <a:pt x="2336" y="7932"/>
                    <a:pt x="2107" y="8047"/>
                  </a:cubicBezTo>
                  <a:cubicBezTo>
                    <a:pt x="2021" y="8076"/>
                    <a:pt x="1935" y="8119"/>
                    <a:pt x="1849" y="8147"/>
                  </a:cubicBezTo>
                  <a:cubicBezTo>
                    <a:pt x="1779" y="8178"/>
                    <a:pt x="1718" y="8218"/>
                    <a:pt x="1681" y="8218"/>
                  </a:cubicBezTo>
                  <a:cubicBezTo>
                    <a:pt x="1649" y="8218"/>
                    <a:pt x="1635" y="8190"/>
                    <a:pt x="1648" y="8104"/>
                  </a:cubicBezTo>
                  <a:cubicBezTo>
                    <a:pt x="1806" y="7259"/>
                    <a:pt x="2322" y="6442"/>
                    <a:pt x="2867" y="5797"/>
                  </a:cubicBezTo>
                  <a:cubicBezTo>
                    <a:pt x="3125" y="5510"/>
                    <a:pt x="3411" y="5252"/>
                    <a:pt x="3727" y="5023"/>
                  </a:cubicBezTo>
                  <a:cubicBezTo>
                    <a:pt x="3926" y="5009"/>
                    <a:pt x="4111" y="4980"/>
                    <a:pt x="4311" y="4924"/>
                  </a:cubicBezTo>
                  <a:close/>
                  <a:moveTo>
                    <a:pt x="5275" y="5051"/>
                  </a:moveTo>
                  <a:cubicBezTo>
                    <a:pt x="5447" y="5166"/>
                    <a:pt x="5619" y="5266"/>
                    <a:pt x="5791" y="5338"/>
                  </a:cubicBezTo>
                  <a:cubicBezTo>
                    <a:pt x="6020" y="5668"/>
                    <a:pt x="6192" y="6040"/>
                    <a:pt x="6321" y="6427"/>
                  </a:cubicBezTo>
                  <a:cubicBezTo>
                    <a:pt x="6479" y="6929"/>
                    <a:pt x="6579" y="7459"/>
                    <a:pt x="6593" y="7975"/>
                  </a:cubicBezTo>
                  <a:cubicBezTo>
                    <a:pt x="6608" y="8262"/>
                    <a:pt x="6608" y="8534"/>
                    <a:pt x="6579" y="8821"/>
                  </a:cubicBezTo>
                  <a:cubicBezTo>
                    <a:pt x="6565" y="8921"/>
                    <a:pt x="6550" y="9036"/>
                    <a:pt x="6536" y="9136"/>
                  </a:cubicBezTo>
                  <a:cubicBezTo>
                    <a:pt x="6533" y="9151"/>
                    <a:pt x="6526" y="9157"/>
                    <a:pt x="6515" y="9157"/>
                  </a:cubicBezTo>
                  <a:cubicBezTo>
                    <a:pt x="6461" y="9157"/>
                    <a:pt x="6330" y="9017"/>
                    <a:pt x="6307" y="8993"/>
                  </a:cubicBezTo>
                  <a:cubicBezTo>
                    <a:pt x="5719" y="8420"/>
                    <a:pt x="5260" y="7717"/>
                    <a:pt x="5002" y="6943"/>
                  </a:cubicBezTo>
                  <a:cubicBezTo>
                    <a:pt x="4859" y="6571"/>
                    <a:pt x="4759" y="6198"/>
                    <a:pt x="4716" y="5797"/>
                  </a:cubicBezTo>
                  <a:cubicBezTo>
                    <a:pt x="4802" y="5625"/>
                    <a:pt x="4859" y="5438"/>
                    <a:pt x="4902" y="5252"/>
                  </a:cubicBezTo>
                  <a:cubicBezTo>
                    <a:pt x="4931" y="5252"/>
                    <a:pt x="4974" y="5252"/>
                    <a:pt x="5002" y="5238"/>
                  </a:cubicBezTo>
                  <a:cubicBezTo>
                    <a:pt x="5117" y="5209"/>
                    <a:pt x="5217" y="5152"/>
                    <a:pt x="5275" y="5051"/>
                  </a:cubicBezTo>
                  <a:close/>
                  <a:moveTo>
                    <a:pt x="2887" y="1"/>
                  </a:moveTo>
                  <a:cubicBezTo>
                    <a:pt x="2868" y="1"/>
                    <a:pt x="2852" y="14"/>
                    <a:pt x="2852" y="35"/>
                  </a:cubicBezTo>
                  <a:cubicBezTo>
                    <a:pt x="2738" y="1096"/>
                    <a:pt x="2924" y="2171"/>
                    <a:pt x="3368" y="3145"/>
                  </a:cubicBezTo>
                  <a:cubicBezTo>
                    <a:pt x="3440" y="3303"/>
                    <a:pt x="3512" y="3432"/>
                    <a:pt x="3598" y="3575"/>
                  </a:cubicBezTo>
                  <a:cubicBezTo>
                    <a:pt x="3368" y="3489"/>
                    <a:pt x="3125" y="3418"/>
                    <a:pt x="2895" y="3360"/>
                  </a:cubicBezTo>
                  <a:cubicBezTo>
                    <a:pt x="2465" y="3243"/>
                    <a:pt x="2025" y="3185"/>
                    <a:pt x="1586" y="3185"/>
                  </a:cubicBezTo>
                  <a:cubicBezTo>
                    <a:pt x="1061" y="3185"/>
                    <a:pt x="536" y="3268"/>
                    <a:pt x="29" y="3432"/>
                  </a:cubicBezTo>
                  <a:cubicBezTo>
                    <a:pt x="15" y="3446"/>
                    <a:pt x="0" y="3475"/>
                    <a:pt x="29" y="3489"/>
                  </a:cubicBezTo>
                  <a:cubicBezTo>
                    <a:pt x="717" y="4134"/>
                    <a:pt x="1562" y="4607"/>
                    <a:pt x="2480" y="4851"/>
                  </a:cubicBezTo>
                  <a:cubicBezTo>
                    <a:pt x="2652" y="4894"/>
                    <a:pt x="2838" y="4937"/>
                    <a:pt x="3039" y="4965"/>
                  </a:cubicBezTo>
                  <a:cubicBezTo>
                    <a:pt x="3168" y="4951"/>
                    <a:pt x="3297" y="4937"/>
                    <a:pt x="3426" y="4937"/>
                  </a:cubicBezTo>
                  <a:cubicBezTo>
                    <a:pt x="3053" y="4908"/>
                    <a:pt x="2680" y="4836"/>
                    <a:pt x="2322" y="4722"/>
                  </a:cubicBezTo>
                  <a:cubicBezTo>
                    <a:pt x="1863" y="4593"/>
                    <a:pt x="1448" y="4392"/>
                    <a:pt x="1047" y="4163"/>
                  </a:cubicBezTo>
                  <a:cubicBezTo>
                    <a:pt x="846" y="4048"/>
                    <a:pt x="674" y="3933"/>
                    <a:pt x="502" y="3804"/>
                  </a:cubicBezTo>
                  <a:cubicBezTo>
                    <a:pt x="416" y="3747"/>
                    <a:pt x="344" y="3690"/>
                    <a:pt x="273" y="3618"/>
                  </a:cubicBezTo>
                  <a:cubicBezTo>
                    <a:pt x="172" y="3547"/>
                    <a:pt x="58" y="3489"/>
                    <a:pt x="230" y="3432"/>
                  </a:cubicBezTo>
                  <a:cubicBezTo>
                    <a:pt x="626" y="3302"/>
                    <a:pt x="1059" y="3247"/>
                    <a:pt x="1494" y="3247"/>
                  </a:cubicBezTo>
                  <a:cubicBezTo>
                    <a:pt x="1969" y="3247"/>
                    <a:pt x="2447" y="3313"/>
                    <a:pt x="2881" y="3418"/>
                  </a:cubicBezTo>
                  <a:cubicBezTo>
                    <a:pt x="3139" y="3475"/>
                    <a:pt x="3397" y="3547"/>
                    <a:pt x="3641" y="3647"/>
                  </a:cubicBezTo>
                  <a:cubicBezTo>
                    <a:pt x="3798" y="3890"/>
                    <a:pt x="3999" y="4105"/>
                    <a:pt x="4228" y="4292"/>
                  </a:cubicBezTo>
                  <a:cubicBezTo>
                    <a:pt x="4171" y="4421"/>
                    <a:pt x="4171" y="4550"/>
                    <a:pt x="4200" y="4679"/>
                  </a:cubicBezTo>
                  <a:cubicBezTo>
                    <a:pt x="4042" y="4750"/>
                    <a:pt x="3884" y="4836"/>
                    <a:pt x="3755" y="4937"/>
                  </a:cubicBezTo>
                  <a:lnTo>
                    <a:pt x="3641" y="4937"/>
                  </a:lnTo>
                  <a:cubicBezTo>
                    <a:pt x="3641" y="4937"/>
                    <a:pt x="3641" y="4951"/>
                    <a:pt x="3626" y="4951"/>
                  </a:cubicBezTo>
                  <a:cubicBezTo>
                    <a:pt x="3526" y="4965"/>
                    <a:pt x="3426" y="4980"/>
                    <a:pt x="3325" y="5008"/>
                  </a:cubicBezTo>
                  <a:cubicBezTo>
                    <a:pt x="3426" y="5008"/>
                    <a:pt x="3526" y="5023"/>
                    <a:pt x="3641" y="5023"/>
                  </a:cubicBezTo>
                  <a:cubicBezTo>
                    <a:pt x="3368" y="5223"/>
                    <a:pt x="3110" y="5453"/>
                    <a:pt x="2881" y="5711"/>
                  </a:cubicBezTo>
                  <a:cubicBezTo>
                    <a:pt x="2236" y="6399"/>
                    <a:pt x="1691" y="7345"/>
                    <a:pt x="1548" y="8276"/>
                  </a:cubicBezTo>
                  <a:cubicBezTo>
                    <a:pt x="1548" y="8300"/>
                    <a:pt x="1567" y="8323"/>
                    <a:pt x="1590" y="8323"/>
                  </a:cubicBezTo>
                  <a:cubicBezTo>
                    <a:pt x="1595" y="8323"/>
                    <a:pt x="1600" y="8322"/>
                    <a:pt x="1605" y="8319"/>
                  </a:cubicBezTo>
                  <a:cubicBezTo>
                    <a:pt x="2494" y="8018"/>
                    <a:pt x="3297" y="7502"/>
                    <a:pt x="3956" y="6829"/>
                  </a:cubicBezTo>
                  <a:cubicBezTo>
                    <a:pt x="4228" y="6542"/>
                    <a:pt x="4472" y="6227"/>
                    <a:pt x="4673" y="5883"/>
                  </a:cubicBezTo>
                  <a:cubicBezTo>
                    <a:pt x="4730" y="6255"/>
                    <a:pt x="4816" y="6614"/>
                    <a:pt x="4945" y="6958"/>
                  </a:cubicBezTo>
                  <a:cubicBezTo>
                    <a:pt x="5246" y="7832"/>
                    <a:pt x="5805" y="8721"/>
                    <a:pt x="6536" y="9265"/>
                  </a:cubicBezTo>
                  <a:cubicBezTo>
                    <a:pt x="6542" y="9271"/>
                    <a:pt x="6550" y="9275"/>
                    <a:pt x="6559" y="9275"/>
                  </a:cubicBezTo>
                  <a:cubicBezTo>
                    <a:pt x="6572" y="9275"/>
                    <a:pt x="6585" y="9268"/>
                    <a:pt x="6593" y="9251"/>
                  </a:cubicBezTo>
                  <a:cubicBezTo>
                    <a:pt x="6765" y="8190"/>
                    <a:pt x="6665" y="7101"/>
                    <a:pt x="6278" y="6098"/>
                  </a:cubicBezTo>
                  <a:cubicBezTo>
                    <a:pt x="6192" y="5854"/>
                    <a:pt x="6077" y="5610"/>
                    <a:pt x="5934" y="5395"/>
                  </a:cubicBezTo>
                  <a:lnTo>
                    <a:pt x="5934" y="5395"/>
                  </a:lnTo>
                  <a:cubicBezTo>
                    <a:pt x="6264" y="5510"/>
                    <a:pt x="6593" y="5596"/>
                    <a:pt x="6937" y="5653"/>
                  </a:cubicBezTo>
                  <a:cubicBezTo>
                    <a:pt x="7257" y="5713"/>
                    <a:pt x="7596" y="5745"/>
                    <a:pt x="7938" y="5745"/>
                  </a:cubicBezTo>
                  <a:cubicBezTo>
                    <a:pt x="8578" y="5745"/>
                    <a:pt x="9229" y="5633"/>
                    <a:pt x="9789" y="5381"/>
                  </a:cubicBezTo>
                  <a:cubicBezTo>
                    <a:pt x="9818" y="5367"/>
                    <a:pt x="9818" y="5338"/>
                    <a:pt x="9804" y="5324"/>
                  </a:cubicBezTo>
                  <a:cubicBezTo>
                    <a:pt x="9030" y="4707"/>
                    <a:pt x="8127" y="4306"/>
                    <a:pt x="7167" y="4120"/>
                  </a:cubicBezTo>
                  <a:cubicBezTo>
                    <a:pt x="6901" y="4067"/>
                    <a:pt x="6635" y="4037"/>
                    <a:pt x="6369" y="4037"/>
                  </a:cubicBezTo>
                  <a:cubicBezTo>
                    <a:pt x="6277" y="4037"/>
                    <a:pt x="6184" y="4041"/>
                    <a:pt x="6092" y="4048"/>
                  </a:cubicBezTo>
                  <a:cubicBezTo>
                    <a:pt x="6350" y="3819"/>
                    <a:pt x="6579" y="3575"/>
                    <a:pt x="6794" y="3303"/>
                  </a:cubicBezTo>
                  <a:cubicBezTo>
                    <a:pt x="7425" y="2558"/>
                    <a:pt x="7826" y="1626"/>
                    <a:pt x="7941" y="651"/>
                  </a:cubicBezTo>
                  <a:cubicBezTo>
                    <a:pt x="7941" y="623"/>
                    <a:pt x="7912" y="608"/>
                    <a:pt x="7898" y="608"/>
                  </a:cubicBezTo>
                  <a:cubicBezTo>
                    <a:pt x="7023" y="981"/>
                    <a:pt x="6249" y="1554"/>
                    <a:pt x="5633" y="2271"/>
                  </a:cubicBezTo>
                  <a:cubicBezTo>
                    <a:pt x="5375" y="2572"/>
                    <a:pt x="5160" y="2902"/>
                    <a:pt x="5002" y="3260"/>
                  </a:cubicBezTo>
                  <a:cubicBezTo>
                    <a:pt x="4916" y="2902"/>
                    <a:pt x="4802" y="2543"/>
                    <a:pt x="4644" y="2199"/>
                  </a:cubicBezTo>
                  <a:cubicBezTo>
                    <a:pt x="4286" y="1354"/>
                    <a:pt x="3669" y="508"/>
                    <a:pt x="2910" y="6"/>
                  </a:cubicBezTo>
                  <a:cubicBezTo>
                    <a:pt x="2902" y="3"/>
                    <a:pt x="2894" y="1"/>
                    <a:pt x="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 flipH="1">
              <a:off x="2937999" y="476038"/>
              <a:ext cx="30" cy="3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 flipH="1">
              <a:off x="2101226" y="85735"/>
              <a:ext cx="394710" cy="382141"/>
            </a:xfrm>
            <a:custGeom>
              <a:rect b="b" l="l" r="r" t="t"/>
              <a:pathLst>
                <a:path extrusionOk="0" h="12587" w="13001">
                  <a:moveTo>
                    <a:pt x="13001" y="0"/>
                  </a:moveTo>
                  <a:lnTo>
                    <a:pt x="13001" y="0"/>
                  </a:lnTo>
                  <a:cubicBezTo>
                    <a:pt x="12069" y="473"/>
                    <a:pt x="11238" y="1161"/>
                    <a:pt x="10406" y="1763"/>
                  </a:cubicBezTo>
                  <a:cubicBezTo>
                    <a:pt x="9561" y="2380"/>
                    <a:pt x="8687" y="2967"/>
                    <a:pt x="7841" y="3569"/>
                  </a:cubicBezTo>
                  <a:cubicBezTo>
                    <a:pt x="7334" y="3053"/>
                    <a:pt x="6570" y="2912"/>
                    <a:pt x="5817" y="2912"/>
                  </a:cubicBezTo>
                  <a:cubicBezTo>
                    <a:pt x="5420" y="2912"/>
                    <a:pt x="5025" y="2951"/>
                    <a:pt x="4673" y="2996"/>
                  </a:cubicBezTo>
                  <a:cubicBezTo>
                    <a:pt x="4630" y="2810"/>
                    <a:pt x="4516" y="2652"/>
                    <a:pt x="4344" y="2552"/>
                  </a:cubicBezTo>
                  <a:cubicBezTo>
                    <a:pt x="4228" y="2486"/>
                    <a:pt x="4101" y="2454"/>
                    <a:pt x="3976" y="2454"/>
                  </a:cubicBezTo>
                  <a:cubicBezTo>
                    <a:pt x="3745" y="2454"/>
                    <a:pt x="3518" y="2562"/>
                    <a:pt x="3369" y="2767"/>
                  </a:cubicBezTo>
                  <a:cubicBezTo>
                    <a:pt x="3125" y="3154"/>
                    <a:pt x="3283" y="3655"/>
                    <a:pt x="3684" y="3842"/>
                  </a:cubicBezTo>
                  <a:cubicBezTo>
                    <a:pt x="3769" y="3882"/>
                    <a:pt x="3857" y="3901"/>
                    <a:pt x="3943" y="3901"/>
                  </a:cubicBezTo>
                  <a:cubicBezTo>
                    <a:pt x="4250" y="3901"/>
                    <a:pt x="4530" y="3661"/>
                    <a:pt x="4530" y="3326"/>
                  </a:cubicBezTo>
                  <a:lnTo>
                    <a:pt x="4544" y="3326"/>
                  </a:lnTo>
                  <a:cubicBezTo>
                    <a:pt x="4616" y="3268"/>
                    <a:pt x="4659" y="3211"/>
                    <a:pt x="4673" y="3125"/>
                  </a:cubicBezTo>
                  <a:cubicBezTo>
                    <a:pt x="4867" y="3117"/>
                    <a:pt x="5056" y="3113"/>
                    <a:pt x="5241" y="3113"/>
                  </a:cubicBezTo>
                  <a:cubicBezTo>
                    <a:pt x="6110" y="3113"/>
                    <a:pt x="6894" y="3221"/>
                    <a:pt x="7698" y="3670"/>
                  </a:cubicBezTo>
                  <a:cubicBezTo>
                    <a:pt x="7489" y="3644"/>
                    <a:pt x="7282" y="3632"/>
                    <a:pt x="7078" y="3632"/>
                  </a:cubicBezTo>
                  <a:cubicBezTo>
                    <a:pt x="4987" y="3632"/>
                    <a:pt x="3086" y="4894"/>
                    <a:pt x="1363" y="5977"/>
                  </a:cubicBezTo>
                  <a:cubicBezTo>
                    <a:pt x="1264" y="5681"/>
                    <a:pt x="1098" y="5469"/>
                    <a:pt x="833" y="5469"/>
                  </a:cubicBezTo>
                  <a:cubicBezTo>
                    <a:pt x="752" y="5469"/>
                    <a:pt x="661" y="5489"/>
                    <a:pt x="560" y="5533"/>
                  </a:cubicBezTo>
                  <a:cubicBezTo>
                    <a:pt x="144" y="5719"/>
                    <a:pt x="1" y="6221"/>
                    <a:pt x="230" y="6608"/>
                  </a:cubicBezTo>
                  <a:cubicBezTo>
                    <a:pt x="396" y="6876"/>
                    <a:pt x="699" y="7030"/>
                    <a:pt x="1016" y="7030"/>
                  </a:cubicBezTo>
                  <a:cubicBezTo>
                    <a:pt x="1055" y="7030"/>
                    <a:pt x="1094" y="7028"/>
                    <a:pt x="1133" y="7023"/>
                  </a:cubicBezTo>
                  <a:cubicBezTo>
                    <a:pt x="1277" y="6995"/>
                    <a:pt x="1406" y="6894"/>
                    <a:pt x="1463" y="6765"/>
                  </a:cubicBezTo>
                  <a:cubicBezTo>
                    <a:pt x="1592" y="6507"/>
                    <a:pt x="1492" y="6278"/>
                    <a:pt x="1391" y="6034"/>
                  </a:cubicBezTo>
                  <a:cubicBezTo>
                    <a:pt x="1391" y="6020"/>
                    <a:pt x="1377" y="6020"/>
                    <a:pt x="1363" y="6020"/>
                  </a:cubicBezTo>
                  <a:cubicBezTo>
                    <a:pt x="3184" y="4925"/>
                    <a:pt x="5071" y="3777"/>
                    <a:pt x="7236" y="3777"/>
                  </a:cubicBezTo>
                  <a:cubicBezTo>
                    <a:pt x="7336" y="3777"/>
                    <a:pt x="7438" y="3779"/>
                    <a:pt x="7540" y="3784"/>
                  </a:cubicBezTo>
                  <a:cubicBezTo>
                    <a:pt x="5705" y="5103"/>
                    <a:pt x="4000" y="6622"/>
                    <a:pt x="2337" y="8141"/>
                  </a:cubicBezTo>
                  <a:cubicBezTo>
                    <a:pt x="2280" y="8055"/>
                    <a:pt x="2194" y="7998"/>
                    <a:pt x="2094" y="7941"/>
                  </a:cubicBezTo>
                  <a:cubicBezTo>
                    <a:pt x="2022" y="7911"/>
                    <a:pt x="1951" y="7897"/>
                    <a:pt x="1883" y="7897"/>
                  </a:cubicBezTo>
                  <a:cubicBezTo>
                    <a:pt x="1357" y="7897"/>
                    <a:pt x="949" y="8686"/>
                    <a:pt x="1291" y="9016"/>
                  </a:cubicBezTo>
                  <a:cubicBezTo>
                    <a:pt x="1291" y="9044"/>
                    <a:pt x="1305" y="9073"/>
                    <a:pt x="1334" y="9073"/>
                  </a:cubicBezTo>
                  <a:lnTo>
                    <a:pt x="1348" y="9073"/>
                  </a:lnTo>
                  <a:cubicBezTo>
                    <a:pt x="1420" y="9116"/>
                    <a:pt x="1506" y="9145"/>
                    <a:pt x="1592" y="9159"/>
                  </a:cubicBezTo>
                  <a:cubicBezTo>
                    <a:pt x="1621" y="9159"/>
                    <a:pt x="1635" y="9145"/>
                    <a:pt x="1635" y="9116"/>
                  </a:cubicBezTo>
                  <a:cubicBezTo>
                    <a:pt x="1703" y="9122"/>
                    <a:pt x="1772" y="9126"/>
                    <a:pt x="1840" y="9126"/>
                  </a:cubicBezTo>
                  <a:cubicBezTo>
                    <a:pt x="2085" y="9126"/>
                    <a:pt x="2317" y="9071"/>
                    <a:pt x="2452" y="8858"/>
                  </a:cubicBezTo>
                  <a:cubicBezTo>
                    <a:pt x="2566" y="8629"/>
                    <a:pt x="2524" y="8356"/>
                    <a:pt x="2366" y="8170"/>
                  </a:cubicBezTo>
                  <a:cubicBezTo>
                    <a:pt x="3813" y="7109"/>
                    <a:pt x="5175" y="5934"/>
                    <a:pt x="6608" y="4845"/>
                  </a:cubicBezTo>
                  <a:lnTo>
                    <a:pt x="6608" y="4845"/>
                  </a:lnTo>
                  <a:cubicBezTo>
                    <a:pt x="6021" y="5891"/>
                    <a:pt x="5462" y="6952"/>
                    <a:pt x="4774" y="7941"/>
                  </a:cubicBezTo>
                  <a:cubicBezTo>
                    <a:pt x="3971" y="9102"/>
                    <a:pt x="3054" y="10205"/>
                    <a:pt x="2165" y="11309"/>
                  </a:cubicBezTo>
                  <a:cubicBezTo>
                    <a:pt x="2122" y="11266"/>
                    <a:pt x="2079" y="11237"/>
                    <a:pt x="2036" y="11209"/>
                  </a:cubicBezTo>
                  <a:cubicBezTo>
                    <a:pt x="2036" y="11209"/>
                    <a:pt x="2051" y="11209"/>
                    <a:pt x="2036" y="11194"/>
                  </a:cubicBezTo>
                  <a:lnTo>
                    <a:pt x="2022" y="11194"/>
                  </a:lnTo>
                  <a:cubicBezTo>
                    <a:pt x="1993" y="11166"/>
                    <a:pt x="1965" y="11151"/>
                    <a:pt x="1936" y="11123"/>
                  </a:cubicBezTo>
                  <a:cubicBezTo>
                    <a:pt x="1922" y="11123"/>
                    <a:pt x="1893" y="11123"/>
                    <a:pt x="1879" y="11137"/>
                  </a:cubicBezTo>
                  <a:cubicBezTo>
                    <a:pt x="1758" y="11090"/>
                    <a:pt x="1628" y="11062"/>
                    <a:pt x="1504" y="11062"/>
                  </a:cubicBezTo>
                  <a:cubicBezTo>
                    <a:pt x="1247" y="11062"/>
                    <a:pt x="1019" y="11185"/>
                    <a:pt x="961" y="11524"/>
                  </a:cubicBezTo>
                  <a:cubicBezTo>
                    <a:pt x="890" y="11968"/>
                    <a:pt x="1133" y="12470"/>
                    <a:pt x="1578" y="12570"/>
                  </a:cubicBezTo>
                  <a:cubicBezTo>
                    <a:pt x="1632" y="12581"/>
                    <a:pt x="1686" y="12586"/>
                    <a:pt x="1739" y="12586"/>
                  </a:cubicBezTo>
                  <a:cubicBezTo>
                    <a:pt x="2036" y="12586"/>
                    <a:pt x="2306" y="12422"/>
                    <a:pt x="2452" y="12154"/>
                  </a:cubicBezTo>
                  <a:cubicBezTo>
                    <a:pt x="2609" y="11825"/>
                    <a:pt x="2423" y="11538"/>
                    <a:pt x="2180" y="11323"/>
                  </a:cubicBezTo>
                  <a:cubicBezTo>
                    <a:pt x="3082" y="10363"/>
                    <a:pt x="3928" y="9360"/>
                    <a:pt x="4716" y="8299"/>
                  </a:cubicBezTo>
                  <a:cubicBezTo>
                    <a:pt x="5562" y="7138"/>
                    <a:pt x="6207" y="5877"/>
                    <a:pt x="6895" y="4616"/>
                  </a:cubicBezTo>
                  <a:cubicBezTo>
                    <a:pt x="7081" y="4472"/>
                    <a:pt x="7268" y="4329"/>
                    <a:pt x="7454" y="4200"/>
                  </a:cubicBezTo>
                  <a:cubicBezTo>
                    <a:pt x="7526" y="4143"/>
                    <a:pt x="7583" y="4100"/>
                    <a:pt x="7655" y="4057"/>
                  </a:cubicBezTo>
                  <a:lnTo>
                    <a:pt x="7655" y="4057"/>
                  </a:lnTo>
                  <a:cubicBezTo>
                    <a:pt x="7024" y="5905"/>
                    <a:pt x="6078" y="7611"/>
                    <a:pt x="5103" y="9302"/>
                  </a:cubicBezTo>
                  <a:cubicBezTo>
                    <a:pt x="4985" y="9236"/>
                    <a:pt x="4852" y="9204"/>
                    <a:pt x="4719" y="9204"/>
                  </a:cubicBezTo>
                  <a:cubicBezTo>
                    <a:pt x="4594" y="9204"/>
                    <a:pt x="4469" y="9232"/>
                    <a:pt x="4358" y="9288"/>
                  </a:cubicBezTo>
                  <a:cubicBezTo>
                    <a:pt x="4100" y="9446"/>
                    <a:pt x="4143" y="9689"/>
                    <a:pt x="4258" y="9919"/>
                  </a:cubicBezTo>
                  <a:cubicBezTo>
                    <a:pt x="4283" y="10278"/>
                    <a:pt x="4575" y="10541"/>
                    <a:pt x="4913" y="10541"/>
                  </a:cubicBezTo>
                  <a:cubicBezTo>
                    <a:pt x="4966" y="10541"/>
                    <a:pt x="5020" y="10534"/>
                    <a:pt x="5075" y="10521"/>
                  </a:cubicBezTo>
                  <a:cubicBezTo>
                    <a:pt x="5447" y="10420"/>
                    <a:pt x="5548" y="9976"/>
                    <a:pt x="5433" y="9661"/>
                  </a:cubicBezTo>
                  <a:cubicBezTo>
                    <a:pt x="5376" y="9517"/>
                    <a:pt x="5275" y="9403"/>
                    <a:pt x="5146" y="9331"/>
                  </a:cubicBezTo>
                  <a:cubicBezTo>
                    <a:pt x="6264" y="7711"/>
                    <a:pt x="7153" y="5948"/>
                    <a:pt x="7798" y="4085"/>
                  </a:cubicBezTo>
                  <a:lnTo>
                    <a:pt x="7798" y="4085"/>
                  </a:lnTo>
                  <a:cubicBezTo>
                    <a:pt x="8070" y="5891"/>
                    <a:pt x="8156" y="7955"/>
                    <a:pt x="7769" y="9747"/>
                  </a:cubicBezTo>
                  <a:cubicBezTo>
                    <a:pt x="7649" y="9676"/>
                    <a:pt x="7521" y="9641"/>
                    <a:pt x="7392" y="9641"/>
                  </a:cubicBezTo>
                  <a:cubicBezTo>
                    <a:pt x="7336" y="9641"/>
                    <a:pt x="7281" y="9648"/>
                    <a:pt x="7225" y="9661"/>
                  </a:cubicBezTo>
                  <a:cubicBezTo>
                    <a:pt x="6981" y="9718"/>
                    <a:pt x="6780" y="9847"/>
                    <a:pt x="6637" y="10033"/>
                  </a:cubicBezTo>
                  <a:cubicBezTo>
                    <a:pt x="6422" y="10420"/>
                    <a:pt x="6709" y="10922"/>
                    <a:pt x="7096" y="11051"/>
                  </a:cubicBezTo>
                  <a:cubicBezTo>
                    <a:pt x="7185" y="11081"/>
                    <a:pt x="7276" y="11095"/>
                    <a:pt x="7365" y="11095"/>
                  </a:cubicBezTo>
                  <a:cubicBezTo>
                    <a:pt x="7703" y="11095"/>
                    <a:pt x="8014" y="10889"/>
                    <a:pt x="8128" y="10549"/>
                  </a:cubicBezTo>
                  <a:cubicBezTo>
                    <a:pt x="8228" y="10291"/>
                    <a:pt x="8099" y="10019"/>
                    <a:pt x="7855" y="9904"/>
                  </a:cubicBezTo>
                  <a:cubicBezTo>
                    <a:pt x="8300" y="8027"/>
                    <a:pt x="8242" y="5819"/>
                    <a:pt x="7870" y="3913"/>
                  </a:cubicBezTo>
                  <a:cubicBezTo>
                    <a:pt x="7870" y="3913"/>
                    <a:pt x="7870" y="3899"/>
                    <a:pt x="7870" y="3899"/>
                  </a:cubicBezTo>
                  <a:cubicBezTo>
                    <a:pt x="9561" y="2695"/>
                    <a:pt x="11352" y="1591"/>
                    <a:pt x="12958" y="287"/>
                  </a:cubicBezTo>
                  <a:lnTo>
                    <a:pt x="130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 flipH="1">
              <a:off x="1698307" y="0"/>
              <a:ext cx="1336" cy="4827"/>
            </a:xfrm>
            <a:custGeom>
              <a:rect b="b" l="l" r="r" t="t"/>
              <a:pathLst>
                <a:path extrusionOk="0" h="159" w="44">
                  <a:moveTo>
                    <a:pt x="15" y="1"/>
                  </a:moveTo>
                  <a:cubicBezTo>
                    <a:pt x="15" y="58"/>
                    <a:pt x="15" y="116"/>
                    <a:pt x="1" y="159"/>
                  </a:cubicBezTo>
                  <a:cubicBezTo>
                    <a:pt x="15" y="116"/>
                    <a:pt x="44" y="58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 flipH="1">
              <a:off x="1695240" y="0"/>
              <a:ext cx="7863" cy="76204"/>
            </a:xfrm>
            <a:custGeom>
              <a:rect b="b" l="l" r="r" t="t"/>
              <a:pathLst>
                <a:path extrusionOk="0" h="2510" w="259">
                  <a:moveTo>
                    <a:pt x="215" y="1"/>
                  </a:moveTo>
                  <a:cubicBezTo>
                    <a:pt x="186" y="130"/>
                    <a:pt x="143" y="259"/>
                    <a:pt x="86" y="374"/>
                  </a:cubicBezTo>
                  <a:cubicBezTo>
                    <a:pt x="0" y="1090"/>
                    <a:pt x="0" y="1807"/>
                    <a:pt x="115" y="2509"/>
                  </a:cubicBezTo>
                  <a:cubicBezTo>
                    <a:pt x="72" y="1678"/>
                    <a:pt x="115" y="832"/>
                    <a:pt x="2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 flipH="1">
              <a:off x="1649730" y="75504"/>
              <a:ext cx="79938" cy="125144"/>
            </a:xfrm>
            <a:custGeom>
              <a:rect b="b" l="l" r="r" t="t"/>
              <a:pathLst>
                <a:path extrusionOk="0" h="4122" w="2633">
                  <a:moveTo>
                    <a:pt x="846" y="108"/>
                  </a:moveTo>
                  <a:cubicBezTo>
                    <a:pt x="861" y="137"/>
                    <a:pt x="875" y="151"/>
                    <a:pt x="904" y="151"/>
                  </a:cubicBezTo>
                  <a:cubicBezTo>
                    <a:pt x="998" y="134"/>
                    <a:pt x="1094" y="118"/>
                    <a:pt x="1189" y="118"/>
                  </a:cubicBezTo>
                  <a:cubicBezTo>
                    <a:pt x="1325" y="118"/>
                    <a:pt x="1459" y="150"/>
                    <a:pt x="1577" y="251"/>
                  </a:cubicBezTo>
                  <a:cubicBezTo>
                    <a:pt x="1706" y="366"/>
                    <a:pt x="1835" y="509"/>
                    <a:pt x="1936" y="653"/>
                  </a:cubicBezTo>
                  <a:cubicBezTo>
                    <a:pt x="2093" y="896"/>
                    <a:pt x="2179" y="1183"/>
                    <a:pt x="2208" y="1470"/>
                  </a:cubicBezTo>
                  <a:cubicBezTo>
                    <a:pt x="2151" y="1398"/>
                    <a:pt x="2093" y="1326"/>
                    <a:pt x="2022" y="1269"/>
                  </a:cubicBezTo>
                  <a:cubicBezTo>
                    <a:pt x="1936" y="1169"/>
                    <a:pt x="1850" y="1068"/>
                    <a:pt x="1749" y="982"/>
                  </a:cubicBezTo>
                  <a:cubicBezTo>
                    <a:pt x="1721" y="954"/>
                    <a:pt x="1692" y="925"/>
                    <a:pt x="1663" y="896"/>
                  </a:cubicBezTo>
                  <a:cubicBezTo>
                    <a:pt x="1652" y="889"/>
                    <a:pt x="1638" y="885"/>
                    <a:pt x="1625" y="885"/>
                  </a:cubicBezTo>
                  <a:cubicBezTo>
                    <a:pt x="1587" y="885"/>
                    <a:pt x="1549" y="912"/>
                    <a:pt x="1549" y="954"/>
                  </a:cubicBezTo>
                  <a:cubicBezTo>
                    <a:pt x="1563" y="1083"/>
                    <a:pt x="1577" y="1212"/>
                    <a:pt x="1592" y="1341"/>
                  </a:cubicBezTo>
                  <a:cubicBezTo>
                    <a:pt x="1506" y="1212"/>
                    <a:pt x="1434" y="1083"/>
                    <a:pt x="1377" y="954"/>
                  </a:cubicBezTo>
                  <a:cubicBezTo>
                    <a:pt x="1363" y="927"/>
                    <a:pt x="1337" y="912"/>
                    <a:pt x="1311" y="912"/>
                  </a:cubicBezTo>
                  <a:cubicBezTo>
                    <a:pt x="1283" y="912"/>
                    <a:pt x="1255" y="930"/>
                    <a:pt x="1248" y="968"/>
                  </a:cubicBezTo>
                  <a:cubicBezTo>
                    <a:pt x="1248" y="1154"/>
                    <a:pt x="1262" y="1341"/>
                    <a:pt x="1262" y="1527"/>
                  </a:cubicBezTo>
                  <a:cubicBezTo>
                    <a:pt x="1162" y="1355"/>
                    <a:pt x="1076" y="1169"/>
                    <a:pt x="1018" y="982"/>
                  </a:cubicBezTo>
                  <a:cubicBezTo>
                    <a:pt x="1018" y="947"/>
                    <a:pt x="993" y="929"/>
                    <a:pt x="968" y="929"/>
                  </a:cubicBezTo>
                  <a:cubicBezTo>
                    <a:pt x="943" y="929"/>
                    <a:pt x="918" y="947"/>
                    <a:pt x="918" y="982"/>
                  </a:cubicBezTo>
                  <a:cubicBezTo>
                    <a:pt x="875" y="1154"/>
                    <a:pt x="818" y="1326"/>
                    <a:pt x="760" y="1513"/>
                  </a:cubicBezTo>
                  <a:cubicBezTo>
                    <a:pt x="703" y="1326"/>
                    <a:pt x="660" y="1140"/>
                    <a:pt x="603" y="968"/>
                  </a:cubicBezTo>
                  <a:cubicBezTo>
                    <a:pt x="603" y="950"/>
                    <a:pt x="586" y="938"/>
                    <a:pt x="567" y="938"/>
                  </a:cubicBezTo>
                  <a:cubicBezTo>
                    <a:pt x="555" y="938"/>
                    <a:pt x="542" y="943"/>
                    <a:pt x="531" y="954"/>
                  </a:cubicBezTo>
                  <a:cubicBezTo>
                    <a:pt x="488" y="1025"/>
                    <a:pt x="445" y="1083"/>
                    <a:pt x="402" y="1154"/>
                  </a:cubicBezTo>
                  <a:cubicBezTo>
                    <a:pt x="373" y="1197"/>
                    <a:pt x="330" y="1255"/>
                    <a:pt x="302" y="1298"/>
                  </a:cubicBezTo>
                  <a:cubicBezTo>
                    <a:pt x="244" y="1384"/>
                    <a:pt x="187" y="1470"/>
                    <a:pt x="115" y="1541"/>
                  </a:cubicBezTo>
                  <a:cubicBezTo>
                    <a:pt x="114" y="1544"/>
                    <a:pt x="112" y="1545"/>
                    <a:pt x="111" y="1545"/>
                  </a:cubicBezTo>
                  <a:cubicBezTo>
                    <a:pt x="88" y="1545"/>
                    <a:pt x="101" y="1253"/>
                    <a:pt x="101" y="1226"/>
                  </a:cubicBezTo>
                  <a:cubicBezTo>
                    <a:pt x="115" y="1126"/>
                    <a:pt x="130" y="1025"/>
                    <a:pt x="144" y="925"/>
                  </a:cubicBezTo>
                  <a:cubicBezTo>
                    <a:pt x="201" y="538"/>
                    <a:pt x="474" y="223"/>
                    <a:pt x="846" y="108"/>
                  </a:cubicBezTo>
                  <a:close/>
                  <a:moveTo>
                    <a:pt x="545" y="1083"/>
                  </a:moveTo>
                  <a:cubicBezTo>
                    <a:pt x="588" y="1283"/>
                    <a:pt x="646" y="1484"/>
                    <a:pt x="717" y="1670"/>
                  </a:cubicBezTo>
                  <a:cubicBezTo>
                    <a:pt x="725" y="1692"/>
                    <a:pt x="742" y="1703"/>
                    <a:pt x="760" y="1703"/>
                  </a:cubicBezTo>
                  <a:cubicBezTo>
                    <a:pt x="778" y="1703"/>
                    <a:pt x="796" y="1692"/>
                    <a:pt x="803" y="1670"/>
                  </a:cubicBezTo>
                  <a:cubicBezTo>
                    <a:pt x="875" y="1527"/>
                    <a:pt x="932" y="1355"/>
                    <a:pt x="975" y="1197"/>
                  </a:cubicBezTo>
                  <a:cubicBezTo>
                    <a:pt x="1061" y="1398"/>
                    <a:pt x="1162" y="1599"/>
                    <a:pt x="1276" y="1785"/>
                  </a:cubicBezTo>
                  <a:cubicBezTo>
                    <a:pt x="1283" y="1812"/>
                    <a:pt x="1309" y="1826"/>
                    <a:pt x="1335" y="1826"/>
                  </a:cubicBezTo>
                  <a:cubicBezTo>
                    <a:pt x="1363" y="1826"/>
                    <a:pt x="1391" y="1809"/>
                    <a:pt x="1391" y="1771"/>
                  </a:cubicBezTo>
                  <a:cubicBezTo>
                    <a:pt x="1391" y="1599"/>
                    <a:pt x="1391" y="1412"/>
                    <a:pt x="1377" y="1226"/>
                  </a:cubicBezTo>
                  <a:lnTo>
                    <a:pt x="1377" y="1226"/>
                  </a:lnTo>
                  <a:cubicBezTo>
                    <a:pt x="1463" y="1355"/>
                    <a:pt x="1549" y="1484"/>
                    <a:pt x="1606" y="1627"/>
                  </a:cubicBezTo>
                  <a:cubicBezTo>
                    <a:pt x="1618" y="1651"/>
                    <a:pt x="1642" y="1663"/>
                    <a:pt x="1667" y="1663"/>
                  </a:cubicBezTo>
                  <a:cubicBezTo>
                    <a:pt x="1701" y="1663"/>
                    <a:pt x="1735" y="1640"/>
                    <a:pt x="1735" y="1599"/>
                  </a:cubicBezTo>
                  <a:cubicBezTo>
                    <a:pt x="1721" y="1427"/>
                    <a:pt x="1706" y="1269"/>
                    <a:pt x="1692" y="1097"/>
                  </a:cubicBezTo>
                  <a:lnTo>
                    <a:pt x="1692" y="1097"/>
                  </a:lnTo>
                  <a:cubicBezTo>
                    <a:pt x="1778" y="1169"/>
                    <a:pt x="1850" y="1255"/>
                    <a:pt x="1921" y="1341"/>
                  </a:cubicBezTo>
                  <a:cubicBezTo>
                    <a:pt x="1921" y="1355"/>
                    <a:pt x="1921" y="1355"/>
                    <a:pt x="1936" y="1369"/>
                  </a:cubicBezTo>
                  <a:cubicBezTo>
                    <a:pt x="2108" y="1756"/>
                    <a:pt x="2237" y="2158"/>
                    <a:pt x="2323" y="2573"/>
                  </a:cubicBezTo>
                  <a:cubicBezTo>
                    <a:pt x="2351" y="2774"/>
                    <a:pt x="2380" y="2960"/>
                    <a:pt x="2409" y="3161"/>
                  </a:cubicBezTo>
                  <a:cubicBezTo>
                    <a:pt x="2409" y="3173"/>
                    <a:pt x="2461" y="3572"/>
                    <a:pt x="2360" y="3572"/>
                  </a:cubicBezTo>
                  <a:cubicBezTo>
                    <a:pt x="2343" y="3572"/>
                    <a:pt x="2321" y="3561"/>
                    <a:pt x="2294" y="3534"/>
                  </a:cubicBezTo>
                  <a:cubicBezTo>
                    <a:pt x="1993" y="3233"/>
                    <a:pt x="1850" y="2846"/>
                    <a:pt x="1663" y="2473"/>
                  </a:cubicBezTo>
                  <a:cubicBezTo>
                    <a:pt x="1651" y="2449"/>
                    <a:pt x="1627" y="2438"/>
                    <a:pt x="1604" y="2438"/>
                  </a:cubicBezTo>
                  <a:cubicBezTo>
                    <a:pt x="1571" y="2438"/>
                    <a:pt x="1540" y="2460"/>
                    <a:pt x="1549" y="2502"/>
                  </a:cubicBezTo>
                  <a:cubicBezTo>
                    <a:pt x="1620" y="2917"/>
                    <a:pt x="1735" y="3491"/>
                    <a:pt x="1635" y="3906"/>
                  </a:cubicBezTo>
                  <a:cubicBezTo>
                    <a:pt x="1630" y="3931"/>
                    <a:pt x="1620" y="3941"/>
                    <a:pt x="1608" y="3941"/>
                  </a:cubicBezTo>
                  <a:cubicBezTo>
                    <a:pt x="1547" y="3941"/>
                    <a:pt x="1417" y="3698"/>
                    <a:pt x="1405" y="3663"/>
                  </a:cubicBezTo>
                  <a:cubicBezTo>
                    <a:pt x="1362" y="3562"/>
                    <a:pt x="1334" y="3462"/>
                    <a:pt x="1305" y="3347"/>
                  </a:cubicBezTo>
                  <a:cubicBezTo>
                    <a:pt x="1248" y="3118"/>
                    <a:pt x="1205" y="2874"/>
                    <a:pt x="1190" y="2631"/>
                  </a:cubicBezTo>
                  <a:cubicBezTo>
                    <a:pt x="1190" y="2593"/>
                    <a:pt x="1155" y="2571"/>
                    <a:pt x="1121" y="2571"/>
                  </a:cubicBezTo>
                  <a:cubicBezTo>
                    <a:pt x="1091" y="2571"/>
                    <a:pt x="1061" y="2590"/>
                    <a:pt x="1061" y="2631"/>
                  </a:cubicBezTo>
                  <a:lnTo>
                    <a:pt x="1061" y="2645"/>
                  </a:lnTo>
                  <a:cubicBezTo>
                    <a:pt x="1061" y="2831"/>
                    <a:pt x="1047" y="3003"/>
                    <a:pt x="1033" y="3175"/>
                  </a:cubicBezTo>
                  <a:cubicBezTo>
                    <a:pt x="1011" y="3314"/>
                    <a:pt x="880" y="3673"/>
                    <a:pt x="748" y="3673"/>
                  </a:cubicBezTo>
                  <a:cubicBezTo>
                    <a:pt x="703" y="3673"/>
                    <a:pt x="658" y="3630"/>
                    <a:pt x="617" y="3519"/>
                  </a:cubicBezTo>
                  <a:cubicBezTo>
                    <a:pt x="531" y="3290"/>
                    <a:pt x="474" y="3046"/>
                    <a:pt x="445" y="2803"/>
                  </a:cubicBezTo>
                  <a:cubicBezTo>
                    <a:pt x="373" y="2330"/>
                    <a:pt x="345" y="1842"/>
                    <a:pt x="388" y="1355"/>
                  </a:cubicBezTo>
                  <a:cubicBezTo>
                    <a:pt x="388" y="1341"/>
                    <a:pt x="388" y="1326"/>
                    <a:pt x="388" y="1312"/>
                  </a:cubicBezTo>
                  <a:cubicBezTo>
                    <a:pt x="445" y="1240"/>
                    <a:pt x="502" y="1169"/>
                    <a:pt x="545" y="1083"/>
                  </a:cubicBezTo>
                  <a:close/>
                  <a:moveTo>
                    <a:pt x="1204" y="0"/>
                  </a:moveTo>
                  <a:cubicBezTo>
                    <a:pt x="1137" y="0"/>
                    <a:pt x="1066" y="7"/>
                    <a:pt x="990" y="22"/>
                  </a:cubicBezTo>
                  <a:cubicBezTo>
                    <a:pt x="990" y="36"/>
                    <a:pt x="990" y="65"/>
                    <a:pt x="1004" y="79"/>
                  </a:cubicBezTo>
                  <a:lnTo>
                    <a:pt x="990" y="79"/>
                  </a:lnTo>
                  <a:cubicBezTo>
                    <a:pt x="990" y="65"/>
                    <a:pt x="990" y="36"/>
                    <a:pt x="990" y="22"/>
                  </a:cubicBezTo>
                  <a:lnTo>
                    <a:pt x="961" y="22"/>
                  </a:lnTo>
                  <a:cubicBezTo>
                    <a:pt x="187" y="79"/>
                    <a:pt x="1" y="939"/>
                    <a:pt x="44" y="1670"/>
                  </a:cubicBezTo>
                  <a:cubicBezTo>
                    <a:pt x="44" y="1688"/>
                    <a:pt x="60" y="1700"/>
                    <a:pt x="76" y="1700"/>
                  </a:cubicBezTo>
                  <a:cubicBezTo>
                    <a:pt x="86" y="1700"/>
                    <a:pt x="96" y="1696"/>
                    <a:pt x="101" y="1685"/>
                  </a:cubicBezTo>
                  <a:cubicBezTo>
                    <a:pt x="173" y="1613"/>
                    <a:pt x="230" y="1527"/>
                    <a:pt x="287" y="1441"/>
                  </a:cubicBezTo>
                  <a:lnTo>
                    <a:pt x="287" y="1441"/>
                  </a:lnTo>
                  <a:cubicBezTo>
                    <a:pt x="273" y="2000"/>
                    <a:pt x="330" y="2545"/>
                    <a:pt x="431" y="3089"/>
                  </a:cubicBezTo>
                  <a:cubicBezTo>
                    <a:pt x="459" y="3243"/>
                    <a:pt x="528" y="3778"/>
                    <a:pt x="744" y="3778"/>
                  </a:cubicBezTo>
                  <a:cubicBezTo>
                    <a:pt x="749" y="3778"/>
                    <a:pt x="755" y="3778"/>
                    <a:pt x="760" y="3777"/>
                  </a:cubicBezTo>
                  <a:cubicBezTo>
                    <a:pt x="990" y="3763"/>
                    <a:pt x="1090" y="3505"/>
                    <a:pt x="1133" y="3233"/>
                  </a:cubicBezTo>
                  <a:cubicBezTo>
                    <a:pt x="1176" y="3405"/>
                    <a:pt x="1219" y="3562"/>
                    <a:pt x="1291" y="3706"/>
                  </a:cubicBezTo>
                  <a:cubicBezTo>
                    <a:pt x="1347" y="3832"/>
                    <a:pt x="1444" y="4122"/>
                    <a:pt x="1622" y="4122"/>
                  </a:cubicBezTo>
                  <a:cubicBezTo>
                    <a:pt x="1626" y="4122"/>
                    <a:pt x="1630" y="4122"/>
                    <a:pt x="1635" y="4121"/>
                  </a:cubicBezTo>
                  <a:cubicBezTo>
                    <a:pt x="1878" y="4093"/>
                    <a:pt x="1821" y="3390"/>
                    <a:pt x="1749" y="2917"/>
                  </a:cubicBezTo>
                  <a:lnTo>
                    <a:pt x="1749" y="2917"/>
                  </a:lnTo>
                  <a:cubicBezTo>
                    <a:pt x="1807" y="3046"/>
                    <a:pt x="1878" y="3175"/>
                    <a:pt x="1950" y="3290"/>
                  </a:cubicBezTo>
                  <a:cubicBezTo>
                    <a:pt x="2036" y="3419"/>
                    <a:pt x="2179" y="3691"/>
                    <a:pt x="2366" y="3720"/>
                  </a:cubicBezTo>
                  <a:cubicBezTo>
                    <a:pt x="2374" y="3721"/>
                    <a:pt x="2381" y="3721"/>
                    <a:pt x="2389" y="3721"/>
                  </a:cubicBezTo>
                  <a:cubicBezTo>
                    <a:pt x="2633" y="3721"/>
                    <a:pt x="2552" y="3272"/>
                    <a:pt x="2538" y="3147"/>
                  </a:cubicBezTo>
                  <a:cubicBezTo>
                    <a:pt x="2466" y="2616"/>
                    <a:pt x="2351" y="2086"/>
                    <a:pt x="2165" y="1599"/>
                  </a:cubicBezTo>
                  <a:lnTo>
                    <a:pt x="2165" y="1599"/>
                  </a:lnTo>
                  <a:cubicBezTo>
                    <a:pt x="2194" y="1627"/>
                    <a:pt x="2222" y="1656"/>
                    <a:pt x="2251" y="1685"/>
                  </a:cubicBezTo>
                  <a:cubicBezTo>
                    <a:pt x="2262" y="1692"/>
                    <a:pt x="2276" y="1696"/>
                    <a:pt x="2290" y="1696"/>
                  </a:cubicBezTo>
                  <a:cubicBezTo>
                    <a:pt x="2327" y="1696"/>
                    <a:pt x="2366" y="1669"/>
                    <a:pt x="2366" y="1627"/>
                  </a:cubicBezTo>
                  <a:cubicBezTo>
                    <a:pt x="2351" y="1154"/>
                    <a:pt x="2179" y="710"/>
                    <a:pt x="1878" y="352"/>
                  </a:cubicBezTo>
                  <a:cubicBezTo>
                    <a:pt x="1662" y="112"/>
                    <a:pt x="1463" y="0"/>
                    <a:pt x="1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 flipH="1">
              <a:off x="1699157" y="76172"/>
              <a:ext cx="486" cy="1761"/>
            </a:xfrm>
            <a:custGeom>
              <a:rect b="b" l="l" r="r" t="t"/>
              <a:pathLst>
                <a:path extrusionOk="0" h="58" w="16">
                  <a:moveTo>
                    <a:pt x="1" y="0"/>
                  </a:moveTo>
                  <a:cubicBezTo>
                    <a:pt x="1" y="14"/>
                    <a:pt x="1" y="43"/>
                    <a:pt x="1" y="57"/>
                  </a:cubicBezTo>
                  <a:lnTo>
                    <a:pt x="15" y="57"/>
                  </a:lnTo>
                  <a:cubicBezTo>
                    <a:pt x="1" y="43"/>
                    <a:pt x="15" y="1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 flipH="1">
              <a:off x="2095584" y="42868"/>
              <a:ext cx="205416" cy="34641"/>
            </a:xfrm>
            <a:custGeom>
              <a:rect b="b" l="l" r="r" t="t"/>
              <a:pathLst>
                <a:path extrusionOk="0" h="1141" w="6766">
                  <a:moveTo>
                    <a:pt x="1989" y="637"/>
                  </a:moveTo>
                  <a:cubicBezTo>
                    <a:pt x="1985" y="637"/>
                    <a:pt x="1982" y="638"/>
                    <a:pt x="1979" y="639"/>
                  </a:cubicBezTo>
                  <a:cubicBezTo>
                    <a:pt x="1982" y="639"/>
                    <a:pt x="1986" y="638"/>
                    <a:pt x="1989" y="637"/>
                  </a:cubicBezTo>
                  <a:close/>
                  <a:moveTo>
                    <a:pt x="5823" y="1"/>
                  </a:moveTo>
                  <a:cubicBezTo>
                    <a:pt x="4843" y="1"/>
                    <a:pt x="3849" y="182"/>
                    <a:pt x="2896" y="323"/>
                  </a:cubicBezTo>
                  <a:cubicBezTo>
                    <a:pt x="2753" y="338"/>
                    <a:pt x="2610" y="381"/>
                    <a:pt x="2481" y="395"/>
                  </a:cubicBezTo>
                  <a:cubicBezTo>
                    <a:pt x="2538" y="463"/>
                    <a:pt x="2486" y="541"/>
                    <a:pt x="2419" y="541"/>
                  </a:cubicBezTo>
                  <a:cubicBezTo>
                    <a:pt x="2402" y="541"/>
                    <a:pt x="2383" y="536"/>
                    <a:pt x="2366" y="524"/>
                  </a:cubicBezTo>
                  <a:cubicBezTo>
                    <a:pt x="2309" y="495"/>
                    <a:pt x="2266" y="481"/>
                    <a:pt x="2208" y="452"/>
                  </a:cubicBezTo>
                  <a:cubicBezTo>
                    <a:pt x="1463" y="596"/>
                    <a:pt x="732" y="810"/>
                    <a:pt x="1" y="1068"/>
                  </a:cubicBezTo>
                  <a:cubicBezTo>
                    <a:pt x="15" y="1097"/>
                    <a:pt x="30" y="1111"/>
                    <a:pt x="44" y="1140"/>
                  </a:cubicBezTo>
                  <a:cubicBezTo>
                    <a:pt x="603" y="954"/>
                    <a:pt x="1191" y="810"/>
                    <a:pt x="1764" y="682"/>
                  </a:cubicBezTo>
                  <a:cubicBezTo>
                    <a:pt x="1836" y="639"/>
                    <a:pt x="1893" y="596"/>
                    <a:pt x="1965" y="553"/>
                  </a:cubicBezTo>
                  <a:cubicBezTo>
                    <a:pt x="1973" y="547"/>
                    <a:pt x="1981" y="545"/>
                    <a:pt x="1988" y="545"/>
                  </a:cubicBezTo>
                  <a:cubicBezTo>
                    <a:pt x="2021" y="545"/>
                    <a:pt x="2043" y="589"/>
                    <a:pt x="2008" y="624"/>
                  </a:cubicBezTo>
                  <a:cubicBezTo>
                    <a:pt x="2008" y="624"/>
                    <a:pt x="1999" y="633"/>
                    <a:pt x="1989" y="637"/>
                  </a:cubicBezTo>
                  <a:lnTo>
                    <a:pt x="1989" y="637"/>
                  </a:lnTo>
                  <a:cubicBezTo>
                    <a:pt x="3308" y="371"/>
                    <a:pt x="4657" y="238"/>
                    <a:pt x="6002" y="238"/>
                  </a:cubicBezTo>
                  <a:cubicBezTo>
                    <a:pt x="6247" y="238"/>
                    <a:pt x="6493" y="243"/>
                    <a:pt x="6737" y="252"/>
                  </a:cubicBezTo>
                  <a:cubicBezTo>
                    <a:pt x="6737" y="194"/>
                    <a:pt x="6752" y="123"/>
                    <a:pt x="6766" y="65"/>
                  </a:cubicBezTo>
                  <a:cubicBezTo>
                    <a:pt x="6454" y="20"/>
                    <a:pt x="6139" y="1"/>
                    <a:pt x="58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 flipH="1">
              <a:off x="2225676" y="25684"/>
              <a:ext cx="74443" cy="30937"/>
            </a:xfrm>
            <a:custGeom>
              <a:rect b="b" l="l" r="r" t="t"/>
              <a:pathLst>
                <a:path extrusionOk="0" h="1019" w="2452">
                  <a:moveTo>
                    <a:pt x="44" y="1"/>
                  </a:moveTo>
                  <a:cubicBezTo>
                    <a:pt x="29" y="29"/>
                    <a:pt x="15" y="58"/>
                    <a:pt x="1" y="72"/>
                  </a:cubicBezTo>
                  <a:cubicBezTo>
                    <a:pt x="760" y="316"/>
                    <a:pt x="1491" y="631"/>
                    <a:pt x="2179" y="1018"/>
                  </a:cubicBezTo>
                  <a:cubicBezTo>
                    <a:pt x="2265" y="990"/>
                    <a:pt x="2351" y="975"/>
                    <a:pt x="2452" y="961"/>
                  </a:cubicBezTo>
                  <a:cubicBezTo>
                    <a:pt x="2437" y="961"/>
                    <a:pt x="2437" y="947"/>
                    <a:pt x="2423" y="932"/>
                  </a:cubicBezTo>
                  <a:cubicBezTo>
                    <a:pt x="1663" y="517"/>
                    <a:pt x="875" y="20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 flipH="1">
              <a:off x="2223947" y="54829"/>
              <a:ext cx="10019" cy="4463"/>
            </a:xfrm>
            <a:custGeom>
              <a:rect b="b" l="l" r="r" t="t"/>
              <a:pathLst>
                <a:path extrusionOk="0" h="147" w="330">
                  <a:moveTo>
                    <a:pt x="273" y="1"/>
                  </a:moveTo>
                  <a:lnTo>
                    <a:pt x="273" y="1"/>
                  </a:lnTo>
                  <a:cubicBezTo>
                    <a:pt x="187" y="15"/>
                    <a:pt x="86" y="30"/>
                    <a:pt x="0" y="58"/>
                  </a:cubicBezTo>
                  <a:cubicBezTo>
                    <a:pt x="58" y="87"/>
                    <a:pt x="101" y="101"/>
                    <a:pt x="158" y="130"/>
                  </a:cubicBezTo>
                  <a:cubicBezTo>
                    <a:pt x="175" y="142"/>
                    <a:pt x="194" y="147"/>
                    <a:pt x="211" y="147"/>
                  </a:cubicBezTo>
                  <a:cubicBezTo>
                    <a:pt x="278" y="147"/>
                    <a:pt x="330" y="69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 flipH="1">
              <a:off x="2240917" y="62237"/>
              <a:ext cx="66154" cy="65729"/>
            </a:xfrm>
            <a:custGeom>
              <a:rect b="b" l="l" r="r" t="t"/>
              <a:pathLst>
                <a:path extrusionOk="0" h="2165" w="2179">
                  <a:moveTo>
                    <a:pt x="2179" y="1"/>
                  </a:moveTo>
                  <a:lnTo>
                    <a:pt x="2179" y="1"/>
                  </a:lnTo>
                  <a:cubicBezTo>
                    <a:pt x="2107" y="15"/>
                    <a:pt x="2036" y="29"/>
                    <a:pt x="1964" y="44"/>
                  </a:cubicBezTo>
                  <a:cubicBezTo>
                    <a:pt x="1190" y="602"/>
                    <a:pt x="531" y="1290"/>
                    <a:pt x="0" y="2079"/>
                  </a:cubicBezTo>
                  <a:cubicBezTo>
                    <a:pt x="29" y="2107"/>
                    <a:pt x="72" y="2136"/>
                    <a:pt x="101" y="2165"/>
                  </a:cubicBezTo>
                  <a:cubicBezTo>
                    <a:pt x="731" y="1376"/>
                    <a:pt x="1362" y="617"/>
                    <a:pt x="21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 flipH="1">
              <a:off x="2238975" y="59383"/>
              <a:ext cx="8501" cy="4190"/>
            </a:xfrm>
            <a:custGeom>
              <a:rect b="b" l="l" r="r" t="t"/>
              <a:pathLst>
                <a:path extrusionOk="0" h="138" w="280">
                  <a:moveTo>
                    <a:pt x="225" y="1"/>
                  </a:moveTo>
                  <a:cubicBezTo>
                    <a:pt x="218" y="1"/>
                    <a:pt x="210" y="3"/>
                    <a:pt x="202" y="9"/>
                  </a:cubicBezTo>
                  <a:cubicBezTo>
                    <a:pt x="130" y="52"/>
                    <a:pt x="73" y="95"/>
                    <a:pt x="1" y="138"/>
                  </a:cubicBezTo>
                  <a:cubicBezTo>
                    <a:pt x="73" y="123"/>
                    <a:pt x="144" y="109"/>
                    <a:pt x="216" y="95"/>
                  </a:cubicBezTo>
                  <a:cubicBezTo>
                    <a:pt x="230" y="95"/>
                    <a:pt x="245" y="80"/>
                    <a:pt x="245" y="80"/>
                  </a:cubicBezTo>
                  <a:cubicBezTo>
                    <a:pt x="280" y="45"/>
                    <a:pt x="258" y="1"/>
                    <a:pt x="2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 flipH="1">
              <a:off x="2299663" y="122622"/>
              <a:ext cx="38739" cy="29358"/>
            </a:xfrm>
            <a:custGeom>
              <a:rect b="b" l="l" r="r" t="t"/>
              <a:pathLst>
                <a:path extrusionOk="0" h="967" w="1276">
                  <a:moveTo>
                    <a:pt x="639" y="0"/>
                  </a:moveTo>
                  <a:cubicBezTo>
                    <a:pt x="612" y="0"/>
                    <a:pt x="586" y="1"/>
                    <a:pt x="559" y="4"/>
                  </a:cubicBezTo>
                  <a:cubicBezTo>
                    <a:pt x="287" y="32"/>
                    <a:pt x="72" y="247"/>
                    <a:pt x="43" y="505"/>
                  </a:cubicBezTo>
                  <a:cubicBezTo>
                    <a:pt x="43" y="505"/>
                    <a:pt x="29" y="505"/>
                    <a:pt x="29" y="491"/>
                  </a:cubicBezTo>
                  <a:cubicBezTo>
                    <a:pt x="25" y="487"/>
                    <a:pt x="21" y="485"/>
                    <a:pt x="17" y="485"/>
                  </a:cubicBezTo>
                  <a:cubicBezTo>
                    <a:pt x="8" y="485"/>
                    <a:pt x="0" y="495"/>
                    <a:pt x="0" y="505"/>
                  </a:cubicBezTo>
                  <a:cubicBezTo>
                    <a:pt x="15" y="520"/>
                    <a:pt x="29" y="548"/>
                    <a:pt x="43" y="563"/>
                  </a:cubicBezTo>
                  <a:cubicBezTo>
                    <a:pt x="29" y="606"/>
                    <a:pt x="29" y="649"/>
                    <a:pt x="29" y="692"/>
                  </a:cubicBezTo>
                  <a:cubicBezTo>
                    <a:pt x="29" y="754"/>
                    <a:pt x="384" y="966"/>
                    <a:pt x="637" y="966"/>
                  </a:cubicBezTo>
                  <a:cubicBezTo>
                    <a:pt x="676" y="966"/>
                    <a:pt x="713" y="961"/>
                    <a:pt x="746" y="950"/>
                  </a:cubicBezTo>
                  <a:cubicBezTo>
                    <a:pt x="1004" y="878"/>
                    <a:pt x="1276" y="634"/>
                    <a:pt x="1204" y="333"/>
                  </a:cubicBezTo>
                  <a:cubicBezTo>
                    <a:pt x="1190" y="276"/>
                    <a:pt x="1161" y="219"/>
                    <a:pt x="1133" y="176"/>
                  </a:cubicBezTo>
                  <a:cubicBezTo>
                    <a:pt x="975" y="362"/>
                    <a:pt x="832" y="548"/>
                    <a:pt x="688" y="735"/>
                  </a:cubicBezTo>
                  <a:cubicBezTo>
                    <a:pt x="682" y="741"/>
                    <a:pt x="673" y="744"/>
                    <a:pt x="665" y="744"/>
                  </a:cubicBezTo>
                  <a:cubicBezTo>
                    <a:pt x="638" y="744"/>
                    <a:pt x="609" y="714"/>
                    <a:pt x="631" y="692"/>
                  </a:cubicBezTo>
                  <a:cubicBezTo>
                    <a:pt x="760" y="491"/>
                    <a:pt x="889" y="290"/>
                    <a:pt x="1032" y="90"/>
                  </a:cubicBezTo>
                  <a:cubicBezTo>
                    <a:pt x="913" y="30"/>
                    <a:pt x="774" y="0"/>
                    <a:pt x="6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 flipH="1">
              <a:off x="2304005" y="125324"/>
              <a:ext cx="15575" cy="19916"/>
            </a:xfrm>
            <a:custGeom>
              <a:rect b="b" l="l" r="r" t="t"/>
              <a:pathLst>
                <a:path extrusionOk="0" h="656" w="513">
                  <a:moveTo>
                    <a:pt x="412" y="1"/>
                  </a:moveTo>
                  <a:cubicBezTo>
                    <a:pt x="269" y="201"/>
                    <a:pt x="140" y="402"/>
                    <a:pt x="11" y="603"/>
                  </a:cubicBezTo>
                  <a:cubicBezTo>
                    <a:pt x="0" y="625"/>
                    <a:pt x="23" y="655"/>
                    <a:pt x="47" y="655"/>
                  </a:cubicBezTo>
                  <a:cubicBezTo>
                    <a:pt x="54" y="655"/>
                    <a:pt x="62" y="652"/>
                    <a:pt x="68" y="646"/>
                  </a:cubicBezTo>
                  <a:cubicBezTo>
                    <a:pt x="212" y="459"/>
                    <a:pt x="355" y="273"/>
                    <a:pt x="513" y="87"/>
                  </a:cubicBezTo>
                  <a:cubicBezTo>
                    <a:pt x="484" y="58"/>
                    <a:pt x="441" y="29"/>
                    <a:pt x="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 flipH="1">
              <a:off x="2295959" y="59080"/>
              <a:ext cx="48971" cy="45327"/>
            </a:xfrm>
            <a:custGeom>
              <a:rect b="b" l="l" r="r" t="t"/>
              <a:pathLst>
                <a:path extrusionOk="0" h="1493" w="1613">
                  <a:moveTo>
                    <a:pt x="609" y="0"/>
                  </a:moveTo>
                  <a:cubicBezTo>
                    <a:pt x="171" y="0"/>
                    <a:pt x="14" y="552"/>
                    <a:pt x="0" y="907"/>
                  </a:cubicBezTo>
                  <a:cubicBezTo>
                    <a:pt x="172" y="1165"/>
                    <a:pt x="416" y="1366"/>
                    <a:pt x="717" y="1466"/>
                  </a:cubicBezTo>
                  <a:cubicBezTo>
                    <a:pt x="785" y="1484"/>
                    <a:pt x="856" y="1492"/>
                    <a:pt x="928" y="1492"/>
                  </a:cubicBezTo>
                  <a:cubicBezTo>
                    <a:pt x="1267" y="1492"/>
                    <a:pt x="1612" y="1297"/>
                    <a:pt x="1577" y="907"/>
                  </a:cubicBezTo>
                  <a:cubicBezTo>
                    <a:pt x="1563" y="792"/>
                    <a:pt x="1534" y="692"/>
                    <a:pt x="1491" y="606"/>
                  </a:cubicBezTo>
                  <a:cubicBezTo>
                    <a:pt x="1247" y="678"/>
                    <a:pt x="1004" y="764"/>
                    <a:pt x="774" y="850"/>
                  </a:cubicBezTo>
                  <a:cubicBezTo>
                    <a:pt x="731" y="850"/>
                    <a:pt x="717" y="807"/>
                    <a:pt x="746" y="792"/>
                  </a:cubicBezTo>
                  <a:cubicBezTo>
                    <a:pt x="975" y="706"/>
                    <a:pt x="1219" y="620"/>
                    <a:pt x="1448" y="534"/>
                  </a:cubicBezTo>
                  <a:cubicBezTo>
                    <a:pt x="1290" y="248"/>
                    <a:pt x="1004" y="47"/>
                    <a:pt x="674" y="4"/>
                  </a:cubicBezTo>
                  <a:cubicBezTo>
                    <a:pt x="652" y="2"/>
                    <a:pt x="630" y="0"/>
                    <a:pt x="6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 flipH="1">
              <a:off x="2299663" y="75292"/>
              <a:ext cx="23499" cy="9594"/>
            </a:xfrm>
            <a:custGeom>
              <a:rect b="b" l="l" r="r" t="t"/>
              <a:pathLst>
                <a:path extrusionOk="0" h="316" w="774">
                  <a:moveTo>
                    <a:pt x="731" y="0"/>
                  </a:moveTo>
                  <a:cubicBezTo>
                    <a:pt x="502" y="86"/>
                    <a:pt x="258" y="172"/>
                    <a:pt x="29" y="258"/>
                  </a:cubicBezTo>
                  <a:cubicBezTo>
                    <a:pt x="0" y="273"/>
                    <a:pt x="14" y="316"/>
                    <a:pt x="57" y="316"/>
                  </a:cubicBezTo>
                  <a:cubicBezTo>
                    <a:pt x="287" y="230"/>
                    <a:pt x="530" y="144"/>
                    <a:pt x="774" y="72"/>
                  </a:cubicBezTo>
                  <a:cubicBezTo>
                    <a:pt x="760" y="43"/>
                    <a:pt x="745" y="29"/>
                    <a:pt x="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 flipH="1">
              <a:off x="2296597" y="1639"/>
              <a:ext cx="39195" cy="37009"/>
            </a:xfrm>
            <a:custGeom>
              <a:rect b="b" l="l" r="r" t="t"/>
              <a:pathLst>
                <a:path extrusionOk="0" h="1219" w="1291">
                  <a:moveTo>
                    <a:pt x="714" y="0"/>
                  </a:moveTo>
                  <a:cubicBezTo>
                    <a:pt x="639" y="0"/>
                    <a:pt x="562" y="11"/>
                    <a:pt x="488" y="33"/>
                  </a:cubicBezTo>
                  <a:cubicBezTo>
                    <a:pt x="273" y="90"/>
                    <a:pt x="101" y="262"/>
                    <a:pt x="43" y="492"/>
                  </a:cubicBezTo>
                  <a:cubicBezTo>
                    <a:pt x="15" y="492"/>
                    <a:pt x="0" y="506"/>
                    <a:pt x="15" y="535"/>
                  </a:cubicBezTo>
                  <a:cubicBezTo>
                    <a:pt x="15" y="535"/>
                    <a:pt x="15" y="549"/>
                    <a:pt x="29" y="563"/>
                  </a:cubicBezTo>
                  <a:cubicBezTo>
                    <a:pt x="29" y="778"/>
                    <a:pt x="86" y="993"/>
                    <a:pt x="187" y="1180"/>
                  </a:cubicBezTo>
                  <a:cubicBezTo>
                    <a:pt x="210" y="1209"/>
                    <a:pt x="275" y="1219"/>
                    <a:pt x="356" y="1219"/>
                  </a:cubicBezTo>
                  <a:cubicBezTo>
                    <a:pt x="476" y="1219"/>
                    <a:pt x="629" y="1197"/>
                    <a:pt x="731" y="1180"/>
                  </a:cubicBezTo>
                  <a:cubicBezTo>
                    <a:pt x="918" y="1151"/>
                    <a:pt x="1075" y="1036"/>
                    <a:pt x="1176" y="864"/>
                  </a:cubicBezTo>
                  <a:cubicBezTo>
                    <a:pt x="961" y="807"/>
                    <a:pt x="760" y="735"/>
                    <a:pt x="545" y="678"/>
                  </a:cubicBezTo>
                  <a:cubicBezTo>
                    <a:pt x="531" y="678"/>
                    <a:pt x="531" y="649"/>
                    <a:pt x="545" y="649"/>
                  </a:cubicBezTo>
                  <a:cubicBezTo>
                    <a:pt x="774" y="692"/>
                    <a:pt x="989" y="735"/>
                    <a:pt x="1219" y="793"/>
                  </a:cubicBezTo>
                  <a:cubicBezTo>
                    <a:pt x="1262" y="692"/>
                    <a:pt x="1290" y="563"/>
                    <a:pt x="1276" y="449"/>
                  </a:cubicBezTo>
                  <a:cubicBezTo>
                    <a:pt x="1242" y="145"/>
                    <a:pt x="988" y="0"/>
                    <a:pt x="7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 flipH="1">
              <a:off x="2298783" y="21343"/>
              <a:ext cx="20918" cy="6558"/>
            </a:xfrm>
            <a:custGeom>
              <a:rect b="b" l="l" r="r" t="t"/>
              <a:pathLst>
                <a:path extrusionOk="0" h="216" w="689">
                  <a:moveTo>
                    <a:pt x="15" y="0"/>
                  </a:moveTo>
                  <a:cubicBezTo>
                    <a:pt x="1" y="0"/>
                    <a:pt x="1" y="29"/>
                    <a:pt x="15" y="29"/>
                  </a:cubicBezTo>
                  <a:cubicBezTo>
                    <a:pt x="230" y="86"/>
                    <a:pt x="431" y="158"/>
                    <a:pt x="646" y="215"/>
                  </a:cubicBezTo>
                  <a:cubicBezTo>
                    <a:pt x="660" y="201"/>
                    <a:pt x="674" y="172"/>
                    <a:pt x="689" y="144"/>
                  </a:cubicBezTo>
                  <a:cubicBezTo>
                    <a:pt x="459" y="86"/>
                    <a:pt x="244" y="43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 flipH="1">
              <a:off x="2082533" y="0"/>
              <a:ext cx="25260" cy="151041"/>
            </a:xfrm>
            <a:custGeom>
              <a:rect b="b" l="l" r="r" t="t"/>
              <a:pathLst>
                <a:path extrusionOk="0" h="4975" w="832">
                  <a:moveTo>
                    <a:pt x="216" y="2820"/>
                  </a:moveTo>
                  <a:lnTo>
                    <a:pt x="216" y="2820"/>
                  </a:lnTo>
                  <a:cubicBezTo>
                    <a:pt x="216" y="2822"/>
                    <a:pt x="216" y="2823"/>
                    <a:pt x="216" y="2824"/>
                  </a:cubicBezTo>
                  <a:cubicBezTo>
                    <a:pt x="216" y="2823"/>
                    <a:pt x="216" y="2822"/>
                    <a:pt x="216" y="2820"/>
                  </a:cubicBezTo>
                  <a:close/>
                  <a:moveTo>
                    <a:pt x="617" y="1"/>
                  </a:moveTo>
                  <a:cubicBezTo>
                    <a:pt x="545" y="488"/>
                    <a:pt x="474" y="976"/>
                    <a:pt x="402" y="1477"/>
                  </a:cubicBezTo>
                  <a:lnTo>
                    <a:pt x="431" y="1477"/>
                  </a:lnTo>
                  <a:cubicBezTo>
                    <a:pt x="555" y="1491"/>
                    <a:pt x="546" y="1664"/>
                    <a:pt x="430" y="1664"/>
                  </a:cubicBezTo>
                  <a:cubicBezTo>
                    <a:pt x="426" y="1664"/>
                    <a:pt x="421" y="1664"/>
                    <a:pt x="416" y="1664"/>
                  </a:cubicBezTo>
                  <a:lnTo>
                    <a:pt x="373" y="1664"/>
                  </a:lnTo>
                  <a:cubicBezTo>
                    <a:pt x="316" y="2063"/>
                    <a:pt x="259" y="2435"/>
                    <a:pt x="216" y="2820"/>
                  </a:cubicBezTo>
                  <a:lnTo>
                    <a:pt x="216" y="2820"/>
                  </a:lnTo>
                  <a:cubicBezTo>
                    <a:pt x="219" y="2810"/>
                    <a:pt x="231" y="2809"/>
                    <a:pt x="244" y="2796"/>
                  </a:cubicBezTo>
                  <a:cubicBezTo>
                    <a:pt x="257" y="2790"/>
                    <a:pt x="270" y="2788"/>
                    <a:pt x="282" y="2788"/>
                  </a:cubicBezTo>
                  <a:cubicBezTo>
                    <a:pt x="367" y="2788"/>
                    <a:pt x="434" y="2905"/>
                    <a:pt x="359" y="2968"/>
                  </a:cubicBezTo>
                  <a:cubicBezTo>
                    <a:pt x="302" y="3025"/>
                    <a:pt x="230" y="3068"/>
                    <a:pt x="173" y="3111"/>
                  </a:cubicBezTo>
                  <a:cubicBezTo>
                    <a:pt x="115" y="3570"/>
                    <a:pt x="58" y="4000"/>
                    <a:pt x="1" y="4401"/>
                  </a:cubicBezTo>
                  <a:cubicBezTo>
                    <a:pt x="44" y="4415"/>
                    <a:pt x="72" y="4458"/>
                    <a:pt x="44" y="4487"/>
                  </a:cubicBezTo>
                  <a:cubicBezTo>
                    <a:pt x="29" y="4501"/>
                    <a:pt x="15" y="4516"/>
                    <a:pt x="1" y="4530"/>
                  </a:cubicBezTo>
                  <a:cubicBezTo>
                    <a:pt x="87" y="4673"/>
                    <a:pt x="158" y="4831"/>
                    <a:pt x="244" y="4974"/>
                  </a:cubicBezTo>
                  <a:cubicBezTo>
                    <a:pt x="302" y="4286"/>
                    <a:pt x="373" y="3584"/>
                    <a:pt x="459" y="2882"/>
                  </a:cubicBezTo>
                  <a:cubicBezTo>
                    <a:pt x="416" y="2824"/>
                    <a:pt x="359" y="2767"/>
                    <a:pt x="316" y="2724"/>
                  </a:cubicBezTo>
                  <a:cubicBezTo>
                    <a:pt x="283" y="2681"/>
                    <a:pt x="317" y="2637"/>
                    <a:pt x="353" y="2637"/>
                  </a:cubicBezTo>
                  <a:cubicBezTo>
                    <a:pt x="365" y="2637"/>
                    <a:pt x="377" y="2642"/>
                    <a:pt x="388" y="2652"/>
                  </a:cubicBezTo>
                  <a:cubicBezTo>
                    <a:pt x="416" y="2681"/>
                    <a:pt x="445" y="2710"/>
                    <a:pt x="474" y="2738"/>
                  </a:cubicBezTo>
                  <a:cubicBezTo>
                    <a:pt x="588" y="1807"/>
                    <a:pt x="703" y="875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 flipH="1">
              <a:off x="2101235" y="140990"/>
              <a:ext cx="17002" cy="198038"/>
            </a:xfrm>
            <a:custGeom>
              <a:rect b="b" l="l" r="r" t="t"/>
              <a:pathLst>
                <a:path extrusionOk="0" h="6523" w="560">
                  <a:moveTo>
                    <a:pt x="316" y="1"/>
                  </a:moveTo>
                  <a:cubicBezTo>
                    <a:pt x="216" y="818"/>
                    <a:pt x="144" y="1506"/>
                    <a:pt x="115" y="1893"/>
                  </a:cubicBezTo>
                  <a:cubicBezTo>
                    <a:pt x="1" y="3441"/>
                    <a:pt x="44" y="4988"/>
                    <a:pt x="259" y="6508"/>
                  </a:cubicBezTo>
                  <a:cubicBezTo>
                    <a:pt x="273" y="6522"/>
                    <a:pt x="287" y="6522"/>
                    <a:pt x="287" y="6522"/>
                  </a:cubicBezTo>
                  <a:cubicBezTo>
                    <a:pt x="287" y="6508"/>
                    <a:pt x="302" y="6479"/>
                    <a:pt x="330" y="6479"/>
                  </a:cubicBezTo>
                  <a:cubicBezTo>
                    <a:pt x="244" y="4974"/>
                    <a:pt x="359" y="2853"/>
                    <a:pt x="560" y="617"/>
                  </a:cubicBezTo>
                  <a:cubicBezTo>
                    <a:pt x="488" y="416"/>
                    <a:pt x="402" y="20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 flipH="1">
              <a:off x="2094586" y="84612"/>
              <a:ext cx="7985" cy="9867"/>
            </a:xfrm>
            <a:custGeom>
              <a:rect b="b" l="l" r="r" t="t"/>
              <a:pathLst>
                <a:path extrusionOk="0" h="325" w="263">
                  <a:moveTo>
                    <a:pt x="110" y="1"/>
                  </a:moveTo>
                  <a:cubicBezTo>
                    <a:pt x="98" y="1"/>
                    <a:pt x="85" y="3"/>
                    <a:pt x="72" y="9"/>
                  </a:cubicBezTo>
                  <a:cubicBezTo>
                    <a:pt x="58" y="23"/>
                    <a:pt x="44" y="23"/>
                    <a:pt x="44" y="37"/>
                  </a:cubicBezTo>
                  <a:lnTo>
                    <a:pt x="1" y="324"/>
                  </a:lnTo>
                  <a:cubicBezTo>
                    <a:pt x="58" y="281"/>
                    <a:pt x="130" y="238"/>
                    <a:pt x="187" y="181"/>
                  </a:cubicBezTo>
                  <a:cubicBezTo>
                    <a:pt x="262" y="118"/>
                    <a:pt x="195" y="1"/>
                    <a:pt x="1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 flipH="1">
              <a:off x="2091338" y="44841"/>
              <a:ext cx="5131" cy="5708"/>
            </a:xfrm>
            <a:custGeom>
              <a:rect b="b" l="l" r="r" t="t"/>
              <a:pathLst>
                <a:path extrusionOk="0" h="188" w="169">
                  <a:moveTo>
                    <a:pt x="29" y="0"/>
                  </a:moveTo>
                  <a:cubicBezTo>
                    <a:pt x="15" y="58"/>
                    <a:pt x="0" y="129"/>
                    <a:pt x="0" y="187"/>
                  </a:cubicBezTo>
                  <a:lnTo>
                    <a:pt x="43" y="187"/>
                  </a:lnTo>
                  <a:cubicBezTo>
                    <a:pt x="48" y="187"/>
                    <a:pt x="52" y="187"/>
                    <a:pt x="56" y="187"/>
                  </a:cubicBezTo>
                  <a:cubicBezTo>
                    <a:pt x="159" y="187"/>
                    <a:pt x="168" y="14"/>
                    <a:pt x="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 flipH="1">
              <a:off x="2108188" y="137529"/>
              <a:ext cx="911" cy="3491"/>
            </a:xfrm>
            <a:custGeom>
              <a:rect b="b" l="l" r="r" t="t"/>
              <a:pathLst>
                <a:path extrusionOk="0" h="115" w="30">
                  <a:moveTo>
                    <a:pt x="29" y="0"/>
                  </a:moveTo>
                  <a:lnTo>
                    <a:pt x="29" y="0"/>
                  </a:lnTo>
                  <a:cubicBezTo>
                    <a:pt x="15" y="14"/>
                    <a:pt x="1" y="29"/>
                    <a:pt x="1" y="43"/>
                  </a:cubicBezTo>
                  <a:cubicBezTo>
                    <a:pt x="1" y="72"/>
                    <a:pt x="15" y="86"/>
                    <a:pt x="15" y="115"/>
                  </a:cubicBezTo>
                  <a:cubicBezTo>
                    <a:pt x="29" y="86"/>
                    <a:pt x="29" y="43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 flipH="1">
              <a:off x="2063376" y="151008"/>
              <a:ext cx="37889" cy="147094"/>
            </a:xfrm>
            <a:custGeom>
              <a:rect b="b" l="l" r="r" t="t"/>
              <a:pathLst>
                <a:path extrusionOk="0" h="4845" w="1248">
                  <a:moveTo>
                    <a:pt x="29" y="0"/>
                  </a:moveTo>
                  <a:cubicBezTo>
                    <a:pt x="15" y="101"/>
                    <a:pt x="1" y="187"/>
                    <a:pt x="1" y="287"/>
                  </a:cubicBezTo>
                  <a:cubicBezTo>
                    <a:pt x="517" y="1763"/>
                    <a:pt x="904" y="3297"/>
                    <a:pt x="1162" y="4845"/>
                  </a:cubicBezTo>
                  <a:cubicBezTo>
                    <a:pt x="1190" y="4845"/>
                    <a:pt x="1219" y="4845"/>
                    <a:pt x="1248" y="4830"/>
                  </a:cubicBezTo>
                  <a:cubicBezTo>
                    <a:pt x="1162" y="3168"/>
                    <a:pt x="746" y="152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 flipH="1">
              <a:off x="2109493" y="134462"/>
              <a:ext cx="1336" cy="911"/>
            </a:xfrm>
            <a:custGeom>
              <a:rect b="b" l="l" r="r" t="t"/>
              <a:pathLst>
                <a:path extrusionOk="0" h="30" w="44">
                  <a:moveTo>
                    <a:pt x="43" y="1"/>
                  </a:moveTo>
                  <a:cubicBezTo>
                    <a:pt x="15" y="1"/>
                    <a:pt x="0" y="1"/>
                    <a:pt x="15" y="29"/>
                  </a:cubicBezTo>
                  <a:cubicBezTo>
                    <a:pt x="15" y="15"/>
                    <a:pt x="29" y="15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 flipH="1">
              <a:off x="2100355" y="137529"/>
              <a:ext cx="8288" cy="22193"/>
            </a:xfrm>
            <a:custGeom>
              <a:rect b="b" l="l" r="r" t="t"/>
              <a:pathLst>
                <a:path extrusionOk="0" h="731" w="273">
                  <a:moveTo>
                    <a:pt x="14" y="0"/>
                  </a:moveTo>
                  <a:cubicBezTo>
                    <a:pt x="14" y="43"/>
                    <a:pt x="14" y="86"/>
                    <a:pt x="0" y="115"/>
                  </a:cubicBezTo>
                  <a:cubicBezTo>
                    <a:pt x="86" y="315"/>
                    <a:pt x="172" y="530"/>
                    <a:pt x="244" y="731"/>
                  </a:cubicBezTo>
                  <a:cubicBezTo>
                    <a:pt x="244" y="631"/>
                    <a:pt x="258" y="545"/>
                    <a:pt x="272" y="444"/>
                  </a:cubicBezTo>
                  <a:cubicBezTo>
                    <a:pt x="186" y="301"/>
                    <a:pt x="115" y="143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 flipH="1">
              <a:off x="1990695" y="83124"/>
              <a:ext cx="103163" cy="261976"/>
            </a:xfrm>
            <a:custGeom>
              <a:rect b="b" l="l" r="r" t="t"/>
              <a:pathLst>
                <a:path extrusionOk="0" h="8629" w="3398">
                  <a:moveTo>
                    <a:pt x="15" y="0"/>
                  </a:moveTo>
                  <a:cubicBezTo>
                    <a:pt x="15" y="43"/>
                    <a:pt x="0" y="101"/>
                    <a:pt x="0" y="144"/>
                  </a:cubicBezTo>
                  <a:cubicBezTo>
                    <a:pt x="2064" y="2437"/>
                    <a:pt x="2824" y="5647"/>
                    <a:pt x="3297" y="8629"/>
                  </a:cubicBezTo>
                  <a:cubicBezTo>
                    <a:pt x="3325" y="8614"/>
                    <a:pt x="3340" y="8614"/>
                    <a:pt x="3354" y="8600"/>
                  </a:cubicBezTo>
                  <a:cubicBezTo>
                    <a:pt x="3340" y="8571"/>
                    <a:pt x="3354" y="8543"/>
                    <a:pt x="3368" y="8528"/>
                  </a:cubicBezTo>
                  <a:lnTo>
                    <a:pt x="3397" y="8528"/>
                  </a:lnTo>
                  <a:cubicBezTo>
                    <a:pt x="3268" y="6966"/>
                    <a:pt x="2924" y="5433"/>
                    <a:pt x="2351" y="3985"/>
                  </a:cubicBezTo>
                  <a:cubicBezTo>
                    <a:pt x="1778" y="2580"/>
                    <a:pt x="1090" y="1104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 flipH="1">
              <a:off x="2093402" y="80058"/>
              <a:ext cx="5799" cy="7438"/>
            </a:xfrm>
            <a:custGeom>
              <a:rect b="b" l="l" r="r" t="t"/>
              <a:pathLst>
                <a:path extrusionOk="0" h="245" w="191">
                  <a:moveTo>
                    <a:pt x="70" y="0"/>
                  </a:moveTo>
                  <a:cubicBezTo>
                    <a:pt x="34" y="0"/>
                    <a:pt x="0" y="44"/>
                    <a:pt x="33" y="87"/>
                  </a:cubicBezTo>
                  <a:cubicBezTo>
                    <a:pt x="76" y="130"/>
                    <a:pt x="133" y="187"/>
                    <a:pt x="176" y="245"/>
                  </a:cubicBezTo>
                  <a:cubicBezTo>
                    <a:pt x="176" y="202"/>
                    <a:pt x="191" y="144"/>
                    <a:pt x="191" y="101"/>
                  </a:cubicBezTo>
                  <a:cubicBezTo>
                    <a:pt x="162" y="73"/>
                    <a:pt x="133" y="44"/>
                    <a:pt x="105" y="15"/>
                  </a:cubicBezTo>
                  <a:cubicBezTo>
                    <a:pt x="94" y="5"/>
                    <a:pt x="82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 flipH="1">
              <a:off x="2086449" y="334836"/>
              <a:ext cx="51369" cy="44842"/>
            </a:xfrm>
            <a:custGeom>
              <a:rect b="b" l="l" r="r" t="t"/>
              <a:pathLst>
                <a:path extrusionOk="0" h="1477" w="1692">
                  <a:moveTo>
                    <a:pt x="531" y="1"/>
                  </a:moveTo>
                  <a:cubicBezTo>
                    <a:pt x="399" y="1"/>
                    <a:pt x="276" y="60"/>
                    <a:pt x="187" y="223"/>
                  </a:cubicBezTo>
                  <a:cubicBezTo>
                    <a:pt x="1" y="624"/>
                    <a:pt x="130" y="1097"/>
                    <a:pt x="502" y="1355"/>
                  </a:cubicBezTo>
                  <a:cubicBezTo>
                    <a:pt x="623" y="1438"/>
                    <a:pt x="756" y="1477"/>
                    <a:pt x="887" y="1477"/>
                  </a:cubicBezTo>
                  <a:cubicBezTo>
                    <a:pt x="1163" y="1477"/>
                    <a:pt x="1428" y="1307"/>
                    <a:pt x="1534" y="1026"/>
                  </a:cubicBezTo>
                  <a:cubicBezTo>
                    <a:pt x="1692" y="567"/>
                    <a:pt x="1434" y="209"/>
                    <a:pt x="1004" y="80"/>
                  </a:cubicBezTo>
                  <a:cubicBezTo>
                    <a:pt x="990" y="80"/>
                    <a:pt x="975" y="80"/>
                    <a:pt x="975" y="94"/>
                  </a:cubicBezTo>
                  <a:cubicBezTo>
                    <a:pt x="975" y="309"/>
                    <a:pt x="1004" y="524"/>
                    <a:pt x="1018" y="725"/>
                  </a:cubicBezTo>
                  <a:cubicBezTo>
                    <a:pt x="1018" y="732"/>
                    <a:pt x="1011" y="735"/>
                    <a:pt x="1004" y="735"/>
                  </a:cubicBezTo>
                  <a:cubicBezTo>
                    <a:pt x="997" y="735"/>
                    <a:pt x="990" y="732"/>
                    <a:pt x="990" y="725"/>
                  </a:cubicBezTo>
                  <a:cubicBezTo>
                    <a:pt x="961" y="524"/>
                    <a:pt x="932" y="323"/>
                    <a:pt x="904" y="123"/>
                  </a:cubicBezTo>
                  <a:cubicBezTo>
                    <a:pt x="786" y="53"/>
                    <a:pt x="654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 flipH="1">
              <a:off x="2106882" y="337689"/>
              <a:ext cx="3522" cy="19491"/>
            </a:xfrm>
            <a:custGeom>
              <a:rect b="b" l="l" r="r" t="t"/>
              <a:pathLst>
                <a:path extrusionOk="0" h="642" w="116">
                  <a:moveTo>
                    <a:pt x="72" y="0"/>
                  </a:moveTo>
                  <a:cubicBezTo>
                    <a:pt x="44" y="0"/>
                    <a:pt x="29" y="29"/>
                    <a:pt x="29" y="43"/>
                  </a:cubicBezTo>
                  <a:cubicBezTo>
                    <a:pt x="29" y="43"/>
                    <a:pt x="15" y="43"/>
                    <a:pt x="1" y="29"/>
                  </a:cubicBezTo>
                  <a:lnTo>
                    <a:pt x="1" y="29"/>
                  </a:lnTo>
                  <a:cubicBezTo>
                    <a:pt x="29" y="229"/>
                    <a:pt x="58" y="430"/>
                    <a:pt x="87" y="631"/>
                  </a:cubicBezTo>
                  <a:cubicBezTo>
                    <a:pt x="87" y="638"/>
                    <a:pt x="94" y="641"/>
                    <a:pt x="101" y="641"/>
                  </a:cubicBezTo>
                  <a:cubicBezTo>
                    <a:pt x="108" y="641"/>
                    <a:pt x="115" y="638"/>
                    <a:pt x="115" y="631"/>
                  </a:cubicBezTo>
                  <a:cubicBezTo>
                    <a:pt x="101" y="430"/>
                    <a:pt x="72" y="215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 flipH="1">
              <a:off x="2039878" y="297645"/>
              <a:ext cx="43536" cy="40500"/>
            </a:xfrm>
            <a:custGeom>
              <a:rect b="b" l="l" r="r" t="t"/>
              <a:pathLst>
                <a:path extrusionOk="0" h="1334" w="1434">
                  <a:moveTo>
                    <a:pt x="660" y="0"/>
                  </a:moveTo>
                  <a:cubicBezTo>
                    <a:pt x="674" y="187"/>
                    <a:pt x="688" y="373"/>
                    <a:pt x="688" y="545"/>
                  </a:cubicBezTo>
                  <a:cubicBezTo>
                    <a:pt x="688" y="562"/>
                    <a:pt x="678" y="569"/>
                    <a:pt x="670" y="569"/>
                  </a:cubicBezTo>
                  <a:cubicBezTo>
                    <a:pt x="665" y="569"/>
                    <a:pt x="660" y="565"/>
                    <a:pt x="660" y="559"/>
                  </a:cubicBezTo>
                  <a:cubicBezTo>
                    <a:pt x="631" y="373"/>
                    <a:pt x="602" y="201"/>
                    <a:pt x="574" y="15"/>
                  </a:cubicBezTo>
                  <a:cubicBezTo>
                    <a:pt x="287" y="58"/>
                    <a:pt x="15" y="230"/>
                    <a:pt x="0" y="559"/>
                  </a:cubicBezTo>
                  <a:cubicBezTo>
                    <a:pt x="29" y="774"/>
                    <a:pt x="129" y="989"/>
                    <a:pt x="316" y="1118"/>
                  </a:cubicBezTo>
                  <a:cubicBezTo>
                    <a:pt x="416" y="1233"/>
                    <a:pt x="559" y="1305"/>
                    <a:pt x="703" y="1333"/>
                  </a:cubicBezTo>
                  <a:cubicBezTo>
                    <a:pt x="817" y="1333"/>
                    <a:pt x="932" y="1319"/>
                    <a:pt x="1032" y="1262"/>
                  </a:cubicBezTo>
                  <a:cubicBezTo>
                    <a:pt x="1190" y="1161"/>
                    <a:pt x="1305" y="989"/>
                    <a:pt x="1333" y="803"/>
                  </a:cubicBezTo>
                  <a:cubicBezTo>
                    <a:pt x="1434" y="430"/>
                    <a:pt x="1190" y="58"/>
                    <a:pt x="803" y="15"/>
                  </a:cubicBezTo>
                  <a:cubicBezTo>
                    <a:pt x="760" y="0"/>
                    <a:pt x="703" y="0"/>
                    <a:pt x="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 flipH="1">
              <a:off x="2062497" y="297645"/>
              <a:ext cx="3522" cy="17275"/>
            </a:xfrm>
            <a:custGeom>
              <a:rect b="b" l="l" r="r" t="t"/>
              <a:pathLst>
                <a:path extrusionOk="0" h="569" w="116">
                  <a:moveTo>
                    <a:pt x="87" y="0"/>
                  </a:moveTo>
                  <a:cubicBezTo>
                    <a:pt x="58" y="15"/>
                    <a:pt x="29" y="15"/>
                    <a:pt x="1" y="15"/>
                  </a:cubicBezTo>
                  <a:cubicBezTo>
                    <a:pt x="29" y="201"/>
                    <a:pt x="58" y="373"/>
                    <a:pt x="87" y="559"/>
                  </a:cubicBezTo>
                  <a:cubicBezTo>
                    <a:pt x="87" y="565"/>
                    <a:pt x="92" y="569"/>
                    <a:pt x="97" y="569"/>
                  </a:cubicBezTo>
                  <a:cubicBezTo>
                    <a:pt x="105" y="569"/>
                    <a:pt x="115" y="562"/>
                    <a:pt x="115" y="545"/>
                  </a:cubicBezTo>
                  <a:cubicBezTo>
                    <a:pt x="115" y="373"/>
                    <a:pt x="101" y="187"/>
                    <a:pt x="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 flipH="1">
              <a:off x="1950409" y="339511"/>
              <a:ext cx="69919" cy="51096"/>
            </a:xfrm>
            <a:custGeom>
              <a:rect b="b" l="l" r="r" t="t"/>
              <a:pathLst>
                <a:path extrusionOk="0" h="1683" w="2303">
                  <a:moveTo>
                    <a:pt x="1300" y="1"/>
                  </a:moveTo>
                  <a:cubicBezTo>
                    <a:pt x="1199" y="1"/>
                    <a:pt x="1090" y="26"/>
                    <a:pt x="975" y="83"/>
                  </a:cubicBezTo>
                  <a:cubicBezTo>
                    <a:pt x="989" y="313"/>
                    <a:pt x="1004" y="542"/>
                    <a:pt x="1018" y="757"/>
                  </a:cubicBezTo>
                  <a:cubicBezTo>
                    <a:pt x="1018" y="781"/>
                    <a:pt x="1005" y="791"/>
                    <a:pt x="993" y="791"/>
                  </a:cubicBezTo>
                  <a:cubicBezTo>
                    <a:pt x="984" y="791"/>
                    <a:pt x="975" y="784"/>
                    <a:pt x="975" y="771"/>
                  </a:cubicBezTo>
                  <a:cubicBezTo>
                    <a:pt x="932" y="571"/>
                    <a:pt x="903" y="384"/>
                    <a:pt x="875" y="184"/>
                  </a:cubicBezTo>
                  <a:cubicBezTo>
                    <a:pt x="488" y="356"/>
                    <a:pt x="1" y="642"/>
                    <a:pt x="259" y="1101"/>
                  </a:cubicBezTo>
                  <a:cubicBezTo>
                    <a:pt x="440" y="1424"/>
                    <a:pt x="849" y="1683"/>
                    <a:pt x="1240" y="1683"/>
                  </a:cubicBezTo>
                  <a:cubicBezTo>
                    <a:pt x="1405" y="1683"/>
                    <a:pt x="1566" y="1637"/>
                    <a:pt x="1706" y="1531"/>
                  </a:cubicBezTo>
                  <a:cubicBezTo>
                    <a:pt x="2303" y="1084"/>
                    <a:pt x="1962" y="1"/>
                    <a:pt x="1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 flipH="1">
              <a:off x="1989392" y="342031"/>
              <a:ext cx="4402" cy="21525"/>
            </a:xfrm>
            <a:custGeom>
              <a:rect b="b" l="l" r="r" t="t"/>
              <a:pathLst>
                <a:path extrusionOk="0" h="709" w="145">
                  <a:moveTo>
                    <a:pt x="72" y="0"/>
                  </a:moveTo>
                  <a:cubicBezTo>
                    <a:pt x="58" y="15"/>
                    <a:pt x="44" y="43"/>
                    <a:pt x="58" y="72"/>
                  </a:cubicBezTo>
                  <a:cubicBezTo>
                    <a:pt x="44" y="86"/>
                    <a:pt x="29" y="86"/>
                    <a:pt x="1" y="101"/>
                  </a:cubicBezTo>
                  <a:cubicBezTo>
                    <a:pt x="29" y="301"/>
                    <a:pt x="58" y="488"/>
                    <a:pt x="101" y="688"/>
                  </a:cubicBezTo>
                  <a:cubicBezTo>
                    <a:pt x="101" y="701"/>
                    <a:pt x="110" y="708"/>
                    <a:pt x="119" y="708"/>
                  </a:cubicBezTo>
                  <a:cubicBezTo>
                    <a:pt x="131" y="708"/>
                    <a:pt x="144" y="698"/>
                    <a:pt x="144" y="674"/>
                  </a:cubicBezTo>
                  <a:cubicBezTo>
                    <a:pt x="130" y="459"/>
                    <a:pt x="115" y="230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 flipH="1">
              <a:off x="2118023" y="173626"/>
              <a:ext cx="51551" cy="38800"/>
            </a:xfrm>
            <a:custGeom>
              <a:rect b="b" l="l" r="r" t="t"/>
              <a:pathLst>
                <a:path extrusionOk="0" h="1278" w="1698">
                  <a:moveTo>
                    <a:pt x="774" y="1"/>
                  </a:moveTo>
                  <a:cubicBezTo>
                    <a:pt x="387" y="29"/>
                    <a:pt x="0" y="330"/>
                    <a:pt x="86" y="760"/>
                  </a:cubicBezTo>
                  <a:cubicBezTo>
                    <a:pt x="129" y="1018"/>
                    <a:pt x="416" y="1133"/>
                    <a:pt x="674" y="1190"/>
                  </a:cubicBezTo>
                  <a:cubicBezTo>
                    <a:pt x="688" y="1205"/>
                    <a:pt x="703" y="1219"/>
                    <a:pt x="717" y="1219"/>
                  </a:cubicBezTo>
                  <a:cubicBezTo>
                    <a:pt x="820" y="1257"/>
                    <a:pt x="938" y="1278"/>
                    <a:pt x="1056" y="1278"/>
                  </a:cubicBezTo>
                  <a:cubicBezTo>
                    <a:pt x="1382" y="1278"/>
                    <a:pt x="1698" y="1117"/>
                    <a:pt x="1634" y="717"/>
                  </a:cubicBezTo>
                  <a:cubicBezTo>
                    <a:pt x="1591" y="402"/>
                    <a:pt x="1362" y="130"/>
                    <a:pt x="1061" y="44"/>
                  </a:cubicBezTo>
                  <a:cubicBezTo>
                    <a:pt x="1004" y="173"/>
                    <a:pt x="932" y="302"/>
                    <a:pt x="875" y="431"/>
                  </a:cubicBezTo>
                  <a:cubicBezTo>
                    <a:pt x="875" y="442"/>
                    <a:pt x="868" y="446"/>
                    <a:pt x="862" y="446"/>
                  </a:cubicBezTo>
                  <a:cubicBezTo>
                    <a:pt x="850" y="446"/>
                    <a:pt x="837" y="434"/>
                    <a:pt x="846" y="416"/>
                  </a:cubicBezTo>
                  <a:cubicBezTo>
                    <a:pt x="889" y="287"/>
                    <a:pt x="946" y="158"/>
                    <a:pt x="1004" y="29"/>
                  </a:cubicBezTo>
                  <a:cubicBezTo>
                    <a:pt x="932" y="1"/>
                    <a:pt x="846" y="1"/>
                    <a:pt x="7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2"/>
            <p:cNvSpPr/>
            <p:nvPr/>
          </p:nvSpPr>
          <p:spPr>
            <a:xfrm flipH="1">
              <a:off x="2107763" y="133703"/>
              <a:ext cx="1761" cy="3400"/>
            </a:xfrm>
            <a:custGeom>
              <a:rect b="b" l="l" r="r" t="t"/>
              <a:pathLst>
                <a:path extrusionOk="0" h="112" w="58">
                  <a:moveTo>
                    <a:pt x="49" y="1"/>
                  </a:moveTo>
                  <a:cubicBezTo>
                    <a:pt x="43" y="1"/>
                    <a:pt x="36" y="4"/>
                    <a:pt x="29" y="11"/>
                  </a:cubicBezTo>
                  <a:cubicBezTo>
                    <a:pt x="15" y="11"/>
                    <a:pt x="15" y="26"/>
                    <a:pt x="0" y="26"/>
                  </a:cubicBezTo>
                  <a:cubicBezTo>
                    <a:pt x="0" y="26"/>
                    <a:pt x="0" y="26"/>
                    <a:pt x="15" y="40"/>
                  </a:cubicBezTo>
                  <a:cubicBezTo>
                    <a:pt x="29" y="54"/>
                    <a:pt x="43" y="83"/>
                    <a:pt x="58" y="112"/>
                  </a:cubicBezTo>
                  <a:cubicBezTo>
                    <a:pt x="58" y="83"/>
                    <a:pt x="58" y="40"/>
                    <a:pt x="58" y="11"/>
                  </a:cubicBezTo>
                  <a:cubicBezTo>
                    <a:pt x="58" y="4"/>
                    <a:pt x="54" y="1"/>
                    <a:pt x="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2"/>
            <p:cNvSpPr/>
            <p:nvPr/>
          </p:nvSpPr>
          <p:spPr>
            <a:xfrm flipH="1">
              <a:off x="2109492" y="135343"/>
              <a:ext cx="29631" cy="39620"/>
            </a:xfrm>
            <a:custGeom>
              <a:rect b="b" l="l" r="r" t="t"/>
              <a:pathLst>
                <a:path extrusionOk="0" h="1305" w="976">
                  <a:moveTo>
                    <a:pt x="932" y="0"/>
                  </a:moveTo>
                  <a:cubicBezTo>
                    <a:pt x="933" y="3"/>
                    <a:pt x="934" y="5"/>
                    <a:pt x="935" y="8"/>
                  </a:cubicBezTo>
                  <a:lnTo>
                    <a:pt x="935" y="8"/>
                  </a:lnTo>
                  <a:cubicBezTo>
                    <a:pt x="939" y="5"/>
                    <a:pt x="943" y="3"/>
                    <a:pt x="947" y="0"/>
                  </a:cubicBezTo>
                  <a:close/>
                  <a:moveTo>
                    <a:pt x="935" y="8"/>
                  </a:moveTo>
                  <a:cubicBezTo>
                    <a:pt x="668" y="179"/>
                    <a:pt x="457" y="420"/>
                    <a:pt x="316" y="688"/>
                  </a:cubicBezTo>
                  <a:cubicBezTo>
                    <a:pt x="201" y="875"/>
                    <a:pt x="87" y="1075"/>
                    <a:pt x="1" y="1290"/>
                  </a:cubicBezTo>
                  <a:cubicBezTo>
                    <a:pt x="15" y="1290"/>
                    <a:pt x="44" y="1290"/>
                    <a:pt x="58" y="1305"/>
                  </a:cubicBezTo>
                  <a:cubicBezTo>
                    <a:pt x="158" y="1104"/>
                    <a:pt x="259" y="918"/>
                    <a:pt x="388" y="746"/>
                  </a:cubicBezTo>
                  <a:cubicBezTo>
                    <a:pt x="574" y="516"/>
                    <a:pt x="775" y="316"/>
                    <a:pt x="975" y="115"/>
                  </a:cubicBezTo>
                  <a:cubicBezTo>
                    <a:pt x="962" y="75"/>
                    <a:pt x="948" y="47"/>
                    <a:pt x="935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 flipH="1">
              <a:off x="2105577" y="134037"/>
              <a:ext cx="2216" cy="3522"/>
            </a:xfrm>
            <a:custGeom>
              <a:rect b="b" l="l" r="r" t="t"/>
              <a:pathLst>
                <a:path extrusionOk="0" h="116" w="73">
                  <a:moveTo>
                    <a:pt x="1" y="0"/>
                  </a:moveTo>
                  <a:cubicBezTo>
                    <a:pt x="1" y="29"/>
                    <a:pt x="1" y="72"/>
                    <a:pt x="1" y="101"/>
                  </a:cubicBezTo>
                  <a:cubicBezTo>
                    <a:pt x="1" y="101"/>
                    <a:pt x="1" y="115"/>
                    <a:pt x="1" y="115"/>
                  </a:cubicBezTo>
                  <a:cubicBezTo>
                    <a:pt x="15" y="101"/>
                    <a:pt x="29" y="86"/>
                    <a:pt x="44" y="72"/>
                  </a:cubicBezTo>
                  <a:cubicBezTo>
                    <a:pt x="72" y="43"/>
                    <a:pt x="44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 flipH="1">
              <a:off x="2107763" y="134462"/>
              <a:ext cx="3066" cy="4402"/>
            </a:xfrm>
            <a:custGeom>
              <a:rect b="b" l="l" r="r" t="t"/>
              <a:pathLst>
                <a:path extrusionOk="0" h="145" w="101">
                  <a:moveTo>
                    <a:pt x="43" y="1"/>
                  </a:moveTo>
                  <a:cubicBezTo>
                    <a:pt x="29" y="15"/>
                    <a:pt x="15" y="15"/>
                    <a:pt x="15" y="15"/>
                  </a:cubicBezTo>
                  <a:cubicBezTo>
                    <a:pt x="15" y="29"/>
                    <a:pt x="0" y="29"/>
                    <a:pt x="0" y="29"/>
                  </a:cubicBezTo>
                  <a:cubicBezTo>
                    <a:pt x="15" y="72"/>
                    <a:pt x="29" y="101"/>
                    <a:pt x="58" y="144"/>
                  </a:cubicBezTo>
                  <a:cubicBezTo>
                    <a:pt x="58" y="130"/>
                    <a:pt x="72" y="115"/>
                    <a:pt x="86" y="101"/>
                  </a:cubicBezTo>
                  <a:lnTo>
                    <a:pt x="101" y="87"/>
                  </a:lnTo>
                  <a:cubicBezTo>
                    <a:pt x="72" y="58"/>
                    <a:pt x="72" y="29"/>
                    <a:pt x="58" y="15"/>
                  </a:cubicBezTo>
                  <a:cubicBezTo>
                    <a:pt x="43" y="1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 flipH="1">
              <a:off x="2107763" y="137073"/>
              <a:ext cx="455" cy="486"/>
            </a:xfrm>
            <a:custGeom>
              <a:rect b="b" l="l" r="r" t="t"/>
              <a:pathLst>
                <a:path extrusionOk="0" h="16" w="15">
                  <a:moveTo>
                    <a:pt x="15" y="1"/>
                  </a:moveTo>
                  <a:lnTo>
                    <a:pt x="0" y="15"/>
                  </a:lnTo>
                  <a:lnTo>
                    <a:pt x="15" y="15"/>
                  </a:lnTo>
                  <a:cubicBezTo>
                    <a:pt x="15" y="15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 flipH="1">
              <a:off x="2137332" y="174507"/>
              <a:ext cx="6831" cy="12690"/>
            </a:xfrm>
            <a:custGeom>
              <a:rect b="b" l="l" r="r" t="t"/>
              <a:pathLst>
                <a:path extrusionOk="0" h="418" w="225">
                  <a:moveTo>
                    <a:pt x="167" y="0"/>
                  </a:moveTo>
                  <a:cubicBezTo>
                    <a:pt x="109" y="129"/>
                    <a:pt x="52" y="258"/>
                    <a:pt x="9" y="387"/>
                  </a:cubicBezTo>
                  <a:cubicBezTo>
                    <a:pt x="0" y="405"/>
                    <a:pt x="13" y="417"/>
                    <a:pt x="25" y="417"/>
                  </a:cubicBezTo>
                  <a:cubicBezTo>
                    <a:pt x="31" y="417"/>
                    <a:pt x="38" y="413"/>
                    <a:pt x="38" y="402"/>
                  </a:cubicBezTo>
                  <a:cubicBezTo>
                    <a:pt x="95" y="273"/>
                    <a:pt x="152" y="144"/>
                    <a:pt x="224" y="15"/>
                  </a:cubicBezTo>
                  <a:cubicBezTo>
                    <a:pt x="210" y="0"/>
                    <a:pt x="181" y="0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 flipH="1">
              <a:off x="667017" y="0"/>
              <a:ext cx="622714" cy="808426"/>
            </a:xfrm>
            <a:custGeom>
              <a:rect b="b" l="l" r="r" t="t"/>
              <a:pathLst>
                <a:path extrusionOk="0" h="26628" w="20511">
                  <a:moveTo>
                    <a:pt x="16741" y="11109"/>
                  </a:moveTo>
                  <a:cubicBezTo>
                    <a:pt x="17572" y="11109"/>
                    <a:pt x="18375" y="11438"/>
                    <a:pt x="18948" y="12026"/>
                  </a:cubicBezTo>
                  <a:cubicBezTo>
                    <a:pt x="20023" y="13130"/>
                    <a:pt x="20252" y="14921"/>
                    <a:pt x="20309" y="16440"/>
                  </a:cubicBezTo>
                  <a:cubicBezTo>
                    <a:pt x="19836" y="15681"/>
                    <a:pt x="18761" y="15208"/>
                    <a:pt x="18059" y="14792"/>
                  </a:cubicBezTo>
                  <a:cubicBezTo>
                    <a:pt x="17357" y="14391"/>
                    <a:pt x="16612" y="14061"/>
                    <a:pt x="15909" y="13646"/>
                  </a:cubicBezTo>
                  <a:cubicBezTo>
                    <a:pt x="15365" y="13316"/>
                    <a:pt x="14619" y="12757"/>
                    <a:pt x="14390" y="12112"/>
                  </a:cubicBezTo>
                  <a:cubicBezTo>
                    <a:pt x="14834" y="11324"/>
                    <a:pt x="15924" y="11109"/>
                    <a:pt x="16741" y="11109"/>
                  </a:cubicBezTo>
                  <a:close/>
                  <a:moveTo>
                    <a:pt x="11534" y="16970"/>
                  </a:moveTo>
                  <a:cubicBezTo>
                    <a:pt x="11812" y="16970"/>
                    <a:pt x="12092" y="16999"/>
                    <a:pt x="12369" y="17057"/>
                  </a:cubicBezTo>
                  <a:cubicBezTo>
                    <a:pt x="12856" y="17171"/>
                    <a:pt x="13186" y="17544"/>
                    <a:pt x="13458" y="17931"/>
                  </a:cubicBezTo>
                  <a:cubicBezTo>
                    <a:pt x="12383" y="19637"/>
                    <a:pt x="10463" y="20382"/>
                    <a:pt x="8542" y="20683"/>
                  </a:cubicBezTo>
                  <a:cubicBezTo>
                    <a:pt x="7152" y="20898"/>
                    <a:pt x="5059" y="20898"/>
                    <a:pt x="3970" y="22001"/>
                  </a:cubicBezTo>
                  <a:lnTo>
                    <a:pt x="3970" y="22001"/>
                  </a:lnTo>
                  <a:cubicBezTo>
                    <a:pt x="4658" y="20454"/>
                    <a:pt x="5819" y="19178"/>
                    <a:pt x="7281" y="18361"/>
                  </a:cubicBezTo>
                  <a:cubicBezTo>
                    <a:pt x="8299" y="17788"/>
                    <a:pt x="9388" y="17358"/>
                    <a:pt x="10535" y="17100"/>
                  </a:cubicBezTo>
                  <a:cubicBezTo>
                    <a:pt x="10858" y="17013"/>
                    <a:pt x="11194" y="16970"/>
                    <a:pt x="11534" y="16970"/>
                  </a:cubicBezTo>
                  <a:close/>
                  <a:moveTo>
                    <a:pt x="10337" y="23017"/>
                  </a:moveTo>
                  <a:cubicBezTo>
                    <a:pt x="10333" y="23021"/>
                    <a:pt x="10330" y="23023"/>
                    <a:pt x="10330" y="23023"/>
                  </a:cubicBezTo>
                  <a:cubicBezTo>
                    <a:pt x="10330" y="23023"/>
                    <a:pt x="10331" y="23022"/>
                    <a:pt x="10334" y="23019"/>
                  </a:cubicBezTo>
                  <a:lnTo>
                    <a:pt x="10337" y="23017"/>
                  </a:lnTo>
                  <a:close/>
                  <a:moveTo>
                    <a:pt x="10406" y="22861"/>
                  </a:moveTo>
                  <a:cubicBezTo>
                    <a:pt x="9560" y="23521"/>
                    <a:pt x="8643" y="24094"/>
                    <a:pt x="7682" y="24581"/>
                  </a:cubicBezTo>
                  <a:cubicBezTo>
                    <a:pt x="6622" y="25155"/>
                    <a:pt x="5489" y="25585"/>
                    <a:pt x="4314" y="25843"/>
                  </a:cubicBezTo>
                  <a:cubicBezTo>
                    <a:pt x="5575" y="25241"/>
                    <a:pt x="6908" y="24796"/>
                    <a:pt x="8127" y="24080"/>
                  </a:cubicBezTo>
                  <a:cubicBezTo>
                    <a:pt x="8194" y="24039"/>
                    <a:pt x="8160" y="23935"/>
                    <a:pt x="8084" y="23935"/>
                  </a:cubicBezTo>
                  <a:cubicBezTo>
                    <a:pt x="8079" y="23935"/>
                    <a:pt x="8074" y="23935"/>
                    <a:pt x="8069" y="23936"/>
                  </a:cubicBezTo>
                  <a:lnTo>
                    <a:pt x="8069" y="23922"/>
                  </a:lnTo>
                  <a:cubicBezTo>
                    <a:pt x="7453" y="23994"/>
                    <a:pt x="6851" y="24137"/>
                    <a:pt x="6220" y="24151"/>
                  </a:cubicBezTo>
                  <a:cubicBezTo>
                    <a:pt x="6607" y="23994"/>
                    <a:pt x="7009" y="23893"/>
                    <a:pt x="7410" y="23850"/>
                  </a:cubicBezTo>
                  <a:cubicBezTo>
                    <a:pt x="8041" y="23750"/>
                    <a:pt x="8643" y="23521"/>
                    <a:pt x="9288" y="23492"/>
                  </a:cubicBezTo>
                  <a:cubicBezTo>
                    <a:pt x="9402" y="23492"/>
                    <a:pt x="9417" y="23306"/>
                    <a:pt x="9288" y="23291"/>
                  </a:cubicBezTo>
                  <a:cubicBezTo>
                    <a:pt x="9173" y="23286"/>
                    <a:pt x="9058" y="23283"/>
                    <a:pt x="8944" y="23283"/>
                  </a:cubicBezTo>
                  <a:cubicBezTo>
                    <a:pt x="8484" y="23283"/>
                    <a:pt x="8023" y="23320"/>
                    <a:pt x="7553" y="23320"/>
                  </a:cubicBezTo>
                  <a:cubicBezTo>
                    <a:pt x="8471" y="22976"/>
                    <a:pt x="9474" y="23076"/>
                    <a:pt x="10406" y="22861"/>
                  </a:cubicBezTo>
                  <a:close/>
                  <a:moveTo>
                    <a:pt x="9501" y="22061"/>
                  </a:moveTo>
                  <a:cubicBezTo>
                    <a:pt x="10009" y="22061"/>
                    <a:pt x="10519" y="22132"/>
                    <a:pt x="11022" y="22288"/>
                  </a:cubicBezTo>
                  <a:cubicBezTo>
                    <a:pt x="10950" y="22374"/>
                    <a:pt x="10879" y="22460"/>
                    <a:pt x="10807" y="22532"/>
                  </a:cubicBezTo>
                  <a:lnTo>
                    <a:pt x="10793" y="22532"/>
                  </a:lnTo>
                  <a:cubicBezTo>
                    <a:pt x="10764" y="22560"/>
                    <a:pt x="10735" y="22589"/>
                    <a:pt x="10707" y="22618"/>
                  </a:cubicBezTo>
                  <a:cubicBezTo>
                    <a:pt x="9517" y="22990"/>
                    <a:pt x="8227" y="22704"/>
                    <a:pt x="7095" y="23320"/>
                  </a:cubicBezTo>
                  <a:cubicBezTo>
                    <a:pt x="7009" y="23363"/>
                    <a:pt x="7037" y="23492"/>
                    <a:pt x="7123" y="23492"/>
                  </a:cubicBezTo>
                  <a:cubicBezTo>
                    <a:pt x="7269" y="23504"/>
                    <a:pt x="7414" y="23509"/>
                    <a:pt x="7558" y="23509"/>
                  </a:cubicBezTo>
                  <a:cubicBezTo>
                    <a:pt x="7756" y="23509"/>
                    <a:pt x="7951" y="23500"/>
                    <a:pt x="8141" y="23492"/>
                  </a:cubicBezTo>
                  <a:lnTo>
                    <a:pt x="8141" y="23492"/>
                  </a:lnTo>
                  <a:cubicBezTo>
                    <a:pt x="7883" y="23564"/>
                    <a:pt x="7639" y="23621"/>
                    <a:pt x="7367" y="23678"/>
                  </a:cubicBezTo>
                  <a:cubicBezTo>
                    <a:pt x="6851" y="23764"/>
                    <a:pt x="6306" y="23836"/>
                    <a:pt x="5876" y="24166"/>
                  </a:cubicBezTo>
                  <a:cubicBezTo>
                    <a:pt x="5805" y="24209"/>
                    <a:pt x="5862" y="24309"/>
                    <a:pt x="5919" y="24309"/>
                  </a:cubicBezTo>
                  <a:cubicBezTo>
                    <a:pt x="6002" y="24315"/>
                    <a:pt x="6083" y="24317"/>
                    <a:pt x="6165" y="24317"/>
                  </a:cubicBezTo>
                  <a:cubicBezTo>
                    <a:pt x="6678" y="24317"/>
                    <a:pt x="7173" y="24211"/>
                    <a:pt x="7668" y="24137"/>
                  </a:cubicBezTo>
                  <a:lnTo>
                    <a:pt x="7668" y="24137"/>
                  </a:lnTo>
                  <a:cubicBezTo>
                    <a:pt x="6392" y="24811"/>
                    <a:pt x="5002" y="25269"/>
                    <a:pt x="3712" y="25943"/>
                  </a:cubicBezTo>
                  <a:cubicBezTo>
                    <a:pt x="3631" y="25997"/>
                    <a:pt x="3678" y="26116"/>
                    <a:pt x="3756" y="26116"/>
                  </a:cubicBezTo>
                  <a:cubicBezTo>
                    <a:pt x="3761" y="26116"/>
                    <a:pt x="3765" y="26116"/>
                    <a:pt x="3770" y="26115"/>
                  </a:cubicBezTo>
                  <a:cubicBezTo>
                    <a:pt x="5131" y="25929"/>
                    <a:pt x="6378" y="25398"/>
                    <a:pt x="7582" y="24768"/>
                  </a:cubicBezTo>
                  <a:cubicBezTo>
                    <a:pt x="8561" y="24271"/>
                    <a:pt x="9540" y="23718"/>
                    <a:pt x="10366" y="22998"/>
                  </a:cubicBezTo>
                  <a:lnTo>
                    <a:pt x="10366" y="22998"/>
                  </a:lnTo>
                  <a:lnTo>
                    <a:pt x="10664" y="22804"/>
                  </a:lnTo>
                  <a:cubicBezTo>
                    <a:pt x="10664" y="22804"/>
                    <a:pt x="10678" y="22790"/>
                    <a:pt x="10678" y="22790"/>
                  </a:cubicBezTo>
                  <a:cubicBezTo>
                    <a:pt x="10707" y="22775"/>
                    <a:pt x="10735" y="22775"/>
                    <a:pt x="10750" y="22761"/>
                  </a:cubicBezTo>
                  <a:cubicBezTo>
                    <a:pt x="10807" y="22747"/>
                    <a:pt x="10821" y="22704"/>
                    <a:pt x="10807" y="22661"/>
                  </a:cubicBezTo>
                  <a:cubicBezTo>
                    <a:pt x="10907" y="22560"/>
                    <a:pt x="10993" y="22460"/>
                    <a:pt x="11079" y="22360"/>
                  </a:cubicBezTo>
                  <a:lnTo>
                    <a:pt x="11079" y="22360"/>
                  </a:lnTo>
                  <a:cubicBezTo>
                    <a:pt x="11781" y="23463"/>
                    <a:pt x="10879" y="24438"/>
                    <a:pt x="9947" y="24983"/>
                  </a:cubicBezTo>
                  <a:cubicBezTo>
                    <a:pt x="9044" y="25527"/>
                    <a:pt x="7969" y="25800"/>
                    <a:pt x="6951" y="26029"/>
                  </a:cubicBezTo>
                  <a:cubicBezTo>
                    <a:pt x="5802" y="26273"/>
                    <a:pt x="4626" y="26357"/>
                    <a:pt x="3445" y="26357"/>
                  </a:cubicBezTo>
                  <a:cubicBezTo>
                    <a:pt x="2478" y="26357"/>
                    <a:pt x="1507" y="26301"/>
                    <a:pt x="545" y="26230"/>
                  </a:cubicBezTo>
                  <a:cubicBezTo>
                    <a:pt x="1304" y="26029"/>
                    <a:pt x="2021" y="25742"/>
                    <a:pt x="2695" y="25341"/>
                  </a:cubicBezTo>
                  <a:cubicBezTo>
                    <a:pt x="3440" y="24897"/>
                    <a:pt x="4114" y="24323"/>
                    <a:pt x="4816" y="23822"/>
                  </a:cubicBezTo>
                  <a:cubicBezTo>
                    <a:pt x="6158" y="22831"/>
                    <a:pt x="7821" y="22061"/>
                    <a:pt x="9501" y="22061"/>
                  </a:cubicBezTo>
                  <a:close/>
                  <a:moveTo>
                    <a:pt x="14161" y="16913"/>
                  </a:moveTo>
                  <a:cubicBezTo>
                    <a:pt x="15078" y="17458"/>
                    <a:pt x="16024" y="18117"/>
                    <a:pt x="16483" y="19106"/>
                  </a:cubicBezTo>
                  <a:cubicBezTo>
                    <a:pt x="16913" y="20024"/>
                    <a:pt x="16655" y="21141"/>
                    <a:pt x="16425" y="22073"/>
                  </a:cubicBezTo>
                  <a:cubicBezTo>
                    <a:pt x="16053" y="23535"/>
                    <a:pt x="15594" y="24968"/>
                    <a:pt x="15049" y="26373"/>
                  </a:cubicBezTo>
                  <a:cubicBezTo>
                    <a:pt x="14232" y="25011"/>
                    <a:pt x="13516" y="23578"/>
                    <a:pt x="13315" y="21987"/>
                  </a:cubicBezTo>
                  <a:cubicBezTo>
                    <a:pt x="13200" y="21041"/>
                    <a:pt x="13372" y="20167"/>
                    <a:pt x="13602" y="19264"/>
                  </a:cubicBezTo>
                  <a:cubicBezTo>
                    <a:pt x="13802" y="18504"/>
                    <a:pt x="14103" y="17702"/>
                    <a:pt x="14161" y="16913"/>
                  </a:cubicBezTo>
                  <a:close/>
                  <a:moveTo>
                    <a:pt x="9718" y="1"/>
                  </a:moveTo>
                  <a:cubicBezTo>
                    <a:pt x="11624" y="2581"/>
                    <a:pt x="12957" y="5533"/>
                    <a:pt x="13630" y="8672"/>
                  </a:cubicBezTo>
                  <a:cubicBezTo>
                    <a:pt x="14161" y="11066"/>
                    <a:pt x="14490" y="13703"/>
                    <a:pt x="14046" y="16139"/>
                  </a:cubicBezTo>
                  <a:cubicBezTo>
                    <a:pt x="13946" y="16698"/>
                    <a:pt x="13802" y="17243"/>
                    <a:pt x="13616" y="17773"/>
                  </a:cubicBezTo>
                  <a:cubicBezTo>
                    <a:pt x="13616" y="17763"/>
                    <a:pt x="13609" y="17753"/>
                    <a:pt x="13595" y="17753"/>
                  </a:cubicBezTo>
                  <a:cubicBezTo>
                    <a:pt x="13589" y="17753"/>
                    <a:pt x="13581" y="17755"/>
                    <a:pt x="13573" y="17759"/>
                  </a:cubicBezTo>
                  <a:cubicBezTo>
                    <a:pt x="13075" y="17064"/>
                    <a:pt x="12445" y="16777"/>
                    <a:pt x="11606" y="16777"/>
                  </a:cubicBezTo>
                  <a:cubicBezTo>
                    <a:pt x="11528" y="16777"/>
                    <a:pt x="11448" y="16779"/>
                    <a:pt x="11366" y="16784"/>
                  </a:cubicBezTo>
                  <a:cubicBezTo>
                    <a:pt x="10119" y="16842"/>
                    <a:pt x="8800" y="17372"/>
                    <a:pt x="7697" y="17917"/>
                  </a:cubicBezTo>
                  <a:cubicBezTo>
                    <a:pt x="5690" y="18906"/>
                    <a:pt x="4257" y="20454"/>
                    <a:pt x="3555" y="22575"/>
                  </a:cubicBezTo>
                  <a:cubicBezTo>
                    <a:pt x="3537" y="22646"/>
                    <a:pt x="3590" y="22695"/>
                    <a:pt x="3644" y="22695"/>
                  </a:cubicBezTo>
                  <a:cubicBezTo>
                    <a:pt x="3677" y="22695"/>
                    <a:pt x="3710" y="22676"/>
                    <a:pt x="3727" y="22632"/>
                  </a:cubicBezTo>
                  <a:cubicBezTo>
                    <a:pt x="4243" y="21600"/>
                    <a:pt x="5590" y="21299"/>
                    <a:pt x="6636" y="21098"/>
                  </a:cubicBezTo>
                  <a:cubicBezTo>
                    <a:pt x="7682" y="20898"/>
                    <a:pt x="8757" y="20840"/>
                    <a:pt x="9804" y="20554"/>
                  </a:cubicBezTo>
                  <a:cubicBezTo>
                    <a:pt x="11294" y="20153"/>
                    <a:pt x="12713" y="19350"/>
                    <a:pt x="13501" y="18003"/>
                  </a:cubicBezTo>
                  <a:cubicBezTo>
                    <a:pt x="13516" y="18017"/>
                    <a:pt x="13530" y="18017"/>
                    <a:pt x="13544" y="18031"/>
                  </a:cubicBezTo>
                  <a:cubicBezTo>
                    <a:pt x="12985" y="19579"/>
                    <a:pt x="12140" y="21012"/>
                    <a:pt x="11051" y="22245"/>
                  </a:cubicBezTo>
                  <a:cubicBezTo>
                    <a:pt x="10522" y="22027"/>
                    <a:pt x="9969" y="21933"/>
                    <a:pt x="9411" y="21933"/>
                  </a:cubicBezTo>
                  <a:cubicBezTo>
                    <a:pt x="8062" y="21933"/>
                    <a:pt x="6682" y="22483"/>
                    <a:pt x="5547" y="23162"/>
                  </a:cubicBezTo>
                  <a:cubicBezTo>
                    <a:pt x="4758" y="23635"/>
                    <a:pt x="4042" y="24237"/>
                    <a:pt x="3297" y="24782"/>
                  </a:cubicBezTo>
                  <a:cubicBezTo>
                    <a:pt x="2322" y="25456"/>
                    <a:pt x="1233" y="25943"/>
                    <a:pt x="86" y="26201"/>
                  </a:cubicBezTo>
                  <a:cubicBezTo>
                    <a:pt x="0" y="26215"/>
                    <a:pt x="0" y="26330"/>
                    <a:pt x="86" y="26344"/>
                  </a:cubicBezTo>
                  <a:cubicBezTo>
                    <a:pt x="1149" y="26431"/>
                    <a:pt x="2209" y="26495"/>
                    <a:pt x="3265" y="26495"/>
                  </a:cubicBezTo>
                  <a:cubicBezTo>
                    <a:pt x="4816" y="26495"/>
                    <a:pt x="6357" y="26358"/>
                    <a:pt x="7883" y="25957"/>
                  </a:cubicBezTo>
                  <a:cubicBezTo>
                    <a:pt x="8929" y="25685"/>
                    <a:pt x="9961" y="25284"/>
                    <a:pt x="10793" y="24581"/>
                  </a:cubicBezTo>
                  <a:cubicBezTo>
                    <a:pt x="11481" y="24008"/>
                    <a:pt x="11724" y="23048"/>
                    <a:pt x="11223" y="22274"/>
                  </a:cubicBezTo>
                  <a:cubicBezTo>
                    <a:pt x="11223" y="22259"/>
                    <a:pt x="11208" y="22245"/>
                    <a:pt x="11194" y="22245"/>
                  </a:cubicBezTo>
                  <a:cubicBezTo>
                    <a:pt x="12555" y="20740"/>
                    <a:pt x="13516" y="18920"/>
                    <a:pt x="14003" y="16956"/>
                  </a:cubicBezTo>
                  <a:lnTo>
                    <a:pt x="14003" y="16956"/>
                  </a:lnTo>
                  <a:cubicBezTo>
                    <a:pt x="13946" y="17831"/>
                    <a:pt x="13602" y="18748"/>
                    <a:pt x="13401" y="19594"/>
                  </a:cubicBezTo>
                  <a:cubicBezTo>
                    <a:pt x="13186" y="20382"/>
                    <a:pt x="13129" y="21199"/>
                    <a:pt x="13200" y="22001"/>
                  </a:cubicBezTo>
                  <a:cubicBezTo>
                    <a:pt x="13358" y="23621"/>
                    <a:pt x="14146" y="25112"/>
                    <a:pt x="15021" y="26445"/>
                  </a:cubicBezTo>
                  <a:cubicBezTo>
                    <a:pt x="15021" y="26459"/>
                    <a:pt x="15006" y="26473"/>
                    <a:pt x="15006" y="26488"/>
                  </a:cubicBezTo>
                  <a:cubicBezTo>
                    <a:pt x="14979" y="26569"/>
                    <a:pt x="15043" y="26627"/>
                    <a:pt x="15108" y="26627"/>
                  </a:cubicBezTo>
                  <a:cubicBezTo>
                    <a:pt x="15147" y="26627"/>
                    <a:pt x="15186" y="26607"/>
                    <a:pt x="15207" y="26559"/>
                  </a:cubicBezTo>
                  <a:cubicBezTo>
                    <a:pt x="15780" y="24983"/>
                    <a:pt x="16368" y="23392"/>
                    <a:pt x="16712" y="21743"/>
                  </a:cubicBezTo>
                  <a:cubicBezTo>
                    <a:pt x="16913" y="20783"/>
                    <a:pt x="17056" y="19823"/>
                    <a:pt x="16612" y="18891"/>
                  </a:cubicBezTo>
                  <a:cubicBezTo>
                    <a:pt x="16139" y="17874"/>
                    <a:pt x="15078" y="17243"/>
                    <a:pt x="14132" y="16727"/>
                  </a:cubicBezTo>
                  <a:lnTo>
                    <a:pt x="14075" y="16727"/>
                  </a:lnTo>
                  <a:cubicBezTo>
                    <a:pt x="14075" y="16698"/>
                    <a:pt x="14089" y="16684"/>
                    <a:pt x="14089" y="16670"/>
                  </a:cubicBezTo>
                  <a:cubicBezTo>
                    <a:pt x="14404" y="15279"/>
                    <a:pt x="14505" y="13846"/>
                    <a:pt x="14376" y="12442"/>
                  </a:cubicBezTo>
                  <a:lnTo>
                    <a:pt x="14376" y="12442"/>
                  </a:lnTo>
                  <a:cubicBezTo>
                    <a:pt x="14734" y="13273"/>
                    <a:pt x="15924" y="13904"/>
                    <a:pt x="16597" y="14248"/>
                  </a:cubicBezTo>
                  <a:cubicBezTo>
                    <a:pt x="17386" y="14649"/>
                    <a:pt x="18145" y="15079"/>
                    <a:pt x="18876" y="15552"/>
                  </a:cubicBezTo>
                  <a:cubicBezTo>
                    <a:pt x="19435" y="15896"/>
                    <a:pt x="20109" y="16268"/>
                    <a:pt x="20309" y="16942"/>
                  </a:cubicBezTo>
                  <a:cubicBezTo>
                    <a:pt x="20324" y="16985"/>
                    <a:pt x="20374" y="17010"/>
                    <a:pt x="20421" y="17010"/>
                  </a:cubicBezTo>
                  <a:cubicBezTo>
                    <a:pt x="20467" y="17010"/>
                    <a:pt x="20510" y="16985"/>
                    <a:pt x="20510" y="16928"/>
                  </a:cubicBezTo>
                  <a:cubicBezTo>
                    <a:pt x="20424" y="15050"/>
                    <a:pt x="20266" y="12757"/>
                    <a:pt x="18633" y="11524"/>
                  </a:cubicBezTo>
                  <a:cubicBezTo>
                    <a:pt x="18063" y="11091"/>
                    <a:pt x="17343" y="10925"/>
                    <a:pt x="16640" y="10925"/>
                  </a:cubicBezTo>
                  <a:cubicBezTo>
                    <a:pt x="16529" y="10925"/>
                    <a:pt x="16419" y="10929"/>
                    <a:pt x="16311" y="10937"/>
                  </a:cubicBezTo>
                  <a:cubicBezTo>
                    <a:pt x="15580" y="10994"/>
                    <a:pt x="14748" y="11266"/>
                    <a:pt x="14333" y="11883"/>
                  </a:cubicBezTo>
                  <a:cubicBezTo>
                    <a:pt x="14232" y="10894"/>
                    <a:pt x="14075" y="9919"/>
                    <a:pt x="13888" y="8959"/>
                  </a:cubicBezTo>
                  <a:cubicBezTo>
                    <a:pt x="13272" y="5720"/>
                    <a:pt x="11953" y="2667"/>
                    <a:pt x="10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 flipH="1">
              <a:off x="890531" y="543375"/>
              <a:ext cx="236201" cy="90625"/>
            </a:xfrm>
            <a:custGeom>
              <a:rect b="b" l="l" r="r" t="t"/>
              <a:pathLst>
                <a:path extrusionOk="0" h="2985" w="7780">
                  <a:moveTo>
                    <a:pt x="5022" y="176"/>
                  </a:moveTo>
                  <a:cubicBezTo>
                    <a:pt x="5620" y="176"/>
                    <a:pt x="6205" y="351"/>
                    <a:pt x="6790" y="351"/>
                  </a:cubicBezTo>
                  <a:cubicBezTo>
                    <a:pt x="7060" y="351"/>
                    <a:pt x="7331" y="314"/>
                    <a:pt x="7602" y="205"/>
                  </a:cubicBezTo>
                  <a:lnTo>
                    <a:pt x="7602" y="205"/>
                  </a:lnTo>
                  <a:cubicBezTo>
                    <a:pt x="6785" y="1165"/>
                    <a:pt x="5194" y="1223"/>
                    <a:pt x="4048" y="1495"/>
                  </a:cubicBezTo>
                  <a:cubicBezTo>
                    <a:pt x="2958" y="1767"/>
                    <a:pt x="1769" y="1997"/>
                    <a:pt x="737" y="2470"/>
                  </a:cubicBezTo>
                  <a:lnTo>
                    <a:pt x="737" y="2470"/>
                  </a:lnTo>
                  <a:cubicBezTo>
                    <a:pt x="1769" y="1710"/>
                    <a:pt x="3059" y="1395"/>
                    <a:pt x="4234" y="936"/>
                  </a:cubicBezTo>
                  <a:cubicBezTo>
                    <a:pt x="4291" y="907"/>
                    <a:pt x="4291" y="836"/>
                    <a:pt x="4234" y="807"/>
                  </a:cubicBezTo>
                  <a:cubicBezTo>
                    <a:pt x="3933" y="750"/>
                    <a:pt x="3618" y="707"/>
                    <a:pt x="3317" y="692"/>
                  </a:cubicBezTo>
                  <a:cubicBezTo>
                    <a:pt x="3494" y="652"/>
                    <a:pt x="3672" y="634"/>
                    <a:pt x="3850" y="634"/>
                  </a:cubicBezTo>
                  <a:cubicBezTo>
                    <a:pt x="3987" y="634"/>
                    <a:pt x="4125" y="645"/>
                    <a:pt x="4263" y="664"/>
                  </a:cubicBezTo>
                  <a:cubicBezTo>
                    <a:pt x="4764" y="692"/>
                    <a:pt x="5252" y="735"/>
                    <a:pt x="5739" y="836"/>
                  </a:cubicBezTo>
                  <a:cubicBezTo>
                    <a:pt x="5744" y="836"/>
                    <a:pt x="5749" y="837"/>
                    <a:pt x="5754" y="837"/>
                  </a:cubicBezTo>
                  <a:cubicBezTo>
                    <a:pt x="5834" y="837"/>
                    <a:pt x="5905" y="732"/>
                    <a:pt x="5811" y="678"/>
                  </a:cubicBezTo>
                  <a:cubicBezTo>
                    <a:pt x="5567" y="535"/>
                    <a:pt x="5194" y="420"/>
                    <a:pt x="5022" y="176"/>
                  </a:cubicBezTo>
                  <a:close/>
                  <a:moveTo>
                    <a:pt x="7659" y="0"/>
                  </a:moveTo>
                  <a:cubicBezTo>
                    <a:pt x="7650" y="0"/>
                    <a:pt x="7641" y="2"/>
                    <a:pt x="7631" y="4"/>
                  </a:cubicBezTo>
                  <a:cubicBezTo>
                    <a:pt x="7339" y="145"/>
                    <a:pt x="7051" y="193"/>
                    <a:pt x="6763" y="193"/>
                  </a:cubicBezTo>
                  <a:cubicBezTo>
                    <a:pt x="6184" y="193"/>
                    <a:pt x="5607" y="2"/>
                    <a:pt x="5013" y="2"/>
                  </a:cubicBezTo>
                  <a:cubicBezTo>
                    <a:pt x="4973" y="2"/>
                    <a:pt x="4933" y="2"/>
                    <a:pt x="4893" y="4"/>
                  </a:cubicBezTo>
                  <a:cubicBezTo>
                    <a:pt x="4822" y="4"/>
                    <a:pt x="4779" y="62"/>
                    <a:pt x="4807" y="133"/>
                  </a:cubicBezTo>
                  <a:cubicBezTo>
                    <a:pt x="4893" y="320"/>
                    <a:pt x="5051" y="492"/>
                    <a:pt x="5252" y="578"/>
                  </a:cubicBezTo>
                  <a:cubicBezTo>
                    <a:pt x="4879" y="535"/>
                    <a:pt x="4521" y="520"/>
                    <a:pt x="4148" y="477"/>
                  </a:cubicBezTo>
                  <a:cubicBezTo>
                    <a:pt x="4043" y="470"/>
                    <a:pt x="3937" y="464"/>
                    <a:pt x="3832" y="464"/>
                  </a:cubicBezTo>
                  <a:cubicBezTo>
                    <a:pt x="3533" y="464"/>
                    <a:pt x="3237" y="509"/>
                    <a:pt x="2973" y="678"/>
                  </a:cubicBezTo>
                  <a:cubicBezTo>
                    <a:pt x="2915" y="721"/>
                    <a:pt x="2958" y="807"/>
                    <a:pt x="3016" y="807"/>
                  </a:cubicBezTo>
                  <a:cubicBezTo>
                    <a:pt x="3331" y="850"/>
                    <a:pt x="3646" y="864"/>
                    <a:pt x="3962" y="893"/>
                  </a:cubicBezTo>
                  <a:cubicBezTo>
                    <a:pt x="2586" y="1423"/>
                    <a:pt x="1109" y="1710"/>
                    <a:pt x="49" y="2813"/>
                  </a:cubicBezTo>
                  <a:cubicBezTo>
                    <a:pt x="1" y="2874"/>
                    <a:pt x="43" y="2984"/>
                    <a:pt x="109" y="2984"/>
                  </a:cubicBezTo>
                  <a:cubicBezTo>
                    <a:pt x="122" y="2984"/>
                    <a:pt x="135" y="2980"/>
                    <a:pt x="149" y="2971"/>
                  </a:cubicBezTo>
                  <a:cubicBezTo>
                    <a:pt x="851" y="2527"/>
                    <a:pt x="1625" y="2312"/>
                    <a:pt x="2414" y="2083"/>
                  </a:cubicBezTo>
                  <a:cubicBezTo>
                    <a:pt x="3202" y="1839"/>
                    <a:pt x="4005" y="1638"/>
                    <a:pt x="4807" y="1438"/>
                  </a:cubicBezTo>
                  <a:cubicBezTo>
                    <a:pt x="5839" y="1180"/>
                    <a:pt x="7029" y="1122"/>
                    <a:pt x="7659" y="176"/>
                  </a:cubicBezTo>
                  <a:cubicBezTo>
                    <a:pt x="7674" y="176"/>
                    <a:pt x="7688" y="162"/>
                    <a:pt x="7702" y="162"/>
                  </a:cubicBezTo>
                  <a:cubicBezTo>
                    <a:pt x="7780" y="110"/>
                    <a:pt x="7741" y="0"/>
                    <a:pt x="76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 flipH="1">
              <a:off x="801491" y="529623"/>
              <a:ext cx="60507" cy="240087"/>
            </a:xfrm>
            <a:custGeom>
              <a:rect b="b" l="l" r="r" t="t"/>
              <a:pathLst>
                <a:path extrusionOk="0" h="7908" w="1993">
                  <a:moveTo>
                    <a:pt x="502" y="343"/>
                  </a:moveTo>
                  <a:cubicBezTo>
                    <a:pt x="917" y="1246"/>
                    <a:pt x="1577" y="2063"/>
                    <a:pt x="1777" y="3051"/>
                  </a:cubicBezTo>
                  <a:cubicBezTo>
                    <a:pt x="1505" y="2951"/>
                    <a:pt x="1347" y="2636"/>
                    <a:pt x="1161" y="2435"/>
                  </a:cubicBezTo>
                  <a:cubicBezTo>
                    <a:pt x="932" y="2177"/>
                    <a:pt x="774" y="1876"/>
                    <a:pt x="545" y="1618"/>
                  </a:cubicBezTo>
                  <a:cubicBezTo>
                    <a:pt x="519" y="1598"/>
                    <a:pt x="490" y="1588"/>
                    <a:pt x="463" y="1588"/>
                  </a:cubicBezTo>
                  <a:cubicBezTo>
                    <a:pt x="413" y="1588"/>
                    <a:pt x="368" y="1620"/>
                    <a:pt x="358" y="1676"/>
                  </a:cubicBezTo>
                  <a:cubicBezTo>
                    <a:pt x="358" y="2177"/>
                    <a:pt x="459" y="2650"/>
                    <a:pt x="674" y="3094"/>
                  </a:cubicBezTo>
                  <a:cubicBezTo>
                    <a:pt x="803" y="3381"/>
                    <a:pt x="975" y="3653"/>
                    <a:pt x="1118" y="3940"/>
                  </a:cubicBezTo>
                  <a:cubicBezTo>
                    <a:pt x="1261" y="4212"/>
                    <a:pt x="1534" y="4642"/>
                    <a:pt x="1519" y="4986"/>
                  </a:cubicBezTo>
                  <a:cubicBezTo>
                    <a:pt x="1104" y="4528"/>
                    <a:pt x="817" y="3983"/>
                    <a:pt x="487" y="3467"/>
                  </a:cubicBezTo>
                  <a:cubicBezTo>
                    <a:pt x="466" y="3430"/>
                    <a:pt x="434" y="3415"/>
                    <a:pt x="402" y="3415"/>
                  </a:cubicBezTo>
                  <a:cubicBezTo>
                    <a:pt x="348" y="3415"/>
                    <a:pt x="297" y="3461"/>
                    <a:pt x="315" y="3524"/>
                  </a:cubicBezTo>
                  <a:cubicBezTo>
                    <a:pt x="401" y="4198"/>
                    <a:pt x="559" y="4843"/>
                    <a:pt x="717" y="5502"/>
                  </a:cubicBezTo>
                  <a:cubicBezTo>
                    <a:pt x="889" y="6219"/>
                    <a:pt x="1104" y="6993"/>
                    <a:pt x="917" y="7710"/>
                  </a:cubicBezTo>
                  <a:cubicBezTo>
                    <a:pt x="645" y="6563"/>
                    <a:pt x="358" y="5416"/>
                    <a:pt x="229" y="4241"/>
                  </a:cubicBezTo>
                  <a:cubicBezTo>
                    <a:pt x="72" y="2923"/>
                    <a:pt x="301" y="1647"/>
                    <a:pt x="502" y="343"/>
                  </a:cubicBezTo>
                  <a:close/>
                  <a:moveTo>
                    <a:pt x="471" y="0"/>
                  </a:moveTo>
                  <a:cubicBezTo>
                    <a:pt x="435" y="0"/>
                    <a:pt x="396" y="28"/>
                    <a:pt x="387" y="70"/>
                  </a:cubicBezTo>
                  <a:cubicBezTo>
                    <a:pt x="201" y="1346"/>
                    <a:pt x="0" y="2593"/>
                    <a:pt x="86" y="3897"/>
                  </a:cubicBezTo>
                  <a:cubicBezTo>
                    <a:pt x="172" y="5201"/>
                    <a:pt x="545" y="6491"/>
                    <a:pt x="917" y="7753"/>
                  </a:cubicBezTo>
                  <a:cubicBezTo>
                    <a:pt x="917" y="7767"/>
                    <a:pt x="903" y="7781"/>
                    <a:pt x="903" y="7796"/>
                  </a:cubicBezTo>
                  <a:cubicBezTo>
                    <a:pt x="889" y="7839"/>
                    <a:pt x="917" y="7882"/>
                    <a:pt x="960" y="7896"/>
                  </a:cubicBezTo>
                  <a:cubicBezTo>
                    <a:pt x="972" y="7904"/>
                    <a:pt x="985" y="7907"/>
                    <a:pt x="998" y="7907"/>
                  </a:cubicBezTo>
                  <a:cubicBezTo>
                    <a:pt x="1032" y="7907"/>
                    <a:pt x="1065" y="7884"/>
                    <a:pt x="1075" y="7853"/>
                  </a:cubicBezTo>
                  <a:cubicBezTo>
                    <a:pt x="1276" y="7179"/>
                    <a:pt x="1118" y="6506"/>
                    <a:pt x="975" y="5832"/>
                  </a:cubicBezTo>
                  <a:cubicBezTo>
                    <a:pt x="846" y="5201"/>
                    <a:pt x="674" y="4585"/>
                    <a:pt x="559" y="3954"/>
                  </a:cubicBezTo>
                  <a:lnTo>
                    <a:pt x="559" y="3954"/>
                  </a:lnTo>
                  <a:cubicBezTo>
                    <a:pt x="817" y="4427"/>
                    <a:pt x="1132" y="4857"/>
                    <a:pt x="1505" y="5259"/>
                  </a:cubicBezTo>
                  <a:cubicBezTo>
                    <a:pt x="1523" y="5283"/>
                    <a:pt x="1551" y="5294"/>
                    <a:pt x="1579" y="5294"/>
                  </a:cubicBezTo>
                  <a:cubicBezTo>
                    <a:pt x="1619" y="5294"/>
                    <a:pt x="1660" y="5272"/>
                    <a:pt x="1677" y="5230"/>
                  </a:cubicBezTo>
                  <a:cubicBezTo>
                    <a:pt x="1906" y="4728"/>
                    <a:pt x="1448" y="4098"/>
                    <a:pt x="1218" y="3682"/>
                  </a:cubicBezTo>
                  <a:cubicBezTo>
                    <a:pt x="932" y="3152"/>
                    <a:pt x="545" y="2564"/>
                    <a:pt x="545" y="1934"/>
                  </a:cubicBezTo>
                  <a:lnTo>
                    <a:pt x="545" y="1934"/>
                  </a:lnTo>
                  <a:cubicBezTo>
                    <a:pt x="917" y="2421"/>
                    <a:pt x="1290" y="3180"/>
                    <a:pt x="1878" y="3252"/>
                  </a:cubicBezTo>
                  <a:cubicBezTo>
                    <a:pt x="1935" y="3252"/>
                    <a:pt x="1992" y="3209"/>
                    <a:pt x="1978" y="3152"/>
                  </a:cubicBezTo>
                  <a:cubicBezTo>
                    <a:pt x="1792" y="1991"/>
                    <a:pt x="960" y="1102"/>
                    <a:pt x="530" y="42"/>
                  </a:cubicBezTo>
                  <a:cubicBezTo>
                    <a:pt x="519" y="13"/>
                    <a:pt x="496" y="0"/>
                    <a:pt x="4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 flipH="1">
              <a:off x="692681" y="362706"/>
              <a:ext cx="153227" cy="90989"/>
            </a:xfrm>
            <a:custGeom>
              <a:rect b="b" l="l" r="r" t="t"/>
              <a:pathLst>
                <a:path extrusionOk="0" h="2997" w="5047">
                  <a:moveTo>
                    <a:pt x="1147" y="169"/>
                  </a:moveTo>
                  <a:cubicBezTo>
                    <a:pt x="1844" y="169"/>
                    <a:pt x="2484" y="324"/>
                    <a:pt x="3125" y="781"/>
                  </a:cubicBezTo>
                  <a:cubicBezTo>
                    <a:pt x="3827" y="1269"/>
                    <a:pt x="4357" y="2000"/>
                    <a:pt x="4873" y="2687"/>
                  </a:cubicBezTo>
                  <a:cubicBezTo>
                    <a:pt x="4845" y="2702"/>
                    <a:pt x="4845" y="2730"/>
                    <a:pt x="4845" y="2759"/>
                  </a:cubicBezTo>
                  <a:cubicBezTo>
                    <a:pt x="4818" y="2818"/>
                    <a:pt x="4788" y="2847"/>
                    <a:pt x="4752" y="2847"/>
                  </a:cubicBezTo>
                  <a:cubicBezTo>
                    <a:pt x="4691" y="2847"/>
                    <a:pt x="4614" y="2764"/>
                    <a:pt x="4515" y="2601"/>
                  </a:cubicBezTo>
                  <a:cubicBezTo>
                    <a:pt x="4415" y="2472"/>
                    <a:pt x="4314" y="2315"/>
                    <a:pt x="4243" y="2157"/>
                  </a:cubicBezTo>
                  <a:cubicBezTo>
                    <a:pt x="4114" y="1942"/>
                    <a:pt x="3956" y="1742"/>
                    <a:pt x="3770" y="1570"/>
                  </a:cubicBezTo>
                  <a:cubicBezTo>
                    <a:pt x="3354" y="1154"/>
                    <a:pt x="2896" y="796"/>
                    <a:pt x="2408" y="495"/>
                  </a:cubicBezTo>
                  <a:cubicBezTo>
                    <a:pt x="2393" y="486"/>
                    <a:pt x="2378" y="482"/>
                    <a:pt x="2363" y="482"/>
                  </a:cubicBezTo>
                  <a:cubicBezTo>
                    <a:pt x="2306" y="482"/>
                    <a:pt x="2257" y="538"/>
                    <a:pt x="2279" y="595"/>
                  </a:cubicBezTo>
                  <a:cubicBezTo>
                    <a:pt x="2437" y="925"/>
                    <a:pt x="2638" y="1211"/>
                    <a:pt x="2881" y="1469"/>
                  </a:cubicBezTo>
                  <a:cubicBezTo>
                    <a:pt x="2953" y="1541"/>
                    <a:pt x="3010" y="1598"/>
                    <a:pt x="3068" y="1670"/>
                  </a:cubicBezTo>
                  <a:cubicBezTo>
                    <a:pt x="3182" y="1770"/>
                    <a:pt x="3225" y="1942"/>
                    <a:pt x="3154" y="2071"/>
                  </a:cubicBezTo>
                  <a:cubicBezTo>
                    <a:pt x="2982" y="1928"/>
                    <a:pt x="2838" y="1727"/>
                    <a:pt x="2752" y="1512"/>
                  </a:cubicBezTo>
                  <a:cubicBezTo>
                    <a:pt x="2437" y="910"/>
                    <a:pt x="1907" y="437"/>
                    <a:pt x="1276" y="208"/>
                  </a:cubicBezTo>
                  <a:cubicBezTo>
                    <a:pt x="1268" y="206"/>
                    <a:pt x="1261" y="205"/>
                    <a:pt x="1254" y="205"/>
                  </a:cubicBezTo>
                  <a:cubicBezTo>
                    <a:pt x="1205" y="205"/>
                    <a:pt x="1163" y="244"/>
                    <a:pt x="1176" y="294"/>
                  </a:cubicBezTo>
                  <a:cubicBezTo>
                    <a:pt x="1290" y="695"/>
                    <a:pt x="1706" y="867"/>
                    <a:pt x="1907" y="1197"/>
                  </a:cubicBezTo>
                  <a:cubicBezTo>
                    <a:pt x="1634" y="1054"/>
                    <a:pt x="1362" y="896"/>
                    <a:pt x="1090" y="767"/>
                  </a:cubicBezTo>
                  <a:cubicBezTo>
                    <a:pt x="774" y="638"/>
                    <a:pt x="502" y="466"/>
                    <a:pt x="258" y="237"/>
                  </a:cubicBezTo>
                  <a:cubicBezTo>
                    <a:pt x="566" y="195"/>
                    <a:pt x="861" y="169"/>
                    <a:pt x="1147" y="169"/>
                  </a:cubicBezTo>
                  <a:close/>
                  <a:moveTo>
                    <a:pt x="1170" y="0"/>
                  </a:moveTo>
                  <a:cubicBezTo>
                    <a:pt x="817" y="0"/>
                    <a:pt x="455" y="39"/>
                    <a:pt x="86" y="93"/>
                  </a:cubicBezTo>
                  <a:cubicBezTo>
                    <a:pt x="29" y="108"/>
                    <a:pt x="0" y="179"/>
                    <a:pt x="43" y="222"/>
                  </a:cubicBezTo>
                  <a:cubicBezTo>
                    <a:pt x="215" y="466"/>
                    <a:pt x="459" y="652"/>
                    <a:pt x="731" y="767"/>
                  </a:cubicBezTo>
                  <a:cubicBezTo>
                    <a:pt x="1161" y="982"/>
                    <a:pt x="1591" y="1240"/>
                    <a:pt x="2036" y="1426"/>
                  </a:cubicBezTo>
                  <a:cubicBezTo>
                    <a:pt x="2046" y="1431"/>
                    <a:pt x="2057" y="1434"/>
                    <a:pt x="2067" y="1434"/>
                  </a:cubicBezTo>
                  <a:cubicBezTo>
                    <a:pt x="2112" y="1434"/>
                    <a:pt x="2148" y="1387"/>
                    <a:pt x="2136" y="1340"/>
                  </a:cubicBezTo>
                  <a:cubicBezTo>
                    <a:pt x="2021" y="939"/>
                    <a:pt x="1591" y="767"/>
                    <a:pt x="1405" y="437"/>
                  </a:cubicBezTo>
                  <a:lnTo>
                    <a:pt x="1405" y="437"/>
                  </a:lnTo>
                  <a:cubicBezTo>
                    <a:pt x="1921" y="667"/>
                    <a:pt x="2351" y="1068"/>
                    <a:pt x="2623" y="1570"/>
                  </a:cubicBezTo>
                  <a:cubicBezTo>
                    <a:pt x="2795" y="1899"/>
                    <a:pt x="2967" y="2172"/>
                    <a:pt x="3297" y="2329"/>
                  </a:cubicBezTo>
                  <a:cubicBezTo>
                    <a:pt x="3305" y="2332"/>
                    <a:pt x="3313" y="2333"/>
                    <a:pt x="3320" y="2333"/>
                  </a:cubicBezTo>
                  <a:cubicBezTo>
                    <a:pt x="3355" y="2333"/>
                    <a:pt x="3385" y="2310"/>
                    <a:pt x="3397" y="2286"/>
                  </a:cubicBezTo>
                  <a:cubicBezTo>
                    <a:pt x="3483" y="2043"/>
                    <a:pt x="3397" y="1871"/>
                    <a:pt x="3268" y="1670"/>
                  </a:cubicBezTo>
                  <a:cubicBezTo>
                    <a:pt x="3068" y="1369"/>
                    <a:pt x="2810" y="1125"/>
                    <a:pt x="2609" y="839"/>
                  </a:cubicBezTo>
                  <a:lnTo>
                    <a:pt x="2609" y="839"/>
                  </a:lnTo>
                  <a:cubicBezTo>
                    <a:pt x="2939" y="1054"/>
                    <a:pt x="3240" y="1297"/>
                    <a:pt x="3526" y="1570"/>
                  </a:cubicBezTo>
                  <a:cubicBezTo>
                    <a:pt x="3856" y="1885"/>
                    <a:pt x="4042" y="2258"/>
                    <a:pt x="4314" y="2601"/>
                  </a:cubicBezTo>
                  <a:cubicBezTo>
                    <a:pt x="4399" y="2734"/>
                    <a:pt x="4740" y="2997"/>
                    <a:pt x="4912" y="2997"/>
                  </a:cubicBezTo>
                  <a:cubicBezTo>
                    <a:pt x="5002" y="2997"/>
                    <a:pt x="5047" y="2926"/>
                    <a:pt x="4988" y="2730"/>
                  </a:cubicBezTo>
                  <a:cubicBezTo>
                    <a:pt x="4976" y="2695"/>
                    <a:pt x="4945" y="2669"/>
                    <a:pt x="4910" y="2669"/>
                  </a:cubicBezTo>
                  <a:cubicBezTo>
                    <a:pt x="4903" y="2669"/>
                    <a:pt x="4895" y="2671"/>
                    <a:pt x="4888" y="2673"/>
                  </a:cubicBezTo>
                  <a:cubicBezTo>
                    <a:pt x="4357" y="1914"/>
                    <a:pt x="3813" y="1154"/>
                    <a:pt x="3068" y="595"/>
                  </a:cubicBezTo>
                  <a:cubicBezTo>
                    <a:pt x="2484" y="143"/>
                    <a:pt x="1844" y="0"/>
                    <a:pt x="11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 flipH="1">
              <a:off x="1092810" y="0"/>
              <a:ext cx="465419" cy="639685"/>
            </a:xfrm>
            <a:custGeom>
              <a:rect b="b" l="l" r="r" t="t"/>
              <a:pathLst>
                <a:path extrusionOk="0" h="21070" w="1533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 flipH="1">
              <a:off x="2358834" y="771922"/>
              <a:ext cx="455" cy="911"/>
            </a:xfrm>
            <a:custGeom>
              <a:rect b="b" l="l" r="r" t="t"/>
              <a:pathLst>
                <a:path extrusionOk="0" h="30" w="15">
                  <a:moveTo>
                    <a:pt x="15" y="1"/>
                  </a:moveTo>
                  <a:cubicBezTo>
                    <a:pt x="15" y="1"/>
                    <a:pt x="0" y="15"/>
                    <a:pt x="0" y="15"/>
                  </a:cubicBezTo>
                  <a:cubicBezTo>
                    <a:pt x="15" y="15"/>
                    <a:pt x="15" y="15"/>
                    <a:pt x="15" y="30"/>
                  </a:cubicBezTo>
                  <a:cubicBezTo>
                    <a:pt x="15" y="15"/>
                    <a:pt x="15" y="15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 flipH="1">
              <a:off x="2359684" y="759323"/>
              <a:ext cx="3522" cy="12205"/>
            </a:xfrm>
            <a:custGeom>
              <a:rect b="b" l="l" r="r" t="t"/>
              <a:pathLst>
                <a:path extrusionOk="0" h="402" w="116">
                  <a:moveTo>
                    <a:pt x="0" y="0"/>
                  </a:moveTo>
                  <a:cubicBezTo>
                    <a:pt x="15" y="101"/>
                    <a:pt x="29" y="201"/>
                    <a:pt x="43" y="301"/>
                  </a:cubicBezTo>
                  <a:cubicBezTo>
                    <a:pt x="58" y="330"/>
                    <a:pt x="86" y="359"/>
                    <a:pt x="115" y="402"/>
                  </a:cubicBezTo>
                  <a:cubicBezTo>
                    <a:pt x="115" y="387"/>
                    <a:pt x="115" y="373"/>
                    <a:pt x="115" y="359"/>
                  </a:cubicBezTo>
                  <a:cubicBezTo>
                    <a:pt x="86" y="244"/>
                    <a:pt x="43" y="1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 flipH="1">
              <a:off x="2358834" y="770192"/>
              <a:ext cx="880" cy="2216"/>
            </a:xfrm>
            <a:custGeom>
              <a:rect b="b" l="l" r="r" t="t"/>
              <a:pathLst>
                <a:path extrusionOk="0" h="73" w="29">
                  <a:moveTo>
                    <a:pt x="0" y="1"/>
                  </a:moveTo>
                  <a:cubicBezTo>
                    <a:pt x="0" y="15"/>
                    <a:pt x="0" y="29"/>
                    <a:pt x="0" y="44"/>
                  </a:cubicBezTo>
                  <a:cubicBezTo>
                    <a:pt x="0" y="44"/>
                    <a:pt x="14" y="58"/>
                    <a:pt x="14" y="72"/>
                  </a:cubicBezTo>
                  <a:cubicBezTo>
                    <a:pt x="14" y="72"/>
                    <a:pt x="29" y="58"/>
                    <a:pt x="29" y="58"/>
                  </a:cubicBezTo>
                  <a:cubicBezTo>
                    <a:pt x="14" y="44"/>
                    <a:pt x="14" y="29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 flipH="1">
              <a:off x="2357529" y="772803"/>
              <a:ext cx="2186" cy="3522"/>
            </a:xfrm>
            <a:custGeom>
              <a:rect b="b" l="l" r="r" t="t"/>
              <a:pathLst>
                <a:path extrusionOk="0" h="116" w="72">
                  <a:moveTo>
                    <a:pt x="29" y="1"/>
                  </a:moveTo>
                  <a:cubicBezTo>
                    <a:pt x="29" y="15"/>
                    <a:pt x="43" y="29"/>
                    <a:pt x="43" y="44"/>
                  </a:cubicBezTo>
                  <a:cubicBezTo>
                    <a:pt x="57" y="72"/>
                    <a:pt x="29" y="87"/>
                    <a:pt x="0" y="101"/>
                  </a:cubicBezTo>
                  <a:cubicBezTo>
                    <a:pt x="0" y="101"/>
                    <a:pt x="14" y="115"/>
                    <a:pt x="14" y="115"/>
                  </a:cubicBezTo>
                  <a:cubicBezTo>
                    <a:pt x="57" y="101"/>
                    <a:pt x="72" y="58"/>
                    <a:pt x="43" y="15"/>
                  </a:cubicBezTo>
                  <a:cubicBezTo>
                    <a:pt x="43" y="1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 flipH="1">
              <a:off x="2364056" y="757137"/>
              <a:ext cx="8288" cy="10899"/>
            </a:xfrm>
            <a:custGeom>
              <a:rect b="b" l="l" r="r" t="t"/>
              <a:pathLst>
                <a:path extrusionOk="0" h="359" w="273">
                  <a:moveTo>
                    <a:pt x="0" y="1"/>
                  </a:moveTo>
                  <a:lnTo>
                    <a:pt x="0" y="1"/>
                  </a:lnTo>
                  <a:cubicBezTo>
                    <a:pt x="43" y="58"/>
                    <a:pt x="86" y="115"/>
                    <a:pt x="115" y="173"/>
                  </a:cubicBezTo>
                  <a:cubicBezTo>
                    <a:pt x="122" y="165"/>
                    <a:pt x="129" y="162"/>
                    <a:pt x="137" y="162"/>
                  </a:cubicBezTo>
                  <a:cubicBezTo>
                    <a:pt x="144" y="162"/>
                    <a:pt x="151" y="165"/>
                    <a:pt x="158" y="173"/>
                  </a:cubicBezTo>
                  <a:cubicBezTo>
                    <a:pt x="201" y="230"/>
                    <a:pt x="230" y="302"/>
                    <a:pt x="273" y="359"/>
                  </a:cubicBezTo>
                  <a:cubicBezTo>
                    <a:pt x="258" y="316"/>
                    <a:pt x="230" y="259"/>
                    <a:pt x="215" y="201"/>
                  </a:cubicBezTo>
                  <a:cubicBezTo>
                    <a:pt x="144" y="130"/>
                    <a:pt x="72" y="5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 flipH="1">
              <a:off x="2359259" y="771497"/>
              <a:ext cx="1336" cy="3066"/>
            </a:xfrm>
            <a:custGeom>
              <a:rect b="b" l="l" r="r" t="t"/>
              <a:pathLst>
                <a:path extrusionOk="0" h="101" w="44">
                  <a:moveTo>
                    <a:pt x="29" y="1"/>
                  </a:moveTo>
                  <a:cubicBezTo>
                    <a:pt x="15" y="29"/>
                    <a:pt x="15" y="58"/>
                    <a:pt x="0" y="87"/>
                  </a:cubicBezTo>
                  <a:lnTo>
                    <a:pt x="15" y="101"/>
                  </a:lnTo>
                  <a:lnTo>
                    <a:pt x="29" y="101"/>
                  </a:lnTo>
                  <a:cubicBezTo>
                    <a:pt x="29" y="72"/>
                    <a:pt x="43" y="44"/>
                    <a:pt x="43" y="29"/>
                  </a:cubicBezTo>
                  <a:cubicBezTo>
                    <a:pt x="43" y="15"/>
                    <a:pt x="29" y="1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 flipH="1">
              <a:off x="2361870" y="748879"/>
              <a:ext cx="5677" cy="19613"/>
            </a:xfrm>
            <a:custGeom>
              <a:rect b="b" l="l" r="r" t="t"/>
              <a:pathLst>
                <a:path extrusionOk="0" h="646" w="187">
                  <a:moveTo>
                    <a:pt x="0" y="0"/>
                  </a:moveTo>
                  <a:lnTo>
                    <a:pt x="0" y="0"/>
                  </a:lnTo>
                  <a:cubicBezTo>
                    <a:pt x="57" y="201"/>
                    <a:pt x="115" y="416"/>
                    <a:pt x="158" y="617"/>
                  </a:cubicBezTo>
                  <a:cubicBezTo>
                    <a:pt x="172" y="617"/>
                    <a:pt x="172" y="631"/>
                    <a:pt x="186" y="645"/>
                  </a:cubicBezTo>
                  <a:cubicBezTo>
                    <a:pt x="172" y="545"/>
                    <a:pt x="158" y="445"/>
                    <a:pt x="143" y="344"/>
                  </a:cubicBezTo>
                  <a:cubicBezTo>
                    <a:pt x="100" y="230"/>
                    <a:pt x="57" y="1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 flipH="1">
              <a:off x="2361870" y="767581"/>
              <a:ext cx="911" cy="1670"/>
            </a:xfrm>
            <a:custGeom>
              <a:rect b="b" l="l" r="r" t="t"/>
              <a:pathLst>
                <a:path extrusionOk="0" h="55" w="30">
                  <a:moveTo>
                    <a:pt x="1" y="1"/>
                  </a:moveTo>
                  <a:cubicBezTo>
                    <a:pt x="15" y="15"/>
                    <a:pt x="15" y="29"/>
                    <a:pt x="15" y="44"/>
                  </a:cubicBezTo>
                  <a:cubicBezTo>
                    <a:pt x="15" y="51"/>
                    <a:pt x="19" y="54"/>
                    <a:pt x="22" y="54"/>
                  </a:cubicBezTo>
                  <a:cubicBezTo>
                    <a:pt x="26" y="54"/>
                    <a:pt x="29" y="51"/>
                    <a:pt x="29" y="44"/>
                  </a:cubicBezTo>
                  <a:cubicBezTo>
                    <a:pt x="29" y="44"/>
                    <a:pt x="29" y="29"/>
                    <a:pt x="15" y="29"/>
                  </a:cubicBezTo>
                  <a:cubicBezTo>
                    <a:pt x="15" y="15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 flipH="1">
              <a:off x="2357954" y="772378"/>
              <a:ext cx="2216" cy="3491"/>
            </a:xfrm>
            <a:custGeom>
              <a:rect b="b" l="l" r="r" t="t"/>
              <a:pathLst>
                <a:path extrusionOk="0" h="115" w="73">
                  <a:moveTo>
                    <a:pt x="29" y="0"/>
                  </a:moveTo>
                  <a:cubicBezTo>
                    <a:pt x="29" y="15"/>
                    <a:pt x="15" y="43"/>
                    <a:pt x="15" y="72"/>
                  </a:cubicBezTo>
                  <a:lnTo>
                    <a:pt x="1" y="72"/>
                  </a:lnTo>
                  <a:cubicBezTo>
                    <a:pt x="1" y="86"/>
                    <a:pt x="15" y="101"/>
                    <a:pt x="15" y="115"/>
                  </a:cubicBezTo>
                  <a:cubicBezTo>
                    <a:pt x="44" y="101"/>
                    <a:pt x="72" y="86"/>
                    <a:pt x="58" y="58"/>
                  </a:cubicBezTo>
                  <a:cubicBezTo>
                    <a:pt x="58" y="43"/>
                    <a:pt x="44" y="29"/>
                    <a:pt x="44" y="15"/>
                  </a:cubicBezTo>
                  <a:cubicBezTo>
                    <a:pt x="44" y="0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 flipH="1">
              <a:off x="2359684" y="763239"/>
              <a:ext cx="6133" cy="10899"/>
            </a:xfrm>
            <a:custGeom>
              <a:rect b="b" l="l" r="r" t="t"/>
              <a:pathLst>
                <a:path extrusionOk="0" h="359" w="202">
                  <a:moveTo>
                    <a:pt x="116" y="173"/>
                  </a:moveTo>
                  <a:cubicBezTo>
                    <a:pt x="121" y="178"/>
                    <a:pt x="125" y="182"/>
                    <a:pt x="129" y="187"/>
                  </a:cubicBezTo>
                  <a:lnTo>
                    <a:pt x="129" y="187"/>
                  </a:lnTo>
                  <a:cubicBezTo>
                    <a:pt x="129" y="187"/>
                    <a:pt x="129" y="187"/>
                    <a:pt x="129" y="187"/>
                  </a:cubicBezTo>
                  <a:cubicBezTo>
                    <a:pt x="129" y="187"/>
                    <a:pt x="119" y="176"/>
                    <a:pt x="116" y="173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5" y="58"/>
                    <a:pt x="43" y="115"/>
                    <a:pt x="58" y="158"/>
                  </a:cubicBezTo>
                  <a:cubicBezTo>
                    <a:pt x="72" y="172"/>
                    <a:pt x="72" y="187"/>
                    <a:pt x="86" y="201"/>
                  </a:cubicBezTo>
                  <a:cubicBezTo>
                    <a:pt x="101" y="215"/>
                    <a:pt x="115" y="215"/>
                    <a:pt x="129" y="230"/>
                  </a:cubicBezTo>
                  <a:cubicBezTo>
                    <a:pt x="158" y="244"/>
                    <a:pt x="172" y="287"/>
                    <a:pt x="158" y="316"/>
                  </a:cubicBezTo>
                  <a:cubicBezTo>
                    <a:pt x="158" y="330"/>
                    <a:pt x="172" y="344"/>
                    <a:pt x="172" y="359"/>
                  </a:cubicBezTo>
                  <a:cubicBezTo>
                    <a:pt x="187" y="330"/>
                    <a:pt x="187" y="301"/>
                    <a:pt x="201" y="273"/>
                  </a:cubicBezTo>
                  <a:cubicBezTo>
                    <a:pt x="177" y="237"/>
                    <a:pt x="153" y="211"/>
                    <a:pt x="129" y="187"/>
                  </a:cubicBezTo>
                  <a:lnTo>
                    <a:pt x="129" y="187"/>
                  </a:lnTo>
                  <a:cubicBezTo>
                    <a:pt x="129" y="194"/>
                    <a:pt x="126" y="197"/>
                    <a:pt x="122" y="197"/>
                  </a:cubicBezTo>
                  <a:cubicBezTo>
                    <a:pt x="119" y="197"/>
                    <a:pt x="115" y="194"/>
                    <a:pt x="115" y="187"/>
                  </a:cubicBezTo>
                  <a:cubicBezTo>
                    <a:pt x="115" y="172"/>
                    <a:pt x="115" y="158"/>
                    <a:pt x="101" y="144"/>
                  </a:cubicBezTo>
                  <a:cubicBezTo>
                    <a:pt x="72" y="101"/>
                    <a:pt x="43" y="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 flipH="1">
              <a:off x="2336635" y="558950"/>
              <a:ext cx="264162" cy="214311"/>
            </a:xfrm>
            <a:custGeom>
              <a:rect b="b" l="l" r="r" t="t"/>
              <a:pathLst>
                <a:path extrusionOk="0" h="7059" w="8701">
                  <a:moveTo>
                    <a:pt x="5950" y="0"/>
                  </a:moveTo>
                  <a:cubicBezTo>
                    <a:pt x="5875" y="0"/>
                    <a:pt x="5798" y="7"/>
                    <a:pt x="5720" y="22"/>
                  </a:cubicBezTo>
                  <a:cubicBezTo>
                    <a:pt x="5161" y="136"/>
                    <a:pt x="5017" y="595"/>
                    <a:pt x="5032" y="1097"/>
                  </a:cubicBezTo>
                  <a:cubicBezTo>
                    <a:pt x="4517" y="701"/>
                    <a:pt x="3867" y="336"/>
                    <a:pt x="3304" y="336"/>
                  </a:cubicBezTo>
                  <a:cubicBezTo>
                    <a:pt x="2989" y="336"/>
                    <a:pt x="2701" y="450"/>
                    <a:pt x="2480" y="738"/>
                  </a:cubicBezTo>
                  <a:cubicBezTo>
                    <a:pt x="1678" y="1785"/>
                    <a:pt x="2681" y="3203"/>
                    <a:pt x="3412" y="3977"/>
                  </a:cubicBezTo>
                  <a:cubicBezTo>
                    <a:pt x="2753" y="3992"/>
                    <a:pt x="2122" y="4207"/>
                    <a:pt x="1592" y="4594"/>
                  </a:cubicBezTo>
                  <a:cubicBezTo>
                    <a:pt x="488" y="5454"/>
                    <a:pt x="1563" y="6314"/>
                    <a:pt x="2480" y="6600"/>
                  </a:cubicBezTo>
                  <a:cubicBezTo>
                    <a:pt x="3297" y="6844"/>
                    <a:pt x="4157" y="6873"/>
                    <a:pt x="5003" y="6887"/>
                  </a:cubicBezTo>
                  <a:cubicBezTo>
                    <a:pt x="5436" y="6887"/>
                    <a:pt x="5986" y="6816"/>
                    <a:pt x="6513" y="6816"/>
                  </a:cubicBezTo>
                  <a:cubicBezTo>
                    <a:pt x="6963" y="6816"/>
                    <a:pt x="7396" y="6868"/>
                    <a:pt x="7726" y="7059"/>
                  </a:cubicBezTo>
                  <a:cubicBezTo>
                    <a:pt x="7726" y="7030"/>
                    <a:pt x="7712" y="7002"/>
                    <a:pt x="7712" y="6973"/>
                  </a:cubicBezTo>
                  <a:cubicBezTo>
                    <a:pt x="7654" y="6916"/>
                    <a:pt x="7611" y="6858"/>
                    <a:pt x="7568" y="6801"/>
                  </a:cubicBezTo>
                  <a:cubicBezTo>
                    <a:pt x="7247" y="6680"/>
                    <a:pt x="6877" y="6646"/>
                    <a:pt x="6499" y="6646"/>
                  </a:cubicBezTo>
                  <a:cubicBezTo>
                    <a:pt x="6016" y="6646"/>
                    <a:pt x="5520" y="6701"/>
                    <a:pt x="5099" y="6701"/>
                  </a:cubicBezTo>
                  <a:cubicBezTo>
                    <a:pt x="5071" y="6701"/>
                    <a:pt x="5044" y="6701"/>
                    <a:pt x="5017" y="6701"/>
                  </a:cubicBezTo>
                  <a:cubicBezTo>
                    <a:pt x="4229" y="6686"/>
                    <a:pt x="1" y="6328"/>
                    <a:pt x="1721" y="4751"/>
                  </a:cubicBezTo>
                  <a:cubicBezTo>
                    <a:pt x="2182" y="4316"/>
                    <a:pt x="2813" y="4160"/>
                    <a:pt x="3447" y="4160"/>
                  </a:cubicBezTo>
                  <a:cubicBezTo>
                    <a:pt x="3502" y="4160"/>
                    <a:pt x="3557" y="4161"/>
                    <a:pt x="3613" y="4164"/>
                  </a:cubicBezTo>
                  <a:cubicBezTo>
                    <a:pt x="3727" y="4178"/>
                    <a:pt x="3828" y="4178"/>
                    <a:pt x="3942" y="4192"/>
                  </a:cubicBezTo>
                  <a:cubicBezTo>
                    <a:pt x="4344" y="4250"/>
                    <a:pt x="4731" y="4350"/>
                    <a:pt x="5118" y="4508"/>
                  </a:cubicBezTo>
                  <a:cubicBezTo>
                    <a:pt x="5920" y="4852"/>
                    <a:pt x="6536" y="5497"/>
                    <a:pt x="7095" y="6185"/>
                  </a:cubicBezTo>
                  <a:cubicBezTo>
                    <a:pt x="7253" y="6285"/>
                    <a:pt x="7396" y="6400"/>
                    <a:pt x="7525" y="6529"/>
                  </a:cubicBezTo>
                  <a:cubicBezTo>
                    <a:pt x="6866" y="5568"/>
                    <a:pt x="6063" y="4723"/>
                    <a:pt x="4989" y="4264"/>
                  </a:cubicBezTo>
                  <a:cubicBezTo>
                    <a:pt x="4573" y="4078"/>
                    <a:pt x="4129" y="3992"/>
                    <a:pt x="3684" y="3963"/>
                  </a:cubicBezTo>
                  <a:cubicBezTo>
                    <a:pt x="3025" y="3347"/>
                    <a:pt x="2509" y="2616"/>
                    <a:pt x="2423" y="1727"/>
                  </a:cubicBezTo>
                  <a:cubicBezTo>
                    <a:pt x="2345" y="959"/>
                    <a:pt x="2830" y="632"/>
                    <a:pt x="3433" y="632"/>
                  </a:cubicBezTo>
                  <a:cubicBezTo>
                    <a:pt x="3606" y="632"/>
                    <a:pt x="3789" y="658"/>
                    <a:pt x="3971" y="710"/>
                  </a:cubicBezTo>
                  <a:cubicBezTo>
                    <a:pt x="4372" y="839"/>
                    <a:pt x="4745" y="1068"/>
                    <a:pt x="5060" y="1355"/>
                  </a:cubicBezTo>
                  <a:cubicBezTo>
                    <a:pt x="5103" y="1641"/>
                    <a:pt x="5175" y="1928"/>
                    <a:pt x="5275" y="2200"/>
                  </a:cubicBezTo>
                  <a:cubicBezTo>
                    <a:pt x="5562" y="3060"/>
                    <a:pt x="6049" y="3863"/>
                    <a:pt x="6522" y="4637"/>
                  </a:cubicBezTo>
                  <a:cubicBezTo>
                    <a:pt x="6938" y="5325"/>
                    <a:pt x="7439" y="5984"/>
                    <a:pt x="7740" y="6729"/>
                  </a:cubicBezTo>
                  <a:cubicBezTo>
                    <a:pt x="7783" y="6772"/>
                    <a:pt x="7812" y="6830"/>
                    <a:pt x="7841" y="6873"/>
                  </a:cubicBezTo>
                  <a:cubicBezTo>
                    <a:pt x="7798" y="6672"/>
                    <a:pt x="7740" y="6457"/>
                    <a:pt x="7683" y="6256"/>
                  </a:cubicBezTo>
                  <a:cubicBezTo>
                    <a:pt x="7310" y="5454"/>
                    <a:pt x="6766" y="4723"/>
                    <a:pt x="6321" y="3977"/>
                  </a:cubicBezTo>
                  <a:cubicBezTo>
                    <a:pt x="5920" y="3289"/>
                    <a:pt x="5361" y="2386"/>
                    <a:pt x="5218" y="1498"/>
                  </a:cubicBezTo>
                  <a:cubicBezTo>
                    <a:pt x="5204" y="1412"/>
                    <a:pt x="5204" y="1312"/>
                    <a:pt x="5189" y="1226"/>
                  </a:cubicBezTo>
                  <a:cubicBezTo>
                    <a:pt x="5189" y="996"/>
                    <a:pt x="5218" y="781"/>
                    <a:pt x="5275" y="566"/>
                  </a:cubicBezTo>
                  <a:cubicBezTo>
                    <a:pt x="5368" y="273"/>
                    <a:pt x="5559" y="165"/>
                    <a:pt x="5789" y="165"/>
                  </a:cubicBezTo>
                  <a:cubicBezTo>
                    <a:pt x="6301" y="165"/>
                    <a:pt x="7006" y="706"/>
                    <a:pt x="7253" y="953"/>
                  </a:cubicBezTo>
                  <a:cubicBezTo>
                    <a:pt x="7726" y="1498"/>
                    <a:pt x="8041" y="2128"/>
                    <a:pt x="8185" y="2831"/>
                  </a:cubicBezTo>
                  <a:cubicBezTo>
                    <a:pt x="8529" y="4221"/>
                    <a:pt x="8228" y="5597"/>
                    <a:pt x="7941" y="6959"/>
                  </a:cubicBezTo>
                  <a:cubicBezTo>
                    <a:pt x="7955" y="6987"/>
                    <a:pt x="7955" y="7002"/>
                    <a:pt x="7970" y="7016"/>
                  </a:cubicBezTo>
                  <a:cubicBezTo>
                    <a:pt x="8471" y="5597"/>
                    <a:pt x="8701" y="3834"/>
                    <a:pt x="8213" y="2372"/>
                  </a:cubicBezTo>
                  <a:cubicBezTo>
                    <a:pt x="7918" y="1513"/>
                    <a:pt x="7070" y="0"/>
                    <a:pt x="5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 flipH="1">
              <a:off x="2366667" y="765395"/>
              <a:ext cx="4372" cy="5252"/>
            </a:xfrm>
            <a:custGeom>
              <a:rect b="b" l="l" r="r" t="t"/>
              <a:pathLst>
                <a:path extrusionOk="0" h="173" w="144">
                  <a:moveTo>
                    <a:pt x="0" y="1"/>
                  </a:moveTo>
                  <a:lnTo>
                    <a:pt x="0" y="1"/>
                  </a:lnTo>
                  <a:cubicBezTo>
                    <a:pt x="43" y="58"/>
                    <a:pt x="86" y="116"/>
                    <a:pt x="144" y="173"/>
                  </a:cubicBezTo>
                  <a:lnTo>
                    <a:pt x="115" y="101"/>
                  </a:lnTo>
                  <a:lnTo>
                    <a:pt x="58" y="30"/>
                  </a:lnTo>
                  <a:cubicBezTo>
                    <a:pt x="43" y="30"/>
                    <a:pt x="15" y="1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 flipH="1">
              <a:off x="2367517" y="766275"/>
              <a:ext cx="1791" cy="2216"/>
            </a:xfrm>
            <a:custGeom>
              <a:rect b="b" l="l" r="r" t="t"/>
              <a:pathLst>
                <a:path extrusionOk="0" h="73" w="59">
                  <a:moveTo>
                    <a:pt x="1" y="1"/>
                  </a:moveTo>
                  <a:lnTo>
                    <a:pt x="58" y="72"/>
                  </a:lnTo>
                  <a:cubicBezTo>
                    <a:pt x="58" y="58"/>
                    <a:pt x="58" y="44"/>
                    <a:pt x="44" y="29"/>
                  </a:cubicBezTo>
                  <a:cubicBezTo>
                    <a:pt x="29" y="15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 flipH="1">
              <a:off x="2367972" y="746268"/>
              <a:ext cx="17427" cy="20918"/>
            </a:xfrm>
            <a:custGeom>
              <a:rect b="b" l="l" r="r" t="t"/>
              <a:pathLst>
                <a:path extrusionOk="0" h="689" w="574">
                  <a:moveTo>
                    <a:pt x="0" y="0"/>
                  </a:moveTo>
                  <a:lnTo>
                    <a:pt x="0" y="0"/>
                  </a:lnTo>
                  <a:cubicBezTo>
                    <a:pt x="187" y="230"/>
                    <a:pt x="359" y="445"/>
                    <a:pt x="531" y="660"/>
                  </a:cubicBezTo>
                  <a:cubicBezTo>
                    <a:pt x="545" y="674"/>
                    <a:pt x="559" y="674"/>
                    <a:pt x="574" y="688"/>
                  </a:cubicBezTo>
                  <a:cubicBezTo>
                    <a:pt x="559" y="645"/>
                    <a:pt x="545" y="602"/>
                    <a:pt x="531" y="545"/>
                  </a:cubicBezTo>
                  <a:cubicBezTo>
                    <a:pt x="531" y="545"/>
                    <a:pt x="545" y="531"/>
                    <a:pt x="545" y="531"/>
                  </a:cubicBezTo>
                  <a:cubicBezTo>
                    <a:pt x="516" y="473"/>
                    <a:pt x="473" y="416"/>
                    <a:pt x="430" y="359"/>
                  </a:cubicBezTo>
                  <a:cubicBezTo>
                    <a:pt x="301" y="230"/>
                    <a:pt x="158" y="1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 flipH="1">
              <a:off x="2360564" y="769311"/>
              <a:ext cx="2641" cy="3522"/>
            </a:xfrm>
            <a:custGeom>
              <a:rect b="b" l="l" r="r" t="t"/>
              <a:pathLst>
                <a:path extrusionOk="0" h="116" w="87">
                  <a:moveTo>
                    <a:pt x="0" y="1"/>
                  </a:moveTo>
                  <a:cubicBezTo>
                    <a:pt x="15" y="44"/>
                    <a:pt x="43" y="87"/>
                    <a:pt x="72" y="116"/>
                  </a:cubicBezTo>
                  <a:cubicBezTo>
                    <a:pt x="86" y="87"/>
                    <a:pt x="72" y="44"/>
                    <a:pt x="43" y="30"/>
                  </a:cubicBezTo>
                  <a:cubicBezTo>
                    <a:pt x="29" y="15"/>
                    <a:pt x="15" y="1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 flipH="1">
              <a:off x="2359259" y="774108"/>
              <a:ext cx="4827" cy="2823"/>
            </a:xfrm>
            <a:custGeom>
              <a:rect b="b" l="l" r="r" t="t"/>
              <a:pathLst>
                <a:path extrusionOk="0" h="93" w="159">
                  <a:moveTo>
                    <a:pt x="1" y="1"/>
                  </a:moveTo>
                  <a:cubicBezTo>
                    <a:pt x="15" y="15"/>
                    <a:pt x="29" y="44"/>
                    <a:pt x="44" y="58"/>
                  </a:cubicBezTo>
                  <a:cubicBezTo>
                    <a:pt x="60" y="82"/>
                    <a:pt x="80" y="92"/>
                    <a:pt x="102" y="92"/>
                  </a:cubicBezTo>
                  <a:cubicBezTo>
                    <a:pt x="120" y="92"/>
                    <a:pt x="139" y="85"/>
                    <a:pt x="158" y="72"/>
                  </a:cubicBezTo>
                  <a:cubicBezTo>
                    <a:pt x="158" y="72"/>
                    <a:pt x="144" y="58"/>
                    <a:pt x="144" y="58"/>
                  </a:cubicBezTo>
                  <a:lnTo>
                    <a:pt x="115" y="58"/>
                  </a:lnTo>
                  <a:cubicBezTo>
                    <a:pt x="115" y="65"/>
                    <a:pt x="112" y="69"/>
                    <a:pt x="106" y="69"/>
                  </a:cubicBezTo>
                  <a:cubicBezTo>
                    <a:pt x="101" y="69"/>
                    <a:pt x="94" y="65"/>
                    <a:pt x="87" y="58"/>
                  </a:cubicBezTo>
                  <a:cubicBezTo>
                    <a:pt x="72" y="44"/>
                    <a:pt x="58" y="29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 flipH="1">
              <a:off x="2363600" y="762025"/>
              <a:ext cx="5252" cy="7317"/>
            </a:xfrm>
            <a:custGeom>
              <a:rect b="b" l="l" r="r" t="t"/>
              <a:pathLst>
                <a:path extrusionOk="0" h="241" w="173">
                  <a:moveTo>
                    <a:pt x="22" y="1"/>
                  </a:moveTo>
                  <a:cubicBezTo>
                    <a:pt x="14" y="1"/>
                    <a:pt x="7" y="4"/>
                    <a:pt x="0" y="12"/>
                  </a:cubicBezTo>
                  <a:cubicBezTo>
                    <a:pt x="57" y="83"/>
                    <a:pt x="100" y="155"/>
                    <a:pt x="158" y="227"/>
                  </a:cubicBezTo>
                  <a:cubicBezTo>
                    <a:pt x="158" y="227"/>
                    <a:pt x="158" y="241"/>
                    <a:pt x="172" y="241"/>
                  </a:cubicBezTo>
                  <a:cubicBezTo>
                    <a:pt x="172" y="227"/>
                    <a:pt x="158" y="212"/>
                    <a:pt x="158" y="198"/>
                  </a:cubicBezTo>
                  <a:cubicBezTo>
                    <a:pt x="115" y="141"/>
                    <a:pt x="86" y="69"/>
                    <a:pt x="43" y="12"/>
                  </a:cubicBezTo>
                  <a:cubicBezTo>
                    <a:pt x="36" y="4"/>
                    <a:pt x="29" y="1"/>
                    <a:pt x="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 flipH="1">
              <a:off x="2360140" y="774108"/>
              <a:ext cx="455" cy="455"/>
            </a:xfrm>
            <a:custGeom>
              <a:rect b="b" l="l" r="r" t="t"/>
              <a:pathLst>
                <a:path extrusionOk="0" h="15" w="15">
                  <a:moveTo>
                    <a:pt x="0" y="1"/>
                  </a:moveTo>
                  <a:lnTo>
                    <a:pt x="0" y="15"/>
                  </a:lnTo>
                  <a:lnTo>
                    <a:pt x="15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 flipH="1">
              <a:off x="2359684" y="772803"/>
              <a:ext cx="1791" cy="3066"/>
            </a:xfrm>
            <a:custGeom>
              <a:rect b="b" l="l" r="r" t="t"/>
              <a:pathLst>
                <a:path extrusionOk="0" h="101" w="59">
                  <a:moveTo>
                    <a:pt x="15" y="1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5" y="44"/>
                    <a:pt x="29" y="58"/>
                    <a:pt x="44" y="87"/>
                  </a:cubicBezTo>
                  <a:cubicBezTo>
                    <a:pt x="44" y="87"/>
                    <a:pt x="44" y="101"/>
                    <a:pt x="29" y="101"/>
                  </a:cubicBezTo>
                  <a:lnTo>
                    <a:pt x="58" y="101"/>
                  </a:lnTo>
                  <a:cubicBezTo>
                    <a:pt x="58" y="87"/>
                    <a:pt x="44" y="72"/>
                    <a:pt x="44" y="58"/>
                  </a:cubicBezTo>
                  <a:lnTo>
                    <a:pt x="29" y="58"/>
                  </a:lnTo>
                  <a:lnTo>
                    <a:pt x="29" y="44"/>
                  </a:lnTo>
                  <a:cubicBezTo>
                    <a:pt x="29" y="29"/>
                    <a:pt x="15" y="15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 flipH="1">
              <a:off x="2363175" y="768006"/>
              <a:ext cx="911" cy="1336"/>
            </a:xfrm>
            <a:custGeom>
              <a:rect b="b" l="l" r="r" t="t"/>
              <a:pathLst>
                <a:path extrusionOk="0" h="44" w="30">
                  <a:moveTo>
                    <a:pt x="1" y="1"/>
                  </a:moveTo>
                  <a:cubicBezTo>
                    <a:pt x="1" y="15"/>
                    <a:pt x="15" y="30"/>
                    <a:pt x="15" y="44"/>
                  </a:cubicBezTo>
                  <a:lnTo>
                    <a:pt x="29" y="44"/>
                  </a:lnTo>
                  <a:cubicBezTo>
                    <a:pt x="15" y="30"/>
                    <a:pt x="15" y="1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 flipH="1">
              <a:off x="2363175" y="768886"/>
              <a:ext cx="1336" cy="1761"/>
            </a:xfrm>
            <a:custGeom>
              <a:rect b="b" l="l" r="r" t="t"/>
              <a:pathLst>
                <a:path extrusionOk="0" h="58" w="44">
                  <a:moveTo>
                    <a:pt x="0" y="1"/>
                  </a:moveTo>
                  <a:cubicBezTo>
                    <a:pt x="15" y="15"/>
                    <a:pt x="29" y="44"/>
                    <a:pt x="43" y="58"/>
                  </a:cubicBezTo>
                  <a:cubicBezTo>
                    <a:pt x="43" y="44"/>
                    <a:pt x="29" y="29"/>
                    <a:pt x="29" y="15"/>
                  </a:cubicBezTo>
                  <a:cubicBezTo>
                    <a:pt x="15" y="15"/>
                    <a:pt x="15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 flipH="1">
              <a:off x="2364056" y="770617"/>
              <a:ext cx="2641" cy="3522"/>
            </a:xfrm>
            <a:custGeom>
              <a:rect b="b" l="l" r="r" t="t"/>
              <a:pathLst>
                <a:path extrusionOk="0" h="116" w="87">
                  <a:moveTo>
                    <a:pt x="1" y="1"/>
                  </a:moveTo>
                  <a:cubicBezTo>
                    <a:pt x="1" y="30"/>
                    <a:pt x="15" y="58"/>
                    <a:pt x="15" y="87"/>
                  </a:cubicBezTo>
                  <a:cubicBezTo>
                    <a:pt x="29" y="87"/>
                    <a:pt x="58" y="101"/>
                    <a:pt x="72" y="116"/>
                  </a:cubicBezTo>
                  <a:lnTo>
                    <a:pt x="87" y="116"/>
                  </a:lnTo>
                  <a:cubicBezTo>
                    <a:pt x="58" y="73"/>
                    <a:pt x="29" y="44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 flipH="1">
              <a:off x="2360565" y="773683"/>
              <a:ext cx="2216" cy="2520"/>
            </a:xfrm>
            <a:custGeom>
              <a:rect b="b" l="l" r="r" t="t"/>
              <a:pathLst>
                <a:path extrusionOk="0" h="83" w="73">
                  <a:moveTo>
                    <a:pt x="29" y="0"/>
                  </a:moveTo>
                  <a:cubicBezTo>
                    <a:pt x="15" y="15"/>
                    <a:pt x="1" y="15"/>
                    <a:pt x="1" y="15"/>
                  </a:cubicBezTo>
                  <a:cubicBezTo>
                    <a:pt x="15" y="43"/>
                    <a:pt x="29" y="58"/>
                    <a:pt x="44" y="72"/>
                  </a:cubicBezTo>
                  <a:cubicBezTo>
                    <a:pt x="51" y="79"/>
                    <a:pt x="58" y="83"/>
                    <a:pt x="63" y="83"/>
                  </a:cubicBezTo>
                  <a:cubicBezTo>
                    <a:pt x="69" y="83"/>
                    <a:pt x="72" y="79"/>
                    <a:pt x="72" y="72"/>
                  </a:cubicBezTo>
                  <a:cubicBezTo>
                    <a:pt x="58" y="72"/>
                    <a:pt x="44" y="58"/>
                    <a:pt x="29" y="29"/>
                  </a:cubicBezTo>
                  <a:cubicBezTo>
                    <a:pt x="29" y="29"/>
                    <a:pt x="29" y="15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 flipH="1">
              <a:off x="2362750" y="768461"/>
              <a:ext cx="4797" cy="5677"/>
            </a:xfrm>
            <a:custGeom>
              <a:rect b="b" l="l" r="r" t="t"/>
              <a:pathLst>
                <a:path extrusionOk="0" h="187" w="158">
                  <a:moveTo>
                    <a:pt x="0" y="0"/>
                  </a:moveTo>
                  <a:lnTo>
                    <a:pt x="29" y="72"/>
                  </a:lnTo>
                  <a:cubicBezTo>
                    <a:pt x="57" y="115"/>
                    <a:pt x="86" y="144"/>
                    <a:pt x="115" y="187"/>
                  </a:cubicBezTo>
                  <a:lnTo>
                    <a:pt x="158" y="187"/>
                  </a:lnTo>
                  <a:cubicBezTo>
                    <a:pt x="100" y="129"/>
                    <a:pt x="57" y="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 flipH="1">
              <a:off x="2361870" y="767156"/>
              <a:ext cx="6133" cy="6983"/>
            </a:xfrm>
            <a:custGeom>
              <a:rect b="b" l="l" r="r" t="t"/>
              <a:pathLst>
                <a:path extrusionOk="0" h="230" w="202">
                  <a:moveTo>
                    <a:pt x="1" y="0"/>
                  </a:moveTo>
                  <a:cubicBezTo>
                    <a:pt x="1" y="15"/>
                    <a:pt x="15" y="29"/>
                    <a:pt x="15" y="43"/>
                  </a:cubicBezTo>
                  <a:cubicBezTo>
                    <a:pt x="72" y="115"/>
                    <a:pt x="115" y="172"/>
                    <a:pt x="173" y="230"/>
                  </a:cubicBezTo>
                  <a:cubicBezTo>
                    <a:pt x="173" y="230"/>
                    <a:pt x="187" y="230"/>
                    <a:pt x="201" y="215"/>
                  </a:cubicBezTo>
                  <a:cubicBezTo>
                    <a:pt x="187" y="187"/>
                    <a:pt x="173" y="158"/>
                    <a:pt x="158" y="115"/>
                  </a:cubicBezTo>
                  <a:cubicBezTo>
                    <a:pt x="144" y="101"/>
                    <a:pt x="130" y="72"/>
                    <a:pt x="115" y="58"/>
                  </a:cubicBezTo>
                  <a:cubicBezTo>
                    <a:pt x="87" y="43"/>
                    <a:pt x="44" y="1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 flipH="1">
              <a:off x="2364056" y="762359"/>
              <a:ext cx="5252" cy="6558"/>
            </a:xfrm>
            <a:custGeom>
              <a:rect b="b" l="l" r="r" t="t"/>
              <a:pathLst>
                <a:path extrusionOk="0" h="216" w="173">
                  <a:moveTo>
                    <a:pt x="15" y="1"/>
                  </a:moveTo>
                  <a:cubicBezTo>
                    <a:pt x="15" y="1"/>
                    <a:pt x="1" y="15"/>
                    <a:pt x="1" y="15"/>
                  </a:cubicBezTo>
                  <a:cubicBezTo>
                    <a:pt x="15" y="72"/>
                    <a:pt x="29" y="115"/>
                    <a:pt x="44" y="158"/>
                  </a:cubicBezTo>
                  <a:cubicBezTo>
                    <a:pt x="87" y="173"/>
                    <a:pt x="130" y="201"/>
                    <a:pt x="173" y="216"/>
                  </a:cubicBezTo>
                  <a:cubicBezTo>
                    <a:pt x="115" y="144"/>
                    <a:pt x="72" y="72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 flipH="1">
              <a:off x="2360990" y="769311"/>
              <a:ext cx="2641" cy="3947"/>
            </a:xfrm>
            <a:custGeom>
              <a:rect b="b" l="l" r="r" t="t"/>
              <a:pathLst>
                <a:path extrusionOk="0" h="130" w="87">
                  <a:moveTo>
                    <a:pt x="0" y="1"/>
                  </a:moveTo>
                  <a:cubicBezTo>
                    <a:pt x="0" y="15"/>
                    <a:pt x="14" y="30"/>
                    <a:pt x="14" y="44"/>
                  </a:cubicBezTo>
                  <a:cubicBezTo>
                    <a:pt x="29" y="73"/>
                    <a:pt x="57" y="101"/>
                    <a:pt x="72" y="130"/>
                  </a:cubicBezTo>
                  <a:cubicBezTo>
                    <a:pt x="72" y="130"/>
                    <a:pt x="72" y="130"/>
                    <a:pt x="86" y="116"/>
                  </a:cubicBezTo>
                  <a:cubicBezTo>
                    <a:pt x="57" y="87"/>
                    <a:pt x="29" y="44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 flipH="1">
              <a:off x="2360139" y="773228"/>
              <a:ext cx="1761" cy="2641"/>
            </a:xfrm>
            <a:custGeom>
              <a:rect b="b" l="l" r="r" t="t"/>
              <a:pathLst>
                <a:path extrusionOk="0" h="87" w="58">
                  <a:moveTo>
                    <a:pt x="15" y="1"/>
                  </a:moveTo>
                  <a:cubicBezTo>
                    <a:pt x="15" y="15"/>
                    <a:pt x="0" y="15"/>
                    <a:pt x="0" y="15"/>
                  </a:cubicBezTo>
                  <a:cubicBezTo>
                    <a:pt x="0" y="30"/>
                    <a:pt x="0" y="44"/>
                    <a:pt x="0" y="44"/>
                  </a:cubicBezTo>
                  <a:cubicBezTo>
                    <a:pt x="15" y="73"/>
                    <a:pt x="29" y="87"/>
                    <a:pt x="43" y="87"/>
                  </a:cubicBezTo>
                  <a:cubicBezTo>
                    <a:pt x="58" y="87"/>
                    <a:pt x="58" y="73"/>
                    <a:pt x="58" y="73"/>
                  </a:cubicBezTo>
                  <a:cubicBezTo>
                    <a:pt x="43" y="44"/>
                    <a:pt x="29" y="30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 flipH="1">
              <a:off x="2361445" y="770617"/>
              <a:ext cx="1761" cy="3097"/>
            </a:xfrm>
            <a:custGeom>
              <a:rect b="b" l="l" r="r" t="t"/>
              <a:pathLst>
                <a:path extrusionOk="0" h="102" w="58">
                  <a:moveTo>
                    <a:pt x="0" y="1"/>
                  </a:moveTo>
                  <a:lnTo>
                    <a:pt x="0" y="1"/>
                  </a:lnTo>
                  <a:cubicBezTo>
                    <a:pt x="15" y="44"/>
                    <a:pt x="29" y="73"/>
                    <a:pt x="43" y="101"/>
                  </a:cubicBezTo>
                  <a:cubicBezTo>
                    <a:pt x="43" y="101"/>
                    <a:pt x="58" y="101"/>
                    <a:pt x="58" y="87"/>
                  </a:cubicBezTo>
                  <a:cubicBezTo>
                    <a:pt x="43" y="58"/>
                    <a:pt x="15" y="3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 flipH="1">
              <a:off x="2883584" y="0"/>
              <a:ext cx="456766" cy="342096"/>
            </a:xfrm>
            <a:custGeom>
              <a:rect b="b" l="l" r="r" t="t"/>
              <a:pathLst>
                <a:path extrusionOk="0" h="11268" w="15045">
                  <a:moveTo>
                    <a:pt x="12147" y="4703"/>
                  </a:moveTo>
                  <a:cubicBezTo>
                    <a:pt x="12605" y="4703"/>
                    <a:pt x="13055" y="4831"/>
                    <a:pt x="13454" y="5060"/>
                  </a:cubicBezTo>
                  <a:cubicBezTo>
                    <a:pt x="14256" y="5548"/>
                    <a:pt x="12379" y="6049"/>
                    <a:pt x="12250" y="6078"/>
                  </a:cubicBezTo>
                  <a:cubicBezTo>
                    <a:pt x="12112" y="6092"/>
                    <a:pt x="12133" y="6265"/>
                    <a:pt x="12250" y="6265"/>
                  </a:cubicBezTo>
                  <a:cubicBezTo>
                    <a:pt x="12255" y="6265"/>
                    <a:pt x="12259" y="6265"/>
                    <a:pt x="12264" y="6264"/>
                  </a:cubicBezTo>
                  <a:cubicBezTo>
                    <a:pt x="13081" y="6293"/>
                    <a:pt x="13869" y="6565"/>
                    <a:pt x="14514" y="7038"/>
                  </a:cubicBezTo>
                  <a:cubicBezTo>
                    <a:pt x="14815" y="7251"/>
                    <a:pt x="14498" y="7305"/>
                    <a:pt x="14168" y="7305"/>
                  </a:cubicBezTo>
                  <a:cubicBezTo>
                    <a:pt x="13964" y="7305"/>
                    <a:pt x="13754" y="7284"/>
                    <a:pt x="13683" y="7268"/>
                  </a:cubicBezTo>
                  <a:cubicBezTo>
                    <a:pt x="13167" y="7182"/>
                    <a:pt x="12651" y="7067"/>
                    <a:pt x="12135" y="6909"/>
                  </a:cubicBezTo>
                  <a:cubicBezTo>
                    <a:pt x="12120" y="6902"/>
                    <a:pt x="12106" y="6898"/>
                    <a:pt x="12093" y="6898"/>
                  </a:cubicBezTo>
                  <a:cubicBezTo>
                    <a:pt x="12005" y="6898"/>
                    <a:pt x="11964" y="7046"/>
                    <a:pt x="12063" y="7096"/>
                  </a:cubicBezTo>
                  <a:cubicBezTo>
                    <a:pt x="12723" y="7454"/>
                    <a:pt x="13411" y="7913"/>
                    <a:pt x="13597" y="8701"/>
                  </a:cubicBezTo>
                  <a:cubicBezTo>
                    <a:pt x="13669" y="9002"/>
                    <a:pt x="13471" y="9088"/>
                    <a:pt x="13223" y="9088"/>
                  </a:cubicBezTo>
                  <a:cubicBezTo>
                    <a:pt x="12928" y="9088"/>
                    <a:pt x="12563" y="8968"/>
                    <a:pt x="12493" y="8944"/>
                  </a:cubicBezTo>
                  <a:cubicBezTo>
                    <a:pt x="12235" y="8873"/>
                    <a:pt x="11977" y="8758"/>
                    <a:pt x="11719" y="8643"/>
                  </a:cubicBezTo>
                  <a:cubicBezTo>
                    <a:pt x="10845" y="8228"/>
                    <a:pt x="9197" y="6895"/>
                    <a:pt x="9355" y="5791"/>
                  </a:cubicBezTo>
                  <a:lnTo>
                    <a:pt x="9355" y="5791"/>
                  </a:lnTo>
                  <a:cubicBezTo>
                    <a:pt x="10229" y="6121"/>
                    <a:pt x="11117" y="6350"/>
                    <a:pt x="12035" y="6494"/>
                  </a:cubicBezTo>
                  <a:cubicBezTo>
                    <a:pt x="12039" y="6494"/>
                    <a:pt x="12043" y="6495"/>
                    <a:pt x="12047" y="6495"/>
                  </a:cubicBezTo>
                  <a:cubicBezTo>
                    <a:pt x="12109" y="6495"/>
                    <a:pt x="12130" y="6392"/>
                    <a:pt x="12049" y="6379"/>
                  </a:cubicBezTo>
                  <a:cubicBezTo>
                    <a:pt x="11160" y="6250"/>
                    <a:pt x="10286" y="6021"/>
                    <a:pt x="9440" y="5705"/>
                  </a:cubicBezTo>
                  <a:cubicBezTo>
                    <a:pt x="10114" y="5103"/>
                    <a:pt x="10988" y="4745"/>
                    <a:pt x="11891" y="4716"/>
                  </a:cubicBezTo>
                  <a:cubicBezTo>
                    <a:pt x="11977" y="4707"/>
                    <a:pt x="12062" y="4703"/>
                    <a:pt x="12147" y="4703"/>
                  </a:cubicBezTo>
                  <a:close/>
                  <a:moveTo>
                    <a:pt x="3163" y="4215"/>
                  </a:moveTo>
                  <a:lnTo>
                    <a:pt x="3163" y="4215"/>
                  </a:lnTo>
                  <a:cubicBezTo>
                    <a:pt x="3091" y="5060"/>
                    <a:pt x="2833" y="5863"/>
                    <a:pt x="2532" y="6694"/>
                  </a:cubicBezTo>
                  <a:cubicBezTo>
                    <a:pt x="2513" y="6750"/>
                    <a:pt x="2562" y="6794"/>
                    <a:pt x="2606" y="6794"/>
                  </a:cubicBezTo>
                  <a:cubicBezTo>
                    <a:pt x="2629" y="6794"/>
                    <a:pt x="2651" y="6782"/>
                    <a:pt x="2661" y="6752"/>
                  </a:cubicBezTo>
                  <a:cubicBezTo>
                    <a:pt x="3077" y="5992"/>
                    <a:pt x="3306" y="5132"/>
                    <a:pt x="3320" y="4258"/>
                  </a:cubicBezTo>
                  <a:cubicBezTo>
                    <a:pt x="3908" y="5032"/>
                    <a:pt x="4209" y="5992"/>
                    <a:pt x="4152" y="6981"/>
                  </a:cubicBezTo>
                  <a:cubicBezTo>
                    <a:pt x="4152" y="7219"/>
                    <a:pt x="4023" y="8172"/>
                    <a:pt x="3707" y="8172"/>
                  </a:cubicBezTo>
                  <a:cubicBezTo>
                    <a:pt x="3643" y="8172"/>
                    <a:pt x="3572" y="8133"/>
                    <a:pt x="3492" y="8042"/>
                  </a:cubicBezTo>
                  <a:cubicBezTo>
                    <a:pt x="3306" y="7769"/>
                    <a:pt x="3148" y="7483"/>
                    <a:pt x="3062" y="7167"/>
                  </a:cubicBezTo>
                  <a:cubicBezTo>
                    <a:pt x="3047" y="7122"/>
                    <a:pt x="3009" y="7101"/>
                    <a:pt x="2972" y="7101"/>
                  </a:cubicBezTo>
                  <a:cubicBezTo>
                    <a:pt x="2937" y="7101"/>
                    <a:pt x="2904" y="7119"/>
                    <a:pt x="2890" y="7153"/>
                  </a:cubicBezTo>
                  <a:cubicBezTo>
                    <a:pt x="2718" y="7755"/>
                    <a:pt x="2475" y="8314"/>
                    <a:pt x="2160" y="8858"/>
                  </a:cubicBezTo>
                  <a:cubicBezTo>
                    <a:pt x="2059" y="9016"/>
                    <a:pt x="1930" y="9174"/>
                    <a:pt x="1787" y="9303"/>
                  </a:cubicBezTo>
                  <a:cubicBezTo>
                    <a:pt x="1684" y="9397"/>
                    <a:pt x="1593" y="9437"/>
                    <a:pt x="1514" y="9437"/>
                  </a:cubicBezTo>
                  <a:cubicBezTo>
                    <a:pt x="1195" y="9437"/>
                    <a:pt x="1062" y="8796"/>
                    <a:pt x="1085" y="8486"/>
                  </a:cubicBezTo>
                  <a:cubicBezTo>
                    <a:pt x="1142" y="7812"/>
                    <a:pt x="1443" y="7182"/>
                    <a:pt x="1744" y="6594"/>
                  </a:cubicBezTo>
                  <a:cubicBezTo>
                    <a:pt x="1777" y="6528"/>
                    <a:pt x="1726" y="6479"/>
                    <a:pt x="1668" y="6479"/>
                  </a:cubicBezTo>
                  <a:cubicBezTo>
                    <a:pt x="1650" y="6479"/>
                    <a:pt x="1632" y="6484"/>
                    <a:pt x="1615" y="6494"/>
                  </a:cubicBezTo>
                  <a:cubicBezTo>
                    <a:pt x="1414" y="6623"/>
                    <a:pt x="1199" y="6752"/>
                    <a:pt x="984" y="6852"/>
                  </a:cubicBezTo>
                  <a:cubicBezTo>
                    <a:pt x="855" y="6909"/>
                    <a:pt x="712" y="6952"/>
                    <a:pt x="569" y="6981"/>
                  </a:cubicBezTo>
                  <a:cubicBezTo>
                    <a:pt x="535" y="6987"/>
                    <a:pt x="504" y="6990"/>
                    <a:pt x="476" y="6990"/>
                  </a:cubicBezTo>
                  <a:cubicBezTo>
                    <a:pt x="39" y="6990"/>
                    <a:pt x="260" y="6293"/>
                    <a:pt x="368" y="6064"/>
                  </a:cubicBezTo>
                  <a:cubicBezTo>
                    <a:pt x="841" y="5060"/>
                    <a:pt x="2117" y="4444"/>
                    <a:pt x="3163" y="4215"/>
                  </a:cubicBezTo>
                  <a:close/>
                  <a:moveTo>
                    <a:pt x="6947" y="6078"/>
                  </a:moveTo>
                  <a:cubicBezTo>
                    <a:pt x="7162" y="6479"/>
                    <a:pt x="7362" y="6881"/>
                    <a:pt x="7563" y="7296"/>
                  </a:cubicBezTo>
                  <a:cubicBezTo>
                    <a:pt x="7579" y="7333"/>
                    <a:pt x="7608" y="7349"/>
                    <a:pt x="7637" y="7349"/>
                  </a:cubicBezTo>
                  <a:cubicBezTo>
                    <a:pt x="7686" y="7349"/>
                    <a:pt x="7733" y="7302"/>
                    <a:pt x="7706" y="7239"/>
                  </a:cubicBezTo>
                  <a:cubicBezTo>
                    <a:pt x="7534" y="6852"/>
                    <a:pt x="7334" y="6465"/>
                    <a:pt x="7133" y="6078"/>
                  </a:cubicBezTo>
                  <a:lnTo>
                    <a:pt x="7133" y="6078"/>
                  </a:lnTo>
                  <a:cubicBezTo>
                    <a:pt x="7850" y="6436"/>
                    <a:pt x="8308" y="7081"/>
                    <a:pt x="8781" y="7741"/>
                  </a:cubicBezTo>
                  <a:cubicBezTo>
                    <a:pt x="9111" y="8199"/>
                    <a:pt x="9383" y="8701"/>
                    <a:pt x="9569" y="9231"/>
                  </a:cubicBezTo>
                  <a:cubicBezTo>
                    <a:pt x="9667" y="9513"/>
                    <a:pt x="9625" y="9737"/>
                    <a:pt x="9426" y="9737"/>
                  </a:cubicBezTo>
                  <a:cubicBezTo>
                    <a:pt x="9361" y="9737"/>
                    <a:pt x="9281" y="9714"/>
                    <a:pt x="9183" y="9661"/>
                  </a:cubicBezTo>
                  <a:cubicBezTo>
                    <a:pt x="8996" y="9518"/>
                    <a:pt x="8839" y="9346"/>
                    <a:pt x="8710" y="9159"/>
                  </a:cubicBezTo>
                  <a:cubicBezTo>
                    <a:pt x="8552" y="8973"/>
                    <a:pt x="8423" y="8758"/>
                    <a:pt x="8294" y="8543"/>
                  </a:cubicBezTo>
                  <a:cubicBezTo>
                    <a:pt x="8277" y="8518"/>
                    <a:pt x="8255" y="8508"/>
                    <a:pt x="8234" y="8508"/>
                  </a:cubicBezTo>
                  <a:cubicBezTo>
                    <a:pt x="8182" y="8508"/>
                    <a:pt x="8130" y="8568"/>
                    <a:pt x="8151" y="8629"/>
                  </a:cubicBezTo>
                  <a:cubicBezTo>
                    <a:pt x="8308" y="9202"/>
                    <a:pt x="8394" y="9804"/>
                    <a:pt x="8394" y="10406"/>
                  </a:cubicBezTo>
                  <a:cubicBezTo>
                    <a:pt x="8394" y="10564"/>
                    <a:pt x="8380" y="10736"/>
                    <a:pt x="8337" y="10894"/>
                  </a:cubicBezTo>
                  <a:cubicBezTo>
                    <a:pt x="8305" y="10897"/>
                    <a:pt x="8274" y="10898"/>
                    <a:pt x="8245" y="10898"/>
                  </a:cubicBezTo>
                  <a:cubicBezTo>
                    <a:pt x="8011" y="10898"/>
                    <a:pt x="7859" y="10797"/>
                    <a:pt x="7821" y="10593"/>
                  </a:cubicBezTo>
                  <a:cubicBezTo>
                    <a:pt x="7778" y="10492"/>
                    <a:pt x="7749" y="10392"/>
                    <a:pt x="7706" y="10277"/>
                  </a:cubicBezTo>
                  <a:cubicBezTo>
                    <a:pt x="7534" y="9718"/>
                    <a:pt x="7377" y="9131"/>
                    <a:pt x="7262" y="8557"/>
                  </a:cubicBezTo>
                  <a:cubicBezTo>
                    <a:pt x="7255" y="8511"/>
                    <a:pt x="7218" y="8489"/>
                    <a:pt x="7181" y="8489"/>
                  </a:cubicBezTo>
                  <a:cubicBezTo>
                    <a:pt x="7138" y="8489"/>
                    <a:pt x="7097" y="8518"/>
                    <a:pt x="7104" y="8572"/>
                  </a:cubicBezTo>
                  <a:cubicBezTo>
                    <a:pt x="7104" y="8715"/>
                    <a:pt x="7104" y="8873"/>
                    <a:pt x="7090" y="9030"/>
                  </a:cubicBezTo>
                  <a:cubicBezTo>
                    <a:pt x="7081" y="9278"/>
                    <a:pt x="6903" y="9450"/>
                    <a:pt x="6720" y="9450"/>
                  </a:cubicBezTo>
                  <a:cubicBezTo>
                    <a:pt x="6607" y="9450"/>
                    <a:pt x="6493" y="9384"/>
                    <a:pt x="6416" y="9231"/>
                  </a:cubicBezTo>
                  <a:cubicBezTo>
                    <a:pt x="6259" y="8916"/>
                    <a:pt x="6173" y="8586"/>
                    <a:pt x="6130" y="8228"/>
                  </a:cubicBezTo>
                  <a:cubicBezTo>
                    <a:pt x="5972" y="7311"/>
                    <a:pt x="6230" y="6637"/>
                    <a:pt x="6947" y="6078"/>
                  </a:cubicBezTo>
                  <a:close/>
                  <a:moveTo>
                    <a:pt x="2160" y="1"/>
                  </a:moveTo>
                  <a:cubicBezTo>
                    <a:pt x="2661" y="990"/>
                    <a:pt x="2991" y="2051"/>
                    <a:pt x="3148" y="3154"/>
                  </a:cubicBezTo>
                  <a:cubicBezTo>
                    <a:pt x="3177" y="3455"/>
                    <a:pt x="3191" y="3756"/>
                    <a:pt x="3177" y="4057"/>
                  </a:cubicBezTo>
                  <a:cubicBezTo>
                    <a:pt x="1887" y="4344"/>
                    <a:pt x="196" y="5204"/>
                    <a:pt x="38" y="6666"/>
                  </a:cubicBezTo>
                  <a:cubicBezTo>
                    <a:pt x="1" y="7001"/>
                    <a:pt x="168" y="7116"/>
                    <a:pt x="412" y="7116"/>
                  </a:cubicBezTo>
                  <a:cubicBezTo>
                    <a:pt x="731" y="7116"/>
                    <a:pt x="1179" y="6920"/>
                    <a:pt x="1472" y="6766"/>
                  </a:cubicBezTo>
                  <a:lnTo>
                    <a:pt x="1472" y="6766"/>
                  </a:lnTo>
                  <a:cubicBezTo>
                    <a:pt x="1100" y="7564"/>
                    <a:pt x="346" y="9615"/>
                    <a:pt x="1463" y="9615"/>
                  </a:cubicBezTo>
                  <a:cubicBezTo>
                    <a:pt x="1511" y="9615"/>
                    <a:pt x="1561" y="9611"/>
                    <a:pt x="1615" y="9604"/>
                  </a:cubicBezTo>
                  <a:cubicBezTo>
                    <a:pt x="2346" y="9503"/>
                    <a:pt x="2761" y="8199"/>
                    <a:pt x="2991" y="7468"/>
                  </a:cubicBezTo>
                  <a:cubicBezTo>
                    <a:pt x="3159" y="7847"/>
                    <a:pt x="3505" y="8449"/>
                    <a:pt x="3801" y="8449"/>
                  </a:cubicBezTo>
                  <a:cubicBezTo>
                    <a:pt x="3909" y="8449"/>
                    <a:pt x="4010" y="8369"/>
                    <a:pt x="4094" y="8171"/>
                  </a:cubicBezTo>
                  <a:cubicBezTo>
                    <a:pt x="4625" y="6924"/>
                    <a:pt x="4324" y="5132"/>
                    <a:pt x="3320" y="4200"/>
                  </a:cubicBezTo>
                  <a:cubicBezTo>
                    <a:pt x="3335" y="2767"/>
                    <a:pt x="2876" y="1320"/>
                    <a:pt x="2217" y="44"/>
                  </a:cubicBezTo>
                  <a:lnTo>
                    <a:pt x="2217" y="44"/>
                  </a:lnTo>
                  <a:cubicBezTo>
                    <a:pt x="3363" y="1105"/>
                    <a:pt x="4410" y="2265"/>
                    <a:pt x="5327" y="3527"/>
                  </a:cubicBezTo>
                  <a:cubicBezTo>
                    <a:pt x="5341" y="3541"/>
                    <a:pt x="5341" y="3541"/>
                    <a:pt x="5356" y="3541"/>
                  </a:cubicBezTo>
                  <a:cubicBezTo>
                    <a:pt x="5915" y="4315"/>
                    <a:pt x="6431" y="5132"/>
                    <a:pt x="6875" y="5963"/>
                  </a:cubicBezTo>
                  <a:cubicBezTo>
                    <a:pt x="5872" y="6737"/>
                    <a:pt x="5743" y="7855"/>
                    <a:pt x="6158" y="9045"/>
                  </a:cubicBezTo>
                  <a:cubicBezTo>
                    <a:pt x="6222" y="9237"/>
                    <a:pt x="6436" y="9786"/>
                    <a:pt x="6737" y="9786"/>
                  </a:cubicBezTo>
                  <a:cubicBezTo>
                    <a:pt x="6772" y="9786"/>
                    <a:pt x="6809" y="9778"/>
                    <a:pt x="6846" y="9761"/>
                  </a:cubicBezTo>
                  <a:cubicBezTo>
                    <a:pt x="7047" y="9675"/>
                    <a:pt x="7190" y="9475"/>
                    <a:pt x="7219" y="9245"/>
                  </a:cubicBezTo>
                  <a:cubicBezTo>
                    <a:pt x="7390" y="10053"/>
                    <a:pt x="7718" y="11267"/>
                    <a:pt x="8167" y="11267"/>
                  </a:cubicBezTo>
                  <a:cubicBezTo>
                    <a:pt x="8244" y="11267"/>
                    <a:pt x="8325" y="11231"/>
                    <a:pt x="8409" y="11152"/>
                  </a:cubicBezTo>
                  <a:cubicBezTo>
                    <a:pt x="8681" y="10894"/>
                    <a:pt x="8581" y="10292"/>
                    <a:pt x="8552" y="9976"/>
                  </a:cubicBezTo>
                  <a:cubicBezTo>
                    <a:pt x="8523" y="9675"/>
                    <a:pt x="8480" y="9374"/>
                    <a:pt x="8423" y="9073"/>
                  </a:cubicBezTo>
                  <a:lnTo>
                    <a:pt x="8423" y="9073"/>
                  </a:lnTo>
                  <a:cubicBezTo>
                    <a:pt x="8695" y="9489"/>
                    <a:pt x="9039" y="9905"/>
                    <a:pt x="9512" y="10005"/>
                  </a:cubicBezTo>
                  <a:cubicBezTo>
                    <a:pt x="9540" y="10012"/>
                    <a:pt x="9566" y="10015"/>
                    <a:pt x="9589" y="10015"/>
                  </a:cubicBezTo>
                  <a:cubicBezTo>
                    <a:pt x="9866" y="10015"/>
                    <a:pt x="9837" y="9575"/>
                    <a:pt x="9784" y="9403"/>
                  </a:cubicBezTo>
                  <a:cubicBezTo>
                    <a:pt x="9541" y="8514"/>
                    <a:pt x="9039" y="7755"/>
                    <a:pt x="8466" y="7053"/>
                  </a:cubicBezTo>
                  <a:cubicBezTo>
                    <a:pt x="8108" y="6594"/>
                    <a:pt x="7663" y="5992"/>
                    <a:pt x="7047" y="5920"/>
                  </a:cubicBezTo>
                  <a:cubicBezTo>
                    <a:pt x="6689" y="5275"/>
                    <a:pt x="6302" y="4630"/>
                    <a:pt x="5886" y="4014"/>
                  </a:cubicBezTo>
                  <a:lnTo>
                    <a:pt x="5886" y="4014"/>
                  </a:lnTo>
                  <a:cubicBezTo>
                    <a:pt x="6674" y="4602"/>
                    <a:pt x="7549" y="5075"/>
                    <a:pt x="8466" y="5447"/>
                  </a:cubicBezTo>
                  <a:cubicBezTo>
                    <a:pt x="8724" y="5548"/>
                    <a:pt x="8982" y="5662"/>
                    <a:pt x="9254" y="5763"/>
                  </a:cubicBezTo>
                  <a:cubicBezTo>
                    <a:pt x="9140" y="6508"/>
                    <a:pt x="9813" y="7196"/>
                    <a:pt x="10300" y="7698"/>
                  </a:cubicBezTo>
                  <a:cubicBezTo>
                    <a:pt x="10917" y="8314"/>
                    <a:pt x="11777" y="8944"/>
                    <a:pt x="12637" y="9159"/>
                  </a:cubicBezTo>
                  <a:cubicBezTo>
                    <a:pt x="12773" y="9190"/>
                    <a:pt x="13004" y="9240"/>
                    <a:pt x="13221" y="9240"/>
                  </a:cubicBezTo>
                  <a:cubicBezTo>
                    <a:pt x="13506" y="9240"/>
                    <a:pt x="13769" y="9155"/>
                    <a:pt x="13769" y="8830"/>
                  </a:cubicBezTo>
                  <a:cubicBezTo>
                    <a:pt x="13769" y="8156"/>
                    <a:pt x="13267" y="7655"/>
                    <a:pt x="12723" y="7282"/>
                  </a:cubicBezTo>
                  <a:lnTo>
                    <a:pt x="12723" y="7282"/>
                  </a:lnTo>
                  <a:cubicBezTo>
                    <a:pt x="13095" y="7368"/>
                    <a:pt x="13468" y="7440"/>
                    <a:pt x="13841" y="7511"/>
                  </a:cubicBezTo>
                  <a:cubicBezTo>
                    <a:pt x="13998" y="7544"/>
                    <a:pt x="14150" y="7564"/>
                    <a:pt x="14297" y="7564"/>
                  </a:cubicBezTo>
                  <a:cubicBezTo>
                    <a:pt x="14537" y="7564"/>
                    <a:pt x="14765" y="7510"/>
                    <a:pt x="14987" y="7368"/>
                  </a:cubicBezTo>
                  <a:cubicBezTo>
                    <a:pt x="15030" y="7325"/>
                    <a:pt x="15045" y="7253"/>
                    <a:pt x="15002" y="7210"/>
                  </a:cubicBezTo>
                  <a:cubicBezTo>
                    <a:pt x="14500" y="6623"/>
                    <a:pt x="13669" y="6250"/>
                    <a:pt x="12866" y="6121"/>
                  </a:cubicBezTo>
                  <a:cubicBezTo>
                    <a:pt x="13210" y="6049"/>
                    <a:pt x="13511" y="5849"/>
                    <a:pt x="13726" y="5576"/>
                  </a:cubicBezTo>
                  <a:cubicBezTo>
                    <a:pt x="14013" y="5189"/>
                    <a:pt x="13554" y="4874"/>
                    <a:pt x="13239" y="4731"/>
                  </a:cubicBezTo>
                  <a:cubicBezTo>
                    <a:pt x="12880" y="4568"/>
                    <a:pt x="12473" y="4493"/>
                    <a:pt x="12055" y="4493"/>
                  </a:cubicBezTo>
                  <a:cubicBezTo>
                    <a:pt x="11035" y="4493"/>
                    <a:pt x="9946" y="4941"/>
                    <a:pt x="9326" y="5662"/>
                  </a:cubicBezTo>
                  <a:cubicBezTo>
                    <a:pt x="9054" y="5562"/>
                    <a:pt x="8781" y="5462"/>
                    <a:pt x="8509" y="5347"/>
                  </a:cubicBezTo>
                  <a:cubicBezTo>
                    <a:pt x="7549" y="4989"/>
                    <a:pt x="6646" y="4501"/>
                    <a:pt x="5814" y="3899"/>
                  </a:cubicBezTo>
                  <a:cubicBezTo>
                    <a:pt x="4825" y="2480"/>
                    <a:pt x="3693" y="1176"/>
                    <a:pt x="24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 flipH="1">
              <a:off x="562165" y="0"/>
              <a:ext cx="220869" cy="313528"/>
            </a:xfrm>
            <a:custGeom>
              <a:rect b="b" l="l" r="r" t="t"/>
              <a:pathLst>
                <a:path extrusionOk="0" h="10327" w="7275">
                  <a:moveTo>
                    <a:pt x="3118" y="4501"/>
                  </a:moveTo>
                  <a:cubicBezTo>
                    <a:pt x="3146" y="4616"/>
                    <a:pt x="3189" y="4731"/>
                    <a:pt x="3232" y="4845"/>
                  </a:cubicBezTo>
                  <a:cubicBezTo>
                    <a:pt x="3404" y="5333"/>
                    <a:pt x="3677" y="5791"/>
                    <a:pt x="4006" y="6193"/>
                  </a:cubicBezTo>
                  <a:cubicBezTo>
                    <a:pt x="3963" y="6479"/>
                    <a:pt x="3906" y="6752"/>
                    <a:pt x="3849" y="7010"/>
                  </a:cubicBezTo>
                  <a:cubicBezTo>
                    <a:pt x="3548" y="8113"/>
                    <a:pt x="3017" y="9145"/>
                    <a:pt x="2301" y="10034"/>
                  </a:cubicBezTo>
                  <a:cubicBezTo>
                    <a:pt x="2602" y="8887"/>
                    <a:pt x="2372" y="7712"/>
                    <a:pt x="2372" y="6551"/>
                  </a:cubicBezTo>
                  <a:cubicBezTo>
                    <a:pt x="2372" y="6350"/>
                    <a:pt x="2387" y="6164"/>
                    <a:pt x="2387" y="5963"/>
                  </a:cubicBezTo>
                  <a:cubicBezTo>
                    <a:pt x="2673" y="5548"/>
                    <a:pt x="2903" y="5103"/>
                    <a:pt x="3075" y="4630"/>
                  </a:cubicBezTo>
                  <a:cubicBezTo>
                    <a:pt x="3089" y="4587"/>
                    <a:pt x="3103" y="4544"/>
                    <a:pt x="3118" y="4501"/>
                  </a:cubicBezTo>
                  <a:close/>
                  <a:moveTo>
                    <a:pt x="3146" y="1"/>
                  </a:moveTo>
                  <a:cubicBezTo>
                    <a:pt x="2100" y="632"/>
                    <a:pt x="1584" y="1936"/>
                    <a:pt x="1369" y="3125"/>
                  </a:cubicBezTo>
                  <a:cubicBezTo>
                    <a:pt x="1212" y="4000"/>
                    <a:pt x="1169" y="4874"/>
                    <a:pt x="1068" y="5763"/>
                  </a:cubicBezTo>
                  <a:cubicBezTo>
                    <a:pt x="1040" y="6150"/>
                    <a:pt x="997" y="6537"/>
                    <a:pt x="925" y="6924"/>
                  </a:cubicBezTo>
                  <a:cubicBezTo>
                    <a:pt x="782" y="7554"/>
                    <a:pt x="481" y="8128"/>
                    <a:pt x="22" y="8586"/>
                  </a:cubicBezTo>
                  <a:cubicBezTo>
                    <a:pt x="1" y="8607"/>
                    <a:pt x="19" y="8645"/>
                    <a:pt x="47" y="8645"/>
                  </a:cubicBezTo>
                  <a:cubicBezTo>
                    <a:pt x="57" y="8645"/>
                    <a:pt x="68" y="8640"/>
                    <a:pt x="79" y="8629"/>
                  </a:cubicBezTo>
                  <a:cubicBezTo>
                    <a:pt x="108" y="8600"/>
                    <a:pt x="137" y="8572"/>
                    <a:pt x="180" y="8529"/>
                  </a:cubicBezTo>
                  <a:cubicBezTo>
                    <a:pt x="194" y="8529"/>
                    <a:pt x="223" y="8514"/>
                    <a:pt x="237" y="8457"/>
                  </a:cubicBezTo>
                  <a:cubicBezTo>
                    <a:pt x="982" y="7741"/>
                    <a:pt x="1670" y="6967"/>
                    <a:pt x="2286" y="6121"/>
                  </a:cubicBezTo>
                  <a:lnTo>
                    <a:pt x="2286" y="6121"/>
                  </a:lnTo>
                  <a:cubicBezTo>
                    <a:pt x="2200" y="7511"/>
                    <a:pt x="2587" y="8916"/>
                    <a:pt x="2114" y="10263"/>
                  </a:cubicBezTo>
                  <a:cubicBezTo>
                    <a:pt x="2105" y="10301"/>
                    <a:pt x="2140" y="10327"/>
                    <a:pt x="2173" y="10327"/>
                  </a:cubicBezTo>
                  <a:cubicBezTo>
                    <a:pt x="2189" y="10327"/>
                    <a:pt x="2205" y="10320"/>
                    <a:pt x="2215" y="10306"/>
                  </a:cubicBezTo>
                  <a:cubicBezTo>
                    <a:pt x="3103" y="9231"/>
                    <a:pt x="3820" y="7999"/>
                    <a:pt x="4049" y="6623"/>
                  </a:cubicBezTo>
                  <a:cubicBezTo>
                    <a:pt x="4064" y="6508"/>
                    <a:pt x="4078" y="6408"/>
                    <a:pt x="4092" y="6293"/>
                  </a:cubicBezTo>
                  <a:cubicBezTo>
                    <a:pt x="4307" y="6522"/>
                    <a:pt x="4537" y="6737"/>
                    <a:pt x="4795" y="6909"/>
                  </a:cubicBezTo>
                  <a:cubicBezTo>
                    <a:pt x="5362" y="7273"/>
                    <a:pt x="5937" y="7413"/>
                    <a:pt x="6555" y="7413"/>
                  </a:cubicBezTo>
                  <a:cubicBezTo>
                    <a:pt x="6766" y="7413"/>
                    <a:pt x="6981" y="7397"/>
                    <a:pt x="7203" y="7368"/>
                  </a:cubicBezTo>
                  <a:cubicBezTo>
                    <a:pt x="7274" y="7354"/>
                    <a:pt x="7246" y="7268"/>
                    <a:pt x="7203" y="7268"/>
                  </a:cubicBezTo>
                  <a:cubicBezTo>
                    <a:pt x="5540" y="6952"/>
                    <a:pt x="4379" y="5232"/>
                    <a:pt x="4336" y="3598"/>
                  </a:cubicBezTo>
                  <a:cubicBezTo>
                    <a:pt x="4322" y="2853"/>
                    <a:pt x="4436" y="2122"/>
                    <a:pt x="4451" y="1391"/>
                  </a:cubicBezTo>
                  <a:cubicBezTo>
                    <a:pt x="4451" y="933"/>
                    <a:pt x="4465" y="417"/>
                    <a:pt x="4264" y="1"/>
                  </a:cubicBezTo>
                  <a:lnTo>
                    <a:pt x="4092" y="1"/>
                  </a:lnTo>
                  <a:cubicBezTo>
                    <a:pt x="4537" y="675"/>
                    <a:pt x="4279" y="1922"/>
                    <a:pt x="4221" y="2624"/>
                  </a:cubicBezTo>
                  <a:cubicBezTo>
                    <a:pt x="4178" y="3312"/>
                    <a:pt x="4150" y="4043"/>
                    <a:pt x="4379" y="4716"/>
                  </a:cubicBezTo>
                  <a:cubicBezTo>
                    <a:pt x="4795" y="5906"/>
                    <a:pt x="5655" y="6967"/>
                    <a:pt x="6887" y="7296"/>
                  </a:cubicBezTo>
                  <a:cubicBezTo>
                    <a:pt x="6747" y="7317"/>
                    <a:pt x="6607" y="7327"/>
                    <a:pt x="6468" y="7327"/>
                  </a:cubicBezTo>
                  <a:cubicBezTo>
                    <a:pt x="5721" y="7327"/>
                    <a:pt x="4992" y="7039"/>
                    <a:pt x="4436" y="6508"/>
                  </a:cubicBezTo>
                  <a:cubicBezTo>
                    <a:pt x="4322" y="6408"/>
                    <a:pt x="4207" y="6293"/>
                    <a:pt x="4107" y="6178"/>
                  </a:cubicBezTo>
                  <a:cubicBezTo>
                    <a:pt x="4078" y="6150"/>
                    <a:pt x="4049" y="6121"/>
                    <a:pt x="4021" y="6078"/>
                  </a:cubicBezTo>
                  <a:cubicBezTo>
                    <a:pt x="3634" y="5619"/>
                    <a:pt x="3347" y="5075"/>
                    <a:pt x="3204" y="4487"/>
                  </a:cubicBezTo>
                  <a:cubicBezTo>
                    <a:pt x="3189" y="4444"/>
                    <a:pt x="3175" y="4401"/>
                    <a:pt x="3161" y="4358"/>
                  </a:cubicBezTo>
                  <a:cubicBezTo>
                    <a:pt x="3390" y="3641"/>
                    <a:pt x="3548" y="2910"/>
                    <a:pt x="3648" y="2179"/>
                  </a:cubicBezTo>
                  <a:cubicBezTo>
                    <a:pt x="3748" y="1449"/>
                    <a:pt x="3892" y="732"/>
                    <a:pt x="3992" y="1"/>
                  </a:cubicBezTo>
                  <a:lnTo>
                    <a:pt x="3892" y="1"/>
                  </a:lnTo>
                  <a:cubicBezTo>
                    <a:pt x="3820" y="402"/>
                    <a:pt x="3734" y="789"/>
                    <a:pt x="3677" y="1176"/>
                  </a:cubicBezTo>
                  <a:cubicBezTo>
                    <a:pt x="3619" y="1649"/>
                    <a:pt x="3576" y="2137"/>
                    <a:pt x="3490" y="2609"/>
                  </a:cubicBezTo>
                  <a:cubicBezTo>
                    <a:pt x="3404" y="3140"/>
                    <a:pt x="3290" y="3670"/>
                    <a:pt x="3132" y="4186"/>
                  </a:cubicBezTo>
                  <a:cubicBezTo>
                    <a:pt x="3118" y="4243"/>
                    <a:pt x="3103" y="4286"/>
                    <a:pt x="3089" y="4344"/>
                  </a:cubicBezTo>
                  <a:cubicBezTo>
                    <a:pt x="2931" y="4788"/>
                    <a:pt x="2731" y="5232"/>
                    <a:pt x="2487" y="5648"/>
                  </a:cubicBezTo>
                  <a:cubicBezTo>
                    <a:pt x="2458" y="5677"/>
                    <a:pt x="2430" y="5720"/>
                    <a:pt x="2401" y="5763"/>
                  </a:cubicBezTo>
                  <a:cubicBezTo>
                    <a:pt x="2372" y="5820"/>
                    <a:pt x="2329" y="5877"/>
                    <a:pt x="2301" y="5935"/>
                  </a:cubicBezTo>
                  <a:cubicBezTo>
                    <a:pt x="1785" y="6666"/>
                    <a:pt x="1212" y="7354"/>
                    <a:pt x="595" y="7999"/>
                  </a:cubicBezTo>
                  <a:cubicBezTo>
                    <a:pt x="782" y="7698"/>
                    <a:pt x="911" y="7368"/>
                    <a:pt x="982" y="7024"/>
                  </a:cubicBezTo>
                  <a:cubicBezTo>
                    <a:pt x="1240" y="5634"/>
                    <a:pt x="1197" y="4215"/>
                    <a:pt x="1513" y="2824"/>
                  </a:cubicBezTo>
                  <a:cubicBezTo>
                    <a:pt x="1656" y="2151"/>
                    <a:pt x="1871" y="1463"/>
                    <a:pt x="2286" y="904"/>
                  </a:cubicBezTo>
                  <a:cubicBezTo>
                    <a:pt x="2573" y="531"/>
                    <a:pt x="2946" y="216"/>
                    <a:pt x="33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 flipH="1">
              <a:off x="366501" y="143267"/>
              <a:ext cx="153500" cy="207602"/>
            </a:xfrm>
            <a:custGeom>
              <a:rect b="b" l="l" r="r" t="t"/>
              <a:pathLst>
                <a:path extrusionOk="0" h="6838" w="5056">
                  <a:moveTo>
                    <a:pt x="961" y="83"/>
                  </a:moveTo>
                  <a:cubicBezTo>
                    <a:pt x="1419" y="126"/>
                    <a:pt x="1849" y="298"/>
                    <a:pt x="2222" y="585"/>
                  </a:cubicBezTo>
                  <a:cubicBezTo>
                    <a:pt x="2580" y="900"/>
                    <a:pt x="2867" y="1287"/>
                    <a:pt x="3068" y="1732"/>
                  </a:cubicBezTo>
                  <a:cubicBezTo>
                    <a:pt x="3512" y="2592"/>
                    <a:pt x="3727" y="3552"/>
                    <a:pt x="4143" y="4426"/>
                  </a:cubicBezTo>
                  <a:cubicBezTo>
                    <a:pt x="4243" y="4655"/>
                    <a:pt x="4386" y="4842"/>
                    <a:pt x="4558" y="5014"/>
                  </a:cubicBezTo>
                  <a:cubicBezTo>
                    <a:pt x="4028" y="4698"/>
                    <a:pt x="3541" y="4326"/>
                    <a:pt x="3068" y="3924"/>
                  </a:cubicBezTo>
                  <a:cubicBezTo>
                    <a:pt x="3039" y="3896"/>
                    <a:pt x="3010" y="3867"/>
                    <a:pt x="2967" y="3838"/>
                  </a:cubicBezTo>
                  <a:cubicBezTo>
                    <a:pt x="2939" y="3810"/>
                    <a:pt x="2924" y="3795"/>
                    <a:pt x="2896" y="3767"/>
                  </a:cubicBezTo>
                  <a:cubicBezTo>
                    <a:pt x="2666" y="3538"/>
                    <a:pt x="2451" y="3280"/>
                    <a:pt x="2279" y="3007"/>
                  </a:cubicBezTo>
                  <a:cubicBezTo>
                    <a:pt x="2251" y="2979"/>
                    <a:pt x="2236" y="2950"/>
                    <a:pt x="2222" y="2921"/>
                  </a:cubicBezTo>
                  <a:cubicBezTo>
                    <a:pt x="2021" y="2592"/>
                    <a:pt x="1849" y="2262"/>
                    <a:pt x="1706" y="1918"/>
                  </a:cubicBezTo>
                  <a:cubicBezTo>
                    <a:pt x="1577" y="1617"/>
                    <a:pt x="1462" y="1302"/>
                    <a:pt x="1333" y="1001"/>
                  </a:cubicBezTo>
                  <a:cubicBezTo>
                    <a:pt x="1219" y="700"/>
                    <a:pt x="1061" y="413"/>
                    <a:pt x="946" y="112"/>
                  </a:cubicBezTo>
                  <a:cubicBezTo>
                    <a:pt x="932" y="98"/>
                    <a:pt x="932" y="83"/>
                    <a:pt x="932" y="83"/>
                  </a:cubicBezTo>
                  <a:close/>
                  <a:moveTo>
                    <a:pt x="903" y="184"/>
                  </a:moveTo>
                  <a:lnTo>
                    <a:pt x="903" y="184"/>
                  </a:lnTo>
                  <a:cubicBezTo>
                    <a:pt x="1090" y="671"/>
                    <a:pt x="1333" y="1158"/>
                    <a:pt x="1534" y="1660"/>
                  </a:cubicBezTo>
                  <a:cubicBezTo>
                    <a:pt x="1720" y="2133"/>
                    <a:pt x="1950" y="2592"/>
                    <a:pt x="2222" y="3022"/>
                  </a:cubicBezTo>
                  <a:cubicBezTo>
                    <a:pt x="2222" y="3065"/>
                    <a:pt x="2222" y="3093"/>
                    <a:pt x="2222" y="3122"/>
                  </a:cubicBezTo>
                  <a:cubicBezTo>
                    <a:pt x="2222" y="3538"/>
                    <a:pt x="2136" y="3953"/>
                    <a:pt x="1950" y="4326"/>
                  </a:cubicBezTo>
                  <a:cubicBezTo>
                    <a:pt x="1935" y="4354"/>
                    <a:pt x="1921" y="4383"/>
                    <a:pt x="1907" y="4397"/>
                  </a:cubicBezTo>
                  <a:cubicBezTo>
                    <a:pt x="1864" y="4498"/>
                    <a:pt x="1806" y="4598"/>
                    <a:pt x="1749" y="4684"/>
                  </a:cubicBezTo>
                  <a:cubicBezTo>
                    <a:pt x="1419" y="5200"/>
                    <a:pt x="860" y="5558"/>
                    <a:pt x="244" y="5630"/>
                  </a:cubicBezTo>
                  <a:cubicBezTo>
                    <a:pt x="1018" y="5200"/>
                    <a:pt x="1405" y="4340"/>
                    <a:pt x="1477" y="3466"/>
                  </a:cubicBezTo>
                  <a:cubicBezTo>
                    <a:pt x="1491" y="2993"/>
                    <a:pt x="1405" y="2506"/>
                    <a:pt x="1219" y="2061"/>
                  </a:cubicBezTo>
                  <a:cubicBezTo>
                    <a:pt x="1061" y="1560"/>
                    <a:pt x="631" y="700"/>
                    <a:pt x="903" y="184"/>
                  </a:cubicBezTo>
                  <a:close/>
                  <a:moveTo>
                    <a:pt x="2279" y="3108"/>
                  </a:moveTo>
                  <a:cubicBezTo>
                    <a:pt x="2294" y="3136"/>
                    <a:pt x="2308" y="3165"/>
                    <a:pt x="2337" y="3194"/>
                  </a:cubicBezTo>
                  <a:cubicBezTo>
                    <a:pt x="2523" y="3480"/>
                    <a:pt x="2752" y="3738"/>
                    <a:pt x="3010" y="3967"/>
                  </a:cubicBezTo>
                  <a:cubicBezTo>
                    <a:pt x="3053" y="4096"/>
                    <a:pt x="3096" y="4225"/>
                    <a:pt x="3125" y="4354"/>
                  </a:cubicBezTo>
                  <a:cubicBezTo>
                    <a:pt x="3326" y="5128"/>
                    <a:pt x="3369" y="5960"/>
                    <a:pt x="3770" y="6662"/>
                  </a:cubicBezTo>
                  <a:cubicBezTo>
                    <a:pt x="3139" y="6189"/>
                    <a:pt x="2609" y="5601"/>
                    <a:pt x="2222" y="4913"/>
                  </a:cubicBezTo>
                  <a:cubicBezTo>
                    <a:pt x="2136" y="4756"/>
                    <a:pt x="2050" y="4584"/>
                    <a:pt x="1978" y="4397"/>
                  </a:cubicBezTo>
                  <a:cubicBezTo>
                    <a:pt x="2136" y="4068"/>
                    <a:pt x="2236" y="3724"/>
                    <a:pt x="2265" y="3366"/>
                  </a:cubicBezTo>
                  <a:cubicBezTo>
                    <a:pt x="2279" y="3280"/>
                    <a:pt x="2279" y="3194"/>
                    <a:pt x="2279" y="3108"/>
                  </a:cubicBezTo>
                  <a:close/>
                  <a:moveTo>
                    <a:pt x="914" y="0"/>
                  </a:moveTo>
                  <a:cubicBezTo>
                    <a:pt x="897" y="0"/>
                    <a:pt x="881" y="8"/>
                    <a:pt x="875" y="26"/>
                  </a:cubicBezTo>
                  <a:lnTo>
                    <a:pt x="860" y="26"/>
                  </a:lnTo>
                  <a:cubicBezTo>
                    <a:pt x="860" y="40"/>
                    <a:pt x="860" y="55"/>
                    <a:pt x="846" y="55"/>
                  </a:cubicBezTo>
                  <a:cubicBezTo>
                    <a:pt x="846" y="69"/>
                    <a:pt x="846" y="69"/>
                    <a:pt x="846" y="83"/>
                  </a:cubicBezTo>
                  <a:cubicBezTo>
                    <a:pt x="846" y="112"/>
                    <a:pt x="860" y="155"/>
                    <a:pt x="875" y="184"/>
                  </a:cubicBezTo>
                  <a:cubicBezTo>
                    <a:pt x="882" y="191"/>
                    <a:pt x="878" y="194"/>
                    <a:pt x="873" y="194"/>
                  </a:cubicBezTo>
                  <a:cubicBezTo>
                    <a:pt x="868" y="194"/>
                    <a:pt x="860" y="191"/>
                    <a:pt x="860" y="184"/>
                  </a:cubicBezTo>
                  <a:cubicBezTo>
                    <a:pt x="846" y="169"/>
                    <a:pt x="832" y="141"/>
                    <a:pt x="832" y="112"/>
                  </a:cubicBezTo>
                  <a:lnTo>
                    <a:pt x="832" y="112"/>
                  </a:lnTo>
                  <a:cubicBezTo>
                    <a:pt x="645" y="470"/>
                    <a:pt x="760" y="900"/>
                    <a:pt x="860" y="1273"/>
                  </a:cubicBezTo>
                  <a:cubicBezTo>
                    <a:pt x="1004" y="1760"/>
                    <a:pt x="1204" y="2233"/>
                    <a:pt x="1319" y="2721"/>
                  </a:cubicBezTo>
                  <a:cubicBezTo>
                    <a:pt x="1563" y="3824"/>
                    <a:pt x="1090" y="5157"/>
                    <a:pt x="29" y="5659"/>
                  </a:cubicBezTo>
                  <a:cubicBezTo>
                    <a:pt x="4" y="5671"/>
                    <a:pt x="1" y="5718"/>
                    <a:pt x="31" y="5718"/>
                  </a:cubicBezTo>
                  <a:cubicBezTo>
                    <a:pt x="35" y="5718"/>
                    <a:pt x="39" y="5718"/>
                    <a:pt x="44" y="5716"/>
                  </a:cubicBezTo>
                  <a:cubicBezTo>
                    <a:pt x="631" y="5687"/>
                    <a:pt x="1176" y="5429"/>
                    <a:pt x="1563" y="4999"/>
                  </a:cubicBezTo>
                  <a:cubicBezTo>
                    <a:pt x="1720" y="4842"/>
                    <a:pt x="1835" y="4670"/>
                    <a:pt x="1935" y="4483"/>
                  </a:cubicBezTo>
                  <a:cubicBezTo>
                    <a:pt x="1964" y="4541"/>
                    <a:pt x="1993" y="4612"/>
                    <a:pt x="2021" y="4684"/>
                  </a:cubicBezTo>
                  <a:cubicBezTo>
                    <a:pt x="2408" y="5573"/>
                    <a:pt x="3096" y="6275"/>
                    <a:pt x="3870" y="6834"/>
                  </a:cubicBezTo>
                  <a:cubicBezTo>
                    <a:pt x="3875" y="6837"/>
                    <a:pt x="3881" y="6838"/>
                    <a:pt x="3888" y="6838"/>
                  </a:cubicBezTo>
                  <a:cubicBezTo>
                    <a:pt x="3917" y="6838"/>
                    <a:pt x="3951" y="6812"/>
                    <a:pt x="3928" y="6777"/>
                  </a:cubicBezTo>
                  <a:cubicBezTo>
                    <a:pt x="3383" y="5974"/>
                    <a:pt x="3397" y="4956"/>
                    <a:pt x="3111" y="4053"/>
                  </a:cubicBezTo>
                  <a:lnTo>
                    <a:pt x="3111" y="4053"/>
                  </a:lnTo>
                  <a:cubicBezTo>
                    <a:pt x="3670" y="4512"/>
                    <a:pt x="4257" y="4913"/>
                    <a:pt x="4874" y="5272"/>
                  </a:cubicBezTo>
                  <a:cubicBezTo>
                    <a:pt x="4902" y="5300"/>
                    <a:pt x="4917" y="5300"/>
                    <a:pt x="4931" y="5300"/>
                  </a:cubicBezTo>
                  <a:cubicBezTo>
                    <a:pt x="4960" y="5315"/>
                    <a:pt x="4988" y="5329"/>
                    <a:pt x="5017" y="5358"/>
                  </a:cubicBezTo>
                  <a:cubicBezTo>
                    <a:pt x="5021" y="5360"/>
                    <a:pt x="5025" y="5361"/>
                    <a:pt x="5028" y="5361"/>
                  </a:cubicBezTo>
                  <a:cubicBezTo>
                    <a:pt x="5049" y="5361"/>
                    <a:pt x="5056" y="5325"/>
                    <a:pt x="5031" y="5300"/>
                  </a:cubicBezTo>
                  <a:cubicBezTo>
                    <a:pt x="4659" y="5085"/>
                    <a:pt x="4358" y="4756"/>
                    <a:pt x="4157" y="4354"/>
                  </a:cubicBezTo>
                  <a:cubicBezTo>
                    <a:pt x="4042" y="4111"/>
                    <a:pt x="3956" y="3853"/>
                    <a:pt x="3856" y="3609"/>
                  </a:cubicBezTo>
                  <a:cubicBezTo>
                    <a:pt x="3641" y="3036"/>
                    <a:pt x="3455" y="2448"/>
                    <a:pt x="3211" y="1904"/>
                  </a:cubicBezTo>
                  <a:cubicBezTo>
                    <a:pt x="2795" y="986"/>
                    <a:pt x="2064" y="40"/>
                    <a:pt x="961" y="40"/>
                  </a:cubicBezTo>
                  <a:cubicBezTo>
                    <a:pt x="961" y="15"/>
                    <a:pt x="937" y="0"/>
                    <a:pt x="9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 flipH="1">
              <a:off x="3223847" y="0"/>
              <a:ext cx="668406" cy="413442"/>
            </a:xfrm>
            <a:custGeom>
              <a:rect b="b" l="l" r="r" t="t"/>
              <a:pathLst>
                <a:path extrusionOk="0" h="13618" w="22016">
                  <a:moveTo>
                    <a:pt x="846" y="503"/>
                  </a:moveTo>
                  <a:lnTo>
                    <a:pt x="846" y="503"/>
                  </a:lnTo>
                  <a:cubicBezTo>
                    <a:pt x="961" y="603"/>
                    <a:pt x="1061" y="689"/>
                    <a:pt x="1176" y="761"/>
                  </a:cubicBezTo>
                  <a:cubicBezTo>
                    <a:pt x="1606" y="1090"/>
                    <a:pt x="2093" y="1348"/>
                    <a:pt x="2580" y="1563"/>
                  </a:cubicBezTo>
                  <a:cubicBezTo>
                    <a:pt x="2437" y="1735"/>
                    <a:pt x="2308" y="1922"/>
                    <a:pt x="2193" y="2122"/>
                  </a:cubicBezTo>
                  <a:cubicBezTo>
                    <a:pt x="1720" y="1592"/>
                    <a:pt x="1262" y="1062"/>
                    <a:pt x="846" y="503"/>
                  </a:cubicBezTo>
                  <a:close/>
                  <a:moveTo>
                    <a:pt x="5246" y="646"/>
                  </a:moveTo>
                  <a:lnTo>
                    <a:pt x="5246" y="646"/>
                  </a:lnTo>
                  <a:cubicBezTo>
                    <a:pt x="7195" y="718"/>
                    <a:pt x="9403" y="2280"/>
                    <a:pt x="11037" y="3426"/>
                  </a:cubicBezTo>
                  <a:cubicBezTo>
                    <a:pt x="10984" y="3425"/>
                    <a:pt x="10932" y="3424"/>
                    <a:pt x="10880" y="3424"/>
                  </a:cubicBezTo>
                  <a:cubicBezTo>
                    <a:pt x="9449" y="3424"/>
                    <a:pt x="8105" y="3980"/>
                    <a:pt x="6694" y="4215"/>
                  </a:cubicBezTo>
                  <a:cubicBezTo>
                    <a:pt x="6488" y="4245"/>
                    <a:pt x="6284" y="4260"/>
                    <a:pt x="6083" y="4260"/>
                  </a:cubicBezTo>
                  <a:cubicBezTo>
                    <a:pt x="4954" y="4260"/>
                    <a:pt x="3909" y="3798"/>
                    <a:pt x="3082" y="3068"/>
                  </a:cubicBezTo>
                  <a:cubicBezTo>
                    <a:pt x="2838" y="2824"/>
                    <a:pt x="2595" y="2566"/>
                    <a:pt x="2365" y="2308"/>
                  </a:cubicBezTo>
                  <a:cubicBezTo>
                    <a:pt x="2494" y="2079"/>
                    <a:pt x="2652" y="1864"/>
                    <a:pt x="2838" y="1678"/>
                  </a:cubicBezTo>
                  <a:cubicBezTo>
                    <a:pt x="4014" y="2165"/>
                    <a:pt x="5261" y="2509"/>
                    <a:pt x="6293" y="3312"/>
                  </a:cubicBezTo>
                  <a:cubicBezTo>
                    <a:pt x="6318" y="3331"/>
                    <a:pt x="6348" y="3340"/>
                    <a:pt x="6377" y="3340"/>
                  </a:cubicBezTo>
                  <a:cubicBezTo>
                    <a:pt x="6478" y="3340"/>
                    <a:pt x="6577" y="3240"/>
                    <a:pt x="6522" y="3140"/>
                  </a:cubicBezTo>
                  <a:cubicBezTo>
                    <a:pt x="6092" y="2308"/>
                    <a:pt x="5691" y="1463"/>
                    <a:pt x="5246" y="646"/>
                  </a:cubicBezTo>
                  <a:close/>
                  <a:moveTo>
                    <a:pt x="3971" y="3957"/>
                  </a:moveTo>
                  <a:lnTo>
                    <a:pt x="3971" y="3957"/>
                  </a:lnTo>
                  <a:cubicBezTo>
                    <a:pt x="4444" y="4186"/>
                    <a:pt x="4960" y="4344"/>
                    <a:pt x="5476" y="4444"/>
                  </a:cubicBezTo>
                  <a:cubicBezTo>
                    <a:pt x="5727" y="4489"/>
                    <a:pt x="5977" y="4509"/>
                    <a:pt x="6226" y="4509"/>
                  </a:cubicBezTo>
                  <a:cubicBezTo>
                    <a:pt x="6772" y="4509"/>
                    <a:pt x="7313" y="4414"/>
                    <a:pt x="7855" y="4286"/>
                  </a:cubicBezTo>
                  <a:lnTo>
                    <a:pt x="7855" y="4286"/>
                  </a:lnTo>
                  <a:cubicBezTo>
                    <a:pt x="7210" y="4802"/>
                    <a:pt x="6780" y="5576"/>
                    <a:pt x="7023" y="6408"/>
                  </a:cubicBezTo>
                  <a:cubicBezTo>
                    <a:pt x="7023" y="6408"/>
                    <a:pt x="7009" y="6422"/>
                    <a:pt x="7009" y="6436"/>
                  </a:cubicBezTo>
                  <a:cubicBezTo>
                    <a:pt x="6780" y="6264"/>
                    <a:pt x="6551" y="6107"/>
                    <a:pt x="6321" y="5935"/>
                  </a:cubicBezTo>
                  <a:cubicBezTo>
                    <a:pt x="5504" y="5318"/>
                    <a:pt x="4716" y="4659"/>
                    <a:pt x="3971" y="3957"/>
                  </a:cubicBezTo>
                  <a:close/>
                  <a:moveTo>
                    <a:pt x="9630" y="3962"/>
                  </a:moveTo>
                  <a:cubicBezTo>
                    <a:pt x="10062" y="3962"/>
                    <a:pt x="10499" y="4047"/>
                    <a:pt x="10936" y="4129"/>
                  </a:cubicBezTo>
                  <a:cubicBezTo>
                    <a:pt x="11330" y="4201"/>
                    <a:pt x="11728" y="4237"/>
                    <a:pt x="12125" y="4237"/>
                  </a:cubicBezTo>
                  <a:cubicBezTo>
                    <a:pt x="12595" y="4237"/>
                    <a:pt x="13065" y="4187"/>
                    <a:pt x="13531" y="4086"/>
                  </a:cubicBezTo>
                  <a:lnTo>
                    <a:pt x="13531" y="4086"/>
                  </a:lnTo>
                  <a:cubicBezTo>
                    <a:pt x="13043" y="4415"/>
                    <a:pt x="12585" y="4774"/>
                    <a:pt x="12140" y="5161"/>
                  </a:cubicBezTo>
                  <a:cubicBezTo>
                    <a:pt x="11068" y="6078"/>
                    <a:pt x="9959" y="6692"/>
                    <a:pt x="8689" y="6692"/>
                  </a:cubicBezTo>
                  <a:cubicBezTo>
                    <a:pt x="8194" y="6692"/>
                    <a:pt x="7675" y="6598"/>
                    <a:pt x="7124" y="6393"/>
                  </a:cubicBezTo>
                  <a:cubicBezTo>
                    <a:pt x="7052" y="5419"/>
                    <a:pt x="7625" y="4731"/>
                    <a:pt x="8442" y="4258"/>
                  </a:cubicBezTo>
                  <a:cubicBezTo>
                    <a:pt x="8830" y="4036"/>
                    <a:pt x="9228" y="3962"/>
                    <a:pt x="9630" y="3962"/>
                  </a:cubicBezTo>
                  <a:close/>
                  <a:moveTo>
                    <a:pt x="7496" y="6780"/>
                  </a:moveTo>
                  <a:lnTo>
                    <a:pt x="7496" y="6780"/>
                  </a:lnTo>
                  <a:cubicBezTo>
                    <a:pt x="7797" y="6881"/>
                    <a:pt x="8098" y="6952"/>
                    <a:pt x="8414" y="6981"/>
                  </a:cubicBezTo>
                  <a:cubicBezTo>
                    <a:pt x="8242" y="6995"/>
                    <a:pt x="8055" y="7010"/>
                    <a:pt x="7883" y="7053"/>
                  </a:cubicBezTo>
                  <a:cubicBezTo>
                    <a:pt x="7754" y="6952"/>
                    <a:pt x="7625" y="6881"/>
                    <a:pt x="7496" y="6780"/>
                  </a:cubicBezTo>
                  <a:close/>
                  <a:moveTo>
                    <a:pt x="8372" y="7105"/>
                  </a:moveTo>
                  <a:cubicBezTo>
                    <a:pt x="8796" y="7105"/>
                    <a:pt x="9223" y="7178"/>
                    <a:pt x="9632" y="7311"/>
                  </a:cubicBezTo>
                  <a:cubicBezTo>
                    <a:pt x="10334" y="7569"/>
                    <a:pt x="10693" y="8228"/>
                    <a:pt x="10951" y="8901"/>
                  </a:cubicBezTo>
                  <a:cubicBezTo>
                    <a:pt x="9933" y="8357"/>
                    <a:pt x="8944" y="7769"/>
                    <a:pt x="7998" y="7124"/>
                  </a:cubicBezTo>
                  <a:cubicBezTo>
                    <a:pt x="8122" y="7111"/>
                    <a:pt x="8247" y="7105"/>
                    <a:pt x="8372" y="7105"/>
                  </a:cubicBezTo>
                  <a:close/>
                  <a:moveTo>
                    <a:pt x="2036" y="2394"/>
                  </a:moveTo>
                  <a:cubicBezTo>
                    <a:pt x="2036" y="2437"/>
                    <a:pt x="2064" y="2466"/>
                    <a:pt x="2093" y="2495"/>
                  </a:cubicBezTo>
                  <a:cubicBezTo>
                    <a:pt x="2437" y="3183"/>
                    <a:pt x="3010" y="3756"/>
                    <a:pt x="3311" y="4487"/>
                  </a:cubicBezTo>
                  <a:cubicBezTo>
                    <a:pt x="3641" y="5304"/>
                    <a:pt x="3541" y="6193"/>
                    <a:pt x="3555" y="7038"/>
                  </a:cubicBezTo>
                  <a:cubicBezTo>
                    <a:pt x="3555" y="7870"/>
                    <a:pt x="3655" y="8873"/>
                    <a:pt x="4214" y="9518"/>
                  </a:cubicBezTo>
                  <a:cubicBezTo>
                    <a:pt x="2896" y="9088"/>
                    <a:pt x="1778" y="8342"/>
                    <a:pt x="1090" y="7096"/>
                  </a:cubicBezTo>
                  <a:cubicBezTo>
                    <a:pt x="187" y="5419"/>
                    <a:pt x="244" y="3340"/>
                    <a:pt x="2036" y="2394"/>
                  </a:cubicBezTo>
                  <a:close/>
                  <a:moveTo>
                    <a:pt x="14220" y="8794"/>
                  </a:moveTo>
                  <a:cubicBezTo>
                    <a:pt x="14288" y="8794"/>
                    <a:pt x="14360" y="8796"/>
                    <a:pt x="14433" y="8801"/>
                  </a:cubicBezTo>
                  <a:cubicBezTo>
                    <a:pt x="15179" y="8873"/>
                    <a:pt x="15910" y="9102"/>
                    <a:pt x="16569" y="9489"/>
                  </a:cubicBezTo>
                  <a:cubicBezTo>
                    <a:pt x="18146" y="10335"/>
                    <a:pt x="19321" y="11582"/>
                    <a:pt x="21055" y="11911"/>
                  </a:cubicBezTo>
                  <a:cubicBezTo>
                    <a:pt x="19593" y="12255"/>
                    <a:pt x="18232" y="12915"/>
                    <a:pt x="16755" y="13287"/>
                  </a:cubicBezTo>
                  <a:cubicBezTo>
                    <a:pt x="16506" y="13348"/>
                    <a:pt x="16260" y="13377"/>
                    <a:pt x="16020" y="13377"/>
                  </a:cubicBezTo>
                  <a:cubicBezTo>
                    <a:pt x="14225" y="13377"/>
                    <a:pt x="12733" y="11776"/>
                    <a:pt x="12556" y="10019"/>
                  </a:cubicBezTo>
                  <a:lnTo>
                    <a:pt x="12556" y="10019"/>
                  </a:lnTo>
                  <a:cubicBezTo>
                    <a:pt x="14218" y="10793"/>
                    <a:pt x="15967" y="11381"/>
                    <a:pt x="17773" y="11782"/>
                  </a:cubicBezTo>
                  <a:cubicBezTo>
                    <a:pt x="17777" y="11783"/>
                    <a:pt x="17782" y="11783"/>
                    <a:pt x="17786" y="11783"/>
                  </a:cubicBezTo>
                  <a:cubicBezTo>
                    <a:pt x="17877" y="11783"/>
                    <a:pt x="17912" y="11637"/>
                    <a:pt x="17816" y="11596"/>
                  </a:cubicBezTo>
                  <a:cubicBezTo>
                    <a:pt x="16024" y="11008"/>
                    <a:pt x="14261" y="10449"/>
                    <a:pt x="12542" y="9690"/>
                  </a:cubicBezTo>
                  <a:cubicBezTo>
                    <a:pt x="12988" y="9085"/>
                    <a:pt x="13459" y="8794"/>
                    <a:pt x="14220" y="8794"/>
                  </a:cubicBezTo>
                  <a:close/>
                  <a:moveTo>
                    <a:pt x="7611" y="7167"/>
                  </a:moveTo>
                  <a:lnTo>
                    <a:pt x="7611" y="7167"/>
                  </a:lnTo>
                  <a:cubicBezTo>
                    <a:pt x="8729" y="7941"/>
                    <a:pt x="9890" y="8658"/>
                    <a:pt x="11094" y="9303"/>
                  </a:cubicBezTo>
                  <a:cubicBezTo>
                    <a:pt x="11538" y="10564"/>
                    <a:pt x="11696" y="11868"/>
                    <a:pt x="12456" y="13015"/>
                  </a:cubicBezTo>
                  <a:cubicBezTo>
                    <a:pt x="12656" y="13330"/>
                    <a:pt x="12771" y="13330"/>
                    <a:pt x="12341" y="13373"/>
                  </a:cubicBezTo>
                  <a:cubicBezTo>
                    <a:pt x="12230" y="13382"/>
                    <a:pt x="12120" y="13387"/>
                    <a:pt x="12009" y="13387"/>
                  </a:cubicBezTo>
                  <a:cubicBezTo>
                    <a:pt x="11604" y="13387"/>
                    <a:pt x="11201" y="13325"/>
                    <a:pt x="10807" y="13201"/>
                  </a:cubicBezTo>
                  <a:cubicBezTo>
                    <a:pt x="10062" y="12986"/>
                    <a:pt x="9431" y="12485"/>
                    <a:pt x="8901" y="11926"/>
                  </a:cubicBezTo>
                  <a:cubicBezTo>
                    <a:pt x="7783" y="10736"/>
                    <a:pt x="6923" y="8744"/>
                    <a:pt x="7611" y="7167"/>
                  </a:cubicBezTo>
                  <a:close/>
                  <a:moveTo>
                    <a:pt x="258" y="1"/>
                  </a:moveTo>
                  <a:cubicBezTo>
                    <a:pt x="301" y="30"/>
                    <a:pt x="330" y="73"/>
                    <a:pt x="373" y="101"/>
                  </a:cubicBezTo>
                  <a:cubicBezTo>
                    <a:pt x="875" y="804"/>
                    <a:pt x="1405" y="1463"/>
                    <a:pt x="1964" y="2108"/>
                  </a:cubicBezTo>
                  <a:cubicBezTo>
                    <a:pt x="201" y="3025"/>
                    <a:pt x="0" y="4673"/>
                    <a:pt x="559" y="6451"/>
                  </a:cubicBezTo>
                  <a:cubicBezTo>
                    <a:pt x="1147" y="8371"/>
                    <a:pt x="2824" y="9374"/>
                    <a:pt x="4659" y="9890"/>
                  </a:cubicBezTo>
                  <a:cubicBezTo>
                    <a:pt x="4668" y="9893"/>
                    <a:pt x="4677" y="9894"/>
                    <a:pt x="4687" y="9894"/>
                  </a:cubicBezTo>
                  <a:cubicBezTo>
                    <a:pt x="4793" y="9894"/>
                    <a:pt x="4892" y="9756"/>
                    <a:pt x="4773" y="9690"/>
                  </a:cubicBezTo>
                  <a:cubicBezTo>
                    <a:pt x="3627" y="8987"/>
                    <a:pt x="3756" y="7196"/>
                    <a:pt x="3770" y="6035"/>
                  </a:cubicBezTo>
                  <a:cubicBezTo>
                    <a:pt x="3770" y="5490"/>
                    <a:pt x="3684" y="4931"/>
                    <a:pt x="3498" y="4415"/>
                  </a:cubicBezTo>
                  <a:cubicBezTo>
                    <a:pt x="3240" y="3656"/>
                    <a:pt x="2623" y="3140"/>
                    <a:pt x="2236" y="2466"/>
                  </a:cubicBezTo>
                  <a:cubicBezTo>
                    <a:pt x="2251" y="2466"/>
                    <a:pt x="2251" y="2452"/>
                    <a:pt x="2265" y="2452"/>
                  </a:cubicBezTo>
                  <a:cubicBezTo>
                    <a:pt x="2337" y="2538"/>
                    <a:pt x="2423" y="2624"/>
                    <a:pt x="2494" y="2710"/>
                  </a:cubicBezTo>
                  <a:cubicBezTo>
                    <a:pt x="2724" y="3054"/>
                    <a:pt x="3010" y="3355"/>
                    <a:pt x="3340" y="3584"/>
                  </a:cubicBezTo>
                  <a:cubicBezTo>
                    <a:pt x="4171" y="4415"/>
                    <a:pt x="5046" y="5189"/>
                    <a:pt x="5949" y="5920"/>
                  </a:cubicBezTo>
                  <a:cubicBezTo>
                    <a:pt x="6422" y="6293"/>
                    <a:pt x="6894" y="6651"/>
                    <a:pt x="7396" y="7010"/>
                  </a:cubicBezTo>
                  <a:cubicBezTo>
                    <a:pt x="6637" y="8643"/>
                    <a:pt x="7468" y="10535"/>
                    <a:pt x="8500" y="11868"/>
                  </a:cubicBezTo>
                  <a:cubicBezTo>
                    <a:pt x="9419" y="13026"/>
                    <a:pt x="10695" y="13617"/>
                    <a:pt x="12098" y="13617"/>
                  </a:cubicBezTo>
                  <a:cubicBezTo>
                    <a:pt x="12380" y="13617"/>
                    <a:pt x="12667" y="13593"/>
                    <a:pt x="12957" y="13545"/>
                  </a:cubicBezTo>
                  <a:cubicBezTo>
                    <a:pt x="13043" y="13531"/>
                    <a:pt x="13086" y="13416"/>
                    <a:pt x="13043" y="13345"/>
                  </a:cubicBezTo>
                  <a:cubicBezTo>
                    <a:pt x="12040" y="12212"/>
                    <a:pt x="11825" y="10808"/>
                    <a:pt x="11381" y="9460"/>
                  </a:cubicBezTo>
                  <a:lnTo>
                    <a:pt x="11381" y="9460"/>
                  </a:lnTo>
                  <a:cubicBezTo>
                    <a:pt x="11696" y="9604"/>
                    <a:pt x="11997" y="9761"/>
                    <a:pt x="12312" y="9905"/>
                  </a:cubicBezTo>
                  <a:cubicBezTo>
                    <a:pt x="12413" y="11539"/>
                    <a:pt x="13516" y="13087"/>
                    <a:pt x="15179" y="13474"/>
                  </a:cubicBezTo>
                  <a:cubicBezTo>
                    <a:pt x="15479" y="13542"/>
                    <a:pt x="15778" y="13572"/>
                    <a:pt x="16077" y="13572"/>
                  </a:cubicBezTo>
                  <a:cubicBezTo>
                    <a:pt x="18035" y="13572"/>
                    <a:pt x="19970" y="12281"/>
                    <a:pt x="21872" y="11983"/>
                  </a:cubicBezTo>
                  <a:cubicBezTo>
                    <a:pt x="22001" y="11969"/>
                    <a:pt x="22015" y="11754"/>
                    <a:pt x="21872" y="11754"/>
                  </a:cubicBezTo>
                  <a:cubicBezTo>
                    <a:pt x="19292" y="11725"/>
                    <a:pt x="17773" y="9532"/>
                    <a:pt x="15451" y="8801"/>
                  </a:cubicBezTo>
                  <a:cubicBezTo>
                    <a:pt x="15101" y="8693"/>
                    <a:pt x="14658" y="8615"/>
                    <a:pt x="14217" y="8615"/>
                  </a:cubicBezTo>
                  <a:cubicBezTo>
                    <a:pt x="13430" y="8615"/>
                    <a:pt x="12653" y="8865"/>
                    <a:pt x="12441" y="9647"/>
                  </a:cubicBezTo>
                  <a:cubicBezTo>
                    <a:pt x="12169" y="9518"/>
                    <a:pt x="11897" y="9389"/>
                    <a:pt x="11624" y="9260"/>
                  </a:cubicBezTo>
                  <a:cubicBezTo>
                    <a:pt x="11495" y="9188"/>
                    <a:pt x="11366" y="9116"/>
                    <a:pt x="11237" y="9045"/>
                  </a:cubicBezTo>
                  <a:cubicBezTo>
                    <a:pt x="11123" y="8715"/>
                    <a:pt x="10979" y="8400"/>
                    <a:pt x="10807" y="8099"/>
                  </a:cubicBezTo>
                  <a:cubicBezTo>
                    <a:pt x="10449" y="7454"/>
                    <a:pt x="9790" y="7038"/>
                    <a:pt x="9059" y="6995"/>
                  </a:cubicBezTo>
                  <a:cubicBezTo>
                    <a:pt x="9775" y="6938"/>
                    <a:pt x="10478" y="6709"/>
                    <a:pt x="11080" y="6336"/>
                  </a:cubicBezTo>
                  <a:cubicBezTo>
                    <a:pt x="12499" y="5490"/>
                    <a:pt x="13488" y="4114"/>
                    <a:pt x="15121" y="3641"/>
                  </a:cubicBezTo>
                  <a:cubicBezTo>
                    <a:pt x="15277" y="3576"/>
                    <a:pt x="15257" y="3347"/>
                    <a:pt x="15113" y="3347"/>
                  </a:cubicBezTo>
                  <a:cubicBezTo>
                    <a:pt x="15098" y="3347"/>
                    <a:pt x="15082" y="3349"/>
                    <a:pt x="15064" y="3355"/>
                  </a:cubicBezTo>
                  <a:cubicBezTo>
                    <a:pt x="14090" y="3683"/>
                    <a:pt x="13157" y="3971"/>
                    <a:pt x="12152" y="3971"/>
                  </a:cubicBezTo>
                  <a:cubicBezTo>
                    <a:pt x="11974" y="3971"/>
                    <a:pt x="11793" y="3962"/>
                    <a:pt x="11610" y="3942"/>
                  </a:cubicBezTo>
                  <a:cubicBezTo>
                    <a:pt x="11194" y="3899"/>
                    <a:pt x="10793" y="3813"/>
                    <a:pt x="10406" y="3756"/>
                  </a:cubicBezTo>
                  <a:cubicBezTo>
                    <a:pt x="10592" y="3735"/>
                    <a:pt x="10786" y="3724"/>
                    <a:pt x="10981" y="3724"/>
                  </a:cubicBezTo>
                  <a:cubicBezTo>
                    <a:pt x="11176" y="3724"/>
                    <a:pt x="11373" y="3735"/>
                    <a:pt x="11567" y="3756"/>
                  </a:cubicBezTo>
                  <a:cubicBezTo>
                    <a:pt x="11572" y="3757"/>
                    <a:pt x="11577" y="3757"/>
                    <a:pt x="11582" y="3757"/>
                  </a:cubicBezTo>
                  <a:cubicBezTo>
                    <a:pt x="11716" y="3757"/>
                    <a:pt x="11792" y="3580"/>
                    <a:pt x="11682" y="3484"/>
                  </a:cubicBezTo>
                  <a:cubicBezTo>
                    <a:pt x="9890" y="2280"/>
                    <a:pt x="7324" y="388"/>
                    <a:pt x="5103" y="388"/>
                  </a:cubicBezTo>
                  <a:cubicBezTo>
                    <a:pt x="5031" y="259"/>
                    <a:pt x="4945" y="130"/>
                    <a:pt x="4874" y="1"/>
                  </a:cubicBezTo>
                  <a:lnTo>
                    <a:pt x="4558" y="1"/>
                  </a:lnTo>
                  <a:cubicBezTo>
                    <a:pt x="4644" y="130"/>
                    <a:pt x="4716" y="259"/>
                    <a:pt x="4802" y="402"/>
                  </a:cubicBezTo>
                  <a:cubicBezTo>
                    <a:pt x="4845" y="474"/>
                    <a:pt x="4888" y="560"/>
                    <a:pt x="4945" y="646"/>
                  </a:cubicBezTo>
                  <a:cubicBezTo>
                    <a:pt x="5318" y="1320"/>
                    <a:pt x="5648" y="2036"/>
                    <a:pt x="5977" y="2724"/>
                  </a:cubicBezTo>
                  <a:cubicBezTo>
                    <a:pt x="5074" y="2151"/>
                    <a:pt x="4057" y="1836"/>
                    <a:pt x="3053" y="1449"/>
                  </a:cubicBezTo>
                  <a:cubicBezTo>
                    <a:pt x="2967" y="1420"/>
                    <a:pt x="2881" y="1377"/>
                    <a:pt x="2781" y="1348"/>
                  </a:cubicBezTo>
                  <a:cubicBezTo>
                    <a:pt x="2537" y="1234"/>
                    <a:pt x="2279" y="1133"/>
                    <a:pt x="2036" y="1004"/>
                  </a:cubicBezTo>
                  <a:cubicBezTo>
                    <a:pt x="1491" y="732"/>
                    <a:pt x="989" y="402"/>
                    <a:pt x="5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 flipH="1">
              <a:off x="3888305" y="0"/>
              <a:ext cx="27870" cy="150616"/>
            </a:xfrm>
            <a:custGeom>
              <a:rect b="b" l="l" r="r" t="t"/>
              <a:pathLst>
                <a:path extrusionOk="0" h="4961" w="918">
                  <a:moveTo>
                    <a:pt x="530" y="1"/>
                  </a:moveTo>
                  <a:cubicBezTo>
                    <a:pt x="731" y="1062"/>
                    <a:pt x="659" y="2165"/>
                    <a:pt x="330" y="3197"/>
                  </a:cubicBezTo>
                  <a:cubicBezTo>
                    <a:pt x="230" y="3527"/>
                    <a:pt x="115" y="3856"/>
                    <a:pt x="0" y="4157"/>
                  </a:cubicBezTo>
                  <a:lnTo>
                    <a:pt x="0" y="4960"/>
                  </a:lnTo>
                  <a:cubicBezTo>
                    <a:pt x="230" y="3971"/>
                    <a:pt x="674" y="3025"/>
                    <a:pt x="831" y="2008"/>
                  </a:cubicBezTo>
                  <a:cubicBezTo>
                    <a:pt x="917" y="1334"/>
                    <a:pt x="874" y="660"/>
                    <a:pt x="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2"/>
            <p:cNvSpPr/>
            <p:nvPr/>
          </p:nvSpPr>
          <p:spPr>
            <a:xfrm flipH="1">
              <a:off x="2504097" y="0"/>
              <a:ext cx="285961" cy="592900"/>
            </a:xfrm>
            <a:custGeom>
              <a:rect b="b" l="l" r="r" t="t"/>
              <a:pathLst>
                <a:path extrusionOk="0" h="19529" w="9419">
                  <a:moveTo>
                    <a:pt x="3472" y="981"/>
                  </a:moveTo>
                  <a:cubicBezTo>
                    <a:pt x="3883" y="981"/>
                    <a:pt x="4304" y="1098"/>
                    <a:pt x="4716" y="1363"/>
                  </a:cubicBezTo>
                  <a:cubicBezTo>
                    <a:pt x="4687" y="1377"/>
                    <a:pt x="4673" y="1420"/>
                    <a:pt x="4673" y="1449"/>
                  </a:cubicBezTo>
                  <a:cubicBezTo>
                    <a:pt x="4314" y="1979"/>
                    <a:pt x="4142" y="2609"/>
                    <a:pt x="3727" y="3125"/>
                  </a:cubicBezTo>
                  <a:cubicBezTo>
                    <a:pt x="3282" y="3699"/>
                    <a:pt x="2609" y="3985"/>
                    <a:pt x="2007" y="4344"/>
                  </a:cubicBezTo>
                  <a:cubicBezTo>
                    <a:pt x="1405" y="4688"/>
                    <a:pt x="731" y="5161"/>
                    <a:pt x="487" y="5820"/>
                  </a:cubicBezTo>
                  <a:cubicBezTo>
                    <a:pt x="258" y="4716"/>
                    <a:pt x="344" y="3598"/>
                    <a:pt x="960" y="2595"/>
                  </a:cubicBezTo>
                  <a:cubicBezTo>
                    <a:pt x="1548" y="1663"/>
                    <a:pt x="2480" y="981"/>
                    <a:pt x="3472" y="981"/>
                  </a:cubicBezTo>
                  <a:close/>
                  <a:moveTo>
                    <a:pt x="4386" y="3383"/>
                  </a:moveTo>
                  <a:cubicBezTo>
                    <a:pt x="4415" y="3828"/>
                    <a:pt x="4501" y="4258"/>
                    <a:pt x="4644" y="4673"/>
                  </a:cubicBezTo>
                  <a:cubicBezTo>
                    <a:pt x="4888" y="5275"/>
                    <a:pt x="5260" y="5834"/>
                    <a:pt x="5719" y="6307"/>
                  </a:cubicBezTo>
                  <a:cubicBezTo>
                    <a:pt x="5464" y="6203"/>
                    <a:pt x="5194" y="6143"/>
                    <a:pt x="4931" y="6143"/>
                  </a:cubicBezTo>
                  <a:cubicBezTo>
                    <a:pt x="4543" y="6143"/>
                    <a:pt x="4169" y="6272"/>
                    <a:pt x="3870" y="6580"/>
                  </a:cubicBezTo>
                  <a:cubicBezTo>
                    <a:pt x="3856" y="6580"/>
                    <a:pt x="3856" y="6565"/>
                    <a:pt x="3841" y="6565"/>
                  </a:cubicBezTo>
                  <a:cubicBezTo>
                    <a:pt x="3870" y="6336"/>
                    <a:pt x="3884" y="6107"/>
                    <a:pt x="3913" y="5877"/>
                  </a:cubicBezTo>
                  <a:cubicBezTo>
                    <a:pt x="4028" y="5046"/>
                    <a:pt x="4185" y="4200"/>
                    <a:pt x="4386" y="3383"/>
                  </a:cubicBezTo>
                  <a:close/>
                  <a:moveTo>
                    <a:pt x="3784" y="7067"/>
                  </a:moveTo>
                  <a:cubicBezTo>
                    <a:pt x="3841" y="7325"/>
                    <a:pt x="3913" y="7569"/>
                    <a:pt x="4028" y="7812"/>
                  </a:cubicBezTo>
                  <a:cubicBezTo>
                    <a:pt x="3942" y="7683"/>
                    <a:pt x="3856" y="7569"/>
                    <a:pt x="3755" y="7454"/>
                  </a:cubicBezTo>
                  <a:cubicBezTo>
                    <a:pt x="3770" y="7325"/>
                    <a:pt x="3770" y="7196"/>
                    <a:pt x="3784" y="7067"/>
                  </a:cubicBezTo>
                  <a:close/>
                  <a:moveTo>
                    <a:pt x="4902" y="1563"/>
                  </a:moveTo>
                  <a:cubicBezTo>
                    <a:pt x="5131" y="1563"/>
                    <a:pt x="5346" y="1592"/>
                    <a:pt x="5561" y="1635"/>
                  </a:cubicBezTo>
                  <a:cubicBezTo>
                    <a:pt x="5690" y="2681"/>
                    <a:pt x="5948" y="3727"/>
                    <a:pt x="5790" y="4788"/>
                  </a:cubicBezTo>
                  <a:cubicBezTo>
                    <a:pt x="5771" y="4867"/>
                    <a:pt x="5846" y="4933"/>
                    <a:pt x="5919" y="4933"/>
                  </a:cubicBezTo>
                  <a:cubicBezTo>
                    <a:pt x="5951" y="4933"/>
                    <a:pt x="5983" y="4919"/>
                    <a:pt x="6005" y="4888"/>
                  </a:cubicBezTo>
                  <a:cubicBezTo>
                    <a:pt x="6421" y="4243"/>
                    <a:pt x="6880" y="3613"/>
                    <a:pt x="7281" y="2953"/>
                  </a:cubicBezTo>
                  <a:cubicBezTo>
                    <a:pt x="8012" y="4387"/>
                    <a:pt x="7797" y="6608"/>
                    <a:pt x="7639" y="8242"/>
                  </a:cubicBezTo>
                  <a:cubicBezTo>
                    <a:pt x="7066" y="7153"/>
                    <a:pt x="6077" y="6408"/>
                    <a:pt x="5303" y="5447"/>
                  </a:cubicBezTo>
                  <a:cubicBezTo>
                    <a:pt x="4644" y="4573"/>
                    <a:pt x="4400" y="3455"/>
                    <a:pt x="4658" y="2380"/>
                  </a:cubicBezTo>
                  <a:cubicBezTo>
                    <a:pt x="4730" y="2108"/>
                    <a:pt x="4816" y="1836"/>
                    <a:pt x="4902" y="1563"/>
                  </a:cubicBezTo>
                  <a:close/>
                  <a:moveTo>
                    <a:pt x="4815" y="6358"/>
                  </a:moveTo>
                  <a:cubicBezTo>
                    <a:pt x="5206" y="6358"/>
                    <a:pt x="5598" y="6497"/>
                    <a:pt x="5977" y="6723"/>
                  </a:cubicBezTo>
                  <a:cubicBezTo>
                    <a:pt x="6636" y="7096"/>
                    <a:pt x="6865" y="7769"/>
                    <a:pt x="7095" y="8457"/>
                  </a:cubicBezTo>
                  <a:cubicBezTo>
                    <a:pt x="7338" y="9131"/>
                    <a:pt x="7697" y="9761"/>
                    <a:pt x="8184" y="10292"/>
                  </a:cubicBezTo>
                  <a:cubicBezTo>
                    <a:pt x="7740" y="10077"/>
                    <a:pt x="7295" y="9905"/>
                    <a:pt x="6837" y="9747"/>
                  </a:cubicBezTo>
                  <a:cubicBezTo>
                    <a:pt x="5317" y="9188"/>
                    <a:pt x="4185" y="8342"/>
                    <a:pt x="3927" y="6637"/>
                  </a:cubicBezTo>
                  <a:lnTo>
                    <a:pt x="3913" y="6637"/>
                  </a:lnTo>
                  <a:cubicBezTo>
                    <a:pt x="4208" y="6442"/>
                    <a:pt x="4511" y="6358"/>
                    <a:pt x="4815" y="6358"/>
                  </a:cubicBezTo>
                  <a:close/>
                  <a:moveTo>
                    <a:pt x="3741" y="7569"/>
                  </a:moveTo>
                  <a:cubicBezTo>
                    <a:pt x="4013" y="7941"/>
                    <a:pt x="4200" y="8357"/>
                    <a:pt x="4271" y="8815"/>
                  </a:cubicBezTo>
                  <a:cubicBezTo>
                    <a:pt x="4372" y="9417"/>
                    <a:pt x="4042" y="9948"/>
                    <a:pt x="3684" y="10406"/>
                  </a:cubicBezTo>
                  <a:cubicBezTo>
                    <a:pt x="3655" y="9460"/>
                    <a:pt x="3669" y="8500"/>
                    <a:pt x="3741" y="7569"/>
                  </a:cubicBezTo>
                  <a:close/>
                  <a:moveTo>
                    <a:pt x="3569" y="7296"/>
                  </a:moveTo>
                  <a:cubicBezTo>
                    <a:pt x="3569" y="7296"/>
                    <a:pt x="3569" y="7296"/>
                    <a:pt x="3569" y="7311"/>
                  </a:cubicBezTo>
                  <a:cubicBezTo>
                    <a:pt x="3454" y="8428"/>
                    <a:pt x="3411" y="9546"/>
                    <a:pt x="3454" y="10679"/>
                  </a:cubicBezTo>
                  <a:cubicBezTo>
                    <a:pt x="2723" y="11510"/>
                    <a:pt x="1863" y="12141"/>
                    <a:pt x="1333" y="13158"/>
                  </a:cubicBezTo>
                  <a:cubicBezTo>
                    <a:pt x="1251" y="13313"/>
                    <a:pt x="1230" y="13408"/>
                    <a:pt x="1190" y="13408"/>
                  </a:cubicBezTo>
                  <a:cubicBezTo>
                    <a:pt x="1160" y="13408"/>
                    <a:pt x="1119" y="13353"/>
                    <a:pt x="1032" y="13230"/>
                  </a:cubicBezTo>
                  <a:cubicBezTo>
                    <a:pt x="788" y="12872"/>
                    <a:pt x="631" y="12470"/>
                    <a:pt x="530" y="12055"/>
                  </a:cubicBezTo>
                  <a:cubicBezTo>
                    <a:pt x="416" y="11424"/>
                    <a:pt x="459" y="10779"/>
                    <a:pt x="674" y="10163"/>
                  </a:cubicBezTo>
                  <a:cubicBezTo>
                    <a:pt x="1061" y="8873"/>
                    <a:pt x="2150" y="7454"/>
                    <a:pt x="3569" y="7296"/>
                  </a:cubicBezTo>
                  <a:close/>
                  <a:moveTo>
                    <a:pt x="3755" y="11868"/>
                  </a:moveTo>
                  <a:lnTo>
                    <a:pt x="3755" y="11868"/>
                  </a:lnTo>
                  <a:cubicBezTo>
                    <a:pt x="4429" y="11940"/>
                    <a:pt x="4845" y="12212"/>
                    <a:pt x="5160" y="12857"/>
                  </a:cubicBezTo>
                  <a:cubicBezTo>
                    <a:pt x="5418" y="13431"/>
                    <a:pt x="5547" y="14047"/>
                    <a:pt x="5547" y="14677"/>
                  </a:cubicBezTo>
                  <a:cubicBezTo>
                    <a:pt x="5575" y="16154"/>
                    <a:pt x="5160" y="17501"/>
                    <a:pt x="5633" y="18877"/>
                  </a:cubicBezTo>
                  <a:cubicBezTo>
                    <a:pt x="4787" y="17974"/>
                    <a:pt x="3755" y="17257"/>
                    <a:pt x="2895" y="16354"/>
                  </a:cubicBezTo>
                  <a:cubicBezTo>
                    <a:pt x="1663" y="15050"/>
                    <a:pt x="2179" y="12972"/>
                    <a:pt x="3526" y="12012"/>
                  </a:cubicBezTo>
                  <a:cubicBezTo>
                    <a:pt x="3641" y="13531"/>
                    <a:pt x="3942" y="15021"/>
                    <a:pt x="4386" y="16469"/>
                  </a:cubicBezTo>
                  <a:cubicBezTo>
                    <a:pt x="4403" y="16497"/>
                    <a:pt x="4430" y="16510"/>
                    <a:pt x="4457" y="16510"/>
                  </a:cubicBezTo>
                  <a:cubicBezTo>
                    <a:pt x="4499" y="16510"/>
                    <a:pt x="4538" y="16479"/>
                    <a:pt x="4529" y="16426"/>
                  </a:cubicBezTo>
                  <a:cubicBezTo>
                    <a:pt x="4228" y="14892"/>
                    <a:pt x="3913" y="13416"/>
                    <a:pt x="3755" y="11868"/>
                  </a:cubicBezTo>
                  <a:close/>
                  <a:moveTo>
                    <a:pt x="5346" y="1"/>
                  </a:moveTo>
                  <a:cubicBezTo>
                    <a:pt x="5189" y="402"/>
                    <a:pt x="5031" y="789"/>
                    <a:pt x="4888" y="1205"/>
                  </a:cubicBezTo>
                  <a:cubicBezTo>
                    <a:pt x="4404" y="888"/>
                    <a:pt x="3935" y="747"/>
                    <a:pt x="3484" y="747"/>
                  </a:cubicBezTo>
                  <a:cubicBezTo>
                    <a:pt x="2652" y="747"/>
                    <a:pt x="1883" y="1225"/>
                    <a:pt x="1204" y="1950"/>
                  </a:cubicBezTo>
                  <a:cubicBezTo>
                    <a:pt x="72" y="3154"/>
                    <a:pt x="29" y="4774"/>
                    <a:pt x="401" y="6293"/>
                  </a:cubicBezTo>
                  <a:cubicBezTo>
                    <a:pt x="417" y="6346"/>
                    <a:pt x="472" y="6379"/>
                    <a:pt x="521" y="6379"/>
                  </a:cubicBezTo>
                  <a:cubicBezTo>
                    <a:pt x="564" y="6379"/>
                    <a:pt x="602" y="6353"/>
                    <a:pt x="602" y="6293"/>
                  </a:cubicBezTo>
                  <a:cubicBezTo>
                    <a:pt x="631" y="5189"/>
                    <a:pt x="1964" y="4559"/>
                    <a:pt x="2809" y="4100"/>
                  </a:cubicBezTo>
                  <a:cubicBezTo>
                    <a:pt x="3211" y="3871"/>
                    <a:pt x="3569" y="3584"/>
                    <a:pt x="3856" y="3240"/>
                  </a:cubicBezTo>
                  <a:cubicBezTo>
                    <a:pt x="4300" y="2738"/>
                    <a:pt x="4415" y="2094"/>
                    <a:pt x="4744" y="1535"/>
                  </a:cubicBezTo>
                  <a:cubicBezTo>
                    <a:pt x="4759" y="1549"/>
                    <a:pt x="4759" y="1549"/>
                    <a:pt x="4773" y="1549"/>
                  </a:cubicBezTo>
                  <a:cubicBezTo>
                    <a:pt x="4744" y="1635"/>
                    <a:pt x="4701" y="1735"/>
                    <a:pt x="4673" y="1821"/>
                  </a:cubicBezTo>
                  <a:cubicBezTo>
                    <a:pt x="4515" y="2122"/>
                    <a:pt x="4429" y="2452"/>
                    <a:pt x="4400" y="2781"/>
                  </a:cubicBezTo>
                  <a:cubicBezTo>
                    <a:pt x="4142" y="3713"/>
                    <a:pt x="3927" y="4659"/>
                    <a:pt x="3784" y="5605"/>
                  </a:cubicBezTo>
                  <a:cubicBezTo>
                    <a:pt x="3698" y="6092"/>
                    <a:pt x="3641" y="6594"/>
                    <a:pt x="3583" y="7081"/>
                  </a:cubicBezTo>
                  <a:cubicBezTo>
                    <a:pt x="2107" y="7210"/>
                    <a:pt x="1089" y="8572"/>
                    <a:pt x="559" y="9862"/>
                  </a:cubicBezTo>
                  <a:cubicBezTo>
                    <a:pt x="0" y="11209"/>
                    <a:pt x="258" y="12614"/>
                    <a:pt x="1161" y="13732"/>
                  </a:cubicBezTo>
                  <a:cubicBezTo>
                    <a:pt x="1180" y="13757"/>
                    <a:pt x="1210" y="13768"/>
                    <a:pt x="1240" y="13768"/>
                  </a:cubicBezTo>
                  <a:cubicBezTo>
                    <a:pt x="1278" y="13768"/>
                    <a:pt x="1317" y="13749"/>
                    <a:pt x="1333" y="13717"/>
                  </a:cubicBezTo>
                  <a:cubicBezTo>
                    <a:pt x="1749" y="12542"/>
                    <a:pt x="2666" y="11811"/>
                    <a:pt x="3454" y="10937"/>
                  </a:cubicBezTo>
                  <a:cubicBezTo>
                    <a:pt x="3469" y="11223"/>
                    <a:pt x="3497" y="11510"/>
                    <a:pt x="3512" y="11782"/>
                  </a:cubicBezTo>
                  <a:cubicBezTo>
                    <a:pt x="2379" y="12528"/>
                    <a:pt x="1720" y="13947"/>
                    <a:pt x="2121" y="15294"/>
                  </a:cubicBezTo>
                  <a:cubicBezTo>
                    <a:pt x="2666" y="17128"/>
                    <a:pt x="4773" y="18060"/>
                    <a:pt x="5905" y="19493"/>
                  </a:cubicBezTo>
                  <a:cubicBezTo>
                    <a:pt x="5926" y="19518"/>
                    <a:pt x="5954" y="19529"/>
                    <a:pt x="5983" y="19529"/>
                  </a:cubicBezTo>
                  <a:cubicBezTo>
                    <a:pt x="6051" y="19529"/>
                    <a:pt x="6118" y="19468"/>
                    <a:pt x="6077" y="19407"/>
                  </a:cubicBezTo>
                  <a:cubicBezTo>
                    <a:pt x="5045" y="17530"/>
                    <a:pt x="6005" y="15552"/>
                    <a:pt x="5575" y="13588"/>
                  </a:cubicBezTo>
                  <a:cubicBezTo>
                    <a:pt x="5419" y="12846"/>
                    <a:pt x="4872" y="11748"/>
                    <a:pt x="4020" y="11748"/>
                  </a:cubicBezTo>
                  <a:cubicBezTo>
                    <a:pt x="3935" y="11748"/>
                    <a:pt x="3847" y="11759"/>
                    <a:pt x="3755" y="11782"/>
                  </a:cubicBezTo>
                  <a:cubicBezTo>
                    <a:pt x="3727" y="11524"/>
                    <a:pt x="3712" y="11281"/>
                    <a:pt x="3698" y="11023"/>
                  </a:cubicBezTo>
                  <a:cubicBezTo>
                    <a:pt x="3684" y="10908"/>
                    <a:pt x="3684" y="10793"/>
                    <a:pt x="3684" y="10664"/>
                  </a:cubicBezTo>
                  <a:cubicBezTo>
                    <a:pt x="3870" y="10449"/>
                    <a:pt x="4042" y="10220"/>
                    <a:pt x="4200" y="9976"/>
                  </a:cubicBezTo>
                  <a:cubicBezTo>
                    <a:pt x="4515" y="9460"/>
                    <a:pt x="4544" y="8815"/>
                    <a:pt x="4271" y="8271"/>
                  </a:cubicBezTo>
                  <a:lnTo>
                    <a:pt x="4271" y="8271"/>
                  </a:lnTo>
                  <a:cubicBezTo>
                    <a:pt x="4601" y="8772"/>
                    <a:pt x="5045" y="9174"/>
                    <a:pt x="5575" y="9460"/>
                  </a:cubicBezTo>
                  <a:cubicBezTo>
                    <a:pt x="6751" y="10134"/>
                    <a:pt x="8141" y="10277"/>
                    <a:pt x="9144" y="11252"/>
                  </a:cubicBezTo>
                  <a:cubicBezTo>
                    <a:pt x="9172" y="11276"/>
                    <a:pt x="9203" y="11286"/>
                    <a:pt x="9233" y="11286"/>
                  </a:cubicBezTo>
                  <a:cubicBezTo>
                    <a:pt x="9330" y="11286"/>
                    <a:pt x="9418" y="11182"/>
                    <a:pt x="9331" y="11094"/>
                  </a:cubicBezTo>
                  <a:cubicBezTo>
                    <a:pt x="8585" y="10435"/>
                    <a:pt x="7912" y="9776"/>
                    <a:pt x="7496" y="8858"/>
                  </a:cubicBezTo>
                  <a:cubicBezTo>
                    <a:pt x="7367" y="8543"/>
                    <a:pt x="7267" y="8214"/>
                    <a:pt x="7138" y="7913"/>
                  </a:cubicBezTo>
                  <a:lnTo>
                    <a:pt x="7138" y="7913"/>
                  </a:lnTo>
                  <a:cubicBezTo>
                    <a:pt x="7338" y="8171"/>
                    <a:pt x="7482" y="8457"/>
                    <a:pt x="7611" y="8744"/>
                  </a:cubicBezTo>
                  <a:cubicBezTo>
                    <a:pt x="7630" y="8801"/>
                    <a:pt x="7675" y="8827"/>
                    <a:pt x="7721" y="8827"/>
                  </a:cubicBezTo>
                  <a:cubicBezTo>
                    <a:pt x="7778" y="8827"/>
                    <a:pt x="7838" y="8787"/>
                    <a:pt x="7854" y="8715"/>
                  </a:cubicBezTo>
                  <a:cubicBezTo>
                    <a:pt x="7983" y="6952"/>
                    <a:pt x="8299" y="4329"/>
                    <a:pt x="7410" y="2738"/>
                  </a:cubicBezTo>
                  <a:cubicBezTo>
                    <a:pt x="7754" y="2179"/>
                    <a:pt x="8026" y="1578"/>
                    <a:pt x="8227" y="933"/>
                  </a:cubicBezTo>
                  <a:cubicBezTo>
                    <a:pt x="8313" y="632"/>
                    <a:pt x="8356" y="316"/>
                    <a:pt x="8342" y="1"/>
                  </a:cubicBezTo>
                  <a:lnTo>
                    <a:pt x="8141" y="1"/>
                  </a:lnTo>
                  <a:cubicBezTo>
                    <a:pt x="8112" y="589"/>
                    <a:pt x="7969" y="1162"/>
                    <a:pt x="7711" y="1692"/>
                  </a:cubicBezTo>
                  <a:cubicBezTo>
                    <a:pt x="7582" y="1979"/>
                    <a:pt x="7439" y="2265"/>
                    <a:pt x="7267" y="2538"/>
                  </a:cubicBezTo>
                  <a:cubicBezTo>
                    <a:pt x="7238" y="2595"/>
                    <a:pt x="7195" y="2667"/>
                    <a:pt x="7152" y="2738"/>
                  </a:cubicBezTo>
                  <a:cubicBezTo>
                    <a:pt x="6808" y="3283"/>
                    <a:pt x="6435" y="3799"/>
                    <a:pt x="6077" y="4329"/>
                  </a:cubicBezTo>
                  <a:cubicBezTo>
                    <a:pt x="6120" y="3441"/>
                    <a:pt x="5934" y="2581"/>
                    <a:pt x="5805" y="1707"/>
                  </a:cubicBezTo>
                  <a:cubicBezTo>
                    <a:pt x="5790" y="1635"/>
                    <a:pt x="5790" y="1549"/>
                    <a:pt x="5776" y="1477"/>
                  </a:cubicBezTo>
                  <a:cubicBezTo>
                    <a:pt x="5747" y="1248"/>
                    <a:pt x="5719" y="1019"/>
                    <a:pt x="5704" y="789"/>
                  </a:cubicBezTo>
                  <a:cubicBezTo>
                    <a:pt x="5690" y="531"/>
                    <a:pt x="5690" y="259"/>
                    <a:pt x="5719" y="1"/>
                  </a:cubicBezTo>
                  <a:lnTo>
                    <a:pt x="5547" y="1"/>
                  </a:lnTo>
                  <a:cubicBezTo>
                    <a:pt x="5547" y="30"/>
                    <a:pt x="5532" y="58"/>
                    <a:pt x="5532" y="87"/>
                  </a:cubicBezTo>
                  <a:cubicBezTo>
                    <a:pt x="5475" y="531"/>
                    <a:pt x="5475" y="976"/>
                    <a:pt x="5532" y="1420"/>
                  </a:cubicBezTo>
                  <a:cubicBezTo>
                    <a:pt x="5346" y="1391"/>
                    <a:pt x="5160" y="1363"/>
                    <a:pt x="4974" y="1363"/>
                  </a:cubicBezTo>
                  <a:cubicBezTo>
                    <a:pt x="5131" y="904"/>
                    <a:pt x="5303" y="445"/>
                    <a:pt x="5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 flipH="1">
              <a:off x="2686045" y="0"/>
              <a:ext cx="93721" cy="28629"/>
            </a:xfrm>
            <a:custGeom>
              <a:rect b="b" l="l" r="r" t="t"/>
              <a:pathLst>
                <a:path extrusionOk="0" h="943" w="3087">
                  <a:moveTo>
                    <a:pt x="320" y="1"/>
                  </a:moveTo>
                  <a:cubicBezTo>
                    <a:pt x="220" y="259"/>
                    <a:pt x="120" y="517"/>
                    <a:pt x="34" y="775"/>
                  </a:cubicBezTo>
                  <a:cubicBezTo>
                    <a:pt x="1" y="863"/>
                    <a:pt x="69" y="942"/>
                    <a:pt x="148" y="942"/>
                  </a:cubicBezTo>
                  <a:cubicBezTo>
                    <a:pt x="172" y="942"/>
                    <a:pt x="197" y="935"/>
                    <a:pt x="220" y="918"/>
                  </a:cubicBezTo>
                  <a:cubicBezTo>
                    <a:pt x="1066" y="316"/>
                    <a:pt x="2098" y="245"/>
                    <a:pt x="3087" y="1"/>
                  </a:cubicBezTo>
                  <a:lnTo>
                    <a:pt x="2270" y="1"/>
                  </a:lnTo>
                  <a:cubicBezTo>
                    <a:pt x="1596" y="116"/>
                    <a:pt x="965" y="202"/>
                    <a:pt x="363" y="546"/>
                  </a:cubicBezTo>
                  <a:cubicBezTo>
                    <a:pt x="435" y="359"/>
                    <a:pt x="507" y="173"/>
                    <a:pt x="5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 flipH="1">
              <a:off x="1605618" y="0"/>
              <a:ext cx="87923" cy="12296"/>
            </a:xfrm>
            <a:custGeom>
              <a:rect b="b" l="l" r="r" t="t"/>
              <a:pathLst>
                <a:path extrusionOk="0" h="405" w="2896">
                  <a:moveTo>
                    <a:pt x="0" y="1"/>
                  </a:moveTo>
                  <a:cubicBezTo>
                    <a:pt x="338" y="301"/>
                    <a:pt x="748" y="405"/>
                    <a:pt x="1176" y="405"/>
                  </a:cubicBezTo>
                  <a:cubicBezTo>
                    <a:pt x="1403" y="405"/>
                    <a:pt x="1635" y="375"/>
                    <a:pt x="1864" y="331"/>
                  </a:cubicBezTo>
                  <a:cubicBezTo>
                    <a:pt x="2222" y="259"/>
                    <a:pt x="2566" y="159"/>
                    <a:pt x="2896" y="1"/>
                  </a:cubicBezTo>
                  <a:lnTo>
                    <a:pt x="2781" y="1"/>
                  </a:lnTo>
                  <a:cubicBezTo>
                    <a:pt x="2537" y="101"/>
                    <a:pt x="2294" y="187"/>
                    <a:pt x="2050" y="245"/>
                  </a:cubicBezTo>
                  <a:cubicBezTo>
                    <a:pt x="1767" y="310"/>
                    <a:pt x="1483" y="355"/>
                    <a:pt x="1208" y="355"/>
                  </a:cubicBezTo>
                  <a:cubicBezTo>
                    <a:pt x="815" y="355"/>
                    <a:pt x="438" y="262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 flipH="1">
              <a:off x="1747457" y="0"/>
              <a:ext cx="51399" cy="50944"/>
            </a:xfrm>
            <a:custGeom>
              <a:rect b="b" l="l" r="r" t="t"/>
              <a:pathLst>
                <a:path extrusionOk="0" h="1678" w="1693">
                  <a:moveTo>
                    <a:pt x="1520" y="1"/>
                  </a:moveTo>
                  <a:cubicBezTo>
                    <a:pt x="1477" y="30"/>
                    <a:pt x="1448" y="44"/>
                    <a:pt x="1405" y="73"/>
                  </a:cubicBezTo>
                  <a:cubicBezTo>
                    <a:pt x="918" y="417"/>
                    <a:pt x="646" y="1535"/>
                    <a:pt x="1" y="1635"/>
                  </a:cubicBezTo>
                  <a:cubicBezTo>
                    <a:pt x="44" y="1635"/>
                    <a:pt x="73" y="1649"/>
                    <a:pt x="101" y="1678"/>
                  </a:cubicBezTo>
                  <a:cubicBezTo>
                    <a:pt x="545" y="1520"/>
                    <a:pt x="789" y="976"/>
                    <a:pt x="1033" y="617"/>
                  </a:cubicBezTo>
                  <a:cubicBezTo>
                    <a:pt x="1190" y="359"/>
                    <a:pt x="1420" y="144"/>
                    <a:pt x="16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 flipH="1">
              <a:off x="1798371" y="51368"/>
              <a:ext cx="3947" cy="789"/>
            </a:xfrm>
            <a:custGeom>
              <a:rect b="b" l="l" r="r" t="t"/>
              <a:pathLst>
                <a:path extrusionOk="0" h="26" w="130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5" y="22"/>
                    <a:pt x="32" y="25"/>
                    <a:pt x="52" y="25"/>
                  </a:cubicBezTo>
                  <a:cubicBezTo>
                    <a:pt x="72" y="25"/>
                    <a:pt x="93" y="22"/>
                    <a:pt x="115" y="15"/>
                  </a:cubicBezTo>
                  <a:lnTo>
                    <a:pt x="129" y="15"/>
                  </a:lnTo>
                  <a:cubicBezTo>
                    <a:pt x="86" y="15"/>
                    <a:pt x="43" y="1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 flipH="1">
              <a:off x="1795760" y="49607"/>
              <a:ext cx="6558" cy="2216"/>
            </a:xfrm>
            <a:custGeom>
              <a:rect b="b" l="l" r="r" t="t"/>
              <a:pathLst>
                <a:path extrusionOk="0" h="73" w="216">
                  <a:moveTo>
                    <a:pt x="115" y="1"/>
                  </a:moveTo>
                  <a:cubicBezTo>
                    <a:pt x="101" y="1"/>
                    <a:pt x="72" y="1"/>
                    <a:pt x="58" y="15"/>
                  </a:cubicBezTo>
                  <a:cubicBezTo>
                    <a:pt x="29" y="15"/>
                    <a:pt x="15" y="44"/>
                    <a:pt x="0" y="58"/>
                  </a:cubicBezTo>
                  <a:cubicBezTo>
                    <a:pt x="43" y="73"/>
                    <a:pt x="86" y="73"/>
                    <a:pt x="129" y="73"/>
                  </a:cubicBezTo>
                  <a:cubicBezTo>
                    <a:pt x="158" y="58"/>
                    <a:pt x="187" y="58"/>
                    <a:pt x="215" y="44"/>
                  </a:cubicBezTo>
                  <a:cubicBezTo>
                    <a:pt x="187" y="15"/>
                    <a:pt x="158" y="1"/>
                    <a:pt x="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 flipH="1">
              <a:off x="1798826" y="49607"/>
              <a:ext cx="1761" cy="486"/>
            </a:xfrm>
            <a:custGeom>
              <a:rect b="b" l="l" r="r" t="t"/>
              <a:pathLst>
                <a:path extrusionOk="0" h="16" w="58">
                  <a:moveTo>
                    <a:pt x="58" y="1"/>
                  </a:moveTo>
                  <a:cubicBezTo>
                    <a:pt x="29" y="1"/>
                    <a:pt x="15" y="1"/>
                    <a:pt x="1" y="15"/>
                  </a:cubicBezTo>
                  <a:cubicBezTo>
                    <a:pt x="15" y="1"/>
                    <a:pt x="44" y="1"/>
                    <a:pt x="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 flipH="1">
              <a:off x="1800557" y="49607"/>
              <a:ext cx="5677" cy="1791"/>
            </a:xfrm>
            <a:custGeom>
              <a:rect b="b" l="l" r="r" t="t"/>
              <a:pathLst>
                <a:path extrusionOk="0" h="59" w="187">
                  <a:moveTo>
                    <a:pt x="43" y="1"/>
                  </a:moveTo>
                  <a:cubicBezTo>
                    <a:pt x="15" y="1"/>
                    <a:pt x="0" y="44"/>
                    <a:pt x="29" y="58"/>
                  </a:cubicBezTo>
                  <a:lnTo>
                    <a:pt x="129" y="58"/>
                  </a:lnTo>
                  <a:cubicBezTo>
                    <a:pt x="144" y="44"/>
                    <a:pt x="158" y="15"/>
                    <a:pt x="187" y="15"/>
                  </a:cubicBezTo>
                  <a:cubicBezTo>
                    <a:pt x="129" y="15"/>
                    <a:pt x="86" y="15"/>
                    <a:pt x="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 flipH="1">
              <a:off x="1699610" y="4797"/>
              <a:ext cx="98791" cy="47453"/>
            </a:xfrm>
            <a:custGeom>
              <a:rect b="b" l="l" r="r" t="t"/>
              <a:pathLst>
                <a:path extrusionOk="0" h="1563" w="3254">
                  <a:moveTo>
                    <a:pt x="3254" y="1"/>
                  </a:moveTo>
                  <a:lnTo>
                    <a:pt x="3254" y="1"/>
                  </a:lnTo>
                  <a:cubicBezTo>
                    <a:pt x="3010" y="660"/>
                    <a:pt x="2437" y="990"/>
                    <a:pt x="1777" y="1248"/>
                  </a:cubicBezTo>
                  <a:cubicBezTo>
                    <a:pt x="1433" y="1391"/>
                    <a:pt x="1061" y="1477"/>
                    <a:pt x="688" y="1520"/>
                  </a:cubicBezTo>
                  <a:cubicBezTo>
                    <a:pt x="556" y="1530"/>
                    <a:pt x="417" y="1540"/>
                    <a:pt x="282" y="1540"/>
                  </a:cubicBezTo>
                  <a:cubicBezTo>
                    <a:pt x="225" y="1540"/>
                    <a:pt x="169" y="1538"/>
                    <a:pt x="115" y="1534"/>
                  </a:cubicBezTo>
                  <a:cubicBezTo>
                    <a:pt x="115" y="1520"/>
                    <a:pt x="101" y="1520"/>
                    <a:pt x="86" y="1520"/>
                  </a:cubicBezTo>
                  <a:cubicBezTo>
                    <a:pt x="58" y="1534"/>
                    <a:pt x="29" y="1534"/>
                    <a:pt x="0" y="1549"/>
                  </a:cubicBezTo>
                  <a:cubicBezTo>
                    <a:pt x="113" y="1558"/>
                    <a:pt x="227" y="1563"/>
                    <a:pt x="340" y="1563"/>
                  </a:cubicBezTo>
                  <a:cubicBezTo>
                    <a:pt x="903" y="1563"/>
                    <a:pt x="1468" y="1445"/>
                    <a:pt x="1992" y="1219"/>
                  </a:cubicBezTo>
                  <a:cubicBezTo>
                    <a:pt x="2508" y="1004"/>
                    <a:pt x="2981" y="703"/>
                    <a:pt x="3225" y="216"/>
                  </a:cubicBezTo>
                  <a:cubicBezTo>
                    <a:pt x="3239" y="144"/>
                    <a:pt x="3239" y="72"/>
                    <a:pt x="32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 flipH="1">
              <a:off x="1696546" y="0"/>
              <a:ext cx="3947" cy="11355"/>
            </a:xfrm>
            <a:custGeom>
              <a:rect b="b" l="l" r="r" t="t"/>
              <a:pathLst>
                <a:path extrusionOk="0" h="374" w="130">
                  <a:moveTo>
                    <a:pt x="72" y="1"/>
                  </a:moveTo>
                  <a:cubicBezTo>
                    <a:pt x="57" y="58"/>
                    <a:pt x="43" y="116"/>
                    <a:pt x="29" y="159"/>
                  </a:cubicBezTo>
                  <a:cubicBezTo>
                    <a:pt x="14" y="230"/>
                    <a:pt x="14" y="302"/>
                    <a:pt x="0" y="374"/>
                  </a:cubicBezTo>
                  <a:cubicBezTo>
                    <a:pt x="57" y="259"/>
                    <a:pt x="100" y="130"/>
                    <a:pt x="1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 flipH="1">
              <a:off x="-7" y="274845"/>
              <a:ext cx="587011" cy="487551"/>
            </a:xfrm>
            <a:custGeom>
              <a:rect b="b" l="l" r="r" t="t"/>
              <a:pathLst>
                <a:path extrusionOk="0" h="16059" w="19335">
                  <a:moveTo>
                    <a:pt x="10377" y="101"/>
                  </a:moveTo>
                  <a:cubicBezTo>
                    <a:pt x="10592" y="101"/>
                    <a:pt x="10814" y="135"/>
                    <a:pt x="11036" y="192"/>
                  </a:cubicBezTo>
                  <a:cubicBezTo>
                    <a:pt x="11036" y="207"/>
                    <a:pt x="11036" y="207"/>
                    <a:pt x="11051" y="221"/>
                  </a:cubicBezTo>
                  <a:cubicBezTo>
                    <a:pt x="11825" y="1067"/>
                    <a:pt x="12556" y="1970"/>
                    <a:pt x="13330" y="2830"/>
                  </a:cubicBezTo>
                  <a:cubicBezTo>
                    <a:pt x="13659" y="3202"/>
                    <a:pt x="14018" y="3589"/>
                    <a:pt x="14405" y="3962"/>
                  </a:cubicBezTo>
                  <a:cubicBezTo>
                    <a:pt x="13803" y="3561"/>
                    <a:pt x="13172" y="3202"/>
                    <a:pt x="12570" y="2801"/>
                  </a:cubicBezTo>
                  <a:cubicBezTo>
                    <a:pt x="11481" y="2084"/>
                    <a:pt x="10391" y="1325"/>
                    <a:pt x="9331" y="551"/>
                  </a:cubicBezTo>
                  <a:lnTo>
                    <a:pt x="9317" y="551"/>
                  </a:lnTo>
                  <a:cubicBezTo>
                    <a:pt x="9360" y="479"/>
                    <a:pt x="9417" y="436"/>
                    <a:pt x="9474" y="379"/>
                  </a:cubicBezTo>
                  <a:cubicBezTo>
                    <a:pt x="9742" y="180"/>
                    <a:pt x="10051" y="101"/>
                    <a:pt x="10377" y="101"/>
                  </a:cubicBezTo>
                  <a:close/>
                  <a:moveTo>
                    <a:pt x="11137" y="221"/>
                  </a:moveTo>
                  <a:lnTo>
                    <a:pt x="11137" y="221"/>
                  </a:lnTo>
                  <a:cubicBezTo>
                    <a:pt x="11911" y="450"/>
                    <a:pt x="12685" y="952"/>
                    <a:pt x="13186" y="1310"/>
                  </a:cubicBezTo>
                  <a:cubicBezTo>
                    <a:pt x="14433" y="2199"/>
                    <a:pt x="15193" y="3432"/>
                    <a:pt x="15738" y="4822"/>
                  </a:cubicBezTo>
                  <a:cubicBezTo>
                    <a:pt x="15738" y="4836"/>
                    <a:pt x="15723" y="4836"/>
                    <a:pt x="15709" y="4851"/>
                  </a:cubicBezTo>
                  <a:cubicBezTo>
                    <a:pt x="15680" y="4836"/>
                    <a:pt x="15652" y="4822"/>
                    <a:pt x="15623" y="4808"/>
                  </a:cubicBezTo>
                  <a:cubicBezTo>
                    <a:pt x="14863" y="4120"/>
                    <a:pt x="14104" y="3489"/>
                    <a:pt x="13401" y="2744"/>
                  </a:cubicBezTo>
                  <a:cubicBezTo>
                    <a:pt x="12642" y="1912"/>
                    <a:pt x="11925" y="1038"/>
                    <a:pt x="11137" y="221"/>
                  </a:cubicBezTo>
                  <a:close/>
                  <a:moveTo>
                    <a:pt x="9274" y="608"/>
                  </a:moveTo>
                  <a:cubicBezTo>
                    <a:pt x="9274" y="608"/>
                    <a:pt x="9274" y="608"/>
                    <a:pt x="9274" y="622"/>
                  </a:cubicBezTo>
                  <a:cubicBezTo>
                    <a:pt x="10320" y="1425"/>
                    <a:pt x="11409" y="2170"/>
                    <a:pt x="12498" y="2901"/>
                  </a:cubicBezTo>
                  <a:cubicBezTo>
                    <a:pt x="13244" y="3389"/>
                    <a:pt x="13989" y="3933"/>
                    <a:pt x="14763" y="4421"/>
                  </a:cubicBezTo>
                  <a:cubicBezTo>
                    <a:pt x="14075" y="4105"/>
                    <a:pt x="13373" y="3790"/>
                    <a:pt x="12685" y="3460"/>
                  </a:cubicBezTo>
                  <a:cubicBezTo>
                    <a:pt x="11681" y="2959"/>
                    <a:pt x="10750" y="2357"/>
                    <a:pt x="9789" y="1798"/>
                  </a:cubicBezTo>
                  <a:cubicBezTo>
                    <a:pt x="9785" y="1796"/>
                    <a:pt x="9781" y="1795"/>
                    <a:pt x="9778" y="1795"/>
                  </a:cubicBezTo>
                  <a:cubicBezTo>
                    <a:pt x="9754" y="1795"/>
                    <a:pt x="9736" y="1828"/>
                    <a:pt x="9761" y="1841"/>
                  </a:cubicBezTo>
                  <a:cubicBezTo>
                    <a:pt x="10621" y="2443"/>
                    <a:pt x="11524" y="2973"/>
                    <a:pt x="12441" y="3460"/>
                  </a:cubicBezTo>
                  <a:cubicBezTo>
                    <a:pt x="13401" y="3933"/>
                    <a:pt x="14376" y="4363"/>
                    <a:pt x="15351" y="4765"/>
                  </a:cubicBezTo>
                  <a:cubicBezTo>
                    <a:pt x="15437" y="4808"/>
                    <a:pt x="15508" y="4851"/>
                    <a:pt x="15594" y="4894"/>
                  </a:cubicBezTo>
                  <a:cubicBezTo>
                    <a:pt x="15206" y="4970"/>
                    <a:pt x="14828" y="5007"/>
                    <a:pt x="14458" y="5007"/>
                  </a:cubicBezTo>
                  <a:cubicBezTo>
                    <a:pt x="13160" y="5007"/>
                    <a:pt x="11969" y="4545"/>
                    <a:pt x="10864" y="3675"/>
                  </a:cubicBezTo>
                  <a:lnTo>
                    <a:pt x="10879" y="3675"/>
                  </a:lnTo>
                  <a:cubicBezTo>
                    <a:pt x="10248" y="3174"/>
                    <a:pt x="8643" y="1525"/>
                    <a:pt x="9274" y="608"/>
                  </a:cubicBezTo>
                  <a:close/>
                  <a:moveTo>
                    <a:pt x="7109" y="3948"/>
                  </a:moveTo>
                  <a:lnTo>
                    <a:pt x="7109" y="3948"/>
                  </a:lnTo>
                  <a:cubicBezTo>
                    <a:pt x="7453" y="3962"/>
                    <a:pt x="7783" y="4019"/>
                    <a:pt x="8098" y="4091"/>
                  </a:cubicBezTo>
                  <a:cubicBezTo>
                    <a:pt x="9130" y="4320"/>
                    <a:pt x="10033" y="4922"/>
                    <a:pt x="10893" y="5553"/>
                  </a:cubicBezTo>
                  <a:cubicBezTo>
                    <a:pt x="10234" y="5209"/>
                    <a:pt x="9560" y="4908"/>
                    <a:pt x="8858" y="4664"/>
                  </a:cubicBezTo>
                  <a:cubicBezTo>
                    <a:pt x="8285" y="4435"/>
                    <a:pt x="7711" y="4134"/>
                    <a:pt x="7109" y="3948"/>
                  </a:cubicBezTo>
                  <a:close/>
                  <a:moveTo>
                    <a:pt x="6781" y="3933"/>
                  </a:moveTo>
                  <a:cubicBezTo>
                    <a:pt x="6809" y="3933"/>
                    <a:pt x="6837" y="3933"/>
                    <a:pt x="6866" y="3933"/>
                  </a:cubicBezTo>
                  <a:cubicBezTo>
                    <a:pt x="7597" y="4148"/>
                    <a:pt x="8313" y="4550"/>
                    <a:pt x="9016" y="4822"/>
                  </a:cubicBezTo>
                  <a:cubicBezTo>
                    <a:pt x="9703" y="5080"/>
                    <a:pt x="10363" y="5381"/>
                    <a:pt x="11036" y="5667"/>
                  </a:cubicBezTo>
                  <a:cubicBezTo>
                    <a:pt x="9789" y="5524"/>
                    <a:pt x="8571" y="5252"/>
                    <a:pt x="7324" y="5094"/>
                  </a:cubicBezTo>
                  <a:cubicBezTo>
                    <a:pt x="6269" y="4967"/>
                    <a:pt x="5135" y="4738"/>
                    <a:pt x="4042" y="4738"/>
                  </a:cubicBezTo>
                  <a:cubicBezTo>
                    <a:pt x="3903" y="4738"/>
                    <a:pt x="3764" y="4742"/>
                    <a:pt x="3626" y="4750"/>
                  </a:cubicBezTo>
                  <a:cubicBezTo>
                    <a:pt x="4591" y="4205"/>
                    <a:pt x="5678" y="3933"/>
                    <a:pt x="6781" y="3933"/>
                  </a:cubicBezTo>
                  <a:close/>
                  <a:moveTo>
                    <a:pt x="3483" y="4851"/>
                  </a:moveTo>
                  <a:cubicBezTo>
                    <a:pt x="3483" y="4851"/>
                    <a:pt x="3497" y="4865"/>
                    <a:pt x="3512" y="4865"/>
                  </a:cubicBezTo>
                  <a:cubicBezTo>
                    <a:pt x="4859" y="4937"/>
                    <a:pt x="6192" y="5109"/>
                    <a:pt x="7525" y="5266"/>
                  </a:cubicBezTo>
                  <a:cubicBezTo>
                    <a:pt x="8242" y="5352"/>
                    <a:pt x="8973" y="5467"/>
                    <a:pt x="9689" y="5567"/>
                  </a:cubicBezTo>
                  <a:cubicBezTo>
                    <a:pt x="10052" y="5630"/>
                    <a:pt x="10426" y="5747"/>
                    <a:pt x="10802" y="5747"/>
                  </a:cubicBezTo>
                  <a:cubicBezTo>
                    <a:pt x="10856" y="5747"/>
                    <a:pt x="10910" y="5745"/>
                    <a:pt x="10965" y="5739"/>
                  </a:cubicBezTo>
                  <a:lnTo>
                    <a:pt x="10965" y="5739"/>
                  </a:lnTo>
                  <a:cubicBezTo>
                    <a:pt x="10462" y="5842"/>
                    <a:pt x="9949" y="5873"/>
                    <a:pt x="9433" y="5873"/>
                  </a:cubicBezTo>
                  <a:cubicBezTo>
                    <a:pt x="8621" y="5873"/>
                    <a:pt x="7800" y="5796"/>
                    <a:pt x="6992" y="5796"/>
                  </a:cubicBezTo>
                  <a:cubicBezTo>
                    <a:pt x="6950" y="5796"/>
                    <a:pt x="6908" y="5796"/>
                    <a:pt x="6866" y="5796"/>
                  </a:cubicBezTo>
                  <a:cubicBezTo>
                    <a:pt x="5404" y="5811"/>
                    <a:pt x="3942" y="5925"/>
                    <a:pt x="2494" y="6155"/>
                  </a:cubicBezTo>
                  <a:cubicBezTo>
                    <a:pt x="2509" y="6040"/>
                    <a:pt x="2537" y="5925"/>
                    <a:pt x="2580" y="5825"/>
                  </a:cubicBezTo>
                  <a:cubicBezTo>
                    <a:pt x="2781" y="5424"/>
                    <a:pt x="3096" y="5080"/>
                    <a:pt x="3483" y="4851"/>
                  </a:cubicBezTo>
                  <a:close/>
                  <a:moveTo>
                    <a:pt x="6880" y="5882"/>
                  </a:moveTo>
                  <a:cubicBezTo>
                    <a:pt x="7554" y="5882"/>
                    <a:pt x="8256" y="5940"/>
                    <a:pt x="8958" y="5954"/>
                  </a:cubicBezTo>
                  <a:cubicBezTo>
                    <a:pt x="8901" y="5968"/>
                    <a:pt x="8844" y="5968"/>
                    <a:pt x="8786" y="5968"/>
                  </a:cubicBezTo>
                  <a:cubicBezTo>
                    <a:pt x="8762" y="5968"/>
                    <a:pt x="8758" y="6000"/>
                    <a:pt x="8776" y="6000"/>
                  </a:cubicBezTo>
                  <a:cubicBezTo>
                    <a:pt x="8779" y="6000"/>
                    <a:pt x="8782" y="5999"/>
                    <a:pt x="8786" y="5997"/>
                  </a:cubicBezTo>
                  <a:cubicBezTo>
                    <a:pt x="9059" y="5997"/>
                    <a:pt x="9331" y="5983"/>
                    <a:pt x="9617" y="5968"/>
                  </a:cubicBezTo>
                  <a:lnTo>
                    <a:pt x="9646" y="5968"/>
                  </a:lnTo>
                  <a:cubicBezTo>
                    <a:pt x="8801" y="6126"/>
                    <a:pt x="7955" y="6298"/>
                    <a:pt x="7109" y="6499"/>
                  </a:cubicBezTo>
                  <a:cubicBezTo>
                    <a:pt x="6378" y="6656"/>
                    <a:pt x="5647" y="6843"/>
                    <a:pt x="4916" y="6957"/>
                  </a:cubicBezTo>
                  <a:cubicBezTo>
                    <a:pt x="4357" y="7043"/>
                    <a:pt x="3813" y="7072"/>
                    <a:pt x="3282" y="7287"/>
                  </a:cubicBezTo>
                  <a:cubicBezTo>
                    <a:pt x="2867" y="7029"/>
                    <a:pt x="2494" y="6671"/>
                    <a:pt x="2494" y="6212"/>
                  </a:cubicBezTo>
                  <a:cubicBezTo>
                    <a:pt x="3956" y="6026"/>
                    <a:pt x="5418" y="5911"/>
                    <a:pt x="6880" y="5882"/>
                  </a:cubicBezTo>
                  <a:close/>
                  <a:moveTo>
                    <a:pt x="10922" y="5882"/>
                  </a:moveTo>
                  <a:cubicBezTo>
                    <a:pt x="9961" y="6284"/>
                    <a:pt x="9001" y="6699"/>
                    <a:pt x="8012" y="7058"/>
                  </a:cubicBezTo>
                  <a:cubicBezTo>
                    <a:pt x="7095" y="7402"/>
                    <a:pt x="6049" y="7531"/>
                    <a:pt x="5174" y="7961"/>
                  </a:cubicBezTo>
                  <a:cubicBezTo>
                    <a:pt x="4673" y="7889"/>
                    <a:pt x="4171" y="7746"/>
                    <a:pt x="3712" y="7516"/>
                  </a:cubicBezTo>
                  <a:cubicBezTo>
                    <a:pt x="3612" y="7473"/>
                    <a:pt x="3512" y="7416"/>
                    <a:pt x="3397" y="7344"/>
                  </a:cubicBezTo>
                  <a:cubicBezTo>
                    <a:pt x="3956" y="7172"/>
                    <a:pt x="4529" y="7144"/>
                    <a:pt x="5103" y="7058"/>
                  </a:cubicBezTo>
                  <a:cubicBezTo>
                    <a:pt x="5791" y="6957"/>
                    <a:pt x="6464" y="6785"/>
                    <a:pt x="7138" y="6642"/>
                  </a:cubicBezTo>
                  <a:cubicBezTo>
                    <a:pt x="8227" y="6398"/>
                    <a:pt x="9317" y="6169"/>
                    <a:pt x="10420" y="5925"/>
                  </a:cubicBezTo>
                  <a:cubicBezTo>
                    <a:pt x="10592" y="5925"/>
                    <a:pt x="10750" y="5897"/>
                    <a:pt x="10922" y="5882"/>
                  </a:cubicBezTo>
                  <a:close/>
                  <a:moveTo>
                    <a:pt x="10893" y="5954"/>
                  </a:moveTo>
                  <a:cubicBezTo>
                    <a:pt x="10148" y="6642"/>
                    <a:pt x="9145" y="7158"/>
                    <a:pt x="8213" y="7531"/>
                  </a:cubicBezTo>
                  <a:cubicBezTo>
                    <a:pt x="7475" y="7840"/>
                    <a:pt x="6678" y="8011"/>
                    <a:pt x="5871" y="8011"/>
                  </a:cubicBezTo>
                  <a:cubicBezTo>
                    <a:pt x="5706" y="8011"/>
                    <a:pt x="5541" y="8004"/>
                    <a:pt x="5375" y="7989"/>
                  </a:cubicBezTo>
                  <a:cubicBezTo>
                    <a:pt x="5748" y="7860"/>
                    <a:pt x="6120" y="7760"/>
                    <a:pt x="6507" y="7674"/>
                  </a:cubicBezTo>
                  <a:cubicBezTo>
                    <a:pt x="7038" y="7545"/>
                    <a:pt x="7554" y="7373"/>
                    <a:pt x="8055" y="7187"/>
                  </a:cubicBezTo>
                  <a:cubicBezTo>
                    <a:pt x="9030" y="6828"/>
                    <a:pt x="9976" y="6413"/>
                    <a:pt x="10893" y="5954"/>
                  </a:cubicBezTo>
                  <a:close/>
                  <a:moveTo>
                    <a:pt x="5605" y="8937"/>
                  </a:moveTo>
                  <a:cubicBezTo>
                    <a:pt x="6565" y="8937"/>
                    <a:pt x="7518" y="9163"/>
                    <a:pt x="8471" y="9466"/>
                  </a:cubicBezTo>
                  <a:cubicBezTo>
                    <a:pt x="8471" y="9466"/>
                    <a:pt x="8471" y="9480"/>
                    <a:pt x="8457" y="9480"/>
                  </a:cubicBezTo>
                  <a:cubicBezTo>
                    <a:pt x="7324" y="9509"/>
                    <a:pt x="6206" y="9709"/>
                    <a:pt x="5088" y="9896"/>
                  </a:cubicBezTo>
                  <a:cubicBezTo>
                    <a:pt x="3899" y="10096"/>
                    <a:pt x="2695" y="10211"/>
                    <a:pt x="1520" y="10412"/>
                  </a:cubicBezTo>
                  <a:cubicBezTo>
                    <a:pt x="2208" y="9881"/>
                    <a:pt x="2996" y="9480"/>
                    <a:pt x="3841" y="9222"/>
                  </a:cubicBezTo>
                  <a:cubicBezTo>
                    <a:pt x="4433" y="9021"/>
                    <a:pt x="5020" y="8937"/>
                    <a:pt x="5605" y="8937"/>
                  </a:cubicBezTo>
                  <a:close/>
                  <a:moveTo>
                    <a:pt x="19120" y="5281"/>
                  </a:moveTo>
                  <a:lnTo>
                    <a:pt x="19120" y="5281"/>
                  </a:lnTo>
                  <a:cubicBezTo>
                    <a:pt x="19091" y="5739"/>
                    <a:pt x="19005" y="6183"/>
                    <a:pt x="18977" y="6628"/>
                  </a:cubicBezTo>
                  <a:cubicBezTo>
                    <a:pt x="18934" y="7215"/>
                    <a:pt x="18905" y="7803"/>
                    <a:pt x="18876" y="8391"/>
                  </a:cubicBezTo>
                  <a:cubicBezTo>
                    <a:pt x="18833" y="9466"/>
                    <a:pt x="18733" y="10541"/>
                    <a:pt x="18690" y="11615"/>
                  </a:cubicBezTo>
                  <a:cubicBezTo>
                    <a:pt x="18432" y="11057"/>
                    <a:pt x="18246" y="10455"/>
                    <a:pt x="18131" y="9853"/>
                  </a:cubicBezTo>
                  <a:cubicBezTo>
                    <a:pt x="17830" y="8219"/>
                    <a:pt x="18332" y="6685"/>
                    <a:pt x="19120" y="5281"/>
                  </a:cubicBezTo>
                  <a:close/>
                  <a:moveTo>
                    <a:pt x="8285" y="9566"/>
                  </a:moveTo>
                  <a:lnTo>
                    <a:pt x="8285" y="9566"/>
                  </a:lnTo>
                  <a:cubicBezTo>
                    <a:pt x="7998" y="9681"/>
                    <a:pt x="7711" y="9810"/>
                    <a:pt x="7410" y="9924"/>
                  </a:cubicBezTo>
                  <a:cubicBezTo>
                    <a:pt x="7081" y="10010"/>
                    <a:pt x="6737" y="10096"/>
                    <a:pt x="6393" y="10182"/>
                  </a:cubicBezTo>
                  <a:cubicBezTo>
                    <a:pt x="5633" y="10397"/>
                    <a:pt x="4873" y="10612"/>
                    <a:pt x="4114" y="10842"/>
                  </a:cubicBezTo>
                  <a:cubicBezTo>
                    <a:pt x="3368" y="11085"/>
                    <a:pt x="2609" y="11358"/>
                    <a:pt x="1864" y="11615"/>
                  </a:cubicBezTo>
                  <a:cubicBezTo>
                    <a:pt x="1319" y="11802"/>
                    <a:pt x="688" y="11902"/>
                    <a:pt x="158" y="12146"/>
                  </a:cubicBezTo>
                  <a:cubicBezTo>
                    <a:pt x="287" y="11529"/>
                    <a:pt x="918" y="10913"/>
                    <a:pt x="1376" y="10541"/>
                  </a:cubicBezTo>
                  <a:cubicBezTo>
                    <a:pt x="3669" y="10168"/>
                    <a:pt x="5991" y="9939"/>
                    <a:pt x="8285" y="9566"/>
                  </a:cubicBezTo>
                  <a:close/>
                  <a:moveTo>
                    <a:pt x="10836" y="8448"/>
                  </a:moveTo>
                  <a:cubicBezTo>
                    <a:pt x="11180" y="9179"/>
                    <a:pt x="11524" y="9896"/>
                    <a:pt x="11667" y="10698"/>
                  </a:cubicBezTo>
                  <a:cubicBezTo>
                    <a:pt x="11753" y="11229"/>
                    <a:pt x="11739" y="11773"/>
                    <a:pt x="11624" y="12289"/>
                  </a:cubicBezTo>
                  <a:cubicBezTo>
                    <a:pt x="11466" y="11744"/>
                    <a:pt x="11438" y="11100"/>
                    <a:pt x="11323" y="10555"/>
                  </a:cubicBezTo>
                  <a:cubicBezTo>
                    <a:pt x="11165" y="9867"/>
                    <a:pt x="11036" y="9150"/>
                    <a:pt x="10821" y="8477"/>
                  </a:cubicBezTo>
                  <a:cubicBezTo>
                    <a:pt x="10821" y="8462"/>
                    <a:pt x="10836" y="8462"/>
                    <a:pt x="10836" y="8448"/>
                  </a:cubicBezTo>
                  <a:close/>
                  <a:moveTo>
                    <a:pt x="13760" y="6699"/>
                  </a:moveTo>
                  <a:lnTo>
                    <a:pt x="13760" y="6699"/>
                  </a:lnTo>
                  <a:cubicBezTo>
                    <a:pt x="13530" y="8735"/>
                    <a:pt x="12986" y="10713"/>
                    <a:pt x="12900" y="12776"/>
                  </a:cubicBezTo>
                  <a:cubicBezTo>
                    <a:pt x="12771" y="12318"/>
                    <a:pt x="12670" y="11859"/>
                    <a:pt x="12613" y="11386"/>
                  </a:cubicBezTo>
                  <a:cubicBezTo>
                    <a:pt x="12484" y="9738"/>
                    <a:pt x="12885" y="8090"/>
                    <a:pt x="13760" y="6699"/>
                  </a:cubicBezTo>
                  <a:close/>
                  <a:moveTo>
                    <a:pt x="13960" y="6499"/>
                  </a:moveTo>
                  <a:lnTo>
                    <a:pt x="13960" y="6499"/>
                  </a:lnTo>
                  <a:cubicBezTo>
                    <a:pt x="14806" y="7731"/>
                    <a:pt x="15609" y="8935"/>
                    <a:pt x="15852" y="10440"/>
                  </a:cubicBezTo>
                  <a:cubicBezTo>
                    <a:pt x="15996" y="11243"/>
                    <a:pt x="15967" y="12060"/>
                    <a:pt x="15766" y="12848"/>
                  </a:cubicBezTo>
                  <a:cubicBezTo>
                    <a:pt x="15695" y="11845"/>
                    <a:pt x="15494" y="10842"/>
                    <a:pt x="15179" y="9896"/>
                  </a:cubicBezTo>
                  <a:cubicBezTo>
                    <a:pt x="14806" y="8763"/>
                    <a:pt x="14419" y="7602"/>
                    <a:pt x="13960" y="6499"/>
                  </a:cubicBezTo>
                  <a:close/>
                  <a:moveTo>
                    <a:pt x="8141" y="10154"/>
                  </a:moveTo>
                  <a:lnTo>
                    <a:pt x="8141" y="10154"/>
                  </a:lnTo>
                  <a:cubicBezTo>
                    <a:pt x="7912" y="10598"/>
                    <a:pt x="7654" y="11014"/>
                    <a:pt x="7367" y="11415"/>
                  </a:cubicBezTo>
                  <a:cubicBezTo>
                    <a:pt x="6837" y="12117"/>
                    <a:pt x="6020" y="12590"/>
                    <a:pt x="5232" y="12934"/>
                  </a:cubicBezTo>
                  <a:cubicBezTo>
                    <a:pt x="5174" y="12948"/>
                    <a:pt x="5131" y="12963"/>
                    <a:pt x="5074" y="12991"/>
                  </a:cubicBezTo>
                  <a:cubicBezTo>
                    <a:pt x="6264" y="12232"/>
                    <a:pt x="7296" y="11272"/>
                    <a:pt x="8141" y="10154"/>
                  </a:cubicBezTo>
                  <a:close/>
                  <a:moveTo>
                    <a:pt x="7511" y="10068"/>
                  </a:moveTo>
                  <a:cubicBezTo>
                    <a:pt x="5332" y="11243"/>
                    <a:pt x="3067" y="12232"/>
                    <a:pt x="803" y="13278"/>
                  </a:cubicBezTo>
                  <a:cubicBezTo>
                    <a:pt x="617" y="13178"/>
                    <a:pt x="459" y="13049"/>
                    <a:pt x="330" y="12891"/>
                  </a:cubicBezTo>
                  <a:cubicBezTo>
                    <a:pt x="201" y="12719"/>
                    <a:pt x="129" y="12490"/>
                    <a:pt x="144" y="12275"/>
                  </a:cubicBezTo>
                  <a:cubicBezTo>
                    <a:pt x="445" y="12160"/>
                    <a:pt x="760" y="12074"/>
                    <a:pt x="1075" y="12002"/>
                  </a:cubicBezTo>
                  <a:cubicBezTo>
                    <a:pt x="1491" y="11888"/>
                    <a:pt x="1907" y="11744"/>
                    <a:pt x="2322" y="11601"/>
                  </a:cubicBezTo>
                  <a:cubicBezTo>
                    <a:pt x="3082" y="11358"/>
                    <a:pt x="3827" y="11100"/>
                    <a:pt x="4587" y="10870"/>
                  </a:cubicBezTo>
                  <a:cubicBezTo>
                    <a:pt x="5533" y="10584"/>
                    <a:pt x="6565" y="10412"/>
                    <a:pt x="7511" y="10068"/>
                  </a:cubicBezTo>
                  <a:close/>
                  <a:moveTo>
                    <a:pt x="8371" y="9681"/>
                  </a:moveTo>
                  <a:cubicBezTo>
                    <a:pt x="8371" y="9681"/>
                    <a:pt x="8371" y="9681"/>
                    <a:pt x="8371" y="9695"/>
                  </a:cubicBezTo>
                  <a:cubicBezTo>
                    <a:pt x="7281" y="11057"/>
                    <a:pt x="6092" y="12246"/>
                    <a:pt x="4601" y="13163"/>
                  </a:cubicBezTo>
                  <a:cubicBezTo>
                    <a:pt x="4013" y="13364"/>
                    <a:pt x="3397" y="13479"/>
                    <a:pt x="2781" y="13536"/>
                  </a:cubicBezTo>
                  <a:cubicBezTo>
                    <a:pt x="2617" y="13553"/>
                    <a:pt x="2438" y="13564"/>
                    <a:pt x="2252" y="13564"/>
                  </a:cubicBezTo>
                  <a:cubicBezTo>
                    <a:pt x="1820" y="13564"/>
                    <a:pt x="1352" y="13506"/>
                    <a:pt x="961" y="13335"/>
                  </a:cubicBezTo>
                  <a:cubicBezTo>
                    <a:pt x="3411" y="12232"/>
                    <a:pt x="6020" y="11272"/>
                    <a:pt x="8256" y="9738"/>
                  </a:cubicBezTo>
                  <a:cubicBezTo>
                    <a:pt x="8285" y="9724"/>
                    <a:pt x="8328" y="9695"/>
                    <a:pt x="8371" y="9681"/>
                  </a:cubicBezTo>
                  <a:close/>
                  <a:moveTo>
                    <a:pt x="13903" y="6470"/>
                  </a:moveTo>
                  <a:cubicBezTo>
                    <a:pt x="14161" y="7502"/>
                    <a:pt x="14620" y="8505"/>
                    <a:pt x="14978" y="9509"/>
                  </a:cubicBezTo>
                  <a:cubicBezTo>
                    <a:pt x="15365" y="10612"/>
                    <a:pt x="15623" y="11759"/>
                    <a:pt x="15752" y="12920"/>
                  </a:cubicBezTo>
                  <a:cubicBezTo>
                    <a:pt x="15637" y="13364"/>
                    <a:pt x="15394" y="13780"/>
                    <a:pt x="15050" y="14081"/>
                  </a:cubicBezTo>
                  <a:cubicBezTo>
                    <a:pt x="14806" y="11529"/>
                    <a:pt x="14190" y="9050"/>
                    <a:pt x="13874" y="6513"/>
                  </a:cubicBezTo>
                  <a:cubicBezTo>
                    <a:pt x="13889" y="6499"/>
                    <a:pt x="13903" y="6484"/>
                    <a:pt x="13903" y="6470"/>
                  </a:cubicBezTo>
                  <a:close/>
                  <a:moveTo>
                    <a:pt x="9933" y="9466"/>
                  </a:moveTo>
                  <a:lnTo>
                    <a:pt x="9933" y="9466"/>
                  </a:lnTo>
                  <a:cubicBezTo>
                    <a:pt x="9918" y="9494"/>
                    <a:pt x="9904" y="9523"/>
                    <a:pt x="9890" y="9552"/>
                  </a:cubicBezTo>
                  <a:cubicBezTo>
                    <a:pt x="9617" y="10082"/>
                    <a:pt x="9302" y="10569"/>
                    <a:pt x="9030" y="11100"/>
                  </a:cubicBezTo>
                  <a:cubicBezTo>
                    <a:pt x="8528" y="12117"/>
                    <a:pt x="8084" y="13178"/>
                    <a:pt x="7697" y="14238"/>
                  </a:cubicBezTo>
                  <a:cubicBezTo>
                    <a:pt x="7697" y="13966"/>
                    <a:pt x="7711" y="13694"/>
                    <a:pt x="7754" y="13421"/>
                  </a:cubicBezTo>
                  <a:cubicBezTo>
                    <a:pt x="7855" y="12834"/>
                    <a:pt x="8070" y="12260"/>
                    <a:pt x="8385" y="11759"/>
                  </a:cubicBezTo>
                  <a:cubicBezTo>
                    <a:pt x="8829" y="10942"/>
                    <a:pt x="9360" y="10182"/>
                    <a:pt x="9933" y="9466"/>
                  </a:cubicBezTo>
                  <a:close/>
                  <a:moveTo>
                    <a:pt x="13774" y="7330"/>
                  </a:moveTo>
                  <a:cubicBezTo>
                    <a:pt x="13774" y="8319"/>
                    <a:pt x="13831" y="9308"/>
                    <a:pt x="13889" y="10297"/>
                  </a:cubicBezTo>
                  <a:cubicBezTo>
                    <a:pt x="13989" y="11658"/>
                    <a:pt x="14175" y="13049"/>
                    <a:pt x="14161" y="14410"/>
                  </a:cubicBezTo>
                  <a:cubicBezTo>
                    <a:pt x="13573" y="14339"/>
                    <a:pt x="13172" y="13593"/>
                    <a:pt x="12928" y="12834"/>
                  </a:cubicBezTo>
                  <a:cubicBezTo>
                    <a:pt x="13000" y="11830"/>
                    <a:pt x="13143" y="10827"/>
                    <a:pt x="13301" y="9838"/>
                  </a:cubicBezTo>
                  <a:cubicBezTo>
                    <a:pt x="13444" y="9007"/>
                    <a:pt x="13645" y="8176"/>
                    <a:pt x="13774" y="7330"/>
                  </a:cubicBezTo>
                  <a:close/>
                  <a:moveTo>
                    <a:pt x="13860" y="6671"/>
                  </a:moveTo>
                  <a:cubicBezTo>
                    <a:pt x="13975" y="7860"/>
                    <a:pt x="14175" y="9021"/>
                    <a:pt x="14405" y="10197"/>
                  </a:cubicBezTo>
                  <a:cubicBezTo>
                    <a:pt x="14663" y="11501"/>
                    <a:pt x="14863" y="12791"/>
                    <a:pt x="15007" y="14124"/>
                  </a:cubicBezTo>
                  <a:cubicBezTo>
                    <a:pt x="14949" y="14167"/>
                    <a:pt x="14878" y="14210"/>
                    <a:pt x="14820" y="14253"/>
                  </a:cubicBezTo>
                  <a:cubicBezTo>
                    <a:pt x="14634" y="14367"/>
                    <a:pt x="14433" y="14425"/>
                    <a:pt x="14218" y="14425"/>
                  </a:cubicBezTo>
                  <a:cubicBezTo>
                    <a:pt x="14247" y="13192"/>
                    <a:pt x="14089" y="11931"/>
                    <a:pt x="14003" y="10698"/>
                  </a:cubicBezTo>
                  <a:cubicBezTo>
                    <a:pt x="13917" y="9437"/>
                    <a:pt x="13817" y="8176"/>
                    <a:pt x="13831" y="6900"/>
                  </a:cubicBezTo>
                  <a:cubicBezTo>
                    <a:pt x="13831" y="6828"/>
                    <a:pt x="13846" y="6742"/>
                    <a:pt x="13860" y="6671"/>
                  </a:cubicBezTo>
                  <a:close/>
                  <a:moveTo>
                    <a:pt x="10778" y="8520"/>
                  </a:moveTo>
                  <a:cubicBezTo>
                    <a:pt x="10879" y="9208"/>
                    <a:pt x="11065" y="9896"/>
                    <a:pt x="11237" y="10584"/>
                  </a:cubicBezTo>
                  <a:cubicBezTo>
                    <a:pt x="11337" y="10985"/>
                    <a:pt x="11423" y="11401"/>
                    <a:pt x="11481" y="11816"/>
                  </a:cubicBezTo>
                  <a:cubicBezTo>
                    <a:pt x="11509" y="12017"/>
                    <a:pt x="11538" y="12203"/>
                    <a:pt x="11595" y="12389"/>
                  </a:cubicBezTo>
                  <a:cubicBezTo>
                    <a:pt x="11552" y="12633"/>
                    <a:pt x="11481" y="12877"/>
                    <a:pt x="11395" y="13120"/>
                  </a:cubicBezTo>
                  <a:cubicBezTo>
                    <a:pt x="11165" y="13751"/>
                    <a:pt x="10850" y="14339"/>
                    <a:pt x="10434" y="14869"/>
                  </a:cubicBezTo>
                  <a:cubicBezTo>
                    <a:pt x="10406" y="14396"/>
                    <a:pt x="10477" y="13909"/>
                    <a:pt x="10492" y="13450"/>
                  </a:cubicBezTo>
                  <a:cubicBezTo>
                    <a:pt x="10506" y="12977"/>
                    <a:pt x="10492" y="12490"/>
                    <a:pt x="10492" y="12017"/>
                  </a:cubicBezTo>
                  <a:cubicBezTo>
                    <a:pt x="10477" y="10856"/>
                    <a:pt x="10563" y="9709"/>
                    <a:pt x="10735" y="8577"/>
                  </a:cubicBezTo>
                  <a:cubicBezTo>
                    <a:pt x="10750" y="8548"/>
                    <a:pt x="10764" y="8534"/>
                    <a:pt x="10778" y="8520"/>
                  </a:cubicBezTo>
                  <a:close/>
                  <a:moveTo>
                    <a:pt x="10563" y="8978"/>
                  </a:moveTo>
                  <a:cubicBezTo>
                    <a:pt x="10420" y="9853"/>
                    <a:pt x="10363" y="10741"/>
                    <a:pt x="10377" y="11615"/>
                  </a:cubicBezTo>
                  <a:cubicBezTo>
                    <a:pt x="10363" y="12289"/>
                    <a:pt x="10377" y="12963"/>
                    <a:pt x="10348" y="13622"/>
                  </a:cubicBezTo>
                  <a:lnTo>
                    <a:pt x="10363" y="13622"/>
                  </a:lnTo>
                  <a:cubicBezTo>
                    <a:pt x="10305" y="14095"/>
                    <a:pt x="10291" y="14554"/>
                    <a:pt x="10320" y="15027"/>
                  </a:cubicBezTo>
                  <a:cubicBezTo>
                    <a:pt x="9990" y="15399"/>
                    <a:pt x="9431" y="15801"/>
                    <a:pt x="8915" y="15844"/>
                  </a:cubicBezTo>
                  <a:cubicBezTo>
                    <a:pt x="9216" y="14625"/>
                    <a:pt x="9531" y="13407"/>
                    <a:pt x="9761" y="12174"/>
                  </a:cubicBezTo>
                  <a:cubicBezTo>
                    <a:pt x="9961" y="11085"/>
                    <a:pt x="10234" y="10025"/>
                    <a:pt x="10563" y="8978"/>
                  </a:cubicBezTo>
                  <a:close/>
                  <a:moveTo>
                    <a:pt x="10449" y="8878"/>
                  </a:moveTo>
                  <a:lnTo>
                    <a:pt x="10449" y="8878"/>
                  </a:lnTo>
                  <a:cubicBezTo>
                    <a:pt x="10033" y="9767"/>
                    <a:pt x="9875" y="10813"/>
                    <a:pt x="9718" y="11744"/>
                  </a:cubicBezTo>
                  <a:cubicBezTo>
                    <a:pt x="9460" y="13120"/>
                    <a:pt x="9130" y="14482"/>
                    <a:pt x="8829" y="15844"/>
                  </a:cubicBezTo>
                  <a:cubicBezTo>
                    <a:pt x="8815" y="15844"/>
                    <a:pt x="8800" y="15845"/>
                    <a:pt x="8786" y="15845"/>
                  </a:cubicBezTo>
                  <a:cubicBezTo>
                    <a:pt x="8488" y="15845"/>
                    <a:pt x="8219" y="15703"/>
                    <a:pt x="8041" y="15471"/>
                  </a:cubicBezTo>
                  <a:cubicBezTo>
                    <a:pt x="7840" y="15199"/>
                    <a:pt x="7726" y="14869"/>
                    <a:pt x="7711" y="14525"/>
                  </a:cubicBezTo>
                  <a:cubicBezTo>
                    <a:pt x="8098" y="13507"/>
                    <a:pt x="8528" y="12504"/>
                    <a:pt x="8973" y="11515"/>
                  </a:cubicBezTo>
                  <a:cubicBezTo>
                    <a:pt x="9388" y="10627"/>
                    <a:pt x="9861" y="9781"/>
                    <a:pt x="10391" y="8950"/>
                  </a:cubicBezTo>
                  <a:cubicBezTo>
                    <a:pt x="10406" y="8921"/>
                    <a:pt x="10420" y="8907"/>
                    <a:pt x="10449" y="8878"/>
                  </a:cubicBezTo>
                  <a:close/>
                  <a:moveTo>
                    <a:pt x="10325" y="1"/>
                  </a:moveTo>
                  <a:cubicBezTo>
                    <a:pt x="9913" y="1"/>
                    <a:pt x="9524" y="118"/>
                    <a:pt x="9202" y="422"/>
                  </a:cubicBezTo>
                  <a:cubicBezTo>
                    <a:pt x="8299" y="1282"/>
                    <a:pt x="9890" y="2987"/>
                    <a:pt x="10477" y="3546"/>
                  </a:cubicBezTo>
                  <a:cubicBezTo>
                    <a:pt x="11194" y="4220"/>
                    <a:pt x="12068" y="4722"/>
                    <a:pt x="13014" y="5008"/>
                  </a:cubicBezTo>
                  <a:cubicBezTo>
                    <a:pt x="13444" y="5121"/>
                    <a:pt x="13880" y="5182"/>
                    <a:pt x="14324" y="5182"/>
                  </a:cubicBezTo>
                  <a:cubicBezTo>
                    <a:pt x="14503" y="5182"/>
                    <a:pt x="14682" y="5172"/>
                    <a:pt x="14863" y="5152"/>
                  </a:cubicBezTo>
                  <a:lnTo>
                    <a:pt x="14863" y="5152"/>
                  </a:lnTo>
                  <a:cubicBezTo>
                    <a:pt x="13688" y="5395"/>
                    <a:pt x="12513" y="5581"/>
                    <a:pt x="11323" y="5725"/>
                  </a:cubicBezTo>
                  <a:cubicBezTo>
                    <a:pt x="11312" y="5680"/>
                    <a:pt x="11274" y="5644"/>
                    <a:pt x="11231" y="5644"/>
                  </a:cubicBezTo>
                  <a:cubicBezTo>
                    <a:pt x="11219" y="5644"/>
                    <a:pt x="11207" y="5647"/>
                    <a:pt x="11194" y="5653"/>
                  </a:cubicBezTo>
                  <a:cubicBezTo>
                    <a:pt x="10277" y="4894"/>
                    <a:pt x="9288" y="4249"/>
                    <a:pt x="8127" y="3933"/>
                  </a:cubicBezTo>
                  <a:cubicBezTo>
                    <a:pt x="7677" y="3808"/>
                    <a:pt x="7209" y="3754"/>
                    <a:pt x="6739" y="3754"/>
                  </a:cubicBezTo>
                  <a:cubicBezTo>
                    <a:pt x="6130" y="3754"/>
                    <a:pt x="5519" y="3845"/>
                    <a:pt x="4945" y="3991"/>
                  </a:cubicBezTo>
                  <a:cubicBezTo>
                    <a:pt x="3755" y="4306"/>
                    <a:pt x="1290" y="5739"/>
                    <a:pt x="2752" y="7129"/>
                  </a:cubicBezTo>
                  <a:cubicBezTo>
                    <a:pt x="3579" y="7900"/>
                    <a:pt x="4677" y="8208"/>
                    <a:pt x="5779" y="8208"/>
                  </a:cubicBezTo>
                  <a:cubicBezTo>
                    <a:pt x="6358" y="8208"/>
                    <a:pt x="6939" y="8123"/>
                    <a:pt x="7482" y="7975"/>
                  </a:cubicBezTo>
                  <a:cubicBezTo>
                    <a:pt x="8801" y="7602"/>
                    <a:pt x="10291" y="6871"/>
                    <a:pt x="11237" y="5854"/>
                  </a:cubicBezTo>
                  <a:cubicBezTo>
                    <a:pt x="12541" y="5739"/>
                    <a:pt x="13831" y="5553"/>
                    <a:pt x="15107" y="5295"/>
                  </a:cubicBezTo>
                  <a:lnTo>
                    <a:pt x="15107" y="5295"/>
                  </a:lnTo>
                  <a:cubicBezTo>
                    <a:pt x="15107" y="5309"/>
                    <a:pt x="15093" y="5309"/>
                    <a:pt x="15093" y="5323"/>
                  </a:cubicBezTo>
                  <a:cubicBezTo>
                    <a:pt x="13057" y="6800"/>
                    <a:pt x="10922" y="8319"/>
                    <a:pt x="8614" y="9408"/>
                  </a:cubicBezTo>
                  <a:cubicBezTo>
                    <a:pt x="8605" y="9391"/>
                    <a:pt x="8586" y="9378"/>
                    <a:pt x="8562" y="9378"/>
                  </a:cubicBezTo>
                  <a:cubicBezTo>
                    <a:pt x="8547" y="9378"/>
                    <a:pt x="8530" y="9383"/>
                    <a:pt x="8514" y="9394"/>
                  </a:cubicBezTo>
                  <a:cubicBezTo>
                    <a:pt x="7628" y="8989"/>
                    <a:pt x="6677" y="8788"/>
                    <a:pt x="5726" y="8788"/>
                  </a:cubicBezTo>
                  <a:cubicBezTo>
                    <a:pt x="4892" y="8788"/>
                    <a:pt x="4058" y="8943"/>
                    <a:pt x="3268" y="9251"/>
                  </a:cubicBezTo>
                  <a:cubicBezTo>
                    <a:pt x="2179" y="9666"/>
                    <a:pt x="86" y="10813"/>
                    <a:pt x="15" y="12232"/>
                  </a:cubicBezTo>
                  <a:lnTo>
                    <a:pt x="15" y="12246"/>
                  </a:lnTo>
                  <a:cubicBezTo>
                    <a:pt x="0" y="12447"/>
                    <a:pt x="43" y="12647"/>
                    <a:pt x="115" y="12834"/>
                  </a:cubicBezTo>
                  <a:cubicBezTo>
                    <a:pt x="359" y="13479"/>
                    <a:pt x="1262" y="13651"/>
                    <a:pt x="1849" y="13708"/>
                  </a:cubicBezTo>
                  <a:cubicBezTo>
                    <a:pt x="2016" y="13725"/>
                    <a:pt x="2183" y="13733"/>
                    <a:pt x="2351" y="13733"/>
                  </a:cubicBezTo>
                  <a:cubicBezTo>
                    <a:pt x="3175" y="13733"/>
                    <a:pt x="3999" y="13540"/>
                    <a:pt x="4773" y="13278"/>
                  </a:cubicBezTo>
                  <a:cubicBezTo>
                    <a:pt x="6579" y="12705"/>
                    <a:pt x="7998" y="11315"/>
                    <a:pt x="8614" y="9537"/>
                  </a:cubicBezTo>
                  <a:cubicBezTo>
                    <a:pt x="9231" y="9265"/>
                    <a:pt x="9832" y="8964"/>
                    <a:pt x="10420" y="8634"/>
                  </a:cubicBezTo>
                  <a:lnTo>
                    <a:pt x="10420" y="8634"/>
                  </a:lnTo>
                  <a:cubicBezTo>
                    <a:pt x="9403" y="9709"/>
                    <a:pt x="8557" y="10928"/>
                    <a:pt x="7912" y="12260"/>
                  </a:cubicBezTo>
                  <a:cubicBezTo>
                    <a:pt x="7468" y="13163"/>
                    <a:pt x="7081" y="15342"/>
                    <a:pt x="8242" y="15901"/>
                  </a:cubicBezTo>
                  <a:cubicBezTo>
                    <a:pt x="8466" y="16010"/>
                    <a:pt x="8684" y="16059"/>
                    <a:pt x="8894" y="16059"/>
                  </a:cubicBezTo>
                  <a:cubicBezTo>
                    <a:pt x="10119" y="16059"/>
                    <a:pt x="11075" y="14404"/>
                    <a:pt x="11466" y="13450"/>
                  </a:cubicBezTo>
                  <a:cubicBezTo>
                    <a:pt x="12169" y="11773"/>
                    <a:pt x="11954" y="9867"/>
                    <a:pt x="10879" y="8405"/>
                  </a:cubicBezTo>
                  <a:cubicBezTo>
                    <a:pt x="10893" y="8391"/>
                    <a:pt x="10907" y="8376"/>
                    <a:pt x="10907" y="8348"/>
                  </a:cubicBezTo>
                  <a:cubicBezTo>
                    <a:pt x="11796" y="7832"/>
                    <a:pt x="12670" y="7258"/>
                    <a:pt x="13516" y="6671"/>
                  </a:cubicBezTo>
                  <a:lnTo>
                    <a:pt x="13516" y="6671"/>
                  </a:lnTo>
                  <a:cubicBezTo>
                    <a:pt x="12584" y="8161"/>
                    <a:pt x="12240" y="10096"/>
                    <a:pt x="12455" y="11802"/>
                  </a:cubicBezTo>
                  <a:cubicBezTo>
                    <a:pt x="12579" y="12803"/>
                    <a:pt x="13083" y="14593"/>
                    <a:pt x="14333" y="14593"/>
                  </a:cubicBezTo>
                  <a:cubicBezTo>
                    <a:pt x="14389" y="14593"/>
                    <a:pt x="14446" y="14590"/>
                    <a:pt x="14505" y="14582"/>
                  </a:cubicBezTo>
                  <a:cubicBezTo>
                    <a:pt x="15895" y="14410"/>
                    <a:pt x="16139" y="12303"/>
                    <a:pt x="16110" y="11243"/>
                  </a:cubicBezTo>
                  <a:cubicBezTo>
                    <a:pt x="16053" y="9394"/>
                    <a:pt x="15150" y="7746"/>
                    <a:pt x="13960" y="6370"/>
                  </a:cubicBezTo>
                  <a:cubicBezTo>
                    <a:pt x="13960" y="6370"/>
                    <a:pt x="13975" y="6370"/>
                    <a:pt x="13975" y="6355"/>
                  </a:cubicBezTo>
                  <a:cubicBezTo>
                    <a:pt x="14333" y="6097"/>
                    <a:pt x="14706" y="5839"/>
                    <a:pt x="15064" y="5596"/>
                  </a:cubicBezTo>
                  <a:cubicBezTo>
                    <a:pt x="15236" y="5467"/>
                    <a:pt x="15408" y="5338"/>
                    <a:pt x="15580" y="5209"/>
                  </a:cubicBezTo>
                  <a:cubicBezTo>
                    <a:pt x="15609" y="5209"/>
                    <a:pt x="15637" y="5195"/>
                    <a:pt x="15652" y="5166"/>
                  </a:cubicBezTo>
                  <a:cubicBezTo>
                    <a:pt x="15709" y="5123"/>
                    <a:pt x="15766" y="5066"/>
                    <a:pt x="15838" y="5023"/>
                  </a:cubicBezTo>
                  <a:cubicBezTo>
                    <a:pt x="15838" y="5023"/>
                    <a:pt x="15852" y="5023"/>
                    <a:pt x="15852" y="5008"/>
                  </a:cubicBezTo>
                  <a:cubicBezTo>
                    <a:pt x="16712" y="4378"/>
                    <a:pt x="17572" y="3704"/>
                    <a:pt x="18403" y="3002"/>
                  </a:cubicBezTo>
                  <a:cubicBezTo>
                    <a:pt x="18489" y="3260"/>
                    <a:pt x="18590" y="3518"/>
                    <a:pt x="18719" y="3776"/>
                  </a:cubicBezTo>
                  <a:cubicBezTo>
                    <a:pt x="18876" y="4191"/>
                    <a:pt x="19005" y="4621"/>
                    <a:pt x="19077" y="5051"/>
                  </a:cubicBezTo>
                  <a:cubicBezTo>
                    <a:pt x="18074" y="6513"/>
                    <a:pt x="17529" y="8276"/>
                    <a:pt x="17959" y="10053"/>
                  </a:cubicBezTo>
                  <a:cubicBezTo>
                    <a:pt x="18160" y="10885"/>
                    <a:pt x="18547" y="12117"/>
                    <a:pt x="19335" y="12676"/>
                  </a:cubicBezTo>
                  <a:lnTo>
                    <a:pt x="19335" y="12461"/>
                  </a:lnTo>
                  <a:cubicBezTo>
                    <a:pt x="19106" y="12260"/>
                    <a:pt x="18905" y="12031"/>
                    <a:pt x="18762" y="11759"/>
                  </a:cubicBezTo>
                  <a:cubicBezTo>
                    <a:pt x="18762" y="10569"/>
                    <a:pt x="18948" y="9365"/>
                    <a:pt x="18991" y="8176"/>
                  </a:cubicBezTo>
                  <a:cubicBezTo>
                    <a:pt x="19020" y="7602"/>
                    <a:pt x="19048" y="7015"/>
                    <a:pt x="19091" y="6427"/>
                  </a:cubicBezTo>
                  <a:cubicBezTo>
                    <a:pt x="19120" y="6155"/>
                    <a:pt x="19149" y="5882"/>
                    <a:pt x="19177" y="5624"/>
                  </a:cubicBezTo>
                  <a:cubicBezTo>
                    <a:pt x="19249" y="6040"/>
                    <a:pt x="19292" y="6456"/>
                    <a:pt x="19335" y="6886"/>
                  </a:cubicBezTo>
                  <a:lnTo>
                    <a:pt x="19335" y="5037"/>
                  </a:lnTo>
                  <a:cubicBezTo>
                    <a:pt x="19321" y="5008"/>
                    <a:pt x="19306" y="4994"/>
                    <a:pt x="19292" y="4980"/>
                  </a:cubicBezTo>
                  <a:cubicBezTo>
                    <a:pt x="19292" y="4980"/>
                    <a:pt x="19292" y="4965"/>
                    <a:pt x="19292" y="4965"/>
                  </a:cubicBezTo>
                  <a:cubicBezTo>
                    <a:pt x="19292" y="4965"/>
                    <a:pt x="19278" y="4951"/>
                    <a:pt x="19278" y="4951"/>
                  </a:cubicBezTo>
                  <a:cubicBezTo>
                    <a:pt x="19149" y="4320"/>
                    <a:pt x="18934" y="3718"/>
                    <a:pt x="18633" y="3159"/>
                  </a:cubicBezTo>
                  <a:lnTo>
                    <a:pt x="18633" y="3159"/>
                  </a:lnTo>
                  <a:cubicBezTo>
                    <a:pt x="18862" y="3346"/>
                    <a:pt x="19091" y="3532"/>
                    <a:pt x="19335" y="3718"/>
                  </a:cubicBezTo>
                  <a:lnTo>
                    <a:pt x="19335" y="3575"/>
                  </a:lnTo>
                  <a:cubicBezTo>
                    <a:pt x="19077" y="3389"/>
                    <a:pt x="18805" y="3188"/>
                    <a:pt x="18547" y="3002"/>
                  </a:cubicBezTo>
                  <a:cubicBezTo>
                    <a:pt x="18532" y="2987"/>
                    <a:pt x="18518" y="2973"/>
                    <a:pt x="18518" y="2959"/>
                  </a:cubicBezTo>
                  <a:lnTo>
                    <a:pt x="18518" y="2959"/>
                  </a:lnTo>
                  <a:cubicBezTo>
                    <a:pt x="18790" y="3045"/>
                    <a:pt x="19063" y="3159"/>
                    <a:pt x="19335" y="3260"/>
                  </a:cubicBezTo>
                  <a:lnTo>
                    <a:pt x="19335" y="3145"/>
                  </a:lnTo>
                  <a:cubicBezTo>
                    <a:pt x="19077" y="3059"/>
                    <a:pt x="18805" y="2987"/>
                    <a:pt x="18547" y="2916"/>
                  </a:cubicBezTo>
                  <a:lnTo>
                    <a:pt x="18561" y="2916"/>
                  </a:lnTo>
                  <a:cubicBezTo>
                    <a:pt x="18652" y="2905"/>
                    <a:pt x="18744" y="2901"/>
                    <a:pt x="18835" y="2901"/>
                  </a:cubicBezTo>
                  <a:cubicBezTo>
                    <a:pt x="19002" y="2901"/>
                    <a:pt x="19168" y="2917"/>
                    <a:pt x="19335" y="2944"/>
                  </a:cubicBezTo>
                  <a:lnTo>
                    <a:pt x="19335" y="2830"/>
                  </a:lnTo>
                  <a:lnTo>
                    <a:pt x="19292" y="2830"/>
                  </a:lnTo>
                  <a:cubicBezTo>
                    <a:pt x="19220" y="2815"/>
                    <a:pt x="19149" y="2815"/>
                    <a:pt x="19077" y="2801"/>
                  </a:cubicBezTo>
                  <a:lnTo>
                    <a:pt x="19335" y="2801"/>
                  </a:lnTo>
                  <a:lnTo>
                    <a:pt x="19335" y="2686"/>
                  </a:lnTo>
                  <a:cubicBezTo>
                    <a:pt x="19220" y="2701"/>
                    <a:pt x="19091" y="2701"/>
                    <a:pt x="18977" y="2715"/>
                  </a:cubicBezTo>
                  <a:cubicBezTo>
                    <a:pt x="19091" y="2658"/>
                    <a:pt x="19220" y="2615"/>
                    <a:pt x="19335" y="2557"/>
                  </a:cubicBezTo>
                  <a:lnTo>
                    <a:pt x="19335" y="2371"/>
                  </a:lnTo>
                  <a:cubicBezTo>
                    <a:pt x="19206" y="2414"/>
                    <a:pt x="19077" y="2457"/>
                    <a:pt x="18962" y="2514"/>
                  </a:cubicBezTo>
                  <a:cubicBezTo>
                    <a:pt x="19091" y="2400"/>
                    <a:pt x="19206" y="2285"/>
                    <a:pt x="19335" y="2170"/>
                  </a:cubicBezTo>
                  <a:lnTo>
                    <a:pt x="19335" y="1726"/>
                  </a:lnTo>
                  <a:cubicBezTo>
                    <a:pt x="18217" y="2815"/>
                    <a:pt x="17027" y="3847"/>
                    <a:pt x="15781" y="4793"/>
                  </a:cubicBezTo>
                  <a:cubicBezTo>
                    <a:pt x="15265" y="3202"/>
                    <a:pt x="14218" y="1841"/>
                    <a:pt x="12814" y="938"/>
                  </a:cubicBezTo>
                  <a:cubicBezTo>
                    <a:pt x="12171" y="529"/>
                    <a:pt x="11198" y="1"/>
                    <a:pt x="103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 flipH="1">
              <a:off x="-1" y="0"/>
              <a:ext cx="343766" cy="274120"/>
            </a:xfrm>
            <a:custGeom>
              <a:rect b="b" l="l" r="r" t="t"/>
              <a:pathLst>
                <a:path extrusionOk="0" h="9029" w="11323">
                  <a:moveTo>
                    <a:pt x="6894" y="159"/>
                  </a:moveTo>
                  <a:lnTo>
                    <a:pt x="6894" y="159"/>
                  </a:lnTo>
                  <a:cubicBezTo>
                    <a:pt x="7367" y="503"/>
                    <a:pt x="7855" y="818"/>
                    <a:pt x="8328" y="1162"/>
                  </a:cubicBezTo>
                  <a:cubicBezTo>
                    <a:pt x="8585" y="1348"/>
                    <a:pt x="8843" y="1535"/>
                    <a:pt x="9101" y="1707"/>
                  </a:cubicBezTo>
                  <a:cubicBezTo>
                    <a:pt x="9302" y="1850"/>
                    <a:pt x="9517" y="1965"/>
                    <a:pt x="9718" y="2094"/>
                  </a:cubicBezTo>
                  <a:cubicBezTo>
                    <a:pt x="8858" y="1965"/>
                    <a:pt x="8041" y="1664"/>
                    <a:pt x="7453" y="990"/>
                  </a:cubicBezTo>
                  <a:cubicBezTo>
                    <a:pt x="7238" y="732"/>
                    <a:pt x="7052" y="460"/>
                    <a:pt x="6894" y="159"/>
                  </a:cubicBezTo>
                  <a:close/>
                  <a:moveTo>
                    <a:pt x="4200" y="1148"/>
                  </a:moveTo>
                  <a:lnTo>
                    <a:pt x="4200" y="1148"/>
                  </a:lnTo>
                  <a:cubicBezTo>
                    <a:pt x="4787" y="1592"/>
                    <a:pt x="5318" y="2151"/>
                    <a:pt x="5862" y="2638"/>
                  </a:cubicBezTo>
                  <a:cubicBezTo>
                    <a:pt x="6249" y="2996"/>
                    <a:pt x="6651" y="3340"/>
                    <a:pt x="7066" y="3670"/>
                  </a:cubicBezTo>
                  <a:cubicBezTo>
                    <a:pt x="6665" y="3455"/>
                    <a:pt x="6249" y="3254"/>
                    <a:pt x="5862" y="3039"/>
                  </a:cubicBezTo>
                  <a:cubicBezTo>
                    <a:pt x="5375" y="2781"/>
                    <a:pt x="4902" y="2509"/>
                    <a:pt x="4458" y="2194"/>
                  </a:cubicBezTo>
                  <a:cubicBezTo>
                    <a:pt x="4214" y="1836"/>
                    <a:pt x="4042" y="1420"/>
                    <a:pt x="4200" y="1148"/>
                  </a:cubicBezTo>
                  <a:close/>
                  <a:moveTo>
                    <a:pt x="4601" y="890"/>
                  </a:moveTo>
                  <a:cubicBezTo>
                    <a:pt x="5117" y="1391"/>
                    <a:pt x="5604" y="1907"/>
                    <a:pt x="6063" y="2452"/>
                  </a:cubicBezTo>
                  <a:cubicBezTo>
                    <a:pt x="6493" y="2939"/>
                    <a:pt x="6909" y="3412"/>
                    <a:pt x="7382" y="3856"/>
                  </a:cubicBezTo>
                  <a:cubicBezTo>
                    <a:pt x="7339" y="3842"/>
                    <a:pt x="7310" y="3813"/>
                    <a:pt x="7267" y="3785"/>
                  </a:cubicBezTo>
                  <a:cubicBezTo>
                    <a:pt x="6722" y="3383"/>
                    <a:pt x="6221" y="2910"/>
                    <a:pt x="5719" y="2452"/>
                  </a:cubicBezTo>
                  <a:cubicBezTo>
                    <a:pt x="5232" y="2008"/>
                    <a:pt x="4744" y="1520"/>
                    <a:pt x="4214" y="1119"/>
                  </a:cubicBezTo>
                  <a:cubicBezTo>
                    <a:pt x="4286" y="1033"/>
                    <a:pt x="4386" y="961"/>
                    <a:pt x="4486" y="918"/>
                  </a:cubicBezTo>
                  <a:cubicBezTo>
                    <a:pt x="4529" y="904"/>
                    <a:pt x="4572" y="904"/>
                    <a:pt x="4601" y="890"/>
                  </a:cubicBezTo>
                  <a:close/>
                  <a:moveTo>
                    <a:pt x="5404" y="990"/>
                  </a:moveTo>
                  <a:lnTo>
                    <a:pt x="5404" y="990"/>
                  </a:lnTo>
                  <a:cubicBezTo>
                    <a:pt x="5805" y="1176"/>
                    <a:pt x="6149" y="1434"/>
                    <a:pt x="6450" y="1750"/>
                  </a:cubicBezTo>
                  <a:cubicBezTo>
                    <a:pt x="7009" y="2366"/>
                    <a:pt x="7253" y="3097"/>
                    <a:pt x="7482" y="3871"/>
                  </a:cubicBezTo>
                  <a:cubicBezTo>
                    <a:pt x="7167" y="3312"/>
                    <a:pt x="6808" y="2767"/>
                    <a:pt x="6450" y="2222"/>
                  </a:cubicBezTo>
                  <a:cubicBezTo>
                    <a:pt x="6149" y="1778"/>
                    <a:pt x="5805" y="1363"/>
                    <a:pt x="5404" y="990"/>
                  </a:cubicBezTo>
                  <a:close/>
                  <a:moveTo>
                    <a:pt x="4472" y="2222"/>
                  </a:moveTo>
                  <a:cubicBezTo>
                    <a:pt x="5375" y="2882"/>
                    <a:pt x="6393" y="3312"/>
                    <a:pt x="7339" y="3899"/>
                  </a:cubicBezTo>
                  <a:cubicBezTo>
                    <a:pt x="6450" y="3799"/>
                    <a:pt x="5619" y="3412"/>
                    <a:pt x="4974" y="2810"/>
                  </a:cubicBezTo>
                  <a:cubicBezTo>
                    <a:pt x="4787" y="2638"/>
                    <a:pt x="4630" y="2437"/>
                    <a:pt x="4472" y="2222"/>
                  </a:cubicBezTo>
                  <a:close/>
                  <a:moveTo>
                    <a:pt x="4863" y="870"/>
                  </a:moveTo>
                  <a:cubicBezTo>
                    <a:pt x="5033" y="870"/>
                    <a:pt x="5200" y="905"/>
                    <a:pt x="5361" y="976"/>
                  </a:cubicBezTo>
                  <a:cubicBezTo>
                    <a:pt x="5805" y="1420"/>
                    <a:pt x="6206" y="1907"/>
                    <a:pt x="6550" y="2437"/>
                  </a:cubicBezTo>
                  <a:cubicBezTo>
                    <a:pt x="6837" y="2939"/>
                    <a:pt x="7152" y="3426"/>
                    <a:pt x="7482" y="3899"/>
                  </a:cubicBezTo>
                  <a:lnTo>
                    <a:pt x="7453" y="3899"/>
                  </a:lnTo>
                  <a:cubicBezTo>
                    <a:pt x="6479" y="2925"/>
                    <a:pt x="5633" y="1836"/>
                    <a:pt x="4644" y="890"/>
                  </a:cubicBezTo>
                  <a:cubicBezTo>
                    <a:pt x="4717" y="877"/>
                    <a:pt x="4790" y="870"/>
                    <a:pt x="4863" y="870"/>
                  </a:cubicBezTo>
                  <a:close/>
                  <a:moveTo>
                    <a:pt x="2666" y="2566"/>
                  </a:moveTo>
                  <a:cubicBezTo>
                    <a:pt x="2852" y="2738"/>
                    <a:pt x="3053" y="2882"/>
                    <a:pt x="3268" y="3025"/>
                  </a:cubicBezTo>
                  <a:cubicBezTo>
                    <a:pt x="3555" y="3240"/>
                    <a:pt x="3841" y="3469"/>
                    <a:pt x="4128" y="3684"/>
                  </a:cubicBezTo>
                  <a:cubicBezTo>
                    <a:pt x="4486" y="3985"/>
                    <a:pt x="4888" y="4243"/>
                    <a:pt x="5303" y="4487"/>
                  </a:cubicBezTo>
                  <a:cubicBezTo>
                    <a:pt x="4744" y="4272"/>
                    <a:pt x="4214" y="4028"/>
                    <a:pt x="3684" y="3756"/>
                  </a:cubicBezTo>
                  <a:cubicBezTo>
                    <a:pt x="3082" y="3441"/>
                    <a:pt x="2465" y="3168"/>
                    <a:pt x="1849" y="2896"/>
                  </a:cubicBezTo>
                  <a:cubicBezTo>
                    <a:pt x="2064" y="2695"/>
                    <a:pt x="2365" y="2581"/>
                    <a:pt x="2666" y="2566"/>
                  </a:cubicBezTo>
                  <a:close/>
                  <a:moveTo>
                    <a:pt x="2766" y="2566"/>
                  </a:moveTo>
                  <a:lnTo>
                    <a:pt x="2766" y="2566"/>
                  </a:lnTo>
                  <a:cubicBezTo>
                    <a:pt x="3268" y="2581"/>
                    <a:pt x="3755" y="2695"/>
                    <a:pt x="4200" y="2910"/>
                  </a:cubicBezTo>
                  <a:cubicBezTo>
                    <a:pt x="4271" y="2996"/>
                    <a:pt x="4329" y="3068"/>
                    <a:pt x="4415" y="3140"/>
                  </a:cubicBezTo>
                  <a:cubicBezTo>
                    <a:pt x="4572" y="3312"/>
                    <a:pt x="4716" y="3484"/>
                    <a:pt x="4845" y="3670"/>
                  </a:cubicBezTo>
                  <a:cubicBezTo>
                    <a:pt x="5088" y="3957"/>
                    <a:pt x="5303" y="4272"/>
                    <a:pt x="5561" y="4544"/>
                  </a:cubicBezTo>
                  <a:lnTo>
                    <a:pt x="5533" y="4544"/>
                  </a:lnTo>
                  <a:cubicBezTo>
                    <a:pt x="4988" y="4243"/>
                    <a:pt x="4472" y="3885"/>
                    <a:pt x="3999" y="3498"/>
                  </a:cubicBezTo>
                  <a:cubicBezTo>
                    <a:pt x="3798" y="3340"/>
                    <a:pt x="3598" y="3168"/>
                    <a:pt x="3383" y="3025"/>
                  </a:cubicBezTo>
                  <a:cubicBezTo>
                    <a:pt x="3182" y="2867"/>
                    <a:pt x="2953" y="2738"/>
                    <a:pt x="2766" y="2566"/>
                  </a:cubicBezTo>
                  <a:close/>
                  <a:moveTo>
                    <a:pt x="4257" y="2925"/>
                  </a:moveTo>
                  <a:cubicBezTo>
                    <a:pt x="4515" y="3054"/>
                    <a:pt x="4744" y="3226"/>
                    <a:pt x="4945" y="3441"/>
                  </a:cubicBezTo>
                  <a:cubicBezTo>
                    <a:pt x="5217" y="3785"/>
                    <a:pt x="5447" y="4143"/>
                    <a:pt x="5619" y="4544"/>
                  </a:cubicBezTo>
                  <a:lnTo>
                    <a:pt x="5604" y="4544"/>
                  </a:lnTo>
                  <a:cubicBezTo>
                    <a:pt x="5389" y="4229"/>
                    <a:pt x="5131" y="3928"/>
                    <a:pt x="4888" y="3641"/>
                  </a:cubicBezTo>
                  <a:cubicBezTo>
                    <a:pt x="4701" y="3398"/>
                    <a:pt x="4429" y="3183"/>
                    <a:pt x="4257" y="2925"/>
                  </a:cubicBezTo>
                  <a:close/>
                  <a:moveTo>
                    <a:pt x="1820" y="2925"/>
                  </a:moveTo>
                  <a:cubicBezTo>
                    <a:pt x="2494" y="3254"/>
                    <a:pt x="3182" y="3570"/>
                    <a:pt x="3856" y="3914"/>
                  </a:cubicBezTo>
                  <a:cubicBezTo>
                    <a:pt x="4300" y="4200"/>
                    <a:pt x="4787" y="4415"/>
                    <a:pt x="5303" y="4559"/>
                  </a:cubicBezTo>
                  <a:cubicBezTo>
                    <a:pt x="5289" y="4573"/>
                    <a:pt x="5275" y="4573"/>
                    <a:pt x="5260" y="4573"/>
                  </a:cubicBezTo>
                  <a:cubicBezTo>
                    <a:pt x="4730" y="4516"/>
                    <a:pt x="4214" y="4430"/>
                    <a:pt x="3698" y="4315"/>
                  </a:cubicBezTo>
                  <a:cubicBezTo>
                    <a:pt x="3139" y="4172"/>
                    <a:pt x="2566" y="4014"/>
                    <a:pt x="2007" y="3842"/>
                  </a:cubicBezTo>
                  <a:cubicBezTo>
                    <a:pt x="1863" y="3727"/>
                    <a:pt x="1763" y="3555"/>
                    <a:pt x="1706" y="3383"/>
                  </a:cubicBezTo>
                  <a:cubicBezTo>
                    <a:pt x="1677" y="3226"/>
                    <a:pt x="1706" y="3054"/>
                    <a:pt x="1820" y="2925"/>
                  </a:cubicBezTo>
                  <a:close/>
                  <a:moveTo>
                    <a:pt x="2121" y="3942"/>
                  </a:moveTo>
                  <a:cubicBezTo>
                    <a:pt x="2695" y="4129"/>
                    <a:pt x="3297" y="4301"/>
                    <a:pt x="3899" y="4430"/>
                  </a:cubicBezTo>
                  <a:cubicBezTo>
                    <a:pt x="4214" y="4487"/>
                    <a:pt x="4529" y="4516"/>
                    <a:pt x="4830" y="4573"/>
                  </a:cubicBezTo>
                  <a:cubicBezTo>
                    <a:pt x="4845" y="4573"/>
                    <a:pt x="4873" y="4573"/>
                    <a:pt x="4888" y="4587"/>
                  </a:cubicBezTo>
                  <a:cubicBezTo>
                    <a:pt x="4386" y="4587"/>
                    <a:pt x="3899" y="4559"/>
                    <a:pt x="3397" y="4487"/>
                  </a:cubicBezTo>
                  <a:cubicBezTo>
                    <a:pt x="3082" y="4444"/>
                    <a:pt x="2766" y="4344"/>
                    <a:pt x="2480" y="4186"/>
                  </a:cubicBezTo>
                  <a:cubicBezTo>
                    <a:pt x="2351" y="4114"/>
                    <a:pt x="2236" y="4028"/>
                    <a:pt x="2121" y="3942"/>
                  </a:cubicBezTo>
                  <a:close/>
                  <a:moveTo>
                    <a:pt x="3211" y="5017"/>
                  </a:moveTo>
                  <a:cubicBezTo>
                    <a:pt x="3469" y="5032"/>
                    <a:pt x="3741" y="5060"/>
                    <a:pt x="3999" y="5118"/>
                  </a:cubicBezTo>
                  <a:cubicBezTo>
                    <a:pt x="3957" y="5117"/>
                    <a:pt x="3915" y="5116"/>
                    <a:pt x="3873" y="5116"/>
                  </a:cubicBezTo>
                  <a:cubicBezTo>
                    <a:pt x="3157" y="5116"/>
                    <a:pt x="2454" y="5232"/>
                    <a:pt x="1777" y="5462"/>
                  </a:cubicBezTo>
                  <a:cubicBezTo>
                    <a:pt x="1806" y="5447"/>
                    <a:pt x="1820" y="5433"/>
                    <a:pt x="1849" y="5419"/>
                  </a:cubicBezTo>
                  <a:cubicBezTo>
                    <a:pt x="2265" y="5175"/>
                    <a:pt x="2723" y="5032"/>
                    <a:pt x="3211" y="5017"/>
                  </a:cubicBezTo>
                  <a:close/>
                  <a:moveTo>
                    <a:pt x="6694" y="5347"/>
                  </a:moveTo>
                  <a:lnTo>
                    <a:pt x="6694" y="5347"/>
                  </a:lnTo>
                  <a:cubicBezTo>
                    <a:pt x="6192" y="5591"/>
                    <a:pt x="5705" y="5849"/>
                    <a:pt x="5232" y="6135"/>
                  </a:cubicBezTo>
                  <a:cubicBezTo>
                    <a:pt x="4974" y="6293"/>
                    <a:pt x="4730" y="6451"/>
                    <a:pt x="4501" y="6637"/>
                  </a:cubicBezTo>
                  <a:cubicBezTo>
                    <a:pt x="4343" y="6766"/>
                    <a:pt x="4171" y="6895"/>
                    <a:pt x="3985" y="7010"/>
                  </a:cubicBezTo>
                  <a:cubicBezTo>
                    <a:pt x="4286" y="6565"/>
                    <a:pt x="4673" y="6207"/>
                    <a:pt x="5131" y="5963"/>
                  </a:cubicBezTo>
                  <a:cubicBezTo>
                    <a:pt x="5619" y="5662"/>
                    <a:pt x="6149" y="5462"/>
                    <a:pt x="6694" y="5347"/>
                  </a:cubicBezTo>
                  <a:close/>
                  <a:moveTo>
                    <a:pt x="4144" y="5174"/>
                  </a:moveTo>
                  <a:cubicBezTo>
                    <a:pt x="4187" y="5174"/>
                    <a:pt x="4229" y="5174"/>
                    <a:pt x="4271" y="5175"/>
                  </a:cubicBezTo>
                  <a:cubicBezTo>
                    <a:pt x="4257" y="5189"/>
                    <a:pt x="4228" y="5204"/>
                    <a:pt x="4214" y="5204"/>
                  </a:cubicBezTo>
                  <a:cubicBezTo>
                    <a:pt x="2824" y="5648"/>
                    <a:pt x="1534" y="6422"/>
                    <a:pt x="258" y="7096"/>
                  </a:cubicBezTo>
                  <a:cubicBezTo>
                    <a:pt x="359" y="6780"/>
                    <a:pt x="545" y="6494"/>
                    <a:pt x="774" y="6250"/>
                  </a:cubicBezTo>
                  <a:cubicBezTo>
                    <a:pt x="1004" y="6006"/>
                    <a:pt x="1262" y="5791"/>
                    <a:pt x="1534" y="5605"/>
                  </a:cubicBezTo>
                  <a:cubicBezTo>
                    <a:pt x="2382" y="5318"/>
                    <a:pt x="3256" y="5174"/>
                    <a:pt x="4144" y="5174"/>
                  </a:cubicBezTo>
                  <a:close/>
                  <a:moveTo>
                    <a:pt x="8786" y="3670"/>
                  </a:moveTo>
                  <a:cubicBezTo>
                    <a:pt x="9202" y="4372"/>
                    <a:pt x="9460" y="5103"/>
                    <a:pt x="9417" y="5935"/>
                  </a:cubicBezTo>
                  <a:cubicBezTo>
                    <a:pt x="9417" y="6350"/>
                    <a:pt x="9331" y="6766"/>
                    <a:pt x="9202" y="7167"/>
                  </a:cubicBezTo>
                  <a:cubicBezTo>
                    <a:pt x="9116" y="6551"/>
                    <a:pt x="8987" y="5963"/>
                    <a:pt x="8886" y="5361"/>
                  </a:cubicBezTo>
                  <a:cubicBezTo>
                    <a:pt x="8800" y="4817"/>
                    <a:pt x="8786" y="4286"/>
                    <a:pt x="8757" y="3742"/>
                  </a:cubicBezTo>
                  <a:cubicBezTo>
                    <a:pt x="8757" y="3713"/>
                    <a:pt x="8757" y="3699"/>
                    <a:pt x="8772" y="3684"/>
                  </a:cubicBezTo>
                  <a:cubicBezTo>
                    <a:pt x="8772" y="3684"/>
                    <a:pt x="8786" y="3684"/>
                    <a:pt x="8786" y="3670"/>
                  </a:cubicBezTo>
                  <a:close/>
                  <a:moveTo>
                    <a:pt x="6866" y="5490"/>
                  </a:moveTo>
                  <a:lnTo>
                    <a:pt x="6866" y="5490"/>
                  </a:lnTo>
                  <a:cubicBezTo>
                    <a:pt x="6837" y="6064"/>
                    <a:pt x="6794" y="6637"/>
                    <a:pt x="6550" y="7153"/>
                  </a:cubicBezTo>
                  <a:cubicBezTo>
                    <a:pt x="6479" y="7325"/>
                    <a:pt x="6378" y="7468"/>
                    <a:pt x="6278" y="7626"/>
                  </a:cubicBezTo>
                  <a:cubicBezTo>
                    <a:pt x="6393" y="7311"/>
                    <a:pt x="6464" y="6967"/>
                    <a:pt x="6565" y="6651"/>
                  </a:cubicBezTo>
                  <a:cubicBezTo>
                    <a:pt x="6694" y="6264"/>
                    <a:pt x="6794" y="5877"/>
                    <a:pt x="6866" y="5490"/>
                  </a:cubicBezTo>
                  <a:close/>
                  <a:moveTo>
                    <a:pt x="3827" y="5419"/>
                  </a:moveTo>
                  <a:lnTo>
                    <a:pt x="3827" y="5419"/>
                  </a:lnTo>
                  <a:cubicBezTo>
                    <a:pt x="3368" y="5705"/>
                    <a:pt x="2938" y="6078"/>
                    <a:pt x="2508" y="6379"/>
                  </a:cubicBezTo>
                  <a:cubicBezTo>
                    <a:pt x="2164" y="6623"/>
                    <a:pt x="1806" y="6866"/>
                    <a:pt x="1448" y="7096"/>
                  </a:cubicBezTo>
                  <a:cubicBezTo>
                    <a:pt x="1247" y="7225"/>
                    <a:pt x="1047" y="7354"/>
                    <a:pt x="860" y="7483"/>
                  </a:cubicBezTo>
                  <a:cubicBezTo>
                    <a:pt x="731" y="7597"/>
                    <a:pt x="588" y="7698"/>
                    <a:pt x="430" y="7798"/>
                  </a:cubicBezTo>
                  <a:cubicBezTo>
                    <a:pt x="330" y="7726"/>
                    <a:pt x="273" y="7626"/>
                    <a:pt x="244" y="7511"/>
                  </a:cubicBezTo>
                  <a:cubicBezTo>
                    <a:pt x="215" y="7397"/>
                    <a:pt x="215" y="7296"/>
                    <a:pt x="230" y="7182"/>
                  </a:cubicBezTo>
                  <a:cubicBezTo>
                    <a:pt x="1419" y="6565"/>
                    <a:pt x="2594" y="5949"/>
                    <a:pt x="3827" y="5419"/>
                  </a:cubicBezTo>
                  <a:close/>
                  <a:moveTo>
                    <a:pt x="4400" y="5204"/>
                  </a:moveTo>
                  <a:cubicBezTo>
                    <a:pt x="4099" y="6021"/>
                    <a:pt x="3712" y="6766"/>
                    <a:pt x="2953" y="7253"/>
                  </a:cubicBezTo>
                  <a:cubicBezTo>
                    <a:pt x="2566" y="7511"/>
                    <a:pt x="2136" y="7712"/>
                    <a:pt x="1677" y="7827"/>
                  </a:cubicBezTo>
                  <a:cubicBezTo>
                    <a:pt x="2164" y="7397"/>
                    <a:pt x="2609" y="6924"/>
                    <a:pt x="3096" y="6494"/>
                  </a:cubicBezTo>
                  <a:cubicBezTo>
                    <a:pt x="3555" y="6092"/>
                    <a:pt x="3985" y="5662"/>
                    <a:pt x="4386" y="5204"/>
                  </a:cubicBezTo>
                  <a:close/>
                  <a:moveTo>
                    <a:pt x="8714" y="3713"/>
                  </a:moveTo>
                  <a:cubicBezTo>
                    <a:pt x="8700" y="3770"/>
                    <a:pt x="8686" y="3813"/>
                    <a:pt x="8686" y="3856"/>
                  </a:cubicBezTo>
                  <a:cubicBezTo>
                    <a:pt x="8528" y="4415"/>
                    <a:pt x="8385" y="4960"/>
                    <a:pt x="8270" y="5519"/>
                  </a:cubicBezTo>
                  <a:cubicBezTo>
                    <a:pt x="8156" y="6078"/>
                    <a:pt x="8084" y="6637"/>
                    <a:pt x="8055" y="7210"/>
                  </a:cubicBezTo>
                  <a:cubicBezTo>
                    <a:pt x="8055" y="7217"/>
                    <a:pt x="8062" y="7221"/>
                    <a:pt x="8070" y="7221"/>
                  </a:cubicBezTo>
                  <a:cubicBezTo>
                    <a:pt x="8077" y="7221"/>
                    <a:pt x="8084" y="7217"/>
                    <a:pt x="8084" y="7210"/>
                  </a:cubicBezTo>
                  <a:cubicBezTo>
                    <a:pt x="8170" y="6608"/>
                    <a:pt x="8213" y="6021"/>
                    <a:pt x="8356" y="5419"/>
                  </a:cubicBezTo>
                  <a:cubicBezTo>
                    <a:pt x="8442" y="5032"/>
                    <a:pt x="8542" y="4630"/>
                    <a:pt x="8628" y="4229"/>
                  </a:cubicBezTo>
                  <a:lnTo>
                    <a:pt x="8628" y="4229"/>
                  </a:lnTo>
                  <a:cubicBezTo>
                    <a:pt x="8585" y="4716"/>
                    <a:pt x="8557" y="5218"/>
                    <a:pt x="8528" y="5691"/>
                  </a:cubicBezTo>
                  <a:cubicBezTo>
                    <a:pt x="8471" y="6393"/>
                    <a:pt x="8414" y="7110"/>
                    <a:pt x="8414" y="7812"/>
                  </a:cubicBezTo>
                  <a:cubicBezTo>
                    <a:pt x="8414" y="7827"/>
                    <a:pt x="8414" y="7827"/>
                    <a:pt x="8414" y="7827"/>
                  </a:cubicBezTo>
                  <a:cubicBezTo>
                    <a:pt x="7812" y="7784"/>
                    <a:pt x="7654" y="6551"/>
                    <a:pt x="7654" y="6121"/>
                  </a:cubicBezTo>
                  <a:cubicBezTo>
                    <a:pt x="7611" y="5204"/>
                    <a:pt x="7998" y="4315"/>
                    <a:pt x="8714" y="3713"/>
                  </a:cubicBezTo>
                  <a:close/>
                  <a:moveTo>
                    <a:pt x="8714" y="4530"/>
                  </a:moveTo>
                  <a:cubicBezTo>
                    <a:pt x="8729" y="4817"/>
                    <a:pt x="8786" y="5103"/>
                    <a:pt x="8829" y="5361"/>
                  </a:cubicBezTo>
                  <a:cubicBezTo>
                    <a:pt x="8929" y="5978"/>
                    <a:pt x="9073" y="6580"/>
                    <a:pt x="9173" y="7196"/>
                  </a:cubicBezTo>
                  <a:cubicBezTo>
                    <a:pt x="9173" y="7210"/>
                    <a:pt x="9173" y="7210"/>
                    <a:pt x="9173" y="7210"/>
                  </a:cubicBezTo>
                  <a:cubicBezTo>
                    <a:pt x="9087" y="7497"/>
                    <a:pt x="8858" y="7712"/>
                    <a:pt x="8585" y="7812"/>
                  </a:cubicBezTo>
                  <a:cubicBezTo>
                    <a:pt x="8542" y="7812"/>
                    <a:pt x="8499" y="7827"/>
                    <a:pt x="8457" y="7827"/>
                  </a:cubicBezTo>
                  <a:cubicBezTo>
                    <a:pt x="8457" y="7827"/>
                    <a:pt x="8457" y="7827"/>
                    <a:pt x="8457" y="7812"/>
                  </a:cubicBezTo>
                  <a:cubicBezTo>
                    <a:pt x="8485" y="7110"/>
                    <a:pt x="8528" y="6393"/>
                    <a:pt x="8585" y="5691"/>
                  </a:cubicBezTo>
                  <a:cubicBezTo>
                    <a:pt x="8614" y="5304"/>
                    <a:pt x="8671" y="4917"/>
                    <a:pt x="8714" y="4530"/>
                  </a:cubicBezTo>
                  <a:close/>
                  <a:moveTo>
                    <a:pt x="4300" y="5261"/>
                  </a:moveTo>
                  <a:cubicBezTo>
                    <a:pt x="3368" y="6092"/>
                    <a:pt x="2494" y="7010"/>
                    <a:pt x="1577" y="7855"/>
                  </a:cubicBezTo>
                  <a:cubicBezTo>
                    <a:pt x="1412" y="7887"/>
                    <a:pt x="1191" y="7922"/>
                    <a:pt x="978" y="7922"/>
                  </a:cubicBezTo>
                  <a:cubicBezTo>
                    <a:pt x="802" y="7922"/>
                    <a:pt x="632" y="7898"/>
                    <a:pt x="502" y="7827"/>
                  </a:cubicBezTo>
                  <a:lnTo>
                    <a:pt x="488" y="7827"/>
                  </a:lnTo>
                  <a:cubicBezTo>
                    <a:pt x="760" y="7655"/>
                    <a:pt x="1032" y="7483"/>
                    <a:pt x="1290" y="7282"/>
                  </a:cubicBezTo>
                  <a:cubicBezTo>
                    <a:pt x="1648" y="7053"/>
                    <a:pt x="2007" y="6823"/>
                    <a:pt x="2365" y="6594"/>
                  </a:cubicBezTo>
                  <a:cubicBezTo>
                    <a:pt x="2723" y="6350"/>
                    <a:pt x="3067" y="6092"/>
                    <a:pt x="3411" y="5849"/>
                  </a:cubicBezTo>
                  <a:cubicBezTo>
                    <a:pt x="3555" y="5734"/>
                    <a:pt x="3698" y="5619"/>
                    <a:pt x="3856" y="5505"/>
                  </a:cubicBezTo>
                  <a:cubicBezTo>
                    <a:pt x="3999" y="5419"/>
                    <a:pt x="4142" y="5333"/>
                    <a:pt x="4300" y="5261"/>
                  </a:cubicBezTo>
                  <a:close/>
                  <a:moveTo>
                    <a:pt x="6737" y="5361"/>
                  </a:moveTo>
                  <a:lnTo>
                    <a:pt x="6737" y="5361"/>
                  </a:lnTo>
                  <a:cubicBezTo>
                    <a:pt x="6665" y="5433"/>
                    <a:pt x="6608" y="5490"/>
                    <a:pt x="6536" y="5562"/>
                  </a:cubicBezTo>
                  <a:cubicBezTo>
                    <a:pt x="6077" y="5949"/>
                    <a:pt x="5619" y="6336"/>
                    <a:pt x="5146" y="6709"/>
                  </a:cubicBezTo>
                  <a:cubicBezTo>
                    <a:pt x="4859" y="6952"/>
                    <a:pt x="4572" y="7182"/>
                    <a:pt x="4300" y="7440"/>
                  </a:cubicBezTo>
                  <a:cubicBezTo>
                    <a:pt x="4085" y="7655"/>
                    <a:pt x="3856" y="7870"/>
                    <a:pt x="3598" y="8056"/>
                  </a:cubicBezTo>
                  <a:cubicBezTo>
                    <a:pt x="3612" y="7999"/>
                    <a:pt x="3626" y="7927"/>
                    <a:pt x="3641" y="7870"/>
                  </a:cubicBezTo>
                  <a:cubicBezTo>
                    <a:pt x="3698" y="7597"/>
                    <a:pt x="3798" y="7339"/>
                    <a:pt x="3942" y="7096"/>
                  </a:cubicBezTo>
                  <a:cubicBezTo>
                    <a:pt x="4415" y="6881"/>
                    <a:pt x="4816" y="6479"/>
                    <a:pt x="5260" y="6193"/>
                  </a:cubicBezTo>
                  <a:cubicBezTo>
                    <a:pt x="5748" y="5906"/>
                    <a:pt x="6249" y="5634"/>
                    <a:pt x="6737" y="5361"/>
                  </a:cubicBezTo>
                  <a:close/>
                  <a:moveTo>
                    <a:pt x="6264" y="5889"/>
                  </a:moveTo>
                  <a:cubicBezTo>
                    <a:pt x="6264" y="5890"/>
                    <a:pt x="6264" y="5891"/>
                    <a:pt x="6264" y="5892"/>
                  </a:cubicBezTo>
                  <a:cubicBezTo>
                    <a:pt x="6163" y="6006"/>
                    <a:pt x="6063" y="6107"/>
                    <a:pt x="5963" y="6221"/>
                  </a:cubicBezTo>
                  <a:cubicBezTo>
                    <a:pt x="5963" y="6231"/>
                    <a:pt x="5970" y="6242"/>
                    <a:pt x="5974" y="6242"/>
                  </a:cubicBezTo>
                  <a:cubicBezTo>
                    <a:pt x="5976" y="6242"/>
                    <a:pt x="5977" y="6240"/>
                    <a:pt x="5977" y="6236"/>
                  </a:cubicBezTo>
                  <a:cubicBezTo>
                    <a:pt x="6006" y="6221"/>
                    <a:pt x="6020" y="6193"/>
                    <a:pt x="6049" y="6178"/>
                  </a:cubicBezTo>
                  <a:lnTo>
                    <a:pt x="6049" y="6178"/>
                  </a:lnTo>
                  <a:cubicBezTo>
                    <a:pt x="5819" y="6479"/>
                    <a:pt x="5619" y="6780"/>
                    <a:pt x="5375" y="7067"/>
                  </a:cubicBezTo>
                  <a:cubicBezTo>
                    <a:pt x="4888" y="7683"/>
                    <a:pt x="4343" y="8271"/>
                    <a:pt x="3784" y="8815"/>
                  </a:cubicBezTo>
                  <a:cubicBezTo>
                    <a:pt x="3583" y="8672"/>
                    <a:pt x="3569" y="8385"/>
                    <a:pt x="3598" y="8128"/>
                  </a:cubicBezTo>
                  <a:cubicBezTo>
                    <a:pt x="3841" y="7956"/>
                    <a:pt x="4071" y="7769"/>
                    <a:pt x="4271" y="7540"/>
                  </a:cubicBezTo>
                  <a:cubicBezTo>
                    <a:pt x="4572" y="7268"/>
                    <a:pt x="4888" y="7024"/>
                    <a:pt x="5203" y="6780"/>
                  </a:cubicBezTo>
                  <a:cubicBezTo>
                    <a:pt x="5557" y="6483"/>
                    <a:pt x="5910" y="6186"/>
                    <a:pt x="6264" y="5889"/>
                  </a:cubicBezTo>
                  <a:close/>
                  <a:moveTo>
                    <a:pt x="6866" y="5390"/>
                  </a:moveTo>
                  <a:cubicBezTo>
                    <a:pt x="6765" y="5763"/>
                    <a:pt x="6665" y="6150"/>
                    <a:pt x="6550" y="6522"/>
                  </a:cubicBezTo>
                  <a:cubicBezTo>
                    <a:pt x="6421" y="6909"/>
                    <a:pt x="6364" y="7354"/>
                    <a:pt x="6206" y="7726"/>
                  </a:cubicBezTo>
                  <a:cubicBezTo>
                    <a:pt x="6006" y="7999"/>
                    <a:pt x="5762" y="8242"/>
                    <a:pt x="5490" y="8428"/>
                  </a:cubicBezTo>
                  <a:cubicBezTo>
                    <a:pt x="5260" y="8586"/>
                    <a:pt x="5031" y="8729"/>
                    <a:pt x="4773" y="8830"/>
                  </a:cubicBezTo>
                  <a:cubicBezTo>
                    <a:pt x="5217" y="8342"/>
                    <a:pt x="5533" y="7698"/>
                    <a:pt x="5862" y="7139"/>
                  </a:cubicBezTo>
                  <a:cubicBezTo>
                    <a:pt x="6221" y="6565"/>
                    <a:pt x="6507" y="5963"/>
                    <a:pt x="6866" y="5390"/>
                  </a:cubicBezTo>
                  <a:close/>
                  <a:moveTo>
                    <a:pt x="6808" y="5390"/>
                  </a:moveTo>
                  <a:lnTo>
                    <a:pt x="6808" y="5390"/>
                  </a:lnTo>
                  <a:cubicBezTo>
                    <a:pt x="6665" y="5576"/>
                    <a:pt x="6550" y="5777"/>
                    <a:pt x="6450" y="5992"/>
                  </a:cubicBezTo>
                  <a:cubicBezTo>
                    <a:pt x="6264" y="6336"/>
                    <a:pt x="6063" y="6666"/>
                    <a:pt x="5862" y="7010"/>
                  </a:cubicBezTo>
                  <a:cubicBezTo>
                    <a:pt x="5475" y="7626"/>
                    <a:pt x="5117" y="8242"/>
                    <a:pt x="4701" y="8844"/>
                  </a:cubicBezTo>
                  <a:cubicBezTo>
                    <a:pt x="4687" y="8844"/>
                    <a:pt x="4687" y="8858"/>
                    <a:pt x="4687" y="8858"/>
                  </a:cubicBezTo>
                  <a:cubicBezTo>
                    <a:pt x="4540" y="8914"/>
                    <a:pt x="4387" y="8939"/>
                    <a:pt x="4232" y="8939"/>
                  </a:cubicBezTo>
                  <a:cubicBezTo>
                    <a:pt x="4145" y="8939"/>
                    <a:pt x="4058" y="8931"/>
                    <a:pt x="3970" y="8916"/>
                  </a:cubicBezTo>
                  <a:cubicBezTo>
                    <a:pt x="3913" y="8901"/>
                    <a:pt x="3856" y="8873"/>
                    <a:pt x="3813" y="8830"/>
                  </a:cubicBezTo>
                  <a:cubicBezTo>
                    <a:pt x="4386" y="8299"/>
                    <a:pt x="4931" y="7726"/>
                    <a:pt x="5418" y="7110"/>
                  </a:cubicBezTo>
                  <a:cubicBezTo>
                    <a:pt x="5877" y="6537"/>
                    <a:pt x="6249" y="5863"/>
                    <a:pt x="6808" y="5390"/>
                  </a:cubicBezTo>
                  <a:close/>
                  <a:moveTo>
                    <a:pt x="6737" y="1"/>
                  </a:moveTo>
                  <a:cubicBezTo>
                    <a:pt x="6880" y="359"/>
                    <a:pt x="7066" y="703"/>
                    <a:pt x="7310" y="990"/>
                  </a:cubicBezTo>
                  <a:cubicBezTo>
                    <a:pt x="7926" y="1764"/>
                    <a:pt x="8858" y="2137"/>
                    <a:pt x="9804" y="2194"/>
                  </a:cubicBezTo>
                  <a:cubicBezTo>
                    <a:pt x="9961" y="2366"/>
                    <a:pt x="10105" y="2566"/>
                    <a:pt x="10219" y="2767"/>
                  </a:cubicBezTo>
                  <a:cubicBezTo>
                    <a:pt x="10291" y="2896"/>
                    <a:pt x="10363" y="3039"/>
                    <a:pt x="10449" y="3154"/>
                  </a:cubicBezTo>
                  <a:cubicBezTo>
                    <a:pt x="9875" y="3269"/>
                    <a:pt x="9302" y="3412"/>
                    <a:pt x="8743" y="3570"/>
                  </a:cubicBezTo>
                  <a:lnTo>
                    <a:pt x="8729" y="3570"/>
                  </a:lnTo>
                  <a:cubicBezTo>
                    <a:pt x="8686" y="3584"/>
                    <a:pt x="8657" y="3598"/>
                    <a:pt x="8614" y="3598"/>
                  </a:cubicBezTo>
                  <a:cubicBezTo>
                    <a:pt x="8600" y="3598"/>
                    <a:pt x="8585" y="3613"/>
                    <a:pt x="8571" y="3613"/>
                  </a:cubicBezTo>
                  <a:cubicBezTo>
                    <a:pt x="8457" y="3641"/>
                    <a:pt x="8342" y="3684"/>
                    <a:pt x="8242" y="3713"/>
                  </a:cubicBezTo>
                  <a:cubicBezTo>
                    <a:pt x="8012" y="3770"/>
                    <a:pt x="7783" y="3842"/>
                    <a:pt x="7554" y="3914"/>
                  </a:cubicBezTo>
                  <a:lnTo>
                    <a:pt x="7539" y="3914"/>
                  </a:lnTo>
                  <a:cubicBezTo>
                    <a:pt x="7353" y="2953"/>
                    <a:pt x="6966" y="2022"/>
                    <a:pt x="6192" y="1377"/>
                  </a:cubicBezTo>
                  <a:cubicBezTo>
                    <a:pt x="5873" y="1120"/>
                    <a:pt x="5289" y="738"/>
                    <a:pt x="4783" y="738"/>
                  </a:cubicBezTo>
                  <a:cubicBezTo>
                    <a:pt x="4584" y="738"/>
                    <a:pt x="4397" y="797"/>
                    <a:pt x="4243" y="947"/>
                  </a:cubicBezTo>
                  <a:cubicBezTo>
                    <a:pt x="3712" y="1477"/>
                    <a:pt x="4343" y="2337"/>
                    <a:pt x="4744" y="2738"/>
                  </a:cubicBezTo>
                  <a:cubicBezTo>
                    <a:pt x="5418" y="3426"/>
                    <a:pt x="6307" y="3871"/>
                    <a:pt x="7267" y="4000"/>
                  </a:cubicBezTo>
                  <a:cubicBezTo>
                    <a:pt x="6737" y="4172"/>
                    <a:pt x="6206" y="4344"/>
                    <a:pt x="5690" y="4544"/>
                  </a:cubicBezTo>
                  <a:lnTo>
                    <a:pt x="5647" y="4544"/>
                  </a:lnTo>
                  <a:cubicBezTo>
                    <a:pt x="5389" y="3598"/>
                    <a:pt x="4658" y="2867"/>
                    <a:pt x="3712" y="2609"/>
                  </a:cubicBezTo>
                  <a:cubicBezTo>
                    <a:pt x="3460" y="2535"/>
                    <a:pt x="3101" y="2465"/>
                    <a:pt x="2749" y="2465"/>
                  </a:cubicBezTo>
                  <a:cubicBezTo>
                    <a:pt x="2223" y="2465"/>
                    <a:pt x="1711" y="2622"/>
                    <a:pt x="1591" y="3154"/>
                  </a:cubicBezTo>
                  <a:cubicBezTo>
                    <a:pt x="1448" y="3828"/>
                    <a:pt x="2508" y="4401"/>
                    <a:pt x="3024" y="4516"/>
                  </a:cubicBezTo>
                  <a:cubicBezTo>
                    <a:pt x="3587" y="4628"/>
                    <a:pt x="4156" y="4690"/>
                    <a:pt x="4722" y="4690"/>
                  </a:cubicBezTo>
                  <a:cubicBezTo>
                    <a:pt x="4950" y="4690"/>
                    <a:pt x="5177" y="4680"/>
                    <a:pt x="5404" y="4659"/>
                  </a:cubicBezTo>
                  <a:lnTo>
                    <a:pt x="5404" y="4659"/>
                  </a:lnTo>
                  <a:cubicBezTo>
                    <a:pt x="5060" y="4802"/>
                    <a:pt x="4730" y="4960"/>
                    <a:pt x="4415" y="5118"/>
                  </a:cubicBezTo>
                  <a:cubicBezTo>
                    <a:pt x="4073" y="5000"/>
                    <a:pt x="3718" y="4943"/>
                    <a:pt x="3365" y="4943"/>
                  </a:cubicBezTo>
                  <a:cubicBezTo>
                    <a:pt x="2726" y="4943"/>
                    <a:pt x="2093" y="5130"/>
                    <a:pt x="1548" y="5490"/>
                  </a:cubicBezTo>
                  <a:cubicBezTo>
                    <a:pt x="1090" y="5777"/>
                    <a:pt x="703" y="6150"/>
                    <a:pt x="402" y="6594"/>
                  </a:cubicBezTo>
                  <a:cubicBezTo>
                    <a:pt x="230" y="6866"/>
                    <a:pt x="0" y="7296"/>
                    <a:pt x="187" y="7626"/>
                  </a:cubicBezTo>
                  <a:cubicBezTo>
                    <a:pt x="244" y="7712"/>
                    <a:pt x="316" y="7798"/>
                    <a:pt x="402" y="7855"/>
                  </a:cubicBezTo>
                  <a:lnTo>
                    <a:pt x="416" y="7855"/>
                  </a:lnTo>
                  <a:cubicBezTo>
                    <a:pt x="590" y="7981"/>
                    <a:pt x="810" y="8031"/>
                    <a:pt x="1048" y="8031"/>
                  </a:cubicBezTo>
                  <a:cubicBezTo>
                    <a:pt x="1652" y="8031"/>
                    <a:pt x="2372" y="7709"/>
                    <a:pt x="2752" y="7483"/>
                  </a:cubicBezTo>
                  <a:cubicBezTo>
                    <a:pt x="3598" y="6981"/>
                    <a:pt x="4214" y="6164"/>
                    <a:pt x="4443" y="5218"/>
                  </a:cubicBezTo>
                  <a:cubicBezTo>
                    <a:pt x="4472" y="5204"/>
                    <a:pt x="4486" y="5189"/>
                    <a:pt x="4472" y="5161"/>
                  </a:cubicBezTo>
                  <a:cubicBezTo>
                    <a:pt x="5705" y="4544"/>
                    <a:pt x="7052" y="4157"/>
                    <a:pt x="8356" y="3785"/>
                  </a:cubicBezTo>
                  <a:lnTo>
                    <a:pt x="8371" y="3785"/>
                  </a:lnTo>
                  <a:cubicBezTo>
                    <a:pt x="7840" y="4243"/>
                    <a:pt x="7339" y="4731"/>
                    <a:pt x="6851" y="5232"/>
                  </a:cubicBezTo>
                  <a:cubicBezTo>
                    <a:pt x="6063" y="5347"/>
                    <a:pt x="5332" y="5648"/>
                    <a:pt x="4701" y="6121"/>
                  </a:cubicBezTo>
                  <a:cubicBezTo>
                    <a:pt x="3999" y="6637"/>
                    <a:pt x="3411" y="7468"/>
                    <a:pt x="3483" y="8400"/>
                  </a:cubicBezTo>
                  <a:cubicBezTo>
                    <a:pt x="3526" y="8867"/>
                    <a:pt x="3812" y="9029"/>
                    <a:pt x="4167" y="9029"/>
                  </a:cubicBezTo>
                  <a:cubicBezTo>
                    <a:pt x="4638" y="9029"/>
                    <a:pt x="5230" y="8744"/>
                    <a:pt x="5533" y="8514"/>
                  </a:cubicBezTo>
                  <a:cubicBezTo>
                    <a:pt x="6006" y="8185"/>
                    <a:pt x="6393" y="7726"/>
                    <a:pt x="6622" y="7196"/>
                  </a:cubicBezTo>
                  <a:cubicBezTo>
                    <a:pt x="6851" y="6594"/>
                    <a:pt x="6952" y="5963"/>
                    <a:pt x="6923" y="5318"/>
                  </a:cubicBezTo>
                  <a:cubicBezTo>
                    <a:pt x="6952" y="5304"/>
                    <a:pt x="6952" y="5275"/>
                    <a:pt x="6937" y="5247"/>
                  </a:cubicBezTo>
                  <a:cubicBezTo>
                    <a:pt x="7396" y="4788"/>
                    <a:pt x="7869" y="4358"/>
                    <a:pt x="8356" y="3942"/>
                  </a:cubicBezTo>
                  <a:lnTo>
                    <a:pt x="8356" y="3942"/>
                  </a:lnTo>
                  <a:cubicBezTo>
                    <a:pt x="8113" y="4186"/>
                    <a:pt x="7926" y="4458"/>
                    <a:pt x="7797" y="4774"/>
                  </a:cubicBezTo>
                  <a:cubicBezTo>
                    <a:pt x="7611" y="5261"/>
                    <a:pt x="7525" y="5806"/>
                    <a:pt x="7582" y="6336"/>
                  </a:cubicBezTo>
                  <a:cubicBezTo>
                    <a:pt x="7610" y="6749"/>
                    <a:pt x="7783" y="7918"/>
                    <a:pt x="8395" y="7918"/>
                  </a:cubicBezTo>
                  <a:cubicBezTo>
                    <a:pt x="8420" y="7918"/>
                    <a:pt x="8445" y="7916"/>
                    <a:pt x="8471" y="7913"/>
                  </a:cubicBezTo>
                  <a:cubicBezTo>
                    <a:pt x="9202" y="7812"/>
                    <a:pt x="9402" y="6809"/>
                    <a:pt x="9460" y="6207"/>
                  </a:cubicBezTo>
                  <a:cubicBezTo>
                    <a:pt x="9546" y="5318"/>
                    <a:pt x="9316" y="4415"/>
                    <a:pt x="8815" y="3670"/>
                  </a:cubicBezTo>
                  <a:cubicBezTo>
                    <a:pt x="9632" y="3455"/>
                    <a:pt x="10477" y="3297"/>
                    <a:pt x="11323" y="3183"/>
                  </a:cubicBezTo>
                  <a:lnTo>
                    <a:pt x="11323" y="3011"/>
                  </a:lnTo>
                  <a:cubicBezTo>
                    <a:pt x="11165" y="3039"/>
                    <a:pt x="10993" y="3054"/>
                    <a:pt x="10836" y="3082"/>
                  </a:cubicBezTo>
                  <a:cubicBezTo>
                    <a:pt x="11008" y="2996"/>
                    <a:pt x="11165" y="2882"/>
                    <a:pt x="11323" y="2767"/>
                  </a:cubicBezTo>
                  <a:lnTo>
                    <a:pt x="11323" y="2667"/>
                  </a:lnTo>
                  <a:cubicBezTo>
                    <a:pt x="11137" y="2796"/>
                    <a:pt x="10950" y="2910"/>
                    <a:pt x="10764" y="3011"/>
                  </a:cubicBezTo>
                  <a:cubicBezTo>
                    <a:pt x="10950" y="2810"/>
                    <a:pt x="11137" y="2595"/>
                    <a:pt x="11323" y="2394"/>
                  </a:cubicBezTo>
                  <a:lnTo>
                    <a:pt x="11323" y="2280"/>
                  </a:lnTo>
                  <a:cubicBezTo>
                    <a:pt x="11129" y="2488"/>
                    <a:pt x="10949" y="2695"/>
                    <a:pt x="10769" y="2916"/>
                  </a:cubicBezTo>
                  <a:lnTo>
                    <a:pt x="10769" y="2916"/>
                  </a:lnTo>
                  <a:cubicBezTo>
                    <a:pt x="10786" y="2890"/>
                    <a:pt x="10800" y="2860"/>
                    <a:pt x="10821" y="2839"/>
                  </a:cubicBezTo>
                  <a:cubicBezTo>
                    <a:pt x="11008" y="2523"/>
                    <a:pt x="11165" y="2179"/>
                    <a:pt x="11323" y="1836"/>
                  </a:cubicBezTo>
                  <a:lnTo>
                    <a:pt x="11323" y="1678"/>
                  </a:lnTo>
                  <a:cubicBezTo>
                    <a:pt x="11194" y="1950"/>
                    <a:pt x="11065" y="2237"/>
                    <a:pt x="10936" y="2509"/>
                  </a:cubicBezTo>
                  <a:cubicBezTo>
                    <a:pt x="10836" y="2738"/>
                    <a:pt x="10692" y="2939"/>
                    <a:pt x="10535" y="3125"/>
                  </a:cubicBezTo>
                  <a:cubicBezTo>
                    <a:pt x="10979" y="2151"/>
                    <a:pt x="11122" y="1062"/>
                    <a:pt x="11237" y="1"/>
                  </a:cubicBezTo>
                  <a:lnTo>
                    <a:pt x="11180" y="1"/>
                  </a:lnTo>
                  <a:cubicBezTo>
                    <a:pt x="11065" y="1062"/>
                    <a:pt x="10836" y="2108"/>
                    <a:pt x="10506" y="3125"/>
                  </a:cubicBezTo>
                  <a:lnTo>
                    <a:pt x="10492" y="3097"/>
                  </a:lnTo>
                  <a:cubicBezTo>
                    <a:pt x="10520" y="2394"/>
                    <a:pt x="10506" y="1678"/>
                    <a:pt x="10649" y="1004"/>
                  </a:cubicBezTo>
                  <a:cubicBezTo>
                    <a:pt x="10707" y="646"/>
                    <a:pt x="10821" y="302"/>
                    <a:pt x="11008" y="1"/>
                  </a:cubicBezTo>
                  <a:lnTo>
                    <a:pt x="10893" y="1"/>
                  </a:lnTo>
                  <a:cubicBezTo>
                    <a:pt x="10821" y="116"/>
                    <a:pt x="10764" y="230"/>
                    <a:pt x="10721" y="359"/>
                  </a:cubicBezTo>
                  <a:cubicBezTo>
                    <a:pt x="10434" y="1219"/>
                    <a:pt x="10449" y="2122"/>
                    <a:pt x="10463" y="3011"/>
                  </a:cubicBezTo>
                  <a:cubicBezTo>
                    <a:pt x="10320" y="2695"/>
                    <a:pt x="10133" y="2394"/>
                    <a:pt x="9918" y="2137"/>
                  </a:cubicBezTo>
                  <a:cubicBezTo>
                    <a:pt x="9918" y="2137"/>
                    <a:pt x="9918" y="2137"/>
                    <a:pt x="9904" y="2122"/>
                  </a:cubicBezTo>
                  <a:cubicBezTo>
                    <a:pt x="9761" y="1578"/>
                    <a:pt x="9746" y="1004"/>
                    <a:pt x="9460" y="488"/>
                  </a:cubicBezTo>
                  <a:cubicBezTo>
                    <a:pt x="9374" y="316"/>
                    <a:pt x="9259" y="159"/>
                    <a:pt x="9130" y="1"/>
                  </a:cubicBezTo>
                  <a:lnTo>
                    <a:pt x="9044" y="1"/>
                  </a:lnTo>
                  <a:cubicBezTo>
                    <a:pt x="9273" y="245"/>
                    <a:pt x="9445" y="531"/>
                    <a:pt x="9560" y="861"/>
                  </a:cubicBezTo>
                  <a:cubicBezTo>
                    <a:pt x="9675" y="1234"/>
                    <a:pt x="9761" y="1621"/>
                    <a:pt x="9818" y="2008"/>
                  </a:cubicBezTo>
                  <a:lnTo>
                    <a:pt x="9804" y="2008"/>
                  </a:lnTo>
                  <a:cubicBezTo>
                    <a:pt x="9675" y="1592"/>
                    <a:pt x="9388" y="1191"/>
                    <a:pt x="9202" y="804"/>
                  </a:cubicBezTo>
                  <a:cubicBezTo>
                    <a:pt x="9073" y="531"/>
                    <a:pt x="8915" y="259"/>
                    <a:pt x="8757" y="1"/>
                  </a:cubicBezTo>
                  <a:lnTo>
                    <a:pt x="8700" y="1"/>
                  </a:lnTo>
                  <a:cubicBezTo>
                    <a:pt x="8858" y="273"/>
                    <a:pt x="9015" y="560"/>
                    <a:pt x="9159" y="847"/>
                  </a:cubicBezTo>
                  <a:cubicBezTo>
                    <a:pt x="9331" y="1191"/>
                    <a:pt x="9517" y="1549"/>
                    <a:pt x="9703" y="1893"/>
                  </a:cubicBezTo>
                  <a:cubicBezTo>
                    <a:pt x="9675" y="1864"/>
                    <a:pt x="9646" y="1836"/>
                    <a:pt x="9617" y="1807"/>
                  </a:cubicBezTo>
                  <a:cubicBezTo>
                    <a:pt x="9273" y="1334"/>
                    <a:pt x="8886" y="904"/>
                    <a:pt x="8542" y="431"/>
                  </a:cubicBezTo>
                  <a:cubicBezTo>
                    <a:pt x="8428" y="288"/>
                    <a:pt x="8328" y="144"/>
                    <a:pt x="8227" y="1"/>
                  </a:cubicBezTo>
                  <a:lnTo>
                    <a:pt x="8184" y="1"/>
                  </a:lnTo>
                  <a:cubicBezTo>
                    <a:pt x="8328" y="216"/>
                    <a:pt x="8471" y="431"/>
                    <a:pt x="8628" y="632"/>
                  </a:cubicBezTo>
                  <a:cubicBezTo>
                    <a:pt x="8901" y="961"/>
                    <a:pt x="9159" y="1291"/>
                    <a:pt x="9431" y="1621"/>
                  </a:cubicBezTo>
                  <a:cubicBezTo>
                    <a:pt x="9216" y="1420"/>
                    <a:pt x="9001" y="1248"/>
                    <a:pt x="8800" y="1090"/>
                  </a:cubicBezTo>
                  <a:cubicBezTo>
                    <a:pt x="8793" y="1083"/>
                    <a:pt x="8786" y="1079"/>
                    <a:pt x="8779" y="1079"/>
                  </a:cubicBezTo>
                  <a:cubicBezTo>
                    <a:pt x="8772" y="1079"/>
                    <a:pt x="8765" y="1083"/>
                    <a:pt x="8757" y="1090"/>
                  </a:cubicBezTo>
                  <a:cubicBezTo>
                    <a:pt x="8585" y="933"/>
                    <a:pt x="8414" y="775"/>
                    <a:pt x="8242" y="617"/>
                  </a:cubicBezTo>
                  <a:cubicBezTo>
                    <a:pt x="8027" y="417"/>
                    <a:pt x="7812" y="202"/>
                    <a:pt x="7597" y="1"/>
                  </a:cubicBezTo>
                  <a:lnTo>
                    <a:pt x="7496" y="1"/>
                  </a:lnTo>
                  <a:cubicBezTo>
                    <a:pt x="7769" y="245"/>
                    <a:pt x="8012" y="503"/>
                    <a:pt x="8285" y="746"/>
                  </a:cubicBezTo>
                  <a:cubicBezTo>
                    <a:pt x="8557" y="976"/>
                    <a:pt x="8829" y="1205"/>
                    <a:pt x="9087" y="1449"/>
                  </a:cubicBezTo>
                  <a:cubicBezTo>
                    <a:pt x="9259" y="1606"/>
                    <a:pt x="9431" y="1778"/>
                    <a:pt x="9603" y="1950"/>
                  </a:cubicBezTo>
                  <a:cubicBezTo>
                    <a:pt x="9474" y="1879"/>
                    <a:pt x="9345" y="1807"/>
                    <a:pt x="9230" y="1721"/>
                  </a:cubicBezTo>
                  <a:cubicBezTo>
                    <a:pt x="8972" y="1549"/>
                    <a:pt x="8714" y="1363"/>
                    <a:pt x="8457" y="1176"/>
                  </a:cubicBezTo>
                  <a:cubicBezTo>
                    <a:pt x="7941" y="804"/>
                    <a:pt x="7367" y="488"/>
                    <a:pt x="6866" y="87"/>
                  </a:cubicBezTo>
                  <a:cubicBezTo>
                    <a:pt x="6851" y="58"/>
                    <a:pt x="6851" y="30"/>
                    <a:pt x="68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 flipH="1">
              <a:off x="2951050" y="537182"/>
              <a:ext cx="118799" cy="146639"/>
            </a:xfrm>
            <a:custGeom>
              <a:rect b="b" l="l" r="r" t="t"/>
              <a:pathLst>
                <a:path extrusionOk="0" h="4830" w="3913">
                  <a:moveTo>
                    <a:pt x="3555" y="1785"/>
                  </a:moveTo>
                  <a:cubicBezTo>
                    <a:pt x="3546" y="1820"/>
                    <a:pt x="3537" y="1839"/>
                    <a:pt x="3532" y="1839"/>
                  </a:cubicBezTo>
                  <a:cubicBezTo>
                    <a:pt x="3528" y="1839"/>
                    <a:pt x="3526" y="1831"/>
                    <a:pt x="3526" y="1814"/>
                  </a:cubicBezTo>
                  <a:cubicBezTo>
                    <a:pt x="3540" y="1799"/>
                    <a:pt x="3540" y="1799"/>
                    <a:pt x="3555" y="1785"/>
                  </a:cubicBezTo>
                  <a:close/>
                  <a:moveTo>
                    <a:pt x="3585" y="0"/>
                  </a:moveTo>
                  <a:cubicBezTo>
                    <a:pt x="3576" y="0"/>
                    <a:pt x="3569" y="8"/>
                    <a:pt x="3569" y="22"/>
                  </a:cubicBezTo>
                  <a:cubicBezTo>
                    <a:pt x="3397" y="323"/>
                    <a:pt x="3196" y="595"/>
                    <a:pt x="2953" y="839"/>
                  </a:cubicBezTo>
                  <a:cubicBezTo>
                    <a:pt x="2852" y="939"/>
                    <a:pt x="2738" y="1054"/>
                    <a:pt x="2623" y="1154"/>
                  </a:cubicBezTo>
                  <a:cubicBezTo>
                    <a:pt x="2593" y="1184"/>
                    <a:pt x="2522" y="1290"/>
                    <a:pt x="2491" y="1290"/>
                  </a:cubicBezTo>
                  <a:cubicBezTo>
                    <a:pt x="2477" y="1290"/>
                    <a:pt x="2471" y="1269"/>
                    <a:pt x="2480" y="1212"/>
                  </a:cubicBezTo>
                  <a:cubicBezTo>
                    <a:pt x="2508" y="1097"/>
                    <a:pt x="2537" y="982"/>
                    <a:pt x="2609" y="882"/>
                  </a:cubicBezTo>
                  <a:cubicBezTo>
                    <a:pt x="2609" y="861"/>
                    <a:pt x="2601" y="848"/>
                    <a:pt x="2586" y="848"/>
                  </a:cubicBezTo>
                  <a:cubicBezTo>
                    <a:pt x="2580" y="848"/>
                    <a:pt x="2573" y="849"/>
                    <a:pt x="2566" y="853"/>
                  </a:cubicBezTo>
                  <a:cubicBezTo>
                    <a:pt x="2121" y="1111"/>
                    <a:pt x="1720" y="1455"/>
                    <a:pt x="1405" y="1871"/>
                  </a:cubicBezTo>
                  <a:cubicBezTo>
                    <a:pt x="1290" y="2000"/>
                    <a:pt x="1204" y="2129"/>
                    <a:pt x="1147" y="2287"/>
                  </a:cubicBezTo>
                  <a:cubicBezTo>
                    <a:pt x="1147" y="2301"/>
                    <a:pt x="1147" y="2301"/>
                    <a:pt x="1147" y="2315"/>
                  </a:cubicBezTo>
                  <a:cubicBezTo>
                    <a:pt x="1147" y="2373"/>
                    <a:pt x="1123" y="2412"/>
                    <a:pt x="1111" y="2412"/>
                  </a:cubicBezTo>
                  <a:cubicBezTo>
                    <a:pt x="1102" y="2412"/>
                    <a:pt x="1100" y="2392"/>
                    <a:pt x="1118" y="2344"/>
                  </a:cubicBezTo>
                  <a:cubicBezTo>
                    <a:pt x="1118" y="2315"/>
                    <a:pt x="1132" y="2301"/>
                    <a:pt x="1147" y="2287"/>
                  </a:cubicBezTo>
                  <a:cubicBezTo>
                    <a:pt x="1132" y="2143"/>
                    <a:pt x="1132" y="2000"/>
                    <a:pt x="1104" y="1857"/>
                  </a:cubicBezTo>
                  <a:cubicBezTo>
                    <a:pt x="1104" y="1857"/>
                    <a:pt x="1097" y="1850"/>
                    <a:pt x="1089" y="1850"/>
                  </a:cubicBezTo>
                  <a:cubicBezTo>
                    <a:pt x="1085" y="1850"/>
                    <a:pt x="1080" y="1852"/>
                    <a:pt x="1075" y="1857"/>
                  </a:cubicBezTo>
                  <a:cubicBezTo>
                    <a:pt x="645" y="2287"/>
                    <a:pt x="273" y="2717"/>
                    <a:pt x="115" y="3318"/>
                  </a:cubicBezTo>
                  <a:cubicBezTo>
                    <a:pt x="0" y="3734"/>
                    <a:pt x="43" y="4178"/>
                    <a:pt x="215" y="4580"/>
                  </a:cubicBezTo>
                  <a:lnTo>
                    <a:pt x="230" y="4551"/>
                  </a:lnTo>
                  <a:cubicBezTo>
                    <a:pt x="43" y="4064"/>
                    <a:pt x="58" y="3505"/>
                    <a:pt x="244" y="3003"/>
                  </a:cubicBezTo>
                  <a:cubicBezTo>
                    <a:pt x="387" y="2702"/>
                    <a:pt x="573" y="2416"/>
                    <a:pt x="803" y="2172"/>
                  </a:cubicBezTo>
                  <a:cubicBezTo>
                    <a:pt x="855" y="2120"/>
                    <a:pt x="974" y="1956"/>
                    <a:pt x="1042" y="1956"/>
                  </a:cubicBezTo>
                  <a:cubicBezTo>
                    <a:pt x="1067" y="1956"/>
                    <a:pt x="1086" y="1980"/>
                    <a:pt x="1089" y="2043"/>
                  </a:cubicBezTo>
                  <a:cubicBezTo>
                    <a:pt x="1104" y="2186"/>
                    <a:pt x="1104" y="2344"/>
                    <a:pt x="1089" y="2487"/>
                  </a:cubicBezTo>
                  <a:cubicBezTo>
                    <a:pt x="1089" y="2504"/>
                    <a:pt x="1104" y="2511"/>
                    <a:pt x="1116" y="2511"/>
                  </a:cubicBezTo>
                  <a:cubicBezTo>
                    <a:pt x="1125" y="2511"/>
                    <a:pt x="1132" y="2507"/>
                    <a:pt x="1132" y="2502"/>
                  </a:cubicBezTo>
                  <a:cubicBezTo>
                    <a:pt x="1190" y="2072"/>
                    <a:pt x="1605" y="1699"/>
                    <a:pt x="1892" y="1412"/>
                  </a:cubicBezTo>
                  <a:cubicBezTo>
                    <a:pt x="2078" y="1226"/>
                    <a:pt x="2279" y="1068"/>
                    <a:pt x="2508" y="939"/>
                  </a:cubicBezTo>
                  <a:lnTo>
                    <a:pt x="2508" y="939"/>
                  </a:lnTo>
                  <a:cubicBezTo>
                    <a:pt x="2437" y="982"/>
                    <a:pt x="2422" y="1283"/>
                    <a:pt x="2408" y="1384"/>
                  </a:cubicBezTo>
                  <a:cubicBezTo>
                    <a:pt x="2408" y="1394"/>
                    <a:pt x="2422" y="1404"/>
                    <a:pt x="2436" y="1404"/>
                  </a:cubicBezTo>
                  <a:cubicBezTo>
                    <a:pt x="2441" y="1404"/>
                    <a:pt x="2447" y="1402"/>
                    <a:pt x="2451" y="1398"/>
                  </a:cubicBezTo>
                  <a:cubicBezTo>
                    <a:pt x="2852" y="997"/>
                    <a:pt x="3282" y="624"/>
                    <a:pt x="3569" y="122"/>
                  </a:cubicBezTo>
                  <a:cubicBezTo>
                    <a:pt x="3598" y="237"/>
                    <a:pt x="3626" y="337"/>
                    <a:pt x="3626" y="452"/>
                  </a:cubicBezTo>
                  <a:cubicBezTo>
                    <a:pt x="3655" y="595"/>
                    <a:pt x="3655" y="739"/>
                    <a:pt x="3669" y="882"/>
                  </a:cubicBezTo>
                  <a:cubicBezTo>
                    <a:pt x="3669" y="1240"/>
                    <a:pt x="3598" y="1570"/>
                    <a:pt x="3440" y="1885"/>
                  </a:cubicBezTo>
                  <a:cubicBezTo>
                    <a:pt x="3440" y="1906"/>
                    <a:pt x="3455" y="1920"/>
                    <a:pt x="3469" y="1920"/>
                  </a:cubicBezTo>
                  <a:cubicBezTo>
                    <a:pt x="3474" y="1920"/>
                    <a:pt x="3479" y="1918"/>
                    <a:pt x="3483" y="1914"/>
                  </a:cubicBezTo>
                  <a:cubicBezTo>
                    <a:pt x="3567" y="1844"/>
                    <a:pt x="3831" y="1663"/>
                    <a:pt x="3855" y="1562"/>
                  </a:cubicBezTo>
                  <a:lnTo>
                    <a:pt x="3855" y="1562"/>
                  </a:lnTo>
                  <a:cubicBezTo>
                    <a:pt x="3811" y="1789"/>
                    <a:pt x="3726" y="2016"/>
                    <a:pt x="3598" y="2229"/>
                  </a:cubicBezTo>
                  <a:cubicBezTo>
                    <a:pt x="3368" y="2645"/>
                    <a:pt x="3067" y="3032"/>
                    <a:pt x="2709" y="3333"/>
                  </a:cubicBezTo>
                  <a:cubicBezTo>
                    <a:pt x="2684" y="3358"/>
                    <a:pt x="2702" y="3393"/>
                    <a:pt x="2726" y="3393"/>
                  </a:cubicBezTo>
                  <a:cubicBezTo>
                    <a:pt x="2730" y="3393"/>
                    <a:pt x="2734" y="3392"/>
                    <a:pt x="2738" y="3390"/>
                  </a:cubicBezTo>
                  <a:cubicBezTo>
                    <a:pt x="2895" y="3361"/>
                    <a:pt x="3039" y="3304"/>
                    <a:pt x="3182" y="3247"/>
                  </a:cubicBezTo>
                  <a:cubicBezTo>
                    <a:pt x="3239" y="3218"/>
                    <a:pt x="3297" y="3189"/>
                    <a:pt x="3354" y="3161"/>
                  </a:cubicBezTo>
                  <a:lnTo>
                    <a:pt x="3354" y="3161"/>
                  </a:lnTo>
                  <a:cubicBezTo>
                    <a:pt x="3297" y="3204"/>
                    <a:pt x="3254" y="3247"/>
                    <a:pt x="3211" y="3290"/>
                  </a:cubicBezTo>
                  <a:cubicBezTo>
                    <a:pt x="2695" y="3849"/>
                    <a:pt x="2078" y="4293"/>
                    <a:pt x="1390" y="4623"/>
                  </a:cubicBezTo>
                  <a:cubicBezTo>
                    <a:pt x="1226" y="4692"/>
                    <a:pt x="1045" y="4730"/>
                    <a:pt x="861" y="4730"/>
                  </a:cubicBezTo>
                  <a:cubicBezTo>
                    <a:pt x="742" y="4730"/>
                    <a:pt x="621" y="4714"/>
                    <a:pt x="502" y="4680"/>
                  </a:cubicBezTo>
                  <a:cubicBezTo>
                    <a:pt x="473" y="4709"/>
                    <a:pt x="445" y="4737"/>
                    <a:pt x="416" y="4752"/>
                  </a:cubicBezTo>
                  <a:cubicBezTo>
                    <a:pt x="552" y="4800"/>
                    <a:pt x="702" y="4829"/>
                    <a:pt x="856" y="4829"/>
                  </a:cubicBezTo>
                  <a:cubicBezTo>
                    <a:pt x="928" y="4829"/>
                    <a:pt x="1002" y="4823"/>
                    <a:pt x="1075" y="4809"/>
                  </a:cubicBezTo>
                  <a:cubicBezTo>
                    <a:pt x="1376" y="4737"/>
                    <a:pt x="1663" y="4608"/>
                    <a:pt x="1921" y="4436"/>
                  </a:cubicBezTo>
                  <a:cubicBezTo>
                    <a:pt x="2508" y="4092"/>
                    <a:pt x="3024" y="3648"/>
                    <a:pt x="3440" y="3103"/>
                  </a:cubicBezTo>
                  <a:cubicBezTo>
                    <a:pt x="3452" y="3080"/>
                    <a:pt x="3435" y="3057"/>
                    <a:pt x="3413" y="3057"/>
                  </a:cubicBezTo>
                  <a:cubicBezTo>
                    <a:pt x="3408" y="3057"/>
                    <a:pt x="3402" y="3058"/>
                    <a:pt x="3397" y="3060"/>
                  </a:cubicBezTo>
                  <a:cubicBezTo>
                    <a:pt x="3225" y="3175"/>
                    <a:pt x="3039" y="3247"/>
                    <a:pt x="2852" y="3304"/>
                  </a:cubicBezTo>
                  <a:cubicBezTo>
                    <a:pt x="2809" y="3333"/>
                    <a:pt x="2781" y="3361"/>
                    <a:pt x="2752" y="3376"/>
                  </a:cubicBezTo>
                  <a:cubicBezTo>
                    <a:pt x="2738" y="3361"/>
                    <a:pt x="2738" y="3347"/>
                    <a:pt x="2723" y="3333"/>
                  </a:cubicBezTo>
                  <a:cubicBezTo>
                    <a:pt x="2766" y="3318"/>
                    <a:pt x="2809" y="3304"/>
                    <a:pt x="2852" y="3304"/>
                  </a:cubicBezTo>
                  <a:cubicBezTo>
                    <a:pt x="3354" y="2831"/>
                    <a:pt x="3841" y="2172"/>
                    <a:pt x="3913" y="1470"/>
                  </a:cubicBezTo>
                  <a:cubicBezTo>
                    <a:pt x="3913" y="1460"/>
                    <a:pt x="3906" y="1443"/>
                    <a:pt x="3893" y="1443"/>
                  </a:cubicBezTo>
                  <a:cubicBezTo>
                    <a:pt x="3886" y="1443"/>
                    <a:pt x="3879" y="1446"/>
                    <a:pt x="3870" y="1455"/>
                  </a:cubicBezTo>
                  <a:cubicBezTo>
                    <a:pt x="3813" y="1527"/>
                    <a:pt x="3755" y="1613"/>
                    <a:pt x="3669" y="1670"/>
                  </a:cubicBezTo>
                  <a:cubicBezTo>
                    <a:pt x="3641" y="1713"/>
                    <a:pt x="3598" y="1756"/>
                    <a:pt x="3555" y="1785"/>
                  </a:cubicBezTo>
                  <a:cubicBezTo>
                    <a:pt x="3555" y="1771"/>
                    <a:pt x="3555" y="1771"/>
                    <a:pt x="3569" y="1756"/>
                  </a:cubicBezTo>
                  <a:cubicBezTo>
                    <a:pt x="3641" y="1556"/>
                    <a:pt x="3684" y="1355"/>
                    <a:pt x="3698" y="1154"/>
                  </a:cubicBezTo>
                  <a:cubicBezTo>
                    <a:pt x="3727" y="782"/>
                    <a:pt x="3698" y="395"/>
                    <a:pt x="3612" y="22"/>
                  </a:cubicBezTo>
                  <a:cubicBezTo>
                    <a:pt x="3605" y="8"/>
                    <a:pt x="3594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 flipH="1">
              <a:off x="3059375" y="683181"/>
              <a:ext cx="486" cy="880"/>
            </a:xfrm>
            <a:custGeom>
              <a:rect b="b" l="l" r="r" t="t"/>
              <a:pathLst>
                <a:path extrusionOk="0" h="29" w="16">
                  <a:moveTo>
                    <a:pt x="1" y="0"/>
                  </a:moveTo>
                  <a:cubicBezTo>
                    <a:pt x="1" y="14"/>
                    <a:pt x="1" y="14"/>
                    <a:pt x="15" y="29"/>
                  </a:cubicBezTo>
                  <a:cubicBezTo>
                    <a:pt x="15" y="14"/>
                    <a:pt x="1" y="14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 flipH="1">
              <a:off x="3035027" y="606584"/>
              <a:ext cx="1427" cy="3856"/>
            </a:xfrm>
            <a:custGeom>
              <a:rect b="b" l="l" r="r" t="t"/>
              <a:pathLst>
                <a:path extrusionOk="0" h="127" w="47">
                  <a:moveTo>
                    <a:pt x="47" y="1"/>
                  </a:moveTo>
                  <a:cubicBezTo>
                    <a:pt x="32" y="15"/>
                    <a:pt x="18" y="29"/>
                    <a:pt x="18" y="58"/>
                  </a:cubicBezTo>
                  <a:cubicBezTo>
                    <a:pt x="0" y="106"/>
                    <a:pt x="2" y="126"/>
                    <a:pt x="11" y="126"/>
                  </a:cubicBezTo>
                  <a:cubicBezTo>
                    <a:pt x="23" y="126"/>
                    <a:pt x="47" y="87"/>
                    <a:pt x="47" y="29"/>
                  </a:cubicBezTo>
                  <a:cubicBezTo>
                    <a:pt x="47" y="15"/>
                    <a:pt x="47" y="15"/>
                    <a:pt x="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 flipH="1">
              <a:off x="2983234" y="637490"/>
              <a:ext cx="3947" cy="2186"/>
            </a:xfrm>
            <a:custGeom>
              <a:rect b="b" l="l" r="r" t="t"/>
              <a:pathLst>
                <a:path extrusionOk="0" h="72" w="130">
                  <a:moveTo>
                    <a:pt x="129" y="0"/>
                  </a:moveTo>
                  <a:cubicBezTo>
                    <a:pt x="86" y="0"/>
                    <a:pt x="43" y="14"/>
                    <a:pt x="0" y="29"/>
                  </a:cubicBezTo>
                  <a:cubicBezTo>
                    <a:pt x="15" y="43"/>
                    <a:pt x="29" y="57"/>
                    <a:pt x="29" y="72"/>
                  </a:cubicBezTo>
                  <a:cubicBezTo>
                    <a:pt x="58" y="57"/>
                    <a:pt x="86" y="29"/>
                    <a:pt x="1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 flipH="1">
              <a:off x="2961922" y="591344"/>
              <a:ext cx="880" cy="1670"/>
            </a:xfrm>
            <a:custGeom>
              <a:rect b="b" l="l" r="r" t="t"/>
              <a:pathLst>
                <a:path extrusionOk="0" h="55" w="29">
                  <a:moveTo>
                    <a:pt x="29" y="1"/>
                  </a:moveTo>
                  <a:cubicBezTo>
                    <a:pt x="14" y="15"/>
                    <a:pt x="14" y="15"/>
                    <a:pt x="0" y="30"/>
                  </a:cubicBezTo>
                  <a:cubicBezTo>
                    <a:pt x="0" y="47"/>
                    <a:pt x="2" y="55"/>
                    <a:pt x="6" y="55"/>
                  </a:cubicBezTo>
                  <a:cubicBezTo>
                    <a:pt x="11" y="55"/>
                    <a:pt x="20" y="36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2"/>
            <p:cNvSpPr/>
            <p:nvPr/>
          </p:nvSpPr>
          <p:spPr>
            <a:xfrm flipH="1">
              <a:off x="2829641" y="666605"/>
              <a:ext cx="212368" cy="185105"/>
            </a:xfrm>
            <a:custGeom>
              <a:rect b="b" l="l" r="r" t="t"/>
              <a:pathLst>
                <a:path extrusionOk="0" h="6097" w="6995">
                  <a:moveTo>
                    <a:pt x="2384" y="2856"/>
                  </a:moveTo>
                  <a:lnTo>
                    <a:pt x="2384" y="2856"/>
                  </a:lnTo>
                  <a:cubicBezTo>
                    <a:pt x="2385" y="2857"/>
                    <a:pt x="2387" y="2859"/>
                    <a:pt x="2388" y="2860"/>
                  </a:cubicBezTo>
                  <a:lnTo>
                    <a:pt x="2388" y="2860"/>
                  </a:lnTo>
                  <a:cubicBezTo>
                    <a:pt x="2387" y="2859"/>
                    <a:pt x="2386" y="2857"/>
                    <a:pt x="2384" y="2856"/>
                  </a:cubicBezTo>
                  <a:close/>
                  <a:moveTo>
                    <a:pt x="3315" y="1"/>
                  </a:moveTo>
                  <a:cubicBezTo>
                    <a:pt x="3226" y="1"/>
                    <a:pt x="3139" y="10"/>
                    <a:pt x="3053" y="30"/>
                  </a:cubicBezTo>
                  <a:cubicBezTo>
                    <a:pt x="2480" y="173"/>
                    <a:pt x="2021" y="603"/>
                    <a:pt x="1864" y="1177"/>
                  </a:cubicBezTo>
                  <a:cubicBezTo>
                    <a:pt x="1692" y="1664"/>
                    <a:pt x="1763" y="2209"/>
                    <a:pt x="2050" y="2639"/>
                  </a:cubicBezTo>
                  <a:cubicBezTo>
                    <a:pt x="2165" y="2710"/>
                    <a:pt x="2279" y="2782"/>
                    <a:pt x="2380" y="2854"/>
                  </a:cubicBezTo>
                  <a:cubicBezTo>
                    <a:pt x="2381" y="2854"/>
                    <a:pt x="2383" y="2855"/>
                    <a:pt x="2384" y="2856"/>
                  </a:cubicBezTo>
                  <a:lnTo>
                    <a:pt x="2384" y="2856"/>
                  </a:lnTo>
                  <a:cubicBezTo>
                    <a:pt x="1945" y="2470"/>
                    <a:pt x="1761" y="1852"/>
                    <a:pt x="1935" y="1277"/>
                  </a:cubicBezTo>
                  <a:cubicBezTo>
                    <a:pt x="2064" y="775"/>
                    <a:pt x="2437" y="360"/>
                    <a:pt x="2924" y="159"/>
                  </a:cubicBezTo>
                  <a:cubicBezTo>
                    <a:pt x="3047" y="116"/>
                    <a:pt x="3171" y="97"/>
                    <a:pt x="3294" y="97"/>
                  </a:cubicBezTo>
                  <a:cubicBezTo>
                    <a:pt x="3791" y="97"/>
                    <a:pt x="4271" y="414"/>
                    <a:pt x="4558" y="804"/>
                  </a:cubicBezTo>
                  <a:cubicBezTo>
                    <a:pt x="4945" y="1363"/>
                    <a:pt x="4716" y="1908"/>
                    <a:pt x="4472" y="2438"/>
                  </a:cubicBezTo>
                  <a:cubicBezTo>
                    <a:pt x="4458" y="2452"/>
                    <a:pt x="4429" y="2467"/>
                    <a:pt x="4415" y="2481"/>
                  </a:cubicBezTo>
                  <a:cubicBezTo>
                    <a:pt x="4369" y="2516"/>
                    <a:pt x="4397" y="2579"/>
                    <a:pt x="4440" y="2579"/>
                  </a:cubicBezTo>
                  <a:cubicBezTo>
                    <a:pt x="4450" y="2579"/>
                    <a:pt x="4461" y="2575"/>
                    <a:pt x="4472" y="2567"/>
                  </a:cubicBezTo>
                  <a:cubicBezTo>
                    <a:pt x="4682" y="2392"/>
                    <a:pt x="4958" y="2293"/>
                    <a:pt x="5232" y="2293"/>
                  </a:cubicBezTo>
                  <a:cubicBezTo>
                    <a:pt x="5294" y="2293"/>
                    <a:pt x="5357" y="2298"/>
                    <a:pt x="5418" y="2309"/>
                  </a:cubicBezTo>
                  <a:cubicBezTo>
                    <a:pt x="5719" y="2366"/>
                    <a:pt x="5977" y="2510"/>
                    <a:pt x="6207" y="2710"/>
                  </a:cubicBezTo>
                  <a:cubicBezTo>
                    <a:pt x="6608" y="3054"/>
                    <a:pt x="6794" y="3585"/>
                    <a:pt x="6679" y="4101"/>
                  </a:cubicBezTo>
                  <a:cubicBezTo>
                    <a:pt x="6551" y="4760"/>
                    <a:pt x="5891" y="5233"/>
                    <a:pt x="5261" y="5362"/>
                  </a:cubicBezTo>
                  <a:cubicBezTo>
                    <a:pt x="5182" y="5376"/>
                    <a:pt x="5107" y="5382"/>
                    <a:pt x="5034" y="5382"/>
                  </a:cubicBezTo>
                  <a:cubicBezTo>
                    <a:pt x="4361" y="5382"/>
                    <a:pt x="3919" y="4817"/>
                    <a:pt x="3569" y="4287"/>
                  </a:cubicBezTo>
                  <a:cubicBezTo>
                    <a:pt x="3557" y="4269"/>
                    <a:pt x="3540" y="4261"/>
                    <a:pt x="3525" y="4261"/>
                  </a:cubicBezTo>
                  <a:cubicBezTo>
                    <a:pt x="3503" y="4261"/>
                    <a:pt x="3483" y="4276"/>
                    <a:pt x="3483" y="4301"/>
                  </a:cubicBezTo>
                  <a:cubicBezTo>
                    <a:pt x="3311" y="4989"/>
                    <a:pt x="2953" y="5534"/>
                    <a:pt x="2279" y="5835"/>
                  </a:cubicBezTo>
                  <a:cubicBezTo>
                    <a:pt x="2065" y="5927"/>
                    <a:pt x="1826" y="5978"/>
                    <a:pt x="1586" y="5978"/>
                  </a:cubicBezTo>
                  <a:cubicBezTo>
                    <a:pt x="1233" y="5978"/>
                    <a:pt x="882" y="5868"/>
                    <a:pt x="617" y="5620"/>
                  </a:cubicBezTo>
                  <a:cubicBezTo>
                    <a:pt x="86" y="5132"/>
                    <a:pt x="244" y="4244"/>
                    <a:pt x="559" y="3685"/>
                  </a:cubicBezTo>
                  <a:cubicBezTo>
                    <a:pt x="844" y="3173"/>
                    <a:pt x="1298" y="3025"/>
                    <a:pt x="1789" y="3025"/>
                  </a:cubicBezTo>
                  <a:cubicBezTo>
                    <a:pt x="2040" y="3025"/>
                    <a:pt x="2300" y="3063"/>
                    <a:pt x="2552" y="3112"/>
                  </a:cubicBezTo>
                  <a:cubicBezTo>
                    <a:pt x="2555" y="3113"/>
                    <a:pt x="2558" y="3113"/>
                    <a:pt x="2561" y="3113"/>
                  </a:cubicBezTo>
                  <a:cubicBezTo>
                    <a:pt x="2601" y="3113"/>
                    <a:pt x="2634" y="3038"/>
                    <a:pt x="2595" y="3011"/>
                  </a:cubicBezTo>
                  <a:cubicBezTo>
                    <a:pt x="2521" y="2966"/>
                    <a:pt x="2452" y="2915"/>
                    <a:pt x="2388" y="2860"/>
                  </a:cubicBezTo>
                  <a:lnTo>
                    <a:pt x="2388" y="2860"/>
                  </a:lnTo>
                  <a:cubicBezTo>
                    <a:pt x="2402" y="2875"/>
                    <a:pt x="2394" y="2899"/>
                    <a:pt x="2376" y="2899"/>
                  </a:cubicBezTo>
                  <a:cubicBezTo>
                    <a:pt x="2373" y="2899"/>
                    <a:pt x="2369" y="2899"/>
                    <a:pt x="2365" y="2897"/>
                  </a:cubicBezTo>
                  <a:cubicBezTo>
                    <a:pt x="2322" y="2882"/>
                    <a:pt x="2279" y="2868"/>
                    <a:pt x="2236" y="2854"/>
                  </a:cubicBezTo>
                  <a:lnTo>
                    <a:pt x="2236" y="2854"/>
                  </a:lnTo>
                  <a:cubicBezTo>
                    <a:pt x="2265" y="2882"/>
                    <a:pt x="2294" y="2925"/>
                    <a:pt x="2337" y="2954"/>
                  </a:cubicBezTo>
                  <a:cubicBezTo>
                    <a:pt x="2137" y="2918"/>
                    <a:pt x="1943" y="2895"/>
                    <a:pt x="1757" y="2895"/>
                  </a:cubicBezTo>
                  <a:cubicBezTo>
                    <a:pt x="1273" y="2895"/>
                    <a:pt x="840" y="3047"/>
                    <a:pt x="488" y="3513"/>
                  </a:cubicBezTo>
                  <a:cubicBezTo>
                    <a:pt x="72" y="4086"/>
                    <a:pt x="0" y="4989"/>
                    <a:pt x="416" y="5591"/>
                  </a:cubicBezTo>
                  <a:cubicBezTo>
                    <a:pt x="666" y="5957"/>
                    <a:pt x="1098" y="6096"/>
                    <a:pt x="1532" y="6096"/>
                  </a:cubicBezTo>
                  <a:cubicBezTo>
                    <a:pt x="1745" y="6096"/>
                    <a:pt x="1958" y="6063"/>
                    <a:pt x="2150" y="6007"/>
                  </a:cubicBezTo>
                  <a:cubicBezTo>
                    <a:pt x="2910" y="5777"/>
                    <a:pt x="3354" y="5161"/>
                    <a:pt x="3541" y="4430"/>
                  </a:cubicBezTo>
                  <a:cubicBezTo>
                    <a:pt x="3936" y="5018"/>
                    <a:pt x="4389" y="5514"/>
                    <a:pt x="5101" y="5514"/>
                  </a:cubicBezTo>
                  <a:cubicBezTo>
                    <a:pt x="5189" y="5514"/>
                    <a:pt x="5280" y="5506"/>
                    <a:pt x="5375" y="5491"/>
                  </a:cubicBezTo>
                  <a:cubicBezTo>
                    <a:pt x="6078" y="5362"/>
                    <a:pt x="6651" y="4831"/>
                    <a:pt x="6851" y="4144"/>
                  </a:cubicBezTo>
                  <a:cubicBezTo>
                    <a:pt x="6995" y="3542"/>
                    <a:pt x="6679" y="2940"/>
                    <a:pt x="6221" y="2567"/>
                  </a:cubicBezTo>
                  <a:cubicBezTo>
                    <a:pt x="5956" y="2319"/>
                    <a:pt x="5615" y="2195"/>
                    <a:pt x="5272" y="2195"/>
                  </a:cubicBezTo>
                  <a:cubicBezTo>
                    <a:pt x="5021" y="2195"/>
                    <a:pt x="4768" y="2262"/>
                    <a:pt x="4544" y="2395"/>
                  </a:cubicBezTo>
                  <a:cubicBezTo>
                    <a:pt x="4874" y="1922"/>
                    <a:pt x="4974" y="1377"/>
                    <a:pt x="4702" y="847"/>
                  </a:cubicBezTo>
                  <a:cubicBezTo>
                    <a:pt x="4455" y="365"/>
                    <a:pt x="3867" y="1"/>
                    <a:pt x="33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2"/>
            <p:cNvSpPr/>
            <p:nvPr/>
          </p:nvSpPr>
          <p:spPr>
            <a:xfrm flipH="1">
              <a:off x="2859669" y="683971"/>
              <a:ext cx="136650" cy="138290"/>
            </a:xfrm>
            <a:custGeom>
              <a:rect b="b" l="l" r="r" t="t"/>
              <a:pathLst>
                <a:path extrusionOk="0" h="4555" w="4501">
                  <a:moveTo>
                    <a:pt x="1913" y="71"/>
                  </a:moveTo>
                  <a:cubicBezTo>
                    <a:pt x="1920" y="71"/>
                    <a:pt x="1928" y="72"/>
                    <a:pt x="1935" y="74"/>
                  </a:cubicBezTo>
                  <a:cubicBezTo>
                    <a:pt x="1950" y="74"/>
                    <a:pt x="1964" y="103"/>
                    <a:pt x="1964" y="117"/>
                  </a:cubicBezTo>
                  <a:cubicBezTo>
                    <a:pt x="1993" y="318"/>
                    <a:pt x="1993" y="519"/>
                    <a:pt x="1978" y="719"/>
                  </a:cubicBezTo>
                  <a:cubicBezTo>
                    <a:pt x="1964" y="834"/>
                    <a:pt x="1950" y="963"/>
                    <a:pt x="1964" y="1092"/>
                  </a:cubicBezTo>
                  <a:cubicBezTo>
                    <a:pt x="1964" y="1235"/>
                    <a:pt x="1964" y="1379"/>
                    <a:pt x="1964" y="1536"/>
                  </a:cubicBezTo>
                  <a:cubicBezTo>
                    <a:pt x="1950" y="1622"/>
                    <a:pt x="1950" y="1694"/>
                    <a:pt x="1950" y="1780"/>
                  </a:cubicBezTo>
                  <a:lnTo>
                    <a:pt x="1950" y="1952"/>
                  </a:lnTo>
                  <a:lnTo>
                    <a:pt x="2021" y="1837"/>
                  </a:lnTo>
                  <a:cubicBezTo>
                    <a:pt x="2036" y="1809"/>
                    <a:pt x="2050" y="1780"/>
                    <a:pt x="2064" y="1751"/>
                  </a:cubicBezTo>
                  <a:cubicBezTo>
                    <a:pt x="2122" y="1665"/>
                    <a:pt x="2179" y="1551"/>
                    <a:pt x="2236" y="1450"/>
                  </a:cubicBezTo>
                  <a:cubicBezTo>
                    <a:pt x="2337" y="1235"/>
                    <a:pt x="2480" y="1049"/>
                    <a:pt x="2652" y="877"/>
                  </a:cubicBezTo>
                  <a:cubicBezTo>
                    <a:pt x="2659" y="870"/>
                    <a:pt x="2670" y="866"/>
                    <a:pt x="2681" y="866"/>
                  </a:cubicBezTo>
                  <a:cubicBezTo>
                    <a:pt x="2691" y="866"/>
                    <a:pt x="2702" y="870"/>
                    <a:pt x="2709" y="877"/>
                  </a:cubicBezTo>
                  <a:cubicBezTo>
                    <a:pt x="2738" y="891"/>
                    <a:pt x="2752" y="920"/>
                    <a:pt x="2752" y="949"/>
                  </a:cubicBezTo>
                  <a:cubicBezTo>
                    <a:pt x="2666" y="1235"/>
                    <a:pt x="2509" y="1508"/>
                    <a:pt x="2308" y="1737"/>
                  </a:cubicBezTo>
                  <a:cubicBezTo>
                    <a:pt x="2279" y="1780"/>
                    <a:pt x="2251" y="1809"/>
                    <a:pt x="2222" y="1852"/>
                  </a:cubicBezTo>
                  <a:cubicBezTo>
                    <a:pt x="2122" y="1966"/>
                    <a:pt x="2036" y="2095"/>
                    <a:pt x="1964" y="2224"/>
                  </a:cubicBezTo>
                  <a:cubicBezTo>
                    <a:pt x="1921" y="2239"/>
                    <a:pt x="1892" y="2239"/>
                    <a:pt x="1849" y="2253"/>
                  </a:cubicBezTo>
                  <a:lnTo>
                    <a:pt x="1849" y="2239"/>
                  </a:lnTo>
                  <a:cubicBezTo>
                    <a:pt x="1849" y="2138"/>
                    <a:pt x="1835" y="2038"/>
                    <a:pt x="1821" y="1938"/>
                  </a:cubicBezTo>
                  <a:cubicBezTo>
                    <a:pt x="1749" y="1336"/>
                    <a:pt x="1749" y="719"/>
                    <a:pt x="1835" y="132"/>
                  </a:cubicBezTo>
                  <a:cubicBezTo>
                    <a:pt x="1847" y="96"/>
                    <a:pt x="1878" y="71"/>
                    <a:pt x="1913" y="71"/>
                  </a:cubicBezTo>
                  <a:close/>
                  <a:moveTo>
                    <a:pt x="1147" y="1379"/>
                  </a:moveTo>
                  <a:cubicBezTo>
                    <a:pt x="1262" y="1422"/>
                    <a:pt x="1333" y="1565"/>
                    <a:pt x="1391" y="1708"/>
                  </a:cubicBezTo>
                  <a:cubicBezTo>
                    <a:pt x="1419" y="1794"/>
                    <a:pt x="1462" y="1866"/>
                    <a:pt x="1520" y="1938"/>
                  </a:cubicBezTo>
                  <a:cubicBezTo>
                    <a:pt x="1548" y="1981"/>
                    <a:pt x="1591" y="2038"/>
                    <a:pt x="1634" y="2081"/>
                  </a:cubicBezTo>
                  <a:cubicBezTo>
                    <a:pt x="1692" y="2138"/>
                    <a:pt x="1735" y="2196"/>
                    <a:pt x="1792" y="2267"/>
                  </a:cubicBezTo>
                  <a:cubicBezTo>
                    <a:pt x="1763" y="2267"/>
                    <a:pt x="1749" y="2282"/>
                    <a:pt x="1720" y="2296"/>
                  </a:cubicBezTo>
                  <a:cubicBezTo>
                    <a:pt x="1649" y="2210"/>
                    <a:pt x="1563" y="2110"/>
                    <a:pt x="1491" y="2024"/>
                  </a:cubicBezTo>
                  <a:lnTo>
                    <a:pt x="1419" y="1938"/>
                  </a:lnTo>
                  <a:cubicBezTo>
                    <a:pt x="1276" y="1794"/>
                    <a:pt x="1161" y="1622"/>
                    <a:pt x="1090" y="1422"/>
                  </a:cubicBezTo>
                  <a:cubicBezTo>
                    <a:pt x="1090" y="1407"/>
                    <a:pt x="1090" y="1393"/>
                    <a:pt x="1104" y="1379"/>
                  </a:cubicBezTo>
                  <a:close/>
                  <a:moveTo>
                    <a:pt x="4085" y="2153"/>
                  </a:moveTo>
                  <a:cubicBezTo>
                    <a:pt x="4100" y="2153"/>
                    <a:pt x="4128" y="2167"/>
                    <a:pt x="4143" y="2181"/>
                  </a:cubicBezTo>
                  <a:cubicBezTo>
                    <a:pt x="4157" y="2196"/>
                    <a:pt x="4157" y="2239"/>
                    <a:pt x="4143" y="2253"/>
                  </a:cubicBezTo>
                  <a:cubicBezTo>
                    <a:pt x="4128" y="2296"/>
                    <a:pt x="4114" y="2325"/>
                    <a:pt x="4085" y="2353"/>
                  </a:cubicBezTo>
                  <a:cubicBezTo>
                    <a:pt x="4014" y="2396"/>
                    <a:pt x="3942" y="2425"/>
                    <a:pt x="3856" y="2425"/>
                  </a:cubicBezTo>
                  <a:cubicBezTo>
                    <a:pt x="3799" y="2439"/>
                    <a:pt x="3741" y="2454"/>
                    <a:pt x="3698" y="2468"/>
                  </a:cubicBezTo>
                  <a:cubicBezTo>
                    <a:pt x="3627" y="2497"/>
                    <a:pt x="3541" y="2525"/>
                    <a:pt x="3469" y="2554"/>
                  </a:cubicBezTo>
                  <a:cubicBezTo>
                    <a:pt x="3340" y="2597"/>
                    <a:pt x="3211" y="2640"/>
                    <a:pt x="3082" y="2697"/>
                  </a:cubicBezTo>
                  <a:lnTo>
                    <a:pt x="3068" y="2697"/>
                  </a:lnTo>
                  <a:cubicBezTo>
                    <a:pt x="2953" y="2755"/>
                    <a:pt x="2824" y="2798"/>
                    <a:pt x="2695" y="2826"/>
                  </a:cubicBezTo>
                  <a:lnTo>
                    <a:pt x="2666" y="2841"/>
                  </a:lnTo>
                  <a:cubicBezTo>
                    <a:pt x="2666" y="2798"/>
                    <a:pt x="2652" y="2755"/>
                    <a:pt x="2652" y="2726"/>
                  </a:cubicBezTo>
                  <a:cubicBezTo>
                    <a:pt x="2767" y="2683"/>
                    <a:pt x="2867" y="2626"/>
                    <a:pt x="2967" y="2568"/>
                  </a:cubicBezTo>
                  <a:cubicBezTo>
                    <a:pt x="3039" y="2525"/>
                    <a:pt x="3111" y="2497"/>
                    <a:pt x="3168" y="2468"/>
                  </a:cubicBezTo>
                  <a:cubicBezTo>
                    <a:pt x="3225" y="2439"/>
                    <a:pt x="3283" y="2425"/>
                    <a:pt x="3340" y="2396"/>
                  </a:cubicBezTo>
                  <a:cubicBezTo>
                    <a:pt x="3584" y="2282"/>
                    <a:pt x="3827" y="2196"/>
                    <a:pt x="4085" y="2153"/>
                  </a:cubicBezTo>
                  <a:close/>
                  <a:moveTo>
                    <a:pt x="2043" y="2336"/>
                  </a:moveTo>
                  <a:cubicBezTo>
                    <a:pt x="2154" y="2336"/>
                    <a:pt x="2264" y="2377"/>
                    <a:pt x="2351" y="2439"/>
                  </a:cubicBezTo>
                  <a:cubicBezTo>
                    <a:pt x="2437" y="2497"/>
                    <a:pt x="2494" y="2583"/>
                    <a:pt x="2509" y="2683"/>
                  </a:cubicBezTo>
                  <a:cubicBezTo>
                    <a:pt x="2509" y="2712"/>
                    <a:pt x="2509" y="2726"/>
                    <a:pt x="2509" y="2755"/>
                  </a:cubicBezTo>
                  <a:cubicBezTo>
                    <a:pt x="2523" y="2855"/>
                    <a:pt x="2509" y="2941"/>
                    <a:pt x="2466" y="3027"/>
                  </a:cubicBezTo>
                  <a:cubicBezTo>
                    <a:pt x="2466" y="3056"/>
                    <a:pt x="2451" y="3070"/>
                    <a:pt x="2437" y="3099"/>
                  </a:cubicBezTo>
                  <a:cubicBezTo>
                    <a:pt x="2423" y="3127"/>
                    <a:pt x="2408" y="3142"/>
                    <a:pt x="2408" y="3170"/>
                  </a:cubicBezTo>
                  <a:cubicBezTo>
                    <a:pt x="2291" y="3329"/>
                    <a:pt x="2116" y="3410"/>
                    <a:pt x="1939" y="3410"/>
                  </a:cubicBezTo>
                  <a:cubicBezTo>
                    <a:pt x="1812" y="3410"/>
                    <a:pt x="1685" y="3369"/>
                    <a:pt x="1577" y="3285"/>
                  </a:cubicBezTo>
                  <a:cubicBezTo>
                    <a:pt x="1563" y="3271"/>
                    <a:pt x="1534" y="3242"/>
                    <a:pt x="1520" y="3228"/>
                  </a:cubicBezTo>
                  <a:cubicBezTo>
                    <a:pt x="1505" y="3213"/>
                    <a:pt x="1491" y="3199"/>
                    <a:pt x="1477" y="3185"/>
                  </a:cubicBezTo>
                  <a:cubicBezTo>
                    <a:pt x="1477" y="3170"/>
                    <a:pt x="1462" y="3156"/>
                    <a:pt x="1462" y="3156"/>
                  </a:cubicBezTo>
                  <a:cubicBezTo>
                    <a:pt x="1434" y="3113"/>
                    <a:pt x="1419" y="3084"/>
                    <a:pt x="1405" y="3041"/>
                  </a:cubicBezTo>
                  <a:cubicBezTo>
                    <a:pt x="1405" y="3027"/>
                    <a:pt x="1405" y="2998"/>
                    <a:pt x="1391" y="2984"/>
                  </a:cubicBezTo>
                  <a:cubicBezTo>
                    <a:pt x="1391" y="2955"/>
                    <a:pt x="1391" y="2927"/>
                    <a:pt x="1391" y="2912"/>
                  </a:cubicBezTo>
                  <a:cubicBezTo>
                    <a:pt x="1391" y="2798"/>
                    <a:pt x="1419" y="2683"/>
                    <a:pt x="1462" y="2568"/>
                  </a:cubicBezTo>
                  <a:lnTo>
                    <a:pt x="1477" y="2568"/>
                  </a:lnTo>
                  <a:cubicBezTo>
                    <a:pt x="1563" y="2497"/>
                    <a:pt x="1649" y="2439"/>
                    <a:pt x="1735" y="2396"/>
                  </a:cubicBezTo>
                  <a:cubicBezTo>
                    <a:pt x="1763" y="2396"/>
                    <a:pt x="1778" y="2382"/>
                    <a:pt x="1806" y="2368"/>
                  </a:cubicBezTo>
                  <a:cubicBezTo>
                    <a:pt x="1821" y="2368"/>
                    <a:pt x="1835" y="2368"/>
                    <a:pt x="1849" y="2353"/>
                  </a:cubicBezTo>
                  <a:lnTo>
                    <a:pt x="1864" y="2368"/>
                  </a:lnTo>
                  <a:lnTo>
                    <a:pt x="1864" y="2353"/>
                  </a:lnTo>
                  <a:cubicBezTo>
                    <a:pt x="1878" y="2353"/>
                    <a:pt x="1907" y="2353"/>
                    <a:pt x="1921" y="2339"/>
                  </a:cubicBezTo>
                  <a:lnTo>
                    <a:pt x="1993" y="2339"/>
                  </a:lnTo>
                  <a:cubicBezTo>
                    <a:pt x="2009" y="2337"/>
                    <a:pt x="2026" y="2336"/>
                    <a:pt x="2043" y="2336"/>
                  </a:cubicBezTo>
                  <a:close/>
                  <a:moveTo>
                    <a:pt x="2666" y="2884"/>
                  </a:moveTo>
                  <a:lnTo>
                    <a:pt x="2695" y="2898"/>
                  </a:lnTo>
                  <a:cubicBezTo>
                    <a:pt x="2910" y="2970"/>
                    <a:pt x="3139" y="3041"/>
                    <a:pt x="3383" y="3084"/>
                  </a:cubicBezTo>
                  <a:cubicBezTo>
                    <a:pt x="3440" y="3099"/>
                    <a:pt x="3512" y="3099"/>
                    <a:pt x="3584" y="3113"/>
                  </a:cubicBezTo>
                  <a:cubicBezTo>
                    <a:pt x="3885" y="3156"/>
                    <a:pt x="4200" y="3199"/>
                    <a:pt x="4401" y="3371"/>
                  </a:cubicBezTo>
                  <a:cubicBezTo>
                    <a:pt x="4415" y="3385"/>
                    <a:pt x="4429" y="3400"/>
                    <a:pt x="4429" y="3414"/>
                  </a:cubicBezTo>
                  <a:cubicBezTo>
                    <a:pt x="4415" y="3457"/>
                    <a:pt x="4401" y="3471"/>
                    <a:pt x="4358" y="3486"/>
                  </a:cubicBezTo>
                  <a:cubicBezTo>
                    <a:pt x="4310" y="3495"/>
                    <a:pt x="4260" y="3499"/>
                    <a:pt x="4208" y="3499"/>
                  </a:cubicBezTo>
                  <a:cubicBezTo>
                    <a:pt x="3929" y="3499"/>
                    <a:pt x="3591" y="3382"/>
                    <a:pt x="3326" y="3285"/>
                  </a:cubicBezTo>
                  <a:cubicBezTo>
                    <a:pt x="3240" y="3271"/>
                    <a:pt x="3168" y="3242"/>
                    <a:pt x="3096" y="3213"/>
                  </a:cubicBezTo>
                  <a:cubicBezTo>
                    <a:pt x="2967" y="3185"/>
                    <a:pt x="2853" y="3127"/>
                    <a:pt x="2738" y="3070"/>
                  </a:cubicBezTo>
                  <a:lnTo>
                    <a:pt x="2638" y="3027"/>
                  </a:lnTo>
                  <a:cubicBezTo>
                    <a:pt x="2652" y="2984"/>
                    <a:pt x="2666" y="2941"/>
                    <a:pt x="2666" y="2884"/>
                  </a:cubicBezTo>
                  <a:close/>
                  <a:moveTo>
                    <a:pt x="1290" y="3013"/>
                  </a:moveTo>
                  <a:cubicBezTo>
                    <a:pt x="1290" y="3041"/>
                    <a:pt x="1290" y="3070"/>
                    <a:pt x="1305" y="3099"/>
                  </a:cubicBezTo>
                  <a:lnTo>
                    <a:pt x="1204" y="3142"/>
                  </a:lnTo>
                  <a:cubicBezTo>
                    <a:pt x="1147" y="3170"/>
                    <a:pt x="1090" y="3199"/>
                    <a:pt x="1047" y="3228"/>
                  </a:cubicBezTo>
                  <a:cubicBezTo>
                    <a:pt x="989" y="3256"/>
                    <a:pt x="932" y="3285"/>
                    <a:pt x="875" y="3299"/>
                  </a:cubicBezTo>
                  <a:cubicBezTo>
                    <a:pt x="860" y="3314"/>
                    <a:pt x="832" y="3328"/>
                    <a:pt x="803" y="3342"/>
                  </a:cubicBezTo>
                  <a:cubicBezTo>
                    <a:pt x="681" y="3409"/>
                    <a:pt x="465" y="3518"/>
                    <a:pt x="334" y="3518"/>
                  </a:cubicBezTo>
                  <a:cubicBezTo>
                    <a:pt x="295" y="3518"/>
                    <a:pt x="264" y="3508"/>
                    <a:pt x="244" y="3486"/>
                  </a:cubicBezTo>
                  <a:cubicBezTo>
                    <a:pt x="215" y="3471"/>
                    <a:pt x="201" y="3428"/>
                    <a:pt x="215" y="3400"/>
                  </a:cubicBezTo>
                  <a:cubicBezTo>
                    <a:pt x="244" y="3342"/>
                    <a:pt x="344" y="3314"/>
                    <a:pt x="430" y="3285"/>
                  </a:cubicBezTo>
                  <a:cubicBezTo>
                    <a:pt x="473" y="3285"/>
                    <a:pt x="502" y="3271"/>
                    <a:pt x="531" y="3256"/>
                  </a:cubicBezTo>
                  <a:cubicBezTo>
                    <a:pt x="717" y="3185"/>
                    <a:pt x="889" y="3127"/>
                    <a:pt x="1047" y="3084"/>
                  </a:cubicBezTo>
                  <a:cubicBezTo>
                    <a:pt x="1075" y="3084"/>
                    <a:pt x="1104" y="3070"/>
                    <a:pt x="1133" y="3056"/>
                  </a:cubicBezTo>
                  <a:cubicBezTo>
                    <a:pt x="1176" y="3041"/>
                    <a:pt x="1233" y="3027"/>
                    <a:pt x="1290" y="3013"/>
                  </a:cubicBezTo>
                  <a:close/>
                  <a:moveTo>
                    <a:pt x="2623" y="3070"/>
                  </a:moveTo>
                  <a:lnTo>
                    <a:pt x="2695" y="3127"/>
                  </a:lnTo>
                  <a:cubicBezTo>
                    <a:pt x="2838" y="3271"/>
                    <a:pt x="2967" y="3414"/>
                    <a:pt x="3096" y="3543"/>
                  </a:cubicBezTo>
                  <a:cubicBezTo>
                    <a:pt x="3154" y="3600"/>
                    <a:pt x="3225" y="3658"/>
                    <a:pt x="3283" y="3715"/>
                  </a:cubicBezTo>
                  <a:cubicBezTo>
                    <a:pt x="3426" y="3815"/>
                    <a:pt x="3555" y="3959"/>
                    <a:pt x="3655" y="4116"/>
                  </a:cubicBezTo>
                  <a:cubicBezTo>
                    <a:pt x="3655" y="4130"/>
                    <a:pt x="3627" y="4159"/>
                    <a:pt x="3612" y="4159"/>
                  </a:cubicBezTo>
                  <a:cubicBezTo>
                    <a:pt x="3604" y="4160"/>
                    <a:pt x="3597" y="4160"/>
                    <a:pt x="3589" y="4160"/>
                  </a:cubicBezTo>
                  <a:cubicBezTo>
                    <a:pt x="3387" y="4160"/>
                    <a:pt x="3249" y="3981"/>
                    <a:pt x="3125" y="3815"/>
                  </a:cubicBezTo>
                  <a:cubicBezTo>
                    <a:pt x="3096" y="3787"/>
                    <a:pt x="3068" y="3758"/>
                    <a:pt x="3039" y="3729"/>
                  </a:cubicBezTo>
                  <a:cubicBezTo>
                    <a:pt x="2910" y="3572"/>
                    <a:pt x="2781" y="3414"/>
                    <a:pt x="2652" y="3256"/>
                  </a:cubicBezTo>
                  <a:lnTo>
                    <a:pt x="2580" y="3170"/>
                  </a:lnTo>
                  <a:cubicBezTo>
                    <a:pt x="2595" y="3142"/>
                    <a:pt x="2609" y="3099"/>
                    <a:pt x="2623" y="3070"/>
                  </a:cubicBezTo>
                  <a:close/>
                  <a:moveTo>
                    <a:pt x="1419" y="3314"/>
                  </a:moveTo>
                  <a:cubicBezTo>
                    <a:pt x="1434" y="3328"/>
                    <a:pt x="1462" y="3342"/>
                    <a:pt x="1477" y="3371"/>
                  </a:cubicBezTo>
                  <a:cubicBezTo>
                    <a:pt x="1419" y="3543"/>
                    <a:pt x="1362" y="3729"/>
                    <a:pt x="1290" y="3916"/>
                  </a:cubicBezTo>
                  <a:cubicBezTo>
                    <a:pt x="1290" y="3944"/>
                    <a:pt x="1276" y="3973"/>
                    <a:pt x="1262" y="4002"/>
                  </a:cubicBezTo>
                  <a:cubicBezTo>
                    <a:pt x="1233" y="4159"/>
                    <a:pt x="1161" y="4302"/>
                    <a:pt x="1075" y="4431"/>
                  </a:cubicBezTo>
                  <a:cubicBezTo>
                    <a:pt x="1061" y="4446"/>
                    <a:pt x="1040" y="4453"/>
                    <a:pt x="1018" y="4453"/>
                  </a:cubicBezTo>
                  <a:cubicBezTo>
                    <a:pt x="997" y="4453"/>
                    <a:pt x="975" y="4446"/>
                    <a:pt x="961" y="4431"/>
                  </a:cubicBezTo>
                  <a:cubicBezTo>
                    <a:pt x="932" y="4403"/>
                    <a:pt x="932" y="4360"/>
                    <a:pt x="946" y="4331"/>
                  </a:cubicBezTo>
                  <a:cubicBezTo>
                    <a:pt x="1104" y="4145"/>
                    <a:pt x="1204" y="3916"/>
                    <a:pt x="1276" y="3686"/>
                  </a:cubicBezTo>
                  <a:cubicBezTo>
                    <a:pt x="1305" y="3557"/>
                    <a:pt x="1362" y="3428"/>
                    <a:pt x="1419" y="3314"/>
                  </a:cubicBezTo>
                  <a:close/>
                  <a:moveTo>
                    <a:pt x="1319" y="3142"/>
                  </a:moveTo>
                  <a:cubicBezTo>
                    <a:pt x="1333" y="3170"/>
                    <a:pt x="1348" y="3213"/>
                    <a:pt x="1376" y="3242"/>
                  </a:cubicBezTo>
                  <a:lnTo>
                    <a:pt x="1362" y="3256"/>
                  </a:lnTo>
                  <a:cubicBezTo>
                    <a:pt x="1305" y="3314"/>
                    <a:pt x="1247" y="3371"/>
                    <a:pt x="1190" y="3428"/>
                  </a:cubicBezTo>
                  <a:cubicBezTo>
                    <a:pt x="1161" y="3486"/>
                    <a:pt x="1118" y="3529"/>
                    <a:pt x="1090" y="3572"/>
                  </a:cubicBezTo>
                  <a:cubicBezTo>
                    <a:pt x="1018" y="3672"/>
                    <a:pt x="946" y="3758"/>
                    <a:pt x="875" y="3830"/>
                  </a:cubicBezTo>
                  <a:lnTo>
                    <a:pt x="846" y="3873"/>
                  </a:lnTo>
                  <a:cubicBezTo>
                    <a:pt x="717" y="4016"/>
                    <a:pt x="574" y="4159"/>
                    <a:pt x="430" y="4274"/>
                  </a:cubicBezTo>
                  <a:cubicBezTo>
                    <a:pt x="330" y="4360"/>
                    <a:pt x="230" y="4431"/>
                    <a:pt x="115" y="4489"/>
                  </a:cubicBezTo>
                  <a:cubicBezTo>
                    <a:pt x="101" y="4489"/>
                    <a:pt x="86" y="4489"/>
                    <a:pt x="86" y="4474"/>
                  </a:cubicBezTo>
                  <a:cubicBezTo>
                    <a:pt x="72" y="4460"/>
                    <a:pt x="72" y="4446"/>
                    <a:pt x="72" y="4431"/>
                  </a:cubicBezTo>
                  <a:cubicBezTo>
                    <a:pt x="158" y="4302"/>
                    <a:pt x="273" y="4173"/>
                    <a:pt x="402" y="4073"/>
                  </a:cubicBezTo>
                  <a:cubicBezTo>
                    <a:pt x="445" y="4044"/>
                    <a:pt x="473" y="4016"/>
                    <a:pt x="516" y="3973"/>
                  </a:cubicBezTo>
                  <a:cubicBezTo>
                    <a:pt x="688" y="3815"/>
                    <a:pt x="846" y="3643"/>
                    <a:pt x="961" y="3514"/>
                  </a:cubicBezTo>
                  <a:cubicBezTo>
                    <a:pt x="989" y="3486"/>
                    <a:pt x="1018" y="3457"/>
                    <a:pt x="1047" y="3428"/>
                  </a:cubicBezTo>
                  <a:cubicBezTo>
                    <a:pt x="1104" y="3342"/>
                    <a:pt x="1176" y="3271"/>
                    <a:pt x="1247" y="3199"/>
                  </a:cubicBezTo>
                  <a:lnTo>
                    <a:pt x="1319" y="3142"/>
                  </a:lnTo>
                  <a:close/>
                  <a:moveTo>
                    <a:pt x="1931" y="0"/>
                  </a:moveTo>
                  <a:cubicBezTo>
                    <a:pt x="1857" y="0"/>
                    <a:pt x="1788" y="42"/>
                    <a:pt x="1763" y="117"/>
                  </a:cubicBezTo>
                  <a:cubicBezTo>
                    <a:pt x="1677" y="719"/>
                    <a:pt x="1677" y="1336"/>
                    <a:pt x="1763" y="1938"/>
                  </a:cubicBezTo>
                  <a:cubicBezTo>
                    <a:pt x="1763" y="2009"/>
                    <a:pt x="1763" y="2067"/>
                    <a:pt x="1778" y="2124"/>
                  </a:cubicBezTo>
                  <a:cubicBezTo>
                    <a:pt x="1749" y="2095"/>
                    <a:pt x="1720" y="2067"/>
                    <a:pt x="1692" y="2038"/>
                  </a:cubicBezTo>
                  <a:cubicBezTo>
                    <a:pt x="1649" y="1981"/>
                    <a:pt x="1606" y="1938"/>
                    <a:pt x="1577" y="1895"/>
                  </a:cubicBezTo>
                  <a:cubicBezTo>
                    <a:pt x="1534" y="1823"/>
                    <a:pt x="1491" y="1751"/>
                    <a:pt x="1448" y="1680"/>
                  </a:cubicBezTo>
                  <a:cubicBezTo>
                    <a:pt x="1405" y="1522"/>
                    <a:pt x="1305" y="1393"/>
                    <a:pt x="1176" y="1307"/>
                  </a:cubicBezTo>
                  <a:cubicBezTo>
                    <a:pt x="1163" y="1303"/>
                    <a:pt x="1150" y="1301"/>
                    <a:pt x="1138" y="1301"/>
                  </a:cubicBezTo>
                  <a:cubicBezTo>
                    <a:pt x="1109" y="1301"/>
                    <a:pt x="1081" y="1311"/>
                    <a:pt x="1061" y="1321"/>
                  </a:cubicBezTo>
                  <a:cubicBezTo>
                    <a:pt x="1032" y="1350"/>
                    <a:pt x="1018" y="1393"/>
                    <a:pt x="1032" y="1436"/>
                  </a:cubicBezTo>
                  <a:cubicBezTo>
                    <a:pt x="1090" y="1637"/>
                    <a:pt x="1219" y="1823"/>
                    <a:pt x="1362" y="1981"/>
                  </a:cubicBezTo>
                  <a:lnTo>
                    <a:pt x="1434" y="2067"/>
                  </a:lnTo>
                  <a:cubicBezTo>
                    <a:pt x="1505" y="2153"/>
                    <a:pt x="1577" y="2239"/>
                    <a:pt x="1663" y="2325"/>
                  </a:cubicBezTo>
                  <a:cubicBezTo>
                    <a:pt x="1577" y="2368"/>
                    <a:pt x="1491" y="2425"/>
                    <a:pt x="1419" y="2497"/>
                  </a:cubicBezTo>
                  <a:cubicBezTo>
                    <a:pt x="1391" y="2511"/>
                    <a:pt x="1391" y="2525"/>
                    <a:pt x="1405" y="2554"/>
                  </a:cubicBezTo>
                  <a:cubicBezTo>
                    <a:pt x="1333" y="2669"/>
                    <a:pt x="1290" y="2798"/>
                    <a:pt x="1276" y="2941"/>
                  </a:cubicBezTo>
                  <a:cubicBezTo>
                    <a:pt x="1219" y="2955"/>
                    <a:pt x="1161" y="2970"/>
                    <a:pt x="1104" y="2998"/>
                  </a:cubicBezTo>
                  <a:cubicBezTo>
                    <a:pt x="1075" y="2998"/>
                    <a:pt x="1047" y="3013"/>
                    <a:pt x="1032" y="3013"/>
                  </a:cubicBezTo>
                  <a:cubicBezTo>
                    <a:pt x="875" y="3070"/>
                    <a:pt x="703" y="3127"/>
                    <a:pt x="502" y="3199"/>
                  </a:cubicBezTo>
                  <a:cubicBezTo>
                    <a:pt x="473" y="3199"/>
                    <a:pt x="445" y="3213"/>
                    <a:pt x="416" y="3213"/>
                  </a:cubicBezTo>
                  <a:cubicBezTo>
                    <a:pt x="344" y="3228"/>
                    <a:pt x="273" y="3256"/>
                    <a:pt x="201" y="3314"/>
                  </a:cubicBezTo>
                  <a:cubicBezTo>
                    <a:pt x="187" y="3328"/>
                    <a:pt x="172" y="3342"/>
                    <a:pt x="158" y="3371"/>
                  </a:cubicBezTo>
                  <a:cubicBezTo>
                    <a:pt x="129" y="3428"/>
                    <a:pt x="144" y="3500"/>
                    <a:pt x="187" y="3543"/>
                  </a:cubicBezTo>
                  <a:cubicBezTo>
                    <a:pt x="220" y="3576"/>
                    <a:pt x="266" y="3589"/>
                    <a:pt x="320" y="3589"/>
                  </a:cubicBezTo>
                  <a:cubicBezTo>
                    <a:pt x="475" y="3589"/>
                    <a:pt x="693" y="3478"/>
                    <a:pt x="832" y="3414"/>
                  </a:cubicBezTo>
                  <a:cubicBezTo>
                    <a:pt x="860" y="3385"/>
                    <a:pt x="889" y="3371"/>
                    <a:pt x="903" y="3371"/>
                  </a:cubicBezTo>
                  <a:cubicBezTo>
                    <a:pt x="961" y="3342"/>
                    <a:pt x="1004" y="3328"/>
                    <a:pt x="1061" y="3299"/>
                  </a:cubicBezTo>
                  <a:lnTo>
                    <a:pt x="1061" y="3299"/>
                  </a:lnTo>
                  <a:cubicBezTo>
                    <a:pt x="1032" y="3328"/>
                    <a:pt x="1004" y="3357"/>
                    <a:pt x="989" y="3385"/>
                  </a:cubicBezTo>
                  <a:cubicBezTo>
                    <a:pt x="961" y="3414"/>
                    <a:pt x="932" y="3443"/>
                    <a:pt x="918" y="3471"/>
                  </a:cubicBezTo>
                  <a:cubicBezTo>
                    <a:pt x="803" y="3600"/>
                    <a:pt x="645" y="3758"/>
                    <a:pt x="473" y="3916"/>
                  </a:cubicBezTo>
                  <a:cubicBezTo>
                    <a:pt x="430" y="3959"/>
                    <a:pt x="387" y="3987"/>
                    <a:pt x="359" y="4030"/>
                  </a:cubicBezTo>
                  <a:cubicBezTo>
                    <a:pt x="215" y="4130"/>
                    <a:pt x="101" y="4259"/>
                    <a:pt x="15" y="4403"/>
                  </a:cubicBezTo>
                  <a:cubicBezTo>
                    <a:pt x="0" y="4446"/>
                    <a:pt x="0" y="4489"/>
                    <a:pt x="29" y="4517"/>
                  </a:cubicBezTo>
                  <a:cubicBezTo>
                    <a:pt x="47" y="4545"/>
                    <a:pt x="71" y="4555"/>
                    <a:pt x="97" y="4555"/>
                  </a:cubicBezTo>
                  <a:cubicBezTo>
                    <a:pt x="112" y="4555"/>
                    <a:pt x="128" y="4551"/>
                    <a:pt x="144" y="4546"/>
                  </a:cubicBezTo>
                  <a:cubicBezTo>
                    <a:pt x="258" y="4489"/>
                    <a:pt x="373" y="4417"/>
                    <a:pt x="473" y="4331"/>
                  </a:cubicBezTo>
                  <a:cubicBezTo>
                    <a:pt x="631" y="4202"/>
                    <a:pt x="760" y="4073"/>
                    <a:pt x="889" y="3930"/>
                  </a:cubicBezTo>
                  <a:lnTo>
                    <a:pt x="932" y="3887"/>
                  </a:lnTo>
                  <a:cubicBezTo>
                    <a:pt x="1004" y="3801"/>
                    <a:pt x="1075" y="3715"/>
                    <a:pt x="1147" y="3615"/>
                  </a:cubicBezTo>
                  <a:cubicBezTo>
                    <a:pt x="1176" y="3572"/>
                    <a:pt x="1219" y="3529"/>
                    <a:pt x="1247" y="3471"/>
                  </a:cubicBezTo>
                  <a:cubicBezTo>
                    <a:pt x="1262" y="3457"/>
                    <a:pt x="1276" y="3443"/>
                    <a:pt x="1290" y="3443"/>
                  </a:cubicBezTo>
                  <a:cubicBezTo>
                    <a:pt x="1262" y="3514"/>
                    <a:pt x="1233" y="3586"/>
                    <a:pt x="1204" y="3672"/>
                  </a:cubicBezTo>
                  <a:cubicBezTo>
                    <a:pt x="1147" y="3887"/>
                    <a:pt x="1047" y="4102"/>
                    <a:pt x="903" y="4288"/>
                  </a:cubicBezTo>
                  <a:cubicBezTo>
                    <a:pt x="846" y="4331"/>
                    <a:pt x="846" y="4417"/>
                    <a:pt x="903" y="4474"/>
                  </a:cubicBezTo>
                  <a:cubicBezTo>
                    <a:pt x="936" y="4507"/>
                    <a:pt x="977" y="4525"/>
                    <a:pt x="1017" y="4525"/>
                  </a:cubicBezTo>
                  <a:cubicBezTo>
                    <a:pt x="1048" y="4525"/>
                    <a:pt x="1079" y="4514"/>
                    <a:pt x="1104" y="4489"/>
                  </a:cubicBezTo>
                  <a:cubicBezTo>
                    <a:pt x="1104" y="4489"/>
                    <a:pt x="1118" y="4489"/>
                    <a:pt x="1118" y="4474"/>
                  </a:cubicBezTo>
                  <a:cubicBezTo>
                    <a:pt x="1219" y="4345"/>
                    <a:pt x="1290" y="4188"/>
                    <a:pt x="1333" y="4030"/>
                  </a:cubicBezTo>
                  <a:cubicBezTo>
                    <a:pt x="1348" y="4002"/>
                    <a:pt x="1348" y="3973"/>
                    <a:pt x="1362" y="3944"/>
                  </a:cubicBezTo>
                  <a:cubicBezTo>
                    <a:pt x="1419" y="3758"/>
                    <a:pt x="1477" y="3586"/>
                    <a:pt x="1534" y="3414"/>
                  </a:cubicBezTo>
                  <a:cubicBezTo>
                    <a:pt x="1661" y="3501"/>
                    <a:pt x="1807" y="3543"/>
                    <a:pt x="1952" y="3543"/>
                  </a:cubicBezTo>
                  <a:cubicBezTo>
                    <a:pt x="2166" y="3543"/>
                    <a:pt x="2378" y="3450"/>
                    <a:pt x="2523" y="3271"/>
                  </a:cubicBezTo>
                  <a:cubicBezTo>
                    <a:pt x="2523" y="3256"/>
                    <a:pt x="2537" y="3242"/>
                    <a:pt x="2537" y="3228"/>
                  </a:cubicBezTo>
                  <a:cubicBezTo>
                    <a:pt x="2566" y="3256"/>
                    <a:pt x="2580" y="3271"/>
                    <a:pt x="2595" y="3299"/>
                  </a:cubicBezTo>
                  <a:cubicBezTo>
                    <a:pt x="2724" y="3457"/>
                    <a:pt x="2853" y="3615"/>
                    <a:pt x="2982" y="3772"/>
                  </a:cubicBezTo>
                  <a:cubicBezTo>
                    <a:pt x="3010" y="3801"/>
                    <a:pt x="3039" y="3830"/>
                    <a:pt x="3068" y="3858"/>
                  </a:cubicBezTo>
                  <a:cubicBezTo>
                    <a:pt x="3206" y="4038"/>
                    <a:pt x="3358" y="4232"/>
                    <a:pt x="3588" y="4232"/>
                  </a:cubicBezTo>
                  <a:cubicBezTo>
                    <a:pt x="3596" y="4232"/>
                    <a:pt x="3604" y="4231"/>
                    <a:pt x="3612" y="4231"/>
                  </a:cubicBezTo>
                  <a:cubicBezTo>
                    <a:pt x="3641" y="4231"/>
                    <a:pt x="3670" y="4216"/>
                    <a:pt x="3684" y="4202"/>
                  </a:cubicBezTo>
                  <a:cubicBezTo>
                    <a:pt x="3713" y="4173"/>
                    <a:pt x="3727" y="4130"/>
                    <a:pt x="3713" y="4087"/>
                  </a:cubicBezTo>
                  <a:cubicBezTo>
                    <a:pt x="3612" y="3916"/>
                    <a:pt x="3483" y="3772"/>
                    <a:pt x="3326" y="3658"/>
                  </a:cubicBezTo>
                  <a:cubicBezTo>
                    <a:pt x="3268" y="3600"/>
                    <a:pt x="3197" y="3543"/>
                    <a:pt x="3139" y="3486"/>
                  </a:cubicBezTo>
                  <a:cubicBezTo>
                    <a:pt x="3068" y="3400"/>
                    <a:pt x="2967" y="3314"/>
                    <a:pt x="2881" y="3213"/>
                  </a:cubicBezTo>
                  <a:lnTo>
                    <a:pt x="2881" y="3213"/>
                  </a:lnTo>
                  <a:cubicBezTo>
                    <a:pt x="2939" y="3242"/>
                    <a:pt x="3010" y="3271"/>
                    <a:pt x="3068" y="3285"/>
                  </a:cubicBezTo>
                  <a:cubicBezTo>
                    <a:pt x="3139" y="3299"/>
                    <a:pt x="3211" y="3328"/>
                    <a:pt x="3297" y="3357"/>
                  </a:cubicBezTo>
                  <a:cubicBezTo>
                    <a:pt x="3599" y="3453"/>
                    <a:pt x="3932" y="3570"/>
                    <a:pt x="4218" y="3570"/>
                  </a:cubicBezTo>
                  <a:cubicBezTo>
                    <a:pt x="4271" y="3570"/>
                    <a:pt x="4322" y="3566"/>
                    <a:pt x="4372" y="3557"/>
                  </a:cubicBezTo>
                  <a:cubicBezTo>
                    <a:pt x="4444" y="3543"/>
                    <a:pt x="4487" y="3486"/>
                    <a:pt x="4487" y="3414"/>
                  </a:cubicBezTo>
                  <a:cubicBezTo>
                    <a:pt x="4501" y="3385"/>
                    <a:pt x="4472" y="3342"/>
                    <a:pt x="4444" y="3314"/>
                  </a:cubicBezTo>
                  <a:cubicBezTo>
                    <a:pt x="4229" y="3127"/>
                    <a:pt x="3899" y="3084"/>
                    <a:pt x="3598" y="3041"/>
                  </a:cubicBezTo>
                  <a:cubicBezTo>
                    <a:pt x="3526" y="3027"/>
                    <a:pt x="3455" y="3027"/>
                    <a:pt x="3397" y="3013"/>
                  </a:cubicBezTo>
                  <a:cubicBezTo>
                    <a:pt x="3197" y="2970"/>
                    <a:pt x="3010" y="2927"/>
                    <a:pt x="2824" y="2869"/>
                  </a:cubicBezTo>
                  <a:cubicBezTo>
                    <a:pt x="2924" y="2841"/>
                    <a:pt x="3010" y="2798"/>
                    <a:pt x="3096" y="2769"/>
                  </a:cubicBezTo>
                  <a:lnTo>
                    <a:pt x="3111" y="2755"/>
                  </a:lnTo>
                  <a:cubicBezTo>
                    <a:pt x="3240" y="2712"/>
                    <a:pt x="3369" y="2669"/>
                    <a:pt x="3498" y="2626"/>
                  </a:cubicBezTo>
                  <a:cubicBezTo>
                    <a:pt x="3569" y="2597"/>
                    <a:pt x="3641" y="2568"/>
                    <a:pt x="3713" y="2540"/>
                  </a:cubicBezTo>
                  <a:cubicBezTo>
                    <a:pt x="3770" y="2525"/>
                    <a:pt x="3813" y="2511"/>
                    <a:pt x="3870" y="2497"/>
                  </a:cubicBezTo>
                  <a:cubicBezTo>
                    <a:pt x="3956" y="2482"/>
                    <a:pt x="4042" y="2454"/>
                    <a:pt x="4128" y="2396"/>
                  </a:cubicBezTo>
                  <a:cubicBezTo>
                    <a:pt x="4157" y="2368"/>
                    <a:pt x="4186" y="2325"/>
                    <a:pt x="4214" y="2282"/>
                  </a:cubicBezTo>
                  <a:cubicBezTo>
                    <a:pt x="4229" y="2239"/>
                    <a:pt x="4229" y="2181"/>
                    <a:pt x="4200" y="2138"/>
                  </a:cubicBezTo>
                  <a:cubicBezTo>
                    <a:pt x="4171" y="2095"/>
                    <a:pt x="4114" y="2081"/>
                    <a:pt x="4071" y="2081"/>
                  </a:cubicBezTo>
                  <a:cubicBezTo>
                    <a:pt x="3813" y="2124"/>
                    <a:pt x="3555" y="2210"/>
                    <a:pt x="3311" y="2325"/>
                  </a:cubicBezTo>
                  <a:cubicBezTo>
                    <a:pt x="3254" y="2353"/>
                    <a:pt x="3197" y="2382"/>
                    <a:pt x="3139" y="2396"/>
                  </a:cubicBezTo>
                  <a:cubicBezTo>
                    <a:pt x="3082" y="2425"/>
                    <a:pt x="3010" y="2468"/>
                    <a:pt x="2939" y="2511"/>
                  </a:cubicBezTo>
                  <a:cubicBezTo>
                    <a:pt x="2838" y="2568"/>
                    <a:pt x="2738" y="2611"/>
                    <a:pt x="2638" y="2654"/>
                  </a:cubicBezTo>
                  <a:cubicBezTo>
                    <a:pt x="2595" y="2554"/>
                    <a:pt x="2552" y="2454"/>
                    <a:pt x="2480" y="2382"/>
                  </a:cubicBezTo>
                  <a:cubicBezTo>
                    <a:pt x="2377" y="2279"/>
                    <a:pt x="2239" y="2222"/>
                    <a:pt x="2087" y="2222"/>
                  </a:cubicBezTo>
                  <a:cubicBezTo>
                    <a:pt x="2070" y="2222"/>
                    <a:pt x="2053" y="2223"/>
                    <a:pt x="2036" y="2224"/>
                  </a:cubicBezTo>
                  <a:cubicBezTo>
                    <a:pt x="2107" y="2110"/>
                    <a:pt x="2193" y="1995"/>
                    <a:pt x="2279" y="1895"/>
                  </a:cubicBezTo>
                  <a:cubicBezTo>
                    <a:pt x="2308" y="1852"/>
                    <a:pt x="2337" y="1823"/>
                    <a:pt x="2365" y="1780"/>
                  </a:cubicBezTo>
                  <a:cubicBezTo>
                    <a:pt x="2580" y="1551"/>
                    <a:pt x="2724" y="1264"/>
                    <a:pt x="2810" y="963"/>
                  </a:cubicBezTo>
                  <a:cubicBezTo>
                    <a:pt x="2824" y="906"/>
                    <a:pt x="2795" y="848"/>
                    <a:pt x="2738" y="820"/>
                  </a:cubicBezTo>
                  <a:cubicBezTo>
                    <a:pt x="2716" y="805"/>
                    <a:pt x="2691" y="798"/>
                    <a:pt x="2666" y="798"/>
                  </a:cubicBezTo>
                  <a:cubicBezTo>
                    <a:pt x="2641" y="798"/>
                    <a:pt x="2616" y="805"/>
                    <a:pt x="2595" y="820"/>
                  </a:cubicBezTo>
                  <a:cubicBezTo>
                    <a:pt x="2423" y="992"/>
                    <a:pt x="2279" y="1192"/>
                    <a:pt x="2179" y="1422"/>
                  </a:cubicBezTo>
                  <a:cubicBezTo>
                    <a:pt x="2122" y="1522"/>
                    <a:pt x="2079" y="1608"/>
                    <a:pt x="2021" y="1680"/>
                  </a:cubicBezTo>
                  <a:cubicBezTo>
                    <a:pt x="2021" y="1637"/>
                    <a:pt x="2021" y="1594"/>
                    <a:pt x="2036" y="1536"/>
                  </a:cubicBezTo>
                  <a:cubicBezTo>
                    <a:pt x="2036" y="1393"/>
                    <a:pt x="2036" y="1235"/>
                    <a:pt x="2036" y="1092"/>
                  </a:cubicBezTo>
                  <a:cubicBezTo>
                    <a:pt x="2021" y="963"/>
                    <a:pt x="2036" y="848"/>
                    <a:pt x="2050" y="719"/>
                  </a:cubicBezTo>
                  <a:cubicBezTo>
                    <a:pt x="2064" y="519"/>
                    <a:pt x="2064" y="304"/>
                    <a:pt x="2036" y="103"/>
                  </a:cubicBezTo>
                  <a:cubicBezTo>
                    <a:pt x="2021" y="60"/>
                    <a:pt x="1993" y="17"/>
                    <a:pt x="1964" y="3"/>
                  </a:cubicBezTo>
                  <a:cubicBezTo>
                    <a:pt x="1953" y="1"/>
                    <a:pt x="1942" y="0"/>
                    <a:pt x="19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 flipH="1">
              <a:off x="2974091" y="714239"/>
              <a:ext cx="195731" cy="39013"/>
            </a:xfrm>
            <a:custGeom>
              <a:rect b="b" l="l" r="r" t="t"/>
              <a:pathLst>
                <a:path extrusionOk="0" h="1285" w="6447">
                  <a:moveTo>
                    <a:pt x="1178" y="208"/>
                  </a:moveTo>
                  <a:lnTo>
                    <a:pt x="1178" y="208"/>
                  </a:lnTo>
                  <a:cubicBezTo>
                    <a:pt x="1173" y="208"/>
                    <a:pt x="1169" y="209"/>
                    <a:pt x="1164" y="209"/>
                  </a:cubicBezTo>
                  <a:lnTo>
                    <a:pt x="1164" y="209"/>
                  </a:lnTo>
                  <a:cubicBezTo>
                    <a:pt x="1166" y="209"/>
                    <a:pt x="1169" y="210"/>
                    <a:pt x="1172" y="210"/>
                  </a:cubicBezTo>
                  <a:cubicBezTo>
                    <a:pt x="1174" y="209"/>
                    <a:pt x="1176" y="209"/>
                    <a:pt x="1178" y="208"/>
                  </a:cubicBezTo>
                  <a:close/>
                  <a:moveTo>
                    <a:pt x="1315" y="66"/>
                  </a:moveTo>
                  <a:lnTo>
                    <a:pt x="1315" y="66"/>
                  </a:lnTo>
                  <a:cubicBezTo>
                    <a:pt x="885" y="109"/>
                    <a:pt x="455" y="195"/>
                    <a:pt x="40" y="296"/>
                  </a:cubicBezTo>
                  <a:cubicBezTo>
                    <a:pt x="1" y="309"/>
                    <a:pt x="9" y="369"/>
                    <a:pt x="43" y="369"/>
                  </a:cubicBezTo>
                  <a:cubicBezTo>
                    <a:pt x="46" y="369"/>
                    <a:pt x="50" y="369"/>
                    <a:pt x="54" y="367"/>
                  </a:cubicBezTo>
                  <a:cubicBezTo>
                    <a:pt x="431" y="287"/>
                    <a:pt x="800" y="235"/>
                    <a:pt x="1164" y="209"/>
                  </a:cubicBezTo>
                  <a:lnTo>
                    <a:pt x="1164" y="209"/>
                  </a:lnTo>
                  <a:cubicBezTo>
                    <a:pt x="1127" y="202"/>
                    <a:pt x="1117" y="151"/>
                    <a:pt x="1158" y="138"/>
                  </a:cubicBezTo>
                  <a:cubicBezTo>
                    <a:pt x="1215" y="109"/>
                    <a:pt x="1258" y="81"/>
                    <a:pt x="1315" y="66"/>
                  </a:cubicBezTo>
                  <a:close/>
                  <a:moveTo>
                    <a:pt x="2367" y="1"/>
                  </a:moveTo>
                  <a:cubicBezTo>
                    <a:pt x="2160" y="1"/>
                    <a:pt x="1952" y="8"/>
                    <a:pt x="1745" y="23"/>
                  </a:cubicBezTo>
                  <a:cubicBezTo>
                    <a:pt x="1561" y="94"/>
                    <a:pt x="1376" y="151"/>
                    <a:pt x="1178" y="208"/>
                  </a:cubicBezTo>
                  <a:lnTo>
                    <a:pt x="1178" y="208"/>
                  </a:lnTo>
                  <a:cubicBezTo>
                    <a:pt x="1368" y="195"/>
                    <a:pt x="1557" y="188"/>
                    <a:pt x="1745" y="188"/>
                  </a:cubicBezTo>
                  <a:cubicBezTo>
                    <a:pt x="3359" y="188"/>
                    <a:pt x="4875" y="665"/>
                    <a:pt x="6446" y="1285"/>
                  </a:cubicBezTo>
                  <a:cubicBezTo>
                    <a:pt x="6375" y="1213"/>
                    <a:pt x="6317" y="1141"/>
                    <a:pt x="6260" y="1070"/>
                  </a:cubicBezTo>
                  <a:cubicBezTo>
                    <a:pt x="5102" y="335"/>
                    <a:pt x="3739" y="1"/>
                    <a:pt x="2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 flipH="1">
              <a:off x="2968995" y="746693"/>
              <a:ext cx="10778" cy="7954"/>
            </a:xfrm>
            <a:custGeom>
              <a:rect b="b" l="l" r="r" t="t"/>
              <a:pathLst>
                <a:path extrusionOk="0" h="262" w="355">
                  <a:moveTo>
                    <a:pt x="0" y="1"/>
                  </a:moveTo>
                  <a:lnTo>
                    <a:pt x="0" y="1"/>
                  </a:lnTo>
                  <a:cubicBezTo>
                    <a:pt x="57" y="72"/>
                    <a:pt x="115" y="144"/>
                    <a:pt x="186" y="216"/>
                  </a:cubicBezTo>
                  <a:cubicBezTo>
                    <a:pt x="229" y="230"/>
                    <a:pt x="272" y="244"/>
                    <a:pt x="315" y="259"/>
                  </a:cubicBezTo>
                  <a:cubicBezTo>
                    <a:pt x="319" y="261"/>
                    <a:pt x="323" y="261"/>
                    <a:pt x="326" y="261"/>
                  </a:cubicBezTo>
                  <a:cubicBezTo>
                    <a:pt x="347" y="261"/>
                    <a:pt x="354" y="228"/>
                    <a:pt x="330" y="216"/>
                  </a:cubicBezTo>
                  <a:cubicBezTo>
                    <a:pt x="229" y="144"/>
                    <a:pt x="115" y="72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 flipH="1">
              <a:off x="3059829" y="676199"/>
              <a:ext cx="70071" cy="40075"/>
            </a:xfrm>
            <a:custGeom>
              <a:rect b="b" l="l" r="r" t="t"/>
              <a:pathLst>
                <a:path extrusionOk="0" h="1320" w="2308">
                  <a:moveTo>
                    <a:pt x="2193" y="1"/>
                  </a:moveTo>
                  <a:cubicBezTo>
                    <a:pt x="1520" y="531"/>
                    <a:pt x="789" y="975"/>
                    <a:pt x="0" y="1319"/>
                  </a:cubicBezTo>
                  <a:cubicBezTo>
                    <a:pt x="144" y="1291"/>
                    <a:pt x="287" y="1276"/>
                    <a:pt x="430" y="1276"/>
                  </a:cubicBezTo>
                  <a:cubicBezTo>
                    <a:pt x="1104" y="1018"/>
                    <a:pt x="1735" y="674"/>
                    <a:pt x="2308" y="230"/>
                  </a:cubicBezTo>
                  <a:cubicBezTo>
                    <a:pt x="2294" y="201"/>
                    <a:pt x="2279" y="158"/>
                    <a:pt x="2251" y="130"/>
                  </a:cubicBezTo>
                  <a:lnTo>
                    <a:pt x="2236" y="130"/>
                  </a:lnTo>
                  <a:cubicBezTo>
                    <a:pt x="2208" y="115"/>
                    <a:pt x="2193" y="72"/>
                    <a:pt x="2222" y="58"/>
                  </a:cubicBezTo>
                  <a:cubicBezTo>
                    <a:pt x="2208" y="29"/>
                    <a:pt x="2193" y="15"/>
                    <a:pt x="21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 flipH="1">
              <a:off x="3057220" y="680115"/>
              <a:ext cx="3491" cy="3097"/>
            </a:xfrm>
            <a:custGeom>
              <a:rect b="b" l="l" r="r" t="t"/>
              <a:pathLst>
                <a:path extrusionOk="0" h="102" w="115">
                  <a:moveTo>
                    <a:pt x="0" y="1"/>
                  </a:moveTo>
                  <a:cubicBezTo>
                    <a:pt x="0" y="44"/>
                    <a:pt x="15" y="72"/>
                    <a:pt x="29" y="101"/>
                  </a:cubicBezTo>
                  <a:cubicBezTo>
                    <a:pt x="58" y="87"/>
                    <a:pt x="86" y="72"/>
                    <a:pt x="115" y="44"/>
                  </a:cubicBezTo>
                  <a:cubicBezTo>
                    <a:pt x="72" y="29"/>
                    <a:pt x="29" y="1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 flipH="1">
              <a:off x="2980439" y="590645"/>
              <a:ext cx="82458" cy="88651"/>
            </a:xfrm>
            <a:custGeom>
              <a:rect b="b" l="l" r="r" t="t"/>
              <a:pathLst>
                <a:path extrusionOk="0" h="2920" w="2716">
                  <a:moveTo>
                    <a:pt x="2640" y="0"/>
                  </a:moveTo>
                  <a:cubicBezTo>
                    <a:pt x="2624" y="0"/>
                    <a:pt x="2607" y="7"/>
                    <a:pt x="2595" y="24"/>
                  </a:cubicBezTo>
                  <a:cubicBezTo>
                    <a:pt x="1849" y="1056"/>
                    <a:pt x="975" y="1987"/>
                    <a:pt x="1" y="2790"/>
                  </a:cubicBezTo>
                  <a:cubicBezTo>
                    <a:pt x="15" y="2819"/>
                    <a:pt x="15" y="2847"/>
                    <a:pt x="29" y="2862"/>
                  </a:cubicBezTo>
                  <a:lnTo>
                    <a:pt x="44" y="2862"/>
                  </a:lnTo>
                  <a:cubicBezTo>
                    <a:pt x="115" y="2890"/>
                    <a:pt x="201" y="2905"/>
                    <a:pt x="273" y="2919"/>
                  </a:cubicBezTo>
                  <a:cubicBezTo>
                    <a:pt x="1233" y="2131"/>
                    <a:pt x="2064" y="1170"/>
                    <a:pt x="2695" y="81"/>
                  </a:cubicBezTo>
                  <a:cubicBezTo>
                    <a:pt x="2715" y="41"/>
                    <a:pt x="2678" y="0"/>
                    <a:pt x="26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 flipH="1">
              <a:off x="3060681" y="677504"/>
              <a:ext cx="1791" cy="2641"/>
            </a:xfrm>
            <a:custGeom>
              <a:rect b="b" l="l" r="r" t="t"/>
              <a:pathLst>
                <a:path extrusionOk="0" h="87" w="59">
                  <a:moveTo>
                    <a:pt x="15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9"/>
                    <a:pt x="15" y="58"/>
                    <a:pt x="30" y="87"/>
                  </a:cubicBezTo>
                  <a:lnTo>
                    <a:pt x="58" y="87"/>
                  </a:lnTo>
                  <a:cubicBezTo>
                    <a:pt x="44" y="58"/>
                    <a:pt x="30" y="29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 flipH="1">
              <a:off x="3059830" y="680115"/>
              <a:ext cx="1761" cy="3097"/>
            </a:xfrm>
            <a:custGeom>
              <a:rect b="b" l="l" r="r" t="t"/>
              <a:pathLst>
                <a:path extrusionOk="0" h="102" w="58">
                  <a:moveTo>
                    <a:pt x="1" y="1"/>
                  </a:moveTo>
                  <a:cubicBezTo>
                    <a:pt x="29" y="29"/>
                    <a:pt x="29" y="72"/>
                    <a:pt x="58" y="101"/>
                  </a:cubicBezTo>
                  <a:cubicBezTo>
                    <a:pt x="44" y="72"/>
                    <a:pt x="29" y="44"/>
                    <a:pt x="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 flipH="1">
              <a:off x="3061561" y="677959"/>
              <a:ext cx="1761" cy="2186"/>
            </a:xfrm>
            <a:custGeom>
              <a:rect b="b" l="l" r="r" t="t"/>
              <a:pathLst>
                <a:path extrusionOk="0" h="72" w="58">
                  <a:moveTo>
                    <a:pt x="29" y="0"/>
                  </a:moveTo>
                  <a:lnTo>
                    <a:pt x="29" y="0"/>
                  </a:lnTo>
                  <a:cubicBezTo>
                    <a:pt x="0" y="14"/>
                    <a:pt x="15" y="57"/>
                    <a:pt x="43" y="72"/>
                  </a:cubicBezTo>
                  <a:lnTo>
                    <a:pt x="58" y="72"/>
                  </a:lnTo>
                  <a:cubicBezTo>
                    <a:pt x="43" y="43"/>
                    <a:pt x="29" y="14"/>
                    <a:pt x="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 flipH="1">
              <a:off x="3054609" y="677504"/>
              <a:ext cx="7408" cy="3947"/>
            </a:xfrm>
            <a:custGeom>
              <a:rect b="b" l="l" r="r" t="t"/>
              <a:pathLst>
                <a:path extrusionOk="0" h="130" w="244">
                  <a:moveTo>
                    <a:pt x="0" y="1"/>
                  </a:moveTo>
                  <a:cubicBezTo>
                    <a:pt x="15" y="29"/>
                    <a:pt x="29" y="58"/>
                    <a:pt x="43" y="87"/>
                  </a:cubicBezTo>
                  <a:cubicBezTo>
                    <a:pt x="72" y="101"/>
                    <a:pt x="115" y="115"/>
                    <a:pt x="158" y="130"/>
                  </a:cubicBezTo>
                  <a:cubicBezTo>
                    <a:pt x="187" y="115"/>
                    <a:pt x="215" y="87"/>
                    <a:pt x="244" y="58"/>
                  </a:cubicBezTo>
                  <a:cubicBezTo>
                    <a:pt x="172" y="44"/>
                    <a:pt x="86" y="29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2"/>
            <p:cNvSpPr/>
            <p:nvPr/>
          </p:nvSpPr>
          <p:spPr>
            <a:xfrm flipH="1">
              <a:off x="3061986" y="675348"/>
              <a:ext cx="1336" cy="2641"/>
            </a:xfrm>
            <a:custGeom>
              <a:rect b="b" l="l" r="r" t="t"/>
              <a:pathLst>
                <a:path extrusionOk="0" h="87" w="44">
                  <a:moveTo>
                    <a:pt x="15" y="0"/>
                  </a:moveTo>
                  <a:lnTo>
                    <a:pt x="0" y="29"/>
                  </a:lnTo>
                  <a:cubicBezTo>
                    <a:pt x="0" y="43"/>
                    <a:pt x="15" y="57"/>
                    <a:pt x="29" y="86"/>
                  </a:cubicBezTo>
                  <a:cubicBezTo>
                    <a:pt x="29" y="72"/>
                    <a:pt x="29" y="72"/>
                    <a:pt x="43" y="72"/>
                  </a:cubicBezTo>
                  <a:cubicBezTo>
                    <a:pt x="29" y="57"/>
                    <a:pt x="29" y="29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 flipH="1">
              <a:off x="3116815" y="714937"/>
              <a:ext cx="19188" cy="5677"/>
            </a:xfrm>
            <a:custGeom>
              <a:rect b="b" l="l" r="r" t="t"/>
              <a:pathLst>
                <a:path extrusionOk="0" h="187" w="632">
                  <a:moveTo>
                    <a:pt x="631" y="0"/>
                  </a:moveTo>
                  <a:lnTo>
                    <a:pt x="631" y="0"/>
                  </a:lnTo>
                  <a:cubicBezTo>
                    <a:pt x="488" y="15"/>
                    <a:pt x="345" y="15"/>
                    <a:pt x="201" y="43"/>
                  </a:cubicBezTo>
                  <a:cubicBezTo>
                    <a:pt x="144" y="58"/>
                    <a:pt x="101" y="86"/>
                    <a:pt x="44" y="115"/>
                  </a:cubicBezTo>
                  <a:cubicBezTo>
                    <a:pt x="1" y="129"/>
                    <a:pt x="15" y="187"/>
                    <a:pt x="58" y="187"/>
                  </a:cubicBezTo>
                  <a:cubicBezTo>
                    <a:pt x="259" y="129"/>
                    <a:pt x="445" y="72"/>
                    <a:pt x="6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 flipH="1">
              <a:off x="494285" y="0"/>
              <a:ext cx="59232" cy="146700"/>
            </a:xfrm>
            <a:custGeom>
              <a:rect b="b" l="l" r="r" t="t"/>
              <a:pathLst>
                <a:path extrusionOk="0" h="4832" w="1951">
                  <a:moveTo>
                    <a:pt x="1" y="1"/>
                  </a:moveTo>
                  <a:cubicBezTo>
                    <a:pt x="531" y="1649"/>
                    <a:pt x="1176" y="3269"/>
                    <a:pt x="1936" y="4831"/>
                  </a:cubicBezTo>
                  <a:cubicBezTo>
                    <a:pt x="1936" y="4817"/>
                    <a:pt x="1936" y="4817"/>
                    <a:pt x="1950" y="4802"/>
                  </a:cubicBezTo>
                  <a:cubicBezTo>
                    <a:pt x="1363" y="3340"/>
                    <a:pt x="660" y="1678"/>
                    <a:pt x="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2"/>
            <p:cNvSpPr/>
            <p:nvPr/>
          </p:nvSpPr>
          <p:spPr>
            <a:xfrm flipH="1">
              <a:off x="493224" y="145787"/>
              <a:ext cx="1548" cy="3400"/>
            </a:xfrm>
            <a:custGeom>
              <a:rect b="b" l="l" r="r" t="t"/>
              <a:pathLst>
                <a:path extrusionOk="0" h="112" w="51">
                  <a:moveTo>
                    <a:pt x="15" y="0"/>
                  </a:moveTo>
                  <a:cubicBezTo>
                    <a:pt x="1" y="15"/>
                    <a:pt x="1" y="15"/>
                    <a:pt x="1" y="29"/>
                  </a:cubicBezTo>
                  <a:cubicBezTo>
                    <a:pt x="1" y="58"/>
                    <a:pt x="15" y="86"/>
                    <a:pt x="29" y="101"/>
                  </a:cubicBezTo>
                  <a:cubicBezTo>
                    <a:pt x="29" y="108"/>
                    <a:pt x="37" y="111"/>
                    <a:pt x="42" y="111"/>
                  </a:cubicBezTo>
                  <a:cubicBezTo>
                    <a:pt x="47" y="111"/>
                    <a:pt x="51" y="108"/>
                    <a:pt x="44" y="101"/>
                  </a:cubicBezTo>
                  <a:cubicBezTo>
                    <a:pt x="44" y="72"/>
                    <a:pt x="29" y="29"/>
                    <a:pt x="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 flipH="1">
              <a:off x="2990642" y="476493"/>
              <a:ext cx="6558" cy="880"/>
            </a:xfrm>
            <a:custGeom>
              <a:rect b="b" l="l" r="r" t="t"/>
              <a:pathLst>
                <a:path extrusionOk="0" h="29" w="216">
                  <a:moveTo>
                    <a:pt x="201" y="0"/>
                  </a:moveTo>
                  <a:cubicBezTo>
                    <a:pt x="130" y="0"/>
                    <a:pt x="72" y="14"/>
                    <a:pt x="1" y="14"/>
                  </a:cubicBezTo>
                  <a:cubicBezTo>
                    <a:pt x="72" y="29"/>
                    <a:pt x="144" y="29"/>
                    <a:pt x="216" y="29"/>
                  </a:cubicBezTo>
                  <a:cubicBezTo>
                    <a:pt x="216" y="14"/>
                    <a:pt x="216" y="0"/>
                    <a:pt x="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 flipH="1">
              <a:off x="3000200" y="478224"/>
              <a:ext cx="216406" cy="140597"/>
            </a:xfrm>
            <a:custGeom>
              <a:rect b="b" l="l" r="r" t="t"/>
              <a:pathLst>
                <a:path extrusionOk="0" h="4631" w="7128">
                  <a:moveTo>
                    <a:pt x="6841" y="0"/>
                  </a:moveTo>
                  <a:cubicBezTo>
                    <a:pt x="3960" y="387"/>
                    <a:pt x="1810" y="2322"/>
                    <a:pt x="33" y="4573"/>
                  </a:cubicBezTo>
                  <a:cubicBezTo>
                    <a:pt x="1" y="4594"/>
                    <a:pt x="32" y="4631"/>
                    <a:pt x="62" y="4631"/>
                  </a:cubicBezTo>
                  <a:cubicBezTo>
                    <a:pt x="73" y="4631"/>
                    <a:pt x="83" y="4627"/>
                    <a:pt x="90" y="4616"/>
                  </a:cubicBezTo>
                  <a:cubicBezTo>
                    <a:pt x="2025" y="2451"/>
                    <a:pt x="4218" y="574"/>
                    <a:pt x="7127" y="43"/>
                  </a:cubicBezTo>
                  <a:cubicBezTo>
                    <a:pt x="7027" y="29"/>
                    <a:pt x="6927" y="15"/>
                    <a:pt x="6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 flipH="1">
              <a:off x="2990641" y="476918"/>
              <a:ext cx="18307" cy="2641"/>
            </a:xfrm>
            <a:custGeom>
              <a:rect b="b" l="l" r="r" t="t"/>
              <a:pathLst>
                <a:path extrusionOk="0" h="87" w="603">
                  <a:moveTo>
                    <a:pt x="388" y="0"/>
                  </a:moveTo>
                  <a:cubicBezTo>
                    <a:pt x="259" y="15"/>
                    <a:pt x="130" y="29"/>
                    <a:pt x="1" y="43"/>
                  </a:cubicBezTo>
                  <a:cubicBezTo>
                    <a:pt x="87" y="58"/>
                    <a:pt x="187" y="72"/>
                    <a:pt x="287" y="86"/>
                  </a:cubicBezTo>
                  <a:cubicBezTo>
                    <a:pt x="388" y="58"/>
                    <a:pt x="488" y="43"/>
                    <a:pt x="588" y="29"/>
                  </a:cubicBezTo>
                  <a:cubicBezTo>
                    <a:pt x="603" y="29"/>
                    <a:pt x="603" y="15"/>
                    <a:pt x="603" y="15"/>
                  </a:cubicBezTo>
                  <a:cubicBezTo>
                    <a:pt x="531" y="15"/>
                    <a:pt x="459" y="15"/>
                    <a:pt x="3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4507713" y="416563"/>
              <a:ext cx="605550" cy="387850"/>
            </a:xfrm>
            <a:custGeom>
              <a:rect b="b" l="l" r="r" t="t"/>
              <a:pathLst>
                <a:path extrusionOk="0" h="15514" w="24222">
                  <a:moveTo>
                    <a:pt x="14467" y="0"/>
                  </a:moveTo>
                  <a:cubicBezTo>
                    <a:pt x="14499" y="158"/>
                    <a:pt x="14531" y="317"/>
                    <a:pt x="14594" y="475"/>
                  </a:cubicBezTo>
                  <a:cubicBezTo>
                    <a:pt x="14657" y="570"/>
                    <a:pt x="14721" y="665"/>
                    <a:pt x="14816" y="760"/>
                  </a:cubicBezTo>
                  <a:cubicBezTo>
                    <a:pt x="14626" y="1203"/>
                    <a:pt x="14436" y="1678"/>
                    <a:pt x="14246" y="2122"/>
                  </a:cubicBezTo>
                  <a:cubicBezTo>
                    <a:pt x="11870" y="2565"/>
                    <a:pt x="9685" y="3864"/>
                    <a:pt x="7722" y="5194"/>
                  </a:cubicBezTo>
                  <a:cubicBezTo>
                    <a:pt x="5727" y="6555"/>
                    <a:pt x="3985" y="8202"/>
                    <a:pt x="2496" y="10071"/>
                  </a:cubicBezTo>
                  <a:cubicBezTo>
                    <a:pt x="2279" y="9684"/>
                    <a:pt x="1958" y="9525"/>
                    <a:pt x="1626" y="9525"/>
                  </a:cubicBezTo>
                  <a:cubicBezTo>
                    <a:pt x="844" y="9525"/>
                    <a:pt x="0" y="10407"/>
                    <a:pt x="311" y="11274"/>
                  </a:cubicBezTo>
                  <a:cubicBezTo>
                    <a:pt x="507" y="11862"/>
                    <a:pt x="1138" y="12136"/>
                    <a:pt x="1739" y="12136"/>
                  </a:cubicBezTo>
                  <a:cubicBezTo>
                    <a:pt x="2012" y="12136"/>
                    <a:pt x="2279" y="12080"/>
                    <a:pt x="2496" y="11971"/>
                  </a:cubicBezTo>
                  <a:cubicBezTo>
                    <a:pt x="3225" y="11591"/>
                    <a:pt x="2876" y="10831"/>
                    <a:pt x="2496" y="10261"/>
                  </a:cubicBezTo>
                  <a:cubicBezTo>
                    <a:pt x="5727" y="6840"/>
                    <a:pt x="9495" y="3389"/>
                    <a:pt x="14151" y="2280"/>
                  </a:cubicBezTo>
                  <a:lnTo>
                    <a:pt x="14151" y="2280"/>
                  </a:lnTo>
                  <a:cubicBezTo>
                    <a:pt x="13771" y="3199"/>
                    <a:pt x="13327" y="4085"/>
                    <a:pt x="12884" y="4972"/>
                  </a:cubicBezTo>
                  <a:cubicBezTo>
                    <a:pt x="10477" y="6302"/>
                    <a:pt x="8419" y="8107"/>
                    <a:pt x="6772" y="10261"/>
                  </a:cubicBezTo>
                  <a:cubicBezTo>
                    <a:pt x="6708" y="10229"/>
                    <a:pt x="6645" y="10197"/>
                    <a:pt x="6582" y="10134"/>
                  </a:cubicBezTo>
                  <a:cubicBezTo>
                    <a:pt x="6440" y="10067"/>
                    <a:pt x="6292" y="10036"/>
                    <a:pt x="6147" y="10036"/>
                  </a:cubicBezTo>
                  <a:cubicBezTo>
                    <a:pt x="5741" y="10036"/>
                    <a:pt x="5360" y="10284"/>
                    <a:pt x="5220" y="10704"/>
                  </a:cubicBezTo>
                  <a:cubicBezTo>
                    <a:pt x="5093" y="10957"/>
                    <a:pt x="5093" y="11274"/>
                    <a:pt x="5220" y="11559"/>
                  </a:cubicBezTo>
                  <a:cubicBezTo>
                    <a:pt x="5283" y="11686"/>
                    <a:pt x="5410" y="11812"/>
                    <a:pt x="5568" y="11908"/>
                  </a:cubicBezTo>
                  <a:cubicBezTo>
                    <a:pt x="5537" y="11908"/>
                    <a:pt x="5505" y="11908"/>
                    <a:pt x="5473" y="11939"/>
                  </a:cubicBezTo>
                  <a:cubicBezTo>
                    <a:pt x="5410" y="11939"/>
                    <a:pt x="5410" y="12066"/>
                    <a:pt x="5505" y="12066"/>
                  </a:cubicBezTo>
                  <a:cubicBezTo>
                    <a:pt x="5600" y="12066"/>
                    <a:pt x="5727" y="12034"/>
                    <a:pt x="5822" y="12034"/>
                  </a:cubicBezTo>
                  <a:cubicBezTo>
                    <a:pt x="5917" y="12066"/>
                    <a:pt x="6012" y="12098"/>
                    <a:pt x="6107" y="12098"/>
                  </a:cubicBezTo>
                  <a:cubicBezTo>
                    <a:pt x="6123" y="12103"/>
                    <a:pt x="6138" y="12106"/>
                    <a:pt x="6151" y="12106"/>
                  </a:cubicBezTo>
                  <a:cubicBezTo>
                    <a:pt x="6212" y="12106"/>
                    <a:pt x="6233" y="12049"/>
                    <a:pt x="6233" y="11971"/>
                  </a:cubicBezTo>
                  <a:cubicBezTo>
                    <a:pt x="6582" y="11971"/>
                    <a:pt x="6898" y="11781"/>
                    <a:pt x="7120" y="11527"/>
                  </a:cubicBezTo>
                  <a:cubicBezTo>
                    <a:pt x="7342" y="11116"/>
                    <a:pt x="7247" y="10641"/>
                    <a:pt x="6867" y="10356"/>
                  </a:cubicBezTo>
                  <a:cubicBezTo>
                    <a:pt x="8672" y="8487"/>
                    <a:pt x="10635" y="6777"/>
                    <a:pt x="12725" y="5257"/>
                  </a:cubicBezTo>
                  <a:lnTo>
                    <a:pt x="12725" y="5257"/>
                  </a:lnTo>
                  <a:cubicBezTo>
                    <a:pt x="11237" y="8139"/>
                    <a:pt x="9464" y="10831"/>
                    <a:pt x="7405" y="13364"/>
                  </a:cubicBezTo>
                  <a:cubicBezTo>
                    <a:pt x="7373" y="13333"/>
                    <a:pt x="7310" y="13333"/>
                    <a:pt x="7278" y="13333"/>
                  </a:cubicBezTo>
                  <a:cubicBezTo>
                    <a:pt x="7310" y="13301"/>
                    <a:pt x="7310" y="13206"/>
                    <a:pt x="7247" y="13206"/>
                  </a:cubicBezTo>
                  <a:cubicBezTo>
                    <a:pt x="7103" y="13138"/>
                    <a:pt x="6951" y="13106"/>
                    <a:pt x="6803" y="13106"/>
                  </a:cubicBezTo>
                  <a:cubicBezTo>
                    <a:pt x="6329" y="13106"/>
                    <a:pt x="5879" y="13428"/>
                    <a:pt x="5758" y="13934"/>
                  </a:cubicBezTo>
                  <a:cubicBezTo>
                    <a:pt x="5604" y="14584"/>
                    <a:pt x="6084" y="15234"/>
                    <a:pt x="6756" y="15234"/>
                  </a:cubicBezTo>
                  <a:cubicBezTo>
                    <a:pt x="6771" y="15234"/>
                    <a:pt x="6787" y="15233"/>
                    <a:pt x="6803" y="15233"/>
                  </a:cubicBezTo>
                  <a:cubicBezTo>
                    <a:pt x="7468" y="15233"/>
                    <a:pt x="8038" y="14758"/>
                    <a:pt x="8165" y="14093"/>
                  </a:cubicBezTo>
                  <a:cubicBezTo>
                    <a:pt x="8197" y="13618"/>
                    <a:pt x="7880" y="13428"/>
                    <a:pt x="7500" y="13364"/>
                  </a:cubicBezTo>
                  <a:cubicBezTo>
                    <a:pt x="9115" y="11591"/>
                    <a:pt x="10540" y="9659"/>
                    <a:pt x="11712" y="7569"/>
                  </a:cubicBezTo>
                  <a:cubicBezTo>
                    <a:pt x="12219" y="6682"/>
                    <a:pt x="12725" y="5827"/>
                    <a:pt x="13201" y="4972"/>
                  </a:cubicBezTo>
                  <a:cubicBezTo>
                    <a:pt x="13296" y="5384"/>
                    <a:pt x="13359" y="5795"/>
                    <a:pt x="13422" y="6239"/>
                  </a:cubicBezTo>
                  <a:cubicBezTo>
                    <a:pt x="13422" y="6555"/>
                    <a:pt x="13391" y="6904"/>
                    <a:pt x="13359" y="7221"/>
                  </a:cubicBezTo>
                  <a:cubicBezTo>
                    <a:pt x="13238" y="7188"/>
                    <a:pt x="13115" y="7172"/>
                    <a:pt x="12994" y="7172"/>
                  </a:cubicBezTo>
                  <a:cubicBezTo>
                    <a:pt x="12637" y="7172"/>
                    <a:pt x="12289" y="7309"/>
                    <a:pt x="12029" y="7569"/>
                  </a:cubicBezTo>
                  <a:cubicBezTo>
                    <a:pt x="11459" y="8202"/>
                    <a:pt x="12155" y="8867"/>
                    <a:pt x="12757" y="9026"/>
                  </a:cubicBezTo>
                  <a:lnTo>
                    <a:pt x="12852" y="9026"/>
                  </a:lnTo>
                  <a:cubicBezTo>
                    <a:pt x="13049" y="9091"/>
                    <a:pt x="13264" y="9149"/>
                    <a:pt x="13464" y="9149"/>
                  </a:cubicBezTo>
                  <a:cubicBezTo>
                    <a:pt x="13650" y="9149"/>
                    <a:pt x="13823" y="9099"/>
                    <a:pt x="13961" y="8962"/>
                  </a:cubicBezTo>
                  <a:cubicBezTo>
                    <a:pt x="14436" y="8487"/>
                    <a:pt x="14214" y="7791"/>
                    <a:pt x="13739" y="7411"/>
                  </a:cubicBezTo>
                  <a:cubicBezTo>
                    <a:pt x="13644" y="7347"/>
                    <a:pt x="13549" y="7284"/>
                    <a:pt x="13422" y="7252"/>
                  </a:cubicBezTo>
                  <a:cubicBezTo>
                    <a:pt x="13486" y="6935"/>
                    <a:pt x="13517" y="6587"/>
                    <a:pt x="13549" y="6207"/>
                  </a:cubicBezTo>
                  <a:cubicBezTo>
                    <a:pt x="13612" y="5732"/>
                    <a:pt x="13517" y="5257"/>
                    <a:pt x="13359" y="4814"/>
                  </a:cubicBezTo>
                  <a:cubicBezTo>
                    <a:pt x="13359" y="4782"/>
                    <a:pt x="13359" y="4750"/>
                    <a:pt x="13327" y="4750"/>
                  </a:cubicBezTo>
                  <a:lnTo>
                    <a:pt x="13327" y="4719"/>
                  </a:lnTo>
                  <a:cubicBezTo>
                    <a:pt x="13707" y="4022"/>
                    <a:pt x="14056" y="3294"/>
                    <a:pt x="14404" y="2565"/>
                  </a:cubicBezTo>
                  <a:cubicBezTo>
                    <a:pt x="14404" y="2565"/>
                    <a:pt x="14404" y="2597"/>
                    <a:pt x="14436" y="2597"/>
                  </a:cubicBezTo>
                  <a:cubicBezTo>
                    <a:pt x="14562" y="4624"/>
                    <a:pt x="15354" y="6650"/>
                    <a:pt x="15987" y="8582"/>
                  </a:cubicBezTo>
                  <a:cubicBezTo>
                    <a:pt x="16082" y="8804"/>
                    <a:pt x="16177" y="8994"/>
                    <a:pt x="16241" y="9216"/>
                  </a:cubicBezTo>
                  <a:cubicBezTo>
                    <a:pt x="16241" y="9247"/>
                    <a:pt x="16209" y="9247"/>
                    <a:pt x="16209" y="9279"/>
                  </a:cubicBezTo>
                  <a:cubicBezTo>
                    <a:pt x="15734" y="10641"/>
                    <a:pt x="15481" y="12034"/>
                    <a:pt x="15386" y="13459"/>
                  </a:cubicBezTo>
                  <a:cubicBezTo>
                    <a:pt x="15291" y="13428"/>
                    <a:pt x="15196" y="13412"/>
                    <a:pt x="15101" y="13412"/>
                  </a:cubicBezTo>
                  <a:cubicBezTo>
                    <a:pt x="15006" y="13412"/>
                    <a:pt x="14911" y="13428"/>
                    <a:pt x="14816" y="13459"/>
                  </a:cubicBezTo>
                  <a:cubicBezTo>
                    <a:pt x="14182" y="13649"/>
                    <a:pt x="14087" y="14346"/>
                    <a:pt x="14372" y="14853"/>
                  </a:cubicBezTo>
                  <a:cubicBezTo>
                    <a:pt x="14531" y="15201"/>
                    <a:pt x="14879" y="15423"/>
                    <a:pt x="15259" y="15454"/>
                  </a:cubicBezTo>
                  <a:cubicBezTo>
                    <a:pt x="15259" y="15476"/>
                    <a:pt x="15274" y="15513"/>
                    <a:pt x="15294" y="15513"/>
                  </a:cubicBezTo>
                  <a:cubicBezTo>
                    <a:pt x="15303" y="15513"/>
                    <a:pt x="15313" y="15506"/>
                    <a:pt x="15322" y="15486"/>
                  </a:cubicBezTo>
                  <a:cubicBezTo>
                    <a:pt x="15354" y="15486"/>
                    <a:pt x="15354" y="15486"/>
                    <a:pt x="15386" y="15454"/>
                  </a:cubicBezTo>
                  <a:cubicBezTo>
                    <a:pt x="15607" y="15454"/>
                    <a:pt x="15861" y="15359"/>
                    <a:pt x="16051" y="15169"/>
                  </a:cubicBezTo>
                  <a:cubicBezTo>
                    <a:pt x="16114" y="15074"/>
                    <a:pt x="16082" y="14948"/>
                    <a:pt x="15956" y="14884"/>
                  </a:cubicBezTo>
                  <a:cubicBezTo>
                    <a:pt x="16177" y="14694"/>
                    <a:pt x="16241" y="14409"/>
                    <a:pt x="16177" y="14124"/>
                  </a:cubicBezTo>
                  <a:cubicBezTo>
                    <a:pt x="16051" y="13839"/>
                    <a:pt x="15829" y="13618"/>
                    <a:pt x="15544" y="13523"/>
                  </a:cubicBezTo>
                  <a:cubicBezTo>
                    <a:pt x="15671" y="12193"/>
                    <a:pt x="15987" y="10894"/>
                    <a:pt x="16399" y="9627"/>
                  </a:cubicBezTo>
                  <a:cubicBezTo>
                    <a:pt x="16874" y="10831"/>
                    <a:pt x="17444" y="11971"/>
                    <a:pt x="18078" y="13079"/>
                  </a:cubicBezTo>
                  <a:cubicBezTo>
                    <a:pt x="17666" y="13428"/>
                    <a:pt x="17413" y="13966"/>
                    <a:pt x="17444" y="14504"/>
                  </a:cubicBezTo>
                  <a:cubicBezTo>
                    <a:pt x="17496" y="15152"/>
                    <a:pt x="18185" y="15355"/>
                    <a:pt x="18763" y="15355"/>
                  </a:cubicBezTo>
                  <a:cubicBezTo>
                    <a:pt x="18891" y="15355"/>
                    <a:pt x="19014" y="15345"/>
                    <a:pt x="19123" y="15328"/>
                  </a:cubicBezTo>
                  <a:cubicBezTo>
                    <a:pt x="19218" y="15328"/>
                    <a:pt x="19249" y="15201"/>
                    <a:pt x="19186" y="15138"/>
                  </a:cubicBezTo>
                  <a:cubicBezTo>
                    <a:pt x="19598" y="14916"/>
                    <a:pt x="19819" y="14473"/>
                    <a:pt x="19819" y="13998"/>
                  </a:cubicBezTo>
                  <a:cubicBezTo>
                    <a:pt x="19875" y="13410"/>
                    <a:pt x="19512" y="12725"/>
                    <a:pt x="18902" y="12725"/>
                  </a:cubicBezTo>
                  <a:cubicBezTo>
                    <a:pt x="18822" y="12725"/>
                    <a:pt x="18737" y="12737"/>
                    <a:pt x="18648" y="12763"/>
                  </a:cubicBezTo>
                  <a:cubicBezTo>
                    <a:pt x="18489" y="12794"/>
                    <a:pt x="18331" y="12889"/>
                    <a:pt x="18204" y="12984"/>
                  </a:cubicBezTo>
                  <a:cubicBezTo>
                    <a:pt x="17729" y="12098"/>
                    <a:pt x="17318" y="11211"/>
                    <a:pt x="16937" y="10292"/>
                  </a:cubicBezTo>
                  <a:lnTo>
                    <a:pt x="16937" y="10292"/>
                  </a:lnTo>
                  <a:cubicBezTo>
                    <a:pt x="18078" y="11401"/>
                    <a:pt x="19408" y="12288"/>
                    <a:pt x="20864" y="12921"/>
                  </a:cubicBezTo>
                  <a:cubicBezTo>
                    <a:pt x="20769" y="13174"/>
                    <a:pt x="20769" y="13459"/>
                    <a:pt x="20864" y="13713"/>
                  </a:cubicBezTo>
                  <a:cubicBezTo>
                    <a:pt x="20991" y="14124"/>
                    <a:pt x="21371" y="14409"/>
                    <a:pt x="21846" y="14409"/>
                  </a:cubicBezTo>
                  <a:lnTo>
                    <a:pt x="21815" y="14409"/>
                  </a:lnTo>
                  <a:cubicBezTo>
                    <a:pt x="21792" y="14432"/>
                    <a:pt x="21801" y="14454"/>
                    <a:pt x="21820" y="14454"/>
                  </a:cubicBezTo>
                  <a:cubicBezTo>
                    <a:pt x="21828" y="14454"/>
                    <a:pt x="21837" y="14450"/>
                    <a:pt x="21846" y="14441"/>
                  </a:cubicBezTo>
                  <a:cubicBezTo>
                    <a:pt x="21846" y="14441"/>
                    <a:pt x="21878" y="14409"/>
                    <a:pt x="21910" y="14378"/>
                  </a:cubicBezTo>
                  <a:lnTo>
                    <a:pt x="22131" y="14378"/>
                  </a:lnTo>
                  <a:cubicBezTo>
                    <a:pt x="22226" y="14314"/>
                    <a:pt x="22258" y="14188"/>
                    <a:pt x="22163" y="14124"/>
                  </a:cubicBezTo>
                  <a:cubicBezTo>
                    <a:pt x="22448" y="13871"/>
                    <a:pt x="22511" y="13459"/>
                    <a:pt x="22353" y="13111"/>
                  </a:cubicBezTo>
                  <a:cubicBezTo>
                    <a:pt x="22196" y="12745"/>
                    <a:pt x="21823" y="12508"/>
                    <a:pt x="21431" y="12508"/>
                  </a:cubicBezTo>
                  <a:cubicBezTo>
                    <a:pt x="21348" y="12508"/>
                    <a:pt x="21264" y="12519"/>
                    <a:pt x="21181" y="12541"/>
                  </a:cubicBezTo>
                  <a:cubicBezTo>
                    <a:pt x="21086" y="12573"/>
                    <a:pt x="21023" y="12636"/>
                    <a:pt x="20959" y="12731"/>
                  </a:cubicBezTo>
                  <a:cubicBezTo>
                    <a:pt x="19471" y="11971"/>
                    <a:pt x="18046" y="11052"/>
                    <a:pt x="16779" y="9976"/>
                  </a:cubicBezTo>
                  <a:cubicBezTo>
                    <a:pt x="15861" y="7632"/>
                    <a:pt x="15196" y="5225"/>
                    <a:pt x="14816" y="2755"/>
                  </a:cubicBezTo>
                  <a:lnTo>
                    <a:pt x="14816" y="2755"/>
                  </a:lnTo>
                  <a:cubicBezTo>
                    <a:pt x="16589" y="3484"/>
                    <a:pt x="18268" y="4370"/>
                    <a:pt x="19819" y="5447"/>
                  </a:cubicBezTo>
                  <a:cubicBezTo>
                    <a:pt x="20421" y="6587"/>
                    <a:pt x="20864" y="7759"/>
                    <a:pt x="21181" y="8994"/>
                  </a:cubicBezTo>
                  <a:cubicBezTo>
                    <a:pt x="21118" y="9026"/>
                    <a:pt x="21054" y="9089"/>
                    <a:pt x="21023" y="9152"/>
                  </a:cubicBezTo>
                  <a:cubicBezTo>
                    <a:pt x="20833" y="9469"/>
                    <a:pt x="20928" y="9881"/>
                    <a:pt x="21244" y="10102"/>
                  </a:cubicBezTo>
                  <a:cubicBezTo>
                    <a:pt x="21360" y="10202"/>
                    <a:pt x="21502" y="10249"/>
                    <a:pt x="21647" y="10249"/>
                  </a:cubicBezTo>
                  <a:cubicBezTo>
                    <a:pt x="21780" y="10249"/>
                    <a:pt x="21915" y="10210"/>
                    <a:pt x="22036" y="10134"/>
                  </a:cubicBezTo>
                  <a:cubicBezTo>
                    <a:pt x="22054" y="10169"/>
                    <a:pt x="22090" y="10194"/>
                    <a:pt x="22130" y="10194"/>
                  </a:cubicBezTo>
                  <a:cubicBezTo>
                    <a:pt x="22163" y="10194"/>
                    <a:pt x="22198" y="10177"/>
                    <a:pt x="22226" y="10134"/>
                  </a:cubicBezTo>
                  <a:cubicBezTo>
                    <a:pt x="22226" y="10102"/>
                    <a:pt x="22258" y="10039"/>
                    <a:pt x="22258" y="9976"/>
                  </a:cubicBezTo>
                  <a:cubicBezTo>
                    <a:pt x="22290" y="9976"/>
                    <a:pt x="22321" y="9944"/>
                    <a:pt x="22321" y="9944"/>
                  </a:cubicBezTo>
                  <a:cubicBezTo>
                    <a:pt x="22353" y="9944"/>
                    <a:pt x="22321" y="9912"/>
                    <a:pt x="22321" y="9912"/>
                  </a:cubicBezTo>
                  <a:cubicBezTo>
                    <a:pt x="22309" y="9912"/>
                    <a:pt x="22302" y="9912"/>
                    <a:pt x="22297" y="9914"/>
                  </a:cubicBezTo>
                  <a:lnTo>
                    <a:pt x="22297" y="9914"/>
                  </a:lnTo>
                  <a:cubicBezTo>
                    <a:pt x="22375" y="9576"/>
                    <a:pt x="22218" y="9243"/>
                    <a:pt x="21941" y="9089"/>
                  </a:cubicBezTo>
                  <a:cubicBezTo>
                    <a:pt x="21796" y="8992"/>
                    <a:pt x="21632" y="8951"/>
                    <a:pt x="21479" y="8951"/>
                  </a:cubicBezTo>
                  <a:cubicBezTo>
                    <a:pt x="21431" y="8951"/>
                    <a:pt x="21384" y="8955"/>
                    <a:pt x="21339" y="8962"/>
                  </a:cubicBezTo>
                  <a:cubicBezTo>
                    <a:pt x="21118" y="7759"/>
                    <a:pt x="20674" y="6619"/>
                    <a:pt x="20041" y="5605"/>
                  </a:cubicBezTo>
                  <a:lnTo>
                    <a:pt x="20041" y="5605"/>
                  </a:lnTo>
                  <a:cubicBezTo>
                    <a:pt x="20643" y="6017"/>
                    <a:pt x="21244" y="6492"/>
                    <a:pt x="21815" y="6999"/>
                  </a:cubicBezTo>
                  <a:cubicBezTo>
                    <a:pt x="21720" y="7062"/>
                    <a:pt x="21656" y="7157"/>
                    <a:pt x="21593" y="7284"/>
                  </a:cubicBezTo>
                  <a:cubicBezTo>
                    <a:pt x="21308" y="7822"/>
                    <a:pt x="21815" y="8297"/>
                    <a:pt x="22321" y="8361"/>
                  </a:cubicBezTo>
                  <a:cubicBezTo>
                    <a:pt x="22400" y="8382"/>
                    <a:pt x="22480" y="8392"/>
                    <a:pt x="22559" y="8392"/>
                  </a:cubicBezTo>
                  <a:cubicBezTo>
                    <a:pt x="22833" y="8392"/>
                    <a:pt x="23100" y="8272"/>
                    <a:pt x="23271" y="8076"/>
                  </a:cubicBezTo>
                  <a:cubicBezTo>
                    <a:pt x="23287" y="8107"/>
                    <a:pt x="23319" y="8123"/>
                    <a:pt x="23350" y="8123"/>
                  </a:cubicBezTo>
                  <a:cubicBezTo>
                    <a:pt x="23382" y="8123"/>
                    <a:pt x="23414" y="8107"/>
                    <a:pt x="23430" y="8076"/>
                  </a:cubicBezTo>
                  <a:cubicBezTo>
                    <a:pt x="23620" y="7632"/>
                    <a:pt x="23683" y="6840"/>
                    <a:pt x="23113" y="6650"/>
                  </a:cubicBezTo>
                  <a:cubicBezTo>
                    <a:pt x="23008" y="6626"/>
                    <a:pt x="22901" y="6614"/>
                    <a:pt x="22793" y="6614"/>
                  </a:cubicBezTo>
                  <a:cubicBezTo>
                    <a:pt x="22481" y="6614"/>
                    <a:pt x="22169" y="6715"/>
                    <a:pt x="21910" y="6904"/>
                  </a:cubicBezTo>
                  <a:cubicBezTo>
                    <a:pt x="21213" y="6239"/>
                    <a:pt x="20421" y="5637"/>
                    <a:pt x="19629" y="5067"/>
                  </a:cubicBezTo>
                  <a:cubicBezTo>
                    <a:pt x="20136" y="5020"/>
                    <a:pt x="20643" y="4996"/>
                    <a:pt x="21149" y="4996"/>
                  </a:cubicBezTo>
                  <a:cubicBezTo>
                    <a:pt x="21656" y="4996"/>
                    <a:pt x="22163" y="5020"/>
                    <a:pt x="22670" y="5067"/>
                  </a:cubicBezTo>
                  <a:cubicBezTo>
                    <a:pt x="22701" y="5289"/>
                    <a:pt x="22828" y="5510"/>
                    <a:pt x="23050" y="5637"/>
                  </a:cubicBezTo>
                  <a:cubicBezTo>
                    <a:pt x="23145" y="5685"/>
                    <a:pt x="23248" y="5708"/>
                    <a:pt x="23350" y="5708"/>
                  </a:cubicBezTo>
                  <a:cubicBezTo>
                    <a:pt x="23453" y="5708"/>
                    <a:pt x="23556" y="5685"/>
                    <a:pt x="23651" y="5637"/>
                  </a:cubicBezTo>
                  <a:cubicBezTo>
                    <a:pt x="23651" y="5708"/>
                    <a:pt x="23705" y="5744"/>
                    <a:pt x="23772" y="5744"/>
                  </a:cubicBezTo>
                  <a:cubicBezTo>
                    <a:pt x="23794" y="5744"/>
                    <a:pt x="23818" y="5740"/>
                    <a:pt x="23841" y="5732"/>
                  </a:cubicBezTo>
                  <a:cubicBezTo>
                    <a:pt x="24000" y="5605"/>
                    <a:pt x="24126" y="5447"/>
                    <a:pt x="24158" y="5257"/>
                  </a:cubicBezTo>
                  <a:lnTo>
                    <a:pt x="24190" y="5257"/>
                  </a:lnTo>
                  <a:cubicBezTo>
                    <a:pt x="24221" y="5225"/>
                    <a:pt x="24221" y="5194"/>
                    <a:pt x="24190" y="5162"/>
                  </a:cubicBezTo>
                  <a:cubicBezTo>
                    <a:pt x="24221" y="4877"/>
                    <a:pt x="24095" y="4592"/>
                    <a:pt x="23873" y="4402"/>
                  </a:cubicBezTo>
                  <a:cubicBezTo>
                    <a:pt x="23732" y="4261"/>
                    <a:pt x="23547" y="4189"/>
                    <a:pt x="23363" y="4189"/>
                  </a:cubicBezTo>
                  <a:cubicBezTo>
                    <a:pt x="23133" y="4189"/>
                    <a:pt x="22905" y="4300"/>
                    <a:pt x="22765" y="4529"/>
                  </a:cubicBezTo>
                  <a:cubicBezTo>
                    <a:pt x="22670" y="4655"/>
                    <a:pt x="22670" y="4814"/>
                    <a:pt x="22670" y="4940"/>
                  </a:cubicBezTo>
                  <a:cubicBezTo>
                    <a:pt x="21997" y="4841"/>
                    <a:pt x="21311" y="4792"/>
                    <a:pt x="20629" y="4792"/>
                  </a:cubicBezTo>
                  <a:cubicBezTo>
                    <a:pt x="20220" y="4792"/>
                    <a:pt x="19811" y="4810"/>
                    <a:pt x="19408" y="4845"/>
                  </a:cubicBezTo>
                  <a:cubicBezTo>
                    <a:pt x="19376" y="4877"/>
                    <a:pt x="19376" y="4877"/>
                    <a:pt x="19344" y="4877"/>
                  </a:cubicBezTo>
                  <a:cubicBezTo>
                    <a:pt x="19186" y="4782"/>
                    <a:pt x="19059" y="4687"/>
                    <a:pt x="18901" y="4592"/>
                  </a:cubicBezTo>
                  <a:cubicBezTo>
                    <a:pt x="17603" y="3800"/>
                    <a:pt x="16241" y="2882"/>
                    <a:pt x="14752" y="2439"/>
                  </a:cubicBezTo>
                  <a:cubicBezTo>
                    <a:pt x="14752" y="2375"/>
                    <a:pt x="14721" y="2312"/>
                    <a:pt x="14721" y="2248"/>
                  </a:cubicBezTo>
                  <a:cubicBezTo>
                    <a:pt x="14721" y="2185"/>
                    <a:pt x="14657" y="2122"/>
                    <a:pt x="14594" y="2122"/>
                  </a:cubicBezTo>
                  <a:cubicBezTo>
                    <a:pt x="14752" y="1710"/>
                    <a:pt x="14911" y="1330"/>
                    <a:pt x="15069" y="918"/>
                  </a:cubicBezTo>
                  <a:cubicBezTo>
                    <a:pt x="15196" y="1013"/>
                    <a:pt x="15322" y="1045"/>
                    <a:pt x="15481" y="1077"/>
                  </a:cubicBezTo>
                  <a:cubicBezTo>
                    <a:pt x="15481" y="1099"/>
                    <a:pt x="15512" y="1122"/>
                    <a:pt x="15542" y="1122"/>
                  </a:cubicBezTo>
                  <a:cubicBezTo>
                    <a:pt x="15554" y="1122"/>
                    <a:pt x="15566" y="1118"/>
                    <a:pt x="15576" y="1108"/>
                  </a:cubicBezTo>
                  <a:cubicBezTo>
                    <a:pt x="15576" y="1108"/>
                    <a:pt x="15607" y="1077"/>
                    <a:pt x="15607" y="1077"/>
                  </a:cubicBezTo>
                  <a:cubicBezTo>
                    <a:pt x="15861" y="1077"/>
                    <a:pt x="16114" y="950"/>
                    <a:pt x="16272" y="792"/>
                  </a:cubicBezTo>
                  <a:cubicBezTo>
                    <a:pt x="16367" y="697"/>
                    <a:pt x="16336" y="538"/>
                    <a:pt x="16209" y="507"/>
                  </a:cubicBezTo>
                  <a:cubicBezTo>
                    <a:pt x="16336" y="348"/>
                    <a:pt x="16399" y="190"/>
                    <a:pt x="16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5" name="Google Shape;1645;p22"/>
          <p:cNvSpPr txBox="1"/>
          <p:nvPr/>
        </p:nvSpPr>
        <p:spPr>
          <a:xfrm>
            <a:off x="713225" y="3437812"/>
            <a:ext cx="30735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5"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48" name="Google Shape;1648;p23"/>
          <p:cNvSpPr txBox="1"/>
          <p:nvPr>
            <p:ph idx="1" type="subTitle"/>
          </p:nvPr>
        </p:nvSpPr>
        <p:spPr>
          <a:xfrm>
            <a:off x="713225" y="1785800"/>
            <a:ext cx="37542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49" name="Google Shape;1649;p23"/>
          <p:cNvSpPr txBox="1"/>
          <p:nvPr>
            <p:ph idx="2" type="subTitle"/>
          </p:nvPr>
        </p:nvSpPr>
        <p:spPr>
          <a:xfrm>
            <a:off x="713225" y="1372100"/>
            <a:ext cx="37542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0" name="Google Shape;1650;p23"/>
          <p:cNvSpPr/>
          <p:nvPr/>
        </p:nvSpPr>
        <p:spPr>
          <a:xfrm flipH="1" rot="10800000">
            <a:off x="-24975" y="-22025"/>
            <a:ext cx="9168900" cy="16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1" name="Google Shape;1651;p23"/>
          <p:cNvGrpSpPr/>
          <p:nvPr/>
        </p:nvGrpSpPr>
        <p:grpSpPr>
          <a:xfrm>
            <a:off x="8078895" y="-8077"/>
            <a:ext cx="1055805" cy="648154"/>
            <a:chOff x="5507185" y="2926"/>
            <a:chExt cx="2905352" cy="1783582"/>
          </a:xfrm>
        </p:grpSpPr>
        <p:sp>
          <p:nvSpPr>
            <p:cNvPr id="1652" name="Google Shape;1652;p23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3"/>
          <p:cNvGrpSpPr/>
          <p:nvPr/>
        </p:nvGrpSpPr>
        <p:grpSpPr>
          <a:xfrm flipH="1" rot="10800000">
            <a:off x="896" y="-18318"/>
            <a:ext cx="1320877" cy="680605"/>
            <a:chOff x="70339" y="2764236"/>
            <a:chExt cx="4623301" cy="2382238"/>
          </a:xfrm>
        </p:grpSpPr>
        <p:sp>
          <p:nvSpPr>
            <p:cNvPr id="1688" name="Google Shape;1688;p23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3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3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3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3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3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3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3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3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3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3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3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3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3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23"/>
          <p:cNvSpPr/>
          <p:nvPr/>
        </p:nvSpPr>
        <p:spPr>
          <a:xfrm>
            <a:off x="7833413" y="1064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3"/>
          <p:cNvSpPr/>
          <p:nvPr/>
        </p:nvSpPr>
        <p:spPr>
          <a:xfrm>
            <a:off x="8979801" y="738372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3"/>
          <p:cNvSpPr/>
          <p:nvPr/>
        </p:nvSpPr>
        <p:spPr>
          <a:xfrm flipH="1" rot="10800000">
            <a:off x="611767" y="465518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3"/>
          <p:cNvSpPr txBox="1"/>
          <p:nvPr>
            <p:ph idx="3" type="subTitle"/>
          </p:nvPr>
        </p:nvSpPr>
        <p:spPr>
          <a:xfrm>
            <a:off x="4676525" y="1785800"/>
            <a:ext cx="37542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1" name="Google Shape;1741;p23"/>
          <p:cNvSpPr txBox="1"/>
          <p:nvPr>
            <p:ph idx="4" type="subTitle"/>
          </p:nvPr>
        </p:nvSpPr>
        <p:spPr>
          <a:xfrm>
            <a:off x="4676525" y="1372100"/>
            <a:ext cx="37542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18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1" name="Google Shape;141;p4"/>
          <p:cNvSpPr/>
          <p:nvPr/>
        </p:nvSpPr>
        <p:spPr>
          <a:xfrm flipH="1" rot="10800000">
            <a:off x="0" y="-40325"/>
            <a:ext cx="9144000" cy="1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>
            <a:off x="8084681" y="-18357"/>
            <a:ext cx="1055805" cy="648154"/>
            <a:chOff x="5507185" y="2926"/>
            <a:chExt cx="2905352" cy="1783582"/>
          </a:xfrm>
        </p:grpSpPr>
        <p:sp>
          <p:nvSpPr>
            <p:cNvPr id="143" name="Google Shape;143;p4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4"/>
          <p:cNvGrpSpPr/>
          <p:nvPr/>
        </p:nvGrpSpPr>
        <p:grpSpPr>
          <a:xfrm flipH="1" rot="10800000">
            <a:off x="896" y="-6101"/>
            <a:ext cx="1320877" cy="680605"/>
            <a:chOff x="70339" y="2764236"/>
            <a:chExt cx="4623301" cy="2382238"/>
          </a:xfrm>
        </p:grpSpPr>
        <p:sp>
          <p:nvSpPr>
            <p:cNvPr id="179" name="Google Shape;179;p4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4"/>
          <p:cNvSpPr/>
          <p:nvPr/>
        </p:nvSpPr>
        <p:spPr>
          <a:xfrm>
            <a:off x="7833413" y="1064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"/>
          <p:cNvSpPr/>
          <p:nvPr/>
        </p:nvSpPr>
        <p:spPr>
          <a:xfrm>
            <a:off x="9008726" y="745222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"/>
          <p:cNvSpPr/>
          <p:nvPr/>
        </p:nvSpPr>
        <p:spPr>
          <a:xfrm flipH="1" rot="10800000">
            <a:off x="611767" y="459409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title"/>
          </p:nvPr>
        </p:nvSpPr>
        <p:spPr>
          <a:xfrm>
            <a:off x="4772175" y="925550"/>
            <a:ext cx="35160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4865700" y="3560800"/>
            <a:ext cx="13692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4865700" y="3200875"/>
            <a:ext cx="1369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6848426" y="3560803"/>
            <a:ext cx="13692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6848426" y="3200875"/>
            <a:ext cx="1369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5"/>
          <p:cNvSpPr/>
          <p:nvPr/>
        </p:nvSpPr>
        <p:spPr>
          <a:xfrm>
            <a:off x="-175" y="4999625"/>
            <a:ext cx="9144000" cy="20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 flipH="1" rot="5400000">
            <a:off x="8824349" y="4122808"/>
            <a:ext cx="392513" cy="248370"/>
          </a:xfrm>
          <a:custGeom>
            <a:rect b="b" l="l" r="r" t="t"/>
            <a:pathLst>
              <a:path extrusionOk="0" h="11443" w="18084">
                <a:moveTo>
                  <a:pt x="9461" y="2446"/>
                </a:moveTo>
                <a:cubicBezTo>
                  <a:pt x="10710" y="2446"/>
                  <a:pt x="12102" y="2934"/>
                  <a:pt x="13143" y="3515"/>
                </a:cubicBezTo>
                <a:cubicBezTo>
                  <a:pt x="13428" y="4845"/>
                  <a:pt x="13428" y="6682"/>
                  <a:pt x="12541" y="7791"/>
                </a:cubicBezTo>
                <a:cubicBezTo>
                  <a:pt x="12318" y="8069"/>
                  <a:pt x="12120" y="8176"/>
                  <a:pt x="11946" y="8176"/>
                </a:cubicBezTo>
                <a:cubicBezTo>
                  <a:pt x="11922" y="8176"/>
                  <a:pt x="11899" y="8174"/>
                  <a:pt x="11876" y="8171"/>
                </a:cubicBezTo>
                <a:cubicBezTo>
                  <a:pt x="11781" y="8171"/>
                  <a:pt x="11686" y="8139"/>
                  <a:pt x="11623" y="8076"/>
                </a:cubicBezTo>
                <a:cubicBezTo>
                  <a:pt x="11433" y="7886"/>
                  <a:pt x="11274" y="7632"/>
                  <a:pt x="11211" y="7379"/>
                </a:cubicBezTo>
                <a:cubicBezTo>
                  <a:pt x="11116" y="6999"/>
                  <a:pt x="11084" y="6619"/>
                  <a:pt x="11084" y="6239"/>
                </a:cubicBezTo>
                <a:cubicBezTo>
                  <a:pt x="11116" y="5732"/>
                  <a:pt x="11148" y="5257"/>
                  <a:pt x="11243" y="4750"/>
                </a:cubicBezTo>
                <a:cubicBezTo>
                  <a:pt x="11243" y="4719"/>
                  <a:pt x="11243" y="4687"/>
                  <a:pt x="11243" y="4655"/>
                </a:cubicBezTo>
                <a:cubicBezTo>
                  <a:pt x="11274" y="4592"/>
                  <a:pt x="11211" y="4497"/>
                  <a:pt x="11116" y="4465"/>
                </a:cubicBezTo>
                <a:cubicBezTo>
                  <a:pt x="11084" y="4465"/>
                  <a:pt x="11021" y="4465"/>
                  <a:pt x="10989" y="4434"/>
                </a:cubicBezTo>
                <a:cubicBezTo>
                  <a:pt x="10293" y="4275"/>
                  <a:pt x="9596" y="4117"/>
                  <a:pt x="8899" y="3990"/>
                </a:cubicBezTo>
                <a:cubicBezTo>
                  <a:pt x="8773" y="3959"/>
                  <a:pt x="8678" y="3927"/>
                  <a:pt x="8551" y="3895"/>
                </a:cubicBezTo>
                <a:cubicBezTo>
                  <a:pt x="8519" y="3895"/>
                  <a:pt x="8488" y="3895"/>
                  <a:pt x="8424" y="3864"/>
                </a:cubicBezTo>
                <a:cubicBezTo>
                  <a:pt x="8013" y="3769"/>
                  <a:pt x="7601" y="3610"/>
                  <a:pt x="7221" y="3420"/>
                </a:cubicBezTo>
                <a:cubicBezTo>
                  <a:pt x="6809" y="3199"/>
                  <a:pt x="8203" y="2629"/>
                  <a:pt x="8361" y="2597"/>
                </a:cubicBezTo>
                <a:cubicBezTo>
                  <a:pt x="8704" y="2492"/>
                  <a:pt x="9076" y="2446"/>
                  <a:pt x="9461" y="2446"/>
                </a:cubicBezTo>
                <a:close/>
                <a:moveTo>
                  <a:pt x="8044" y="4085"/>
                </a:moveTo>
                <a:cubicBezTo>
                  <a:pt x="8456" y="4212"/>
                  <a:pt x="8836" y="4307"/>
                  <a:pt x="9248" y="4402"/>
                </a:cubicBezTo>
                <a:cubicBezTo>
                  <a:pt x="9723" y="4497"/>
                  <a:pt x="10229" y="4592"/>
                  <a:pt x="10704" y="4719"/>
                </a:cubicBezTo>
                <a:cubicBezTo>
                  <a:pt x="10989" y="4782"/>
                  <a:pt x="10863" y="5099"/>
                  <a:pt x="10799" y="5415"/>
                </a:cubicBezTo>
                <a:cubicBezTo>
                  <a:pt x="6682" y="5510"/>
                  <a:pt x="3801" y="7379"/>
                  <a:pt x="824" y="10007"/>
                </a:cubicBezTo>
                <a:cubicBezTo>
                  <a:pt x="855" y="9912"/>
                  <a:pt x="919" y="9786"/>
                  <a:pt x="982" y="9691"/>
                </a:cubicBezTo>
                <a:cubicBezTo>
                  <a:pt x="1710" y="8551"/>
                  <a:pt x="2565" y="7442"/>
                  <a:pt x="3515" y="6460"/>
                </a:cubicBezTo>
                <a:cubicBezTo>
                  <a:pt x="4751" y="5194"/>
                  <a:pt x="6334" y="4370"/>
                  <a:pt x="8044" y="4085"/>
                </a:cubicBezTo>
                <a:close/>
                <a:moveTo>
                  <a:pt x="10799" y="5447"/>
                </a:moveTo>
                <a:cubicBezTo>
                  <a:pt x="10799" y="5479"/>
                  <a:pt x="10799" y="5479"/>
                  <a:pt x="10799" y="5479"/>
                </a:cubicBezTo>
                <a:cubicBezTo>
                  <a:pt x="10768" y="5764"/>
                  <a:pt x="10736" y="6112"/>
                  <a:pt x="10736" y="6460"/>
                </a:cubicBezTo>
                <a:cubicBezTo>
                  <a:pt x="7949" y="8899"/>
                  <a:pt x="4466" y="10007"/>
                  <a:pt x="855" y="10514"/>
                </a:cubicBezTo>
                <a:cubicBezTo>
                  <a:pt x="855" y="10482"/>
                  <a:pt x="824" y="10451"/>
                  <a:pt x="824" y="10419"/>
                </a:cubicBezTo>
                <a:cubicBezTo>
                  <a:pt x="3706" y="7759"/>
                  <a:pt x="6746" y="5605"/>
                  <a:pt x="10799" y="5447"/>
                </a:cubicBezTo>
                <a:close/>
                <a:moveTo>
                  <a:pt x="10768" y="6809"/>
                </a:moveTo>
                <a:cubicBezTo>
                  <a:pt x="10799" y="7411"/>
                  <a:pt x="10926" y="7981"/>
                  <a:pt x="11338" y="8266"/>
                </a:cubicBezTo>
                <a:cubicBezTo>
                  <a:pt x="11369" y="8266"/>
                  <a:pt x="11433" y="8297"/>
                  <a:pt x="11464" y="8297"/>
                </a:cubicBezTo>
                <a:cubicBezTo>
                  <a:pt x="10989" y="8899"/>
                  <a:pt x="10451" y="9406"/>
                  <a:pt x="9786" y="9817"/>
                </a:cubicBezTo>
                <a:cubicBezTo>
                  <a:pt x="8334" y="10801"/>
                  <a:pt x="6660" y="11153"/>
                  <a:pt x="4945" y="11153"/>
                </a:cubicBezTo>
                <a:cubicBezTo>
                  <a:pt x="4229" y="11153"/>
                  <a:pt x="3505" y="11092"/>
                  <a:pt x="2787" y="10989"/>
                </a:cubicBezTo>
                <a:cubicBezTo>
                  <a:pt x="2249" y="10926"/>
                  <a:pt x="1394" y="10894"/>
                  <a:pt x="1014" y="10641"/>
                </a:cubicBezTo>
                <a:cubicBezTo>
                  <a:pt x="4592" y="10451"/>
                  <a:pt x="8013" y="9121"/>
                  <a:pt x="10768" y="6809"/>
                </a:cubicBezTo>
                <a:close/>
                <a:moveTo>
                  <a:pt x="17323" y="0"/>
                </a:moveTo>
                <a:cubicBezTo>
                  <a:pt x="16056" y="1362"/>
                  <a:pt x="14505" y="2280"/>
                  <a:pt x="12985" y="3294"/>
                </a:cubicBezTo>
                <a:cubicBezTo>
                  <a:pt x="11982" y="2625"/>
                  <a:pt x="10638" y="2123"/>
                  <a:pt x="9375" y="2123"/>
                </a:cubicBezTo>
                <a:cubicBezTo>
                  <a:pt x="8363" y="2123"/>
                  <a:pt x="7404" y="2445"/>
                  <a:pt x="6714" y="3262"/>
                </a:cubicBezTo>
                <a:cubicBezTo>
                  <a:pt x="6651" y="3325"/>
                  <a:pt x="6682" y="3452"/>
                  <a:pt x="6777" y="3515"/>
                </a:cubicBezTo>
                <a:cubicBezTo>
                  <a:pt x="7062" y="3674"/>
                  <a:pt x="7379" y="3832"/>
                  <a:pt x="7696" y="3959"/>
                </a:cubicBezTo>
                <a:cubicBezTo>
                  <a:pt x="6809" y="4117"/>
                  <a:pt x="5986" y="4402"/>
                  <a:pt x="5226" y="4782"/>
                </a:cubicBezTo>
                <a:cubicBezTo>
                  <a:pt x="2945" y="5985"/>
                  <a:pt x="1394" y="8456"/>
                  <a:pt x="32" y="10546"/>
                </a:cubicBezTo>
                <a:cubicBezTo>
                  <a:pt x="0" y="10641"/>
                  <a:pt x="32" y="10767"/>
                  <a:pt x="159" y="10799"/>
                </a:cubicBezTo>
                <a:cubicBezTo>
                  <a:pt x="1743" y="11168"/>
                  <a:pt x="3327" y="11442"/>
                  <a:pt x="4870" y="11442"/>
                </a:cubicBezTo>
                <a:cubicBezTo>
                  <a:pt x="6906" y="11442"/>
                  <a:pt x="8871" y="10965"/>
                  <a:pt x="10673" y="9596"/>
                </a:cubicBezTo>
                <a:cubicBezTo>
                  <a:pt x="11116" y="9247"/>
                  <a:pt x="11464" y="8867"/>
                  <a:pt x="11718" y="8424"/>
                </a:cubicBezTo>
                <a:cubicBezTo>
                  <a:pt x="11768" y="8433"/>
                  <a:pt x="11819" y="8437"/>
                  <a:pt x="11868" y="8437"/>
                </a:cubicBezTo>
                <a:cubicBezTo>
                  <a:pt x="12528" y="8437"/>
                  <a:pt x="13063" y="7683"/>
                  <a:pt x="13270" y="7094"/>
                </a:cubicBezTo>
                <a:cubicBezTo>
                  <a:pt x="13618" y="6017"/>
                  <a:pt x="13681" y="4877"/>
                  <a:pt x="13460" y="3769"/>
                </a:cubicBezTo>
                <a:cubicBezTo>
                  <a:pt x="15138" y="2597"/>
                  <a:pt x="16626" y="1678"/>
                  <a:pt x="17988" y="95"/>
                </a:cubicBezTo>
                <a:cubicBezTo>
                  <a:pt x="18020" y="63"/>
                  <a:pt x="18052" y="32"/>
                  <a:pt x="1808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 flipH="1" rot="5400000">
            <a:off x="9142861" y="4556645"/>
            <a:ext cx="2315" cy="1544"/>
          </a:xfrm>
          <a:custGeom>
            <a:rect b="b" l="l" r="r" t="t"/>
            <a:pathLst>
              <a:path extrusionOk="0" h="64" w="96">
                <a:moveTo>
                  <a:pt x="32" y="0"/>
                </a:moveTo>
                <a:cubicBezTo>
                  <a:pt x="32" y="0"/>
                  <a:pt x="0" y="32"/>
                  <a:pt x="0" y="32"/>
                </a:cubicBezTo>
                <a:cubicBezTo>
                  <a:pt x="0" y="32"/>
                  <a:pt x="32" y="63"/>
                  <a:pt x="32" y="63"/>
                </a:cubicBezTo>
                <a:cubicBezTo>
                  <a:pt x="64" y="32"/>
                  <a:pt x="64" y="32"/>
                  <a:pt x="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5"/>
          <p:cNvGrpSpPr/>
          <p:nvPr/>
        </p:nvGrpSpPr>
        <p:grpSpPr>
          <a:xfrm rot="10800000">
            <a:off x="8560785" y="377660"/>
            <a:ext cx="590578" cy="388396"/>
            <a:chOff x="-74" y="4141803"/>
            <a:chExt cx="713258" cy="469077"/>
          </a:xfrm>
        </p:grpSpPr>
        <p:sp>
          <p:nvSpPr>
            <p:cNvPr id="241" name="Google Shape;241;p5"/>
            <p:cNvSpPr/>
            <p:nvPr/>
          </p:nvSpPr>
          <p:spPr>
            <a:xfrm>
              <a:off x="-74" y="4141803"/>
              <a:ext cx="713258" cy="469077"/>
            </a:xfrm>
            <a:custGeom>
              <a:rect b="b" l="l" r="r" t="t"/>
              <a:pathLst>
                <a:path extrusionOk="0" h="23811" w="36206">
                  <a:moveTo>
                    <a:pt x="14536" y="501"/>
                  </a:moveTo>
                  <a:lnTo>
                    <a:pt x="14536" y="501"/>
                  </a:lnTo>
                  <a:cubicBezTo>
                    <a:pt x="13808" y="3604"/>
                    <a:pt x="12858" y="6676"/>
                    <a:pt x="10926" y="9273"/>
                  </a:cubicBezTo>
                  <a:cubicBezTo>
                    <a:pt x="9786" y="10793"/>
                    <a:pt x="8297" y="11807"/>
                    <a:pt x="6714" y="12788"/>
                  </a:cubicBezTo>
                  <a:cubicBezTo>
                    <a:pt x="5384" y="13612"/>
                    <a:pt x="3800" y="14340"/>
                    <a:pt x="2629" y="15417"/>
                  </a:cubicBezTo>
                  <a:cubicBezTo>
                    <a:pt x="2058" y="13358"/>
                    <a:pt x="1615" y="11078"/>
                    <a:pt x="2344" y="8988"/>
                  </a:cubicBezTo>
                  <a:cubicBezTo>
                    <a:pt x="2977" y="7088"/>
                    <a:pt x="4909" y="5821"/>
                    <a:pt x="6524" y="4808"/>
                  </a:cubicBezTo>
                  <a:cubicBezTo>
                    <a:pt x="9121" y="3193"/>
                    <a:pt x="11781" y="1767"/>
                    <a:pt x="14536" y="501"/>
                  </a:cubicBezTo>
                  <a:close/>
                  <a:moveTo>
                    <a:pt x="16341" y="12028"/>
                  </a:moveTo>
                  <a:lnTo>
                    <a:pt x="16341" y="12028"/>
                  </a:lnTo>
                  <a:cubicBezTo>
                    <a:pt x="18495" y="12282"/>
                    <a:pt x="20617" y="12725"/>
                    <a:pt x="22675" y="13358"/>
                  </a:cubicBezTo>
                  <a:cubicBezTo>
                    <a:pt x="25019" y="13992"/>
                    <a:pt x="27235" y="14973"/>
                    <a:pt x="29294" y="16208"/>
                  </a:cubicBezTo>
                  <a:cubicBezTo>
                    <a:pt x="26634" y="15322"/>
                    <a:pt x="24068" y="14118"/>
                    <a:pt x="21345" y="13453"/>
                  </a:cubicBezTo>
                  <a:cubicBezTo>
                    <a:pt x="21332" y="13451"/>
                    <a:pt x="21320" y="13450"/>
                    <a:pt x="21309" y="13450"/>
                  </a:cubicBezTo>
                  <a:cubicBezTo>
                    <a:pt x="21144" y="13450"/>
                    <a:pt x="21070" y="13650"/>
                    <a:pt x="21218" y="13738"/>
                  </a:cubicBezTo>
                  <a:cubicBezTo>
                    <a:pt x="22168" y="14530"/>
                    <a:pt x="23277" y="15163"/>
                    <a:pt x="24164" y="16018"/>
                  </a:cubicBezTo>
                  <a:cubicBezTo>
                    <a:pt x="23403" y="15702"/>
                    <a:pt x="22675" y="15290"/>
                    <a:pt x="22042" y="14783"/>
                  </a:cubicBezTo>
                  <a:cubicBezTo>
                    <a:pt x="20997" y="14055"/>
                    <a:pt x="19793" y="13548"/>
                    <a:pt x="18843" y="12693"/>
                  </a:cubicBezTo>
                  <a:cubicBezTo>
                    <a:pt x="18801" y="12658"/>
                    <a:pt x="18756" y="12643"/>
                    <a:pt x="18713" y="12643"/>
                  </a:cubicBezTo>
                  <a:cubicBezTo>
                    <a:pt x="18561" y="12643"/>
                    <a:pt x="18435" y="12830"/>
                    <a:pt x="18558" y="12978"/>
                  </a:cubicBezTo>
                  <a:cubicBezTo>
                    <a:pt x="19350" y="13802"/>
                    <a:pt x="20237" y="14562"/>
                    <a:pt x="21092" y="15353"/>
                  </a:cubicBezTo>
                  <a:cubicBezTo>
                    <a:pt x="19286" y="14562"/>
                    <a:pt x="17988" y="13042"/>
                    <a:pt x="16341" y="12028"/>
                  </a:cubicBezTo>
                  <a:close/>
                  <a:moveTo>
                    <a:pt x="18091" y="9384"/>
                  </a:moveTo>
                  <a:cubicBezTo>
                    <a:pt x="18716" y="9384"/>
                    <a:pt x="19357" y="9477"/>
                    <a:pt x="19952" y="9621"/>
                  </a:cubicBezTo>
                  <a:cubicBezTo>
                    <a:pt x="22042" y="10096"/>
                    <a:pt x="23942" y="11173"/>
                    <a:pt x="25747" y="12282"/>
                  </a:cubicBezTo>
                  <a:cubicBezTo>
                    <a:pt x="29389" y="14562"/>
                    <a:pt x="32429" y="17697"/>
                    <a:pt x="35279" y="20895"/>
                  </a:cubicBezTo>
                  <a:cubicBezTo>
                    <a:pt x="33918" y="20135"/>
                    <a:pt x="32461" y="19565"/>
                    <a:pt x="30941" y="19217"/>
                  </a:cubicBezTo>
                  <a:cubicBezTo>
                    <a:pt x="29231" y="18805"/>
                    <a:pt x="27489" y="18679"/>
                    <a:pt x="25747" y="18457"/>
                  </a:cubicBezTo>
                  <a:cubicBezTo>
                    <a:pt x="21440" y="17887"/>
                    <a:pt x="16848" y="16018"/>
                    <a:pt x="14663" y="12028"/>
                  </a:cubicBezTo>
                  <a:cubicBezTo>
                    <a:pt x="14884" y="11997"/>
                    <a:pt x="15106" y="11965"/>
                    <a:pt x="15328" y="11965"/>
                  </a:cubicBezTo>
                  <a:cubicBezTo>
                    <a:pt x="15423" y="11965"/>
                    <a:pt x="15486" y="11997"/>
                    <a:pt x="15581" y="11997"/>
                  </a:cubicBezTo>
                  <a:cubicBezTo>
                    <a:pt x="17830" y="13105"/>
                    <a:pt x="19286" y="15290"/>
                    <a:pt x="21757" y="16018"/>
                  </a:cubicBezTo>
                  <a:cubicBezTo>
                    <a:pt x="21769" y="16021"/>
                    <a:pt x="21781" y="16022"/>
                    <a:pt x="21793" y="16022"/>
                  </a:cubicBezTo>
                  <a:cubicBezTo>
                    <a:pt x="21962" y="16022"/>
                    <a:pt x="22065" y="15820"/>
                    <a:pt x="21947" y="15702"/>
                  </a:cubicBezTo>
                  <a:cubicBezTo>
                    <a:pt x="21503" y="15195"/>
                    <a:pt x="20997" y="14752"/>
                    <a:pt x="20490" y="14277"/>
                  </a:cubicBezTo>
                  <a:lnTo>
                    <a:pt x="20490" y="14277"/>
                  </a:lnTo>
                  <a:cubicBezTo>
                    <a:pt x="20965" y="14530"/>
                    <a:pt x="21408" y="14815"/>
                    <a:pt x="21852" y="15100"/>
                  </a:cubicBezTo>
                  <a:cubicBezTo>
                    <a:pt x="22738" y="15702"/>
                    <a:pt x="23625" y="16335"/>
                    <a:pt x="24702" y="16494"/>
                  </a:cubicBezTo>
                  <a:cubicBezTo>
                    <a:pt x="24860" y="16494"/>
                    <a:pt x="24924" y="16304"/>
                    <a:pt x="24829" y="16208"/>
                  </a:cubicBezTo>
                  <a:cubicBezTo>
                    <a:pt x="24037" y="15322"/>
                    <a:pt x="23023" y="14688"/>
                    <a:pt x="22073" y="13992"/>
                  </a:cubicBezTo>
                  <a:lnTo>
                    <a:pt x="22073" y="13992"/>
                  </a:lnTo>
                  <a:cubicBezTo>
                    <a:pt x="24860" y="14815"/>
                    <a:pt x="27489" y="16113"/>
                    <a:pt x="30307" y="16905"/>
                  </a:cubicBezTo>
                  <a:cubicBezTo>
                    <a:pt x="30318" y="16907"/>
                    <a:pt x="30329" y="16908"/>
                    <a:pt x="30340" y="16908"/>
                  </a:cubicBezTo>
                  <a:cubicBezTo>
                    <a:pt x="30511" y="16908"/>
                    <a:pt x="30613" y="16678"/>
                    <a:pt x="30434" y="16589"/>
                  </a:cubicBezTo>
                  <a:cubicBezTo>
                    <a:pt x="28217" y="14973"/>
                    <a:pt x="25684" y="13992"/>
                    <a:pt x="23087" y="13200"/>
                  </a:cubicBezTo>
                  <a:cubicBezTo>
                    <a:pt x="20933" y="12567"/>
                    <a:pt x="18748" y="11997"/>
                    <a:pt x="16531" y="11902"/>
                  </a:cubicBezTo>
                  <a:lnTo>
                    <a:pt x="16658" y="11902"/>
                  </a:lnTo>
                  <a:lnTo>
                    <a:pt x="15898" y="11775"/>
                  </a:lnTo>
                  <a:lnTo>
                    <a:pt x="15835" y="11775"/>
                  </a:lnTo>
                  <a:cubicBezTo>
                    <a:pt x="15803" y="11743"/>
                    <a:pt x="15740" y="11712"/>
                    <a:pt x="15708" y="11680"/>
                  </a:cubicBezTo>
                  <a:cubicBezTo>
                    <a:pt x="15690" y="11674"/>
                    <a:pt x="15673" y="11671"/>
                    <a:pt x="15656" y="11671"/>
                  </a:cubicBezTo>
                  <a:cubicBezTo>
                    <a:pt x="15580" y="11671"/>
                    <a:pt x="15512" y="11723"/>
                    <a:pt x="15486" y="11775"/>
                  </a:cubicBezTo>
                  <a:cubicBezTo>
                    <a:pt x="15201" y="11807"/>
                    <a:pt x="14916" y="11807"/>
                    <a:pt x="14663" y="11807"/>
                  </a:cubicBezTo>
                  <a:cubicBezTo>
                    <a:pt x="15048" y="9971"/>
                    <a:pt x="16519" y="9384"/>
                    <a:pt x="18091" y="9384"/>
                  </a:cubicBezTo>
                  <a:close/>
                  <a:moveTo>
                    <a:pt x="7435" y="14629"/>
                  </a:moveTo>
                  <a:cubicBezTo>
                    <a:pt x="10510" y="14629"/>
                    <a:pt x="13442" y="15999"/>
                    <a:pt x="15993" y="17792"/>
                  </a:cubicBezTo>
                  <a:cubicBezTo>
                    <a:pt x="18280" y="19390"/>
                    <a:pt x="21249" y="22258"/>
                    <a:pt x="24348" y="22258"/>
                  </a:cubicBezTo>
                  <a:cubicBezTo>
                    <a:pt x="24381" y="22258"/>
                    <a:pt x="24415" y="22258"/>
                    <a:pt x="24449" y="22257"/>
                  </a:cubicBezTo>
                  <a:lnTo>
                    <a:pt x="24449" y="22257"/>
                  </a:lnTo>
                  <a:cubicBezTo>
                    <a:pt x="22566" y="23018"/>
                    <a:pt x="20568" y="23402"/>
                    <a:pt x="18560" y="23402"/>
                  </a:cubicBezTo>
                  <a:cubicBezTo>
                    <a:pt x="17224" y="23402"/>
                    <a:pt x="15883" y="23232"/>
                    <a:pt x="14568" y="22891"/>
                  </a:cubicBezTo>
                  <a:cubicBezTo>
                    <a:pt x="12319" y="22321"/>
                    <a:pt x="10134" y="21402"/>
                    <a:pt x="8139" y="20199"/>
                  </a:cubicBezTo>
                  <a:cubicBezTo>
                    <a:pt x="7062" y="19597"/>
                    <a:pt x="6112" y="18742"/>
                    <a:pt x="5415" y="17697"/>
                  </a:cubicBezTo>
                  <a:cubicBezTo>
                    <a:pt x="4877" y="16842"/>
                    <a:pt x="4909" y="15860"/>
                    <a:pt x="5067" y="14910"/>
                  </a:cubicBezTo>
                  <a:cubicBezTo>
                    <a:pt x="5863" y="14718"/>
                    <a:pt x="6653" y="14629"/>
                    <a:pt x="7435" y="14629"/>
                  </a:cubicBezTo>
                  <a:close/>
                  <a:moveTo>
                    <a:pt x="14669" y="0"/>
                  </a:moveTo>
                  <a:cubicBezTo>
                    <a:pt x="14637" y="0"/>
                    <a:pt x="14603" y="8"/>
                    <a:pt x="14568" y="26"/>
                  </a:cubicBezTo>
                  <a:cubicBezTo>
                    <a:pt x="11528" y="1482"/>
                    <a:pt x="8456" y="2971"/>
                    <a:pt x="5669" y="4871"/>
                  </a:cubicBezTo>
                  <a:cubicBezTo>
                    <a:pt x="4054" y="5979"/>
                    <a:pt x="2502" y="7183"/>
                    <a:pt x="1837" y="9115"/>
                  </a:cubicBezTo>
                  <a:cubicBezTo>
                    <a:pt x="1108" y="11268"/>
                    <a:pt x="1773" y="13643"/>
                    <a:pt x="2439" y="15702"/>
                  </a:cubicBezTo>
                  <a:cubicBezTo>
                    <a:pt x="2439" y="15765"/>
                    <a:pt x="2470" y="15797"/>
                    <a:pt x="2502" y="15797"/>
                  </a:cubicBezTo>
                  <a:cubicBezTo>
                    <a:pt x="2470" y="15828"/>
                    <a:pt x="2407" y="15860"/>
                    <a:pt x="2375" y="15860"/>
                  </a:cubicBezTo>
                  <a:cubicBezTo>
                    <a:pt x="1552" y="16399"/>
                    <a:pt x="760" y="17000"/>
                    <a:pt x="0" y="17634"/>
                  </a:cubicBezTo>
                  <a:lnTo>
                    <a:pt x="0" y="18077"/>
                  </a:lnTo>
                  <a:cubicBezTo>
                    <a:pt x="570" y="17602"/>
                    <a:pt x="1140" y="17127"/>
                    <a:pt x="1710" y="16684"/>
                  </a:cubicBezTo>
                  <a:cubicBezTo>
                    <a:pt x="2660" y="16050"/>
                    <a:pt x="3610" y="15448"/>
                    <a:pt x="4592" y="14910"/>
                  </a:cubicBezTo>
                  <a:cubicBezTo>
                    <a:pt x="4592" y="14942"/>
                    <a:pt x="4624" y="14973"/>
                    <a:pt x="4655" y="15005"/>
                  </a:cubicBezTo>
                  <a:cubicBezTo>
                    <a:pt x="4370" y="16874"/>
                    <a:pt x="5035" y="18235"/>
                    <a:pt x="6492" y="19502"/>
                  </a:cubicBezTo>
                  <a:cubicBezTo>
                    <a:pt x="8392" y="21149"/>
                    <a:pt x="11021" y="22194"/>
                    <a:pt x="13364" y="22954"/>
                  </a:cubicBezTo>
                  <a:cubicBezTo>
                    <a:pt x="15137" y="23518"/>
                    <a:pt x="16903" y="23811"/>
                    <a:pt x="18647" y="23811"/>
                  </a:cubicBezTo>
                  <a:cubicBezTo>
                    <a:pt x="21109" y="23811"/>
                    <a:pt x="23524" y="23228"/>
                    <a:pt x="25842" y="22004"/>
                  </a:cubicBezTo>
                  <a:cubicBezTo>
                    <a:pt x="26028" y="21898"/>
                    <a:pt x="25947" y="21658"/>
                    <a:pt x="25785" y="21658"/>
                  </a:cubicBezTo>
                  <a:cubicBezTo>
                    <a:pt x="25754" y="21658"/>
                    <a:pt x="25719" y="21667"/>
                    <a:pt x="25684" y="21687"/>
                  </a:cubicBezTo>
                  <a:cubicBezTo>
                    <a:pt x="25257" y="21836"/>
                    <a:pt x="24823" y="21901"/>
                    <a:pt x="24388" y="21901"/>
                  </a:cubicBezTo>
                  <a:cubicBezTo>
                    <a:pt x="22594" y="21901"/>
                    <a:pt x="20777" y="20793"/>
                    <a:pt x="19350" y="19850"/>
                  </a:cubicBezTo>
                  <a:cubicBezTo>
                    <a:pt x="17545" y="18647"/>
                    <a:pt x="15898" y="17254"/>
                    <a:pt x="13998" y="16208"/>
                  </a:cubicBezTo>
                  <a:cubicBezTo>
                    <a:pt x="12028" y="15132"/>
                    <a:pt x="9842" y="14420"/>
                    <a:pt x="7633" y="14420"/>
                  </a:cubicBezTo>
                  <a:cubicBezTo>
                    <a:pt x="6788" y="14420"/>
                    <a:pt x="5940" y="14524"/>
                    <a:pt x="5099" y="14752"/>
                  </a:cubicBezTo>
                  <a:cubicBezTo>
                    <a:pt x="5099" y="14720"/>
                    <a:pt x="5099" y="14688"/>
                    <a:pt x="5099" y="14657"/>
                  </a:cubicBezTo>
                  <a:cubicBezTo>
                    <a:pt x="8044" y="13200"/>
                    <a:pt x="11274" y="12313"/>
                    <a:pt x="14568" y="12028"/>
                  </a:cubicBezTo>
                  <a:cubicBezTo>
                    <a:pt x="16151" y="15607"/>
                    <a:pt x="20142" y="17539"/>
                    <a:pt x="23783" y="18394"/>
                  </a:cubicBezTo>
                  <a:cubicBezTo>
                    <a:pt x="25589" y="18805"/>
                    <a:pt x="27457" y="18932"/>
                    <a:pt x="29294" y="19185"/>
                  </a:cubicBezTo>
                  <a:cubicBezTo>
                    <a:pt x="31637" y="19534"/>
                    <a:pt x="33886" y="20357"/>
                    <a:pt x="35913" y="21592"/>
                  </a:cubicBezTo>
                  <a:cubicBezTo>
                    <a:pt x="35937" y="21610"/>
                    <a:pt x="35963" y="21618"/>
                    <a:pt x="35989" y="21618"/>
                  </a:cubicBezTo>
                  <a:cubicBezTo>
                    <a:pt x="36100" y="21618"/>
                    <a:pt x="36206" y="21473"/>
                    <a:pt x="36103" y="21371"/>
                  </a:cubicBezTo>
                  <a:cubicBezTo>
                    <a:pt x="32619" y="17412"/>
                    <a:pt x="28946" y="13675"/>
                    <a:pt x="24322" y="11078"/>
                  </a:cubicBezTo>
                  <a:cubicBezTo>
                    <a:pt x="22422" y="10001"/>
                    <a:pt x="20363" y="9178"/>
                    <a:pt x="18178" y="9020"/>
                  </a:cubicBezTo>
                  <a:cubicBezTo>
                    <a:pt x="18034" y="9002"/>
                    <a:pt x="17891" y="8993"/>
                    <a:pt x="17750" y="8993"/>
                  </a:cubicBezTo>
                  <a:cubicBezTo>
                    <a:pt x="16118" y="8993"/>
                    <a:pt x="14696" y="10140"/>
                    <a:pt x="14346" y="11743"/>
                  </a:cubicBezTo>
                  <a:cubicBezTo>
                    <a:pt x="14346" y="11775"/>
                    <a:pt x="14346" y="11807"/>
                    <a:pt x="14346" y="11838"/>
                  </a:cubicBezTo>
                  <a:cubicBezTo>
                    <a:pt x="10292" y="12123"/>
                    <a:pt x="6365" y="13390"/>
                    <a:pt x="2914" y="15543"/>
                  </a:cubicBezTo>
                  <a:cubicBezTo>
                    <a:pt x="4212" y="14372"/>
                    <a:pt x="5985" y="13517"/>
                    <a:pt x="7474" y="12598"/>
                  </a:cubicBezTo>
                  <a:cubicBezTo>
                    <a:pt x="8867" y="11775"/>
                    <a:pt x="10102" y="10666"/>
                    <a:pt x="11116" y="9400"/>
                  </a:cubicBezTo>
                  <a:cubicBezTo>
                    <a:pt x="13111" y="6835"/>
                    <a:pt x="14061" y="3573"/>
                    <a:pt x="14663" y="437"/>
                  </a:cubicBezTo>
                  <a:cubicBezTo>
                    <a:pt x="14694" y="437"/>
                    <a:pt x="14726" y="406"/>
                    <a:pt x="14758" y="406"/>
                  </a:cubicBezTo>
                  <a:cubicBezTo>
                    <a:pt x="14976" y="297"/>
                    <a:pt x="14866" y="0"/>
                    <a:pt x="14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08848" y="4441719"/>
              <a:ext cx="301607" cy="135024"/>
            </a:xfrm>
            <a:custGeom>
              <a:rect b="b" l="l" r="r" t="t"/>
              <a:pathLst>
                <a:path extrusionOk="0" h="6854" w="15310">
                  <a:moveTo>
                    <a:pt x="877" y="109"/>
                  </a:moveTo>
                  <a:cubicBezTo>
                    <a:pt x="3252" y="109"/>
                    <a:pt x="5479" y="2065"/>
                    <a:pt x="7424" y="3201"/>
                  </a:cubicBezTo>
                  <a:cubicBezTo>
                    <a:pt x="9355" y="4341"/>
                    <a:pt x="11382" y="5640"/>
                    <a:pt x="13567" y="6432"/>
                  </a:cubicBezTo>
                  <a:cubicBezTo>
                    <a:pt x="11002" y="6083"/>
                    <a:pt x="8690" y="4753"/>
                    <a:pt x="6347" y="3771"/>
                  </a:cubicBezTo>
                  <a:cubicBezTo>
                    <a:pt x="6329" y="3760"/>
                    <a:pt x="6310" y="3754"/>
                    <a:pt x="6292" y="3754"/>
                  </a:cubicBezTo>
                  <a:cubicBezTo>
                    <a:pt x="6211" y="3754"/>
                    <a:pt x="6137" y="3852"/>
                    <a:pt x="6189" y="3930"/>
                  </a:cubicBezTo>
                  <a:cubicBezTo>
                    <a:pt x="6537" y="4436"/>
                    <a:pt x="6949" y="4943"/>
                    <a:pt x="7360" y="5386"/>
                  </a:cubicBezTo>
                  <a:cubicBezTo>
                    <a:pt x="6790" y="5070"/>
                    <a:pt x="6315" y="4626"/>
                    <a:pt x="5935" y="4088"/>
                  </a:cubicBezTo>
                  <a:cubicBezTo>
                    <a:pt x="5270" y="3391"/>
                    <a:pt x="4605" y="2631"/>
                    <a:pt x="4035" y="1808"/>
                  </a:cubicBezTo>
                  <a:cubicBezTo>
                    <a:pt x="3998" y="1759"/>
                    <a:pt x="3934" y="1734"/>
                    <a:pt x="3871" y="1734"/>
                  </a:cubicBezTo>
                  <a:cubicBezTo>
                    <a:pt x="3772" y="1734"/>
                    <a:pt x="3679" y="1798"/>
                    <a:pt x="3718" y="1935"/>
                  </a:cubicBezTo>
                  <a:cubicBezTo>
                    <a:pt x="3877" y="2473"/>
                    <a:pt x="4257" y="3170"/>
                    <a:pt x="4162" y="3771"/>
                  </a:cubicBezTo>
                  <a:cubicBezTo>
                    <a:pt x="2895" y="2536"/>
                    <a:pt x="2198" y="826"/>
                    <a:pt x="456" y="129"/>
                  </a:cubicBezTo>
                  <a:cubicBezTo>
                    <a:pt x="597" y="115"/>
                    <a:pt x="737" y="109"/>
                    <a:pt x="877" y="109"/>
                  </a:cubicBezTo>
                  <a:close/>
                  <a:moveTo>
                    <a:pt x="1220" y="0"/>
                  </a:moveTo>
                  <a:cubicBezTo>
                    <a:pt x="940" y="0"/>
                    <a:pt x="655" y="31"/>
                    <a:pt x="361" y="98"/>
                  </a:cubicBezTo>
                  <a:cubicBezTo>
                    <a:pt x="330" y="66"/>
                    <a:pt x="298" y="66"/>
                    <a:pt x="266" y="66"/>
                  </a:cubicBezTo>
                  <a:cubicBezTo>
                    <a:pt x="248" y="60"/>
                    <a:pt x="230" y="57"/>
                    <a:pt x="213" y="57"/>
                  </a:cubicBezTo>
                  <a:cubicBezTo>
                    <a:pt x="60" y="57"/>
                    <a:pt x="0" y="297"/>
                    <a:pt x="171" y="383"/>
                  </a:cubicBezTo>
                  <a:cubicBezTo>
                    <a:pt x="2103" y="1016"/>
                    <a:pt x="2705" y="2948"/>
                    <a:pt x="4130" y="4183"/>
                  </a:cubicBezTo>
                  <a:cubicBezTo>
                    <a:pt x="4170" y="4223"/>
                    <a:pt x="4221" y="4240"/>
                    <a:pt x="4269" y="4240"/>
                  </a:cubicBezTo>
                  <a:cubicBezTo>
                    <a:pt x="4335" y="4240"/>
                    <a:pt x="4397" y="4207"/>
                    <a:pt x="4415" y="4151"/>
                  </a:cubicBezTo>
                  <a:cubicBezTo>
                    <a:pt x="4573" y="3740"/>
                    <a:pt x="4542" y="3265"/>
                    <a:pt x="4415" y="2885"/>
                  </a:cubicBezTo>
                  <a:lnTo>
                    <a:pt x="4415" y="2885"/>
                  </a:lnTo>
                  <a:cubicBezTo>
                    <a:pt x="4858" y="3423"/>
                    <a:pt x="5365" y="3961"/>
                    <a:pt x="5840" y="4531"/>
                  </a:cubicBezTo>
                  <a:cubicBezTo>
                    <a:pt x="6379" y="5133"/>
                    <a:pt x="6980" y="5735"/>
                    <a:pt x="7804" y="5893"/>
                  </a:cubicBezTo>
                  <a:cubicBezTo>
                    <a:pt x="7962" y="5893"/>
                    <a:pt x="8025" y="5735"/>
                    <a:pt x="7930" y="5640"/>
                  </a:cubicBezTo>
                  <a:cubicBezTo>
                    <a:pt x="7550" y="5133"/>
                    <a:pt x="7107" y="4690"/>
                    <a:pt x="6695" y="4183"/>
                  </a:cubicBezTo>
                  <a:lnTo>
                    <a:pt x="6695" y="4183"/>
                  </a:lnTo>
                  <a:cubicBezTo>
                    <a:pt x="9296" y="5302"/>
                    <a:pt x="11723" y="6854"/>
                    <a:pt x="14611" y="6854"/>
                  </a:cubicBezTo>
                  <a:cubicBezTo>
                    <a:pt x="14748" y="6854"/>
                    <a:pt x="14886" y="6850"/>
                    <a:pt x="15024" y="6843"/>
                  </a:cubicBezTo>
                  <a:cubicBezTo>
                    <a:pt x="15214" y="6843"/>
                    <a:pt x="15309" y="6558"/>
                    <a:pt x="15088" y="6527"/>
                  </a:cubicBezTo>
                  <a:cubicBezTo>
                    <a:pt x="13472" y="6178"/>
                    <a:pt x="12047" y="5418"/>
                    <a:pt x="10591" y="4658"/>
                  </a:cubicBezTo>
                  <a:cubicBezTo>
                    <a:pt x="9102" y="3866"/>
                    <a:pt x="7677" y="3043"/>
                    <a:pt x="6220" y="2220"/>
                  </a:cubicBezTo>
                  <a:cubicBezTo>
                    <a:pt x="4626" y="1313"/>
                    <a:pt x="3056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3294" y="4178603"/>
              <a:ext cx="205550" cy="241463"/>
            </a:xfrm>
            <a:custGeom>
              <a:rect b="b" l="l" r="r" t="t"/>
              <a:pathLst>
                <a:path extrusionOk="0" h="12257" w="10434">
                  <a:moveTo>
                    <a:pt x="10180" y="438"/>
                  </a:moveTo>
                  <a:lnTo>
                    <a:pt x="10180" y="438"/>
                  </a:lnTo>
                  <a:cubicBezTo>
                    <a:pt x="9040" y="2528"/>
                    <a:pt x="7742" y="4523"/>
                    <a:pt x="6348" y="6423"/>
                  </a:cubicBezTo>
                  <a:cubicBezTo>
                    <a:pt x="4733" y="8545"/>
                    <a:pt x="2611" y="10097"/>
                    <a:pt x="521" y="11680"/>
                  </a:cubicBezTo>
                  <a:cubicBezTo>
                    <a:pt x="1186" y="9780"/>
                    <a:pt x="1345" y="7722"/>
                    <a:pt x="2453" y="6012"/>
                  </a:cubicBezTo>
                  <a:cubicBezTo>
                    <a:pt x="2706" y="6518"/>
                    <a:pt x="2485" y="7215"/>
                    <a:pt x="2485" y="7753"/>
                  </a:cubicBezTo>
                  <a:cubicBezTo>
                    <a:pt x="2453" y="8450"/>
                    <a:pt x="2263" y="9083"/>
                    <a:pt x="2263" y="9780"/>
                  </a:cubicBezTo>
                  <a:cubicBezTo>
                    <a:pt x="2241" y="9911"/>
                    <a:pt x="2339" y="9996"/>
                    <a:pt x="2443" y="9996"/>
                  </a:cubicBezTo>
                  <a:cubicBezTo>
                    <a:pt x="2491" y="9996"/>
                    <a:pt x="2540" y="9978"/>
                    <a:pt x="2580" y="9939"/>
                  </a:cubicBezTo>
                  <a:cubicBezTo>
                    <a:pt x="3276" y="9242"/>
                    <a:pt x="3783" y="8387"/>
                    <a:pt x="4100" y="7468"/>
                  </a:cubicBezTo>
                  <a:cubicBezTo>
                    <a:pt x="4322" y="6867"/>
                    <a:pt x="4448" y="6233"/>
                    <a:pt x="4638" y="5632"/>
                  </a:cubicBezTo>
                  <a:cubicBezTo>
                    <a:pt x="4797" y="5030"/>
                    <a:pt x="5018" y="4016"/>
                    <a:pt x="5493" y="3573"/>
                  </a:cubicBezTo>
                  <a:lnTo>
                    <a:pt x="5493" y="3573"/>
                  </a:lnTo>
                  <a:cubicBezTo>
                    <a:pt x="5493" y="4808"/>
                    <a:pt x="5145" y="5980"/>
                    <a:pt x="4892" y="7215"/>
                  </a:cubicBezTo>
                  <a:cubicBezTo>
                    <a:pt x="4848" y="7345"/>
                    <a:pt x="4968" y="7445"/>
                    <a:pt x="5078" y="7445"/>
                  </a:cubicBezTo>
                  <a:cubicBezTo>
                    <a:pt x="5129" y="7445"/>
                    <a:pt x="5178" y="7424"/>
                    <a:pt x="5208" y="7373"/>
                  </a:cubicBezTo>
                  <a:cubicBezTo>
                    <a:pt x="6032" y="6265"/>
                    <a:pt x="6697" y="5093"/>
                    <a:pt x="7393" y="3921"/>
                  </a:cubicBezTo>
                  <a:cubicBezTo>
                    <a:pt x="8122" y="2655"/>
                    <a:pt x="8914" y="1230"/>
                    <a:pt x="10180" y="438"/>
                  </a:cubicBezTo>
                  <a:close/>
                  <a:moveTo>
                    <a:pt x="10227" y="1"/>
                  </a:moveTo>
                  <a:cubicBezTo>
                    <a:pt x="10202" y="1"/>
                    <a:pt x="10175" y="8"/>
                    <a:pt x="10149" y="26"/>
                  </a:cubicBezTo>
                  <a:cubicBezTo>
                    <a:pt x="8914" y="723"/>
                    <a:pt x="8185" y="1926"/>
                    <a:pt x="7457" y="3098"/>
                  </a:cubicBezTo>
                  <a:cubicBezTo>
                    <a:pt x="6792" y="4175"/>
                    <a:pt x="6158" y="5315"/>
                    <a:pt x="5462" y="6360"/>
                  </a:cubicBezTo>
                  <a:cubicBezTo>
                    <a:pt x="5747" y="5347"/>
                    <a:pt x="5905" y="4270"/>
                    <a:pt x="5905" y="3193"/>
                  </a:cubicBezTo>
                  <a:cubicBezTo>
                    <a:pt x="5905" y="3069"/>
                    <a:pt x="5807" y="2983"/>
                    <a:pt x="5704" y="2983"/>
                  </a:cubicBezTo>
                  <a:cubicBezTo>
                    <a:pt x="5676" y="2983"/>
                    <a:pt x="5647" y="2989"/>
                    <a:pt x="5620" y="3003"/>
                  </a:cubicBezTo>
                  <a:cubicBezTo>
                    <a:pt x="4607" y="3383"/>
                    <a:pt x="4385" y="4935"/>
                    <a:pt x="4132" y="5853"/>
                  </a:cubicBezTo>
                  <a:cubicBezTo>
                    <a:pt x="3815" y="7025"/>
                    <a:pt x="3530" y="8387"/>
                    <a:pt x="2675" y="9305"/>
                  </a:cubicBezTo>
                  <a:cubicBezTo>
                    <a:pt x="2801" y="8102"/>
                    <a:pt x="3340" y="6487"/>
                    <a:pt x="2580" y="5537"/>
                  </a:cubicBezTo>
                  <a:cubicBezTo>
                    <a:pt x="2537" y="5508"/>
                    <a:pt x="2488" y="5492"/>
                    <a:pt x="2441" y="5492"/>
                  </a:cubicBezTo>
                  <a:cubicBezTo>
                    <a:pt x="2384" y="5492"/>
                    <a:pt x="2330" y="5516"/>
                    <a:pt x="2295" y="5568"/>
                  </a:cubicBezTo>
                  <a:cubicBezTo>
                    <a:pt x="965" y="7500"/>
                    <a:pt x="933" y="9939"/>
                    <a:pt x="46" y="12060"/>
                  </a:cubicBezTo>
                  <a:cubicBezTo>
                    <a:pt x="0" y="12175"/>
                    <a:pt x="104" y="12257"/>
                    <a:pt x="201" y="12257"/>
                  </a:cubicBezTo>
                  <a:cubicBezTo>
                    <a:pt x="238" y="12257"/>
                    <a:pt x="273" y="12245"/>
                    <a:pt x="300" y="12219"/>
                  </a:cubicBezTo>
                  <a:cubicBezTo>
                    <a:pt x="2358" y="10635"/>
                    <a:pt x="4385" y="9115"/>
                    <a:pt x="6063" y="7152"/>
                  </a:cubicBezTo>
                  <a:cubicBezTo>
                    <a:pt x="7773" y="5125"/>
                    <a:pt x="9040" y="2750"/>
                    <a:pt x="10244" y="406"/>
                  </a:cubicBezTo>
                  <a:cubicBezTo>
                    <a:pt x="10275" y="375"/>
                    <a:pt x="10275" y="375"/>
                    <a:pt x="10307" y="343"/>
                  </a:cubicBezTo>
                  <a:cubicBezTo>
                    <a:pt x="10402" y="311"/>
                    <a:pt x="10434" y="216"/>
                    <a:pt x="10370" y="121"/>
                  </a:cubicBezTo>
                  <a:cubicBezTo>
                    <a:pt x="10348" y="53"/>
                    <a:pt x="10292" y="1"/>
                    <a:pt x="10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10800000">
            <a:off x="8709810" y="-9024"/>
            <a:ext cx="432389" cy="339071"/>
            <a:chOff x="-74" y="4733519"/>
            <a:chExt cx="522209" cy="409506"/>
          </a:xfrm>
        </p:grpSpPr>
        <p:sp>
          <p:nvSpPr>
            <p:cNvPr id="245" name="Google Shape;245;p5"/>
            <p:cNvSpPr/>
            <p:nvPr/>
          </p:nvSpPr>
          <p:spPr>
            <a:xfrm>
              <a:off x="-74" y="4911472"/>
              <a:ext cx="191543" cy="231554"/>
            </a:xfrm>
            <a:custGeom>
              <a:rect b="b" l="l" r="r" t="t"/>
              <a:pathLst>
                <a:path extrusionOk="0" h="11754" w="9723">
                  <a:moveTo>
                    <a:pt x="5652" y="0"/>
                  </a:moveTo>
                  <a:cubicBezTo>
                    <a:pt x="5521" y="0"/>
                    <a:pt x="5400" y="87"/>
                    <a:pt x="5415" y="258"/>
                  </a:cubicBezTo>
                  <a:cubicBezTo>
                    <a:pt x="5637" y="2601"/>
                    <a:pt x="5764" y="4786"/>
                    <a:pt x="5004" y="7035"/>
                  </a:cubicBezTo>
                  <a:cubicBezTo>
                    <a:pt x="4719" y="7827"/>
                    <a:pt x="4402" y="8523"/>
                    <a:pt x="4117" y="9252"/>
                  </a:cubicBezTo>
                  <a:cubicBezTo>
                    <a:pt x="4212" y="8492"/>
                    <a:pt x="4370" y="7763"/>
                    <a:pt x="4624" y="7067"/>
                  </a:cubicBezTo>
                  <a:cubicBezTo>
                    <a:pt x="4720" y="6850"/>
                    <a:pt x="4542" y="6652"/>
                    <a:pt x="4354" y="6652"/>
                  </a:cubicBezTo>
                  <a:cubicBezTo>
                    <a:pt x="4295" y="6652"/>
                    <a:pt x="4234" y="6672"/>
                    <a:pt x="4180" y="6718"/>
                  </a:cubicBezTo>
                  <a:cubicBezTo>
                    <a:pt x="2945" y="7858"/>
                    <a:pt x="1425" y="9220"/>
                    <a:pt x="0" y="10677"/>
                  </a:cubicBezTo>
                  <a:lnTo>
                    <a:pt x="0" y="11437"/>
                  </a:lnTo>
                  <a:cubicBezTo>
                    <a:pt x="1235" y="10138"/>
                    <a:pt x="2597" y="8935"/>
                    <a:pt x="3769" y="7890"/>
                  </a:cubicBezTo>
                  <a:lnTo>
                    <a:pt x="3769" y="7890"/>
                  </a:lnTo>
                  <a:cubicBezTo>
                    <a:pt x="3452" y="9157"/>
                    <a:pt x="3325" y="10455"/>
                    <a:pt x="3357" y="11754"/>
                  </a:cubicBezTo>
                  <a:lnTo>
                    <a:pt x="4054" y="11754"/>
                  </a:lnTo>
                  <a:cubicBezTo>
                    <a:pt x="4085" y="10582"/>
                    <a:pt x="4560" y="9473"/>
                    <a:pt x="5035" y="8365"/>
                  </a:cubicBezTo>
                  <a:cubicBezTo>
                    <a:pt x="5732" y="6845"/>
                    <a:pt x="6080" y="5166"/>
                    <a:pt x="6112" y="3488"/>
                  </a:cubicBezTo>
                  <a:cubicBezTo>
                    <a:pt x="6524" y="4533"/>
                    <a:pt x="6999" y="5578"/>
                    <a:pt x="7537" y="6560"/>
                  </a:cubicBezTo>
                  <a:cubicBezTo>
                    <a:pt x="8456" y="8302"/>
                    <a:pt x="9026" y="10012"/>
                    <a:pt x="9089" y="11722"/>
                  </a:cubicBezTo>
                  <a:lnTo>
                    <a:pt x="9722" y="11722"/>
                  </a:lnTo>
                  <a:cubicBezTo>
                    <a:pt x="9722" y="10835"/>
                    <a:pt x="9564" y="9948"/>
                    <a:pt x="9279" y="9093"/>
                  </a:cubicBezTo>
                  <a:cubicBezTo>
                    <a:pt x="8297" y="6022"/>
                    <a:pt x="6175" y="3583"/>
                    <a:pt x="5954" y="289"/>
                  </a:cubicBezTo>
                  <a:cubicBezTo>
                    <a:pt x="5938" y="95"/>
                    <a:pt x="5789" y="0"/>
                    <a:pt x="56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05182" y="4733519"/>
              <a:ext cx="316953" cy="409504"/>
            </a:xfrm>
            <a:custGeom>
              <a:rect b="b" l="l" r="r" t="t"/>
              <a:pathLst>
                <a:path extrusionOk="0" h="20787" w="16089">
                  <a:moveTo>
                    <a:pt x="13745" y="1754"/>
                  </a:moveTo>
                  <a:cubicBezTo>
                    <a:pt x="13776" y="4667"/>
                    <a:pt x="14410" y="7517"/>
                    <a:pt x="14473" y="10463"/>
                  </a:cubicBezTo>
                  <a:cubicBezTo>
                    <a:pt x="14531" y="14343"/>
                    <a:pt x="10961" y="17014"/>
                    <a:pt x="7377" y="17014"/>
                  </a:cubicBezTo>
                  <a:cubicBezTo>
                    <a:pt x="7071" y="17014"/>
                    <a:pt x="6765" y="16995"/>
                    <a:pt x="6461" y="16955"/>
                  </a:cubicBezTo>
                  <a:cubicBezTo>
                    <a:pt x="8646" y="14168"/>
                    <a:pt x="10546" y="11128"/>
                    <a:pt x="12066" y="7897"/>
                  </a:cubicBezTo>
                  <a:cubicBezTo>
                    <a:pt x="12131" y="7768"/>
                    <a:pt x="12005" y="7653"/>
                    <a:pt x="11887" y="7653"/>
                  </a:cubicBezTo>
                  <a:cubicBezTo>
                    <a:pt x="11833" y="7653"/>
                    <a:pt x="11780" y="7678"/>
                    <a:pt x="11749" y="7739"/>
                  </a:cubicBezTo>
                  <a:cubicBezTo>
                    <a:pt x="9818" y="10874"/>
                    <a:pt x="8012" y="13914"/>
                    <a:pt x="5827" y="16828"/>
                  </a:cubicBezTo>
                  <a:cubicBezTo>
                    <a:pt x="4782" y="15625"/>
                    <a:pt x="4497" y="14516"/>
                    <a:pt x="4972" y="12869"/>
                  </a:cubicBezTo>
                  <a:cubicBezTo>
                    <a:pt x="5447" y="11508"/>
                    <a:pt x="6207" y="10209"/>
                    <a:pt x="7221" y="9164"/>
                  </a:cubicBezTo>
                  <a:cubicBezTo>
                    <a:pt x="9501" y="6536"/>
                    <a:pt x="12383" y="4889"/>
                    <a:pt x="13745" y="1754"/>
                  </a:cubicBezTo>
                  <a:close/>
                  <a:moveTo>
                    <a:pt x="13989" y="0"/>
                  </a:moveTo>
                  <a:cubicBezTo>
                    <a:pt x="13907" y="0"/>
                    <a:pt x="13832" y="42"/>
                    <a:pt x="13808" y="138"/>
                  </a:cubicBezTo>
                  <a:cubicBezTo>
                    <a:pt x="12636" y="5015"/>
                    <a:pt x="7822" y="6916"/>
                    <a:pt x="5416" y="10969"/>
                  </a:cubicBezTo>
                  <a:cubicBezTo>
                    <a:pt x="4434" y="12679"/>
                    <a:pt x="3547" y="15846"/>
                    <a:pt x="5701" y="16986"/>
                  </a:cubicBezTo>
                  <a:cubicBezTo>
                    <a:pt x="5352" y="17461"/>
                    <a:pt x="4972" y="17936"/>
                    <a:pt x="4592" y="18380"/>
                  </a:cubicBezTo>
                  <a:cubicBezTo>
                    <a:pt x="4434" y="18601"/>
                    <a:pt x="4244" y="18791"/>
                    <a:pt x="4054" y="19013"/>
                  </a:cubicBezTo>
                  <a:cubicBezTo>
                    <a:pt x="3389" y="19108"/>
                    <a:pt x="2724" y="19235"/>
                    <a:pt x="2059" y="19393"/>
                  </a:cubicBezTo>
                  <a:cubicBezTo>
                    <a:pt x="1267" y="19615"/>
                    <a:pt x="538" y="20090"/>
                    <a:pt x="0" y="20787"/>
                  </a:cubicBezTo>
                  <a:lnTo>
                    <a:pt x="507" y="20787"/>
                  </a:lnTo>
                  <a:cubicBezTo>
                    <a:pt x="1330" y="19963"/>
                    <a:pt x="2502" y="19678"/>
                    <a:pt x="3642" y="19488"/>
                  </a:cubicBezTo>
                  <a:lnTo>
                    <a:pt x="3642" y="19488"/>
                  </a:lnTo>
                  <a:cubicBezTo>
                    <a:pt x="3262" y="19932"/>
                    <a:pt x="2850" y="20343"/>
                    <a:pt x="2470" y="20787"/>
                  </a:cubicBezTo>
                  <a:lnTo>
                    <a:pt x="3230" y="20787"/>
                  </a:lnTo>
                  <a:cubicBezTo>
                    <a:pt x="3642" y="20312"/>
                    <a:pt x="4054" y="19868"/>
                    <a:pt x="4465" y="19393"/>
                  </a:cubicBezTo>
                  <a:cubicBezTo>
                    <a:pt x="7062" y="19108"/>
                    <a:pt x="9564" y="19393"/>
                    <a:pt x="12066" y="18475"/>
                  </a:cubicBezTo>
                  <a:cubicBezTo>
                    <a:pt x="12378" y="18356"/>
                    <a:pt x="12558" y="18244"/>
                    <a:pt x="12651" y="18244"/>
                  </a:cubicBezTo>
                  <a:cubicBezTo>
                    <a:pt x="12756" y="18244"/>
                    <a:pt x="12750" y="18386"/>
                    <a:pt x="12699" y="18823"/>
                  </a:cubicBezTo>
                  <a:cubicBezTo>
                    <a:pt x="12604" y="19520"/>
                    <a:pt x="12414" y="20153"/>
                    <a:pt x="12129" y="20787"/>
                  </a:cubicBezTo>
                  <a:lnTo>
                    <a:pt x="12573" y="20787"/>
                  </a:lnTo>
                  <a:cubicBezTo>
                    <a:pt x="12984" y="19805"/>
                    <a:pt x="13206" y="18791"/>
                    <a:pt x="13269" y="17746"/>
                  </a:cubicBezTo>
                  <a:cubicBezTo>
                    <a:pt x="13295" y="17621"/>
                    <a:pt x="13181" y="17496"/>
                    <a:pt x="13054" y="17496"/>
                  </a:cubicBezTo>
                  <a:cubicBezTo>
                    <a:pt x="13020" y="17496"/>
                    <a:pt x="12986" y="17505"/>
                    <a:pt x="12953" y="17525"/>
                  </a:cubicBezTo>
                  <a:cubicBezTo>
                    <a:pt x="10388" y="18886"/>
                    <a:pt x="7632" y="18696"/>
                    <a:pt x="4877" y="18918"/>
                  </a:cubicBezTo>
                  <a:cubicBezTo>
                    <a:pt x="5321" y="18411"/>
                    <a:pt x="5701" y="17905"/>
                    <a:pt x="6112" y="17366"/>
                  </a:cubicBezTo>
                  <a:cubicBezTo>
                    <a:pt x="6555" y="17442"/>
                    <a:pt x="7003" y="17480"/>
                    <a:pt x="7450" y="17480"/>
                  </a:cubicBezTo>
                  <a:cubicBezTo>
                    <a:pt x="10174" y="17480"/>
                    <a:pt x="12873" y="16091"/>
                    <a:pt x="14125" y="13534"/>
                  </a:cubicBezTo>
                  <a:cubicBezTo>
                    <a:pt x="16088" y="9481"/>
                    <a:pt x="13935" y="4540"/>
                    <a:pt x="14251" y="265"/>
                  </a:cubicBezTo>
                  <a:cubicBezTo>
                    <a:pt x="14271" y="109"/>
                    <a:pt x="14121" y="0"/>
                    <a:pt x="1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5"/>
          <p:cNvSpPr/>
          <p:nvPr/>
        </p:nvSpPr>
        <p:spPr>
          <a:xfrm rot="10800000">
            <a:off x="8517907" y="4208986"/>
            <a:ext cx="242615" cy="150641"/>
          </a:xfrm>
          <a:custGeom>
            <a:rect b="b" l="l" r="r" t="t"/>
            <a:pathLst>
              <a:path extrusionOk="0" h="5518" w="8887">
                <a:moveTo>
                  <a:pt x="1678" y="331"/>
                </a:moveTo>
                <a:lnTo>
                  <a:pt x="1678" y="331"/>
                </a:lnTo>
                <a:cubicBezTo>
                  <a:pt x="2753" y="445"/>
                  <a:pt x="3813" y="660"/>
                  <a:pt x="4859" y="947"/>
                </a:cubicBezTo>
                <a:cubicBezTo>
                  <a:pt x="5547" y="1119"/>
                  <a:pt x="6192" y="1420"/>
                  <a:pt x="6751" y="1836"/>
                </a:cubicBezTo>
                <a:cubicBezTo>
                  <a:pt x="7009" y="2022"/>
                  <a:pt x="7253" y="2237"/>
                  <a:pt x="7468" y="2466"/>
                </a:cubicBezTo>
                <a:cubicBezTo>
                  <a:pt x="6264" y="1893"/>
                  <a:pt x="5031" y="1377"/>
                  <a:pt x="3784" y="947"/>
                </a:cubicBezTo>
                <a:cubicBezTo>
                  <a:pt x="3125" y="732"/>
                  <a:pt x="2452" y="560"/>
                  <a:pt x="1792" y="359"/>
                </a:cubicBezTo>
                <a:cubicBezTo>
                  <a:pt x="1749" y="359"/>
                  <a:pt x="1721" y="345"/>
                  <a:pt x="1678" y="331"/>
                </a:cubicBezTo>
                <a:close/>
                <a:moveTo>
                  <a:pt x="130" y="216"/>
                </a:moveTo>
                <a:cubicBezTo>
                  <a:pt x="502" y="961"/>
                  <a:pt x="975" y="1664"/>
                  <a:pt x="1420" y="2380"/>
                </a:cubicBezTo>
                <a:cubicBezTo>
                  <a:pt x="1764" y="2925"/>
                  <a:pt x="2280" y="3484"/>
                  <a:pt x="2595" y="4071"/>
                </a:cubicBezTo>
                <a:cubicBezTo>
                  <a:pt x="2065" y="3727"/>
                  <a:pt x="1620" y="3283"/>
                  <a:pt x="1248" y="2767"/>
                </a:cubicBezTo>
                <a:cubicBezTo>
                  <a:pt x="717" y="1979"/>
                  <a:pt x="402" y="1105"/>
                  <a:pt x="87" y="216"/>
                </a:cubicBezTo>
                <a:close/>
                <a:moveTo>
                  <a:pt x="875" y="259"/>
                </a:moveTo>
                <a:cubicBezTo>
                  <a:pt x="1993" y="517"/>
                  <a:pt x="3097" y="847"/>
                  <a:pt x="4171" y="1248"/>
                </a:cubicBezTo>
                <a:cubicBezTo>
                  <a:pt x="5347" y="1707"/>
                  <a:pt x="6536" y="2194"/>
                  <a:pt x="7697" y="2710"/>
                </a:cubicBezTo>
                <a:cubicBezTo>
                  <a:pt x="7970" y="3011"/>
                  <a:pt x="8142" y="3383"/>
                  <a:pt x="8199" y="3785"/>
                </a:cubicBezTo>
                <a:cubicBezTo>
                  <a:pt x="8242" y="4143"/>
                  <a:pt x="8113" y="4487"/>
                  <a:pt x="7855" y="4731"/>
                </a:cubicBezTo>
                <a:cubicBezTo>
                  <a:pt x="6479" y="3842"/>
                  <a:pt x="5074" y="2982"/>
                  <a:pt x="3741" y="2036"/>
                </a:cubicBezTo>
                <a:cubicBezTo>
                  <a:pt x="2839" y="1406"/>
                  <a:pt x="1850" y="660"/>
                  <a:pt x="775" y="259"/>
                </a:cubicBezTo>
                <a:close/>
                <a:moveTo>
                  <a:pt x="287" y="230"/>
                </a:moveTo>
                <a:cubicBezTo>
                  <a:pt x="1362" y="1033"/>
                  <a:pt x="2380" y="1936"/>
                  <a:pt x="3312" y="2910"/>
                </a:cubicBezTo>
                <a:cubicBezTo>
                  <a:pt x="3698" y="3312"/>
                  <a:pt x="4085" y="3713"/>
                  <a:pt x="4487" y="4100"/>
                </a:cubicBezTo>
                <a:cubicBezTo>
                  <a:pt x="4888" y="4487"/>
                  <a:pt x="5347" y="4831"/>
                  <a:pt x="5705" y="5247"/>
                </a:cubicBezTo>
                <a:cubicBezTo>
                  <a:pt x="4931" y="5146"/>
                  <a:pt x="4171" y="4917"/>
                  <a:pt x="3469" y="4573"/>
                </a:cubicBezTo>
                <a:cubicBezTo>
                  <a:pt x="3197" y="4444"/>
                  <a:pt x="2939" y="4286"/>
                  <a:pt x="2695" y="4129"/>
                </a:cubicBezTo>
                <a:cubicBezTo>
                  <a:pt x="2595" y="3928"/>
                  <a:pt x="2466" y="3742"/>
                  <a:pt x="2323" y="3555"/>
                </a:cubicBezTo>
                <a:cubicBezTo>
                  <a:pt x="2022" y="3168"/>
                  <a:pt x="1749" y="2753"/>
                  <a:pt x="1506" y="2323"/>
                </a:cubicBezTo>
                <a:cubicBezTo>
                  <a:pt x="1090" y="1621"/>
                  <a:pt x="689" y="890"/>
                  <a:pt x="201" y="230"/>
                </a:cubicBezTo>
                <a:close/>
                <a:moveTo>
                  <a:pt x="760" y="431"/>
                </a:moveTo>
                <a:cubicBezTo>
                  <a:pt x="1893" y="1033"/>
                  <a:pt x="2996" y="1707"/>
                  <a:pt x="4042" y="2437"/>
                </a:cubicBezTo>
                <a:cubicBezTo>
                  <a:pt x="5261" y="3269"/>
                  <a:pt x="6522" y="4043"/>
                  <a:pt x="7783" y="4802"/>
                </a:cubicBezTo>
                <a:cubicBezTo>
                  <a:pt x="7372" y="5152"/>
                  <a:pt x="6721" y="5284"/>
                  <a:pt x="6172" y="5284"/>
                </a:cubicBezTo>
                <a:cubicBezTo>
                  <a:pt x="6090" y="5284"/>
                  <a:pt x="6010" y="5281"/>
                  <a:pt x="5934" y="5275"/>
                </a:cubicBezTo>
                <a:cubicBezTo>
                  <a:pt x="5590" y="4845"/>
                  <a:pt x="5146" y="4516"/>
                  <a:pt x="4745" y="4143"/>
                </a:cubicBezTo>
                <a:cubicBezTo>
                  <a:pt x="4186" y="3598"/>
                  <a:pt x="3641" y="3039"/>
                  <a:pt x="3082" y="2480"/>
                </a:cubicBezTo>
                <a:cubicBezTo>
                  <a:pt x="2366" y="1735"/>
                  <a:pt x="1592" y="1047"/>
                  <a:pt x="760" y="431"/>
                </a:cubicBezTo>
                <a:close/>
                <a:moveTo>
                  <a:pt x="44" y="1"/>
                </a:moveTo>
                <a:cubicBezTo>
                  <a:pt x="29" y="1"/>
                  <a:pt x="15" y="15"/>
                  <a:pt x="1" y="15"/>
                </a:cubicBezTo>
                <a:cubicBezTo>
                  <a:pt x="130" y="44"/>
                  <a:pt x="259" y="87"/>
                  <a:pt x="388" y="144"/>
                </a:cubicBezTo>
                <a:lnTo>
                  <a:pt x="373" y="187"/>
                </a:lnTo>
                <a:cubicBezTo>
                  <a:pt x="244" y="202"/>
                  <a:pt x="130" y="202"/>
                  <a:pt x="1" y="202"/>
                </a:cubicBezTo>
                <a:cubicBezTo>
                  <a:pt x="1" y="216"/>
                  <a:pt x="15" y="216"/>
                  <a:pt x="15" y="216"/>
                </a:cubicBezTo>
                <a:cubicBezTo>
                  <a:pt x="330" y="2308"/>
                  <a:pt x="1706" y="4086"/>
                  <a:pt x="3670" y="4903"/>
                </a:cubicBezTo>
                <a:cubicBezTo>
                  <a:pt x="4346" y="5189"/>
                  <a:pt x="5393" y="5518"/>
                  <a:pt x="6342" y="5518"/>
                </a:cubicBezTo>
                <a:cubicBezTo>
                  <a:pt x="7243" y="5518"/>
                  <a:pt x="8057" y="5222"/>
                  <a:pt x="8385" y="4315"/>
                </a:cubicBezTo>
                <a:cubicBezTo>
                  <a:pt x="8887" y="2882"/>
                  <a:pt x="6766" y="1377"/>
                  <a:pt x="5662" y="990"/>
                </a:cubicBezTo>
                <a:cubicBezTo>
                  <a:pt x="3870" y="359"/>
                  <a:pt x="1993" y="30"/>
                  <a:pt x="8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 rot="10800000">
            <a:off x="8341420" y="4946693"/>
            <a:ext cx="269233" cy="120284"/>
          </a:xfrm>
          <a:custGeom>
            <a:rect b="b" l="l" r="r" t="t"/>
            <a:pathLst>
              <a:path extrusionOk="0" h="4406" w="9862">
                <a:moveTo>
                  <a:pt x="7454" y="337"/>
                </a:moveTo>
                <a:cubicBezTo>
                  <a:pt x="8371" y="480"/>
                  <a:pt x="9317" y="781"/>
                  <a:pt x="9518" y="1455"/>
                </a:cubicBezTo>
                <a:cubicBezTo>
                  <a:pt x="7956" y="1756"/>
                  <a:pt x="6293" y="1799"/>
                  <a:pt x="4716" y="1971"/>
                </a:cubicBezTo>
                <a:cubicBezTo>
                  <a:pt x="3555" y="2086"/>
                  <a:pt x="2409" y="2215"/>
                  <a:pt x="1277" y="2415"/>
                </a:cubicBezTo>
                <a:cubicBezTo>
                  <a:pt x="2223" y="2100"/>
                  <a:pt x="3140" y="1713"/>
                  <a:pt x="4071" y="1383"/>
                </a:cubicBezTo>
                <a:cubicBezTo>
                  <a:pt x="5175" y="982"/>
                  <a:pt x="6307" y="624"/>
                  <a:pt x="7454" y="337"/>
                </a:cubicBezTo>
                <a:close/>
                <a:moveTo>
                  <a:pt x="6254" y="259"/>
                </a:moveTo>
                <a:cubicBezTo>
                  <a:pt x="6629" y="259"/>
                  <a:pt x="7002" y="288"/>
                  <a:pt x="7382" y="337"/>
                </a:cubicBezTo>
                <a:cubicBezTo>
                  <a:pt x="5017" y="824"/>
                  <a:pt x="2839" y="1856"/>
                  <a:pt x="531" y="2516"/>
                </a:cubicBezTo>
                <a:cubicBezTo>
                  <a:pt x="1979" y="1226"/>
                  <a:pt x="3799" y="437"/>
                  <a:pt x="5720" y="280"/>
                </a:cubicBezTo>
                <a:cubicBezTo>
                  <a:pt x="5899" y="266"/>
                  <a:pt x="6077" y="259"/>
                  <a:pt x="6254" y="259"/>
                </a:cubicBezTo>
                <a:close/>
                <a:moveTo>
                  <a:pt x="9546" y="1527"/>
                </a:moveTo>
                <a:lnTo>
                  <a:pt x="9546" y="1527"/>
                </a:lnTo>
                <a:cubicBezTo>
                  <a:pt x="9589" y="1770"/>
                  <a:pt x="9561" y="2014"/>
                  <a:pt x="9475" y="2243"/>
                </a:cubicBezTo>
                <a:cubicBezTo>
                  <a:pt x="9432" y="2329"/>
                  <a:pt x="9403" y="2401"/>
                  <a:pt x="9360" y="2487"/>
                </a:cubicBezTo>
                <a:cubicBezTo>
                  <a:pt x="8267" y="2557"/>
                  <a:pt x="7187" y="2592"/>
                  <a:pt x="6102" y="2592"/>
                </a:cubicBezTo>
                <a:cubicBezTo>
                  <a:pt x="5637" y="2592"/>
                  <a:pt x="5171" y="2586"/>
                  <a:pt x="4702" y="2573"/>
                </a:cubicBezTo>
                <a:cubicBezTo>
                  <a:pt x="4218" y="2563"/>
                  <a:pt x="3734" y="2556"/>
                  <a:pt x="3249" y="2556"/>
                </a:cubicBezTo>
                <a:cubicBezTo>
                  <a:pt x="2342" y="2556"/>
                  <a:pt x="1432" y="2579"/>
                  <a:pt x="517" y="2645"/>
                </a:cubicBezTo>
                <a:cubicBezTo>
                  <a:pt x="617" y="2616"/>
                  <a:pt x="703" y="2587"/>
                  <a:pt x="789" y="2559"/>
                </a:cubicBezTo>
                <a:cubicBezTo>
                  <a:pt x="2251" y="2301"/>
                  <a:pt x="3727" y="2157"/>
                  <a:pt x="5204" y="2014"/>
                </a:cubicBezTo>
                <a:cubicBezTo>
                  <a:pt x="6637" y="1856"/>
                  <a:pt x="8128" y="1799"/>
                  <a:pt x="9546" y="1527"/>
                </a:cubicBezTo>
                <a:close/>
                <a:moveTo>
                  <a:pt x="345" y="2788"/>
                </a:moveTo>
                <a:lnTo>
                  <a:pt x="345" y="2788"/>
                </a:lnTo>
                <a:cubicBezTo>
                  <a:pt x="1721" y="3103"/>
                  <a:pt x="3125" y="3318"/>
                  <a:pt x="4501" y="3533"/>
                </a:cubicBezTo>
                <a:cubicBezTo>
                  <a:pt x="5226" y="3630"/>
                  <a:pt x="5950" y="3684"/>
                  <a:pt x="6674" y="3684"/>
                </a:cubicBezTo>
                <a:cubicBezTo>
                  <a:pt x="7125" y="3684"/>
                  <a:pt x="7576" y="3663"/>
                  <a:pt x="8027" y="3619"/>
                </a:cubicBezTo>
                <a:lnTo>
                  <a:pt x="8027" y="3619"/>
                </a:lnTo>
                <a:cubicBezTo>
                  <a:pt x="7153" y="4006"/>
                  <a:pt x="6221" y="4192"/>
                  <a:pt x="5275" y="4207"/>
                </a:cubicBezTo>
                <a:cubicBezTo>
                  <a:pt x="5257" y="4207"/>
                  <a:pt x="5239" y="4207"/>
                  <a:pt x="5220" y="4207"/>
                </a:cubicBezTo>
                <a:cubicBezTo>
                  <a:pt x="3452" y="4207"/>
                  <a:pt x="1920" y="3526"/>
                  <a:pt x="345" y="2788"/>
                </a:cubicBezTo>
                <a:close/>
                <a:moveTo>
                  <a:pt x="6480" y="0"/>
                </a:moveTo>
                <a:cubicBezTo>
                  <a:pt x="6369" y="0"/>
                  <a:pt x="6263" y="3"/>
                  <a:pt x="6164" y="7"/>
                </a:cubicBezTo>
                <a:cubicBezTo>
                  <a:pt x="3971" y="93"/>
                  <a:pt x="1578" y="1039"/>
                  <a:pt x="44" y="2659"/>
                </a:cubicBezTo>
                <a:cubicBezTo>
                  <a:pt x="15" y="2673"/>
                  <a:pt x="1" y="2716"/>
                  <a:pt x="1" y="2745"/>
                </a:cubicBezTo>
                <a:cubicBezTo>
                  <a:pt x="101" y="2716"/>
                  <a:pt x="202" y="2688"/>
                  <a:pt x="302" y="2659"/>
                </a:cubicBezTo>
                <a:cubicBezTo>
                  <a:pt x="309" y="2655"/>
                  <a:pt x="316" y="2654"/>
                  <a:pt x="323" y="2654"/>
                </a:cubicBezTo>
                <a:cubicBezTo>
                  <a:pt x="344" y="2654"/>
                  <a:pt x="363" y="2670"/>
                  <a:pt x="374" y="2702"/>
                </a:cubicBezTo>
                <a:cubicBezTo>
                  <a:pt x="1345" y="2650"/>
                  <a:pt x="2317" y="2639"/>
                  <a:pt x="3289" y="2639"/>
                </a:cubicBezTo>
                <a:cubicBezTo>
                  <a:pt x="4114" y="2639"/>
                  <a:pt x="4938" y="2647"/>
                  <a:pt x="5763" y="2647"/>
                </a:cubicBezTo>
                <a:cubicBezTo>
                  <a:pt x="6948" y="2647"/>
                  <a:pt x="8132" y="2630"/>
                  <a:pt x="9317" y="2544"/>
                </a:cubicBezTo>
                <a:lnTo>
                  <a:pt x="9317" y="2544"/>
                </a:lnTo>
                <a:cubicBezTo>
                  <a:pt x="9031" y="3003"/>
                  <a:pt x="8615" y="3361"/>
                  <a:pt x="8113" y="3576"/>
                </a:cubicBezTo>
                <a:cubicBezTo>
                  <a:pt x="7737" y="3600"/>
                  <a:pt x="7360" y="3612"/>
                  <a:pt x="6983" y="3612"/>
                </a:cubicBezTo>
                <a:cubicBezTo>
                  <a:pt x="5994" y="3612"/>
                  <a:pt x="5004" y="3531"/>
                  <a:pt x="4028" y="3376"/>
                </a:cubicBezTo>
                <a:cubicBezTo>
                  <a:pt x="2810" y="3161"/>
                  <a:pt x="1592" y="2845"/>
                  <a:pt x="359" y="2745"/>
                </a:cubicBezTo>
                <a:cubicBezTo>
                  <a:pt x="359" y="2745"/>
                  <a:pt x="359" y="2759"/>
                  <a:pt x="359" y="2759"/>
                </a:cubicBezTo>
                <a:cubicBezTo>
                  <a:pt x="302" y="2788"/>
                  <a:pt x="259" y="2802"/>
                  <a:pt x="216" y="2845"/>
                </a:cubicBezTo>
                <a:cubicBezTo>
                  <a:pt x="1749" y="3763"/>
                  <a:pt x="3466" y="4406"/>
                  <a:pt x="5245" y="4406"/>
                </a:cubicBezTo>
                <a:cubicBezTo>
                  <a:pt x="5578" y="4406"/>
                  <a:pt x="5913" y="4383"/>
                  <a:pt x="6250" y="4336"/>
                </a:cubicBezTo>
                <a:cubicBezTo>
                  <a:pt x="7483" y="4164"/>
                  <a:pt x="9862" y="3462"/>
                  <a:pt x="9790" y="1813"/>
                </a:cubicBezTo>
                <a:cubicBezTo>
                  <a:pt x="9711" y="337"/>
                  <a:pt x="7753" y="0"/>
                  <a:pt x="648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 rot="10800000">
            <a:off x="8625677" y="840932"/>
            <a:ext cx="228530" cy="205258"/>
          </a:xfrm>
          <a:custGeom>
            <a:rect b="b" l="l" r="r" t="t"/>
            <a:pathLst>
              <a:path extrusionOk="0" h="8933" w="9948">
                <a:moveTo>
                  <a:pt x="7827" y="241"/>
                </a:moveTo>
                <a:cubicBezTo>
                  <a:pt x="8099" y="270"/>
                  <a:pt x="8357" y="356"/>
                  <a:pt x="8601" y="485"/>
                </a:cubicBezTo>
                <a:cubicBezTo>
                  <a:pt x="8859" y="628"/>
                  <a:pt x="9045" y="858"/>
                  <a:pt x="9131" y="1144"/>
                </a:cubicBezTo>
                <a:cubicBezTo>
                  <a:pt x="8844" y="1460"/>
                  <a:pt x="8457" y="1660"/>
                  <a:pt x="8128" y="1933"/>
                </a:cubicBezTo>
                <a:cubicBezTo>
                  <a:pt x="7683" y="2291"/>
                  <a:pt x="7239" y="2678"/>
                  <a:pt x="6809" y="3050"/>
                </a:cubicBezTo>
                <a:cubicBezTo>
                  <a:pt x="6006" y="3738"/>
                  <a:pt x="5218" y="4441"/>
                  <a:pt x="4401" y="5100"/>
                </a:cubicBezTo>
                <a:cubicBezTo>
                  <a:pt x="3383" y="5917"/>
                  <a:pt x="2208" y="6662"/>
                  <a:pt x="1219" y="7551"/>
                </a:cubicBezTo>
                <a:cubicBezTo>
                  <a:pt x="3298" y="5000"/>
                  <a:pt x="5576" y="2663"/>
                  <a:pt x="7827" y="241"/>
                </a:cubicBezTo>
                <a:close/>
                <a:moveTo>
                  <a:pt x="2724" y="2749"/>
                </a:moveTo>
                <a:lnTo>
                  <a:pt x="2724" y="2749"/>
                </a:lnTo>
                <a:cubicBezTo>
                  <a:pt x="1649" y="4269"/>
                  <a:pt x="861" y="5960"/>
                  <a:pt x="402" y="7766"/>
                </a:cubicBezTo>
                <a:cubicBezTo>
                  <a:pt x="445" y="7107"/>
                  <a:pt x="546" y="6462"/>
                  <a:pt x="703" y="5831"/>
                </a:cubicBezTo>
                <a:cubicBezTo>
                  <a:pt x="990" y="4699"/>
                  <a:pt x="1764" y="3710"/>
                  <a:pt x="2581" y="2893"/>
                </a:cubicBezTo>
                <a:cubicBezTo>
                  <a:pt x="2624" y="2835"/>
                  <a:pt x="2681" y="2792"/>
                  <a:pt x="2724" y="2749"/>
                </a:cubicBezTo>
                <a:close/>
                <a:moveTo>
                  <a:pt x="7548" y="241"/>
                </a:moveTo>
                <a:cubicBezTo>
                  <a:pt x="7564" y="241"/>
                  <a:pt x="7581" y="241"/>
                  <a:pt x="7597" y="241"/>
                </a:cubicBezTo>
                <a:cubicBezTo>
                  <a:pt x="5146" y="2835"/>
                  <a:pt x="2438" y="5329"/>
                  <a:pt x="474" y="8325"/>
                </a:cubicBezTo>
                <a:cubicBezTo>
                  <a:pt x="431" y="8368"/>
                  <a:pt x="402" y="8411"/>
                  <a:pt x="359" y="8454"/>
                </a:cubicBezTo>
                <a:cubicBezTo>
                  <a:pt x="990" y="6218"/>
                  <a:pt x="1850" y="4168"/>
                  <a:pt x="3226" y="2276"/>
                </a:cubicBezTo>
                <a:cubicBezTo>
                  <a:pt x="3856" y="1746"/>
                  <a:pt x="4530" y="1288"/>
                  <a:pt x="5261" y="915"/>
                </a:cubicBezTo>
                <a:cubicBezTo>
                  <a:pt x="5907" y="578"/>
                  <a:pt x="6746" y="241"/>
                  <a:pt x="7548" y="241"/>
                </a:cubicBezTo>
                <a:close/>
                <a:moveTo>
                  <a:pt x="9174" y="1302"/>
                </a:moveTo>
                <a:cubicBezTo>
                  <a:pt x="9346" y="2119"/>
                  <a:pt x="8873" y="3208"/>
                  <a:pt x="8515" y="3882"/>
                </a:cubicBezTo>
                <a:cubicBezTo>
                  <a:pt x="5820" y="5530"/>
                  <a:pt x="3025" y="6992"/>
                  <a:pt x="345" y="8669"/>
                </a:cubicBezTo>
                <a:cubicBezTo>
                  <a:pt x="976" y="7952"/>
                  <a:pt x="1764" y="7422"/>
                  <a:pt x="2524" y="6849"/>
                </a:cubicBezTo>
                <a:cubicBezTo>
                  <a:pt x="3355" y="6204"/>
                  <a:pt x="4172" y="5559"/>
                  <a:pt x="4974" y="4899"/>
                </a:cubicBezTo>
                <a:cubicBezTo>
                  <a:pt x="5791" y="4226"/>
                  <a:pt x="6565" y="3509"/>
                  <a:pt x="7354" y="2807"/>
                </a:cubicBezTo>
                <a:cubicBezTo>
                  <a:pt x="7941" y="2291"/>
                  <a:pt x="8658" y="1861"/>
                  <a:pt x="9174" y="1302"/>
                </a:cubicBezTo>
                <a:close/>
                <a:moveTo>
                  <a:pt x="8386" y="4111"/>
                </a:moveTo>
                <a:lnTo>
                  <a:pt x="8386" y="4111"/>
                </a:lnTo>
                <a:cubicBezTo>
                  <a:pt x="7798" y="5114"/>
                  <a:pt x="7038" y="6003"/>
                  <a:pt x="6150" y="6734"/>
                </a:cubicBezTo>
                <a:cubicBezTo>
                  <a:pt x="4487" y="8182"/>
                  <a:pt x="2466" y="8597"/>
                  <a:pt x="345" y="8783"/>
                </a:cubicBezTo>
                <a:lnTo>
                  <a:pt x="345" y="8755"/>
                </a:lnTo>
                <a:cubicBezTo>
                  <a:pt x="1721" y="8153"/>
                  <a:pt x="2997" y="7336"/>
                  <a:pt x="4272" y="6548"/>
                </a:cubicBezTo>
                <a:cubicBezTo>
                  <a:pt x="5634" y="5702"/>
                  <a:pt x="7038" y="4942"/>
                  <a:pt x="8386" y="4111"/>
                </a:cubicBezTo>
                <a:close/>
                <a:moveTo>
                  <a:pt x="7705" y="1"/>
                </a:moveTo>
                <a:cubicBezTo>
                  <a:pt x="7220" y="1"/>
                  <a:pt x="6714" y="123"/>
                  <a:pt x="6322" y="241"/>
                </a:cubicBezTo>
                <a:cubicBezTo>
                  <a:pt x="5060" y="614"/>
                  <a:pt x="3928" y="1374"/>
                  <a:pt x="2939" y="2233"/>
                </a:cubicBezTo>
                <a:cubicBezTo>
                  <a:pt x="1047" y="3824"/>
                  <a:pt x="1" y="6232"/>
                  <a:pt x="130" y="8712"/>
                </a:cubicBezTo>
                <a:cubicBezTo>
                  <a:pt x="136" y="8711"/>
                  <a:pt x="143" y="8710"/>
                  <a:pt x="149" y="8710"/>
                </a:cubicBezTo>
                <a:cubicBezTo>
                  <a:pt x="224" y="8710"/>
                  <a:pt x="270" y="8789"/>
                  <a:pt x="230" y="8855"/>
                </a:cubicBezTo>
                <a:cubicBezTo>
                  <a:pt x="230" y="8884"/>
                  <a:pt x="216" y="8912"/>
                  <a:pt x="202" y="8927"/>
                </a:cubicBezTo>
                <a:cubicBezTo>
                  <a:pt x="213" y="8931"/>
                  <a:pt x="225" y="8932"/>
                  <a:pt x="236" y="8932"/>
                </a:cubicBezTo>
                <a:cubicBezTo>
                  <a:pt x="267" y="8932"/>
                  <a:pt x="295" y="8919"/>
                  <a:pt x="316" y="8898"/>
                </a:cubicBezTo>
                <a:cubicBezTo>
                  <a:pt x="422" y="8902"/>
                  <a:pt x="528" y="8904"/>
                  <a:pt x="633" y="8904"/>
                </a:cubicBezTo>
                <a:cubicBezTo>
                  <a:pt x="2943" y="8904"/>
                  <a:pt x="5165" y="8009"/>
                  <a:pt x="6838" y="6419"/>
                </a:cubicBezTo>
                <a:cubicBezTo>
                  <a:pt x="7956" y="5358"/>
                  <a:pt x="9948" y="2893"/>
                  <a:pt x="9317" y="1130"/>
                </a:cubicBezTo>
                <a:lnTo>
                  <a:pt x="9317" y="1116"/>
                </a:lnTo>
                <a:cubicBezTo>
                  <a:pt x="9217" y="858"/>
                  <a:pt x="9074" y="628"/>
                  <a:pt x="8902" y="428"/>
                </a:cubicBezTo>
                <a:cubicBezTo>
                  <a:pt x="8596" y="108"/>
                  <a:pt x="8160" y="1"/>
                  <a:pt x="77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5"/>
          <p:cNvGrpSpPr/>
          <p:nvPr/>
        </p:nvGrpSpPr>
        <p:grpSpPr>
          <a:xfrm rot="-5400000">
            <a:off x="8905328" y="929139"/>
            <a:ext cx="339472" cy="145858"/>
            <a:chOff x="4380693" y="4999992"/>
            <a:chExt cx="409990" cy="176158"/>
          </a:xfrm>
        </p:grpSpPr>
        <p:sp>
          <p:nvSpPr>
            <p:cNvPr id="251" name="Google Shape;251;p5"/>
            <p:cNvSpPr/>
            <p:nvPr/>
          </p:nvSpPr>
          <p:spPr>
            <a:xfrm>
              <a:off x="4386904" y="5124468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4380693" y="5041577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391376" y="5122698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4389575" y="5123568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4394047" y="5120897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4548960" y="5003377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4552966" y="4999992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5"/>
          <p:cNvSpPr/>
          <p:nvPr/>
        </p:nvSpPr>
        <p:spPr>
          <a:xfrm rot="10059328">
            <a:off x="8452633" y="60857"/>
            <a:ext cx="119084" cy="217417"/>
          </a:xfrm>
          <a:custGeom>
            <a:rect b="b" l="l" r="r" t="t"/>
            <a:pathLst>
              <a:path extrusionOk="0" h="8456" w="4631">
                <a:moveTo>
                  <a:pt x="1420" y="630"/>
                </a:moveTo>
                <a:cubicBezTo>
                  <a:pt x="1792" y="2135"/>
                  <a:pt x="2065" y="3640"/>
                  <a:pt x="2495" y="5131"/>
                </a:cubicBezTo>
                <a:cubicBezTo>
                  <a:pt x="2724" y="5948"/>
                  <a:pt x="2996" y="6736"/>
                  <a:pt x="3311" y="7524"/>
                </a:cubicBezTo>
                <a:cubicBezTo>
                  <a:pt x="3340" y="7596"/>
                  <a:pt x="3369" y="7668"/>
                  <a:pt x="3412" y="7754"/>
                </a:cubicBezTo>
                <a:cubicBezTo>
                  <a:pt x="2968" y="6980"/>
                  <a:pt x="2423" y="6263"/>
                  <a:pt x="1950" y="5518"/>
                </a:cubicBezTo>
                <a:cubicBezTo>
                  <a:pt x="1334" y="4543"/>
                  <a:pt x="1076" y="3411"/>
                  <a:pt x="459" y="2451"/>
                </a:cubicBezTo>
                <a:cubicBezTo>
                  <a:pt x="574" y="1763"/>
                  <a:pt x="904" y="1118"/>
                  <a:pt x="1420" y="630"/>
                </a:cubicBezTo>
                <a:close/>
                <a:moveTo>
                  <a:pt x="416" y="2737"/>
                </a:moveTo>
                <a:cubicBezTo>
                  <a:pt x="918" y="3583"/>
                  <a:pt x="1190" y="4557"/>
                  <a:pt x="1721" y="5417"/>
                </a:cubicBezTo>
                <a:cubicBezTo>
                  <a:pt x="2237" y="6263"/>
                  <a:pt x="2824" y="7080"/>
                  <a:pt x="3369" y="7911"/>
                </a:cubicBezTo>
                <a:cubicBezTo>
                  <a:pt x="2251" y="7109"/>
                  <a:pt x="1262" y="6091"/>
                  <a:pt x="717" y="4815"/>
                </a:cubicBezTo>
                <a:cubicBezTo>
                  <a:pt x="445" y="4156"/>
                  <a:pt x="330" y="3440"/>
                  <a:pt x="416" y="2737"/>
                </a:cubicBezTo>
                <a:close/>
                <a:moveTo>
                  <a:pt x="2312" y="254"/>
                </a:moveTo>
                <a:cubicBezTo>
                  <a:pt x="2661" y="254"/>
                  <a:pt x="2994" y="415"/>
                  <a:pt x="3269" y="673"/>
                </a:cubicBezTo>
                <a:cubicBezTo>
                  <a:pt x="3183" y="3167"/>
                  <a:pt x="3111" y="5804"/>
                  <a:pt x="3842" y="8227"/>
                </a:cubicBezTo>
                <a:lnTo>
                  <a:pt x="3827" y="8212"/>
                </a:lnTo>
                <a:cubicBezTo>
                  <a:pt x="3512" y="7782"/>
                  <a:pt x="3340" y="7266"/>
                  <a:pt x="3168" y="6765"/>
                </a:cubicBezTo>
                <a:cubicBezTo>
                  <a:pt x="2910" y="6048"/>
                  <a:pt x="2695" y="5317"/>
                  <a:pt x="2495" y="4586"/>
                </a:cubicBezTo>
                <a:cubicBezTo>
                  <a:pt x="2122" y="3239"/>
                  <a:pt x="1878" y="1877"/>
                  <a:pt x="1549" y="530"/>
                </a:cubicBezTo>
                <a:cubicBezTo>
                  <a:pt x="1801" y="338"/>
                  <a:pt x="2061" y="254"/>
                  <a:pt x="2312" y="254"/>
                </a:cubicBezTo>
                <a:close/>
                <a:moveTo>
                  <a:pt x="3369" y="788"/>
                </a:moveTo>
                <a:lnTo>
                  <a:pt x="3369" y="788"/>
                </a:lnTo>
                <a:cubicBezTo>
                  <a:pt x="3469" y="888"/>
                  <a:pt x="3555" y="1003"/>
                  <a:pt x="3641" y="1118"/>
                </a:cubicBezTo>
                <a:cubicBezTo>
                  <a:pt x="4085" y="1820"/>
                  <a:pt x="4157" y="2795"/>
                  <a:pt x="4214" y="3597"/>
                </a:cubicBezTo>
                <a:cubicBezTo>
                  <a:pt x="4315" y="5159"/>
                  <a:pt x="4042" y="6722"/>
                  <a:pt x="3913" y="8270"/>
                </a:cubicBezTo>
                <a:lnTo>
                  <a:pt x="3899" y="8270"/>
                </a:lnTo>
                <a:cubicBezTo>
                  <a:pt x="3397" y="5776"/>
                  <a:pt x="3297" y="3311"/>
                  <a:pt x="3369" y="788"/>
                </a:cubicBezTo>
                <a:close/>
                <a:moveTo>
                  <a:pt x="2336" y="1"/>
                </a:moveTo>
                <a:cubicBezTo>
                  <a:pt x="2092" y="1"/>
                  <a:pt x="1829" y="66"/>
                  <a:pt x="1549" y="215"/>
                </a:cubicBezTo>
                <a:cubicBezTo>
                  <a:pt x="273" y="888"/>
                  <a:pt x="1" y="2737"/>
                  <a:pt x="345" y="3999"/>
                </a:cubicBezTo>
                <a:cubicBezTo>
                  <a:pt x="846" y="5905"/>
                  <a:pt x="2122" y="7324"/>
                  <a:pt x="3713" y="8427"/>
                </a:cubicBezTo>
                <a:lnTo>
                  <a:pt x="3727" y="8456"/>
                </a:lnTo>
                <a:cubicBezTo>
                  <a:pt x="3813" y="8370"/>
                  <a:pt x="3899" y="8298"/>
                  <a:pt x="3985" y="8212"/>
                </a:cubicBezTo>
                <a:cubicBezTo>
                  <a:pt x="4286" y="6234"/>
                  <a:pt x="4630" y="4199"/>
                  <a:pt x="4243" y="2207"/>
                </a:cubicBezTo>
                <a:cubicBezTo>
                  <a:pt x="4046" y="1165"/>
                  <a:pt x="3363" y="1"/>
                  <a:pt x="2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 flipH="1" rot="5400000">
            <a:off x="8671658" y="4673310"/>
            <a:ext cx="584174" cy="374159"/>
          </a:xfrm>
          <a:custGeom>
            <a:rect b="b" l="l" r="r" t="t"/>
            <a:pathLst>
              <a:path extrusionOk="0" h="15514" w="24222">
                <a:moveTo>
                  <a:pt x="14467" y="0"/>
                </a:moveTo>
                <a:cubicBezTo>
                  <a:pt x="14499" y="158"/>
                  <a:pt x="14531" y="317"/>
                  <a:pt x="14594" y="475"/>
                </a:cubicBezTo>
                <a:cubicBezTo>
                  <a:pt x="14657" y="570"/>
                  <a:pt x="14721" y="665"/>
                  <a:pt x="14816" y="760"/>
                </a:cubicBezTo>
                <a:cubicBezTo>
                  <a:pt x="14626" y="1203"/>
                  <a:pt x="14436" y="1678"/>
                  <a:pt x="14246" y="2122"/>
                </a:cubicBezTo>
                <a:cubicBezTo>
                  <a:pt x="11870" y="2565"/>
                  <a:pt x="9685" y="3864"/>
                  <a:pt x="7722" y="5194"/>
                </a:cubicBezTo>
                <a:cubicBezTo>
                  <a:pt x="5727" y="6555"/>
                  <a:pt x="3985" y="8202"/>
                  <a:pt x="2496" y="10071"/>
                </a:cubicBezTo>
                <a:cubicBezTo>
                  <a:pt x="2279" y="9684"/>
                  <a:pt x="1958" y="9525"/>
                  <a:pt x="1626" y="9525"/>
                </a:cubicBezTo>
                <a:cubicBezTo>
                  <a:pt x="844" y="9525"/>
                  <a:pt x="0" y="10407"/>
                  <a:pt x="311" y="11274"/>
                </a:cubicBezTo>
                <a:cubicBezTo>
                  <a:pt x="507" y="11862"/>
                  <a:pt x="1138" y="12136"/>
                  <a:pt x="1739" y="12136"/>
                </a:cubicBezTo>
                <a:cubicBezTo>
                  <a:pt x="2012" y="12136"/>
                  <a:pt x="2279" y="12080"/>
                  <a:pt x="2496" y="11971"/>
                </a:cubicBezTo>
                <a:cubicBezTo>
                  <a:pt x="3225" y="11591"/>
                  <a:pt x="2876" y="10831"/>
                  <a:pt x="2496" y="10261"/>
                </a:cubicBezTo>
                <a:cubicBezTo>
                  <a:pt x="5727" y="6840"/>
                  <a:pt x="9495" y="3389"/>
                  <a:pt x="14151" y="2280"/>
                </a:cubicBezTo>
                <a:lnTo>
                  <a:pt x="14151" y="2280"/>
                </a:lnTo>
                <a:cubicBezTo>
                  <a:pt x="13771" y="3199"/>
                  <a:pt x="13327" y="4085"/>
                  <a:pt x="12884" y="4972"/>
                </a:cubicBezTo>
                <a:cubicBezTo>
                  <a:pt x="10477" y="6302"/>
                  <a:pt x="8419" y="8107"/>
                  <a:pt x="6772" y="10261"/>
                </a:cubicBezTo>
                <a:cubicBezTo>
                  <a:pt x="6708" y="10229"/>
                  <a:pt x="6645" y="10197"/>
                  <a:pt x="6582" y="10134"/>
                </a:cubicBezTo>
                <a:cubicBezTo>
                  <a:pt x="6440" y="10067"/>
                  <a:pt x="6292" y="10036"/>
                  <a:pt x="6147" y="10036"/>
                </a:cubicBezTo>
                <a:cubicBezTo>
                  <a:pt x="5741" y="10036"/>
                  <a:pt x="5360" y="10284"/>
                  <a:pt x="5220" y="10704"/>
                </a:cubicBezTo>
                <a:cubicBezTo>
                  <a:pt x="5093" y="10957"/>
                  <a:pt x="5093" y="11274"/>
                  <a:pt x="5220" y="11559"/>
                </a:cubicBezTo>
                <a:cubicBezTo>
                  <a:pt x="5283" y="11686"/>
                  <a:pt x="5410" y="11812"/>
                  <a:pt x="5568" y="11908"/>
                </a:cubicBezTo>
                <a:cubicBezTo>
                  <a:pt x="5537" y="11908"/>
                  <a:pt x="5505" y="11908"/>
                  <a:pt x="5473" y="11939"/>
                </a:cubicBezTo>
                <a:cubicBezTo>
                  <a:pt x="5410" y="11939"/>
                  <a:pt x="5410" y="12066"/>
                  <a:pt x="5505" y="12066"/>
                </a:cubicBezTo>
                <a:cubicBezTo>
                  <a:pt x="5600" y="12066"/>
                  <a:pt x="5727" y="12034"/>
                  <a:pt x="5822" y="12034"/>
                </a:cubicBezTo>
                <a:cubicBezTo>
                  <a:pt x="5917" y="12066"/>
                  <a:pt x="6012" y="12098"/>
                  <a:pt x="6107" y="12098"/>
                </a:cubicBezTo>
                <a:cubicBezTo>
                  <a:pt x="6123" y="12103"/>
                  <a:pt x="6138" y="12106"/>
                  <a:pt x="6151" y="12106"/>
                </a:cubicBezTo>
                <a:cubicBezTo>
                  <a:pt x="6212" y="12106"/>
                  <a:pt x="6233" y="12049"/>
                  <a:pt x="6233" y="11971"/>
                </a:cubicBezTo>
                <a:cubicBezTo>
                  <a:pt x="6582" y="11971"/>
                  <a:pt x="6898" y="11781"/>
                  <a:pt x="7120" y="11527"/>
                </a:cubicBezTo>
                <a:cubicBezTo>
                  <a:pt x="7342" y="11116"/>
                  <a:pt x="7247" y="10641"/>
                  <a:pt x="6867" y="10356"/>
                </a:cubicBezTo>
                <a:cubicBezTo>
                  <a:pt x="8672" y="8487"/>
                  <a:pt x="10635" y="6777"/>
                  <a:pt x="12725" y="5257"/>
                </a:cubicBezTo>
                <a:lnTo>
                  <a:pt x="12725" y="5257"/>
                </a:lnTo>
                <a:cubicBezTo>
                  <a:pt x="11237" y="8139"/>
                  <a:pt x="9464" y="10831"/>
                  <a:pt x="7405" y="13364"/>
                </a:cubicBezTo>
                <a:cubicBezTo>
                  <a:pt x="7373" y="13333"/>
                  <a:pt x="7310" y="13333"/>
                  <a:pt x="7278" y="13333"/>
                </a:cubicBezTo>
                <a:cubicBezTo>
                  <a:pt x="7310" y="13301"/>
                  <a:pt x="7310" y="13206"/>
                  <a:pt x="7247" y="13206"/>
                </a:cubicBezTo>
                <a:cubicBezTo>
                  <a:pt x="7103" y="13138"/>
                  <a:pt x="6951" y="13106"/>
                  <a:pt x="6803" y="13106"/>
                </a:cubicBezTo>
                <a:cubicBezTo>
                  <a:pt x="6329" y="13106"/>
                  <a:pt x="5879" y="13428"/>
                  <a:pt x="5758" y="13934"/>
                </a:cubicBezTo>
                <a:cubicBezTo>
                  <a:pt x="5604" y="14584"/>
                  <a:pt x="6084" y="15234"/>
                  <a:pt x="6756" y="15234"/>
                </a:cubicBezTo>
                <a:cubicBezTo>
                  <a:pt x="6771" y="15234"/>
                  <a:pt x="6787" y="15233"/>
                  <a:pt x="6803" y="15233"/>
                </a:cubicBezTo>
                <a:cubicBezTo>
                  <a:pt x="7468" y="15233"/>
                  <a:pt x="8038" y="14758"/>
                  <a:pt x="8165" y="14093"/>
                </a:cubicBezTo>
                <a:cubicBezTo>
                  <a:pt x="8197" y="13618"/>
                  <a:pt x="7880" y="13428"/>
                  <a:pt x="7500" y="13364"/>
                </a:cubicBezTo>
                <a:cubicBezTo>
                  <a:pt x="9115" y="11591"/>
                  <a:pt x="10540" y="9659"/>
                  <a:pt x="11712" y="7569"/>
                </a:cubicBezTo>
                <a:cubicBezTo>
                  <a:pt x="12219" y="6682"/>
                  <a:pt x="12725" y="5827"/>
                  <a:pt x="13201" y="4972"/>
                </a:cubicBezTo>
                <a:cubicBezTo>
                  <a:pt x="13296" y="5384"/>
                  <a:pt x="13359" y="5795"/>
                  <a:pt x="13422" y="6239"/>
                </a:cubicBezTo>
                <a:cubicBezTo>
                  <a:pt x="13422" y="6555"/>
                  <a:pt x="13391" y="6904"/>
                  <a:pt x="13359" y="7221"/>
                </a:cubicBezTo>
                <a:cubicBezTo>
                  <a:pt x="13238" y="7188"/>
                  <a:pt x="13115" y="7172"/>
                  <a:pt x="12994" y="7172"/>
                </a:cubicBezTo>
                <a:cubicBezTo>
                  <a:pt x="12637" y="7172"/>
                  <a:pt x="12289" y="7309"/>
                  <a:pt x="12029" y="7569"/>
                </a:cubicBezTo>
                <a:cubicBezTo>
                  <a:pt x="11459" y="8202"/>
                  <a:pt x="12155" y="8867"/>
                  <a:pt x="12757" y="9026"/>
                </a:cubicBezTo>
                <a:lnTo>
                  <a:pt x="12852" y="9026"/>
                </a:lnTo>
                <a:cubicBezTo>
                  <a:pt x="13049" y="9091"/>
                  <a:pt x="13264" y="9149"/>
                  <a:pt x="13464" y="9149"/>
                </a:cubicBezTo>
                <a:cubicBezTo>
                  <a:pt x="13650" y="9149"/>
                  <a:pt x="13823" y="9099"/>
                  <a:pt x="13961" y="8962"/>
                </a:cubicBezTo>
                <a:cubicBezTo>
                  <a:pt x="14436" y="8487"/>
                  <a:pt x="14214" y="7791"/>
                  <a:pt x="13739" y="7411"/>
                </a:cubicBezTo>
                <a:cubicBezTo>
                  <a:pt x="13644" y="7347"/>
                  <a:pt x="13549" y="7284"/>
                  <a:pt x="13422" y="7252"/>
                </a:cubicBezTo>
                <a:cubicBezTo>
                  <a:pt x="13486" y="6935"/>
                  <a:pt x="13517" y="6587"/>
                  <a:pt x="13549" y="6207"/>
                </a:cubicBezTo>
                <a:cubicBezTo>
                  <a:pt x="13612" y="5732"/>
                  <a:pt x="13517" y="5257"/>
                  <a:pt x="13359" y="4814"/>
                </a:cubicBezTo>
                <a:cubicBezTo>
                  <a:pt x="13359" y="4782"/>
                  <a:pt x="13359" y="4750"/>
                  <a:pt x="13327" y="4750"/>
                </a:cubicBezTo>
                <a:lnTo>
                  <a:pt x="13327" y="4719"/>
                </a:lnTo>
                <a:cubicBezTo>
                  <a:pt x="13707" y="4022"/>
                  <a:pt x="14056" y="3294"/>
                  <a:pt x="14404" y="2565"/>
                </a:cubicBezTo>
                <a:cubicBezTo>
                  <a:pt x="14404" y="2565"/>
                  <a:pt x="14404" y="2597"/>
                  <a:pt x="14436" y="2597"/>
                </a:cubicBezTo>
                <a:cubicBezTo>
                  <a:pt x="14562" y="4624"/>
                  <a:pt x="15354" y="6650"/>
                  <a:pt x="15987" y="8582"/>
                </a:cubicBezTo>
                <a:cubicBezTo>
                  <a:pt x="16082" y="8804"/>
                  <a:pt x="16177" y="8994"/>
                  <a:pt x="16241" y="9216"/>
                </a:cubicBezTo>
                <a:cubicBezTo>
                  <a:pt x="16241" y="9247"/>
                  <a:pt x="16209" y="9247"/>
                  <a:pt x="16209" y="9279"/>
                </a:cubicBezTo>
                <a:cubicBezTo>
                  <a:pt x="15734" y="10641"/>
                  <a:pt x="15481" y="12034"/>
                  <a:pt x="15386" y="13459"/>
                </a:cubicBezTo>
                <a:cubicBezTo>
                  <a:pt x="15291" y="13428"/>
                  <a:pt x="15196" y="13412"/>
                  <a:pt x="15101" y="13412"/>
                </a:cubicBezTo>
                <a:cubicBezTo>
                  <a:pt x="15006" y="13412"/>
                  <a:pt x="14911" y="13428"/>
                  <a:pt x="14816" y="13459"/>
                </a:cubicBezTo>
                <a:cubicBezTo>
                  <a:pt x="14182" y="13649"/>
                  <a:pt x="14087" y="14346"/>
                  <a:pt x="14372" y="14853"/>
                </a:cubicBezTo>
                <a:cubicBezTo>
                  <a:pt x="14531" y="15201"/>
                  <a:pt x="14879" y="15423"/>
                  <a:pt x="15259" y="15454"/>
                </a:cubicBezTo>
                <a:cubicBezTo>
                  <a:pt x="15259" y="15476"/>
                  <a:pt x="15274" y="15513"/>
                  <a:pt x="15294" y="15513"/>
                </a:cubicBezTo>
                <a:cubicBezTo>
                  <a:pt x="15303" y="15513"/>
                  <a:pt x="15313" y="15506"/>
                  <a:pt x="15322" y="15486"/>
                </a:cubicBezTo>
                <a:cubicBezTo>
                  <a:pt x="15354" y="15486"/>
                  <a:pt x="15354" y="15486"/>
                  <a:pt x="15386" y="15454"/>
                </a:cubicBezTo>
                <a:cubicBezTo>
                  <a:pt x="15607" y="15454"/>
                  <a:pt x="15861" y="15359"/>
                  <a:pt x="16051" y="15169"/>
                </a:cubicBezTo>
                <a:cubicBezTo>
                  <a:pt x="16114" y="15074"/>
                  <a:pt x="16082" y="14948"/>
                  <a:pt x="15956" y="14884"/>
                </a:cubicBezTo>
                <a:cubicBezTo>
                  <a:pt x="16177" y="14694"/>
                  <a:pt x="16241" y="14409"/>
                  <a:pt x="16177" y="14124"/>
                </a:cubicBezTo>
                <a:cubicBezTo>
                  <a:pt x="16051" y="13839"/>
                  <a:pt x="15829" y="13618"/>
                  <a:pt x="15544" y="13523"/>
                </a:cubicBezTo>
                <a:cubicBezTo>
                  <a:pt x="15671" y="12193"/>
                  <a:pt x="15987" y="10894"/>
                  <a:pt x="16399" y="9627"/>
                </a:cubicBezTo>
                <a:cubicBezTo>
                  <a:pt x="16874" y="10831"/>
                  <a:pt x="17444" y="11971"/>
                  <a:pt x="18078" y="13079"/>
                </a:cubicBezTo>
                <a:cubicBezTo>
                  <a:pt x="17666" y="13428"/>
                  <a:pt x="17413" y="13966"/>
                  <a:pt x="17444" y="14504"/>
                </a:cubicBezTo>
                <a:cubicBezTo>
                  <a:pt x="17496" y="15152"/>
                  <a:pt x="18185" y="15355"/>
                  <a:pt x="18763" y="15355"/>
                </a:cubicBezTo>
                <a:cubicBezTo>
                  <a:pt x="18891" y="15355"/>
                  <a:pt x="19014" y="15345"/>
                  <a:pt x="19123" y="15328"/>
                </a:cubicBezTo>
                <a:cubicBezTo>
                  <a:pt x="19218" y="15328"/>
                  <a:pt x="19249" y="15201"/>
                  <a:pt x="19186" y="15138"/>
                </a:cubicBezTo>
                <a:cubicBezTo>
                  <a:pt x="19598" y="14916"/>
                  <a:pt x="19819" y="14473"/>
                  <a:pt x="19819" y="13998"/>
                </a:cubicBezTo>
                <a:cubicBezTo>
                  <a:pt x="19875" y="13410"/>
                  <a:pt x="19512" y="12725"/>
                  <a:pt x="18902" y="12725"/>
                </a:cubicBezTo>
                <a:cubicBezTo>
                  <a:pt x="18822" y="12725"/>
                  <a:pt x="18737" y="12737"/>
                  <a:pt x="18648" y="12763"/>
                </a:cubicBezTo>
                <a:cubicBezTo>
                  <a:pt x="18489" y="12794"/>
                  <a:pt x="18331" y="12889"/>
                  <a:pt x="18204" y="12984"/>
                </a:cubicBezTo>
                <a:cubicBezTo>
                  <a:pt x="17729" y="12098"/>
                  <a:pt x="17318" y="11211"/>
                  <a:pt x="16937" y="10292"/>
                </a:cubicBezTo>
                <a:lnTo>
                  <a:pt x="16937" y="10292"/>
                </a:lnTo>
                <a:cubicBezTo>
                  <a:pt x="18078" y="11401"/>
                  <a:pt x="19408" y="12288"/>
                  <a:pt x="20864" y="12921"/>
                </a:cubicBezTo>
                <a:cubicBezTo>
                  <a:pt x="20769" y="13174"/>
                  <a:pt x="20769" y="13459"/>
                  <a:pt x="20864" y="13713"/>
                </a:cubicBezTo>
                <a:cubicBezTo>
                  <a:pt x="20991" y="14124"/>
                  <a:pt x="21371" y="14409"/>
                  <a:pt x="21846" y="14409"/>
                </a:cubicBezTo>
                <a:lnTo>
                  <a:pt x="21815" y="14409"/>
                </a:lnTo>
                <a:cubicBezTo>
                  <a:pt x="21792" y="14432"/>
                  <a:pt x="21801" y="14454"/>
                  <a:pt x="21820" y="14454"/>
                </a:cubicBezTo>
                <a:cubicBezTo>
                  <a:pt x="21828" y="14454"/>
                  <a:pt x="21837" y="14450"/>
                  <a:pt x="21846" y="14441"/>
                </a:cubicBezTo>
                <a:cubicBezTo>
                  <a:pt x="21846" y="14441"/>
                  <a:pt x="21878" y="14409"/>
                  <a:pt x="21910" y="14378"/>
                </a:cubicBezTo>
                <a:lnTo>
                  <a:pt x="22131" y="14378"/>
                </a:lnTo>
                <a:cubicBezTo>
                  <a:pt x="22226" y="14314"/>
                  <a:pt x="22258" y="14188"/>
                  <a:pt x="22163" y="14124"/>
                </a:cubicBezTo>
                <a:cubicBezTo>
                  <a:pt x="22448" y="13871"/>
                  <a:pt x="22511" y="13459"/>
                  <a:pt x="22353" y="13111"/>
                </a:cubicBezTo>
                <a:cubicBezTo>
                  <a:pt x="22196" y="12745"/>
                  <a:pt x="21823" y="12508"/>
                  <a:pt x="21431" y="12508"/>
                </a:cubicBezTo>
                <a:cubicBezTo>
                  <a:pt x="21348" y="12508"/>
                  <a:pt x="21264" y="12519"/>
                  <a:pt x="21181" y="12541"/>
                </a:cubicBezTo>
                <a:cubicBezTo>
                  <a:pt x="21086" y="12573"/>
                  <a:pt x="21023" y="12636"/>
                  <a:pt x="20959" y="12731"/>
                </a:cubicBezTo>
                <a:cubicBezTo>
                  <a:pt x="19471" y="11971"/>
                  <a:pt x="18046" y="11052"/>
                  <a:pt x="16779" y="9976"/>
                </a:cubicBezTo>
                <a:cubicBezTo>
                  <a:pt x="15861" y="7632"/>
                  <a:pt x="15196" y="5225"/>
                  <a:pt x="14816" y="2755"/>
                </a:cubicBezTo>
                <a:lnTo>
                  <a:pt x="14816" y="2755"/>
                </a:lnTo>
                <a:cubicBezTo>
                  <a:pt x="16589" y="3484"/>
                  <a:pt x="18268" y="4370"/>
                  <a:pt x="19819" y="5447"/>
                </a:cubicBezTo>
                <a:cubicBezTo>
                  <a:pt x="20421" y="6587"/>
                  <a:pt x="20864" y="7759"/>
                  <a:pt x="21181" y="8994"/>
                </a:cubicBezTo>
                <a:cubicBezTo>
                  <a:pt x="21118" y="9026"/>
                  <a:pt x="21054" y="9089"/>
                  <a:pt x="21023" y="9152"/>
                </a:cubicBezTo>
                <a:cubicBezTo>
                  <a:pt x="20833" y="9469"/>
                  <a:pt x="20928" y="9881"/>
                  <a:pt x="21244" y="10102"/>
                </a:cubicBezTo>
                <a:cubicBezTo>
                  <a:pt x="21360" y="10202"/>
                  <a:pt x="21502" y="10249"/>
                  <a:pt x="21647" y="10249"/>
                </a:cubicBezTo>
                <a:cubicBezTo>
                  <a:pt x="21780" y="10249"/>
                  <a:pt x="21915" y="10210"/>
                  <a:pt x="22036" y="10134"/>
                </a:cubicBezTo>
                <a:cubicBezTo>
                  <a:pt x="22054" y="10169"/>
                  <a:pt x="22090" y="10194"/>
                  <a:pt x="22130" y="10194"/>
                </a:cubicBezTo>
                <a:cubicBezTo>
                  <a:pt x="22163" y="10194"/>
                  <a:pt x="22198" y="10177"/>
                  <a:pt x="22226" y="10134"/>
                </a:cubicBezTo>
                <a:cubicBezTo>
                  <a:pt x="22226" y="10102"/>
                  <a:pt x="22258" y="10039"/>
                  <a:pt x="22258" y="9976"/>
                </a:cubicBezTo>
                <a:cubicBezTo>
                  <a:pt x="22290" y="9976"/>
                  <a:pt x="22321" y="9944"/>
                  <a:pt x="22321" y="9944"/>
                </a:cubicBezTo>
                <a:cubicBezTo>
                  <a:pt x="22353" y="9944"/>
                  <a:pt x="22321" y="9912"/>
                  <a:pt x="22321" y="9912"/>
                </a:cubicBezTo>
                <a:cubicBezTo>
                  <a:pt x="22309" y="9912"/>
                  <a:pt x="22302" y="9912"/>
                  <a:pt x="22297" y="9914"/>
                </a:cubicBezTo>
                <a:lnTo>
                  <a:pt x="22297" y="9914"/>
                </a:lnTo>
                <a:cubicBezTo>
                  <a:pt x="22375" y="9576"/>
                  <a:pt x="22218" y="9243"/>
                  <a:pt x="21941" y="9089"/>
                </a:cubicBezTo>
                <a:cubicBezTo>
                  <a:pt x="21796" y="8992"/>
                  <a:pt x="21632" y="8951"/>
                  <a:pt x="21479" y="8951"/>
                </a:cubicBezTo>
                <a:cubicBezTo>
                  <a:pt x="21431" y="8951"/>
                  <a:pt x="21384" y="8955"/>
                  <a:pt x="21339" y="8962"/>
                </a:cubicBezTo>
                <a:cubicBezTo>
                  <a:pt x="21118" y="7759"/>
                  <a:pt x="20674" y="6619"/>
                  <a:pt x="20041" y="5605"/>
                </a:cubicBezTo>
                <a:lnTo>
                  <a:pt x="20041" y="5605"/>
                </a:lnTo>
                <a:cubicBezTo>
                  <a:pt x="20643" y="6017"/>
                  <a:pt x="21244" y="6492"/>
                  <a:pt x="21815" y="6999"/>
                </a:cubicBezTo>
                <a:cubicBezTo>
                  <a:pt x="21720" y="7062"/>
                  <a:pt x="21656" y="7157"/>
                  <a:pt x="21593" y="7284"/>
                </a:cubicBezTo>
                <a:cubicBezTo>
                  <a:pt x="21308" y="7822"/>
                  <a:pt x="21815" y="8297"/>
                  <a:pt x="22321" y="8361"/>
                </a:cubicBezTo>
                <a:cubicBezTo>
                  <a:pt x="22400" y="8382"/>
                  <a:pt x="22480" y="8392"/>
                  <a:pt x="22559" y="8392"/>
                </a:cubicBezTo>
                <a:cubicBezTo>
                  <a:pt x="22833" y="8392"/>
                  <a:pt x="23100" y="8272"/>
                  <a:pt x="23271" y="8076"/>
                </a:cubicBezTo>
                <a:cubicBezTo>
                  <a:pt x="23287" y="8107"/>
                  <a:pt x="23319" y="8123"/>
                  <a:pt x="23350" y="8123"/>
                </a:cubicBezTo>
                <a:cubicBezTo>
                  <a:pt x="23382" y="8123"/>
                  <a:pt x="23414" y="8107"/>
                  <a:pt x="23430" y="8076"/>
                </a:cubicBezTo>
                <a:cubicBezTo>
                  <a:pt x="23620" y="7632"/>
                  <a:pt x="23683" y="6840"/>
                  <a:pt x="23113" y="6650"/>
                </a:cubicBezTo>
                <a:cubicBezTo>
                  <a:pt x="23008" y="6626"/>
                  <a:pt x="22901" y="6614"/>
                  <a:pt x="22793" y="6614"/>
                </a:cubicBezTo>
                <a:cubicBezTo>
                  <a:pt x="22481" y="6614"/>
                  <a:pt x="22169" y="6715"/>
                  <a:pt x="21910" y="6904"/>
                </a:cubicBezTo>
                <a:cubicBezTo>
                  <a:pt x="21213" y="6239"/>
                  <a:pt x="20421" y="5637"/>
                  <a:pt x="19629" y="5067"/>
                </a:cubicBezTo>
                <a:cubicBezTo>
                  <a:pt x="20136" y="5020"/>
                  <a:pt x="20643" y="4996"/>
                  <a:pt x="21149" y="4996"/>
                </a:cubicBezTo>
                <a:cubicBezTo>
                  <a:pt x="21656" y="4996"/>
                  <a:pt x="22163" y="5020"/>
                  <a:pt x="22670" y="5067"/>
                </a:cubicBezTo>
                <a:cubicBezTo>
                  <a:pt x="22701" y="5289"/>
                  <a:pt x="22828" y="5510"/>
                  <a:pt x="23050" y="5637"/>
                </a:cubicBezTo>
                <a:cubicBezTo>
                  <a:pt x="23145" y="5685"/>
                  <a:pt x="23248" y="5708"/>
                  <a:pt x="23350" y="5708"/>
                </a:cubicBezTo>
                <a:cubicBezTo>
                  <a:pt x="23453" y="5708"/>
                  <a:pt x="23556" y="5685"/>
                  <a:pt x="23651" y="5637"/>
                </a:cubicBezTo>
                <a:cubicBezTo>
                  <a:pt x="23651" y="5708"/>
                  <a:pt x="23705" y="5744"/>
                  <a:pt x="23772" y="5744"/>
                </a:cubicBezTo>
                <a:cubicBezTo>
                  <a:pt x="23794" y="5744"/>
                  <a:pt x="23818" y="5740"/>
                  <a:pt x="23841" y="5732"/>
                </a:cubicBezTo>
                <a:cubicBezTo>
                  <a:pt x="24000" y="5605"/>
                  <a:pt x="24126" y="5447"/>
                  <a:pt x="24158" y="5257"/>
                </a:cubicBezTo>
                <a:lnTo>
                  <a:pt x="24190" y="5257"/>
                </a:lnTo>
                <a:cubicBezTo>
                  <a:pt x="24221" y="5225"/>
                  <a:pt x="24221" y="5194"/>
                  <a:pt x="24190" y="5162"/>
                </a:cubicBezTo>
                <a:cubicBezTo>
                  <a:pt x="24221" y="4877"/>
                  <a:pt x="24095" y="4592"/>
                  <a:pt x="23873" y="4402"/>
                </a:cubicBezTo>
                <a:cubicBezTo>
                  <a:pt x="23732" y="4261"/>
                  <a:pt x="23547" y="4189"/>
                  <a:pt x="23363" y="4189"/>
                </a:cubicBezTo>
                <a:cubicBezTo>
                  <a:pt x="23133" y="4189"/>
                  <a:pt x="22905" y="4300"/>
                  <a:pt x="22765" y="4529"/>
                </a:cubicBezTo>
                <a:cubicBezTo>
                  <a:pt x="22670" y="4655"/>
                  <a:pt x="22670" y="4814"/>
                  <a:pt x="22670" y="4940"/>
                </a:cubicBezTo>
                <a:cubicBezTo>
                  <a:pt x="21997" y="4841"/>
                  <a:pt x="21311" y="4792"/>
                  <a:pt x="20629" y="4792"/>
                </a:cubicBezTo>
                <a:cubicBezTo>
                  <a:pt x="20220" y="4792"/>
                  <a:pt x="19811" y="4810"/>
                  <a:pt x="19408" y="4845"/>
                </a:cubicBezTo>
                <a:cubicBezTo>
                  <a:pt x="19376" y="4877"/>
                  <a:pt x="19376" y="4877"/>
                  <a:pt x="19344" y="4877"/>
                </a:cubicBezTo>
                <a:cubicBezTo>
                  <a:pt x="19186" y="4782"/>
                  <a:pt x="19059" y="4687"/>
                  <a:pt x="18901" y="4592"/>
                </a:cubicBezTo>
                <a:cubicBezTo>
                  <a:pt x="17603" y="3800"/>
                  <a:pt x="16241" y="2882"/>
                  <a:pt x="14752" y="2439"/>
                </a:cubicBezTo>
                <a:cubicBezTo>
                  <a:pt x="14752" y="2375"/>
                  <a:pt x="14721" y="2312"/>
                  <a:pt x="14721" y="2248"/>
                </a:cubicBezTo>
                <a:cubicBezTo>
                  <a:pt x="14721" y="2185"/>
                  <a:pt x="14657" y="2122"/>
                  <a:pt x="14594" y="2122"/>
                </a:cubicBezTo>
                <a:cubicBezTo>
                  <a:pt x="14752" y="1710"/>
                  <a:pt x="14911" y="1330"/>
                  <a:pt x="15069" y="918"/>
                </a:cubicBezTo>
                <a:cubicBezTo>
                  <a:pt x="15196" y="1013"/>
                  <a:pt x="15322" y="1045"/>
                  <a:pt x="15481" y="1077"/>
                </a:cubicBezTo>
                <a:cubicBezTo>
                  <a:pt x="15481" y="1099"/>
                  <a:pt x="15512" y="1122"/>
                  <a:pt x="15542" y="1122"/>
                </a:cubicBezTo>
                <a:cubicBezTo>
                  <a:pt x="15554" y="1122"/>
                  <a:pt x="15566" y="1118"/>
                  <a:pt x="15576" y="1108"/>
                </a:cubicBezTo>
                <a:cubicBezTo>
                  <a:pt x="15576" y="1108"/>
                  <a:pt x="15607" y="1077"/>
                  <a:pt x="15607" y="1077"/>
                </a:cubicBezTo>
                <a:cubicBezTo>
                  <a:pt x="15861" y="1077"/>
                  <a:pt x="16114" y="950"/>
                  <a:pt x="16272" y="792"/>
                </a:cubicBezTo>
                <a:cubicBezTo>
                  <a:pt x="16367" y="697"/>
                  <a:pt x="16336" y="538"/>
                  <a:pt x="16209" y="507"/>
                </a:cubicBezTo>
                <a:cubicBezTo>
                  <a:pt x="16336" y="348"/>
                  <a:pt x="16399" y="190"/>
                  <a:pt x="16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62" name="Google Shape;262;p6"/>
          <p:cNvGrpSpPr/>
          <p:nvPr/>
        </p:nvGrpSpPr>
        <p:grpSpPr>
          <a:xfrm>
            <a:off x="8078895" y="-11131"/>
            <a:ext cx="1055805" cy="648154"/>
            <a:chOff x="5507185" y="2926"/>
            <a:chExt cx="2905352" cy="1783582"/>
          </a:xfrm>
        </p:grpSpPr>
        <p:sp>
          <p:nvSpPr>
            <p:cNvPr id="263" name="Google Shape;263;p6"/>
            <p:cNvSpPr/>
            <p:nvPr/>
          </p:nvSpPr>
          <p:spPr>
            <a:xfrm>
              <a:off x="7115831" y="597214"/>
              <a:ext cx="662399" cy="451093"/>
            </a:xfrm>
            <a:custGeom>
              <a:rect b="b" l="l" r="r" t="t"/>
              <a:pathLst>
                <a:path extrusionOk="0" h="6921" w="10163">
                  <a:moveTo>
                    <a:pt x="3117" y="289"/>
                  </a:moveTo>
                  <a:cubicBezTo>
                    <a:pt x="3305" y="289"/>
                    <a:pt x="3488" y="303"/>
                    <a:pt x="3656" y="327"/>
                  </a:cubicBezTo>
                  <a:cubicBezTo>
                    <a:pt x="4014" y="857"/>
                    <a:pt x="4516" y="1287"/>
                    <a:pt x="4946" y="1746"/>
                  </a:cubicBezTo>
                  <a:cubicBezTo>
                    <a:pt x="5562" y="2420"/>
                    <a:pt x="6149" y="3136"/>
                    <a:pt x="6766" y="3824"/>
                  </a:cubicBezTo>
                  <a:cubicBezTo>
                    <a:pt x="7540" y="4756"/>
                    <a:pt x="8400" y="5616"/>
                    <a:pt x="9317" y="6390"/>
                  </a:cubicBezTo>
                  <a:cubicBezTo>
                    <a:pt x="8041" y="5602"/>
                    <a:pt x="6809" y="4742"/>
                    <a:pt x="5634" y="3810"/>
                  </a:cubicBezTo>
                  <a:cubicBezTo>
                    <a:pt x="4286" y="2721"/>
                    <a:pt x="2867" y="1732"/>
                    <a:pt x="1448" y="743"/>
                  </a:cubicBezTo>
                  <a:cubicBezTo>
                    <a:pt x="1893" y="418"/>
                    <a:pt x="2533" y="289"/>
                    <a:pt x="3117" y="289"/>
                  </a:cubicBezTo>
                  <a:close/>
                  <a:moveTo>
                    <a:pt x="1620" y="3495"/>
                  </a:moveTo>
                  <a:lnTo>
                    <a:pt x="1620" y="3495"/>
                  </a:lnTo>
                  <a:cubicBezTo>
                    <a:pt x="2982" y="4269"/>
                    <a:pt x="4387" y="4957"/>
                    <a:pt x="5834" y="5573"/>
                  </a:cubicBezTo>
                  <a:cubicBezTo>
                    <a:pt x="6579" y="5874"/>
                    <a:pt x="7353" y="6118"/>
                    <a:pt x="8113" y="6404"/>
                  </a:cubicBezTo>
                  <a:cubicBezTo>
                    <a:pt x="8156" y="6418"/>
                    <a:pt x="8199" y="6433"/>
                    <a:pt x="8228" y="6447"/>
                  </a:cubicBezTo>
                  <a:cubicBezTo>
                    <a:pt x="6981" y="6232"/>
                    <a:pt x="5763" y="5903"/>
                    <a:pt x="4573" y="5473"/>
                  </a:cubicBezTo>
                  <a:cubicBezTo>
                    <a:pt x="3785" y="5186"/>
                    <a:pt x="3039" y="4856"/>
                    <a:pt x="2423" y="4297"/>
                  </a:cubicBezTo>
                  <a:cubicBezTo>
                    <a:pt x="2136" y="4054"/>
                    <a:pt x="1878" y="3781"/>
                    <a:pt x="1620" y="3495"/>
                  </a:cubicBezTo>
                  <a:close/>
                  <a:moveTo>
                    <a:pt x="1362" y="814"/>
                  </a:moveTo>
                  <a:cubicBezTo>
                    <a:pt x="2896" y="1961"/>
                    <a:pt x="4473" y="3079"/>
                    <a:pt x="5963" y="4283"/>
                  </a:cubicBezTo>
                  <a:cubicBezTo>
                    <a:pt x="6981" y="5100"/>
                    <a:pt x="8070" y="6060"/>
                    <a:pt x="9288" y="6605"/>
                  </a:cubicBezTo>
                  <a:cubicBezTo>
                    <a:pt x="9260" y="6605"/>
                    <a:pt x="9217" y="6605"/>
                    <a:pt x="9174" y="6590"/>
                  </a:cubicBezTo>
                  <a:cubicBezTo>
                    <a:pt x="7898" y="6175"/>
                    <a:pt x="6608" y="5759"/>
                    <a:pt x="5404" y="5186"/>
                  </a:cubicBezTo>
                  <a:cubicBezTo>
                    <a:pt x="4057" y="4555"/>
                    <a:pt x="2710" y="3882"/>
                    <a:pt x="1391" y="3194"/>
                  </a:cubicBezTo>
                  <a:cubicBezTo>
                    <a:pt x="1104" y="2821"/>
                    <a:pt x="918" y="2362"/>
                    <a:pt x="875" y="1904"/>
                  </a:cubicBezTo>
                  <a:cubicBezTo>
                    <a:pt x="861" y="1474"/>
                    <a:pt x="1033" y="1072"/>
                    <a:pt x="1362" y="814"/>
                  </a:cubicBezTo>
                  <a:close/>
                  <a:moveTo>
                    <a:pt x="3899" y="384"/>
                  </a:moveTo>
                  <a:lnTo>
                    <a:pt x="3899" y="384"/>
                  </a:lnTo>
                  <a:cubicBezTo>
                    <a:pt x="4802" y="571"/>
                    <a:pt x="5677" y="886"/>
                    <a:pt x="6479" y="1345"/>
                  </a:cubicBezTo>
                  <a:cubicBezTo>
                    <a:pt x="6780" y="1517"/>
                    <a:pt x="7067" y="1717"/>
                    <a:pt x="7353" y="1918"/>
                  </a:cubicBezTo>
                  <a:cubicBezTo>
                    <a:pt x="7454" y="2162"/>
                    <a:pt x="7583" y="2405"/>
                    <a:pt x="7740" y="2620"/>
                  </a:cubicBezTo>
                  <a:cubicBezTo>
                    <a:pt x="8056" y="3108"/>
                    <a:pt x="8342" y="3609"/>
                    <a:pt x="8586" y="4140"/>
                  </a:cubicBezTo>
                  <a:cubicBezTo>
                    <a:pt x="9030" y="4985"/>
                    <a:pt x="9446" y="5874"/>
                    <a:pt x="9962" y="6691"/>
                  </a:cubicBezTo>
                  <a:lnTo>
                    <a:pt x="9862" y="6676"/>
                  </a:lnTo>
                  <a:cubicBezTo>
                    <a:pt x="8672" y="5645"/>
                    <a:pt x="7554" y="4512"/>
                    <a:pt x="6536" y="3308"/>
                  </a:cubicBezTo>
                  <a:cubicBezTo>
                    <a:pt x="6106" y="2807"/>
                    <a:pt x="5691" y="2305"/>
                    <a:pt x="5247" y="1818"/>
                  </a:cubicBezTo>
                  <a:cubicBezTo>
                    <a:pt x="4817" y="1345"/>
                    <a:pt x="4301" y="900"/>
                    <a:pt x="3899" y="384"/>
                  </a:cubicBezTo>
                  <a:close/>
                  <a:moveTo>
                    <a:pt x="7454" y="2004"/>
                  </a:moveTo>
                  <a:lnTo>
                    <a:pt x="7454" y="2004"/>
                  </a:lnTo>
                  <a:cubicBezTo>
                    <a:pt x="8041" y="2448"/>
                    <a:pt x="8543" y="2993"/>
                    <a:pt x="8930" y="3624"/>
                  </a:cubicBezTo>
                  <a:cubicBezTo>
                    <a:pt x="9503" y="4584"/>
                    <a:pt x="9790" y="5630"/>
                    <a:pt x="10091" y="6705"/>
                  </a:cubicBezTo>
                  <a:lnTo>
                    <a:pt x="10048" y="6691"/>
                  </a:lnTo>
                  <a:cubicBezTo>
                    <a:pt x="9675" y="5788"/>
                    <a:pt x="9159" y="4942"/>
                    <a:pt x="8701" y="4082"/>
                  </a:cubicBezTo>
                  <a:cubicBezTo>
                    <a:pt x="8342" y="3394"/>
                    <a:pt x="7783" y="2721"/>
                    <a:pt x="7454" y="2004"/>
                  </a:cubicBezTo>
                  <a:close/>
                  <a:moveTo>
                    <a:pt x="2895" y="1"/>
                  </a:moveTo>
                  <a:cubicBezTo>
                    <a:pt x="1955" y="1"/>
                    <a:pt x="1114" y="324"/>
                    <a:pt x="703" y="1273"/>
                  </a:cubicBezTo>
                  <a:cubicBezTo>
                    <a:pt x="1" y="2893"/>
                    <a:pt x="2366" y="4813"/>
                    <a:pt x="3627" y="5372"/>
                  </a:cubicBezTo>
                  <a:cubicBezTo>
                    <a:pt x="5562" y="6189"/>
                    <a:pt x="7626" y="6719"/>
                    <a:pt x="9718" y="6920"/>
                  </a:cubicBezTo>
                  <a:cubicBezTo>
                    <a:pt x="9862" y="6834"/>
                    <a:pt x="10019" y="6748"/>
                    <a:pt x="10163" y="6676"/>
                  </a:cubicBezTo>
                  <a:cubicBezTo>
                    <a:pt x="9962" y="4211"/>
                    <a:pt x="8486" y="2033"/>
                    <a:pt x="6264" y="943"/>
                  </a:cubicBezTo>
                  <a:cubicBezTo>
                    <a:pt x="5431" y="519"/>
                    <a:pt x="4084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468115" y="251187"/>
              <a:ext cx="812698" cy="421112"/>
            </a:xfrm>
            <a:custGeom>
              <a:rect b="b" l="l" r="r" t="t"/>
              <a:pathLst>
                <a:path extrusionOk="0" h="6461" w="12469">
                  <a:moveTo>
                    <a:pt x="1174" y="1652"/>
                  </a:moveTo>
                  <a:cubicBezTo>
                    <a:pt x="3138" y="2139"/>
                    <a:pt x="5059" y="2727"/>
                    <a:pt x="6951" y="3415"/>
                  </a:cubicBezTo>
                  <a:cubicBezTo>
                    <a:pt x="8126" y="3859"/>
                    <a:pt x="9272" y="4461"/>
                    <a:pt x="10462" y="4905"/>
                  </a:cubicBezTo>
                  <a:cubicBezTo>
                    <a:pt x="9287" y="4676"/>
                    <a:pt x="8111" y="4490"/>
                    <a:pt x="6936" y="4303"/>
                  </a:cubicBezTo>
                  <a:cubicBezTo>
                    <a:pt x="5933" y="4160"/>
                    <a:pt x="4901" y="4031"/>
                    <a:pt x="3912" y="3816"/>
                  </a:cubicBezTo>
                  <a:cubicBezTo>
                    <a:pt x="3174" y="3649"/>
                    <a:pt x="2476" y="3414"/>
                    <a:pt x="1727" y="3414"/>
                  </a:cubicBezTo>
                  <a:cubicBezTo>
                    <a:pt x="1706" y="3414"/>
                    <a:pt x="1684" y="3414"/>
                    <a:pt x="1662" y="3415"/>
                  </a:cubicBezTo>
                  <a:cubicBezTo>
                    <a:pt x="1260" y="2870"/>
                    <a:pt x="945" y="2239"/>
                    <a:pt x="1174" y="1652"/>
                  </a:cubicBezTo>
                  <a:close/>
                  <a:moveTo>
                    <a:pt x="8226" y="1050"/>
                  </a:moveTo>
                  <a:lnTo>
                    <a:pt x="8226" y="1050"/>
                  </a:lnTo>
                  <a:cubicBezTo>
                    <a:pt x="8627" y="1250"/>
                    <a:pt x="9029" y="1465"/>
                    <a:pt x="9416" y="1723"/>
                  </a:cubicBezTo>
                  <a:cubicBezTo>
                    <a:pt x="10620" y="2540"/>
                    <a:pt x="11465" y="3759"/>
                    <a:pt x="12254" y="4991"/>
                  </a:cubicBezTo>
                  <a:cubicBezTo>
                    <a:pt x="11580" y="4217"/>
                    <a:pt x="10863" y="3501"/>
                    <a:pt x="10089" y="2841"/>
                  </a:cubicBezTo>
                  <a:cubicBezTo>
                    <a:pt x="9473" y="2268"/>
                    <a:pt x="8885" y="1594"/>
                    <a:pt x="8226" y="1050"/>
                  </a:cubicBezTo>
                  <a:close/>
                  <a:moveTo>
                    <a:pt x="4554" y="260"/>
                  </a:moveTo>
                  <a:cubicBezTo>
                    <a:pt x="4839" y="260"/>
                    <a:pt x="5122" y="275"/>
                    <a:pt x="5403" y="304"/>
                  </a:cubicBezTo>
                  <a:cubicBezTo>
                    <a:pt x="6263" y="376"/>
                    <a:pt x="7108" y="591"/>
                    <a:pt x="7911" y="921"/>
                  </a:cubicBezTo>
                  <a:cubicBezTo>
                    <a:pt x="8742" y="1551"/>
                    <a:pt x="9444" y="2426"/>
                    <a:pt x="10218" y="3128"/>
                  </a:cubicBezTo>
                  <a:cubicBezTo>
                    <a:pt x="10964" y="3802"/>
                    <a:pt x="11652" y="4518"/>
                    <a:pt x="12383" y="5206"/>
                  </a:cubicBezTo>
                  <a:cubicBezTo>
                    <a:pt x="10863" y="4404"/>
                    <a:pt x="9430" y="3458"/>
                    <a:pt x="7925" y="2641"/>
                  </a:cubicBezTo>
                  <a:cubicBezTo>
                    <a:pt x="6463" y="1852"/>
                    <a:pt x="4944" y="863"/>
                    <a:pt x="3353" y="347"/>
                  </a:cubicBezTo>
                  <a:cubicBezTo>
                    <a:pt x="3754" y="289"/>
                    <a:pt x="4156" y="260"/>
                    <a:pt x="4554" y="260"/>
                  </a:cubicBezTo>
                  <a:close/>
                  <a:moveTo>
                    <a:pt x="3124" y="390"/>
                  </a:moveTo>
                  <a:lnTo>
                    <a:pt x="3152" y="433"/>
                  </a:lnTo>
                  <a:cubicBezTo>
                    <a:pt x="4829" y="1193"/>
                    <a:pt x="6449" y="2082"/>
                    <a:pt x="8083" y="2956"/>
                  </a:cubicBezTo>
                  <a:cubicBezTo>
                    <a:pt x="8957" y="3415"/>
                    <a:pt x="9831" y="3916"/>
                    <a:pt x="10706" y="4418"/>
                  </a:cubicBezTo>
                  <a:cubicBezTo>
                    <a:pt x="11207" y="4705"/>
                    <a:pt x="11680" y="5120"/>
                    <a:pt x="12254" y="5278"/>
                  </a:cubicBezTo>
                  <a:cubicBezTo>
                    <a:pt x="10405" y="4948"/>
                    <a:pt x="8713" y="3959"/>
                    <a:pt x="6979" y="3300"/>
                  </a:cubicBezTo>
                  <a:cubicBezTo>
                    <a:pt x="5102" y="2583"/>
                    <a:pt x="3167" y="2010"/>
                    <a:pt x="1203" y="1580"/>
                  </a:cubicBezTo>
                  <a:cubicBezTo>
                    <a:pt x="1275" y="1437"/>
                    <a:pt x="1361" y="1308"/>
                    <a:pt x="1475" y="1207"/>
                  </a:cubicBezTo>
                  <a:cubicBezTo>
                    <a:pt x="1934" y="777"/>
                    <a:pt x="2507" y="491"/>
                    <a:pt x="3124" y="390"/>
                  </a:cubicBezTo>
                  <a:close/>
                  <a:moveTo>
                    <a:pt x="1776" y="3558"/>
                  </a:moveTo>
                  <a:cubicBezTo>
                    <a:pt x="2565" y="3601"/>
                    <a:pt x="3324" y="3859"/>
                    <a:pt x="4098" y="4031"/>
                  </a:cubicBezTo>
                  <a:cubicBezTo>
                    <a:pt x="5016" y="4246"/>
                    <a:pt x="5976" y="4361"/>
                    <a:pt x="6908" y="4504"/>
                  </a:cubicBezTo>
                  <a:cubicBezTo>
                    <a:pt x="8470" y="4762"/>
                    <a:pt x="10032" y="5006"/>
                    <a:pt x="11594" y="5264"/>
                  </a:cubicBezTo>
                  <a:cubicBezTo>
                    <a:pt x="11809" y="5321"/>
                    <a:pt x="12039" y="5364"/>
                    <a:pt x="12268" y="5407"/>
                  </a:cubicBezTo>
                  <a:lnTo>
                    <a:pt x="12196" y="5435"/>
                  </a:lnTo>
                  <a:cubicBezTo>
                    <a:pt x="10974" y="5447"/>
                    <a:pt x="9752" y="5500"/>
                    <a:pt x="8538" y="5500"/>
                  </a:cubicBezTo>
                  <a:cubicBezTo>
                    <a:pt x="8300" y="5500"/>
                    <a:pt x="8062" y="5498"/>
                    <a:pt x="7825" y="5493"/>
                  </a:cubicBezTo>
                  <a:cubicBezTo>
                    <a:pt x="6682" y="5469"/>
                    <a:pt x="5498" y="5207"/>
                    <a:pt x="4351" y="5207"/>
                  </a:cubicBezTo>
                  <a:cubicBezTo>
                    <a:pt x="4146" y="5207"/>
                    <a:pt x="3942" y="5215"/>
                    <a:pt x="3740" y="5235"/>
                  </a:cubicBezTo>
                  <a:cubicBezTo>
                    <a:pt x="3124" y="4891"/>
                    <a:pt x="2565" y="4447"/>
                    <a:pt x="2092" y="3931"/>
                  </a:cubicBezTo>
                  <a:cubicBezTo>
                    <a:pt x="1991" y="3816"/>
                    <a:pt x="1877" y="3687"/>
                    <a:pt x="1776" y="3558"/>
                  </a:cubicBezTo>
                  <a:close/>
                  <a:moveTo>
                    <a:pt x="3969" y="5364"/>
                  </a:moveTo>
                  <a:lnTo>
                    <a:pt x="3969" y="5364"/>
                  </a:lnTo>
                  <a:cubicBezTo>
                    <a:pt x="4514" y="5378"/>
                    <a:pt x="5044" y="5435"/>
                    <a:pt x="5589" y="5536"/>
                  </a:cubicBezTo>
                  <a:cubicBezTo>
                    <a:pt x="6320" y="5622"/>
                    <a:pt x="7065" y="5665"/>
                    <a:pt x="7810" y="5665"/>
                  </a:cubicBezTo>
                  <a:cubicBezTo>
                    <a:pt x="8050" y="5670"/>
                    <a:pt x="8290" y="5672"/>
                    <a:pt x="8530" y="5672"/>
                  </a:cubicBezTo>
                  <a:cubicBezTo>
                    <a:pt x="9709" y="5672"/>
                    <a:pt x="10886" y="5614"/>
                    <a:pt x="12053" y="5507"/>
                  </a:cubicBezTo>
                  <a:lnTo>
                    <a:pt x="12053" y="5507"/>
                  </a:lnTo>
                  <a:cubicBezTo>
                    <a:pt x="10749" y="6023"/>
                    <a:pt x="9215" y="6166"/>
                    <a:pt x="7839" y="6181"/>
                  </a:cubicBezTo>
                  <a:cubicBezTo>
                    <a:pt x="7748" y="6184"/>
                    <a:pt x="7657" y="6185"/>
                    <a:pt x="7567" y="6185"/>
                  </a:cubicBezTo>
                  <a:cubicBezTo>
                    <a:pt x="6325" y="6185"/>
                    <a:pt x="5091" y="5911"/>
                    <a:pt x="3969" y="5364"/>
                  </a:cubicBezTo>
                  <a:close/>
                  <a:moveTo>
                    <a:pt x="4795" y="1"/>
                  </a:moveTo>
                  <a:cubicBezTo>
                    <a:pt x="2952" y="1"/>
                    <a:pt x="1" y="721"/>
                    <a:pt x="1060" y="2942"/>
                  </a:cubicBezTo>
                  <a:cubicBezTo>
                    <a:pt x="2077" y="5092"/>
                    <a:pt x="4457" y="6152"/>
                    <a:pt x="6693" y="6396"/>
                  </a:cubicBezTo>
                  <a:cubicBezTo>
                    <a:pt x="7111" y="6438"/>
                    <a:pt x="7550" y="6460"/>
                    <a:pt x="7998" y="6460"/>
                  </a:cubicBezTo>
                  <a:cubicBezTo>
                    <a:pt x="9380" y="6460"/>
                    <a:pt x="10855" y="6248"/>
                    <a:pt x="12110" y="5751"/>
                  </a:cubicBezTo>
                  <a:cubicBezTo>
                    <a:pt x="12239" y="5536"/>
                    <a:pt x="12354" y="5307"/>
                    <a:pt x="12469" y="5077"/>
                  </a:cubicBezTo>
                  <a:cubicBezTo>
                    <a:pt x="11709" y="3730"/>
                    <a:pt x="10777" y="2483"/>
                    <a:pt x="9530" y="1537"/>
                  </a:cubicBezTo>
                  <a:cubicBezTo>
                    <a:pt x="8355" y="648"/>
                    <a:pt x="6850" y="204"/>
                    <a:pt x="5417" y="32"/>
                  </a:cubicBezTo>
                  <a:cubicBezTo>
                    <a:pt x="5233" y="12"/>
                    <a:pt x="5022" y="1"/>
                    <a:pt x="4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6730045" y="965076"/>
              <a:ext cx="819346" cy="386959"/>
            </a:xfrm>
            <a:custGeom>
              <a:rect b="b" l="l" r="r" t="t"/>
              <a:pathLst>
                <a:path extrusionOk="0" h="5937" w="12571">
                  <a:moveTo>
                    <a:pt x="5852" y="233"/>
                  </a:moveTo>
                  <a:cubicBezTo>
                    <a:pt x="6094" y="233"/>
                    <a:pt x="6337" y="241"/>
                    <a:pt x="6579" y="259"/>
                  </a:cubicBezTo>
                  <a:cubicBezTo>
                    <a:pt x="8858" y="359"/>
                    <a:pt x="10664" y="1491"/>
                    <a:pt x="12384" y="2881"/>
                  </a:cubicBezTo>
                  <a:lnTo>
                    <a:pt x="12369" y="2896"/>
                  </a:lnTo>
                  <a:cubicBezTo>
                    <a:pt x="10908" y="2365"/>
                    <a:pt x="9360" y="2064"/>
                    <a:pt x="7840" y="1749"/>
                  </a:cubicBezTo>
                  <a:cubicBezTo>
                    <a:pt x="6221" y="1405"/>
                    <a:pt x="4630" y="961"/>
                    <a:pt x="3010" y="631"/>
                  </a:cubicBezTo>
                  <a:cubicBezTo>
                    <a:pt x="3937" y="368"/>
                    <a:pt x="4892" y="233"/>
                    <a:pt x="5852" y="233"/>
                  </a:cubicBezTo>
                  <a:close/>
                  <a:moveTo>
                    <a:pt x="2767" y="717"/>
                  </a:moveTo>
                  <a:cubicBezTo>
                    <a:pt x="5948" y="1391"/>
                    <a:pt x="9102" y="2294"/>
                    <a:pt x="12298" y="2953"/>
                  </a:cubicBezTo>
                  <a:cubicBezTo>
                    <a:pt x="12103" y="2970"/>
                    <a:pt x="11908" y="2978"/>
                    <a:pt x="11713" y="2978"/>
                  </a:cubicBezTo>
                  <a:cubicBezTo>
                    <a:pt x="10933" y="2978"/>
                    <a:pt x="10154" y="2858"/>
                    <a:pt x="9374" y="2767"/>
                  </a:cubicBezTo>
                  <a:cubicBezTo>
                    <a:pt x="8299" y="2652"/>
                    <a:pt x="7210" y="2552"/>
                    <a:pt x="6135" y="2480"/>
                  </a:cubicBezTo>
                  <a:cubicBezTo>
                    <a:pt x="5045" y="2394"/>
                    <a:pt x="3942" y="2380"/>
                    <a:pt x="2853" y="2337"/>
                  </a:cubicBezTo>
                  <a:cubicBezTo>
                    <a:pt x="2145" y="2311"/>
                    <a:pt x="1380" y="2158"/>
                    <a:pt x="661" y="2158"/>
                  </a:cubicBezTo>
                  <a:cubicBezTo>
                    <a:pt x="579" y="2158"/>
                    <a:pt x="497" y="2160"/>
                    <a:pt x="416" y="2165"/>
                  </a:cubicBezTo>
                  <a:cubicBezTo>
                    <a:pt x="875" y="1448"/>
                    <a:pt x="2007" y="975"/>
                    <a:pt x="2767" y="717"/>
                  </a:cubicBezTo>
                  <a:close/>
                  <a:moveTo>
                    <a:pt x="475" y="2318"/>
                  </a:moveTo>
                  <a:cubicBezTo>
                    <a:pt x="871" y="2318"/>
                    <a:pt x="1265" y="2413"/>
                    <a:pt x="1649" y="2451"/>
                  </a:cubicBezTo>
                  <a:cubicBezTo>
                    <a:pt x="2251" y="2509"/>
                    <a:pt x="2853" y="2523"/>
                    <a:pt x="3455" y="2552"/>
                  </a:cubicBezTo>
                  <a:cubicBezTo>
                    <a:pt x="4544" y="2609"/>
                    <a:pt x="5633" y="2652"/>
                    <a:pt x="6722" y="2738"/>
                  </a:cubicBezTo>
                  <a:cubicBezTo>
                    <a:pt x="8070" y="2853"/>
                    <a:pt x="9474" y="3125"/>
                    <a:pt x="10850" y="3168"/>
                  </a:cubicBezTo>
                  <a:cubicBezTo>
                    <a:pt x="7468" y="3598"/>
                    <a:pt x="4085" y="3727"/>
                    <a:pt x="674" y="3928"/>
                  </a:cubicBezTo>
                  <a:cubicBezTo>
                    <a:pt x="488" y="3713"/>
                    <a:pt x="344" y="3469"/>
                    <a:pt x="273" y="3197"/>
                  </a:cubicBezTo>
                  <a:cubicBezTo>
                    <a:pt x="172" y="2910"/>
                    <a:pt x="201" y="2595"/>
                    <a:pt x="330" y="2322"/>
                  </a:cubicBezTo>
                  <a:cubicBezTo>
                    <a:pt x="378" y="2319"/>
                    <a:pt x="427" y="2318"/>
                    <a:pt x="475" y="2318"/>
                  </a:cubicBezTo>
                  <a:close/>
                  <a:moveTo>
                    <a:pt x="11610" y="3598"/>
                  </a:moveTo>
                  <a:lnTo>
                    <a:pt x="11610" y="3598"/>
                  </a:lnTo>
                  <a:cubicBezTo>
                    <a:pt x="11108" y="4042"/>
                    <a:pt x="10578" y="4458"/>
                    <a:pt x="10005" y="4831"/>
                  </a:cubicBezTo>
                  <a:cubicBezTo>
                    <a:pt x="8973" y="5476"/>
                    <a:pt x="7697" y="5662"/>
                    <a:pt x="6507" y="5691"/>
                  </a:cubicBezTo>
                  <a:cubicBezTo>
                    <a:pt x="6484" y="5695"/>
                    <a:pt x="6460" y="5697"/>
                    <a:pt x="6436" y="5697"/>
                  </a:cubicBezTo>
                  <a:cubicBezTo>
                    <a:pt x="6388" y="5697"/>
                    <a:pt x="6340" y="5691"/>
                    <a:pt x="6292" y="5691"/>
                  </a:cubicBezTo>
                  <a:cubicBezTo>
                    <a:pt x="8170" y="5332"/>
                    <a:pt x="9976" y="4616"/>
                    <a:pt x="11610" y="3598"/>
                  </a:cubicBezTo>
                  <a:close/>
                  <a:moveTo>
                    <a:pt x="5819" y="1"/>
                  </a:moveTo>
                  <a:cubicBezTo>
                    <a:pt x="4229" y="1"/>
                    <a:pt x="975" y="431"/>
                    <a:pt x="187" y="2208"/>
                  </a:cubicBezTo>
                  <a:lnTo>
                    <a:pt x="172" y="2222"/>
                  </a:lnTo>
                  <a:cubicBezTo>
                    <a:pt x="72" y="2466"/>
                    <a:pt x="15" y="2752"/>
                    <a:pt x="0" y="3025"/>
                  </a:cubicBezTo>
                  <a:cubicBezTo>
                    <a:pt x="0" y="3971"/>
                    <a:pt x="1075" y="4644"/>
                    <a:pt x="1806" y="5017"/>
                  </a:cubicBezTo>
                  <a:cubicBezTo>
                    <a:pt x="3025" y="5633"/>
                    <a:pt x="4401" y="5863"/>
                    <a:pt x="5762" y="5920"/>
                  </a:cubicBezTo>
                  <a:cubicBezTo>
                    <a:pt x="5934" y="5931"/>
                    <a:pt x="6105" y="5936"/>
                    <a:pt x="6276" y="5936"/>
                  </a:cubicBezTo>
                  <a:cubicBezTo>
                    <a:pt x="8604" y="5936"/>
                    <a:pt x="10850" y="4945"/>
                    <a:pt x="12412" y="3182"/>
                  </a:cubicBezTo>
                  <a:lnTo>
                    <a:pt x="12412" y="3182"/>
                  </a:lnTo>
                  <a:cubicBezTo>
                    <a:pt x="12369" y="3197"/>
                    <a:pt x="12326" y="3211"/>
                    <a:pt x="12298" y="3225"/>
                  </a:cubicBezTo>
                  <a:cubicBezTo>
                    <a:pt x="12282" y="3231"/>
                    <a:pt x="12267" y="3233"/>
                    <a:pt x="12252" y="3233"/>
                  </a:cubicBezTo>
                  <a:cubicBezTo>
                    <a:pt x="12184" y="3233"/>
                    <a:pt x="12126" y="3184"/>
                    <a:pt x="12126" y="3125"/>
                  </a:cubicBezTo>
                  <a:cubicBezTo>
                    <a:pt x="10062" y="4329"/>
                    <a:pt x="7955" y="5261"/>
                    <a:pt x="5576" y="5691"/>
                  </a:cubicBezTo>
                  <a:cubicBezTo>
                    <a:pt x="4730" y="5633"/>
                    <a:pt x="3899" y="5504"/>
                    <a:pt x="3082" y="5261"/>
                  </a:cubicBezTo>
                  <a:cubicBezTo>
                    <a:pt x="2351" y="5046"/>
                    <a:pt x="1448" y="4687"/>
                    <a:pt x="846" y="4100"/>
                  </a:cubicBezTo>
                  <a:cubicBezTo>
                    <a:pt x="4530" y="3899"/>
                    <a:pt x="8356" y="3971"/>
                    <a:pt x="11968" y="3125"/>
                  </a:cubicBezTo>
                  <a:cubicBezTo>
                    <a:pt x="12011" y="3125"/>
                    <a:pt x="12068" y="3111"/>
                    <a:pt x="12126" y="3111"/>
                  </a:cubicBezTo>
                  <a:cubicBezTo>
                    <a:pt x="12126" y="3068"/>
                    <a:pt x="12154" y="3025"/>
                    <a:pt x="12183" y="3010"/>
                  </a:cubicBezTo>
                  <a:lnTo>
                    <a:pt x="12570" y="2824"/>
                  </a:lnTo>
                  <a:cubicBezTo>
                    <a:pt x="12550" y="2814"/>
                    <a:pt x="12530" y="2804"/>
                    <a:pt x="12509" y="2804"/>
                  </a:cubicBezTo>
                  <a:cubicBezTo>
                    <a:pt x="12501" y="2804"/>
                    <a:pt x="12493" y="2806"/>
                    <a:pt x="12484" y="2810"/>
                  </a:cubicBezTo>
                  <a:cubicBezTo>
                    <a:pt x="10736" y="1018"/>
                    <a:pt x="8328" y="1"/>
                    <a:pt x="5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627800" y="1229436"/>
              <a:ext cx="390544" cy="557072"/>
            </a:xfrm>
            <a:custGeom>
              <a:rect b="b" l="l" r="r" t="t"/>
              <a:pathLst>
                <a:path extrusionOk="0" h="8547" w="5992">
                  <a:moveTo>
                    <a:pt x="3684" y="1248"/>
                  </a:moveTo>
                  <a:lnTo>
                    <a:pt x="3626" y="1334"/>
                  </a:lnTo>
                  <a:cubicBezTo>
                    <a:pt x="3268" y="1893"/>
                    <a:pt x="2881" y="2423"/>
                    <a:pt x="2537" y="2996"/>
                  </a:cubicBezTo>
                  <a:cubicBezTo>
                    <a:pt x="1878" y="4100"/>
                    <a:pt x="1304" y="5232"/>
                    <a:pt x="774" y="6407"/>
                  </a:cubicBezTo>
                  <a:cubicBezTo>
                    <a:pt x="803" y="6092"/>
                    <a:pt x="846" y="5791"/>
                    <a:pt x="903" y="5490"/>
                  </a:cubicBezTo>
                  <a:cubicBezTo>
                    <a:pt x="1075" y="4831"/>
                    <a:pt x="1347" y="4214"/>
                    <a:pt x="1749" y="3670"/>
                  </a:cubicBezTo>
                  <a:cubicBezTo>
                    <a:pt x="2322" y="2810"/>
                    <a:pt x="2967" y="1993"/>
                    <a:pt x="3684" y="1248"/>
                  </a:cubicBezTo>
                  <a:close/>
                  <a:moveTo>
                    <a:pt x="4687" y="244"/>
                  </a:moveTo>
                  <a:cubicBezTo>
                    <a:pt x="4759" y="1033"/>
                    <a:pt x="4916" y="1807"/>
                    <a:pt x="5045" y="2581"/>
                  </a:cubicBezTo>
                  <a:cubicBezTo>
                    <a:pt x="5131" y="3053"/>
                    <a:pt x="5188" y="3526"/>
                    <a:pt x="5217" y="3999"/>
                  </a:cubicBezTo>
                  <a:cubicBezTo>
                    <a:pt x="5231" y="4214"/>
                    <a:pt x="5260" y="4429"/>
                    <a:pt x="5303" y="4644"/>
                  </a:cubicBezTo>
                  <a:cubicBezTo>
                    <a:pt x="5231" y="4917"/>
                    <a:pt x="5131" y="5189"/>
                    <a:pt x="5017" y="5447"/>
                  </a:cubicBezTo>
                  <a:cubicBezTo>
                    <a:pt x="4716" y="6135"/>
                    <a:pt x="4300" y="6780"/>
                    <a:pt x="3798" y="7339"/>
                  </a:cubicBezTo>
                  <a:cubicBezTo>
                    <a:pt x="3813" y="6809"/>
                    <a:pt x="3927" y="6264"/>
                    <a:pt x="3970" y="5748"/>
                  </a:cubicBezTo>
                  <a:cubicBezTo>
                    <a:pt x="4028" y="5203"/>
                    <a:pt x="4056" y="4673"/>
                    <a:pt x="4099" y="4143"/>
                  </a:cubicBezTo>
                  <a:cubicBezTo>
                    <a:pt x="4171" y="2838"/>
                    <a:pt x="4357" y="1563"/>
                    <a:pt x="4644" y="302"/>
                  </a:cubicBezTo>
                  <a:lnTo>
                    <a:pt x="4687" y="244"/>
                  </a:lnTo>
                  <a:close/>
                  <a:moveTo>
                    <a:pt x="4300" y="617"/>
                  </a:moveTo>
                  <a:lnTo>
                    <a:pt x="4300" y="617"/>
                  </a:lnTo>
                  <a:cubicBezTo>
                    <a:pt x="3770" y="1577"/>
                    <a:pt x="3512" y="2738"/>
                    <a:pt x="3239" y="3770"/>
                  </a:cubicBezTo>
                  <a:cubicBezTo>
                    <a:pt x="2852" y="5289"/>
                    <a:pt x="2365" y="6780"/>
                    <a:pt x="1906" y="8299"/>
                  </a:cubicBezTo>
                  <a:cubicBezTo>
                    <a:pt x="1577" y="8271"/>
                    <a:pt x="1261" y="8099"/>
                    <a:pt x="1075" y="7812"/>
                  </a:cubicBezTo>
                  <a:cubicBezTo>
                    <a:pt x="860" y="7482"/>
                    <a:pt x="760" y="7110"/>
                    <a:pt x="774" y="6723"/>
                  </a:cubicBezTo>
                  <a:cubicBezTo>
                    <a:pt x="1304" y="5619"/>
                    <a:pt x="1863" y="4530"/>
                    <a:pt x="2437" y="3455"/>
                  </a:cubicBezTo>
                  <a:cubicBezTo>
                    <a:pt x="2967" y="2495"/>
                    <a:pt x="3569" y="1577"/>
                    <a:pt x="4228" y="689"/>
                  </a:cubicBezTo>
                  <a:lnTo>
                    <a:pt x="4300" y="617"/>
                  </a:lnTo>
                  <a:close/>
                  <a:moveTo>
                    <a:pt x="4415" y="746"/>
                  </a:moveTo>
                  <a:lnTo>
                    <a:pt x="4415" y="746"/>
                  </a:lnTo>
                  <a:cubicBezTo>
                    <a:pt x="4200" y="1706"/>
                    <a:pt x="4056" y="2695"/>
                    <a:pt x="3999" y="3684"/>
                  </a:cubicBezTo>
                  <a:cubicBezTo>
                    <a:pt x="3927" y="4429"/>
                    <a:pt x="3884" y="5189"/>
                    <a:pt x="3813" y="5934"/>
                  </a:cubicBezTo>
                  <a:cubicBezTo>
                    <a:pt x="3755" y="6450"/>
                    <a:pt x="3641" y="6966"/>
                    <a:pt x="3655" y="7497"/>
                  </a:cubicBezTo>
                  <a:cubicBezTo>
                    <a:pt x="3254" y="7898"/>
                    <a:pt x="2609" y="8285"/>
                    <a:pt x="2007" y="8299"/>
                  </a:cubicBezTo>
                  <a:cubicBezTo>
                    <a:pt x="2451" y="6952"/>
                    <a:pt x="2895" y="5619"/>
                    <a:pt x="3268" y="4243"/>
                  </a:cubicBezTo>
                  <a:cubicBezTo>
                    <a:pt x="3583" y="3053"/>
                    <a:pt x="3970" y="1893"/>
                    <a:pt x="4415" y="746"/>
                  </a:cubicBezTo>
                  <a:close/>
                  <a:moveTo>
                    <a:pt x="4845" y="1"/>
                  </a:moveTo>
                  <a:cubicBezTo>
                    <a:pt x="4816" y="58"/>
                    <a:pt x="4802" y="115"/>
                    <a:pt x="4787" y="173"/>
                  </a:cubicBezTo>
                  <a:lnTo>
                    <a:pt x="4773" y="173"/>
                  </a:lnTo>
                  <a:cubicBezTo>
                    <a:pt x="5103" y="1018"/>
                    <a:pt x="5418" y="1850"/>
                    <a:pt x="5504" y="2752"/>
                  </a:cubicBezTo>
                  <a:cubicBezTo>
                    <a:pt x="5561" y="3354"/>
                    <a:pt x="5504" y="3956"/>
                    <a:pt x="5332" y="4544"/>
                  </a:cubicBezTo>
                  <a:cubicBezTo>
                    <a:pt x="5203" y="3913"/>
                    <a:pt x="5231" y="3197"/>
                    <a:pt x="5145" y="2566"/>
                  </a:cubicBezTo>
                  <a:cubicBezTo>
                    <a:pt x="5031" y="1778"/>
                    <a:pt x="4945" y="975"/>
                    <a:pt x="4744" y="201"/>
                  </a:cubicBezTo>
                  <a:cubicBezTo>
                    <a:pt x="4731" y="215"/>
                    <a:pt x="4712" y="221"/>
                    <a:pt x="4693" y="221"/>
                  </a:cubicBezTo>
                  <a:cubicBezTo>
                    <a:pt x="4650" y="221"/>
                    <a:pt x="4605" y="189"/>
                    <a:pt x="4615" y="130"/>
                  </a:cubicBezTo>
                  <a:cubicBezTo>
                    <a:pt x="4615" y="101"/>
                    <a:pt x="4615" y="58"/>
                    <a:pt x="4630" y="29"/>
                  </a:cubicBezTo>
                  <a:lnTo>
                    <a:pt x="4630" y="29"/>
                  </a:lnTo>
                  <a:cubicBezTo>
                    <a:pt x="3268" y="1219"/>
                    <a:pt x="2093" y="2638"/>
                    <a:pt x="1175" y="4200"/>
                  </a:cubicBezTo>
                  <a:cubicBezTo>
                    <a:pt x="616" y="5175"/>
                    <a:pt x="0" y="7583"/>
                    <a:pt x="1261" y="8314"/>
                  </a:cubicBezTo>
                  <a:cubicBezTo>
                    <a:pt x="1540" y="8476"/>
                    <a:pt x="1816" y="8547"/>
                    <a:pt x="2085" y="8547"/>
                  </a:cubicBezTo>
                  <a:cubicBezTo>
                    <a:pt x="3406" y="8547"/>
                    <a:pt x="4562" y="6832"/>
                    <a:pt x="5074" y="5820"/>
                  </a:cubicBezTo>
                  <a:cubicBezTo>
                    <a:pt x="5991" y="4014"/>
                    <a:pt x="5905" y="1850"/>
                    <a:pt x="4816" y="130"/>
                  </a:cubicBezTo>
                  <a:lnTo>
                    <a:pt x="4830" y="130"/>
                  </a:lnTo>
                  <a:cubicBezTo>
                    <a:pt x="4859" y="87"/>
                    <a:pt x="4873" y="44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5507185" y="787859"/>
              <a:ext cx="597938" cy="353914"/>
            </a:xfrm>
            <a:custGeom>
              <a:rect b="b" l="l" r="r" t="t"/>
              <a:pathLst>
                <a:path extrusionOk="0" h="5430" w="9174">
                  <a:moveTo>
                    <a:pt x="8400" y="1129"/>
                  </a:moveTo>
                  <a:lnTo>
                    <a:pt x="8400" y="1129"/>
                  </a:lnTo>
                  <a:cubicBezTo>
                    <a:pt x="7296" y="1659"/>
                    <a:pt x="6150" y="2118"/>
                    <a:pt x="4989" y="2519"/>
                  </a:cubicBezTo>
                  <a:cubicBezTo>
                    <a:pt x="3656" y="2978"/>
                    <a:pt x="2337" y="3508"/>
                    <a:pt x="1033" y="4052"/>
                  </a:cubicBezTo>
                  <a:cubicBezTo>
                    <a:pt x="1004" y="3450"/>
                    <a:pt x="1348" y="2777"/>
                    <a:pt x="1721" y="2361"/>
                  </a:cubicBezTo>
                  <a:cubicBezTo>
                    <a:pt x="2251" y="2333"/>
                    <a:pt x="2753" y="2189"/>
                    <a:pt x="3269" y="2089"/>
                  </a:cubicBezTo>
                  <a:cubicBezTo>
                    <a:pt x="4014" y="1960"/>
                    <a:pt x="4759" y="1874"/>
                    <a:pt x="5505" y="1745"/>
                  </a:cubicBezTo>
                  <a:cubicBezTo>
                    <a:pt x="6479" y="1630"/>
                    <a:pt x="7454" y="1415"/>
                    <a:pt x="8400" y="1129"/>
                  </a:cubicBezTo>
                  <a:close/>
                  <a:moveTo>
                    <a:pt x="7956" y="1903"/>
                  </a:moveTo>
                  <a:cubicBezTo>
                    <a:pt x="7253" y="2662"/>
                    <a:pt x="6494" y="3364"/>
                    <a:pt x="5662" y="3995"/>
                  </a:cubicBezTo>
                  <a:cubicBezTo>
                    <a:pt x="5146" y="4425"/>
                    <a:pt x="4559" y="4755"/>
                    <a:pt x="3914" y="4955"/>
                  </a:cubicBezTo>
                  <a:cubicBezTo>
                    <a:pt x="3613" y="5041"/>
                    <a:pt x="3312" y="5099"/>
                    <a:pt x="3011" y="5142"/>
                  </a:cubicBezTo>
                  <a:cubicBezTo>
                    <a:pt x="4143" y="4540"/>
                    <a:pt x="5232" y="3880"/>
                    <a:pt x="6293" y="3164"/>
                  </a:cubicBezTo>
                  <a:cubicBezTo>
                    <a:pt x="6838" y="2777"/>
                    <a:pt x="7339" y="2347"/>
                    <a:pt x="7870" y="1960"/>
                  </a:cubicBezTo>
                  <a:lnTo>
                    <a:pt x="7956" y="1903"/>
                  </a:lnTo>
                  <a:close/>
                  <a:moveTo>
                    <a:pt x="8529" y="1243"/>
                  </a:moveTo>
                  <a:lnTo>
                    <a:pt x="8472" y="1315"/>
                  </a:lnTo>
                  <a:cubicBezTo>
                    <a:pt x="7626" y="2032"/>
                    <a:pt x="6752" y="2691"/>
                    <a:pt x="5834" y="3293"/>
                  </a:cubicBezTo>
                  <a:cubicBezTo>
                    <a:pt x="4802" y="3938"/>
                    <a:pt x="3756" y="4568"/>
                    <a:pt x="2696" y="5170"/>
                  </a:cubicBezTo>
                  <a:cubicBezTo>
                    <a:pt x="2623" y="5178"/>
                    <a:pt x="2550" y="5182"/>
                    <a:pt x="2478" y="5182"/>
                  </a:cubicBezTo>
                  <a:cubicBezTo>
                    <a:pt x="2165" y="5182"/>
                    <a:pt x="1857" y="5107"/>
                    <a:pt x="1578" y="4955"/>
                  </a:cubicBezTo>
                  <a:cubicBezTo>
                    <a:pt x="1277" y="4783"/>
                    <a:pt x="1076" y="4482"/>
                    <a:pt x="1047" y="4153"/>
                  </a:cubicBezTo>
                  <a:cubicBezTo>
                    <a:pt x="2524" y="3594"/>
                    <a:pt x="3971" y="3006"/>
                    <a:pt x="5476" y="2505"/>
                  </a:cubicBezTo>
                  <a:cubicBezTo>
                    <a:pt x="6479" y="2175"/>
                    <a:pt x="7612" y="1831"/>
                    <a:pt x="8529" y="1243"/>
                  </a:cubicBezTo>
                  <a:close/>
                  <a:moveTo>
                    <a:pt x="6264" y="0"/>
                  </a:moveTo>
                  <a:cubicBezTo>
                    <a:pt x="5234" y="0"/>
                    <a:pt x="4207" y="278"/>
                    <a:pt x="3297" y="828"/>
                  </a:cubicBezTo>
                  <a:cubicBezTo>
                    <a:pt x="2122" y="1516"/>
                    <a:pt x="1" y="3221"/>
                    <a:pt x="1076" y="4798"/>
                  </a:cubicBezTo>
                  <a:cubicBezTo>
                    <a:pt x="1383" y="5259"/>
                    <a:pt x="1920" y="5430"/>
                    <a:pt x="2517" y="5430"/>
                  </a:cubicBezTo>
                  <a:cubicBezTo>
                    <a:pt x="3480" y="5430"/>
                    <a:pt x="4600" y="4986"/>
                    <a:pt x="5175" y="4597"/>
                  </a:cubicBezTo>
                  <a:cubicBezTo>
                    <a:pt x="6680" y="3565"/>
                    <a:pt x="8013" y="2304"/>
                    <a:pt x="9117" y="856"/>
                  </a:cubicBezTo>
                  <a:lnTo>
                    <a:pt x="9145" y="828"/>
                  </a:lnTo>
                  <a:lnTo>
                    <a:pt x="9145" y="813"/>
                  </a:lnTo>
                  <a:cubicBezTo>
                    <a:pt x="9174" y="785"/>
                    <a:pt x="9174" y="756"/>
                    <a:pt x="9160" y="713"/>
                  </a:cubicBezTo>
                  <a:lnTo>
                    <a:pt x="9160" y="713"/>
                  </a:lnTo>
                  <a:cubicBezTo>
                    <a:pt x="9059" y="813"/>
                    <a:pt x="8959" y="914"/>
                    <a:pt x="8859" y="1014"/>
                  </a:cubicBezTo>
                  <a:cubicBezTo>
                    <a:pt x="8842" y="1027"/>
                    <a:pt x="8823" y="1033"/>
                    <a:pt x="8805" y="1033"/>
                  </a:cubicBezTo>
                  <a:cubicBezTo>
                    <a:pt x="8742" y="1033"/>
                    <a:pt x="8679" y="969"/>
                    <a:pt x="8701" y="914"/>
                  </a:cubicBezTo>
                  <a:lnTo>
                    <a:pt x="8701" y="914"/>
                  </a:lnTo>
                  <a:cubicBezTo>
                    <a:pt x="7497" y="1258"/>
                    <a:pt x="6279" y="1516"/>
                    <a:pt x="5046" y="1673"/>
                  </a:cubicBezTo>
                  <a:cubicBezTo>
                    <a:pt x="4516" y="1759"/>
                    <a:pt x="3971" y="1817"/>
                    <a:pt x="3441" y="1917"/>
                  </a:cubicBezTo>
                  <a:cubicBezTo>
                    <a:pt x="2925" y="2003"/>
                    <a:pt x="2395" y="2161"/>
                    <a:pt x="1879" y="2204"/>
                  </a:cubicBezTo>
                  <a:cubicBezTo>
                    <a:pt x="2595" y="1458"/>
                    <a:pt x="3469" y="871"/>
                    <a:pt x="4444" y="512"/>
                  </a:cubicBezTo>
                  <a:cubicBezTo>
                    <a:pt x="4659" y="541"/>
                    <a:pt x="4888" y="555"/>
                    <a:pt x="5103" y="555"/>
                  </a:cubicBezTo>
                  <a:cubicBezTo>
                    <a:pt x="5185" y="553"/>
                    <a:pt x="5266" y="552"/>
                    <a:pt x="5347" y="552"/>
                  </a:cubicBezTo>
                  <a:cubicBezTo>
                    <a:pt x="5739" y="552"/>
                    <a:pt x="6130" y="579"/>
                    <a:pt x="6522" y="627"/>
                  </a:cubicBezTo>
                  <a:cubicBezTo>
                    <a:pt x="7268" y="699"/>
                    <a:pt x="8013" y="799"/>
                    <a:pt x="8758" y="813"/>
                  </a:cubicBezTo>
                  <a:cubicBezTo>
                    <a:pt x="8787" y="785"/>
                    <a:pt x="8801" y="770"/>
                    <a:pt x="8816" y="742"/>
                  </a:cubicBezTo>
                  <a:cubicBezTo>
                    <a:pt x="8070" y="613"/>
                    <a:pt x="7296" y="584"/>
                    <a:pt x="6537" y="527"/>
                  </a:cubicBezTo>
                  <a:cubicBezTo>
                    <a:pt x="6359" y="515"/>
                    <a:pt x="6174" y="512"/>
                    <a:pt x="5987" y="512"/>
                  </a:cubicBezTo>
                  <a:cubicBezTo>
                    <a:pt x="5802" y="512"/>
                    <a:pt x="5613" y="514"/>
                    <a:pt x="5426" y="514"/>
                  </a:cubicBezTo>
                  <a:cubicBezTo>
                    <a:pt x="5130" y="514"/>
                    <a:pt x="4836" y="507"/>
                    <a:pt x="4559" y="469"/>
                  </a:cubicBezTo>
                  <a:cubicBezTo>
                    <a:pt x="5083" y="281"/>
                    <a:pt x="5644" y="181"/>
                    <a:pt x="6208" y="181"/>
                  </a:cubicBezTo>
                  <a:cubicBezTo>
                    <a:pt x="6246" y="181"/>
                    <a:pt x="6284" y="182"/>
                    <a:pt x="6322" y="183"/>
                  </a:cubicBezTo>
                  <a:cubicBezTo>
                    <a:pt x="7196" y="211"/>
                    <a:pt x="8027" y="441"/>
                    <a:pt x="8859" y="699"/>
                  </a:cubicBezTo>
                  <a:cubicBezTo>
                    <a:pt x="8873" y="684"/>
                    <a:pt x="8887" y="656"/>
                    <a:pt x="8902" y="641"/>
                  </a:cubicBezTo>
                  <a:cubicBezTo>
                    <a:pt x="8072" y="213"/>
                    <a:pt x="7167" y="0"/>
                    <a:pt x="6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7058866" y="1360964"/>
              <a:ext cx="597026" cy="354175"/>
            </a:xfrm>
            <a:custGeom>
              <a:rect b="b" l="l" r="r" t="t"/>
              <a:pathLst>
                <a:path extrusionOk="0" h="5434" w="9160">
                  <a:moveTo>
                    <a:pt x="6194" y="174"/>
                  </a:moveTo>
                  <a:cubicBezTo>
                    <a:pt x="6232" y="174"/>
                    <a:pt x="6269" y="175"/>
                    <a:pt x="6307" y="176"/>
                  </a:cubicBezTo>
                  <a:cubicBezTo>
                    <a:pt x="7224" y="204"/>
                    <a:pt x="8070" y="462"/>
                    <a:pt x="8944" y="734"/>
                  </a:cubicBezTo>
                  <a:lnTo>
                    <a:pt x="8915" y="763"/>
                  </a:lnTo>
                  <a:cubicBezTo>
                    <a:pt x="8127" y="620"/>
                    <a:pt x="7310" y="591"/>
                    <a:pt x="6522" y="534"/>
                  </a:cubicBezTo>
                  <a:cubicBezTo>
                    <a:pt x="6334" y="517"/>
                    <a:pt x="6140" y="512"/>
                    <a:pt x="5942" y="512"/>
                  </a:cubicBezTo>
                  <a:cubicBezTo>
                    <a:pt x="5732" y="512"/>
                    <a:pt x="5518" y="517"/>
                    <a:pt x="5307" y="517"/>
                  </a:cubicBezTo>
                  <a:cubicBezTo>
                    <a:pt x="5046" y="517"/>
                    <a:pt x="4789" y="510"/>
                    <a:pt x="4544" y="477"/>
                  </a:cubicBezTo>
                  <a:cubicBezTo>
                    <a:pt x="5068" y="275"/>
                    <a:pt x="5630" y="174"/>
                    <a:pt x="6194" y="174"/>
                  </a:cubicBezTo>
                  <a:close/>
                  <a:moveTo>
                    <a:pt x="4444" y="505"/>
                  </a:moveTo>
                  <a:cubicBezTo>
                    <a:pt x="4605" y="537"/>
                    <a:pt x="4766" y="554"/>
                    <a:pt x="4927" y="554"/>
                  </a:cubicBezTo>
                  <a:cubicBezTo>
                    <a:pt x="4981" y="554"/>
                    <a:pt x="5035" y="552"/>
                    <a:pt x="5089" y="548"/>
                  </a:cubicBezTo>
                  <a:cubicBezTo>
                    <a:pt x="5562" y="548"/>
                    <a:pt x="6049" y="577"/>
                    <a:pt x="6508" y="634"/>
                  </a:cubicBezTo>
                  <a:cubicBezTo>
                    <a:pt x="7296" y="706"/>
                    <a:pt x="8084" y="806"/>
                    <a:pt x="8872" y="820"/>
                  </a:cubicBezTo>
                  <a:lnTo>
                    <a:pt x="8829" y="878"/>
                  </a:lnTo>
                  <a:cubicBezTo>
                    <a:pt x="7582" y="1250"/>
                    <a:pt x="6321" y="1523"/>
                    <a:pt x="5031" y="1680"/>
                  </a:cubicBezTo>
                  <a:cubicBezTo>
                    <a:pt x="4501" y="1766"/>
                    <a:pt x="3971" y="1824"/>
                    <a:pt x="3440" y="1910"/>
                  </a:cubicBezTo>
                  <a:cubicBezTo>
                    <a:pt x="2924" y="2010"/>
                    <a:pt x="2394" y="2153"/>
                    <a:pt x="1864" y="2211"/>
                  </a:cubicBezTo>
                  <a:cubicBezTo>
                    <a:pt x="2580" y="1451"/>
                    <a:pt x="3469" y="878"/>
                    <a:pt x="4444" y="505"/>
                  </a:cubicBezTo>
                  <a:close/>
                  <a:moveTo>
                    <a:pt x="8399" y="1121"/>
                  </a:moveTo>
                  <a:lnTo>
                    <a:pt x="8399" y="1121"/>
                  </a:lnTo>
                  <a:cubicBezTo>
                    <a:pt x="7281" y="1652"/>
                    <a:pt x="6149" y="2125"/>
                    <a:pt x="4974" y="2526"/>
                  </a:cubicBezTo>
                  <a:cubicBezTo>
                    <a:pt x="3641" y="2985"/>
                    <a:pt x="2337" y="3515"/>
                    <a:pt x="1018" y="4060"/>
                  </a:cubicBezTo>
                  <a:cubicBezTo>
                    <a:pt x="989" y="3458"/>
                    <a:pt x="1348" y="2784"/>
                    <a:pt x="1720" y="2354"/>
                  </a:cubicBezTo>
                  <a:cubicBezTo>
                    <a:pt x="2236" y="2340"/>
                    <a:pt x="2752" y="2182"/>
                    <a:pt x="3254" y="2096"/>
                  </a:cubicBezTo>
                  <a:cubicBezTo>
                    <a:pt x="3999" y="1967"/>
                    <a:pt x="4745" y="1867"/>
                    <a:pt x="5490" y="1752"/>
                  </a:cubicBezTo>
                  <a:cubicBezTo>
                    <a:pt x="6479" y="1623"/>
                    <a:pt x="7439" y="1422"/>
                    <a:pt x="8399" y="1121"/>
                  </a:cubicBezTo>
                  <a:close/>
                  <a:moveTo>
                    <a:pt x="7941" y="1895"/>
                  </a:moveTo>
                  <a:lnTo>
                    <a:pt x="7941" y="1895"/>
                  </a:lnTo>
                  <a:cubicBezTo>
                    <a:pt x="7253" y="2655"/>
                    <a:pt x="6479" y="3357"/>
                    <a:pt x="5662" y="4002"/>
                  </a:cubicBezTo>
                  <a:lnTo>
                    <a:pt x="5662" y="3988"/>
                  </a:lnTo>
                  <a:cubicBezTo>
                    <a:pt x="5146" y="4432"/>
                    <a:pt x="4544" y="4748"/>
                    <a:pt x="3899" y="4963"/>
                  </a:cubicBezTo>
                  <a:cubicBezTo>
                    <a:pt x="3612" y="5034"/>
                    <a:pt x="3311" y="5106"/>
                    <a:pt x="2996" y="5149"/>
                  </a:cubicBezTo>
                  <a:cubicBezTo>
                    <a:pt x="4128" y="4547"/>
                    <a:pt x="5232" y="3888"/>
                    <a:pt x="6278" y="3171"/>
                  </a:cubicBezTo>
                  <a:cubicBezTo>
                    <a:pt x="6823" y="2784"/>
                    <a:pt x="7324" y="2354"/>
                    <a:pt x="7855" y="1967"/>
                  </a:cubicBezTo>
                  <a:lnTo>
                    <a:pt x="7941" y="1895"/>
                  </a:lnTo>
                  <a:close/>
                  <a:moveTo>
                    <a:pt x="8528" y="1236"/>
                  </a:moveTo>
                  <a:lnTo>
                    <a:pt x="8457" y="1322"/>
                  </a:lnTo>
                  <a:cubicBezTo>
                    <a:pt x="7625" y="2024"/>
                    <a:pt x="6751" y="2698"/>
                    <a:pt x="5834" y="3300"/>
                  </a:cubicBezTo>
                  <a:cubicBezTo>
                    <a:pt x="4802" y="3945"/>
                    <a:pt x="3741" y="4576"/>
                    <a:pt x="2681" y="5178"/>
                  </a:cubicBezTo>
                  <a:cubicBezTo>
                    <a:pt x="2617" y="5185"/>
                    <a:pt x="2552" y="5189"/>
                    <a:pt x="2487" y="5189"/>
                  </a:cubicBezTo>
                  <a:cubicBezTo>
                    <a:pt x="2172" y="5189"/>
                    <a:pt x="1850" y="5105"/>
                    <a:pt x="1577" y="4963"/>
                  </a:cubicBezTo>
                  <a:cubicBezTo>
                    <a:pt x="1276" y="4791"/>
                    <a:pt x="1075" y="4490"/>
                    <a:pt x="1032" y="4146"/>
                  </a:cubicBezTo>
                  <a:cubicBezTo>
                    <a:pt x="2509" y="3601"/>
                    <a:pt x="3971" y="2999"/>
                    <a:pt x="5461" y="2512"/>
                  </a:cubicBezTo>
                  <a:cubicBezTo>
                    <a:pt x="6465" y="2168"/>
                    <a:pt x="7611" y="1838"/>
                    <a:pt x="8528" y="1236"/>
                  </a:cubicBezTo>
                  <a:close/>
                  <a:moveTo>
                    <a:pt x="6257" y="0"/>
                  </a:moveTo>
                  <a:cubicBezTo>
                    <a:pt x="5227" y="0"/>
                    <a:pt x="4198" y="273"/>
                    <a:pt x="3283" y="820"/>
                  </a:cubicBezTo>
                  <a:cubicBezTo>
                    <a:pt x="2107" y="1523"/>
                    <a:pt x="0" y="3214"/>
                    <a:pt x="1061" y="4805"/>
                  </a:cubicBezTo>
                  <a:cubicBezTo>
                    <a:pt x="1372" y="5264"/>
                    <a:pt x="1908" y="5433"/>
                    <a:pt x="2504" y="5433"/>
                  </a:cubicBezTo>
                  <a:cubicBezTo>
                    <a:pt x="3472" y="5433"/>
                    <a:pt x="4598" y="4986"/>
                    <a:pt x="5175" y="4604"/>
                  </a:cubicBezTo>
                  <a:cubicBezTo>
                    <a:pt x="6680" y="3572"/>
                    <a:pt x="7998" y="2311"/>
                    <a:pt x="9102" y="849"/>
                  </a:cubicBezTo>
                  <a:lnTo>
                    <a:pt x="9116" y="849"/>
                  </a:lnTo>
                  <a:lnTo>
                    <a:pt x="9130" y="820"/>
                  </a:lnTo>
                  <a:lnTo>
                    <a:pt x="9145" y="820"/>
                  </a:lnTo>
                  <a:cubicBezTo>
                    <a:pt x="9159" y="792"/>
                    <a:pt x="9159" y="763"/>
                    <a:pt x="9159" y="734"/>
                  </a:cubicBezTo>
                  <a:lnTo>
                    <a:pt x="9159" y="734"/>
                  </a:lnTo>
                  <a:cubicBezTo>
                    <a:pt x="9087" y="792"/>
                    <a:pt x="9030" y="849"/>
                    <a:pt x="8958" y="906"/>
                  </a:cubicBezTo>
                  <a:lnTo>
                    <a:pt x="8930" y="892"/>
                  </a:lnTo>
                  <a:cubicBezTo>
                    <a:pt x="8973" y="806"/>
                    <a:pt x="9044" y="734"/>
                    <a:pt x="9087" y="648"/>
                  </a:cubicBezTo>
                  <a:cubicBezTo>
                    <a:pt x="9080" y="645"/>
                    <a:pt x="9071" y="643"/>
                    <a:pt x="9062" y="643"/>
                  </a:cubicBezTo>
                  <a:cubicBezTo>
                    <a:pt x="9037" y="643"/>
                    <a:pt x="9008" y="656"/>
                    <a:pt x="8987" y="677"/>
                  </a:cubicBezTo>
                  <a:cubicBezTo>
                    <a:pt x="8133" y="226"/>
                    <a:pt x="7195" y="0"/>
                    <a:pt x="62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606255" y="479439"/>
              <a:ext cx="610974" cy="273680"/>
            </a:xfrm>
            <a:custGeom>
              <a:rect b="b" l="l" r="r" t="t"/>
              <a:pathLst>
                <a:path extrusionOk="0" h="4199" w="9374">
                  <a:moveTo>
                    <a:pt x="2250" y="1698"/>
                  </a:moveTo>
                  <a:cubicBezTo>
                    <a:pt x="3140" y="1698"/>
                    <a:pt x="4028" y="1724"/>
                    <a:pt x="4931" y="1776"/>
                  </a:cubicBezTo>
                  <a:cubicBezTo>
                    <a:pt x="5886" y="1817"/>
                    <a:pt x="6841" y="1851"/>
                    <a:pt x="7796" y="1851"/>
                  </a:cubicBezTo>
                  <a:cubicBezTo>
                    <a:pt x="8174" y="1851"/>
                    <a:pt x="8552" y="1845"/>
                    <a:pt x="8929" y="1833"/>
                  </a:cubicBezTo>
                  <a:lnTo>
                    <a:pt x="8929" y="1833"/>
                  </a:lnTo>
                  <a:cubicBezTo>
                    <a:pt x="8843" y="1848"/>
                    <a:pt x="8757" y="1876"/>
                    <a:pt x="8671" y="1891"/>
                  </a:cubicBezTo>
                  <a:cubicBezTo>
                    <a:pt x="7267" y="2120"/>
                    <a:pt x="5848" y="2206"/>
                    <a:pt x="4429" y="2306"/>
                  </a:cubicBezTo>
                  <a:cubicBezTo>
                    <a:pt x="3053" y="2406"/>
                    <a:pt x="1620" y="2421"/>
                    <a:pt x="258" y="2650"/>
                  </a:cubicBezTo>
                  <a:cubicBezTo>
                    <a:pt x="215" y="2421"/>
                    <a:pt x="244" y="2177"/>
                    <a:pt x="344" y="1962"/>
                  </a:cubicBezTo>
                  <a:cubicBezTo>
                    <a:pt x="373" y="1876"/>
                    <a:pt x="416" y="1805"/>
                    <a:pt x="459" y="1733"/>
                  </a:cubicBezTo>
                  <a:cubicBezTo>
                    <a:pt x="1061" y="1710"/>
                    <a:pt x="1656" y="1698"/>
                    <a:pt x="2250" y="1698"/>
                  </a:cubicBezTo>
                  <a:close/>
                  <a:moveTo>
                    <a:pt x="8198" y="2019"/>
                  </a:moveTo>
                  <a:cubicBezTo>
                    <a:pt x="7296" y="2306"/>
                    <a:pt x="6393" y="2650"/>
                    <a:pt x="5504" y="2937"/>
                  </a:cubicBezTo>
                  <a:cubicBezTo>
                    <a:pt x="4415" y="3281"/>
                    <a:pt x="3340" y="3596"/>
                    <a:pt x="2222" y="3840"/>
                  </a:cubicBezTo>
                  <a:cubicBezTo>
                    <a:pt x="1347" y="3696"/>
                    <a:pt x="459" y="3367"/>
                    <a:pt x="273" y="2722"/>
                  </a:cubicBezTo>
                  <a:cubicBezTo>
                    <a:pt x="1792" y="2478"/>
                    <a:pt x="3368" y="2478"/>
                    <a:pt x="4902" y="2363"/>
                  </a:cubicBezTo>
                  <a:cubicBezTo>
                    <a:pt x="6006" y="2277"/>
                    <a:pt x="7109" y="2191"/>
                    <a:pt x="8198" y="2019"/>
                  </a:cubicBezTo>
                  <a:close/>
                  <a:moveTo>
                    <a:pt x="8915" y="1948"/>
                  </a:moveTo>
                  <a:lnTo>
                    <a:pt x="8915" y="1948"/>
                  </a:lnTo>
                  <a:cubicBezTo>
                    <a:pt x="7496" y="3137"/>
                    <a:pt x="5733" y="3840"/>
                    <a:pt x="3884" y="3954"/>
                  </a:cubicBezTo>
                  <a:cubicBezTo>
                    <a:pt x="3798" y="3957"/>
                    <a:pt x="3712" y="3958"/>
                    <a:pt x="3626" y="3958"/>
                  </a:cubicBezTo>
                  <a:cubicBezTo>
                    <a:pt x="3182" y="3958"/>
                    <a:pt x="2738" y="3926"/>
                    <a:pt x="2293" y="3854"/>
                  </a:cubicBezTo>
                  <a:cubicBezTo>
                    <a:pt x="4572" y="3438"/>
                    <a:pt x="6694" y="2521"/>
                    <a:pt x="8915" y="1948"/>
                  </a:cubicBezTo>
                  <a:close/>
                  <a:moveTo>
                    <a:pt x="4246" y="0"/>
                  </a:moveTo>
                  <a:cubicBezTo>
                    <a:pt x="3998" y="0"/>
                    <a:pt x="3748" y="14"/>
                    <a:pt x="3497" y="42"/>
                  </a:cubicBezTo>
                  <a:cubicBezTo>
                    <a:pt x="2308" y="185"/>
                    <a:pt x="0" y="787"/>
                    <a:pt x="29" y="2363"/>
                  </a:cubicBezTo>
                  <a:cubicBezTo>
                    <a:pt x="57" y="3877"/>
                    <a:pt x="2169" y="4199"/>
                    <a:pt x="3374" y="4199"/>
                  </a:cubicBezTo>
                  <a:cubicBezTo>
                    <a:pt x="3402" y="4199"/>
                    <a:pt x="3428" y="4198"/>
                    <a:pt x="3454" y="4198"/>
                  </a:cubicBezTo>
                  <a:cubicBezTo>
                    <a:pt x="5547" y="4169"/>
                    <a:pt x="7855" y="3338"/>
                    <a:pt x="9374" y="1848"/>
                  </a:cubicBezTo>
                  <a:lnTo>
                    <a:pt x="9374" y="1848"/>
                  </a:lnTo>
                  <a:cubicBezTo>
                    <a:pt x="9302" y="1862"/>
                    <a:pt x="9216" y="1862"/>
                    <a:pt x="9144" y="1876"/>
                  </a:cubicBezTo>
                  <a:cubicBezTo>
                    <a:pt x="9133" y="1881"/>
                    <a:pt x="9123" y="1883"/>
                    <a:pt x="9113" y="1883"/>
                  </a:cubicBezTo>
                  <a:cubicBezTo>
                    <a:pt x="9061" y="1883"/>
                    <a:pt x="9032" y="1824"/>
                    <a:pt x="9044" y="1776"/>
                  </a:cubicBezTo>
                  <a:lnTo>
                    <a:pt x="9044" y="1776"/>
                  </a:lnTo>
                  <a:cubicBezTo>
                    <a:pt x="8779" y="1781"/>
                    <a:pt x="8515" y="1784"/>
                    <a:pt x="8250" y="1784"/>
                  </a:cubicBezTo>
                  <a:cubicBezTo>
                    <a:pt x="6198" y="1784"/>
                    <a:pt x="4153" y="1642"/>
                    <a:pt x="2102" y="1642"/>
                  </a:cubicBezTo>
                  <a:cubicBezTo>
                    <a:pt x="1569" y="1642"/>
                    <a:pt x="1036" y="1651"/>
                    <a:pt x="502" y="1676"/>
                  </a:cubicBezTo>
                  <a:cubicBezTo>
                    <a:pt x="789" y="1246"/>
                    <a:pt x="1204" y="916"/>
                    <a:pt x="1677" y="715"/>
                  </a:cubicBezTo>
                  <a:cubicBezTo>
                    <a:pt x="1873" y="709"/>
                    <a:pt x="2069" y="706"/>
                    <a:pt x="2265" y="706"/>
                  </a:cubicBezTo>
                  <a:cubicBezTo>
                    <a:pt x="3384" y="706"/>
                    <a:pt x="4492" y="811"/>
                    <a:pt x="5590" y="1031"/>
                  </a:cubicBezTo>
                  <a:cubicBezTo>
                    <a:pt x="6737" y="1260"/>
                    <a:pt x="7898" y="1604"/>
                    <a:pt x="9073" y="1719"/>
                  </a:cubicBezTo>
                  <a:cubicBezTo>
                    <a:pt x="9073" y="1704"/>
                    <a:pt x="9087" y="1704"/>
                    <a:pt x="9101" y="1690"/>
                  </a:cubicBezTo>
                  <a:cubicBezTo>
                    <a:pt x="7797" y="1360"/>
                    <a:pt x="6450" y="1117"/>
                    <a:pt x="5146" y="873"/>
                  </a:cubicBezTo>
                  <a:cubicBezTo>
                    <a:pt x="4334" y="727"/>
                    <a:pt x="3514" y="657"/>
                    <a:pt x="2692" y="657"/>
                  </a:cubicBezTo>
                  <a:cubicBezTo>
                    <a:pt x="2383" y="657"/>
                    <a:pt x="2073" y="667"/>
                    <a:pt x="1763" y="687"/>
                  </a:cubicBezTo>
                  <a:cubicBezTo>
                    <a:pt x="2574" y="357"/>
                    <a:pt x="3437" y="198"/>
                    <a:pt x="4302" y="198"/>
                  </a:cubicBezTo>
                  <a:cubicBezTo>
                    <a:pt x="4340" y="198"/>
                    <a:pt x="4377" y="199"/>
                    <a:pt x="4415" y="199"/>
                  </a:cubicBezTo>
                  <a:cubicBezTo>
                    <a:pt x="6135" y="228"/>
                    <a:pt x="7597" y="930"/>
                    <a:pt x="9101" y="1690"/>
                  </a:cubicBezTo>
                  <a:cubicBezTo>
                    <a:pt x="9144" y="1676"/>
                    <a:pt x="9202" y="1661"/>
                    <a:pt x="9245" y="1661"/>
                  </a:cubicBezTo>
                  <a:cubicBezTo>
                    <a:pt x="7735" y="693"/>
                    <a:pt x="6027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209733" y="585808"/>
              <a:ext cx="3780" cy="978"/>
            </a:xfrm>
            <a:custGeom>
              <a:rect b="b" l="l" r="r" t="t"/>
              <a:pathLst>
                <a:path extrusionOk="0" h="15" w="58">
                  <a:moveTo>
                    <a:pt x="57" y="1"/>
                  </a:moveTo>
                  <a:cubicBezTo>
                    <a:pt x="29" y="1"/>
                    <a:pt x="14" y="15"/>
                    <a:pt x="0" y="15"/>
                  </a:cubicBezTo>
                  <a:cubicBezTo>
                    <a:pt x="14" y="15"/>
                    <a:pt x="29" y="15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145273" y="771825"/>
              <a:ext cx="338206" cy="660118"/>
            </a:xfrm>
            <a:custGeom>
              <a:rect b="b" l="l" r="r" t="t"/>
              <a:pathLst>
                <a:path extrusionOk="0" h="10128" w="5189">
                  <a:moveTo>
                    <a:pt x="2007" y="414"/>
                  </a:moveTo>
                  <a:lnTo>
                    <a:pt x="2007" y="414"/>
                  </a:lnTo>
                  <a:cubicBezTo>
                    <a:pt x="2005" y="422"/>
                    <a:pt x="2003" y="429"/>
                    <a:pt x="2001" y="437"/>
                  </a:cubicBezTo>
                  <a:lnTo>
                    <a:pt x="2001" y="437"/>
                  </a:lnTo>
                  <a:cubicBezTo>
                    <a:pt x="2005" y="431"/>
                    <a:pt x="2007" y="423"/>
                    <a:pt x="2007" y="414"/>
                  </a:cubicBezTo>
                  <a:close/>
                  <a:moveTo>
                    <a:pt x="2379" y="457"/>
                  </a:moveTo>
                  <a:lnTo>
                    <a:pt x="2379" y="457"/>
                  </a:lnTo>
                  <a:cubicBezTo>
                    <a:pt x="3211" y="1303"/>
                    <a:pt x="4013" y="2220"/>
                    <a:pt x="4443" y="3324"/>
                  </a:cubicBezTo>
                  <a:cubicBezTo>
                    <a:pt x="4587" y="3682"/>
                    <a:pt x="4687" y="4040"/>
                    <a:pt x="4759" y="4399"/>
                  </a:cubicBezTo>
                  <a:cubicBezTo>
                    <a:pt x="4443" y="3768"/>
                    <a:pt x="4028" y="3181"/>
                    <a:pt x="3684" y="2579"/>
                  </a:cubicBezTo>
                  <a:cubicBezTo>
                    <a:pt x="3297" y="1848"/>
                    <a:pt x="2867" y="1145"/>
                    <a:pt x="2379" y="457"/>
                  </a:cubicBezTo>
                  <a:close/>
                  <a:moveTo>
                    <a:pt x="1935" y="515"/>
                  </a:moveTo>
                  <a:lnTo>
                    <a:pt x="1935" y="515"/>
                  </a:lnTo>
                  <a:cubicBezTo>
                    <a:pt x="1562" y="1618"/>
                    <a:pt x="1261" y="2736"/>
                    <a:pt x="1018" y="3868"/>
                  </a:cubicBezTo>
                  <a:cubicBezTo>
                    <a:pt x="874" y="4456"/>
                    <a:pt x="774" y="5058"/>
                    <a:pt x="702" y="5674"/>
                  </a:cubicBezTo>
                  <a:cubicBezTo>
                    <a:pt x="674" y="6119"/>
                    <a:pt x="616" y="6549"/>
                    <a:pt x="530" y="6979"/>
                  </a:cubicBezTo>
                  <a:cubicBezTo>
                    <a:pt x="287" y="5918"/>
                    <a:pt x="315" y="4800"/>
                    <a:pt x="602" y="3739"/>
                  </a:cubicBezTo>
                  <a:cubicBezTo>
                    <a:pt x="874" y="2665"/>
                    <a:pt x="1276" y="1461"/>
                    <a:pt x="1935" y="515"/>
                  </a:cubicBezTo>
                  <a:close/>
                  <a:moveTo>
                    <a:pt x="2222" y="314"/>
                  </a:moveTo>
                  <a:lnTo>
                    <a:pt x="2222" y="314"/>
                  </a:lnTo>
                  <a:cubicBezTo>
                    <a:pt x="2652" y="1016"/>
                    <a:pt x="3082" y="1704"/>
                    <a:pt x="3483" y="2421"/>
                  </a:cubicBezTo>
                  <a:cubicBezTo>
                    <a:pt x="3899" y="3166"/>
                    <a:pt x="4458" y="3897"/>
                    <a:pt x="4816" y="4685"/>
                  </a:cubicBezTo>
                  <a:cubicBezTo>
                    <a:pt x="5017" y="5932"/>
                    <a:pt x="4873" y="7222"/>
                    <a:pt x="4415" y="8412"/>
                  </a:cubicBezTo>
                  <a:cubicBezTo>
                    <a:pt x="4300" y="7050"/>
                    <a:pt x="3798" y="5660"/>
                    <a:pt x="3440" y="4341"/>
                  </a:cubicBezTo>
                  <a:cubicBezTo>
                    <a:pt x="3082" y="2994"/>
                    <a:pt x="2580" y="1676"/>
                    <a:pt x="2222" y="314"/>
                  </a:cubicBezTo>
                  <a:close/>
                  <a:moveTo>
                    <a:pt x="2150" y="414"/>
                  </a:moveTo>
                  <a:lnTo>
                    <a:pt x="2150" y="414"/>
                  </a:lnTo>
                  <a:cubicBezTo>
                    <a:pt x="2164" y="887"/>
                    <a:pt x="2408" y="1346"/>
                    <a:pt x="2551" y="1805"/>
                  </a:cubicBezTo>
                  <a:cubicBezTo>
                    <a:pt x="2781" y="2593"/>
                    <a:pt x="3010" y="3367"/>
                    <a:pt x="3225" y="4155"/>
                  </a:cubicBezTo>
                  <a:cubicBezTo>
                    <a:pt x="3612" y="5617"/>
                    <a:pt x="4028" y="7079"/>
                    <a:pt x="4314" y="8555"/>
                  </a:cubicBezTo>
                  <a:lnTo>
                    <a:pt x="4343" y="8584"/>
                  </a:lnTo>
                  <a:cubicBezTo>
                    <a:pt x="4142" y="9057"/>
                    <a:pt x="3813" y="9458"/>
                    <a:pt x="3383" y="9745"/>
                  </a:cubicBezTo>
                  <a:cubicBezTo>
                    <a:pt x="3282" y="9816"/>
                    <a:pt x="3153" y="9859"/>
                    <a:pt x="3039" y="9888"/>
                  </a:cubicBezTo>
                  <a:cubicBezTo>
                    <a:pt x="3067" y="8240"/>
                    <a:pt x="2967" y="6606"/>
                    <a:pt x="2738" y="4972"/>
                  </a:cubicBezTo>
                  <a:cubicBezTo>
                    <a:pt x="2537" y="3467"/>
                    <a:pt x="2064" y="1934"/>
                    <a:pt x="2150" y="414"/>
                  </a:cubicBezTo>
                  <a:close/>
                  <a:moveTo>
                    <a:pt x="2107" y="1905"/>
                  </a:moveTo>
                  <a:cubicBezTo>
                    <a:pt x="2250" y="2937"/>
                    <a:pt x="2508" y="3954"/>
                    <a:pt x="2637" y="4972"/>
                  </a:cubicBezTo>
                  <a:cubicBezTo>
                    <a:pt x="2838" y="6606"/>
                    <a:pt x="2953" y="8254"/>
                    <a:pt x="2967" y="9902"/>
                  </a:cubicBezTo>
                  <a:cubicBezTo>
                    <a:pt x="2924" y="9909"/>
                    <a:pt x="2881" y="9912"/>
                    <a:pt x="2838" y="9912"/>
                  </a:cubicBezTo>
                  <a:cubicBezTo>
                    <a:pt x="2387" y="9912"/>
                    <a:pt x="1977" y="9579"/>
                    <a:pt x="1663" y="9186"/>
                  </a:cubicBezTo>
                  <a:cubicBezTo>
                    <a:pt x="1806" y="8570"/>
                    <a:pt x="1749" y="7968"/>
                    <a:pt x="1763" y="7323"/>
                  </a:cubicBezTo>
                  <a:cubicBezTo>
                    <a:pt x="1777" y="6491"/>
                    <a:pt x="1863" y="5646"/>
                    <a:pt x="1921" y="4814"/>
                  </a:cubicBezTo>
                  <a:cubicBezTo>
                    <a:pt x="2007" y="3854"/>
                    <a:pt x="2078" y="2880"/>
                    <a:pt x="2107" y="1905"/>
                  </a:cubicBezTo>
                  <a:close/>
                  <a:moveTo>
                    <a:pt x="2108" y="0"/>
                  </a:moveTo>
                  <a:cubicBezTo>
                    <a:pt x="2082" y="0"/>
                    <a:pt x="2056" y="12"/>
                    <a:pt x="2035" y="42"/>
                  </a:cubicBezTo>
                  <a:cubicBezTo>
                    <a:pt x="2021" y="56"/>
                    <a:pt x="2007" y="70"/>
                    <a:pt x="2007" y="85"/>
                  </a:cubicBezTo>
                  <a:cubicBezTo>
                    <a:pt x="1992" y="199"/>
                    <a:pt x="1992" y="314"/>
                    <a:pt x="2007" y="414"/>
                  </a:cubicBezTo>
                  <a:lnTo>
                    <a:pt x="2050" y="371"/>
                  </a:lnTo>
                  <a:lnTo>
                    <a:pt x="2050" y="371"/>
                  </a:lnTo>
                  <a:cubicBezTo>
                    <a:pt x="2035" y="558"/>
                    <a:pt x="2035" y="744"/>
                    <a:pt x="2035" y="930"/>
                  </a:cubicBezTo>
                  <a:cubicBezTo>
                    <a:pt x="1949" y="2220"/>
                    <a:pt x="1849" y="3510"/>
                    <a:pt x="1763" y="4800"/>
                  </a:cubicBezTo>
                  <a:cubicBezTo>
                    <a:pt x="1706" y="5574"/>
                    <a:pt x="1620" y="6362"/>
                    <a:pt x="1620" y="7136"/>
                  </a:cubicBezTo>
                  <a:cubicBezTo>
                    <a:pt x="1605" y="7781"/>
                    <a:pt x="1677" y="8441"/>
                    <a:pt x="1562" y="9071"/>
                  </a:cubicBezTo>
                  <a:cubicBezTo>
                    <a:pt x="1476" y="8971"/>
                    <a:pt x="1405" y="8856"/>
                    <a:pt x="1333" y="8756"/>
                  </a:cubicBezTo>
                  <a:cubicBezTo>
                    <a:pt x="1003" y="8283"/>
                    <a:pt x="760" y="7753"/>
                    <a:pt x="602" y="7194"/>
                  </a:cubicBezTo>
                  <a:cubicBezTo>
                    <a:pt x="946" y="6147"/>
                    <a:pt x="917" y="4972"/>
                    <a:pt x="1147" y="3897"/>
                  </a:cubicBezTo>
                  <a:cubicBezTo>
                    <a:pt x="1403" y="2744"/>
                    <a:pt x="1716" y="1590"/>
                    <a:pt x="2001" y="437"/>
                  </a:cubicBezTo>
                  <a:lnTo>
                    <a:pt x="2001" y="437"/>
                  </a:lnTo>
                  <a:cubicBezTo>
                    <a:pt x="1993" y="452"/>
                    <a:pt x="1975" y="459"/>
                    <a:pt x="1959" y="459"/>
                  </a:cubicBezTo>
                  <a:cubicBezTo>
                    <a:pt x="1939" y="459"/>
                    <a:pt x="1921" y="449"/>
                    <a:pt x="1921" y="429"/>
                  </a:cubicBezTo>
                  <a:cubicBezTo>
                    <a:pt x="1906" y="357"/>
                    <a:pt x="1906" y="300"/>
                    <a:pt x="1892" y="228"/>
                  </a:cubicBezTo>
                  <a:cubicBezTo>
                    <a:pt x="975" y="1446"/>
                    <a:pt x="416" y="3152"/>
                    <a:pt x="229" y="4628"/>
                  </a:cubicBezTo>
                  <a:cubicBezTo>
                    <a:pt x="0" y="6448"/>
                    <a:pt x="401" y="8541"/>
                    <a:pt x="1921" y="9759"/>
                  </a:cubicBezTo>
                  <a:cubicBezTo>
                    <a:pt x="2245" y="10017"/>
                    <a:pt x="2549" y="10128"/>
                    <a:pt x="2832" y="10128"/>
                  </a:cubicBezTo>
                  <a:cubicBezTo>
                    <a:pt x="4091" y="10128"/>
                    <a:pt x="4917" y="7944"/>
                    <a:pt x="5045" y="6821"/>
                  </a:cubicBezTo>
                  <a:cubicBezTo>
                    <a:pt x="5189" y="5646"/>
                    <a:pt x="5103" y="4370"/>
                    <a:pt x="4615" y="3281"/>
                  </a:cubicBezTo>
                  <a:cubicBezTo>
                    <a:pt x="4071" y="2048"/>
                    <a:pt x="3196" y="1031"/>
                    <a:pt x="2207" y="142"/>
                  </a:cubicBezTo>
                  <a:cubicBezTo>
                    <a:pt x="2228" y="71"/>
                    <a:pt x="2169" y="0"/>
                    <a:pt x="2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8074331" y="837068"/>
              <a:ext cx="338206" cy="656533"/>
            </a:xfrm>
            <a:custGeom>
              <a:rect b="b" l="l" r="r" t="t"/>
              <a:pathLst>
                <a:path extrusionOk="0" h="10073" w="5189">
                  <a:moveTo>
                    <a:pt x="2394" y="417"/>
                  </a:moveTo>
                  <a:lnTo>
                    <a:pt x="2394" y="417"/>
                  </a:lnTo>
                  <a:cubicBezTo>
                    <a:pt x="3225" y="1262"/>
                    <a:pt x="4028" y="2165"/>
                    <a:pt x="4458" y="3283"/>
                  </a:cubicBezTo>
                  <a:cubicBezTo>
                    <a:pt x="4587" y="3627"/>
                    <a:pt x="4701" y="3985"/>
                    <a:pt x="4773" y="4344"/>
                  </a:cubicBezTo>
                  <a:cubicBezTo>
                    <a:pt x="4458" y="3727"/>
                    <a:pt x="4042" y="3125"/>
                    <a:pt x="3698" y="2523"/>
                  </a:cubicBezTo>
                  <a:cubicBezTo>
                    <a:pt x="3311" y="1793"/>
                    <a:pt x="2867" y="1090"/>
                    <a:pt x="2394" y="417"/>
                  </a:cubicBezTo>
                  <a:close/>
                  <a:moveTo>
                    <a:pt x="1949" y="474"/>
                  </a:moveTo>
                  <a:lnTo>
                    <a:pt x="1949" y="474"/>
                  </a:lnTo>
                  <a:cubicBezTo>
                    <a:pt x="1577" y="1563"/>
                    <a:pt x="1261" y="2681"/>
                    <a:pt x="1018" y="3813"/>
                  </a:cubicBezTo>
                  <a:cubicBezTo>
                    <a:pt x="889" y="4415"/>
                    <a:pt x="774" y="5017"/>
                    <a:pt x="717" y="5619"/>
                  </a:cubicBezTo>
                  <a:cubicBezTo>
                    <a:pt x="688" y="6064"/>
                    <a:pt x="631" y="6494"/>
                    <a:pt x="545" y="6924"/>
                  </a:cubicBezTo>
                  <a:cubicBezTo>
                    <a:pt x="301" y="5863"/>
                    <a:pt x="330" y="4745"/>
                    <a:pt x="616" y="3699"/>
                  </a:cubicBezTo>
                  <a:cubicBezTo>
                    <a:pt x="874" y="2609"/>
                    <a:pt x="1290" y="1420"/>
                    <a:pt x="1949" y="474"/>
                  </a:cubicBezTo>
                  <a:close/>
                  <a:moveTo>
                    <a:pt x="2236" y="259"/>
                  </a:moveTo>
                  <a:lnTo>
                    <a:pt x="2236" y="259"/>
                  </a:lnTo>
                  <a:cubicBezTo>
                    <a:pt x="2652" y="961"/>
                    <a:pt x="3096" y="1649"/>
                    <a:pt x="3497" y="2366"/>
                  </a:cubicBezTo>
                  <a:cubicBezTo>
                    <a:pt x="3913" y="3125"/>
                    <a:pt x="4472" y="3842"/>
                    <a:pt x="4816" y="4630"/>
                  </a:cubicBezTo>
                  <a:cubicBezTo>
                    <a:pt x="5017" y="5877"/>
                    <a:pt x="4888" y="7167"/>
                    <a:pt x="4429" y="8357"/>
                  </a:cubicBezTo>
                  <a:cubicBezTo>
                    <a:pt x="4314" y="6995"/>
                    <a:pt x="3813" y="5605"/>
                    <a:pt x="3454" y="4301"/>
                  </a:cubicBezTo>
                  <a:cubicBezTo>
                    <a:pt x="3082" y="2939"/>
                    <a:pt x="2594" y="1621"/>
                    <a:pt x="2236" y="259"/>
                  </a:cubicBezTo>
                  <a:close/>
                  <a:moveTo>
                    <a:pt x="2050" y="316"/>
                  </a:moveTo>
                  <a:cubicBezTo>
                    <a:pt x="2050" y="503"/>
                    <a:pt x="2035" y="689"/>
                    <a:pt x="2050" y="890"/>
                  </a:cubicBezTo>
                  <a:cubicBezTo>
                    <a:pt x="1949" y="2180"/>
                    <a:pt x="1863" y="3469"/>
                    <a:pt x="1777" y="4759"/>
                  </a:cubicBezTo>
                  <a:cubicBezTo>
                    <a:pt x="1720" y="5519"/>
                    <a:pt x="1634" y="6307"/>
                    <a:pt x="1620" y="7081"/>
                  </a:cubicBezTo>
                  <a:cubicBezTo>
                    <a:pt x="1620" y="7726"/>
                    <a:pt x="1691" y="8386"/>
                    <a:pt x="1577" y="9016"/>
                  </a:cubicBezTo>
                  <a:cubicBezTo>
                    <a:pt x="1491" y="8916"/>
                    <a:pt x="1405" y="8801"/>
                    <a:pt x="1333" y="8701"/>
                  </a:cubicBezTo>
                  <a:cubicBezTo>
                    <a:pt x="1018" y="8228"/>
                    <a:pt x="774" y="7698"/>
                    <a:pt x="616" y="7153"/>
                  </a:cubicBezTo>
                  <a:cubicBezTo>
                    <a:pt x="946" y="6107"/>
                    <a:pt x="932" y="4917"/>
                    <a:pt x="1161" y="3842"/>
                  </a:cubicBezTo>
                  <a:cubicBezTo>
                    <a:pt x="1419" y="2681"/>
                    <a:pt x="1734" y="1520"/>
                    <a:pt x="2021" y="374"/>
                  </a:cubicBezTo>
                  <a:lnTo>
                    <a:pt x="2050" y="316"/>
                  </a:lnTo>
                  <a:close/>
                  <a:moveTo>
                    <a:pt x="2164" y="359"/>
                  </a:moveTo>
                  <a:cubicBezTo>
                    <a:pt x="2179" y="832"/>
                    <a:pt x="2422" y="1291"/>
                    <a:pt x="2551" y="1750"/>
                  </a:cubicBezTo>
                  <a:cubicBezTo>
                    <a:pt x="2795" y="2538"/>
                    <a:pt x="3024" y="3312"/>
                    <a:pt x="3239" y="4114"/>
                  </a:cubicBezTo>
                  <a:cubicBezTo>
                    <a:pt x="3626" y="5562"/>
                    <a:pt x="4028" y="7024"/>
                    <a:pt x="4329" y="8500"/>
                  </a:cubicBezTo>
                  <a:lnTo>
                    <a:pt x="4343" y="8529"/>
                  </a:lnTo>
                  <a:cubicBezTo>
                    <a:pt x="4157" y="9002"/>
                    <a:pt x="3827" y="9403"/>
                    <a:pt x="3397" y="9690"/>
                  </a:cubicBezTo>
                  <a:cubicBezTo>
                    <a:pt x="3282" y="9761"/>
                    <a:pt x="3168" y="9804"/>
                    <a:pt x="3039" y="9833"/>
                  </a:cubicBezTo>
                  <a:cubicBezTo>
                    <a:pt x="3067" y="8185"/>
                    <a:pt x="2967" y="6551"/>
                    <a:pt x="2752" y="4917"/>
                  </a:cubicBezTo>
                  <a:cubicBezTo>
                    <a:pt x="2551" y="3412"/>
                    <a:pt x="2078" y="1879"/>
                    <a:pt x="2164" y="359"/>
                  </a:cubicBezTo>
                  <a:close/>
                  <a:moveTo>
                    <a:pt x="2121" y="1850"/>
                  </a:moveTo>
                  <a:cubicBezTo>
                    <a:pt x="2250" y="2882"/>
                    <a:pt x="2523" y="3899"/>
                    <a:pt x="2652" y="4931"/>
                  </a:cubicBezTo>
                  <a:cubicBezTo>
                    <a:pt x="2852" y="6565"/>
                    <a:pt x="2953" y="8199"/>
                    <a:pt x="2981" y="9847"/>
                  </a:cubicBezTo>
                  <a:cubicBezTo>
                    <a:pt x="2937" y="9854"/>
                    <a:pt x="2893" y="9857"/>
                    <a:pt x="2849" y="9857"/>
                  </a:cubicBezTo>
                  <a:cubicBezTo>
                    <a:pt x="2389" y="9857"/>
                    <a:pt x="1990" y="9524"/>
                    <a:pt x="1663" y="9131"/>
                  </a:cubicBezTo>
                  <a:cubicBezTo>
                    <a:pt x="1820" y="8515"/>
                    <a:pt x="1763" y="7913"/>
                    <a:pt x="1763" y="7268"/>
                  </a:cubicBezTo>
                  <a:cubicBezTo>
                    <a:pt x="1777" y="6436"/>
                    <a:pt x="1878" y="5605"/>
                    <a:pt x="1935" y="4759"/>
                  </a:cubicBezTo>
                  <a:cubicBezTo>
                    <a:pt x="2007" y="3799"/>
                    <a:pt x="2078" y="2824"/>
                    <a:pt x="2121" y="1850"/>
                  </a:cubicBezTo>
                  <a:close/>
                  <a:moveTo>
                    <a:pt x="2207" y="1"/>
                  </a:moveTo>
                  <a:cubicBezTo>
                    <a:pt x="2207" y="58"/>
                    <a:pt x="2207" y="101"/>
                    <a:pt x="2207" y="144"/>
                  </a:cubicBezTo>
                  <a:cubicBezTo>
                    <a:pt x="2215" y="198"/>
                    <a:pt x="2169" y="227"/>
                    <a:pt x="2123" y="227"/>
                  </a:cubicBezTo>
                  <a:cubicBezTo>
                    <a:pt x="2083" y="227"/>
                    <a:pt x="2042" y="205"/>
                    <a:pt x="2035" y="159"/>
                  </a:cubicBezTo>
                  <a:cubicBezTo>
                    <a:pt x="2035" y="116"/>
                    <a:pt x="2035" y="58"/>
                    <a:pt x="2021" y="15"/>
                  </a:cubicBezTo>
                  <a:cubicBezTo>
                    <a:pt x="1032" y="1248"/>
                    <a:pt x="430" y="3025"/>
                    <a:pt x="229" y="4573"/>
                  </a:cubicBezTo>
                  <a:cubicBezTo>
                    <a:pt x="0" y="6393"/>
                    <a:pt x="416" y="8486"/>
                    <a:pt x="1935" y="9704"/>
                  </a:cubicBezTo>
                  <a:cubicBezTo>
                    <a:pt x="2259" y="9962"/>
                    <a:pt x="2564" y="10073"/>
                    <a:pt x="2847" y="10073"/>
                  </a:cubicBezTo>
                  <a:cubicBezTo>
                    <a:pt x="4105" y="10073"/>
                    <a:pt x="4931" y="7889"/>
                    <a:pt x="5060" y="6766"/>
                  </a:cubicBezTo>
                  <a:cubicBezTo>
                    <a:pt x="5189" y="5591"/>
                    <a:pt x="5117" y="4315"/>
                    <a:pt x="4630" y="3226"/>
                  </a:cubicBezTo>
                  <a:cubicBezTo>
                    <a:pt x="4085" y="1993"/>
                    <a:pt x="3211" y="976"/>
                    <a:pt x="2222" y="87"/>
                  </a:cubicBezTo>
                  <a:cubicBezTo>
                    <a:pt x="2236" y="58"/>
                    <a:pt x="2222" y="30"/>
                    <a:pt x="2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703909" y="210256"/>
              <a:ext cx="408272" cy="601132"/>
            </a:xfrm>
            <a:custGeom>
              <a:rect b="b" l="l" r="r" t="t"/>
              <a:pathLst>
                <a:path extrusionOk="0" h="9223" w="6264">
                  <a:moveTo>
                    <a:pt x="5489" y="316"/>
                  </a:moveTo>
                  <a:lnTo>
                    <a:pt x="5489" y="316"/>
                  </a:lnTo>
                  <a:cubicBezTo>
                    <a:pt x="5833" y="1448"/>
                    <a:pt x="6134" y="2624"/>
                    <a:pt x="5991" y="3813"/>
                  </a:cubicBezTo>
                  <a:cubicBezTo>
                    <a:pt x="5948" y="4186"/>
                    <a:pt x="5876" y="4559"/>
                    <a:pt x="5776" y="4917"/>
                  </a:cubicBezTo>
                  <a:cubicBezTo>
                    <a:pt x="5790" y="4215"/>
                    <a:pt x="5690" y="3498"/>
                    <a:pt x="5676" y="2796"/>
                  </a:cubicBezTo>
                  <a:cubicBezTo>
                    <a:pt x="5661" y="1964"/>
                    <a:pt x="5604" y="1133"/>
                    <a:pt x="5489" y="316"/>
                  </a:cubicBezTo>
                  <a:close/>
                  <a:moveTo>
                    <a:pt x="5418" y="115"/>
                  </a:moveTo>
                  <a:cubicBezTo>
                    <a:pt x="5461" y="932"/>
                    <a:pt x="5532" y="1749"/>
                    <a:pt x="5561" y="2566"/>
                  </a:cubicBezTo>
                  <a:cubicBezTo>
                    <a:pt x="5575" y="3426"/>
                    <a:pt x="5747" y="4329"/>
                    <a:pt x="5690" y="5175"/>
                  </a:cubicBezTo>
                  <a:cubicBezTo>
                    <a:pt x="5475" y="5849"/>
                    <a:pt x="5160" y="6479"/>
                    <a:pt x="4744" y="7052"/>
                  </a:cubicBezTo>
                  <a:cubicBezTo>
                    <a:pt x="4429" y="7511"/>
                    <a:pt x="4042" y="7941"/>
                    <a:pt x="3626" y="8299"/>
                  </a:cubicBezTo>
                  <a:cubicBezTo>
                    <a:pt x="4142" y="7038"/>
                    <a:pt x="4343" y="5576"/>
                    <a:pt x="4630" y="4258"/>
                  </a:cubicBezTo>
                  <a:cubicBezTo>
                    <a:pt x="4931" y="2882"/>
                    <a:pt x="5103" y="1477"/>
                    <a:pt x="5418" y="115"/>
                  </a:cubicBezTo>
                  <a:close/>
                  <a:moveTo>
                    <a:pt x="4587" y="1477"/>
                  </a:moveTo>
                  <a:lnTo>
                    <a:pt x="4587" y="1477"/>
                  </a:lnTo>
                  <a:cubicBezTo>
                    <a:pt x="4228" y="2452"/>
                    <a:pt x="3985" y="3484"/>
                    <a:pt x="3626" y="4444"/>
                  </a:cubicBezTo>
                  <a:cubicBezTo>
                    <a:pt x="3053" y="5978"/>
                    <a:pt x="2394" y="7497"/>
                    <a:pt x="1663" y="8959"/>
                  </a:cubicBezTo>
                  <a:cubicBezTo>
                    <a:pt x="1161" y="8787"/>
                    <a:pt x="932" y="8256"/>
                    <a:pt x="817" y="7726"/>
                  </a:cubicBezTo>
                  <a:cubicBezTo>
                    <a:pt x="1233" y="7239"/>
                    <a:pt x="1462" y="6680"/>
                    <a:pt x="1763" y="6121"/>
                  </a:cubicBezTo>
                  <a:cubicBezTo>
                    <a:pt x="2164" y="5376"/>
                    <a:pt x="2623" y="4688"/>
                    <a:pt x="3067" y="3971"/>
                  </a:cubicBezTo>
                  <a:cubicBezTo>
                    <a:pt x="3583" y="3154"/>
                    <a:pt x="4099" y="2323"/>
                    <a:pt x="4587" y="1477"/>
                  </a:cubicBezTo>
                  <a:close/>
                  <a:moveTo>
                    <a:pt x="5303" y="158"/>
                  </a:moveTo>
                  <a:lnTo>
                    <a:pt x="5303" y="158"/>
                  </a:lnTo>
                  <a:cubicBezTo>
                    <a:pt x="5103" y="603"/>
                    <a:pt x="5103" y="1104"/>
                    <a:pt x="5017" y="1577"/>
                  </a:cubicBezTo>
                  <a:cubicBezTo>
                    <a:pt x="4859" y="2380"/>
                    <a:pt x="4701" y="3183"/>
                    <a:pt x="4529" y="3985"/>
                  </a:cubicBezTo>
                  <a:cubicBezTo>
                    <a:pt x="4200" y="5462"/>
                    <a:pt x="3884" y="6938"/>
                    <a:pt x="3469" y="8385"/>
                  </a:cubicBezTo>
                  <a:lnTo>
                    <a:pt x="3469" y="8428"/>
                  </a:lnTo>
                  <a:cubicBezTo>
                    <a:pt x="3082" y="8758"/>
                    <a:pt x="2594" y="8959"/>
                    <a:pt x="2093" y="9016"/>
                  </a:cubicBezTo>
                  <a:cubicBezTo>
                    <a:pt x="2060" y="9020"/>
                    <a:pt x="2028" y="9021"/>
                    <a:pt x="1996" y="9021"/>
                  </a:cubicBezTo>
                  <a:cubicBezTo>
                    <a:pt x="1900" y="9021"/>
                    <a:pt x="1806" y="9005"/>
                    <a:pt x="1720" y="8973"/>
                  </a:cubicBezTo>
                  <a:cubicBezTo>
                    <a:pt x="2494" y="7540"/>
                    <a:pt x="3168" y="6035"/>
                    <a:pt x="3727" y="4487"/>
                  </a:cubicBezTo>
                  <a:cubicBezTo>
                    <a:pt x="4243" y="3054"/>
                    <a:pt x="4529" y="1477"/>
                    <a:pt x="5303" y="158"/>
                  </a:cubicBezTo>
                  <a:close/>
                  <a:moveTo>
                    <a:pt x="5504" y="1"/>
                  </a:moveTo>
                  <a:cubicBezTo>
                    <a:pt x="5403" y="29"/>
                    <a:pt x="5303" y="72"/>
                    <a:pt x="5217" y="101"/>
                  </a:cubicBezTo>
                  <a:cubicBezTo>
                    <a:pt x="5131" y="259"/>
                    <a:pt x="5045" y="416"/>
                    <a:pt x="4959" y="574"/>
                  </a:cubicBezTo>
                  <a:cubicBezTo>
                    <a:pt x="4286" y="1678"/>
                    <a:pt x="3612" y="2781"/>
                    <a:pt x="2938" y="3885"/>
                  </a:cubicBezTo>
                  <a:cubicBezTo>
                    <a:pt x="2537" y="4544"/>
                    <a:pt x="2093" y="5204"/>
                    <a:pt x="1734" y="5877"/>
                  </a:cubicBezTo>
                  <a:cubicBezTo>
                    <a:pt x="1419" y="6450"/>
                    <a:pt x="1190" y="7067"/>
                    <a:pt x="788" y="7583"/>
                  </a:cubicBezTo>
                  <a:cubicBezTo>
                    <a:pt x="760" y="7439"/>
                    <a:pt x="745" y="7310"/>
                    <a:pt x="731" y="7181"/>
                  </a:cubicBezTo>
                  <a:cubicBezTo>
                    <a:pt x="659" y="6608"/>
                    <a:pt x="674" y="6035"/>
                    <a:pt x="803" y="5476"/>
                  </a:cubicBezTo>
                  <a:cubicBezTo>
                    <a:pt x="1577" y="4702"/>
                    <a:pt x="2107" y="3641"/>
                    <a:pt x="2809" y="2796"/>
                  </a:cubicBezTo>
                  <a:cubicBezTo>
                    <a:pt x="3569" y="1893"/>
                    <a:pt x="4372" y="1018"/>
                    <a:pt x="5160" y="130"/>
                  </a:cubicBezTo>
                  <a:lnTo>
                    <a:pt x="5160" y="130"/>
                  </a:lnTo>
                  <a:cubicBezTo>
                    <a:pt x="5117" y="144"/>
                    <a:pt x="5088" y="158"/>
                    <a:pt x="5060" y="173"/>
                  </a:cubicBezTo>
                  <a:cubicBezTo>
                    <a:pt x="4228" y="961"/>
                    <a:pt x="3440" y="1821"/>
                    <a:pt x="2695" y="2710"/>
                  </a:cubicBezTo>
                  <a:cubicBezTo>
                    <a:pt x="2308" y="3168"/>
                    <a:pt x="1935" y="3656"/>
                    <a:pt x="1591" y="4157"/>
                  </a:cubicBezTo>
                  <a:cubicBezTo>
                    <a:pt x="1362" y="4544"/>
                    <a:pt x="1118" y="4903"/>
                    <a:pt x="831" y="5247"/>
                  </a:cubicBezTo>
                  <a:cubicBezTo>
                    <a:pt x="1118" y="4186"/>
                    <a:pt x="1648" y="3211"/>
                    <a:pt x="2394" y="2409"/>
                  </a:cubicBezTo>
                  <a:cubicBezTo>
                    <a:pt x="3125" y="1577"/>
                    <a:pt x="4028" y="703"/>
                    <a:pt x="5045" y="173"/>
                  </a:cubicBezTo>
                  <a:lnTo>
                    <a:pt x="5031" y="173"/>
                  </a:lnTo>
                  <a:cubicBezTo>
                    <a:pt x="4658" y="316"/>
                    <a:pt x="4314" y="474"/>
                    <a:pt x="3956" y="617"/>
                  </a:cubicBezTo>
                  <a:cubicBezTo>
                    <a:pt x="3067" y="1291"/>
                    <a:pt x="2293" y="2093"/>
                    <a:pt x="1648" y="3025"/>
                  </a:cubicBezTo>
                  <a:cubicBezTo>
                    <a:pt x="602" y="4530"/>
                    <a:pt x="0" y="6565"/>
                    <a:pt x="788" y="8342"/>
                  </a:cubicBezTo>
                  <a:cubicBezTo>
                    <a:pt x="1071" y="8978"/>
                    <a:pt x="1497" y="9222"/>
                    <a:pt x="1975" y="9222"/>
                  </a:cubicBezTo>
                  <a:cubicBezTo>
                    <a:pt x="3049" y="9222"/>
                    <a:pt x="4381" y="7989"/>
                    <a:pt x="4916" y="7196"/>
                  </a:cubicBezTo>
                  <a:cubicBezTo>
                    <a:pt x="5575" y="6207"/>
                    <a:pt x="6091" y="5046"/>
                    <a:pt x="6177" y="3842"/>
                  </a:cubicBezTo>
                  <a:cubicBezTo>
                    <a:pt x="6263" y="2509"/>
                    <a:pt x="5962" y="1233"/>
                    <a:pt x="5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368506" y="2926"/>
              <a:ext cx="671719" cy="247283"/>
            </a:xfrm>
            <a:custGeom>
              <a:rect b="b" l="l" r="r" t="t"/>
              <a:pathLst>
                <a:path extrusionOk="0" h="3794" w="10306">
                  <a:moveTo>
                    <a:pt x="8858" y="416"/>
                  </a:moveTo>
                  <a:lnTo>
                    <a:pt x="8858" y="416"/>
                  </a:lnTo>
                  <a:cubicBezTo>
                    <a:pt x="7755" y="631"/>
                    <a:pt x="6651" y="1061"/>
                    <a:pt x="5576" y="1333"/>
                  </a:cubicBezTo>
                  <a:cubicBezTo>
                    <a:pt x="4716" y="1562"/>
                    <a:pt x="3842" y="1749"/>
                    <a:pt x="2968" y="1935"/>
                  </a:cubicBezTo>
                  <a:cubicBezTo>
                    <a:pt x="2495" y="2035"/>
                    <a:pt x="2022" y="2150"/>
                    <a:pt x="1549" y="2265"/>
                  </a:cubicBezTo>
                  <a:cubicBezTo>
                    <a:pt x="1190" y="2365"/>
                    <a:pt x="861" y="2523"/>
                    <a:pt x="488" y="2551"/>
                  </a:cubicBezTo>
                  <a:cubicBezTo>
                    <a:pt x="345" y="2351"/>
                    <a:pt x="287" y="2107"/>
                    <a:pt x="316" y="1863"/>
                  </a:cubicBezTo>
                  <a:cubicBezTo>
                    <a:pt x="345" y="1634"/>
                    <a:pt x="431" y="1405"/>
                    <a:pt x="545" y="1218"/>
                  </a:cubicBezTo>
                  <a:cubicBezTo>
                    <a:pt x="3326" y="903"/>
                    <a:pt x="6078" y="545"/>
                    <a:pt x="8858" y="416"/>
                  </a:cubicBezTo>
                  <a:close/>
                  <a:moveTo>
                    <a:pt x="1577" y="0"/>
                  </a:moveTo>
                  <a:cubicBezTo>
                    <a:pt x="1477" y="57"/>
                    <a:pt x="1391" y="115"/>
                    <a:pt x="1305" y="186"/>
                  </a:cubicBezTo>
                  <a:cubicBezTo>
                    <a:pt x="775" y="588"/>
                    <a:pt x="1" y="1276"/>
                    <a:pt x="130" y="2035"/>
                  </a:cubicBezTo>
                  <a:cubicBezTo>
                    <a:pt x="173" y="2265"/>
                    <a:pt x="259" y="2465"/>
                    <a:pt x="388" y="2666"/>
                  </a:cubicBezTo>
                  <a:cubicBezTo>
                    <a:pt x="980" y="3545"/>
                    <a:pt x="2369" y="3793"/>
                    <a:pt x="3611" y="3793"/>
                  </a:cubicBezTo>
                  <a:cubicBezTo>
                    <a:pt x="4232" y="3793"/>
                    <a:pt x="4816" y="3731"/>
                    <a:pt x="5246" y="3655"/>
                  </a:cubicBezTo>
                  <a:cubicBezTo>
                    <a:pt x="7239" y="3311"/>
                    <a:pt x="9016" y="2193"/>
                    <a:pt x="10177" y="545"/>
                  </a:cubicBezTo>
                  <a:cubicBezTo>
                    <a:pt x="10148" y="516"/>
                    <a:pt x="10120" y="502"/>
                    <a:pt x="10091" y="487"/>
                  </a:cubicBezTo>
                  <a:cubicBezTo>
                    <a:pt x="8916" y="1820"/>
                    <a:pt x="7611" y="2953"/>
                    <a:pt x="5805" y="3354"/>
                  </a:cubicBezTo>
                  <a:cubicBezTo>
                    <a:pt x="5152" y="3522"/>
                    <a:pt x="4478" y="3601"/>
                    <a:pt x="3803" y="3601"/>
                  </a:cubicBezTo>
                  <a:cubicBezTo>
                    <a:pt x="3500" y="3601"/>
                    <a:pt x="3197" y="3586"/>
                    <a:pt x="2896" y="3554"/>
                  </a:cubicBezTo>
                  <a:cubicBezTo>
                    <a:pt x="4143" y="3053"/>
                    <a:pt x="5375" y="2480"/>
                    <a:pt x="6622" y="1978"/>
                  </a:cubicBezTo>
                  <a:cubicBezTo>
                    <a:pt x="7783" y="1519"/>
                    <a:pt x="8973" y="1075"/>
                    <a:pt x="10062" y="444"/>
                  </a:cubicBezTo>
                  <a:cubicBezTo>
                    <a:pt x="10048" y="430"/>
                    <a:pt x="10034" y="416"/>
                    <a:pt x="10019" y="401"/>
                  </a:cubicBezTo>
                  <a:cubicBezTo>
                    <a:pt x="7540" y="1376"/>
                    <a:pt x="5146" y="2523"/>
                    <a:pt x="2681" y="3511"/>
                  </a:cubicBezTo>
                  <a:cubicBezTo>
                    <a:pt x="2036" y="3411"/>
                    <a:pt x="1047" y="3196"/>
                    <a:pt x="588" y="2666"/>
                  </a:cubicBezTo>
                  <a:cubicBezTo>
                    <a:pt x="1233" y="2594"/>
                    <a:pt x="1893" y="2322"/>
                    <a:pt x="2523" y="2193"/>
                  </a:cubicBezTo>
                  <a:cubicBezTo>
                    <a:pt x="3398" y="2007"/>
                    <a:pt x="4286" y="1835"/>
                    <a:pt x="5146" y="1634"/>
                  </a:cubicBezTo>
                  <a:cubicBezTo>
                    <a:pt x="6006" y="1419"/>
                    <a:pt x="6866" y="1190"/>
                    <a:pt x="7726" y="946"/>
                  </a:cubicBezTo>
                  <a:cubicBezTo>
                    <a:pt x="8471" y="717"/>
                    <a:pt x="9217" y="459"/>
                    <a:pt x="10005" y="387"/>
                  </a:cubicBezTo>
                  <a:cubicBezTo>
                    <a:pt x="10005" y="373"/>
                    <a:pt x="9991" y="373"/>
                    <a:pt x="9976" y="358"/>
                  </a:cubicBezTo>
                  <a:lnTo>
                    <a:pt x="9976" y="344"/>
                  </a:lnTo>
                  <a:cubicBezTo>
                    <a:pt x="10091" y="344"/>
                    <a:pt x="10206" y="373"/>
                    <a:pt x="10306" y="401"/>
                  </a:cubicBezTo>
                  <a:cubicBezTo>
                    <a:pt x="10306" y="373"/>
                    <a:pt x="10306" y="344"/>
                    <a:pt x="10277" y="330"/>
                  </a:cubicBezTo>
                  <a:lnTo>
                    <a:pt x="10263" y="301"/>
                  </a:lnTo>
                  <a:cubicBezTo>
                    <a:pt x="10120" y="201"/>
                    <a:pt x="9991" y="100"/>
                    <a:pt x="9862" y="0"/>
                  </a:cubicBezTo>
                  <a:lnTo>
                    <a:pt x="9116" y="0"/>
                  </a:lnTo>
                  <a:cubicBezTo>
                    <a:pt x="9374" y="86"/>
                    <a:pt x="9632" y="186"/>
                    <a:pt x="9905" y="287"/>
                  </a:cubicBezTo>
                  <a:cubicBezTo>
                    <a:pt x="9862" y="287"/>
                    <a:pt x="9804" y="287"/>
                    <a:pt x="9761" y="301"/>
                  </a:cubicBezTo>
                  <a:cubicBezTo>
                    <a:pt x="9361" y="276"/>
                    <a:pt x="8960" y="265"/>
                    <a:pt x="8559" y="265"/>
                  </a:cubicBezTo>
                  <a:cubicBezTo>
                    <a:pt x="5915" y="265"/>
                    <a:pt x="3261" y="748"/>
                    <a:pt x="660" y="1046"/>
                  </a:cubicBezTo>
                  <a:cubicBezTo>
                    <a:pt x="1004" y="616"/>
                    <a:pt x="1434" y="258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087330" y="2926"/>
              <a:ext cx="1765658" cy="831404"/>
            </a:xfrm>
            <a:custGeom>
              <a:rect b="b" l="l" r="r" t="t"/>
              <a:pathLst>
                <a:path extrusionOk="0" h="12756" w="27090">
                  <a:moveTo>
                    <a:pt x="24624" y="0"/>
                  </a:moveTo>
                  <a:cubicBezTo>
                    <a:pt x="22058" y="502"/>
                    <a:pt x="19550" y="1175"/>
                    <a:pt x="17085" y="2035"/>
                  </a:cubicBezTo>
                  <a:cubicBezTo>
                    <a:pt x="16612" y="1663"/>
                    <a:pt x="16125" y="1319"/>
                    <a:pt x="15623" y="989"/>
                  </a:cubicBezTo>
                  <a:cubicBezTo>
                    <a:pt x="15322" y="760"/>
                    <a:pt x="14978" y="559"/>
                    <a:pt x="14620" y="401"/>
                  </a:cubicBezTo>
                  <a:cubicBezTo>
                    <a:pt x="14620" y="444"/>
                    <a:pt x="14577" y="487"/>
                    <a:pt x="14534" y="487"/>
                  </a:cubicBezTo>
                  <a:cubicBezTo>
                    <a:pt x="14520" y="502"/>
                    <a:pt x="14505" y="516"/>
                    <a:pt x="14491" y="545"/>
                  </a:cubicBezTo>
                  <a:cubicBezTo>
                    <a:pt x="14792" y="788"/>
                    <a:pt x="15207" y="960"/>
                    <a:pt x="15508" y="1175"/>
                  </a:cubicBezTo>
                  <a:cubicBezTo>
                    <a:pt x="15938" y="1491"/>
                    <a:pt x="16354" y="1820"/>
                    <a:pt x="16798" y="2136"/>
                  </a:cubicBezTo>
                  <a:cubicBezTo>
                    <a:pt x="16196" y="2336"/>
                    <a:pt x="15609" y="2551"/>
                    <a:pt x="15007" y="2766"/>
                  </a:cubicBezTo>
                  <a:cubicBezTo>
                    <a:pt x="11080" y="4199"/>
                    <a:pt x="6981" y="6220"/>
                    <a:pt x="3627" y="8972"/>
                  </a:cubicBezTo>
                  <a:cubicBezTo>
                    <a:pt x="3277" y="8927"/>
                    <a:pt x="2917" y="8877"/>
                    <a:pt x="2563" y="8877"/>
                  </a:cubicBezTo>
                  <a:cubicBezTo>
                    <a:pt x="2350" y="8877"/>
                    <a:pt x="2140" y="8895"/>
                    <a:pt x="1935" y="8944"/>
                  </a:cubicBezTo>
                  <a:cubicBezTo>
                    <a:pt x="2036" y="8944"/>
                    <a:pt x="2079" y="9073"/>
                    <a:pt x="2021" y="9144"/>
                  </a:cubicBezTo>
                  <a:cubicBezTo>
                    <a:pt x="2007" y="9144"/>
                    <a:pt x="1993" y="9159"/>
                    <a:pt x="1993" y="9159"/>
                  </a:cubicBezTo>
                  <a:cubicBezTo>
                    <a:pt x="2097" y="9152"/>
                    <a:pt x="2202" y="9148"/>
                    <a:pt x="2308" y="9148"/>
                  </a:cubicBezTo>
                  <a:cubicBezTo>
                    <a:pt x="2637" y="9148"/>
                    <a:pt x="2968" y="9183"/>
                    <a:pt x="3283" y="9259"/>
                  </a:cubicBezTo>
                  <a:cubicBezTo>
                    <a:pt x="2079" y="10276"/>
                    <a:pt x="975" y="11423"/>
                    <a:pt x="1" y="12684"/>
                  </a:cubicBezTo>
                  <a:cubicBezTo>
                    <a:pt x="29" y="12699"/>
                    <a:pt x="58" y="12713"/>
                    <a:pt x="87" y="12727"/>
                  </a:cubicBezTo>
                  <a:lnTo>
                    <a:pt x="87" y="12713"/>
                  </a:lnTo>
                  <a:cubicBezTo>
                    <a:pt x="108" y="12692"/>
                    <a:pt x="134" y="12682"/>
                    <a:pt x="161" y="12682"/>
                  </a:cubicBezTo>
                  <a:cubicBezTo>
                    <a:pt x="206" y="12682"/>
                    <a:pt x="249" y="12711"/>
                    <a:pt x="259" y="12756"/>
                  </a:cubicBezTo>
                  <a:cubicBezTo>
                    <a:pt x="1176" y="11867"/>
                    <a:pt x="2093" y="11022"/>
                    <a:pt x="3053" y="10219"/>
                  </a:cubicBezTo>
                  <a:lnTo>
                    <a:pt x="3053" y="10219"/>
                  </a:lnTo>
                  <a:cubicBezTo>
                    <a:pt x="2810" y="10792"/>
                    <a:pt x="2724" y="11409"/>
                    <a:pt x="2781" y="12025"/>
                  </a:cubicBezTo>
                  <a:cubicBezTo>
                    <a:pt x="2824" y="11982"/>
                    <a:pt x="2853" y="11925"/>
                    <a:pt x="2896" y="11882"/>
                  </a:cubicBezTo>
                  <a:cubicBezTo>
                    <a:pt x="2939" y="11165"/>
                    <a:pt x="3154" y="10463"/>
                    <a:pt x="3498" y="9832"/>
                  </a:cubicBezTo>
                  <a:cubicBezTo>
                    <a:pt x="6493" y="7353"/>
                    <a:pt x="9833" y="5317"/>
                    <a:pt x="13416" y="3798"/>
                  </a:cubicBezTo>
                  <a:cubicBezTo>
                    <a:pt x="13860" y="3468"/>
                    <a:pt x="14333" y="3182"/>
                    <a:pt x="14835" y="2967"/>
                  </a:cubicBezTo>
                  <a:cubicBezTo>
                    <a:pt x="14852" y="2958"/>
                    <a:pt x="14868" y="2955"/>
                    <a:pt x="14883" y="2955"/>
                  </a:cubicBezTo>
                  <a:cubicBezTo>
                    <a:pt x="14968" y="2955"/>
                    <a:pt x="15010" y="3078"/>
                    <a:pt x="14949" y="3139"/>
                  </a:cubicBezTo>
                  <a:cubicBezTo>
                    <a:pt x="14949" y="3153"/>
                    <a:pt x="14949" y="3167"/>
                    <a:pt x="14964" y="3182"/>
                  </a:cubicBezTo>
                  <a:cubicBezTo>
                    <a:pt x="18877" y="1691"/>
                    <a:pt x="22947" y="487"/>
                    <a:pt x="27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520323" y="1166866"/>
              <a:ext cx="1043" cy="1955"/>
            </a:xfrm>
            <a:custGeom>
              <a:rect b="b" l="l" r="r" t="t"/>
              <a:pathLst>
                <a:path extrusionOk="0" h="30" w="16">
                  <a:moveTo>
                    <a:pt x="15" y="0"/>
                  </a:moveTo>
                  <a:lnTo>
                    <a:pt x="1" y="15"/>
                  </a:lnTo>
                  <a:cubicBezTo>
                    <a:pt x="1" y="15"/>
                    <a:pt x="1" y="15"/>
                    <a:pt x="1" y="29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074229" y="840848"/>
              <a:ext cx="11276" cy="6583"/>
            </a:xfrm>
            <a:custGeom>
              <a:rect b="b" l="l" r="r" t="t"/>
              <a:pathLst>
                <a:path extrusionOk="0" h="101" w="173">
                  <a:moveTo>
                    <a:pt x="58" y="0"/>
                  </a:moveTo>
                  <a:cubicBezTo>
                    <a:pt x="44" y="29"/>
                    <a:pt x="30" y="43"/>
                    <a:pt x="15" y="72"/>
                  </a:cubicBezTo>
                  <a:cubicBezTo>
                    <a:pt x="1" y="72"/>
                    <a:pt x="1" y="86"/>
                    <a:pt x="1" y="101"/>
                  </a:cubicBezTo>
                  <a:cubicBezTo>
                    <a:pt x="44" y="86"/>
                    <a:pt x="87" y="72"/>
                    <a:pt x="130" y="5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024322" y="30887"/>
              <a:ext cx="4693" cy="2868"/>
            </a:xfrm>
            <a:custGeom>
              <a:rect b="b" l="l" r="r" t="t"/>
              <a:pathLst>
                <a:path extrusionOk="0" h="44" w="72">
                  <a:moveTo>
                    <a:pt x="43" y="1"/>
                  </a:moveTo>
                  <a:cubicBezTo>
                    <a:pt x="29" y="1"/>
                    <a:pt x="15" y="15"/>
                    <a:pt x="0" y="15"/>
                  </a:cubicBezTo>
                  <a:cubicBezTo>
                    <a:pt x="15" y="30"/>
                    <a:pt x="29" y="44"/>
                    <a:pt x="29" y="44"/>
                  </a:cubicBezTo>
                  <a:cubicBezTo>
                    <a:pt x="43" y="30"/>
                    <a:pt x="58" y="30"/>
                    <a:pt x="72" y="15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7020541" y="28084"/>
              <a:ext cx="3845" cy="1043"/>
            </a:xfrm>
            <a:custGeom>
              <a:rect b="b" l="l" r="r" t="t"/>
              <a:pathLst>
                <a:path extrusionOk="0" h="16" w="59">
                  <a:moveTo>
                    <a:pt x="1" y="1"/>
                  </a:moveTo>
                  <a:lnTo>
                    <a:pt x="15" y="15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6208756" y="586721"/>
              <a:ext cx="1043" cy="1043"/>
            </a:xfrm>
            <a:custGeom>
              <a:rect b="b" l="l" r="r" t="t"/>
              <a:pathLst>
                <a:path extrusionOk="0" h="16" w="16">
                  <a:moveTo>
                    <a:pt x="15" y="1"/>
                  </a:moveTo>
                  <a:lnTo>
                    <a:pt x="1" y="15"/>
                  </a:lnTo>
                  <a:lnTo>
                    <a:pt x="1" y="15"/>
                  </a:lnTo>
                  <a:cubicBezTo>
                    <a:pt x="1" y="15"/>
                    <a:pt x="15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195720" y="592326"/>
              <a:ext cx="7495" cy="2868"/>
            </a:xfrm>
            <a:custGeom>
              <a:rect b="b" l="l" r="r" t="t"/>
              <a:pathLst>
                <a:path extrusionOk="0" h="44" w="115">
                  <a:moveTo>
                    <a:pt x="29" y="1"/>
                  </a:moveTo>
                  <a:cubicBezTo>
                    <a:pt x="14" y="15"/>
                    <a:pt x="0" y="30"/>
                    <a:pt x="0" y="44"/>
                  </a:cubicBezTo>
                  <a:lnTo>
                    <a:pt x="57" y="44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7032730" y="220554"/>
              <a:ext cx="978" cy="978"/>
            </a:xfrm>
            <a:custGeom>
              <a:rect b="b" l="l" r="r" t="t"/>
              <a:pathLst>
                <a:path extrusionOk="0" h="15" w="15">
                  <a:moveTo>
                    <a:pt x="15" y="0"/>
                  </a:moveTo>
                  <a:cubicBezTo>
                    <a:pt x="15" y="0"/>
                    <a:pt x="0" y="15"/>
                    <a:pt x="0" y="15"/>
                  </a:cubicBezTo>
                  <a:lnTo>
                    <a:pt x="15" y="1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539028" y="2926"/>
              <a:ext cx="866013" cy="1405944"/>
            </a:xfrm>
            <a:custGeom>
              <a:rect b="b" l="l" r="r" t="t"/>
              <a:pathLst>
                <a:path extrusionOk="0" h="21571" w="13287">
                  <a:moveTo>
                    <a:pt x="12384" y="0"/>
                  </a:moveTo>
                  <a:cubicBezTo>
                    <a:pt x="12742" y="2766"/>
                    <a:pt x="12757" y="5547"/>
                    <a:pt x="11725" y="8155"/>
                  </a:cubicBezTo>
                  <a:cubicBezTo>
                    <a:pt x="11624" y="8413"/>
                    <a:pt x="11510" y="8657"/>
                    <a:pt x="11381" y="8886"/>
                  </a:cubicBezTo>
                  <a:cubicBezTo>
                    <a:pt x="11424" y="8958"/>
                    <a:pt x="11467" y="9015"/>
                    <a:pt x="11495" y="9087"/>
                  </a:cubicBezTo>
                  <a:cubicBezTo>
                    <a:pt x="11500" y="9086"/>
                    <a:pt x="11505" y="9086"/>
                    <a:pt x="11510" y="9086"/>
                  </a:cubicBezTo>
                  <a:cubicBezTo>
                    <a:pt x="11629" y="9086"/>
                    <a:pt x="11677" y="9247"/>
                    <a:pt x="11567" y="9316"/>
                  </a:cubicBezTo>
                  <a:cubicBezTo>
                    <a:pt x="11395" y="9402"/>
                    <a:pt x="11209" y="9488"/>
                    <a:pt x="11022" y="9560"/>
                  </a:cubicBezTo>
                  <a:cubicBezTo>
                    <a:pt x="9403" y="12226"/>
                    <a:pt x="6550" y="14204"/>
                    <a:pt x="3670" y="15794"/>
                  </a:cubicBezTo>
                  <a:cubicBezTo>
                    <a:pt x="3670" y="15809"/>
                    <a:pt x="3670" y="15809"/>
                    <a:pt x="3670" y="15823"/>
                  </a:cubicBezTo>
                  <a:lnTo>
                    <a:pt x="3684" y="15823"/>
                  </a:lnTo>
                  <a:cubicBezTo>
                    <a:pt x="3837" y="15837"/>
                    <a:pt x="3801" y="16082"/>
                    <a:pt x="3653" y="16082"/>
                  </a:cubicBezTo>
                  <a:cubicBezTo>
                    <a:pt x="3649" y="16082"/>
                    <a:pt x="3645" y="16082"/>
                    <a:pt x="3641" y="16081"/>
                  </a:cubicBezTo>
                  <a:lnTo>
                    <a:pt x="3584" y="16081"/>
                  </a:lnTo>
                  <a:lnTo>
                    <a:pt x="3584" y="16067"/>
                  </a:lnTo>
                  <a:cubicBezTo>
                    <a:pt x="3469" y="16067"/>
                    <a:pt x="3340" y="16052"/>
                    <a:pt x="3225" y="16038"/>
                  </a:cubicBezTo>
                  <a:cubicBezTo>
                    <a:pt x="2179" y="16597"/>
                    <a:pt x="1133" y="17113"/>
                    <a:pt x="158" y="17586"/>
                  </a:cubicBezTo>
                  <a:cubicBezTo>
                    <a:pt x="201" y="17629"/>
                    <a:pt x="215" y="17686"/>
                    <a:pt x="172" y="17729"/>
                  </a:cubicBezTo>
                  <a:lnTo>
                    <a:pt x="158" y="17772"/>
                  </a:lnTo>
                  <a:lnTo>
                    <a:pt x="144" y="17772"/>
                  </a:lnTo>
                  <a:cubicBezTo>
                    <a:pt x="101" y="17830"/>
                    <a:pt x="43" y="17887"/>
                    <a:pt x="0" y="17944"/>
                  </a:cubicBezTo>
                  <a:cubicBezTo>
                    <a:pt x="2064" y="17113"/>
                    <a:pt x="4057" y="16110"/>
                    <a:pt x="5949" y="14935"/>
                  </a:cubicBezTo>
                  <a:cubicBezTo>
                    <a:pt x="6049" y="15594"/>
                    <a:pt x="6106" y="16267"/>
                    <a:pt x="6121" y="16941"/>
                  </a:cubicBezTo>
                  <a:cubicBezTo>
                    <a:pt x="4745" y="18518"/>
                    <a:pt x="2924" y="19750"/>
                    <a:pt x="1720" y="21484"/>
                  </a:cubicBezTo>
                  <a:cubicBezTo>
                    <a:pt x="1763" y="21499"/>
                    <a:pt x="1778" y="21527"/>
                    <a:pt x="1792" y="21570"/>
                  </a:cubicBezTo>
                  <a:cubicBezTo>
                    <a:pt x="2638" y="20840"/>
                    <a:pt x="3383" y="19937"/>
                    <a:pt x="4157" y="19134"/>
                  </a:cubicBezTo>
                  <a:cubicBezTo>
                    <a:pt x="4802" y="18475"/>
                    <a:pt x="5504" y="17887"/>
                    <a:pt x="6121" y="17199"/>
                  </a:cubicBezTo>
                  <a:lnTo>
                    <a:pt x="6121" y="17199"/>
                  </a:lnTo>
                  <a:cubicBezTo>
                    <a:pt x="6121" y="17744"/>
                    <a:pt x="6078" y="18303"/>
                    <a:pt x="5992" y="18847"/>
                  </a:cubicBezTo>
                  <a:lnTo>
                    <a:pt x="6006" y="18833"/>
                  </a:lnTo>
                  <a:lnTo>
                    <a:pt x="6035" y="18804"/>
                  </a:lnTo>
                  <a:cubicBezTo>
                    <a:pt x="6061" y="18784"/>
                    <a:pt x="6091" y="18774"/>
                    <a:pt x="6119" y="18774"/>
                  </a:cubicBezTo>
                  <a:cubicBezTo>
                    <a:pt x="6152" y="18774"/>
                    <a:pt x="6183" y="18788"/>
                    <a:pt x="6207" y="18819"/>
                  </a:cubicBezTo>
                  <a:cubicBezTo>
                    <a:pt x="6651" y="17629"/>
                    <a:pt x="6422" y="16009"/>
                    <a:pt x="6164" y="14777"/>
                  </a:cubicBezTo>
                  <a:cubicBezTo>
                    <a:pt x="7654" y="13831"/>
                    <a:pt x="9016" y="12684"/>
                    <a:pt x="10191" y="11366"/>
                  </a:cubicBezTo>
                  <a:lnTo>
                    <a:pt x="10191" y="11366"/>
                  </a:lnTo>
                  <a:cubicBezTo>
                    <a:pt x="10162" y="11853"/>
                    <a:pt x="10177" y="12340"/>
                    <a:pt x="10234" y="12813"/>
                  </a:cubicBezTo>
                  <a:cubicBezTo>
                    <a:pt x="10248" y="12799"/>
                    <a:pt x="10248" y="12799"/>
                    <a:pt x="10263" y="12785"/>
                  </a:cubicBezTo>
                  <a:cubicBezTo>
                    <a:pt x="10282" y="12760"/>
                    <a:pt x="10309" y="12748"/>
                    <a:pt x="10336" y="12748"/>
                  </a:cubicBezTo>
                  <a:cubicBezTo>
                    <a:pt x="10370" y="12748"/>
                    <a:pt x="10404" y="12767"/>
                    <a:pt x="10420" y="12799"/>
                  </a:cubicBezTo>
                  <a:cubicBezTo>
                    <a:pt x="10406" y="12226"/>
                    <a:pt x="10435" y="11638"/>
                    <a:pt x="10449" y="11065"/>
                  </a:cubicBezTo>
                  <a:cubicBezTo>
                    <a:pt x="11022" y="10377"/>
                    <a:pt x="11524" y="9617"/>
                    <a:pt x="11911" y="8815"/>
                  </a:cubicBezTo>
                  <a:cubicBezTo>
                    <a:pt x="13230" y="6048"/>
                    <a:pt x="13287" y="3010"/>
                    <a:pt x="12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081725" y="833352"/>
              <a:ext cx="8473" cy="3780"/>
            </a:xfrm>
            <a:custGeom>
              <a:rect b="b" l="l" r="r" t="t"/>
              <a:pathLst>
                <a:path extrusionOk="0" h="58" w="130">
                  <a:moveTo>
                    <a:pt x="44" y="1"/>
                  </a:moveTo>
                  <a:cubicBezTo>
                    <a:pt x="29" y="15"/>
                    <a:pt x="15" y="29"/>
                    <a:pt x="1" y="44"/>
                  </a:cubicBezTo>
                  <a:cubicBezTo>
                    <a:pt x="44" y="44"/>
                    <a:pt x="72" y="58"/>
                    <a:pt x="115" y="58"/>
                  </a:cubicBezTo>
                  <a:lnTo>
                    <a:pt x="130" y="29"/>
                  </a:lnTo>
                  <a:cubicBezTo>
                    <a:pt x="101" y="29"/>
                    <a:pt x="72" y="15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040160" y="21586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73" y="1"/>
                  </a:moveTo>
                  <a:lnTo>
                    <a:pt x="15" y="15"/>
                  </a:lnTo>
                  <a:lnTo>
                    <a:pt x="1" y="44"/>
                  </a:lnTo>
                  <a:cubicBezTo>
                    <a:pt x="15" y="29"/>
                    <a:pt x="30" y="29"/>
                    <a:pt x="58" y="15"/>
                  </a:cubicBezTo>
                  <a:cubicBezTo>
                    <a:pt x="58" y="15"/>
                    <a:pt x="72" y="1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937002" y="1240647"/>
              <a:ext cx="1890" cy="1955"/>
            </a:xfrm>
            <a:custGeom>
              <a:rect b="b" l="l" r="r" t="t"/>
              <a:pathLst>
                <a:path extrusionOk="0" h="30" w="29">
                  <a:moveTo>
                    <a:pt x="29" y="1"/>
                  </a:moveTo>
                  <a:lnTo>
                    <a:pt x="0" y="15"/>
                  </a:lnTo>
                  <a:lnTo>
                    <a:pt x="0" y="29"/>
                  </a:lnTo>
                  <a:cubicBezTo>
                    <a:pt x="15" y="15"/>
                    <a:pt x="29" y="15"/>
                    <a:pt x="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7749226" y="1032339"/>
              <a:ext cx="39954" cy="18771"/>
            </a:xfrm>
            <a:custGeom>
              <a:rect b="b" l="l" r="r" t="t"/>
              <a:pathLst>
                <a:path extrusionOk="0" h="288" w="613">
                  <a:moveTo>
                    <a:pt x="445" y="0"/>
                  </a:moveTo>
                  <a:cubicBezTo>
                    <a:pt x="301" y="86"/>
                    <a:pt x="144" y="158"/>
                    <a:pt x="0" y="244"/>
                  </a:cubicBezTo>
                  <a:cubicBezTo>
                    <a:pt x="115" y="258"/>
                    <a:pt x="244" y="273"/>
                    <a:pt x="359" y="273"/>
                  </a:cubicBezTo>
                  <a:lnTo>
                    <a:pt x="359" y="287"/>
                  </a:lnTo>
                  <a:lnTo>
                    <a:pt x="416" y="287"/>
                  </a:lnTo>
                  <a:cubicBezTo>
                    <a:pt x="420" y="288"/>
                    <a:pt x="424" y="288"/>
                    <a:pt x="428" y="288"/>
                  </a:cubicBezTo>
                  <a:cubicBezTo>
                    <a:pt x="576" y="288"/>
                    <a:pt x="612" y="43"/>
                    <a:pt x="459" y="29"/>
                  </a:cubicBezTo>
                  <a:lnTo>
                    <a:pt x="445" y="29"/>
                  </a:lnTo>
                  <a:cubicBezTo>
                    <a:pt x="445" y="29"/>
                    <a:pt x="445" y="15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257415" y="582093"/>
              <a:ext cx="42756" cy="43930"/>
            </a:xfrm>
            <a:custGeom>
              <a:rect b="b" l="l" r="r" t="t"/>
              <a:pathLst>
                <a:path extrusionOk="0" h="674" w="656">
                  <a:moveTo>
                    <a:pt x="359" y="0"/>
                  </a:moveTo>
                  <a:cubicBezTo>
                    <a:pt x="244" y="230"/>
                    <a:pt x="129" y="459"/>
                    <a:pt x="0" y="674"/>
                  </a:cubicBezTo>
                  <a:cubicBezTo>
                    <a:pt x="187" y="602"/>
                    <a:pt x="373" y="516"/>
                    <a:pt x="545" y="430"/>
                  </a:cubicBezTo>
                  <a:cubicBezTo>
                    <a:pt x="655" y="375"/>
                    <a:pt x="620" y="200"/>
                    <a:pt x="489" y="200"/>
                  </a:cubicBezTo>
                  <a:cubicBezTo>
                    <a:pt x="484" y="200"/>
                    <a:pt x="479" y="200"/>
                    <a:pt x="473" y="201"/>
                  </a:cubicBezTo>
                  <a:cubicBezTo>
                    <a:pt x="445" y="129"/>
                    <a:pt x="402" y="72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520323" y="1149137"/>
              <a:ext cx="32784" cy="26658"/>
            </a:xfrm>
            <a:custGeom>
              <a:rect b="b" l="l" r="r" t="t"/>
              <a:pathLst>
                <a:path extrusionOk="0" h="409" w="503">
                  <a:moveTo>
                    <a:pt x="445" y="0"/>
                  </a:moveTo>
                  <a:lnTo>
                    <a:pt x="58" y="186"/>
                  </a:lnTo>
                  <a:cubicBezTo>
                    <a:pt x="29" y="201"/>
                    <a:pt x="1" y="244"/>
                    <a:pt x="1" y="287"/>
                  </a:cubicBezTo>
                  <a:lnTo>
                    <a:pt x="15" y="272"/>
                  </a:lnTo>
                  <a:lnTo>
                    <a:pt x="15" y="287"/>
                  </a:lnTo>
                  <a:lnTo>
                    <a:pt x="1" y="301"/>
                  </a:lnTo>
                  <a:cubicBezTo>
                    <a:pt x="1" y="360"/>
                    <a:pt x="59" y="409"/>
                    <a:pt x="127" y="409"/>
                  </a:cubicBezTo>
                  <a:cubicBezTo>
                    <a:pt x="142" y="409"/>
                    <a:pt x="157" y="407"/>
                    <a:pt x="173" y="401"/>
                  </a:cubicBezTo>
                  <a:cubicBezTo>
                    <a:pt x="201" y="387"/>
                    <a:pt x="244" y="373"/>
                    <a:pt x="287" y="358"/>
                  </a:cubicBezTo>
                  <a:cubicBezTo>
                    <a:pt x="330" y="301"/>
                    <a:pt x="388" y="244"/>
                    <a:pt x="431" y="186"/>
                  </a:cubicBezTo>
                  <a:lnTo>
                    <a:pt x="445" y="186"/>
                  </a:lnTo>
                  <a:lnTo>
                    <a:pt x="459" y="143"/>
                  </a:lnTo>
                  <a:cubicBezTo>
                    <a:pt x="502" y="100"/>
                    <a:pt x="488" y="43"/>
                    <a:pt x="4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7927943" y="1226503"/>
              <a:ext cx="15643" cy="17402"/>
            </a:xfrm>
            <a:custGeom>
              <a:rect b="b" l="l" r="r" t="t"/>
              <a:pathLst>
                <a:path extrusionOk="0" h="267" w="240">
                  <a:moveTo>
                    <a:pt x="152" y="1"/>
                  </a:moveTo>
                  <a:cubicBezTo>
                    <a:pt x="124" y="1"/>
                    <a:pt x="94" y="11"/>
                    <a:pt x="68" y="31"/>
                  </a:cubicBezTo>
                  <a:lnTo>
                    <a:pt x="39" y="60"/>
                  </a:lnTo>
                  <a:lnTo>
                    <a:pt x="25" y="74"/>
                  </a:lnTo>
                  <a:cubicBezTo>
                    <a:pt x="10" y="103"/>
                    <a:pt x="10" y="146"/>
                    <a:pt x="10" y="175"/>
                  </a:cubicBezTo>
                  <a:cubicBezTo>
                    <a:pt x="0" y="234"/>
                    <a:pt x="45" y="266"/>
                    <a:pt x="88" y="266"/>
                  </a:cubicBezTo>
                  <a:cubicBezTo>
                    <a:pt x="107" y="266"/>
                    <a:pt x="126" y="260"/>
                    <a:pt x="139" y="246"/>
                  </a:cubicBezTo>
                  <a:lnTo>
                    <a:pt x="139" y="232"/>
                  </a:lnTo>
                  <a:lnTo>
                    <a:pt x="168" y="218"/>
                  </a:lnTo>
                  <a:lnTo>
                    <a:pt x="182" y="218"/>
                  </a:lnTo>
                  <a:cubicBezTo>
                    <a:pt x="197" y="160"/>
                    <a:pt x="211" y="103"/>
                    <a:pt x="240" y="46"/>
                  </a:cubicBezTo>
                  <a:cubicBezTo>
                    <a:pt x="216" y="15"/>
                    <a:pt x="18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6072795" y="829507"/>
              <a:ext cx="31416" cy="25680"/>
            </a:xfrm>
            <a:custGeom>
              <a:rect b="b" l="l" r="r" t="t"/>
              <a:pathLst>
                <a:path extrusionOk="0" h="394" w="482">
                  <a:moveTo>
                    <a:pt x="384" y="0"/>
                  </a:moveTo>
                  <a:cubicBezTo>
                    <a:pt x="357" y="0"/>
                    <a:pt x="331" y="10"/>
                    <a:pt x="310" y="31"/>
                  </a:cubicBezTo>
                  <a:lnTo>
                    <a:pt x="310" y="45"/>
                  </a:lnTo>
                  <a:cubicBezTo>
                    <a:pt x="281" y="31"/>
                    <a:pt x="252" y="17"/>
                    <a:pt x="224" y="2"/>
                  </a:cubicBezTo>
                  <a:cubicBezTo>
                    <a:pt x="209" y="17"/>
                    <a:pt x="195" y="45"/>
                    <a:pt x="181" y="60"/>
                  </a:cubicBezTo>
                  <a:cubicBezTo>
                    <a:pt x="209" y="74"/>
                    <a:pt x="238" y="88"/>
                    <a:pt x="267" y="88"/>
                  </a:cubicBezTo>
                  <a:lnTo>
                    <a:pt x="252" y="117"/>
                  </a:lnTo>
                  <a:cubicBezTo>
                    <a:pt x="209" y="117"/>
                    <a:pt x="181" y="103"/>
                    <a:pt x="138" y="103"/>
                  </a:cubicBezTo>
                  <a:cubicBezTo>
                    <a:pt x="123" y="131"/>
                    <a:pt x="109" y="146"/>
                    <a:pt x="80" y="174"/>
                  </a:cubicBezTo>
                  <a:lnTo>
                    <a:pt x="195" y="174"/>
                  </a:lnTo>
                  <a:lnTo>
                    <a:pt x="152" y="232"/>
                  </a:lnTo>
                  <a:cubicBezTo>
                    <a:pt x="109" y="246"/>
                    <a:pt x="66" y="260"/>
                    <a:pt x="23" y="275"/>
                  </a:cubicBezTo>
                  <a:cubicBezTo>
                    <a:pt x="1" y="330"/>
                    <a:pt x="64" y="394"/>
                    <a:pt x="127" y="394"/>
                  </a:cubicBezTo>
                  <a:cubicBezTo>
                    <a:pt x="145" y="394"/>
                    <a:pt x="164" y="388"/>
                    <a:pt x="181" y="375"/>
                  </a:cubicBezTo>
                  <a:cubicBezTo>
                    <a:pt x="281" y="275"/>
                    <a:pt x="381" y="174"/>
                    <a:pt x="482" y="74"/>
                  </a:cubicBezTo>
                  <a:cubicBezTo>
                    <a:pt x="472" y="29"/>
                    <a:pt x="429" y="0"/>
                    <a:pt x="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7640836" y="1403199"/>
              <a:ext cx="15056" cy="17793"/>
            </a:xfrm>
            <a:custGeom>
              <a:rect b="b" l="l" r="r" t="t"/>
              <a:pathLst>
                <a:path extrusionOk="0" h="273" w="231">
                  <a:moveTo>
                    <a:pt x="158" y="0"/>
                  </a:moveTo>
                  <a:cubicBezTo>
                    <a:pt x="115" y="86"/>
                    <a:pt x="44" y="158"/>
                    <a:pt x="1" y="244"/>
                  </a:cubicBezTo>
                  <a:lnTo>
                    <a:pt x="29" y="273"/>
                  </a:lnTo>
                  <a:cubicBezTo>
                    <a:pt x="101" y="215"/>
                    <a:pt x="158" y="144"/>
                    <a:pt x="230" y="86"/>
                  </a:cubicBezTo>
                  <a:cubicBezTo>
                    <a:pt x="216" y="43"/>
                    <a:pt x="201" y="15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194938" y="585808"/>
              <a:ext cx="27896" cy="16360"/>
            </a:xfrm>
            <a:custGeom>
              <a:rect b="b" l="l" r="r" t="t"/>
              <a:pathLst>
                <a:path extrusionOk="0" h="251" w="428">
                  <a:moveTo>
                    <a:pt x="284" y="1"/>
                  </a:moveTo>
                  <a:cubicBezTo>
                    <a:pt x="256" y="15"/>
                    <a:pt x="241" y="15"/>
                    <a:pt x="227" y="15"/>
                  </a:cubicBezTo>
                  <a:cubicBezTo>
                    <a:pt x="227" y="15"/>
                    <a:pt x="213" y="29"/>
                    <a:pt x="213" y="29"/>
                  </a:cubicBezTo>
                  <a:cubicBezTo>
                    <a:pt x="170" y="29"/>
                    <a:pt x="112" y="44"/>
                    <a:pt x="69" y="58"/>
                  </a:cubicBezTo>
                  <a:cubicBezTo>
                    <a:pt x="55" y="72"/>
                    <a:pt x="41" y="72"/>
                    <a:pt x="41" y="101"/>
                  </a:cubicBezTo>
                  <a:lnTo>
                    <a:pt x="112" y="101"/>
                  </a:lnTo>
                  <a:lnTo>
                    <a:pt x="69" y="144"/>
                  </a:lnTo>
                  <a:lnTo>
                    <a:pt x="12" y="144"/>
                  </a:lnTo>
                  <a:cubicBezTo>
                    <a:pt x="0" y="192"/>
                    <a:pt x="29" y="251"/>
                    <a:pt x="81" y="251"/>
                  </a:cubicBezTo>
                  <a:cubicBezTo>
                    <a:pt x="91" y="251"/>
                    <a:pt x="101" y="249"/>
                    <a:pt x="112" y="244"/>
                  </a:cubicBezTo>
                  <a:cubicBezTo>
                    <a:pt x="184" y="230"/>
                    <a:pt x="270" y="230"/>
                    <a:pt x="342" y="216"/>
                  </a:cubicBezTo>
                  <a:cubicBezTo>
                    <a:pt x="342" y="216"/>
                    <a:pt x="356" y="201"/>
                    <a:pt x="370" y="201"/>
                  </a:cubicBezTo>
                  <a:cubicBezTo>
                    <a:pt x="428" y="130"/>
                    <a:pt x="385" y="1"/>
                    <a:pt x="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6268589" y="777300"/>
              <a:ext cx="7495" cy="24507"/>
            </a:xfrm>
            <a:custGeom>
              <a:rect b="b" l="l" r="r" t="t"/>
              <a:pathLst>
                <a:path extrusionOk="0" h="376" w="115">
                  <a:moveTo>
                    <a:pt x="115" y="1"/>
                  </a:moveTo>
                  <a:lnTo>
                    <a:pt x="115" y="1"/>
                  </a:lnTo>
                  <a:cubicBezTo>
                    <a:pt x="72" y="44"/>
                    <a:pt x="43" y="101"/>
                    <a:pt x="0" y="144"/>
                  </a:cubicBezTo>
                  <a:cubicBezTo>
                    <a:pt x="14" y="216"/>
                    <a:pt x="14" y="273"/>
                    <a:pt x="29" y="345"/>
                  </a:cubicBezTo>
                  <a:cubicBezTo>
                    <a:pt x="29" y="365"/>
                    <a:pt x="47" y="375"/>
                    <a:pt x="67" y="375"/>
                  </a:cubicBezTo>
                  <a:cubicBezTo>
                    <a:pt x="90" y="375"/>
                    <a:pt x="115" y="361"/>
                    <a:pt x="115" y="330"/>
                  </a:cubicBezTo>
                  <a:cubicBezTo>
                    <a:pt x="100" y="230"/>
                    <a:pt x="100" y="115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8205990" y="833809"/>
              <a:ext cx="12710" cy="18119"/>
            </a:xfrm>
            <a:custGeom>
              <a:rect b="b" l="l" r="r" t="t"/>
              <a:pathLst>
                <a:path extrusionOk="0" h="278" w="195">
                  <a:moveTo>
                    <a:pt x="103" y="0"/>
                  </a:moveTo>
                  <a:cubicBezTo>
                    <a:pt x="76" y="0"/>
                    <a:pt x="49" y="12"/>
                    <a:pt x="30" y="37"/>
                  </a:cubicBezTo>
                  <a:cubicBezTo>
                    <a:pt x="15" y="51"/>
                    <a:pt x="15" y="51"/>
                    <a:pt x="1" y="65"/>
                  </a:cubicBezTo>
                  <a:cubicBezTo>
                    <a:pt x="15" y="108"/>
                    <a:pt x="15" y="166"/>
                    <a:pt x="15" y="209"/>
                  </a:cubicBezTo>
                  <a:cubicBezTo>
                    <a:pt x="22" y="255"/>
                    <a:pt x="63" y="277"/>
                    <a:pt x="103" y="277"/>
                  </a:cubicBezTo>
                  <a:cubicBezTo>
                    <a:pt x="149" y="277"/>
                    <a:pt x="195" y="248"/>
                    <a:pt x="187" y="194"/>
                  </a:cubicBezTo>
                  <a:cubicBezTo>
                    <a:pt x="187" y="151"/>
                    <a:pt x="187" y="108"/>
                    <a:pt x="187" y="51"/>
                  </a:cubicBezTo>
                  <a:cubicBezTo>
                    <a:pt x="171" y="19"/>
                    <a:pt x="137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6961686" y="195460"/>
              <a:ext cx="104023" cy="55075"/>
            </a:xfrm>
            <a:custGeom>
              <a:rect b="b" l="l" r="r" t="t"/>
              <a:pathLst>
                <a:path extrusionOk="0" h="845" w="1596">
                  <a:moveTo>
                    <a:pt x="1468" y="1"/>
                  </a:moveTo>
                  <a:cubicBezTo>
                    <a:pt x="1453" y="1"/>
                    <a:pt x="1437" y="4"/>
                    <a:pt x="1420" y="13"/>
                  </a:cubicBezTo>
                  <a:cubicBezTo>
                    <a:pt x="918" y="228"/>
                    <a:pt x="445" y="514"/>
                    <a:pt x="1" y="844"/>
                  </a:cubicBezTo>
                  <a:cubicBezTo>
                    <a:pt x="359" y="701"/>
                    <a:pt x="703" y="543"/>
                    <a:pt x="1076" y="400"/>
                  </a:cubicBezTo>
                  <a:lnTo>
                    <a:pt x="1090" y="400"/>
                  </a:lnTo>
                  <a:cubicBezTo>
                    <a:pt x="1090" y="400"/>
                    <a:pt x="1105" y="385"/>
                    <a:pt x="1105" y="385"/>
                  </a:cubicBezTo>
                  <a:lnTo>
                    <a:pt x="1105" y="400"/>
                  </a:lnTo>
                  <a:cubicBezTo>
                    <a:pt x="1133" y="385"/>
                    <a:pt x="1162" y="371"/>
                    <a:pt x="1205" y="357"/>
                  </a:cubicBezTo>
                  <a:lnTo>
                    <a:pt x="1219" y="328"/>
                  </a:lnTo>
                  <a:lnTo>
                    <a:pt x="1277" y="314"/>
                  </a:lnTo>
                  <a:lnTo>
                    <a:pt x="1277" y="314"/>
                  </a:lnTo>
                  <a:cubicBezTo>
                    <a:pt x="1276" y="314"/>
                    <a:pt x="1262" y="328"/>
                    <a:pt x="1262" y="328"/>
                  </a:cubicBezTo>
                  <a:cubicBezTo>
                    <a:pt x="1362" y="299"/>
                    <a:pt x="1448" y="256"/>
                    <a:pt x="1549" y="228"/>
                  </a:cubicBezTo>
                  <a:cubicBezTo>
                    <a:pt x="1534" y="213"/>
                    <a:pt x="1534" y="199"/>
                    <a:pt x="1534" y="185"/>
                  </a:cubicBezTo>
                  <a:cubicBezTo>
                    <a:pt x="1595" y="124"/>
                    <a:pt x="1553" y="1"/>
                    <a:pt x="1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018716" y="25282"/>
              <a:ext cx="21509" cy="13166"/>
            </a:xfrm>
            <a:custGeom>
              <a:rect b="b" l="l" r="r" t="t"/>
              <a:pathLst>
                <a:path extrusionOk="0" h="202" w="330">
                  <a:moveTo>
                    <a:pt x="0" y="1"/>
                  </a:moveTo>
                  <a:lnTo>
                    <a:pt x="0" y="15"/>
                  </a:lnTo>
                  <a:cubicBezTo>
                    <a:pt x="15" y="30"/>
                    <a:pt x="29" y="44"/>
                    <a:pt x="29" y="44"/>
                  </a:cubicBezTo>
                  <a:lnTo>
                    <a:pt x="86" y="44"/>
                  </a:lnTo>
                  <a:lnTo>
                    <a:pt x="43" y="58"/>
                  </a:lnTo>
                  <a:cubicBezTo>
                    <a:pt x="58" y="73"/>
                    <a:pt x="72" y="87"/>
                    <a:pt x="86" y="101"/>
                  </a:cubicBezTo>
                  <a:cubicBezTo>
                    <a:pt x="101" y="101"/>
                    <a:pt x="129" y="87"/>
                    <a:pt x="144" y="87"/>
                  </a:cubicBezTo>
                  <a:lnTo>
                    <a:pt x="158" y="101"/>
                  </a:lnTo>
                  <a:cubicBezTo>
                    <a:pt x="144" y="116"/>
                    <a:pt x="129" y="116"/>
                    <a:pt x="115" y="130"/>
                  </a:cubicBezTo>
                  <a:cubicBezTo>
                    <a:pt x="144" y="159"/>
                    <a:pt x="172" y="173"/>
                    <a:pt x="201" y="202"/>
                  </a:cubicBezTo>
                  <a:cubicBezTo>
                    <a:pt x="215" y="173"/>
                    <a:pt x="230" y="159"/>
                    <a:pt x="244" y="144"/>
                  </a:cubicBezTo>
                  <a:cubicBezTo>
                    <a:pt x="287" y="144"/>
                    <a:pt x="330" y="101"/>
                    <a:pt x="330" y="58"/>
                  </a:cubicBezTo>
                  <a:cubicBezTo>
                    <a:pt x="230" y="30"/>
                    <a:pt x="1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6"/>
          <p:cNvGrpSpPr/>
          <p:nvPr/>
        </p:nvGrpSpPr>
        <p:grpSpPr>
          <a:xfrm flipH="1" rot="10800000">
            <a:off x="896" y="-12209"/>
            <a:ext cx="1320877" cy="680605"/>
            <a:chOff x="70339" y="2764236"/>
            <a:chExt cx="4623301" cy="2382238"/>
          </a:xfrm>
        </p:grpSpPr>
        <p:sp>
          <p:nvSpPr>
            <p:cNvPr id="299" name="Google Shape;299;p6"/>
            <p:cNvSpPr/>
            <p:nvPr/>
          </p:nvSpPr>
          <p:spPr>
            <a:xfrm>
              <a:off x="900830" y="4053382"/>
              <a:ext cx="579232" cy="359649"/>
            </a:xfrm>
            <a:custGeom>
              <a:rect b="b" l="l" r="r" t="t"/>
              <a:pathLst>
                <a:path extrusionOk="0" h="5518" w="8887">
                  <a:moveTo>
                    <a:pt x="1678" y="331"/>
                  </a:moveTo>
                  <a:lnTo>
                    <a:pt x="1678" y="331"/>
                  </a:lnTo>
                  <a:cubicBezTo>
                    <a:pt x="2753" y="445"/>
                    <a:pt x="3813" y="660"/>
                    <a:pt x="4859" y="947"/>
                  </a:cubicBezTo>
                  <a:cubicBezTo>
                    <a:pt x="5547" y="1119"/>
                    <a:pt x="6192" y="1420"/>
                    <a:pt x="6751" y="1836"/>
                  </a:cubicBezTo>
                  <a:cubicBezTo>
                    <a:pt x="7009" y="2022"/>
                    <a:pt x="7253" y="2237"/>
                    <a:pt x="7468" y="2466"/>
                  </a:cubicBezTo>
                  <a:cubicBezTo>
                    <a:pt x="6264" y="1893"/>
                    <a:pt x="5031" y="1377"/>
                    <a:pt x="3784" y="947"/>
                  </a:cubicBezTo>
                  <a:cubicBezTo>
                    <a:pt x="3125" y="732"/>
                    <a:pt x="2452" y="560"/>
                    <a:pt x="1792" y="359"/>
                  </a:cubicBezTo>
                  <a:cubicBezTo>
                    <a:pt x="1749" y="359"/>
                    <a:pt x="1721" y="345"/>
                    <a:pt x="1678" y="331"/>
                  </a:cubicBezTo>
                  <a:close/>
                  <a:moveTo>
                    <a:pt x="130" y="216"/>
                  </a:moveTo>
                  <a:cubicBezTo>
                    <a:pt x="502" y="961"/>
                    <a:pt x="975" y="1664"/>
                    <a:pt x="1420" y="2380"/>
                  </a:cubicBezTo>
                  <a:cubicBezTo>
                    <a:pt x="1764" y="2925"/>
                    <a:pt x="2280" y="3484"/>
                    <a:pt x="2595" y="4071"/>
                  </a:cubicBezTo>
                  <a:cubicBezTo>
                    <a:pt x="2065" y="3727"/>
                    <a:pt x="1620" y="3283"/>
                    <a:pt x="1248" y="2767"/>
                  </a:cubicBezTo>
                  <a:cubicBezTo>
                    <a:pt x="717" y="1979"/>
                    <a:pt x="402" y="1105"/>
                    <a:pt x="87" y="216"/>
                  </a:cubicBezTo>
                  <a:close/>
                  <a:moveTo>
                    <a:pt x="875" y="259"/>
                  </a:moveTo>
                  <a:cubicBezTo>
                    <a:pt x="1993" y="517"/>
                    <a:pt x="3097" y="847"/>
                    <a:pt x="4171" y="1248"/>
                  </a:cubicBezTo>
                  <a:cubicBezTo>
                    <a:pt x="5347" y="1707"/>
                    <a:pt x="6536" y="2194"/>
                    <a:pt x="7697" y="2710"/>
                  </a:cubicBezTo>
                  <a:cubicBezTo>
                    <a:pt x="7970" y="3011"/>
                    <a:pt x="8142" y="3383"/>
                    <a:pt x="8199" y="3785"/>
                  </a:cubicBezTo>
                  <a:cubicBezTo>
                    <a:pt x="8242" y="4143"/>
                    <a:pt x="8113" y="4487"/>
                    <a:pt x="7855" y="4731"/>
                  </a:cubicBezTo>
                  <a:cubicBezTo>
                    <a:pt x="6479" y="3842"/>
                    <a:pt x="5074" y="2982"/>
                    <a:pt x="3741" y="2036"/>
                  </a:cubicBezTo>
                  <a:cubicBezTo>
                    <a:pt x="2839" y="1406"/>
                    <a:pt x="1850" y="660"/>
                    <a:pt x="775" y="259"/>
                  </a:cubicBezTo>
                  <a:close/>
                  <a:moveTo>
                    <a:pt x="287" y="230"/>
                  </a:moveTo>
                  <a:cubicBezTo>
                    <a:pt x="1362" y="1033"/>
                    <a:pt x="2380" y="1936"/>
                    <a:pt x="3312" y="2910"/>
                  </a:cubicBezTo>
                  <a:cubicBezTo>
                    <a:pt x="3698" y="3312"/>
                    <a:pt x="4085" y="3713"/>
                    <a:pt x="4487" y="4100"/>
                  </a:cubicBezTo>
                  <a:cubicBezTo>
                    <a:pt x="4888" y="4487"/>
                    <a:pt x="5347" y="4831"/>
                    <a:pt x="5705" y="5247"/>
                  </a:cubicBezTo>
                  <a:cubicBezTo>
                    <a:pt x="4931" y="5146"/>
                    <a:pt x="4171" y="4917"/>
                    <a:pt x="3469" y="4573"/>
                  </a:cubicBezTo>
                  <a:cubicBezTo>
                    <a:pt x="3197" y="4444"/>
                    <a:pt x="2939" y="4286"/>
                    <a:pt x="2695" y="4129"/>
                  </a:cubicBezTo>
                  <a:cubicBezTo>
                    <a:pt x="2595" y="3928"/>
                    <a:pt x="2466" y="3742"/>
                    <a:pt x="2323" y="3555"/>
                  </a:cubicBezTo>
                  <a:cubicBezTo>
                    <a:pt x="2022" y="3168"/>
                    <a:pt x="1749" y="2753"/>
                    <a:pt x="1506" y="2323"/>
                  </a:cubicBezTo>
                  <a:cubicBezTo>
                    <a:pt x="1090" y="1621"/>
                    <a:pt x="689" y="890"/>
                    <a:pt x="201" y="230"/>
                  </a:cubicBezTo>
                  <a:close/>
                  <a:moveTo>
                    <a:pt x="760" y="431"/>
                  </a:moveTo>
                  <a:cubicBezTo>
                    <a:pt x="1893" y="1033"/>
                    <a:pt x="2996" y="1707"/>
                    <a:pt x="4042" y="2437"/>
                  </a:cubicBezTo>
                  <a:cubicBezTo>
                    <a:pt x="5261" y="3269"/>
                    <a:pt x="6522" y="4043"/>
                    <a:pt x="7783" y="4802"/>
                  </a:cubicBezTo>
                  <a:cubicBezTo>
                    <a:pt x="7372" y="5152"/>
                    <a:pt x="6721" y="5284"/>
                    <a:pt x="6172" y="5284"/>
                  </a:cubicBezTo>
                  <a:cubicBezTo>
                    <a:pt x="6090" y="5284"/>
                    <a:pt x="6010" y="5281"/>
                    <a:pt x="5934" y="5275"/>
                  </a:cubicBezTo>
                  <a:cubicBezTo>
                    <a:pt x="5590" y="4845"/>
                    <a:pt x="5146" y="4516"/>
                    <a:pt x="4745" y="4143"/>
                  </a:cubicBezTo>
                  <a:cubicBezTo>
                    <a:pt x="4186" y="3598"/>
                    <a:pt x="3641" y="3039"/>
                    <a:pt x="3082" y="2480"/>
                  </a:cubicBezTo>
                  <a:cubicBezTo>
                    <a:pt x="2366" y="1735"/>
                    <a:pt x="1592" y="1047"/>
                    <a:pt x="760" y="431"/>
                  </a:cubicBezTo>
                  <a:close/>
                  <a:moveTo>
                    <a:pt x="44" y="1"/>
                  </a:moveTo>
                  <a:cubicBezTo>
                    <a:pt x="29" y="1"/>
                    <a:pt x="15" y="15"/>
                    <a:pt x="1" y="15"/>
                  </a:cubicBezTo>
                  <a:cubicBezTo>
                    <a:pt x="130" y="44"/>
                    <a:pt x="259" y="87"/>
                    <a:pt x="388" y="144"/>
                  </a:cubicBezTo>
                  <a:lnTo>
                    <a:pt x="373" y="187"/>
                  </a:lnTo>
                  <a:cubicBezTo>
                    <a:pt x="244" y="202"/>
                    <a:pt x="130" y="202"/>
                    <a:pt x="1" y="202"/>
                  </a:cubicBezTo>
                  <a:cubicBezTo>
                    <a:pt x="1" y="216"/>
                    <a:pt x="15" y="216"/>
                    <a:pt x="15" y="216"/>
                  </a:cubicBezTo>
                  <a:cubicBezTo>
                    <a:pt x="330" y="2308"/>
                    <a:pt x="1706" y="4086"/>
                    <a:pt x="3670" y="4903"/>
                  </a:cubicBezTo>
                  <a:cubicBezTo>
                    <a:pt x="4346" y="5189"/>
                    <a:pt x="5393" y="5518"/>
                    <a:pt x="6342" y="5518"/>
                  </a:cubicBezTo>
                  <a:cubicBezTo>
                    <a:pt x="7243" y="5518"/>
                    <a:pt x="8057" y="5222"/>
                    <a:pt x="8385" y="4315"/>
                  </a:cubicBezTo>
                  <a:cubicBezTo>
                    <a:pt x="8887" y="2882"/>
                    <a:pt x="6766" y="1377"/>
                    <a:pt x="5662" y="990"/>
                  </a:cubicBezTo>
                  <a:cubicBezTo>
                    <a:pt x="3870" y="359"/>
                    <a:pt x="1993" y="3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333348" y="2764236"/>
              <a:ext cx="297144" cy="594223"/>
            </a:xfrm>
            <a:custGeom>
              <a:rect b="b" l="l" r="r" t="t"/>
              <a:pathLst>
                <a:path extrusionOk="0" h="9117" w="4559">
                  <a:moveTo>
                    <a:pt x="2938" y="181"/>
                  </a:moveTo>
                  <a:cubicBezTo>
                    <a:pt x="2968" y="181"/>
                    <a:pt x="2996" y="183"/>
                    <a:pt x="3025" y="187"/>
                  </a:cubicBezTo>
                  <a:lnTo>
                    <a:pt x="3025" y="202"/>
                  </a:lnTo>
                  <a:cubicBezTo>
                    <a:pt x="2767" y="1735"/>
                    <a:pt x="2480" y="3240"/>
                    <a:pt x="2165" y="4759"/>
                  </a:cubicBezTo>
                  <a:cubicBezTo>
                    <a:pt x="1993" y="5576"/>
                    <a:pt x="1778" y="6393"/>
                    <a:pt x="1592" y="7225"/>
                  </a:cubicBezTo>
                  <a:cubicBezTo>
                    <a:pt x="1606" y="6608"/>
                    <a:pt x="1577" y="5978"/>
                    <a:pt x="1549" y="5404"/>
                  </a:cubicBezTo>
                  <a:cubicBezTo>
                    <a:pt x="1491" y="4043"/>
                    <a:pt x="1362" y="2696"/>
                    <a:pt x="1319" y="1348"/>
                  </a:cubicBezTo>
                  <a:lnTo>
                    <a:pt x="1305" y="1320"/>
                  </a:lnTo>
                  <a:cubicBezTo>
                    <a:pt x="1649" y="732"/>
                    <a:pt x="2122" y="288"/>
                    <a:pt x="2753" y="187"/>
                  </a:cubicBezTo>
                  <a:cubicBezTo>
                    <a:pt x="2819" y="187"/>
                    <a:pt x="2880" y="181"/>
                    <a:pt x="2938" y="181"/>
                  </a:cubicBezTo>
                  <a:close/>
                  <a:moveTo>
                    <a:pt x="3048" y="1"/>
                  </a:moveTo>
                  <a:cubicBezTo>
                    <a:pt x="3040" y="1"/>
                    <a:pt x="3033" y="1"/>
                    <a:pt x="3025" y="1"/>
                  </a:cubicBezTo>
                  <a:cubicBezTo>
                    <a:pt x="1420" y="30"/>
                    <a:pt x="717" y="2108"/>
                    <a:pt x="445" y="3398"/>
                  </a:cubicBezTo>
                  <a:cubicBezTo>
                    <a:pt x="1" y="5318"/>
                    <a:pt x="259" y="7325"/>
                    <a:pt x="1147" y="9074"/>
                  </a:cubicBezTo>
                  <a:lnTo>
                    <a:pt x="1176" y="9031"/>
                  </a:lnTo>
                  <a:cubicBezTo>
                    <a:pt x="488" y="7425"/>
                    <a:pt x="115" y="5763"/>
                    <a:pt x="431" y="4014"/>
                  </a:cubicBezTo>
                  <a:cubicBezTo>
                    <a:pt x="560" y="3298"/>
                    <a:pt x="789" y="2237"/>
                    <a:pt x="1248" y="1420"/>
                  </a:cubicBezTo>
                  <a:cubicBezTo>
                    <a:pt x="1262" y="2739"/>
                    <a:pt x="1377" y="4057"/>
                    <a:pt x="1420" y="5390"/>
                  </a:cubicBezTo>
                  <a:cubicBezTo>
                    <a:pt x="1463" y="6580"/>
                    <a:pt x="1334" y="7741"/>
                    <a:pt x="1276" y="8930"/>
                  </a:cubicBezTo>
                  <a:lnTo>
                    <a:pt x="1262" y="8959"/>
                  </a:lnTo>
                  <a:cubicBezTo>
                    <a:pt x="1270" y="8955"/>
                    <a:pt x="1280" y="8953"/>
                    <a:pt x="1290" y="8953"/>
                  </a:cubicBezTo>
                  <a:cubicBezTo>
                    <a:pt x="1316" y="8953"/>
                    <a:pt x="1346" y="8963"/>
                    <a:pt x="1377" y="8973"/>
                  </a:cubicBezTo>
                  <a:cubicBezTo>
                    <a:pt x="1405" y="8887"/>
                    <a:pt x="1434" y="8801"/>
                    <a:pt x="1448" y="8715"/>
                  </a:cubicBezTo>
                  <a:cubicBezTo>
                    <a:pt x="1936" y="7554"/>
                    <a:pt x="2394" y="6379"/>
                    <a:pt x="2810" y="5204"/>
                  </a:cubicBezTo>
                  <a:cubicBezTo>
                    <a:pt x="3197" y="4028"/>
                    <a:pt x="3498" y="2839"/>
                    <a:pt x="3727" y="1635"/>
                  </a:cubicBezTo>
                  <a:cubicBezTo>
                    <a:pt x="3727" y="1617"/>
                    <a:pt x="3705" y="1605"/>
                    <a:pt x="3685" y="1605"/>
                  </a:cubicBezTo>
                  <a:cubicBezTo>
                    <a:pt x="3673" y="1605"/>
                    <a:pt x="3661" y="1610"/>
                    <a:pt x="3656" y="1621"/>
                  </a:cubicBezTo>
                  <a:cubicBezTo>
                    <a:pt x="3326" y="2896"/>
                    <a:pt x="3054" y="4157"/>
                    <a:pt x="2609" y="5390"/>
                  </a:cubicBezTo>
                  <a:cubicBezTo>
                    <a:pt x="2308" y="6236"/>
                    <a:pt x="1979" y="7067"/>
                    <a:pt x="1663" y="7898"/>
                  </a:cubicBezTo>
                  <a:cubicBezTo>
                    <a:pt x="1907" y="6866"/>
                    <a:pt x="2093" y="5791"/>
                    <a:pt x="2308" y="4774"/>
                  </a:cubicBezTo>
                  <a:cubicBezTo>
                    <a:pt x="2624" y="3255"/>
                    <a:pt x="2910" y="1750"/>
                    <a:pt x="3125" y="216"/>
                  </a:cubicBezTo>
                  <a:lnTo>
                    <a:pt x="3125" y="202"/>
                  </a:lnTo>
                  <a:cubicBezTo>
                    <a:pt x="4401" y="460"/>
                    <a:pt x="4415" y="3154"/>
                    <a:pt x="4300" y="4086"/>
                  </a:cubicBezTo>
                  <a:cubicBezTo>
                    <a:pt x="4057" y="6164"/>
                    <a:pt x="3111" y="7827"/>
                    <a:pt x="1377" y="8973"/>
                  </a:cubicBezTo>
                  <a:cubicBezTo>
                    <a:pt x="1434" y="9002"/>
                    <a:pt x="1463" y="9059"/>
                    <a:pt x="1463" y="9117"/>
                  </a:cubicBezTo>
                  <a:cubicBezTo>
                    <a:pt x="2337" y="8586"/>
                    <a:pt x="3082" y="7841"/>
                    <a:pt x="3613" y="6952"/>
                  </a:cubicBezTo>
                  <a:cubicBezTo>
                    <a:pt x="4171" y="5935"/>
                    <a:pt x="4487" y="4802"/>
                    <a:pt x="4530" y="3641"/>
                  </a:cubicBezTo>
                  <a:cubicBezTo>
                    <a:pt x="4558" y="2700"/>
                    <a:pt x="4488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04628" y="3209854"/>
              <a:ext cx="297079" cy="606346"/>
            </a:xfrm>
            <a:custGeom>
              <a:rect b="b" l="l" r="r" t="t"/>
              <a:pathLst>
                <a:path extrusionOk="0" h="9303" w="4558">
                  <a:moveTo>
                    <a:pt x="2888" y="191"/>
                  </a:moveTo>
                  <a:cubicBezTo>
                    <a:pt x="2935" y="191"/>
                    <a:pt x="2982" y="194"/>
                    <a:pt x="3025" y="201"/>
                  </a:cubicBezTo>
                  <a:lnTo>
                    <a:pt x="3010" y="216"/>
                  </a:lnTo>
                  <a:cubicBezTo>
                    <a:pt x="2767" y="1735"/>
                    <a:pt x="2480" y="3254"/>
                    <a:pt x="2165" y="4773"/>
                  </a:cubicBezTo>
                  <a:cubicBezTo>
                    <a:pt x="1993" y="5576"/>
                    <a:pt x="1763" y="6407"/>
                    <a:pt x="1591" y="7239"/>
                  </a:cubicBezTo>
                  <a:cubicBezTo>
                    <a:pt x="1606" y="6608"/>
                    <a:pt x="1577" y="5992"/>
                    <a:pt x="1548" y="5404"/>
                  </a:cubicBezTo>
                  <a:cubicBezTo>
                    <a:pt x="1491" y="4057"/>
                    <a:pt x="1348" y="2709"/>
                    <a:pt x="1305" y="1348"/>
                  </a:cubicBezTo>
                  <a:lnTo>
                    <a:pt x="1290" y="1319"/>
                  </a:lnTo>
                  <a:cubicBezTo>
                    <a:pt x="1649" y="746"/>
                    <a:pt x="2107" y="287"/>
                    <a:pt x="2752" y="201"/>
                  </a:cubicBezTo>
                  <a:cubicBezTo>
                    <a:pt x="2795" y="194"/>
                    <a:pt x="2842" y="191"/>
                    <a:pt x="2888" y="191"/>
                  </a:cubicBezTo>
                  <a:close/>
                  <a:moveTo>
                    <a:pt x="3111" y="216"/>
                  </a:moveTo>
                  <a:cubicBezTo>
                    <a:pt x="4401" y="474"/>
                    <a:pt x="4415" y="3154"/>
                    <a:pt x="4300" y="4085"/>
                  </a:cubicBezTo>
                  <a:cubicBezTo>
                    <a:pt x="4042" y="6178"/>
                    <a:pt x="3096" y="7841"/>
                    <a:pt x="1362" y="8987"/>
                  </a:cubicBezTo>
                  <a:cubicBezTo>
                    <a:pt x="1391" y="8901"/>
                    <a:pt x="1419" y="8815"/>
                    <a:pt x="1448" y="8729"/>
                  </a:cubicBezTo>
                  <a:cubicBezTo>
                    <a:pt x="1935" y="7568"/>
                    <a:pt x="2394" y="6393"/>
                    <a:pt x="2810" y="5203"/>
                  </a:cubicBezTo>
                  <a:cubicBezTo>
                    <a:pt x="3182" y="4042"/>
                    <a:pt x="3483" y="2853"/>
                    <a:pt x="3713" y="1649"/>
                  </a:cubicBezTo>
                  <a:cubicBezTo>
                    <a:pt x="3721" y="1624"/>
                    <a:pt x="3705" y="1609"/>
                    <a:pt x="3687" y="1609"/>
                  </a:cubicBezTo>
                  <a:cubicBezTo>
                    <a:pt x="3675" y="1609"/>
                    <a:pt x="3661" y="1617"/>
                    <a:pt x="3655" y="1635"/>
                  </a:cubicBezTo>
                  <a:cubicBezTo>
                    <a:pt x="3311" y="2896"/>
                    <a:pt x="3039" y="4157"/>
                    <a:pt x="2595" y="5404"/>
                  </a:cubicBezTo>
                  <a:cubicBezTo>
                    <a:pt x="2294" y="6250"/>
                    <a:pt x="1978" y="7081"/>
                    <a:pt x="1663" y="7912"/>
                  </a:cubicBezTo>
                  <a:cubicBezTo>
                    <a:pt x="1907" y="6866"/>
                    <a:pt x="2093" y="5805"/>
                    <a:pt x="2294" y="4773"/>
                  </a:cubicBezTo>
                  <a:cubicBezTo>
                    <a:pt x="2609" y="3268"/>
                    <a:pt x="2910" y="1749"/>
                    <a:pt x="3111" y="230"/>
                  </a:cubicBezTo>
                  <a:lnTo>
                    <a:pt x="3111" y="216"/>
                  </a:lnTo>
                  <a:close/>
                  <a:moveTo>
                    <a:pt x="1161" y="9145"/>
                  </a:moveTo>
                  <a:lnTo>
                    <a:pt x="1161" y="9145"/>
                  </a:lnTo>
                  <a:cubicBezTo>
                    <a:pt x="1133" y="9159"/>
                    <a:pt x="1133" y="9173"/>
                    <a:pt x="1133" y="9202"/>
                  </a:cubicBezTo>
                  <a:cubicBezTo>
                    <a:pt x="1140" y="9181"/>
                    <a:pt x="1151" y="9163"/>
                    <a:pt x="1161" y="9145"/>
                  </a:cubicBezTo>
                  <a:close/>
                  <a:moveTo>
                    <a:pt x="3047" y="0"/>
                  </a:moveTo>
                  <a:cubicBezTo>
                    <a:pt x="3040" y="0"/>
                    <a:pt x="3032" y="0"/>
                    <a:pt x="3025" y="1"/>
                  </a:cubicBezTo>
                  <a:cubicBezTo>
                    <a:pt x="1405" y="44"/>
                    <a:pt x="717" y="2122"/>
                    <a:pt x="430" y="3412"/>
                  </a:cubicBezTo>
                  <a:cubicBezTo>
                    <a:pt x="0" y="5347"/>
                    <a:pt x="244" y="7368"/>
                    <a:pt x="1161" y="9145"/>
                  </a:cubicBezTo>
                  <a:cubicBezTo>
                    <a:pt x="1172" y="9127"/>
                    <a:pt x="1183" y="9109"/>
                    <a:pt x="1190" y="9087"/>
                  </a:cubicBezTo>
                  <a:cubicBezTo>
                    <a:pt x="502" y="7454"/>
                    <a:pt x="101" y="5791"/>
                    <a:pt x="416" y="4014"/>
                  </a:cubicBezTo>
                  <a:cubicBezTo>
                    <a:pt x="545" y="3311"/>
                    <a:pt x="774" y="2251"/>
                    <a:pt x="1233" y="1420"/>
                  </a:cubicBezTo>
                  <a:cubicBezTo>
                    <a:pt x="1247" y="2752"/>
                    <a:pt x="1376" y="4071"/>
                    <a:pt x="1419" y="5390"/>
                  </a:cubicBezTo>
                  <a:cubicBezTo>
                    <a:pt x="1462" y="6594"/>
                    <a:pt x="1333" y="7740"/>
                    <a:pt x="1262" y="8915"/>
                  </a:cubicBezTo>
                  <a:cubicBezTo>
                    <a:pt x="1290" y="8872"/>
                    <a:pt x="1319" y="8829"/>
                    <a:pt x="1333" y="8772"/>
                  </a:cubicBezTo>
                  <a:lnTo>
                    <a:pt x="1376" y="8787"/>
                  </a:lnTo>
                  <a:cubicBezTo>
                    <a:pt x="1333" y="8958"/>
                    <a:pt x="1276" y="9116"/>
                    <a:pt x="1219" y="9274"/>
                  </a:cubicBezTo>
                  <a:lnTo>
                    <a:pt x="1233" y="9274"/>
                  </a:lnTo>
                  <a:lnTo>
                    <a:pt x="1233" y="9288"/>
                  </a:lnTo>
                  <a:lnTo>
                    <a:pt x="1262" y="9302"/>
                  </a:lnTo>
                  <a:lnTo>
                    <a:pt x="1290" y="9245"/>
                  </a:lnTo>
                  <a:cubicBezTo>
                    <a:pt x="2236" y="8643"/>
                    <a:pt x="3039" y="7955"/>
                    <a:pt x="3598" y="6966"/>
                  </a:cubicBezTo>
                  <a:cubicBezTo>
                    <a:pt x="4171" y="5949"/>
                    <a:pt x="4472" y="4816"/>
                    <a:pt x="4515" y="3655"/>
                  </a:cubicBezTo>
                  <a:cubicBezTo>
                    <a:pt x="4558" y="2714"/>
                    <a:pt x="4487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68313" y="3516319"/>
              <a:ext cx="301837" cy="551141"/>
            </a:xfrm>
            <a:custGeom>
              <a:rect b="b" l="l" r="r" t="t"/>
              <a:pathLst>
                <a:path extrusionOk="0" h="8456" w="4631">
                  <a:moveTo>
                    <a:pt x="1420" y="630"/>
                  </a:moveTo>
                  <a:cubicBezTo>
                    <a:pt x="1792" y="2135"/>
                    <a:pt x="2065" y="3640"/>
                    <a:pt x="2495" y="5131"/>
                  </a:cubicBezTo>
                  <a:cubicBezTo>
                    <a:pt x="2724" y="5948"/>
                    <a:pt x="2996" y="6736"/>
                    <a:pt x="3311" y="7524"/>
                  </a:cubicBezTo>
                  <a:cubicBezTo>
                    <a:pt x="3340" y="7596"/>
                    <a:pt x="3369" y="7668"/>
                    <a:pt x="3412" y="7754"/>
                  </a:cubicBezTo>
                  <a:cubicBezTo>
                    <a:pt x="2968" y="6980"/>
                    <a:pt x="2423" y="6263"/>
                    <a:pt x="1950" y="5518"/>
                  </a:cubicBezTo>
                  <a:cubicBezTo>
                    <a:pt x="1334" y="4543"/>
                    <a:pt x="1076" y="3411"/>
                    <a:pt x="459" y="2451"/>
                  </a:cubicBezTo>
                  <a:cubicBezTo>
                    <a:pt x="574" y="1763"/>
                    <a:pt x="904" y="1118"/>
                    <a:pt x="1420" y="630"/>
                  </a:cubicBezTo>
                  <a:close/>
                  <a:moveTo>
                    <a:pt x="416" y="2737"/>
                  </a:moveTo>
                  <a:cubicBezTo>
                    <a:pt x="918" y="3583"/>
                    <a:pt x="1190" y="4557"/>
                    <a:pt x="1721" y="5417"/>
                  </a:cubicBezTo>
                  <a:cubicBezTo>
                    <a:pt x="2237" y="6263"/>
                    <a:pt x="2824" y="7080"/>
                    <a:pt x="3369" y="7911"/>
                  </a:cubicBezTo>
                  <a:cubicBezTo>
                    <a:pt x="2251" y="7109"/>
                    <a:pt x="1262" y="6091"/>
                    <a:pt x="717" y="4815"/>
                  </a:cubicBezTo>
                  <a:cubicBezTo>
                    <a:pt x="445" y="4156"/>
                    <a:pt x="330" y="3440"/>
                    <a:pt x="416" y="2737"/>
                  </a:cubicBezTo>
                  <a:close/>
                  <a:moveTo>
                    <a:pt x="2312" y="254"/>
                  </a:moveTo>
                  <a:cubicBezTo>
                    <a:pt x="2661" y="254"/>
                    <a:pt x="2994" y="415"/>
                    <a:pt x="3269" y="673"/>
                  </a:cubicBezTo>
                  <a:cubicBezTo>
                    <a:pt x="3183" y="3167"/>
                    <a:pt x="3111" y="5804"/>
                    <a:pt x="3842" y="8227"/>
                  </a:cubicBezTo>
                  <a:lnTo>
                    <a:pt x="3827" y="8212"/>
                  </a:lnTo>
                  <a:cubicBezTo>
                    <a:pt x="3512" y="7782"/>
                    <a:pt x="3340" y="7266"/>
                    <a:pt x="3168" y="6765"/>
                  </a:cubicBezTo>
                  <a:cubicBezTo>
                    <a:pt x="2910" y="6048"/>
                    <a:pt x="2695" y="5317"/>
                    <a:pt x="2495" y="4586"/>
                  </a:cubicBezTo>
                  <a:cubicBezTo>
                    <a:pt x="2122" y="3239"/>
                    <a:pt x="1878" y="1877"/>
                    <a:pt x="1549" y="530"/>
                  </a:cubicBezTo>
                  <a:cubicBezTo>
                    <a:pt x="1801" y="338"/>
                    <a:pt x="2061" y="254"/>
                    <a:pt x="2312" y="254"/>
                  </a:cubicBezTo>
                  <a:close/>
                  <a:moveTo>
                    <a:pt x="3369" y="788"/>
                  </a:moveTo>
                  <a:lnTo>
                    <a:pt x="3369" y="788"/>
                  </a:lnTo>
                  <a:cubicBezTo>
                    <a:pt x="3469" y="888"/>
                    <a:pt x="3555" y="1003"/>
                    <a:pt x="3641" y="1118"/>
                  </a:cubicBezTo>
                  <a:cubicBezTo>
                    <a:pt x="4085" y="1820"/>
                    <a:pt x="4157" y="2795"/>
                    <a:pt x="4214" y="3597"/>
                  </a:cubicBezTo>
                  <a:cubicBezTo>
                    <a:pt x="4315" y="5159"/>
                    <a:pt x="4042" y="6722"/>
                    <a:pt x="3913" y="8270"/>
                  </a:cubicBezTo>
                  <a:lnTo>
                    <a:pt x="3899" y="8270"/>
                  </a:lnTo>
                  <a:cubicBezTo>
                    <a:pt x="3397" y="5776"/>
                    <a:pt x="3297" y="3311"/>
                    <a:pt x="3369" y="788"/>
                  </a:cubicBezTo>
                  <a:close/>
                  <a:moveTo>
                    <a:pt x="2336" y="1"/>
                  </a:moveTo>
                  <a:cubicBezTo>
                    <a:pt x="2092" y="1"/>
                    <a:pt x="1829" y="66"/>
                    <a:pt x="1549" y="215"/>
                  </a:cubicBezTo>
                  <a:cubicBezTo>
                    <a:pt x="273" y="888"/>
                    <a:pt x="1" y="2737"/>
                    <a:pt x="345" y="3999"/>
                  </a:cubicBezTo>
                  <a:cubicBezTo>
                    <a:pt x="846" y="5905"/>
                    <a:pt x="2122" y="7324"/>
                    <a:pt x="3713" y="8427"/>
                  </a:cubicBezTo>
                  <a:lnTo>
                    <a:pt x="3727" y="8456"/>
                  </a:lnTo>
                  <a:cubicBezTo>
                    <a:pt x="3813" y="8370"/>
                    <a:pt x="3899" y="8298"/>
                    <a:pt x="3985" y="8212"/>
                  </a:cubicBezTo>
                  <a:cubicBezTo>
                    <a:pt x="4286" y="6234"/>
                    <a:pt x="4630" y="4199"/>
                    <a:pt x="4243" y="2207"/>
                  </a:cubicBezTo>
                  <a:cubicBezTo>
                    <a:pt x="4046" y="1165"/>
                    <a:pt x="3363" y="1"/>
                    <a:pt x="2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0339" y="3726973"/>
              <a:ext cx="342964" cy="598134"/>
            </a:xfrm>
            <a:custGeom>
              <a:rect b="b" l="l" r="r" t="t"/>
              <a:pathLst>
                <a:path extrusionOk="0" h="9177" w="5262">
                  <a:moveTo>
                    <a:pt x="1733" y="207"/>
                  </a:moveTo>
                  <a:cubicBezTo>
                    <a:pt x="1743" y="207"/>
                    <a:pt x="1753" y="207"/>
                    <a:pt x="1764" y="208"/>
                  </a:cubicBezTo>
                  <a:cubicBezTo>
                    <a:pt x="1950" y="810"/>
                    <a:pt x="2094" y="1426"/>
                    <a:pt x="2194" y="2056"/>
                  </a:cubicBezTo>
                  <a:cubicBezTo>
                    <a:pt x="2337" y="2816"/>
                    <a:pt x="2581" y="3576"/>
                    <a:pt x="2753" y="4335"/>
                  </a:cubicBezTo>
                  <a:cubicBezTo>
                    <a:pt x="3054" y="5683"/>
                    <a:pt x="3297" y="7030"/>
                    <a:pt x="3641" y="8348"/>
                  </a:cubicBezTo>
                  <a:cubicBezTo>
                    <a:pt x="3197" y="7273"/>
                    <a:pt x="2796" y="6170"/>
                    <a:pt x="2352" y="5095"/>
                  </a:cubicBezTo>
                  <a:cubicBezTo>
                    <a:pt x="1793" y="3719"/>
                    <a:pt x="1004" y="2429"/>
                    <a:pt x="617" y="981"/>
                  </a:cubicBezTo>
                  <a:cubicBezTo>
                    <a:pt x="870" y="546"/>
                    <a:pt x="1233" y="207"/>
                    <a:pt x="1733" y="207"/>
                  </a:cubicBezTo>
                  <a:close/>
                  <a:moveTo>
                    <a:pt x="560" y="1096"/>
                  </a:moveTo>
                  <a:cubicBezTo>
                    <a:pt x="904" y="2357"/>
                    <a:pt x="1563" y="3504"/>
                    <a:pt x="2094" y="4708"/>
                  </a:cubicBezTo>
                  <a:cubicBezTo>
                    <a:pt x="2667" y="6027"/>
                    <a:pt x="3125" y="7402"/>
                    <a:pt x="3742" y="8707"/>
                  </a:cubicBezTo>
                  <a:cubicBezTo>
                    <a:pt x="3226" y="7904"/>
                    <a:pt x="2724" y="7087"/>
                    <a:pt x="2180" y="6299"/>
                  </a:cubicBezTo>
                  <a:cubicBezTo>
                    <a:pt x="1506" y="5310"/>
                    <a:pt x="961" y="4264"/>
                    <a:pt x="316" y="3246"/>
                  </a:cubicBezTo>
                  <a:lnTo>
                    <a:pt x="302" y="3246"/>
                  </a:lnTo>
                  <a:cubicBezTo>
                    <a:pt x="259" y="2845"/>
                    <a:pt x="259" y="2429"/>
                    <a:pt x="302" y="2028"/>
                  </a:cubicBezTo>
                  <a:cubicBezTo>
                    <a:pt x="331" y="1712"/>
                    <a:pt x="417" y="1383"/>
                    <a:pt x="560" y="1096"/>
                  </a:cubicBezTo>
                  <a:close/>
                  <a:moveTo>
                    <a:pt x="3340" y="1311"/>
                  </a:moveTo>
                  <a:lnTo>
                    <a:pt x="3340" y="1311"/>
                  </a:lnTo>
                  <a:cubicBezTo>
                    <a:pt x="3742" y="1913"/>
                    <a:pt x="4057" y="2572"/>
                    <a:pt x="4286" y="3260"/>
                  </a:cubicBezTo>
                  <a:cubicBezTo>
                    <a:pt x="4931" y="5095"/>
                    <a:pt x="4616" y="6958"/>
                    <a:pt x="3942" y="8721"/>
                  </a:cubicBezTo>
                  <a:cubicBezTo>
                    <a:pt x="3899" y="8191"/>
                    <a:pt x="3928" y="7660"/>
                    <a:pt x="3885" y="7130"/>
                  </a:cubicBezTo>
                  <a:cubicBezTo>
                    <a:pt x="3828" y="6442"/>
                    <a:pt x="3756" y="5754"/>
                    <a:pt x="3684" y="5066"/>
                  </a:cubicBezTo>
                  <a:cubicBezTo>
                    <a:pt x="3541" y="3819"/>
                    <a:pt x="3484" y="2558"/>
                    <a:pt x="3340" y="1311"/>
                  </a:cubicBezTo>
                  <a:close/>
                  <a:moveTo>
                    <a:pt x="1922" y="222"/>
                  </a:moveTo>
                  <a:lnTo>
                    <a:pt x="2008" y="236"/>
                  </a:lnTo>
                  <a:cubicBezTo>
                    <a:pt x="2480" y="351"/>
                    <a:pt x="2882" y="709"/>
                    <a:pt x="3226" y="1153"/>
                  </a:cubicBezTo>
                  <a:cubicBezTo>
                    <a:pt x="3441" y="2529"/>
                    <a:pt x="3441" y="3963"/>
                    <a:pt x="3584" y="5339"/>
                  </a:cubicBezTo>
                  <a:cubicBezTo>
                    <a:pt x="3656" y="6012"/>
                    <a:pt x="3727" y="6700"/>
                    <a:pt x="3770" y="7374"/>
                  </a:cubicBezTo>
                  <a:cubicBezTo>
                    <a:pt x="3813" y="7879"/>
                    <a:pt x="3786" y="8343"/>
                    <a:pt x="3852" y="8833"/>
                  </a:cubicBezTo>
                  <a:lnTo>
                    <a:pt x="3852" y="8833"/>
                  </a:lnTo>
                  <a:cubicBezTo>
                    <a:pt x="3496" y="7419"/>
                    <a:pt x="3239" y="5978"/>
                    <a:pt x="2939" y="4550"/>
                  </a:cubicBezTo>
                  <a:cubicBezTo>
                    <a:pt x="2767" y="3762"/>
                    <a:pt x="2552" y="3002"/>
                    <a:pt x="2380" y="2228"/>
                  </a:cubicBezTo>
                  <a:cubicBezTo>
                    <a:pt x="2223" y="1555"/>
                    <a:pt x="2151" y="881"/>
                    <a:pt x="1922" y="222"/>
                  </a:cubicBezTo>
                  <a:close/>
                  <a:moveTo>
                    <a:pt x="316" y="3389"/>
                  </a:moveTo>
                  <a:lnTo>
                    <a:pt x="316" y="3389"/>
                  </a:lnTo>
                  <a:cubicBezTo>
                    <a:pt x="890" y="4393"/>
                    <a:pt x="1420" y="5396"/>
                    <a:pt x="2079" y="6356"/>
                  </a:cubicBezTo>
                  <a:cubicBezTo>
                    <a:pt x="2624" y="7159"/>
                    <a:pt x="3082" y="8191"/>
                    <a:pt x="3785" y="8879"/>
                  </a:cubicBezTo>
                  <a:cubicBezTo>
                    <a:pt x="3111" y="8291"/>
                    <a:pt x="2380" y="7746"/>
                    <a:pt x="1778" y="7087"/>
                  </a:cubicBezTo>
                  <a:cubicBezTo>
                    <a:pt x="1133" y="6371"/>
                    <a:pt x="775" y="5496"/>
                    <a:pt x="546" y="4579"/>
                  </a:cubicBezTo>
                  <a:cubicBezTo>
                    <a:pt x="445" y="4192"/>
                    <a:pt x="359" y="3791"/>
                    <a:pt x="316" y="3389"/>
                  </a:cubicBezTo>
                  <a:close/>
                  <a:moveTo>
                    <a:pt x="1697" y="0"/>
                  </a:moveTo>
                  <a:cubicBezTo>
                    <a:pt x="1125" y="0"/>
                    <a:pt x="617" y="511"/>
                    <a:pt x="388" y="996"/>
                  </a:cubicBezTo>
                  <a:cubicBezTo>
                    <a:pt x="1" y="1870"/>
                    <a:pt x="44" y="2830"/>
                    <a:pt x="187" y="3748"/>
                  </a:cubicBezTo>
                  <a:cubicBezTo>
                    <a:pt x="331" y="4722"/>
                    <a:pt x="675" y="5668"/>
                    <a:pt x="1191" y="6514"/>
                  </a:cubicBezTo>
                  <a:cubicBezTo>
                    <a:pt x="1850" y="7574"/>
                    <a:pt x="2925" y="8248"/>
                    <a:pt x="3799" y="9108"/>
                  </a:cubicBezTo>
                  <a:cubicBezTo>
                    <a:pt x="3813" y="9137"/>
                    <a:pt x="3842" y="9165"/>
                    <a:pt x="3885" y="9165"/>
                  </a:cubicBezTo>
                  <a:cubicBezTo>
                    <a:pt x="3892" y="9173"/>
                    <a:pt x="3903" y="9176"/>
                    <a:pt x="3916" y="9176"/>
                  </a:cubicBezTo>
                  <a:cubicBezTo>
                    <a:pt x="3928" y="9176"/>
                    <a:pt x="3942" y="9173"/>
                    <a:pt x="3957" y="9165"/>
                  </a:cubicBezTo>
                  <a:cubicBezTo>
                    <a:pt x="3928" y="9051"/>
                    <a:pt x="3899" y="8936"/>
                    <a:pt x="3885" y="8807"/>
                  </a:cubicBezTo>
                  <a:lnTo>
                    <a:pt x="3914" y="8807"/>
                  </a:lnTo>
                  <a:cubicBezTo>
                    <a:pt x="3957" y="8864"/>
                    <a:pt x="3985" y="8907"/>
                    <a:pt x="4028" y="8965"/>
                  </a:cubicBezTo>
                  <a:cubicBezTo>
                    <a:pt x="4946" y="7101"/>
                    <a:pt x="5261" y="4966"/>
                    <a:pt x="4458" y="2988"/>
                  </a:cubicBezTo>
                  <a:cubicBezTo>
                    <a:pt x="4014" y="1884"/>
                    <a:pt x="3168" y="165"/>
                    <a:pt x="1807" y="7"/>
                  </a:cubicBezTo>
                  <a:cubicBezTo>
                    <a:pt x="1770" y="3"/>
                    <a:pt x="1733" y="0"/>
                    <a:pt x="1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525278" y="4343487"/>
              <a:ext cx="642781" cy="287172"/>
            </a:xfrm>
            <a:custGeom>
              <a:rect b="b" l="l" r="r" t="t"/>
              <a:pathLst>
                <a:path extrusionOk="0" h="4406" w="9862">
                  <a:moveTo>
                    <a:pt x="7454" y="337"/>
                  </a:moveTo>
                  <a:cubicBezTo>
                    <a:pt x="8371" y="480"/>
                    <a:pt x="9317" y="781"/>
                    <a:pt x="9518" y="1455"/>
                  </a:cubicBezTo>
                  <a:cubicBezTo>
                    <a:pt x="7956" y="1756"/>
                    <a:pt x="6293" y="1799"/>
                    <a:pt x="4716" y="1971"/>
                  </a:cubicBezTo>
                  <a:cubicBezTo>
                    <a:pt x="3555" y="2086"/>
                    <a:pt x="2409" y="2215"/>
                    <a:pt x="1277" y="2415"/>
                  </a:cubicBezTo>
                  <a:cubicBezTo>
                    <a:pt x="2223" y="2100"/>
                    <a:pt x="3140" y="1713"/>
                    <a:pt x="4071" y="1383"/>
                  </a:cubicBezTo>
                  <a:cubicBezTo>
                    <a:pt x="5175" y="982"/>
                    <a:pt x="6307" y="624"/>
                    <a:pt x="7454" y="337"/>
                  </a:cubicBezTo>
                  <a:close/>
                  <a:moveTo>
                    <a:pt x="6254" y="259"/>
                  </a:moveTo>
                  <a:cubicBezTo>
                    <a:pt x="6629" y="259"/>
                    <a:pt x="7002" y="288"/>
                    <a:pt x="7382" y="337"/>
                  </a:cubicBezTo>
                  <a:cubicBezTo>
                    <a:pt x="5017" y="824"/>
                    <a:pt x="2839" y="1856"/>
                    <a:pt x="531" y="2516"/>
                  </a:cubicBezTo>
                  <a:cubicBezTo>
                    <a:pt x="1979" y="1226"/>
                    <a:pt x="3799" y="437"/>
                    <a:pt x="5720" y="280"/>
                  </a:cubicBezTo>
                  <a:cubicBezTo>
                    <a:pt x="5899" y="266"/>
                    <a:pt x="6077" y="259"/>
                    <a:pt x="6254" y="259"/>
                  </a:cubicBezTo>
                  <a:close/>
                  <a:moveTo>
                    <a:pt x="9546" y="1527"/>
                  </a:moveTo>
                  <a:lnTo>
                    <a:pt x="9546" y="1527"/>
                  </a:lnTo>
                  <a:cubicBezTo>
                    <a:pt x="9589" y="1770"/>
                    <a:pt x="9561" y="2014"/>
                    <a:pt x="9475" y="2243"/>
                  </a:cubicBezTo>
                  <a:cubicBezTo>
                    <a:pt x="9432" y="2329"/>
                    <a:pt x="9403" y="2401"/>
                    <a:pt x="9360" y="2487"/>
                  </a:cubicBezTo>
                  <a:cubicBezTo>
                    <a:pt x="8267" y="2557"/>
                    <a:pt x="7187" y="2592"/>
                    <a:pt x="6102" y="2592"/>
                  </a:cubicBezTo>
                  <a:cubicBezTo>
                    <a:pt x="5637" y="2592"/>
                    <a:pt x="5171" y="2586"/>
                    <a:pt x="4702" y="2573"/>
                  </a:cubicBezTo>
                  <a:cubicBezTo>
                    <a:pt x="4218" y="2563"/>
                    <a:pt x="3734" y="2556"/>
                    <a:pt x="3249" y="2556"/>
                  </a:cubicBezTo>
                  <a:cubicBezTo>
                    <a:pt x="2342" y="2556"/>
                    <a:pt x="1432" y="2579"/>
                    <a:pt x="517" y="2645"/>
                  </a:cubicBezTo>
                  <a:cubicBezTo>
                    <a:pt x="617" y="2616"/>
                    <a:pt x="703" y="2587"/>
                    <a:pt x="789" y="2559"/>
                  </a:cubicBezTo>
                  <a:cubicBezTo>
                    <a:pt x="2251" y="2301"/>
                    <a:pt x="3727" y="2157"/>
                    <a:pt x="5204" y="2014"/>
                  </a:cubicBezTo>
                  <a:cubicBezTo>
                    <a:pt x="6637" y="1856"/>
                    <a:pt x="8128" y="1799"/>
                    <a:pt x="9546" y="1527"/>
                  </a:cubicBezTo>
                  <a:close/>
                  <a:moveTo>
                    <a:pt x="345" y="2788"/>
                  </a:moveTo>
                  <a:lnTo>
                    <a:pt x="345" y="2788"/>
                  </a:lnTo>
                  <a:cubicBezTo>
                    <a:pt x="1721" y="3103"/>
                    <a:pt x="3125" y="3318"/>
                    <a:pt x="4501" y="3533"/>
                  </a:cubicBezTo>
                  <a:cubicBezTo>
                    <a:pt x="5226" y="3630"/>
                    <a:pt x="5950" y="3684"/>
                    <a:pt x="6674" y="3684"/>
                  </a:cubicBezTo>
                  <a:cubicBezTo>
                    <a:pt x="7125" y="3684"/>
                    <a:pt x="7576" y="3663"/>
                    <a:pt x="8027" y="3619"/>
                  </a:cubicBezTo>
                  <a:lnTo>
                    <a:pt x="8027" y="3619"/>
                  </a:lnTo>
                  <a:cubicBezTo>
                    <a:pt x="7153" y="4006"/>
                    <a:pt x="6221" y="4192"/>
                    <a:pt x="5275" y="4207"/>
                  </a:cubicBezTo>
                  <a:cubicBezTo>
                    <a:pt x="5257" y="4207"/>
                    <a:pt x="5239" y="4207"/>
                    <a:pt x="5220" y="4207"/>
                  </a:cubicBezTo>
                  <a:cubicBezTo>
                    <a:pt x="3452" y="4207"/>
                    <a:pt x="1920" y="3526"/>
                    <a:pt x="345" y="2788"/>
                  </a:cubicBezTo>
                  <a:close/>
                  <a:moveTo>
                    <a:pt x="6480" y="0"/>
                  </a:moveTo>
                  <a:cubicBezTo>
                    <a:pt x="6369" y="0"/>
                    <a:pt x="6263" y="3"/>
                    <a:pt x="6164" y="7"/>
                  </a:cubicBezTo>
                  <a:cubicBezTo>
                    <a:pt x="3971" y="93"/>
                    <a:pt x="1578" y="1039"/>
                    <a:pt x="44" y="2659"/>
                  </a:cubicBezTo>
                  <a:cubicBezTo>
                    <a:pt x="15" y="2673"/>
                    <a:pt x="1" y="2716"/>
                    <a:pt x="1" y="2745"/>
                  </a:cubicBezTo>
                  <a:cubicBezTo>
                    <a:pt x="101" y="2716"/>
                    <a:pt x="202" y="2688"/>
                    <a:pt x="302" y="2659"/>
                  </a:cubicBezTo>
                  <a:cubicBezTo>
                    <a:pt x="309" y="2655"/>
                    <a:pt x="316" y="2654"/>
                    <a:pt x="323" y="2654"/>
                  </a:cubicBezTo>
                  <a:cubicBezTo>
                    <a:pt x="344" y="2654"/>
                    <a:pt x="363" y="2670"/>
                    <a:pt x="374" y="2702"/>
                  </a:cubicBezTo>
                  <a:cubicBezTo>
                    <a:pt x="1345" y="2650"/>
                    <a:pt x="2317" y="2639"/>
                    <a:pt x="3289" y="2639"/>
                  </a:cubicBezTo>
                  <a:cubicBezTo>
                    <a:pt x="4114" y="2639"/>
                    <a:pt x="4938" y="2647"/>
                    <a:pt x="5763" y="2647"/>
                  </a:cubicBezTo>
                  <a:cubicBezTo>
                    <a:pt x="6948" y="2647"/>
                    <a:pt x="8132" y="2630"/>
                    <a:pt x="9317" y="2544"/>
                  </a:cubicBezTo>
                  <a:lnTo>
                    <a:pt x="9317" y="2544"/>
                  </a:lnTo>
                  <a:cubicBezTo>
                    <a:pt x="9031" y="3003"/>
                    <a:pt x="8615" y="3361"/>
                    <a:pt x="8113" y="3576"/>
                  </a:cubicBezTo>
                  <a:cubicBezTo>
                    <a:pt x="7737" y="3600"/>
                    <a:pt x="7360" y="3612"/>
                    <a:pt x="6983" y="3612"/>
                  </a:cubicBezTo>
                  <a:cubicBezTo>
                    <a:pt x="5994" y="3612"/>
                    <a:pt x="5004" y="3531"/>
                    <a:pt x="4028" y="3376"/>
                  </a:cubicBezTo>
                  <a:cubicBezTo>
                    <a:pt x="2810" y="3161"/>
                    <a:pt x="1592" y="2845"/>
                    <a:pt x="359" y="2745"/>
                  </a:cubicBezTo>
                  <a:cubicBezTo>
                    <a:pt x="359" y="2745"/>
                    <a:pt x="359" y="2759"/>
                    <a:pt x="359" y="2759"/>
                  </a:cubicBezTo>
                  <a:cubicBezTo>
                    <a:pt x="302" y="2788"/>
                    <a:pt x="259" y="2802"/>
                    <a:pt x="216" y="2845"/>
                  </a:cubicBezTo>
                  <a:cubicBezTo>
                    <a:pt x="1749" y="3763"/>
                    <a:pt x="3466" y="4406"/>
                    <a:pt x="5245" y="4406"/>
                  </a:cubicBezTo>
                  <a:cubicBezTo>
                    <a:pt x="5578" y="4406"/>
                    <a:pt x="5913" y="4383"/>
                    <a:pt x="6250" y="4336"/>
                  </a:cubicBezTo>
                  <a:cubicBezTo>
                    <a:pt x="7483" y="4164"/>
                    <a:pt x="9862" y="3462"/>
                    <a:pt x="9790" y="1813"/>
                  </a:cubicBezTo>
                  <a:cubicBezTo>
                    <a:pt x="9711" y="337"/>
                    <a:pt x="7753" y="0"/>
                    <a:pt x="6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094212" y="3677699"/>
              <a:ext cx="748303" cy="335860"/>
            </a:xfrm>
            <a:custGeom>
              <a:rect b="b" l="l" r="r" t="t"/>
              <a:pathLst>
                <a:path extrusionOk="0" h="5153" w="11481">
                  <a:moveTo>
                    <a:pt x="4458" y="333"/>
                  </a:moveTo>
                  <a:lnTo>
                    <a:pt x="4458" y="333"/>
                  </a:lnTo>
                  <a:cubicBezTo>
                    <a:pt x="3799" y="634"/>
                    <a:pt x="3168" y="1064"/>
                    <a:pt x="2523" y="1394"/>
                  </a:cubicBezTo>
                  <a:cubicBezTo>
                    <a:pt x="1749" y="1780"/>
                    <a:pt x="1004" y="2225"/>
                    <a:pt x="287" y="2712"/>
                  </a:cubicBezTo>
                  <a:cubicBezTo>
                    <a:pt x="1190" y="1866"/>
                    <a:pt x="2165" y="1050"/>
                    <a:pt x="3326" y="634"/>
                  </a:cubicBezTo>
                  <a:cubicBezTo>
                    <a:pt x="3698" y="505"/>
                    <a:pt x="4071" y="405"/>
                    <a:pt x="4458" y="333"/>
                  </a:cubicBezTo>
                  <a:close/>
                  <a:moveTo>
                    <a:pt x="9707" y="2338"/>
                  </a:moveTo>
                  <a:cubicBezTo>
                    <a:pt x="9849" y="2338"/>
                    <a:pt x="9992" y="2338"/>
                    <a:pt x="10134" y="2339"/>
                  </a:cubicBezTo>
                  <a:cubicBezTo>
                    <a:pt x="10205" y="2870"/>
                    <a:pt x="9818" y="3328"/>
                    <a:pt x="9360" y="3687"/>
                  </a:cubicBezTo>
                  <a:cubicBezTo>
                    <a:pt x="8715" y="3515"/>
                    <a:pt x="8084" y="3572"/>
                    <a:pt x="7425" y="3543"/>
                  </a:cubicBezTo>
                  <a:cubicBezTo>
                    <a:pt x="6551" y="3500"/>
                    <a:pt x="5676" y="3386"/>
                    <a:pt x="4816" y="3300"/>
                  </a:cubicBezTo>
                  <a:cubicBezTo>
                    <a:pt x="3813" y="3185"/>
                    <a:pt x="2795" y="3085"/>
                    <a:pt x="1778" y="3027"/>
                  </a:cubicBezTo>
                  <a:cubicBezTo>
                    <a:pt x="2853" y="2913"/>
                    <a:pt x="3942" y="2669"/>
                    <a:pt x="5003" y="2554"/>
                  </a:cubicBezTo>
                  <a:cubicBezTo>
                    <a:pt x="6566" y="2410"/>
                    <a:pt x="8142" y="2338"/>
                    <a:pt x="9707" y="2338"/>
                  </a:cubicBezTo>
                  <a:close/>
                  <a:moveTo>
                    <a:pt x="330" y="3171"/>
                  </a:moveTo>
                  <a:lnTo>
                    <a:pt x="330" y="3171"/>
                  </a:lnTo>
                  <a:cubicBezTo>
                    <a:pt x="1477" y="3586"/>
                    <a:pt x="2623" y="3930"/>
                    <a:pt x="3799" y="4217"/>
                  </a:cubicBezTo>
                  <a:cubicBezTo>
                    <a:pt x="4415" y="4389"/>
                    <a:pt x="5046" y="4504"/>
                    <a:pt x="5676" y="4590"/>
                  </a:cubicBezTo>
                  <a:cubicBezTo>
                    <a:pt x="6135" y="4633"/>
                    <a:pt x="6579" y="4704"/>
                    <a:pt x="7038" y="4805"/>
                  </a:cubicBezTo>
                  <a:cubicBezTo>
                    <a:pt x="6592" y="4890"/>
                    <a:pt x="6139" y="4933"/>
                    <a:pt x="5686" y="4933"/>
                  </a:cubicBezTo>
                  <a:cubicBezTo>
                    <a:pt x="5003" y="4933"/>
                    <a:pt x="4319" y="4837"/>
                    <a:pt x="3655" y="4647"/>
                  </a:cubicBezTo>
                  <a:cubicBezTo>
                    <a:pt x="2537" y="4332"/>
                    <a:pt x="1305" y="3887"/>
                    <a:pt x="330" y="3171"/>
                  </a:cubicBezTo>
                  <a:close/>
                  <a:moveTo>
                    <a:pt x="5756" y="1"/>
                  </a:moveTo>
                  <a:cubicBezTo>
                    <a:pt x="4908" y="1"/>
                    <a:pt x="4050" y="131"/>
                    <a:pt x="3283" y="448"/>
                  </a:cubicBezTo>
                  <a:cubicBezTo>
                    <a:pt x="2007" y="978"/>
                    <a:pt x="946" y="1838"/>
                    <a:pt x="1" y="2812"/>
                  </a:cubicBezTo>
                  <a:cubicBezTo>
                    <a:pt x="44" y="2812"/>
                    <a:pt x="101" y="2798"/>
                    <a:pt x="144" y="2784"/>
                  </a:cubicBezTo>
                  <a:cubicBezTo>
                    <a:pt x="173" y="2784"/>
                    <a:pt x="216" y="2784"/>
                    <a:pt x="259" y="2798"/>
                  </a:cubicBezTo>
                  <a:cubicBezTo>
                    <a:pt x="961" y="2397"/>
                    <a:pt x="1649" y="1981"/>
                    <a:pt x="2365" y="1609"/>
                  </a:cubicBezTo>
                  <a:cubicBezTo>
                    <a:pt x="3154" y="1193"/>
                    <a:pt x="3928" y="634"/>
                    <a:pt x="4745" y="290"/>
                  </a:cubicBezTo>
                  <a:cubicBezTo>
                    <a:pt x="5081" y="242"/>
                    <a:pt x="5418" y="219"/>
                    <a:pt x="5754" y="219"/>
                  </a:cubicBezTo>
                  <a:cubicBezTo>
                    <a:pt x="6737" y="219"/>
                    <a:pt x="7710" y="418"/>
                    <a:pt x="8629" y="792"/>
                  </a:cubicBezTo>
                  <a:cubicBezTo>
                    <a:pt x="7210" y="878"/>
                    <a:pt x="5734" y="1365"/>
                    <a:pt x="4372" y="1694"/>
                  </a:cubicBezTo>
                  <a:cubicBezTo>
                    <a:pt x="3010" y="2038"/>
                    <a:pt x="1663" y="2483"/>
                    <a:pt x="302" y="2812"/>
                  </a:cubicBezTo>
                  <a:cubicBezTo>
                    <a:pt x="345" y="2841"/>
                    <a:pt x="373" y="2884"/>
                    <a:pt x="388" y="2927"/>
                  </a:cubicBezTo>
                  <a:cubicBezTo>
                    <a:pt x="832" y="2870"/>
                    <a:pt x="1262" y="2683"/>
                    <a:pt x="1692" y="2569"/>
                  </a:cubicBezTo>
                  <a:cubicBezTo>
                    <a:pt x="2509" y="2354"/>
                    <a:pt x="3340" y="2124"/>
                    <a:pt x="4171" y="1924"/>
                  </a:cubicBezTo>
                  <a:cubicBezTo>
                    <a:pt x="5705" y="1566"/>
                    <a:pt x="7224" y="1164"/>
                    <a:pt x="8772" y="906"/>
                  </a:cubicBezTo>
                  <a:lnTo>
                    <a:pt x="8815" y="878"/>
                  </a:lnTo>
                  <a:cubicBezTo>
                    <a:pt x="9288" y="1107"/>
                    <a:pt x="9704" y="1451"/>
                    <a:pt x="9990" y="1909"/>
                  </a:cubicBezTo>
                  <a:cubicBezTo>
                    <a:pt x="10062" y="2024"/>
                    <a:pt x="10105" y="2153"/>
                    <a:pt x="10134" y="2282"/>
                  </a:cubicBezTo>
                  <a:cubicBezTo>
                    <a:pt x="9656" y="2262"/>
                    <a:pt x="9179" y="2252"/>
                    <a:pt x="8703" y="2252"/>
                  </a:cubicBezTo>
                  <a:cubicBezTo>
                    <a:pt x="7466" y="2252"/>
                    <a:pt x="6234" y="2320"/>
                    <a:pt x="5003" y="2454"/>
                  </a:cubicBezTo>
                  <a:cubicBezTo>
                    <a:pt x="3619" y="2598"/>
                    <a:pt x="2200" y="2967"/>
                    <a:pt x="800" y="2967"/>
                  </a:cubicBezTo>
                  <a:cubicBezTo>
                    <a:pt x="662" y="2967"/>
                    <a:pt x="525" y="2963"/>
                    <a:pt x="388" y="2956"/>
                  </a:cubicBezTo>
                  <a:cubicBezTo>
                    <a:pt x="388" y="2984"/>
                    <a:pt x="388" y="3027"/>
                    <a:pt x="373" y="3056"/>
                  </a:cubicBezTo>
                  <a:cubicBezTo>
                    <a:pt x="502" y="3070"/>
                    <a:pt x="631" y="3070"/>
                    <a:pt x="774" y="3070"/>
                  </a:cubicBezTo>
                  <a:cubicBezTo>
                    <a:pt x="2107" y="3214"/>
                    <a:pt x="3455" y="3328"/>
                    <a:pt x="4802" y="3457"/>
                  </a:cubicBezTo>
                  <a:cubicBezTo>
                    <a:pt x="5605" y="3543"/>
                    <a:pt x="6422" y="3658"/>
                    <a:pt x="7224" y="3687"/>
                  </a:cubicBezTo>
                  <a:cubicBezTo>
                    <a:pt x="7315" y="3689"/>
                    <a:pt x="7405" y="3689"/>
                    <a:pt x="7496" y="3689"/>
                  </a:cubicBezTo>
                  <a:cubicBezTo>
                    <a:pt x="7671" y="3689"/>
                    <a:pt x="7846" y="3687"/>
                    <a:pt x="8021" y="3687"/>
                  </a:cubicBezTo>
                  <a:cubicBezTo>
                    <a:pt x="8433" y="3687"/>
                    <a:pt x="8844" y="3700"/>
                    <a:pt x="9245" y="3787"/>
                  </a:cubicBezTo>
                  <a:cubicBezTo>
                    <a:pt x="9130" y="3873"/>
                    <a:pt x="9016" y="3945"/>
                    <a:pt x="8901" y="4031"/>
                  </a:cubicBezTo>
                  <a:cubicBezTo>
                    <a:pt x="8399" y="4346"/>
                    <a:pt x="7840" y="4590"/>
                    <a:pt x="7267" y="4747"/>
                  </a:cubicBezTo>
                  <a:cubicBezTo>
                    <a:pt x="6178" y="4360"/>
                    <a:pt x="4945" y="4346"/>
                    <a:pt x="3842" y="4074"/>
                  </a:cubicBezTo>
                  <a:cubicBezTo>
                    <a:pt x="2652" y="3787"/>
                    <a:pt x="1491" y="3443"/>
                    <a:pt x="316" y="3113"/>
                  </a:cubicBezTo>
                  <a:cubicBezTo>
                    <a:pt x="302" y="3128"/>
                    <a:pt x="287" y="3142"/>
                    <a:pt x="273" y="3142"/>
                  </a:cubicBezTo>
                  <a:cubicBezTo>
                    <a:pt x="201" y="3171"/>
                    <a:pt x="144" y="3199"/>
                    <a:pt x="72" y="3228"/>
                  </a:cubicBezTo>
                  <a:cubicBezTo>
                    <a:pt x="1319" y="4217"/>
                    <a:pt x="3053" y="4833"/>
                    <a:pt x="4573" y="5063"/>
                  </a:cubicBezTo>
                  <a:cubicBezTo>
                    <a:pt x="4959" y="5121"/>
                    <a:pt x="5358" y="5153"/>
                    <a:pt x="5759" y="5153"/>
                  </a:cubicBezTo>
                  <a:cubicBezTo>
                    <a:pt x="7323" y="5153"/>
                    <a:pt x="8924" y="4672"/>
                    <a:pt x="9962" y="3429"/>
                  </a:cubicBezTo>
                  <a:cubicBezTo>
                    <a:pt x="11481" y="1637"/>
                    <a:pt x="8414" y="304"/>
                    <a:pt x="6995" y="89"/>
                  </a:cubicBezTo>
                  <a:cubicBezTo>
                    <a:pt x="6592" y="32"/>
                    <a:pt x="6175" y="1"/>
                    <a:pt x="5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106335" y="3876881"/>
              <a:ext cx="12253" cy="3780"/>
            </a:xfrm>
            <a:custGeom>
              <a:rect b="b" l="l" r="r" t="t"/>
              <a:pathLst>
                <a:path extrusionOk="0" h="58" w="188">
                  <a:moveTo>
                    <a:pt x="1" y="0"/>
                  </a:moveTo>
                  <a:lnTo>
                    <a:pt x="44" y="29"/>
                  </a:lnTo>
                  <a:cubicBezTo>
                    <a:pt x="73" y="43"/>
                    <a:pt x="101" y="57"/>
                    <a:pt x="130" y="57"/>
                  </a:cubicBezTo>
                  <a:cubicBezTo>
                    <a:pt x="159" y="43"/>
                    <a:pt x="173" y="29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28181" y="3355591"/>
              <a:ext cx="1100522" cy="1790882"/>
            </a:xfrm>
            <a:custGeom>
              <a:rect b="b" l="l" r="r" t="t"/>
              <a:pathLst>
                <a:path extrusionOk="0" h="27477" w="16885">
                  <a:moveTo>
                    <a:pt x="16569" y="1"/>
                  </a:moveTo>
                  <a:cubicBezTo>
                    <a:pt x="14419" y="2494"/>
                    <a:pt x="12069" y="5117"/>
                    <a:pt x="10578" y="8098"/>
                  </a:cubicBezTo>
                  <a:cubicBezTo>
                    <a:pt x="9503" y="8457"/>
                    <a:pt x="8500" y="8958"/>
                    <a:pt x="7554" y="9589"/>
                  </a:cubicBezTo>
                  <a:cubicBezTo>
                    <a:pt x="7898" y="8743"/>
                    <a:pt x="8242" y="7898"/>
                    <a:pt x="8529" y="7038"/>
                  </a:cubicBezTo>
                  <a:lnTo>
                    <a:pt x="8529" y="7038"/>
                  </a:lnTo>
                  <a:cubicBezTo>
                    <a:pt x="8523" y="7040"/>
                    <a:pt x="8517" y="7041"/>
                    <a:pt x="8512" y="7041"/>
                  </a:cubicBezTo>
                  <a:cubicBezTo>
                    <a:pt x="8475" y="7041"/>
                    <a:pt x="8443" y="7003"/>
                    <a:pt x="8443" y="6966"/>
                  </a:cubicBezTo>
                  <a:cubicBezTo>
                    <a:pt x="7998" y="7898"/>
                    <a:pt x="7583" y="8829"/>
                    <a:pt x="7239" y="9804"/>
                  </a:cubicBezTo>
                  <a:cubicBezTo>
                    <a:pt x="6852" y="10076"/>
                    <a:pt x="6493" y="10363"/>
                    <a:pt x="6135" y="10678"/>
                  </a:cubicBezTo>
                  <a:cubicBezTo>
                    <a:pt x="6135" y="10721"/>
                    <a:pt x="6135" y="10750"/>
                    <a:pt x="6121" y="10793"/>
                  </a:cubicBezTo>
                  <a:lnTo>
                    <a:pt x="6149" y="10893"/>
                  </a:lnTo>
                  <a:lnTo>
                    <a:pt x="6164" y="10908"/>
                  </a:lnTo>
                  <a:lnTo>
                    <a:pt x="6164" y="10922"/>
                  </a:lnTo>
                  <a:lnTo>
                    <a:pt x="6149" y="10908"/>
                  </a:lnTo>
                  <a:lnTo>
                    <a:pt x="6106" y="10965"/>
                  </a:lnTo>
                  <a:lnTo>
                    <a:pt x="6092" y="10979"/>
                  </a:lnTo>
                  <a:lnTo>
                    <a:pt x="6049" y="10979"/>
                  </a:lnTo>
                  <a:lnTo>
                    <a:pt x="5963" y="10965"/>
                  </a:lnTo>
                  <a:lnTo>
                    <a:pt x="5906" y="10922"/>
                  </a:lnTo>
                  <a:lnTo>
                    <a:pt x="5877" y="10922"/>
                  </a:lnTo>
                  <a:cubicBezTo>
                    <a:pt x="3813" y="12885"/>
                    <a:pt x="2294" y="15351"/>
                    <a:pt x="1463" y="18088"/>
                  </a:cubicBezTo>
                  <a:cubicBezTo>
                    <a:pt x="1262" y="17544"/>
                    <a:pt x="990" y="17028"/>
                    <a:pt x="803" y="16483"/>
                  </a:cubicBezTo>
                  <a:cubicBezTo>
                    <a:pt x="588" y="15881"/>
                    <a:pt x="431" y="15207"/>
                    <a:pt x="72" y="14663"/>
                  </a:cubicBezTo>
                  <a:cubicBezTo>
                    <a:pt x="58" y="14691"/>
                    <a:pt x="44" y="14720"/>
                    <a:pt x="29" y="14763"/>
                  </a:cubicBezTo>
                  <a:cubicBezTo>
                    <a:pt x="58" y="14792"/>
                    <a:pt x="44" y="14849"/>
                    <a:pt x="1" y="14863"/>
                  </a:cubicBezTo>
                  <a:cubicBezTo>
                    <a:pt x="144" y="15523"/>
                    <a:pt x="445" y="16168"/>
                    <a:pt x="689" y="16770"/>
                  </a:cubicBezTo>
                  <a:cubicBezTo>
                    <a:pt x="904" y="17314"/>
                    <a:pt x="1133" y="17845"/>
                    <a:pt x="1391" y="18361"/>
                  </a:cubicBezTo>
                  <a:cubicBezTo>
                    <a:pt x="1291" y="18690"/>
                    <a:pt x="1205" y="19034"/>
                    <a:pt x="1133" y="19378"/>
                  </a:cubicBezTo>
                  <a:cubicBezTo>
                    <a:pt x="560" y="22030"/>
                    <a:pt x="373" y="24767"/>
                    <a:pt x="574" y="27476"/>
                  </a:cubicBezTo>
                  <a:lnTo>
                    <a:pt x="932" y="27476"/>
                  </a:lnTo>
                  <a:cubicBezTo>
                    <a:pt x="775" y="25154"/>
                    <a:pt x="918" y="22832"/>
                    <a:pt x="1348" y="20553"/>
                  </a:cubicBezTo>
                  <a:cubicBezTo>
                    <a:pt x="1448" y="20009"/>
                    <a:pt x="1577" y="19464"/>
                    <a:pt x="1721" y="18919"/>
                  </a:cubicBezTo>
                  <a:cubicBezTo>
                    <a:pt x="2237" y="18619"/>
                    <a:pt x="2738" y="18318"/>
                    <a:pt x="3240" y="18002"/>
                  </a:cubicBezTo>
                  <a:cubicBezTo>
                    <a:pt x="3240" y="17988"/>
                    <a:pt x="3226" y="17988"/>
                    <a:pt x="3226" y="17988"/>
                  </a:cubicBezTo>
                  <a:cubicBezTo>
                    <a:pt x="3204" y="18005"/>
                    <a:pt x="3178" y="18014"/>
                    <a:pt x="3152" y="18014"/>
                  </a:cubicBezTo>
                  <a:cubicBezTo>
                    <a:pt x="3095" y="18014"/>
                    <a:pt x="3039" y="17972"/>
                    <a:pt x="3039" y="17902"/>
                  </a:cubicBezTo>
                  <a:cubicBezTo>
                    <a:pt x="2624" y="18045"/>
                    <a:pt x="2237" y="18232"/>
                    <a:pt x="1864" y="18418"/>
                  </a:cubicBezTo>
                  <a:cubicBezTo>
                    <a:pt x="2466" y="16354"/>
                    <a:pt x="3369" y="14376"/>
                    <a:pt x="4788" y="12742"/>
                  </a:cubicBezTo>
                  <a:cubicBezTo>
                    <a:pt x="5419" y="12026"/>
                    <a:pt x="6135" y="11366"/>
                    <a:pt x="6909" y="10807"/>
                  </a:cubicBezTo>
                  <a:cubicBezTo>
                    <a:pt x="7397" y="10875"/>
                    <a:pt x="7893" y="10916"/>
                    <a:pt x="8392" y="10916"/>
                  </a:cubicBezTo>
                  <a:cubicBezTo>
                    <a:pt x="8523" y="10916"/>
                    <a:pt x="8655" y="10914"/>
                    <a:pt x="8787" y="10908"/>
                  </a:cubicBezTo>
                  <a:cubicBezTo>
                    <a:pt x="8686" y="10893"/>
                    <a:pt x="8701" y="10750"/>
                    <a:pt x="8787" y="10721"/>
                  </a:cubicBezTo>
                  <a:cubicBezTo>
                    <a:pt x="8543" y="10664"/>
                    <a:pt x="8285" y="10635"/>
                    <a:pt x="8013" y="10635"/>
                  </a:cubicBezTo>
                  <a:cubicBezTo>
                    <a:pt x="7740" y="10621"/>
                    <a:pt x="7468" y="10592"/>
                    <a:pt x="7210" y="10578"/>
                  </a:cubicBezTo>
                  <a:cubicBezTo>
                    <a:pt x="8156" y="9933"/>
                    <a:pt x="9159" y="9360"/>
                    <a:pt x="10206" y="8887"/>
                  </a:cubicBezTo>
                  <a:lnTo>
                    <a:pt x="10220" y="8901"/>
                  </a:lnTo>
                  <a:lnTo>
                    <a:pt x="10234" y="8887"/>
                  </a:lnTo>
                  <a:cubicBezTo>
                    <a:pt x="10750" y="8643"/>
                    <a:pt x="11281" y="8414"/>
                    <a:pt x="11825" y="8170"/>
                  </a:cubicBezTo>
                  <a:cubicBezTo>
                    <a:pt x="11739" y="8113"/>
                    <a:pt x="11668" y="8055"/>
                    <a:pt x="11596" y="7998"/>
                  </a:cubicBezTo>
                  <a:cubicBezTo>
                    <a:pt x="11505" y="7920"/>
                    <a:pt x="11578" y="7808"/>
                    <a:pt x="11667" y="7808"/>
                  </a:cubicBezTo>
                  <a:cubicBezTo>
                    <a:pt x="11677" y="7808"/>
                    <a:pt x="11686" y="7809"/>
                    <a:pt x="11696" y="7812"/>
                  </a:cubicBezTo>
                  <a:cubicBezTo>
                    <a:pt x="11725" y="7797"/>
                    <a:pt x="11739" y="7783"/>
                    <a:pt x="11754" y="7754"/>
                  </a:cubicBezTo>
                  <a:lnTo>
                    <a:pt x="11754" y="7754"/>
                  </a:lnTo>
                  <a:cubicBezTo>
                    <a:pt x="11467" y="7826"/>
                    <a:pt x="11180" y="7898"/>
                    <a:pt x="10894" y="7984"/>
                  </a:cubicBezTo>
                  <a:cubicBezTo>
                    <a:pt x="12828" y="5318"/>
                    <a:pt x="14692" y="2638"/>
                    <a:pt x="16842" y="130"/>
                  </a:cubicBezTo>
                  <a:cubicBezTo>
                    <a:pt x="16870" y="101"/>
                    <a:pt x="16870" y="72"/>
                    <a:pt x="16885" y="58"/>
                  </a:cubicBezTo>
                  <a:lnTo>
                    <a:pt x="16885" y="58"/>
                  </a:lnTo>
                  <a:cubicBezTo>
                    <a:pt x="16827" y="87"/>
                    <a:pt x="16770" y="130"/>
                    <a:pt x="16713" y="158"/>
                  </a:cubicBezTo>
                  <a:lnTo>
                    <a:pt x="16698" y="216"/>
                  </a:lnTo>
                  <a:lnTo>
                    <a:pt x="16655" y="216"/>
                  </a:lnTo>
                  <a:lnTo>
                    <a:pt x="16670" y="187"/>
                  </a:lnTo>
                  <a:lnTo>
                    <a:pt x="16670" y="187"/>
                  </a:lnTo>
                  <a:cubicBezTo>
                    <a:pt x="16657" y="193"/>
                    <a:pt x="16644" y="196"/>
                    <a:pt x="16633" y="196"/>
                  </a:cubicBezTo>
                  <a:cubicBezTo>
                    <a:pt x="16569" y="196"/>
                    <a:pt x="16535" y="106"/>
                    <a:pt x="16584" y="58"/>
                  </a:cubicBezTo>
                  <a:cubicBezTo>
                    <a:pt x="16569" y="44"/>
                    <a:pt x="16569" y="29"/>
                    <a:pt x="16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882190" y="3790912"/>
              <a:ext cx="4693" cy="12188"/>
            </a:xfrm>
            <a:custGeom>
              <a:rect b="b" l="l" r="r" t="t"/>
              <a:pathLst>
                <a:path extrusionOk="0" h="187" w="72">
                  <a:moveTo>
                    <a:pt x="72" y="0"/>
                  </a:moveTo>
                  <a:cubicBezTo>
                    <a:pt x="57" y="58"/>
                    <a:pt x="29" y="115"/>
                    <a:pt x="0" y="172"/>
                  </a:cubicBezTo>
                  <a:lnTo>
                    <a:pt x="0" y="187"/>
                  </a:lnTo>
                  <a:lnTo>
                    <a:pt x="14" y="172"/>
                  </a:lnTo>
                  <a:cubicBezTo>
                    <a:pt x="43" y="129"/>
                    <a:pt x="57" y="72"/>
                    <a:pt x="72" y="15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09138" y="3868473"/>
              <a:ext cx="10363" cy="1890"/>
            </a:xfrm>
            <a:custGeom>
              <a:rect b="b" l="l" r="r" t="t"/>
              <a:pathLst>
                <a:path extrusionOk="0" h="29" w="159">
                  <a:moveTo>
                    <a:pt x="159" y="0"/>
                  </a:moveTo>
                  <a:cubicBezTo>
                    <a:pt x="101" y="0"/>
                    <a:pt x="44" y="14"/>
                    <a:pt x="1" y="14"/>
                  </a:cubicBezTo>
                  <a:cubicBezTo>
                    <a:pt x="44" y="14"/>
                    <a:pt x="101" y="14"/>
                    <a:pt x="159" y="29"/>
                  </a:cubicBezTo>
                  <a:cubicBezTo>
                    <a:pt x="159" y="14"/>
                    <a:pt x="159" y="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409932" y="3348096"/>
              <a:ext cx="5670" cy="8473"/>
            </a:xfrm>
            <a:custGeom>
              <a:rect b="b" l="l" r="r" t="t"/>
              <a:pathLst>
                <a:path extrusionOk="0" h="130" w="87">
                  <a:moveTo>
                    <a:pt x="87" y="1"/>
                  </a:moveTo>
                  <a:lnTo>
                    <a:pt x="87" y="1"/>
                  </a:lnTo>
                  <a:cubicBezTo>
                    <a:pt x="58" y="15"/>
                    <a:pt x="44" y="30"/>
                    <a:pt x="30" y="44"/>
                  </a:cubicBezTo>
                  <a:lnTo>
                    <a:pt x="1" y="73"/>
                  </a:lnTo>
                  <a:cubicBezTo>
                    <a:pt x="15" y="101"/>
                    <a:pt x="15" y="116"/>
                    <a:pt x="30" y="130"/>
                  </a:cubicBezTo>
                  <a:lnTo>
                    <a:pt x="44" y="130"/>
                  </a:lnTo>
                  <a:cubicBezTo>
                    <a:pt x="58" y="87"/>
                    <a:pt x="73" y="44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1102620" y="3860065"/>
              <a:ext cx="11276" cy="3780"/>
            </a:xfrm>
            <a:custGeom>
              <a:rect b="b" l="l" r="r" t="t"/>
              <a:pathLst>
                <a:path extrusionOk="0" h="58" w="173">
                  <a:moveTo>
                    <a:pt x="130" y="0"/>
                  </a:moveTo>
                  <a:cubicBezTo>
                    <a:pt x="87" y="14"/>
                    <a:pt x="44" y="43"/>
                    <a:pt x="1" y="57"/>
                  </a:cubicBezTo>
                  <a:cubicBezTo>
                    <a:pt x="58" y="43"/>
                    <a:pt x="115" y="29"/>
                    <a:pt x="173" y="14"/>
                  </a:cubicBezTo>
                  <a:cubicBezTo>
                    <a:pt x="158" y="0"/>
                    <a:pt x="144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44896" y="4519531"/>
              <a:ext cx="4758" cy="2868"/>
            </a:xfrm>
            <a:custGeom>
              <a:rect b="b" l="l" r="r" t="t"/>
              <a:pathLst>
                <a:path extrusionOk="0" h="44" w="73">
                  <a:moveTo>
                    <a:pt x="44" y="1"/>
                  </a:moveTo>
                  <a:lnTo>
                    <a:pt x="1" y="44"/>
                  </a:lnTo>
                  <a:lnTo>
                    <a:pt x="58" y="44"/>
                  </a:lnTo>
                  <a:cubicBezTo>
                    <a:pt x="73" y="30"/>
                    <a:pt x="73" y="15"/>
                    <a:pt x="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23033" y="3349074"/>
              <a:ext cx="65" cy="978"/>
            </a:xfrm>
            <a:custGeom>
              <a:rect b="b" l="l" r="r" t="t"/>
              <a:pathLst>
                <a:path extrusionOk="0" h="15" w="1">
                  <a:moveTo>
                    <a:pt x="1" y="15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894313" y="4054359"/>
              <a:ext cx="31807" cy="12188"/>
            </a:xfrm>
            <a:custGeom>
              <a:rect b="b" l="l" r="r" t="t"/>
              <a:pathLst>
                <a:path extrusionOk="0" h="187" w="488">
                  <a:moveTo>
                    <a:pt x="101" y="0"/>
                  </a:moveTo>
                  <a:cubicBezTo>
                    <a:pt x="15" y="29"/>
                    <a:pt x="0" y="172"/>
                    <a:pt x="101" y="187"/>
                  </a:cubicBezTo>
                  <a:cubicBezTo>
                    <a:pt x="230" y="187"/>
                    <a:pt x="344" y="187"/>
                    <a:pt x="473" y="172"/>
                  </a:cubicBezTo>
                  <a:lnTo>
                    <a:pt x="488" y="115"/>
                  </a:lnTo>
                  <a:cubicBezTo>
                    <a:pt x="359" y="72"/>
                    <a:pt x="230" y="29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405891" y="3347705"/>
              <a:ext cx="22812" cy="21965"/>
            </a:xfrm>
            <a:custGeom>
              <a:rect b="b" l="l" r="r" t="t"/>
              <a:pathLst>
                <a:path extrusionOk="0" h="337" w="350">
                  <a:moveTo>
                    <a:pt x="177" y="1"/>
                  </a:moveTo>
                  <a:cubicBezTo>
                    <a:pt x="167" y="1"/>
                    <a:pt x="157" y="3"/>
                    <a:pt x="149" y="7"/>
                  </a:cubicBezTo>
                  <a:cubicBezTo>
                    <a:pt x="135" y="50"/>
                    <a:pt x="120" y="93"/>
                    <a:pt x="92" y="136"/>
                  </a:cubicBezTo>
                  <a:cubicBezTo>
                    <a:pt x="77" y="122"/>
                    <a:pt x="77" y="107"/>
                    <a:pt x="63" y="79"/>
                  </a:cubicBezTo>
                  <a:lnTo>
                    <a:pt x="20" y="122"/>
                  </a:lnTo>
                  <a:cubicBezTo>
                    <a:pt x="34" y="150"/>
                    <a:pt x="34" y="165"/>
                    <a:pt x="49" y="179"/>
                  </a:cubicBezTo>
                  <a:cubicBezTo>
                    <a:pt x="0" y="227"/>
                    <a:pt x="34" y="317"/>
                    <a:pt x="89" y="317"/>
                  </a:cubicBezTo>
                  <a:cubicBezTo>
                    <a:pt x="99" y="317"/>
                    <a:pt x="109" y="314"/>
                    <a:pt x="120" y="308"/>
                  </a:cubicBezTo>
                  <a:lnTo>
                    <a:pt x="120" y="337"/>
                  </a:lnTo>
                  <a:lnTo>
                    <a:pt x="163" y="337"/>
                  </a:lnTo>
                  <a:lnTo>
                    <a:pt x="178" y="279"/>
                  </a:lnTo>
                  <a:cubicBezTo>
                    <a:pt x="235" y="251"/>
                    <a:pt x="292" y="208"/>
                    <a:pt x="350" y="165"/>
                  </a:cubicBezTo>
                  <a:cubicBezTo>
                    <a:pt x="350" y="107"/>
                    <a:pt x="321" y="50"/>
                    <a:pt x="264" y="21"/>
                  </a:cubicBezTo>
                  <a:cubicBezTo>
                    <a:pt x="233" y="11"/>
                    <a:pt x="203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878409" y="3781592"/>
              <a:ext cx="15968" cy="32915"/>
            </a:xfrm>
            <a:custGeom>
              <a:rect b="b" l="l" r="r" t="t"/>
              <a:pathLst>
                <a:path extrusionOk="0" h="505" w="245">
                  <a:moveTo>
                    <a:pt x="201" y="0"/>
                  </a:moveTo>
                  <a:cubicBezTo>
                    <a:pt x="187" y="57"/>
                    <a:pt x="158" y="100"/>
                    <a:pt x="130" y="143"/>
                  </a:cubicBezTo>
                  <a:lnTo>
                    <a:pt x="130" y="158"/>
                  </a:lnTo>
                  <a:cubicBezTo>
                    <a:pt x="115" y="215"/>
                    <a:pt x="101" y="272"/>
                    <a:pt x="72" y="315"/>
                  </a:cubicBezTo>
                  <a:lnTo>
                    <a:pt x="58" y="330"/>
                  </a:lnTo>
                  <a:lnTo>
                    <a:pt x="58" y="315"/>
                  </a:lnTo>
                  <a:cubicBezTo>
                    <a:pt x="44" y="358"/>
                    <a:pt x="15" y="387"/>
                    <a:pt x="1" y="430"/>
                  </a:cubicBezTo>
                  <a:cubicBezTo>
                    <a:pt x="1" y="467"/>
                    <a:pt x="33" y="505"/>
                    <a:pt x="70" y="505"/>
                  </a:cubicBezTo>
                  <a:cubicBezTo>
                    <a:pt x="75" y="505"/>
                    <a:pt x="81" y="504"/>
                    <a:pt x="87" y="502"/>
                  </a:cubicBezTo>
                  <a:cubicBezTo>
                    <a:pt x="144" y="344"/>
                    <a:pt x="201" y="186"/>
                    <a:pt x="244" y="15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711229" y="4051557"/>
              <a:ext cx="18706" cy="19684"/>
            </a:xfrm>
            <a:custGeom>
              <a:rect b="b" l="l" r="r" t="t"/>
              <a:pathLst>
                <a:path extrusionOk="0" h="302" w="287">
                  <a:moveTo>
                    <a:pt x="272" y="0"/>
                  </a:moveTo>
                  <a:cubicBezTo>
                    <a:pt x="172" y="86"/>
                    <a:pt x="86" y="158"/>
                    <a:pt x="0" y="244"/>
                  </a:cubicBezTo>
                  <a:lnTo>
                    <a:pt x="29" y="244"/>
                  </a:lnTo>
                  <a:lnTo>
                    <a:pt x="86" y="287"/>
                  </a:lnTo>
                  <a:lnTo>
                    <a:pt x="172" y="301"/>
                  </a:lnTo>
                  <a:lnTo>
                    <a:pt x="215" y="301"/>
                  </a:lnTo>
                  <a:lnTo>
                    <a:pt x="229" y="287"/>
                  </a:lnTo>
                  <a:lnTo>
                    <a:pt x="272" y="230"/>
                  </a:lnTo>
                  <a:lnTo>
                    <a:pt x="287" y="230"/>
                  </a:lnTo>
                  <a:lnTo>
                    <a:pt x="272" y="215"/>
                  </a:lnTo>
                  <a:lnTo>
                    <a:pt x="244" y="115"/>
                  </a:lnTo>
                  <a:cubicBezTo>
                    <a:pt x="258" y="72"/>
                    <a:pt x="258" y="43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23553" y="4300991"/>
              <a:ext cx="9386" cy="23399"/>
            </a:xfrm>
            <a:custGeom>
              <a:rect b="b" l="l" r="r" t="t"/>
              <a:pathLst>
                <a:path extrusionOk="0" h="359" w="144">
                  <a:moveTo>
                    <a:pt x="0" y="0"/>
                  </a:moveTo>
                  <a:cubicBezTo>
                    <a:pt x="14" y="129"/>
                    <a:pt x="43" y="244"/>
                    <a:pt x="72" y="358"/>
                  </a:cubicBezTo>
                  <a:cubicBezTo>
                    <a:pt x="115" y="344"/>
                    <a:pt x="129" y="287"/>
                    <a:pt x="100" y="244"/>
                  </a:cubicBezTo>
                  <a:cubicBezTo>
                    <a:pt x="115" y="215"/>
                    <a:pt x="129" y="186"/>
                    <a:pt x="143" y="158"/>
                  </a:cubicBezTo>
                  <a:cubicBezTo>
                    <a:pt x="100" y="100"/>
                    <a:pt x="72" y="57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6255" y="4516403"/>
              <a:ext cx="23399" cy="13296"/>
            </a:xfrm>
            <a:custGeom>
              <a:rect b="b" l="l" r="r" t="t"/>
              <a:pathLst>
                <a:path extrusionOk="0" h="204" w="359">
                  <a:moveTo>
                    <a:pt x="308" y="1"/>
                  </a:moveTo>
                  <a:cubicBezTo>
                    <a:pt x="301" y="1"/>
                    <a:pt x="294" y="2"/>
                    <a:pt x="287" y="6"/>
                  </a:cubicBezTo>
                  <a:cubicBezTo>
                    <a:pt x="187" y="35"/>
                    <a:pt x="86" y="63"/>
                    <a:pt x="0" y="92"/>
                  </a:cubicBezTo>
                  <a:cubicBezTo>
                    <a:pt x="10" y="162"/>
                    <a:pt x="62" y="204"/>
                    <a:pt x="116" y="204"/>
                  </a:cubicBezTo>
                  <a:cubicBezTo>
                    <a:pt x="140" y="204"/>
                    <a:pt x="165" y="195"/>
                    <a:pt x="187" y="178"/>
                  </a:cubicBezTo>
                  <a:cubicBezTo>
                    <a:pt x="187" y="178"/>
                    <a:pt x="201" y="178"/>
                    <a:pt x="201" y="192"/>
                  </a:cubicBezTo>
                  <a:cubicBezTo>
                    <a:pt x="244" y="149"/>
                    <a:pt x="301" y="135"/>
                    <a:pt x="344" y="106"/>
                  </a:cubicBezTo>
                  <a:cubicBezTo>
                    <a:pt x="344" y="106"/>
                    <a:pt x="344" y="92"/>
                    <a:pt x="344" y="92"/>
                  </a:cubicBezTo>
                  <a:lnTo>
                    <a:pt x="287" y="92"/>
                  </a:lnTo>
                  <a:lnTo>
                    <a:pt x="330" y="49"/>
                  </a:lnTo>
                  <a:lnTo>
                    <a:pt x="359" y="49"/>
                  </a:lnTo>
                  <a:cubicBezTo>
                    <a:pt x="348" y="17"/>
                    <a:pt x="32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078048" y="3859088"/>
              <a:ext cx="41453" cy="29069"/>
            </a:xfrm>
            <a:custGeom>
              <a:rect b="b" l="l" r="r" t="t"/>
              <a:pathLst>
                <a:path extrusionOk="0" h="446" w="636">
                  <a:moveTo>
                    <a:pt x="392" y="1"/>
                  </a:moveTo>
                  <a:cubicBezTo>
                    <a:pt x="349" y="15"/>
                    <a:pt x="292" y="29"/>
                    <a:pt x="249" y="29"/>
                  </a:cubicBezTo>
                  <a:cubicBezTo>
                    <a:pt x="234" y="58"/>
                    <a:pt x="220" y="72"/>
                    <a:pt x="191" y="87"/>
                  </a:cubicBezTo>
                  <a:cubicBezTo>
                    <a:pt x="181" y="84"/>
                    <a:pt x="172" y="83"/>
                    <a:pt x="162" y="83"/>
                  </a:cubicBezTo>
                  <a:cubicBezTo>
                    <a:pt x="73" y="83"/>
                    <a:pt x="0" y="195"/>
                    <a:pt x="91" y="273"/>
                  </a:cubicBezTo>
                  <a:cubicBezTo>
                    <a:pt x="163" y="330"/>
                    <a:pt x="234" y="388"/>
                    <a:pt x="320" y="445"/>
                  </a:cubicBezTo>
                  <a:cubicBezTo>
                    <a:pt x="378" y="416"/>
                    <a:pt x="449" y="388"/>
                    <a:pt x="521" y="359"/>
                  </a:cubicBezTo>
                  <a:cubicBezTo>
                    <a:pt x="535" y="359"/>
                    <a:pt x="550" y="345"/>
                    <a:pt x="564" y="330"/>
                  </a:cubicBezTo>
                  <a:cubicBezTo>
                    <a:pt x="535" y="330"/>
                    <a:pt x="507" y="316"/>
                    <a:pt x="478" y="302"/>
                  </a:cubicBezTo>
                  <a:lnTo>
                    <a:pt x="435" y="273"/>
                  </a:lnTo>
                  <a:lnTo>
                    <a:pt x="621" y="273"/>
                  </a:lnTo>
                  <a:cubicBezTo>
                    <a:pt x="636" y="244"/>
                    <a:pt x="636" y="201"/>
                    <a:pt x="636" y="173"/>
                  </a:cubicBezTo>
                  <a:cubicBezTo>
                    <a:pt x="578" y="158"/>
                    <a:pt x="521" y="158"/>
                    <a:pt x="478" y="158"/>
                  </a:cubicBezTo>
                  <a:cubicBezTo>
                    <a:pt x="521" y="158"/>
                    <a:pt x="578" y="144"/>
                    <a:pt x="636" y="144"/>
                  </a:cubicBezTo>
                  <a:cubicBezTo>
                    <a:pt x="621" y="101"/>
                    <a:pt x="593" y="58"/>
                    <a:pt x="550" y="29"/>
                  </a:cubicBezTo>
                  <a:cubicBezTo>
                    <a:pt x="492" y="44"/>
                    <a:pt x="435" y="58"/>
                    <a:pt x="378" y="72"/>
                  </a:cubicBezTo>
                  <a:cubicBezTo>
                    <a:pt x="421" y="58"/>
                    <a:pt x="464" y="29"/>
                    <a:pt x="507" y="15"/>
                  </a:cubicBezTo>
                  <a:cubicBezTo>
                    <a:pt x="464" y="1"/>
                    <a:pt x="421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684627" y="5038018"/>
              <a:ext cx="130876" cy="108455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671591" y="4864059"/>
              <a:ext cx="860408" cy="282414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694012" y="5034303"/>
              <a:ext cx="197162" cy="11217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433367" y="4056445"/>
              <a:ext cx="579232" cy="8947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3994806" y="4026007"/>
              <a:ext cx="698833" cy="783173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418880" y="4129705"/>
              <a:ext cx="330711" cy="689773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034919" y="4426914"/>
              <a:ext cx="476513" cy="662529"/>
            </a:xfrm>
            <a:custGeom>
              <a:rect b="b" l="l" r="r" t="t"/>
              <a:pathLst>
                <a:path extrusionOk="0" h="10165" w="7311">
                  <a:moveTo>
                    <a:pt x="2403" y="213"/>
                  </a:moveTo>
                  <a:cubicBezTo>
                    <a:pt x="3092" y="213"/>
                    <a:pt x="3835" y="855"/>
                    <a:pt x="4444" y="1565"/>
                  </a:cubicBezTo>
                  <a:cubicBezTo>
                    <a:pt x="4859" y="2841"/>
                    <a:pt x="5189" y="4131"/>
                    <a:pt x="5490" y="5435"/>
                  </a:cubicBezTo>
                  <a:cubicBezTo>
                    <a:pt x="5734" y="6524"/>
                    <a:pt x="5906" y="7642"/>
                    <a:pt x="6178" y="8731"/>
                  </a:cubicBezTo>
                  <a:cubicBezTo>
                    <a:pt x="5676" y="7528"/>
                    <a:pt x="5103" y="6352"/>
                    <a:pt x="4530" y="5177"/>
                  </a:cubicBezTo>
                  <a:cubicBezTo>
                    <a:pt x="3741" y="3543"/>
                    <a:pt x="2795" y="1938"/>
                    <a:pt x="2136" y="247"/>
                  </a:cubicBezTo>
                  <a:cubicBezTo>
                    <a:pt x="2224" y="223"/>
                    <a:pt x="2313" y="213"/>
                    <a:pt x="2403" y="213"/>
                  </a:cubicBezTo>
                  <a:close/>
                  <a:moveTo>
                    <a:pt x="4501" y="1637"/>
                  </a:moveTo>
                  <a:lnTo>
                    <a:pt x="4501" y="1637"/>
                  </a:lnTo>
                  <a:cubicBezTo>
                    <a:pt x="4902" y="2110"/>
                    <a:pt x="5246" y="2640"/>
                    <a:pt x="5547" y="3185"/>
                  </a:cubicBezTo>
                  <a:cubicBezTo>
                    <a:pt x="6551" y="5134"/>
                    <a:pt x="6880" y="7356"/>
                    <a:pt x="6522" y="9520"/>
                  </a:cubicBezTo>
                  <a:cubicBezTo>
                    <a:pt x="5762" y="6897"/>
                    <a:pt x="5447" y="4188"/>
                    <a:pt x="4501" y="1637"/>
                  </a:cubicBezTo>
                  <a:close/>
                  <a:moveTo>
                    <a:pt x="2050" y="275"/>
                  </a:moveTo>
                  <a:cubicBezTo>
                    <a:pt x="2652" y="1795"/>
                    <a:pt x="3483" y="3256"/>
                    <a:pt x="4200" y="4733"/>
                  </a:cubicBezTo>
                  <a:cubicBezTo>
                    <a:pt x="4945" y="6238"/>
                    <a:pt x="5705" y="7728"/>
                    <a:pt x="6321" y="9290"/>
                  </a:cubicBezTo>
                  <a:cubicBezTo>
                    <a:pt x="6350" y="9391"/>
                    <a:pt x="6379" y="9491"/>
                    <a:pt x="6407" y="9591"/>
                  </a:cubicBezTo>
                  <a:cubicBezTo>
                    <a:pt x="5662" y="8201"/>
                    <a:pt x="4816" y="6868"/>
                    <a:pt x="3956" y="5550"/>
                  </a:cubicBezTo>
                  <a:cubicBezTo>
                    <a:pt x="2982" y="4073"/>
                    <a:pt x="2093" y="2583"/>
                    <a:pt x="1247" y="1035"/>
                  </a:cubicBezTo>
                  <a:cubicBezTo>
                    <a:pt x="1290" y="949"/>
                    <a:pt x="1348" y="863"/>
                    <a:pt x="1405" y="777"/>
                  </a:cubicBezTo>
                  <a:cubicBezTo>
                    <a:pt x="1563" y="548"/>
                    <a:pt x="1792" y="376"/>
                    <a:pt x="2050" y="275"/>
                  </a:cubicBezTo>
                  <a:close/>
                  <a:moveTo>
                    <a:pt x="946" y="2984"/>
                  </a:moveTo>
                  <a:lnTo>
                    <a:pt x="946" y="2984"/>
                  </a:lnTo>
                  <a:cubicBezTo>
                    <a:pt x="1563" y="4174"/>
                    <a:pt x="2294" y="5292"/>
                    <a:pt x="3154" y="6309"/>
                  </a:cubicBezTo>
                  <a:cubicBezTo>
                    <a:pt x="4200" y="7499"/>
                    <a:pt x="5246" y="8731"/>
                    <a:pt x="6364" y="9849"/>
                  </a:cubicBezTo>
                  <a:cubicBezTo>
                    <a:pt x="4702" y="8774"/>
                    <a:pt x="3111" y="7700"/>
                    <a:pt x="2050" y="5980"/>
                  </a:cubicBezTo>
                  <a:cubicBezTo>
                    <a:pt x="1491" y="5062"/>
                    <a:pt x="1118" y="4045"/>
                    <a:pt x="946" y="2984"/>
                  </a:cubicBezTo>
                  <a:close/>
                  <a:moveTo>
                    <a:pt x="1204" y="1092"/>
                  </a:moveTo>
                  <a:cubicBezTo>
                    <a:pt x="2795" y="4102"/>
                    <a:pt x="4802" y="6840"/>
                    <a:pt x="6465" y="9792"/>
                  </a:cubicBezTo>
                  <a:lnTo>
                    <a:pt x="6450" y="9878"/>
                  </a:lnTo>
                  <a:cubicBezTo>
                    <a:pt x="5605" y="8731"/>
                    <a:pt x="4544" y="7728"/>
                    <a:pt x="3598" y="6668"/>
                  </a:cubicBezTo>
                  <a:cubicBezTo>
                    <a:pt x="2566" y="5507"/>
                    <a:pt x="1677" y="4245"/>
                    <a:pt x="946" y="2884"/>
                  </a:cubicBezTo>
                  <a:cubicBezTo>
                    <a:pt x="860" y="2268"/>
                    <a:pt x="946" y="1651"/>
                    <a:pt x="1204" y="1092"/>
                  </a:cubicBezTo>
                  <a:close/>
                  <a:moveTo>
                    <a:pt x="2443" y="1"/>
                  </a:moveTo>
                  <a:cubicBezTo>
                    <a:pt x="2176" y="1"/>
                    <a:pt x="1904" y="67"/>
                    <a:pt x="1634" y="218"/>
                  </a:cubicBezTo>
                  <a:cubicBezTo>
                    <a:pt x="1" y="1135"/>
                    <a:pt x="760" y="3830"/>
                    <a:pt x="1333" y="5120"/>
                  </a:cubicBezTo>
                  <a:cubicBezTo>
                    <a:pt x="2337" y="7356"/>
                    <a:pt x="4272" y="8932"/>
                    <a:pt x="6422" y="10007"/>
                  </a:cubicBezTo>
                  <a:cubicBezTo>
                    <a:pt x="6407" y="10079"/>
                    <a:pt x="6450" y="10136"/>
                    <a:pt x="6522" y="10150"/>
                  </a:cubicBezTo>
                  <a:cubicBezTo>
                    <a:pt x="6522" y="10021"/>
                    <a:pt x="6522" y="9892"/>
                    <a:pt x="6522" y="9763"/>
                  </a:cubicBezTo>
                  <a:lnTo>
                    <a:pt x="6551" y="9763"/>
                  </a:lnTo>
                  <a:cubicBezTo>
                    <a:pt x="6565" y="9892"/>
                    <a:pt x="6579" y="10021"/>
                    <a:pt x="6594" y="10165"/>
                  </a:cubicBezTo>
                  <a:cubicBezTo>
                    <a:pt x="6637" y="10150"/>
                    <a:pt x="6680" y="10107"/>
                    <a:pt x="6694" y="10064"/>
                  </a:cubicBezTo>
                  <a:cubicBezTo>
                    <a:pt x="7310" y="7614"/>
                    <a:pt x="6780" y="4761"/>
                    <a:pt x="5547" y="2597"/>
                  </a:cubicBezTo>
                  <a:cubicBezTo>
                    <a:pt x="4976" y="1586"/>
                    <a:pt x="3753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83240" y="4630659"/>
              <a:ext cx="804356" cy="45656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28537" y="4956155"/>
              <a:ext cx="580210" cy="190318"/>
            </a:xfrm>
            <a:custGeom>
              <a:rect b="b" l="l" r="r" t="t"/>
              <a:pathLst>
                <a:path extrusionOk="0" h="2920" w="8902">
                  <a:moveTo>
                    <a:pt x="5814" y="1"/>
                  </a:moveTo>
                  <a:cubicBezTo>
                    <a:pt x="4214" y="1"/>
                    <a:pt x="2626" y="704"/>
                    <a:pt x="1377" y="1672"/>
                  </a:cubicBezTo>
                  <a:cubicBezTo>
                    <a:pt x="889" y="2045"/>
                    <a:pt x="431" y="2475"/>
                    <a:pt x="1" y="2919"/>
                  </a:cubicBezTo>
                  <a:lnTo>
                    <a:pt x="373" y="2919"/>
                  </a:lnTo>
                  <a:cubicBezTo>
                    <a:pt x="488" y="2804"/>
                    <a:pt x="588" y="2690"/>
                    <a:pt x="703" y="2589"/>
                  </a:cubicBezTo>
                  <a:cubicBezTo>
                    <a:pt x="1606" y="1658"/>
                    <a:pt x="2724" y="970"/>
                    <a:pt x="3957" y="583"/>
                  </a:cubicBezTo>
                  <a:lnTo>
                    <a:pt x="3957" y="583"/>
                  </a:lnTo>
                  <a:cubicBezTo>
                    <a:pt x="3570" y="927"/>
                    <a:pt x="3154" y="1242"/>
                    <a:pt x="2724" y="1529"/>
                  </a:cubicBezTo>
                  <a:cubicBezTo>
                    <a:pt x="2151" y="1959"/>
                    <a:pt x="1606" y="2417"/>
                    <a:pt x="1076" y="2919"/>
                  </a:cubicBezTo>
                  <a:lnTo>
                    <a:pt x="1334" y="2919"/>
                  </a:lnTo>
                  <a:cubicBezTo>
                    <a:pt x="2265" y="2102"/>
                    <a:pt x="3398" y="1443"/>
                    <a:pt x="4215" y="511"/>
                  </a:cubicBezTo>
                  <a:cubicBezTo>
                    <a:pt x="4735" y="375"/>
                    <a:pt x="5264" y="311"/>
                    <a:pt x="5802" y="311"/>
                  </a:cubicBezTo>
                  <a:cubicBezTo>
                    <a:pt x="5946" y="311"/>
                    <a:pt x="6090" y="316"/>
                    <a:pt x="6236" y="325"/>
                  </a:cubicBezTo>
                  <a:cubicBezTo>
                    <a:pt x="6379" y="339"/>
                    <a:pt x="6536" y="353"/>
                    <a:pt x="6708" y="382"/>
                  </a:cubicBezTo>
                  <a:cubicBezTo>
                    <a:pt x="6121" y="869"/>
                    <a:pt x="5419" y="1199"/>
                    <a:pt x="4759" y="1586"/>
                  </a:cubicBezTo>
                  <a:cubicBezTo>
                    <a:pt x="4086" y="1987"/>
                    <a:pt x="3441" y="2460"/>
                    <a:pt x="2781" y="2919"/>
                  </a:cubicBezTo>
                  <a:lnTo>
                    <a:pt x="3111" y="2919"/>
                  </a:lnTo>
                  <a:cubicBezTo>
                    <a:pt x="3742" y="2475"/>
                    <a:pt x="4372" y="2016"/>
                    <a:pt x="5032" y="1615"/>
                  </a:cubicBezTo>
                  <a:cubicBezTo>
                    <a:pt x="5677" y="1228"/>
                    <a:pt x="6336" y="927"/>
                    <a:pt x="6880" y="396"/>
                  </a:cubicBezTo>
                  <a:cubicBezTo>
                    <a:pt x="7511" y="511"/>
                    <a:pt x="8156" y="755"/>
                    <a:pt x="8385" y="1314"/>
                  </a:cubicBezTo>
                  <a:cubicBezTo>
                    <a:pt x="7382" y="1873"/>
                    <a:pt x="6365" y="2417"/>
                    <a:pt x="5333" y="2919"/>
                  </a:cubicBezTo>
                  <a:lnTo>
                    <a:pt x="5634" y="2919"/>
                  </a:lnTo>
                  <a:cubicBezTo>
                    <a:pt x="6579" y="2446"/>
                    <a:pt x="7511" y="1930"/>
                    <a:pt x="8414" y="1385"/>
                  </a:cubicBezTo>
                  <a:cubicBezTo>
                    <a:pt x="8457" y="1529"/>
                    <a:pt x="8471" y="1672"/>
                    <a:pt x="8471" y="1830"/>
                  </a:cubicBezTo>
                  <a:cubicBezTo>
                    <a:pt x="8457" y="2202"/>
                    <a:pt x="8371" y="2575"/>
                    <a:pt x="8199" y="2919"/>
                  </a:cubicBezTo>
                  <a:lnTo>
                    <a:pt x="8414" y="2919"/>
                  </a:lnTo>
                  <a:cubicBezTo>
                    <a:pt x="8901" y="1887"/>
                    <a:pt x="8901" y="826"/>
                    <a:pt x="7611" y="325"/>
                  </a:cubicBezTo>
                  <a:cubicBezTo>
                    <a:pt x="7023" y="101"/>
                    <a:pt x="6417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73498" y="4443143"/>
              <a:ext cx="648386" cy="58223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3690232" y="5036128"/>
              <a:ext cx="3845" cy="1955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3298841" y="4792299"/>
              <a:ext cx="716561" cy="354175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699617" y="5030523"/>
              <a:ext cx="8473" cy="3845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024723" y="4783891"/>
              <a:ext cx="4693" cy="664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033131" y="4776787"/>
              <a:ext cx="11276" cy="12775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548713" y="4804487"/>
              <a:ext cx="105653" cy="341986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308125" y="5010904"/>
              <a:ext cx="78539" cy="135569"/>
            </a:xfrm>
            <a:custGeom>
              <a:rect b="b" l="l" r="r" t="t"/>
              <a:pathLst>
                <a:path extrusionOk="0" h="2080" w="1205">
                  <a:moveTo>
                    <a:pt x="1133" y="1"/>
                  </a:moveTo>
                  <a:cubicBezTo>
                    <a:pt x="1104" y="1"/>
                    <a:pt x="1090" y="15"/>
                    <a:pt x="1076" y="29"/>
                  </a:cubicBezTo>
                  <a:cubicBezTo>
                    <a:pt x="631" y="674"/>
                    <a:pt x="273" y="1362"/>
                    <a:pt x="1" y="2079"/>
                  </a:cubicBezTo>
                  <a:lnTo>
                    <a:pt x="302" y="2079"/>
                  </a:lnTo>
                  <a:cubicBezTo>
                    <a:pt x="574" y="1434"/>
                    <a:pt x="875" y="818"/>
                    <a:pt x="1205" y="216"/>
                  </a:cubicBezTo>
                  <a:cubicBezTo>
                    <a:pt x="1176" y="201"/>
                    <a:pt x="1147" y="173"/>
                    <a:pt x="1133" y="130"/>
                  </a:cubicBezTo>
                  <a:lnTo>
                    <a:pt x="1119" y="101"/>
                  </a:lnTo>
                  <a:lnTo>
                    <a:pt x="1133" y="87"/>
                  </a:lnTo>
                  <a:cubicBezTo>
                    <a:pt x="1133" y="58"/>
                    <a:pt x="1133" y="29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2566441" y="5045514"/>
              <a:ext cx="132767" cy="100960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34682" y="4807290"/>
              <a:ext cx="978" cy="3780"/>
            </a:xfrm>
            <a:custGeom>
              <a:rect b="b" l="l" r="r" t="t"/>
              <a:pathLst>
                <a:path extrusionOk="0" h="58" w="15">
                  <a:moveTo>
                    <a:pt x="0" y="0"/>
                  </a:moveTo>
                  <a:cubicBezTo>
                    <a:pt x="0" y="15"/>
                    <a:pt x="0" y="29"/>
                    <a:pt x="0" y="43"/>
                  </a:cubicBezTo>
                  <a:lnTo>
                    <a:pt x="0" y="58"/>
                  </a:lnTo>
                  <a:lnTo>
                    <a:pt x="14" y="15"/>
                  </a:lnTo>
                  <a:cubicBezTo>
                    <a:pt x="14" y="15"/>
                    <a:pt x="14" y="1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636507" y="4796079"/>
              <a:ext cx="2868" cy="6583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670027" y="5024005"/>
              <a:ext cx="44581" cy="17793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512754" y="4916593"/>
              <a:ext cx="23073" cy="36174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011622" y="4777373"/>
              <a:ext cx="35587" cy="26201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632792" y="4793798"/>
              <a:ext cx="22877" cy="3226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59941" y="5063242"/>
              <a:ext cx="4758" cy="26201"/>
            </a:xfrm>
            <a:custGeom>
              <a:rect b="b" l="l" r="r" t="t"/>
              <a:pathLst>
                <a:path extrusionOk="0" h="402" w="73">
                  <a:moveTo>
                    <a:pt x="1" y="0"/>
                  </a:moveTo>
                  <a:cubicBezTo>
                    <a:pt x="1" y="129"/>
                    <a:pt x="1" y="258"/>
                    <a:pt x="1" y="387"/>
                  </a:cubicBezTo>
                  <a:cubicBezTo>
                    <a:pt x="15" y="402"/>
                    <a:pt x="44" y="402"/>
                    <a:pt x="73" y="402"/>
                  </a:cubicBezTo>
                  <a:cubicBezTo>
                    <a:pt x="58" y="258"/>
                    <a:pt x="44" y="129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2691647" y="5038931"/>
              <a:ext cx="13166" cy="9451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80993" y="5010839"/>
              <a:ext cx="10168" cy="14144"/>
            </a:xfrm>
            <a:custGeom>
              <a:rect b="b" l="l" r="r" t="t"/>
              <a:pathLst>
                <a:path extrusionOk="0" h="217" w="156">
                  <a:moveTo>
                    <a:pt x="34" y="0"/>
                  </a:moveTo>
                  <a:cubicBezTo>
                    <a:pt x="28" y="0"/>
                    <a:pt x="21" y="1"/>
                    <a:pt x="15" y="2"/>
                  </a:cubicBezTo>
                  <a:cubicBezTo>
                    <a:pt x="15" y="30"/>
                    <a:pt x="15" y="59"/>
                    <a:pt x="15" y="88"/>
                  </a:cubicBezTo>
                  <a:lnTo>
                    <a:pt x="1" y="102"/>
                  </a:lnTo>
                  <a:lnTo>
                    <a:pt x="15" y="131"/>
                  </a:lnTo>
                  <a:cubicBezTo>
                    <a:pt x="29" y="174"/>
                    <a:pt x="44" y="202"/>
                    <a:pt x="87" y="217"/>
                  </a:cubicBezTo>
                  <a:cubicBezTo>
                    <a:pt x="101" y="202"/>
                    <a:pt x="115" y="174"/>
                    <a:pt x="115" y="145"/>
                  </a:cubicBezTo>
                  <a:cubicBezTo>
                    <a:pt x="155" y="79"/>
                    <a:pt x="109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7833413" y="106454"/>
            <a:ext cx="113949" cy="198728"/>
          </a:xfrm>
          <a:custGeom>
            <a:rect b="b" l="l" r="r" t="t"/>
            <a:pathLst>
              <a:path extrusionOk="0" h="9177" w="5262">
                <a:moveTo>
                  <a:pt x="1733" y="207"/>
                </a:moveTo>
                <a:cubicBezTo>
                  <a:pt x="1743" y="207"/>
                  <a:pt x="1753" y="207"/>
                  <a:pt x="1764" y="208"/>
                </a:cubicBezTo>
                <a:cubicBezTo>
                  <a:pt x="1950" y="810"/>
                  <a:pt x="2094" y="1426"/>
                  <a:pt x="2194" y="2056"/>
                </a:cubicBezTo>
                <a:cubicBezTo>
                  <a:pt x="2337" y="2816"/>
                  <a:pt x="2581" y="3576"/>
                  <a:pt x="2753" y="4335"/>
                </a:cubicBezTo>
                <a:cubicBezTo>
                  <a:pt x="3054" y="5683"/>
                  <a:pt x="3297" y="7030"/>
                  <a:pt x="3641" y="8348"/>
                </a:cubicBezTo>
                <a:cubicBezTo>
                  <a:pt x="3197" y="7273"/>
                  <a:pt x="2796" y="6170"/>
                  <a:pt x="2352" y="5095"/>
                </a:cubicBezTo>
                <a:cubicBezTo>
                  <a:pt x="1793" y="3719"/>
                  <a:pt x="1004" y="2429"/>
                  <a:pt x="617" y="981"/>
                </a:cubicBezTo>
                <a:cubicBezTo>
                  <a:pt x="870" y="546"/>
                  <a:pt x="1233" y="207"/>
                  <a:pt x="1733" y="207"/>
                </a:cubicBezTo>
                <a:close/>
                <a:moveTo>
                  <a:pt x="560" y="1096"/>
                </a:moveTo>
                <a:cubicBezTo>
                  <a:pt x="904" y="2357"/>
                  <a:pt x="1563" y="3504"/>
                  <a:pt x="2094" y="4708"/>
                </a:cubicBezTo>
                <a:cubicBezTo>
                  <a:pt x="2667" y="6027"/>
                  <a:pt x="3125" y="7402"/>
                  <a:pt x="3742" y="8707"/>
                </a:cubicBezTo>
                <a:cubicBezTo>
                  <a:pt x="3226" y="7904"/>
                  <a:pt x="2724" y="7087"/>
                  <a:pt x="2180" y="6299"/>
                </a:cubicBezTo>
                <a:cubicBezTo>
                  <a:pt x="1506" y="5310"/>
                  <a:pt x="961" y="4264"/>
                  <a:pt x="316" y="3246"/>
                </a:cubicBezTo>
                <a:lnTo>
                  <a:pt x="302" y="3246"/>
                </a:lnTo>
                <a:cubicBezTo>
                  <a:pt x="259" y="2845"/>
                  <a:pt x="259" y="2429"/>
                  <a:pt x="302" y="2028"/>
                </a:cubicBezTo>
                <a:cubicBezTo>
                  <a:pt x="331" y="1712"/>
                  <a:pt x="417" y="1383"/>
                  <a:pt x="560" y="1096"/>
                </a:cubicBezTo>
                <a:close/>
                <a:moveTo>
                  <a:pt x="3340" y="1311"/>
                </a:moveTo>
                <a:lnTo>
                  <a:pt x="3340" y="1311"/>
                </a:lnTo>
                <a:cubicBezTo>
                  <a:pt x="3742" y="1913"/>
                  <a:pt x="4057" y="2572"/>
                  <a:pt x="4286" y="3260"/>
                </a:cubicBezTo>
                <a:cubicBezTo>
                  <a:pt x="4931" y="5095"/>
                  <a:pt x="4616" y="6958"/>
                  <a:pt x="3942" y="8721"/>
                </a:cubicBezTo>
                <a:cubicBezTo>
                  <a:pt x="3899" y="8191"/>
                  <a:pt x="3928" y="7660"/>
                  <a:pt x="3885" y="7130"/>
                </a:cubicBezTo>
                <a:cubicBezTo>
                  <a:pt x="3828" y="6442"/>
                  <a:pt x="3756" y="5754"/>
                  <a:pt x="3684" y="5066"/>
                </a:cubicBezTo>
                <a:cubicBezTo>
                  <a:pt x="3541" y="3819"/>
                  <a:pt x="3484" y="2558"/>
                  <a:pt x="3340" y="1311"/>
                </a:cubicBezTo>
                <a:close/>
                <a:moveTo>
                  <a:pt x="1922" y="222"/>
                </a:moveTo>
                <a:lnTo>
                  <a:pt x="2008" y="236"/>
                </a:lnTo>
                <a:cubicBezTo>
                  <a:pt x="2480" y="351"/>
                  <a:pt x="2882" y="709"/>
                  <a:pt x="3226" y="1153"/>
                </a:cubicBezTo>
                <a:cubicBezTo>
                  <a:pt x="3441" y="2529"/>
                  <a:pt x="3441" y="3963"/>
                  <a:pt x="3584" y="5339"/>
                </a:cubicBezTo>
                <a:cubicBezTo>
                  <a:pt x="3656" y="6012"/>
                  <a:pt x="3727" y="6700"/>
                  <a:pt x="3770" y="7374"/>
                </a:cubicBezTo>
                <a:cubicBezTo>
                  <a:pt x="3813" y="7879"/>
                  <a:pt x="3786" y="8343"/>
                  <a:pt x="3852" y="8833"/>
                </a:cubicBezTo>
                <a:lnTo>
                  <a:pt x="3852" y="8833"/>
                </a:lnTo>
                <a:cubicBezTo>
                  <a:pt x="3496" y="7419"/>
                  <a:pt x="3239" y="5978"/>
                  <a:pt x="2939" y="4550"/>
                </a:cubicBezTo>
                <a:cubicBezTo>
                  <a:pt x="2767" y="3762"/>
                  <a:pt x="2552" y="3002"/>
                  <a:pt x="2380" y="2228"/>
                </a:cubicBezTo>
                <a:cubicBezTo>
                  <a:pt x="2223" y="1555"/>
                  <a:pt x="2151" y="881"/>
                  <a:pt x="1922" y="222"/>
                </a:cubicBezTo>
                <a:close/>
                <a:moveTo>
                  <a:pt x="316" y="3389"/>
                </a:moveTo>
                <a:lnTo>
                  <a:pt x="316" y="3389"/>
                </a:lnTo>
                <a:cubicBezTo>
                  <a:pt x="890" y="4393"/>
                  <a:pt x="1420" y="5396"/>
                  <a:pt x="2079" y="6356"/>
                </a:cubicBezTo>
                <a:cubicBezTo>
                  <a:pt x="2624" y="7159"/>
                  <a:pt x="3082" y="8191"/>
                  <a:pt x="3785" y="8879"/>
                </a:cubicBezTo>
                <a:cubicBezTo>
                  <a:pt x="3111" y="8291"/>
                  <a:pt x="2380" y="7746"/>
                  <a:pt x="1778" y="7087"/>
                </a:cubicBezTo>
                <a:cubicBezTo>
                  <a:pt x="1133" y="6371"/>
                  <a:pt x="775" y="5496"/>
                  <a:pt x="546" y="4579"/>
                </a:cubicBezTo>
                <a:cubicBezTo>
                  <a:pt x="445" y="4192"/>
                  <a:pt x="359" y="3791"/>
                  <a:pt x="316" y="3389"/>
                </a:cubicBezTo>
                <a:close/>
                <a:moveTo>
                  <a:pt x="1697" y="0"/>
                </a:moveTo>
                <a:cubicBezTo>
                  <a:pt x="1125" y="0"/>
                  <a:pt x="617" y="511"/>
                  <a:pt x="388" y="996"/>
                </a:cubicBezTo>
                <a:cubicBezTo>
                  <a:pt x="1" y="1870"/>
                  <a:pt x="44" y="2830"/>
                  <a:pt x="187" y="3748"/>
                </a:cubicBezTo>
                <a:cubicBezTo>
                  <a:pt x="331" y="4722"/>
                  <a:pt x="675" y="5668"/>
                  <a:pt x="1191" y="6514"/>
                </a:cubicBezTo>
                <a:cubicBezTo>
                  <a:pt x="1850" y="7574"/>
                  <a:pt x="2925" y="8248"/>
                  <a:pt x="3799" y="9108"/>
                </a:cubicBezTo>
                <a:cubicBezTo>
                  <a:pt x="3813" y="9137"/>
                  <a:pt x="3842" y="9165"/>
                  <a:pt x="3885" y="9165"/>
                </a:cubicBezTo>
                <a:cubicBezTo>
                  <a:pt x="3892" y="9173"/>
                  <a:pt x="3903" y="9176"/>
                  <a:pt x="3916" y="9176"/>
                </a:cubicBezTo>
                <a:cubicBezTo>
                  <a:pt x="3928" y="9176"/>
                  <a:pt x="3942" y="9173"/>
                  <a:pt x="3957" y="9165"/>
                </a:cubicBezTo>
                <a:cubicBezTo>
                  <a:pt x="3928" y="9051"/>
                  <a:pt x="3899" y="8936"/>
                  <a:pt x="3885" y="8807"/>
                </a:cubicBezTo>
                <a:lnTo>
                  <a:pt x="3914" y="8807"/>
                </a:lnTo>
                <a:cubicBezTo>
                  <a:pt x="3957" y="8864"/>
                  <a:pt x="3985" y="8907"/>
                  <a:pt x="4028" y="8965"/>
                </a:cubicBezTo>
                <a:cubicBezTo>
                  <a:pt x="4946" y="7101"/>
                  <a:pt x="5261" y="4966"/>
                  <a:pt x="4458" y="2988"/>
                </a:cubicBezTo>
                <a:cubicBezTo>
                  <a:pt x="4014" y="1884"/>
                  <a:pt x="3168" y="165"/>
                  <a:pt x="1807" y="7"/>
                </a:cubicBezTo>
                <a:cubicBezTo>
                  <a:pt x="1770" y="3"/>
                  <a:pt x="1733" y="0"/>
                  <a:pt x="16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8979801" y="738372"/>
            <a:ext cx="98703" cy="201456"/>
          </a:xfrm>
          <a:custGeom>
            <a:rect b="b" l="l" r="r" t="t"/>
            <a:pathLst>
              <a:path extrusionOk="0" h="9303" w="4558">
                <a:moveTo>
                  <a:pt x="2888" y="191"/>
                </a:moveTo>
                <a:cubicBezTo>
                  <a:pt x="2935" y="191"/>
                  <a:pt x="2982" y="194"/>
                  <a:pt x="3025" y="201"/>
                </a:cubicBezTo>
                <a:lnTo>
                  <a:pt x="3010" y="216"/>
                </a:lnTo>
                <a:cubicBezTo>
                  <a:pt x="2767" y="1735"/>
                  <a:pt x="2480" y="3254"/>
                  <a:pt x="2165" y="4773"/>
                </a:cubicBezTo>
                <a:cubicBezTo>
                  <a:pt x="1993" y="5576"/>
                  <a:pt x="1763" y="6407"/>
                  <a:pt x="1591" y="7239"/>
                </a:cubicBezTo>
                <a:cubicBezTo>
                  <a:pt x="1606" y="6608"/>
                  <a:pt x="1577" y="5992"/>
                  <a:pt x="1548" y="5404"/>
                </a:cubicBezTo>
                <a:cubicBezTo>
                  <a:pt x="1491" y="4057"/>
                  <a:pt x="1348" y="2709"/>
                  <a:pt x="1305" y="1348"/>
                </a:cubicBezTo>
                <a:lnTo>
                  <a:pt x="1290" y="1319"/>
                </a:lnTo>
                <a:cubicBezTo>
                  <a:pt x="1649" y="746"/>
                  <a:pt x="2107" y="287"/>
                  <a:pt x="2752" y="201"/>
                </a:cubicBezTo>
                <a:cubicBezTo>
                  <a:pt x="2795" y="194"/>
                  <a:pt x="2842" y="191"/>
                  <a:pt x="2888" y="191"/>
                </a:cubicBezTo>
                <a:close/>
                <a:moveTo>
                  <a:pt x="3111" y="216"/>
                </a:moveTo>
                <a:cubicBezTo>
                  <a:pt x="4401" y="474"/>
                  <a:pt x="4415" y="3154"/>
                  <a:pt x="4300" y="4085"/>
                </a:cubicBezTo>
                <a:cubicBezTo>
                  <a:pt x="4042" y="6178"/>
                  <a:pt x="3096" y="7841"/>
                  <a:pt x="1362" y="8987"/>
                </a:cubicBezTo>
                <a:cubicBezTo>
                  <a:pt x="1391" y="8901"/>
                  <a:pt x="1419" y="8815"/>
                  <a:pt x="1448" y="8729"/>
                </a:cubicBezTo>
                <a:cubicBezTo>
                  <a:pt x="1935" y="7568"/>
                  <a:pt x="2394" y="6393"/>
                  <a:pt x="2810" y="5203"/>
                </a:cubicBezTo>
                <a:cubicBezTo>
                  <a:pt x="3182" y="4042"/>
                  <a:pt x="3483" y="2853"/>
                  <a:pt x="3713" y="1649"/>
                </a:cubicBezTo>
                <a:cubicBezTo>
                  <a:pt x="3721" y="1624"/>
                  <a:pt x="3705" y="1609"/>
                  <a:pt x="3687" y="1609"/>
                </a:cubicBezTo>
                <a:cubicBezTo>
                  <a:pt x="3675" y="1609"/>
                  <a:pt x="3661" y="1617"/>
                  <a:pt x="3655" y="1635"/>
                </a:cubicBezTo>
                <a:cubicBezTo>
                  <a:pt x="3311" y="2896"/>
                  <a:pt x="3039" y="4157"/>
                  <a:pt x="2595" y="5404"/>
                </a:cubicBezTo>
                <a:cubicBezTo>
                  <a:pt x="2294" y="6250"/>
                  <a:pt x="1978" y="7081"/>
                  <a:pt x="1663" y="7912"/>
                </a:cubicBezTo>
                <a:cubicBezTo>
                  <a:pt x="1907" y="6866"/>
                  <a:pt x="2093" y="5805"/>
                  <a:pt x="2294" y="4773"/>
                </a:cubicBezTo>
                <a:cubicBezTo>
                  <a:pt x="2609" y="3268"/>
                  <a:pt x="2910" y="1749"/>
                  <a:pt x="3111" y="230"/>
                </a:cubicBezTo>
                <a:lnTo>
                  <a:pt x="3111" y="216"/>
                </a:lnTo>
                <a:close/>
                <a:moveTo>
                  <a:pt x="1161" y="9145"/>
                </a:moveTo>
                <a:lnTo>
                  <a:pt x="1161" y="9145"/>
                </a:lnTo>
                <a:cubicBezTo>
                  <a:pt x="1133" y="9159"/>
                  <a:pt x="1133" y="9173"/>
                  <a:pt x="1133" y="9202"/>
                </a:cubicBezTo>
                <a:cubicBezTo>
                  <a:pt x="1140" y="9181"/>
                  <a:pt x="1151" y="9163"/>
                  <a:pt x="1161" y="9145"/>
                </a:cubicBezTo>
                <a:close/>
                <a:moveTo>
                  <a:pt x="3047" y="0"/>
                </a:moveTo>
                <a:cubicBezTo>
                  <a:pt x="3040" y="0"/>
                  <a:pt x="3032" y="0"/>
                  <a:pt x="3025" y="1"/>
                </a:cubicBezTo>
                <a:cubicBezTo>
                  <a:pt x="1405" y="44"/>
                  <a:pt x="717" y="2122"/>
                  <a:pt x="430" y="3412"/>
                </a:cubicBezTo>
                <a:cubicBezTo>
                  <a:pt x="0" y="5347"/>
                  <a:pt x="244" y="7368"/>
                  <a:pt x="1161" y="9145"/>
                </a:cubicBezTo>
                <a:cubicBezTo>
                  <a:pt x="1172" y="9127"/>
                  <a:pt x="1183" y="9109"/>
                  <a:pt x="1190" y="9087"/>
                </a:cubicBezTo>
                <a:cubicBezTo>
                  <a:pt x="502" y="7454"/>
                  <a:pt x="101" y="5791"/>
                  <a:pt x="416" y="4014"/>
                </a:cubicBezTo>
                <a:cubicBezTo>
                  <a:pt x="545" y="3311"/>
                  <a:pt x="774" y="2251"/>
                  <a:pt x="1233" y="1420"/>
                </a:cubicBezTo>
                <a:cubicBezTo>
                  <a:pt x="1247" y="2752"/>
                  <a:pt x="1376" y="4071"/>
                  <a:pt x="1419" y="5390"/>
                </a:cubicBezTo>
                <a:cubicBezTo>
                  <a:pt x="1462" y="6594"/>
                  <a:pt x="1333" y="7740"/>
                  <a:pt x="1262" y="8915"/>
                </a:cubicBezTo>
                <a:cubicBezTo>
                  <a:pt x="1290" y="8872"/>
                  <a:pt x="1319" y="8829"/>
                  <a:pt x="1333" y="8772"/>
                </a:cubicBezTo>
                <a:lnTo>
                  <a:pt x="1376" y="8787"/>
                </a:lnTo>
                <a:cubicBezTo>
                  <a:pt x="1333" y="8958"/>
                  <a:pt x="1276" y="9116"/>
                  <a:pt x="1219" y="9274"/>
                </a:cubicBezTo>
                <a:lnTo>
                  <a:pt x="1233" y="9274"/>
                </a:lnTo>
                <a:lnTo>
                  <a:pt x="1233" y="9288"/>
                </a:lnTo>
                <a:lnTo>
                  <a:pt x="1262" y="9302"/>
                </a:lnTo>
                <a:lnTo>
                  <a:pt x="1290" y="9245"/>
                </a:lnTo>
                <a:cubicBezTo>
                  <a:pt x="2236" y="8643"/>
                  <a:pt x="3039" y="7955"/>
                  <a:pt x="3598" y="6966"/>
                </a:cubicBezTo>
                <a:cubicBezTo>
                  <a:pt x="4171" y="5949"/>
                  <a:pt x="4472" y="4816"/>
                  <a:pt x="4515" y="3655"/>
                </a:cubicBezTo>
                <a:cubicBezTo>
                  <a:pt x="4558" y="2714"/>
                  <a:pt x="4487" y="0"/>
                  <a:pt x="30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6"/>
          <p:cNvSpPr/>
          <p:nvPr/>
        </p:nvSpPr>
        <p:spPr>
          <a:xfrm flipH="1" rot="10800000">
            <a:off x="611767" y="465518"/>
            <a:ext cx="213805" cy="95962"/>
          </a:xfrm>
          <a:custGeom>
            <a:rect b="b" l="l" r="r" t="t"/>
            <a:pathLst>
              <a:path extrusionOk="0" h="5153" w="11481">
                <a:moveTo>
                  <a:pt x="4458" y="333"/>
                </a:moveTo>
                <a:lnTo>
                  <a:pt x="4458" y="333"/>
                </a:lnTo>
                <a:cubicBezTo>
                  <a:pt x="3799" y="634"/>
                  <a:pt x="3168" y="1064"/>
                  <a:pt x="2523" y="1394"/>
                </a:cubicBezTo>
                <a:cubicBezTo>
                  <a:pt x="1749" y="1780"/>
                  <a:pt x="1004" y="2225"/>
                  <a:pt x="287" y="2712"/>
                </a:cubicBezTo>
                <a:cubicBezTo>
                  <a:pt x="1190" y="1866"/>
                  <a:pt x="2165" y="1050"/>
                  <a:pt x="3326" y="634"/>
                </a:cubicBezTo>
                <a:cubicBezTo>
                  <a:pt x="3698" y="505"/>
                  <a:pt x="4071" y="405"/>
                  <a:pt x="4458" y="333"/>
                </a:cubicBezTo>
                <a:close/>
                <a:moveTo>
                  <a:pt x="9707" y="2338"/>
                </a:moveTo>
                <a:cubicBezTo>
                  <a:pt x="9849" y="2338"/>
                  <a:pt x="9992" y="2338"/>
                  <a:pt x="10134" y="2339"/>
                </a:cubicBezTo>
                <a:cubicBezTo>
                  <a:pt x="10205" y="2870"/>
                  <a:pt x="9818" y="3328"/>
                  <a:pt x="9360" y="3687"/>
                </a:cubicBezTo>
                <a:cubicBezTo>
                  <a:pt x="8715" y="3515"/>
                  <a:pt x="8084" y="3572"/>
                  <a:pt x="7425" y="3543"/>
                </a:cubicBezTo>
                <a:cubicBezTo>
                  <a:pt x="6551" y="3500"/>
                  <a:pt x="5676" y="3386"/>
                  <a:pt x="4816" y="3300"/>
                </a:cubicBezTo>
                <a:cubicBezTo>
                  <a:pt x="3813" y="3185"/>
                  <a:pt x="2795" y="3085"/>
                  <a:pt x="1778" y="3027"/>
                </a:cubicBezTo>
                <a:cubicBezTo>
                  <a:pt x="2853" y="2913"/>
                  <a:pt x="3942" y="2669"/>
                  <a:pt x="5003" y="2554"/>
                </a:cubicBezTo>
                <a:cubicBezTo>
                  <a:pt x="6566" y="2410"/>
                  <a:pt x="8142" y="2338"/>
                  <a:pt x="9707" y="2338"/>
                </a:cubicBezTo>
                <a:close/>
                <a:moveTo>
                  <a:pt x="330" y="3171"/>
                </a:moveTo>
                <a:lnTo>
                  <a:pt x="330" y="3171"/>
                </a:lnTo>
                <a:cubicBezTo>
                  <a:pt x="1477" y="3586"/>
                  <a:pt x="2623" y="3930"/>
                  <a:pt x="3799" y="4217"/>
                </a:cubicBezTo>
                <a:cubicBezTo>
                  <a:pt x="4415" y="4389"/>
                  <a:pt x="5046" y="4504"/>
                  <a:pt x="5676" y="4590"/>
                </a:cubicBezTo>
                <a:cubicBezTo>
                  <a:pt x="6135" y="4633"/>
                  <a:pt x="6579" y="4704"/>
                  <a:pt x="7038" y="4805"/>
                </a:cubicBezTo>
                <a:cubicBezTo>
                  <a:pt x="6592" y="4890"/>
                  <a:pt x="6139" y="4933"/>
                  <a:pt x="5686" y="4933"/>
                </a:cubicBezTo>
                <a:cubicBezTo>
                  <a:pt x="5003" y="4933"/>
                  <a:pt x="4319" y="4837"/>
                  <a:pt x="3655" y="4647"/>
                </a:cubicBezTo>
                <a:cubicBezTo>
                  <a:pt x="2537" y="4332"/>
                  <a:pt x="1305" y="3887"/>
                  <a:pt x="330" y="3171"/>
                </a:cubicBezTo>
                <a:close/>
                <a:moveTo>
                  <a:pt x="5756" y="1"/>
                </a:moveTo>
                <a:cubicBezTo>
                  <a:pt x="4908" y="1"/>
                  <a:pt x="4050" y="131"/>
                  <a:pt x="3283" y="448"/>
                </a:cubicBezTo>
                <a:cubicBezTo>
                  <a:pt x="2007" y="978"/>
                  <a:pt x="946" y="1838"/>
                  <a:pt x="1" y="2812"/>
                </a:cubicBezTo>
                <a:cubicBezTo>
                  <a:pt x="44" y="2812"/>
                  <a:pt x="101" y="2798"/>
                  <a:pt x="144" y="2784"/>
                </a:cubicBezTo>
                <a:cubicBezTo>
                  <a:pt x="173" y="2784"/>
                  <a:pt x="216" y="2784"/>
                  <a:pt x="259" y="2798"/>
                </a:cubicBezTo>
                <a:cubicBezTo>
                  <a:pt x="961" y="2397"/>
                  <a:pt x="1649" y="1981"/>
                  <a:pt x="2365" y="1609"/>
                </a:cubicBezTo>
                <a:cubicBezTo>
                  <a:pt x="3154" y="1193"/>
                  <a:pt x="3928" y="634"/>
                  <a:pt x="4745" y="290"/>
                </a:cubicBezTo>
                <a:cubicBezTo>
                  <a:pt x="5081" y="242"/>
                  <a:pt x="5418" y="219"/>
                  <a:pt x="5754" y="219"/>
                </a:cubicBezTo>
                <a:cubicBezTo>
                  <a:pt x="6737" y="219"/>
                  <a:pt x="7710" y="418"/>
                  <a:pt x="8629" y="792"/>
                </a:cubicBezTo>
                <a:cubicBezTo>
                  <a:pt x="7210" y="878"/>
                  <a:pt x="5734" y="1365"/>
                  <a:pt x="4372" y="1694"/>
                </a:cubicBezTo>
                <a:cubicBezTo>
                  <a:pt x="3010" y="2038"/>
                  <a:pt x="1663" y="2483"/>
                  <a:pt x="302" y="2812"/>
                </a:cubicBezTo>
                <a:cubicBezTo>
                  <a:pt x="345" y="2841"/>
                  <a:pt x="373" y="2884"/>
                  <a:pt x="388" y="2927"/>
                </a:cubicBezTo>
                <a:cubicBezTo>
                  <a:pt x="832" y="2870"/>
                  <a:pt x="1262" y="2683"/>
                  <a:pt x="1692" y="2569"/>
                </a:cubicBezTo>
                <a:cubicBezTo>
                  <a:pt x="2509" y="2354"/>
                  <a:pt x="3340" y="2124"/>
                  <a:pt x="4171" y="1924"/>
                </a:cubicBezTo>
                <a:cubicBezTo>
                  <a:pt x="5705" y="1566"/>
                  <a:pt x="7224" y="1164"/>
                  <a:pt x="8772" y="906"/>
                </a:cubicBezTo>
                <a:lnTo>
                  <a:pt x="8815" y="878"/>
                </a:lnTo>
                <a:cubicBezTo>
                  <a:pt x="9288" y="1107"/>
                  <a:pt x="9704" y="1451"/>
                  <a:pt x="9990" y="1909"/>
                </a:cubicBezTo>
                <a:cubicBezTo>
                  <a:pt x="10062" y="2024"/>
                  <a:pt x="10105" y="2153"/>
                  <a:pt x="10134" y="2282"/>
                </a:cubicBezTo>
                <a:cubicBezTo>
                  <a:pt x="9656" y="2262"/>
                  <a:pt x="9179" y="2252"/>
                  <a:pt x="8703" y="2252"/>
                </a:cubicBezTo>
                <a:cubicBezTo>
                  <a:pt x="7466" y="2252"/>
                  <a:pt x="6234" y="2320"/>
                  <a:pt x="5003" y="2454"/>
                </a:cubicBezTo>
                <a:cubicBezTo>
                  <a:pt x="3619" y="2598"/>
                  <a:pt x="2200" y="2967"/>
                  <a:pt x="800" y="2967"/>
                </a:cubicBezTo>
                <a:cubicBezTo>
                  <a:pt x="662" y="2967"/>
                  <a:pt x="525" y="2963"/>
                  <a:pt x="388" y="2956"/>
                </a:cubicBezTo>
                <a:cubicBezTo>
                  <a:pt x="388" y="2984"/>
                  <a:pt x="388" y="3027"/>
                  <a:pt x="373" y="3056"/>
                </a:cubicBezTo>
                <a:cubicBezTo>
                  <a:pt x="502" y="3070"/>
                  <a:pt x="631" y="3070"/>
                  <a:pt x="774" y="3070"/>
                </a:cubicBezTo>
                <a:cubicBezTo>
                  <a:pt x="2107" y="3214"/>
                  <a:pt x="3455" y="3328"/>
                  <a:pt x="4802" y="3457"/>
                </a:cubicBezTo>
                <a:cubicBezTo>
                  <a:pt x="5605" y="3543"/>
                  <a:pt x="6422" y="3658"/>
                  <a:pt x="7224" y="3687"/>
                </a:cubicBezTo>
                <a:cubicBezTo>
                  <a:pt x="7315" y="3689"/>
                  <a:pt x="7405" y="3689"/>
                  <a:pt x="7496" y="3689"/>
                </a:cubicBezTo>
                <a:cubicBezTo>
                  <a:pt x="7671" y="3689"/>
                  <a:pt x="7846" y="3687"/>
                  <a:pt x="8021" y="3687"/>
                </a:cubicBezTo>
                <a:cubicBezTo>
                  <a:pt x="8433" y="3687"/>
                  <a:pt x="8844" y="3700"/>
                  <a:pt x="9245" y="3787"/>
                </a:cubicBezTo>
                <a:cubicBezTo>
                  <a:pt x="9130" y="3873"/>
                  <a:pt x="9016" y="3945"/>
                  <a:pt x="8901" y="4031"/>
                </a:cubicBezTo>
                <a:cubicBezTo>
                  <a:pt x="8399" y="4346"/>
                  <a:pt x="7840" y="4590"/>
                  <a:pt x="7267" y="4747"/>
                </a:cubicBezTo>
                <a:cubicBezTo>
                  <a:pt x="6178" y="4360"/>
                  <a:pt x="4945" y="4346"/>
                  <a:pt x="3842" y="4074"/>
                </a:cubicBezTo>
                <a:cubicBezTo>
                  <a:pt x="2652" y="3787"/>
                  <a:pt x="1491" y="3443"/>
                  <a:pt x="316" y="3113"/>
                </a:cubicBezTo>
                <a:cubicBezTo>
                  <a:pt x="302" y="3128"/>
                  <a:pt x="287" y="3142"/>
                  <a:pt x="273" y="3142"/>
                </a:cubicBezTo>
                <a:cubicBezTo>
                  <a:pt x="201" y="3171"/>
                  <a:pt x="144" y="3199"/>
                  <a:pt x="72" y="3228"/>
                </a:cubicBezTo>
                <a:cubicBezTo>
                  <a:pt x="1319" y="4217"/>
                  <a:pt x="3053" y="4833"/>
                  <a:pt x="4573" y="5063"/>
                </a:cubicBezTo>
                <a:cubicBezTo>
                  <a:pt x="4959" y="5121"/>
                  <a:pt x="5358" y="5153"/>
                  <a:pt x="5759" y="5153"/>
                </a:cubicBezTo>
                <a:cubicBezTo>
                  <a:pt x="7323" y="5153"/>
                  <a:pt x="8924" y="4672"/>
                  <a:pt x="9962" y="3429"/>
                </a:cubicBezTo>
                <a:cubicBezTo>
                  <a:pt x="11481" y="1637"/>
                  <a:pt x="8414" y="304"/>
                  <a:pt x="6995" y="89"/>
                </a:cubicBezTo>
                <a:cubicBezTo>
                  <a:pt x="6592" y="32"/>
                  <a:pt x="6175" y="1"/>
                  <a:pt x="57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-6950" y="5000100"/>
            <a:ext cx="9150900" cy="19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3627759" y="12"/>
            <a:ext cx="2171172" cy="387763"/>
          </a:xfrm>
          <a:custGeom>
            <a:rect b="b" l="l" r="r" t="t"/>
            <a:pathLst>
              <a:path extrusionOk="0" h="37071" w="207569">
                <a:moveTo>
                  <a:pt x="1" y="0"/>
                </a:moveTo>
                <a:cubicBezTo>
                  <a:pt x="28250" y="23164"/>
                  <a:pt x="64396" y="37071"/>
                  <a:pt x="103778" y="37071"/>
                </a:cubicBezTo>
                <a:cubicBezTo>
                  <a:pt x="143173" y="37071"/>
                  <a:pt x="179319" y="23164"/>
                  <a:pt x="2075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"/>
          <p:cNvSpPr txBox="1"/>
          <p:nvPr>
            <p:ph idx="1" type="subTitle"/>
          </p:nvPr>
        </p:nvSpPr>
        <p:spPr>
          <a:xfrm>
            <a:off x="929629" y="2522863"/>
            <a:ext cx="2940000" cy="13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5" name="Google Shape;355;p7"/>
          <p:cNvSpPr txBox="1"/>
          <p:nvPr>
            <p:ph type="title"/>
          </p:nvPr>
        </p:nvSpPr>
        <p:spPr>
          <a:xfrm>
            <a:off x="929629" y="1256238"/>
            <a:ext cx="31569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356" name="Google Shape;356;p7"/>
          <p:cNvGrpSpPr/>
          <p:nvPr/>
        </p:nvGrpSpPr>
        <p:grpSpPr>
          <a:xfrm>
            <a:off x="-1" y="-9955"/>
            <a:ext cx="987239" cy="953572"/>
            <a:chOff x="-1" y="-3846"/>
            <a:chExt cx="987239" cy="953572"/>
          </a:xfrm>
        </p:grpSpPr>
        <p:sp>
          <p:nvSpPr>
            <p:cNvPr id="357" name="Google Shape;357;p7"/>
            <p:cNvSpPr/>
            <p:nvPr/>
          </p:nvSpPr>
          <p:spPr>
            <a:xfrm flipH="1" rot="-5400000">
              <a:off x="873335" y="172676"/>
              <a:ext cx="456" cy="456"/>
            </a:xfrm>
            <a:custGeom>
              <a:rect b="b" l="l" r="r" t="t"/>
              <a:pathLst>
                <a:path extrusionOk="0" h="33" w="33">
                  <a:moveTo>
                    <a:pt x="1" y="1"/>
                  </a:moveTo>
                  <a:cubicBezTo>
                    <a:pt x="1" y="1"/>
                    <a:pt x="32" y="1"/>
                    <a:pt x="32" y="33"/>
                  </a:cubicBezTo>
                  <a:cubicBezTo>
                    <a:pt x="3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9" y="-3060"/>
              <a:ext cx="311044" cy="341969"/>
              <a:chOff x="9" y="15"/>
              <a:chExt cx="311044" cy="341969"/>
            </a:xfrm>
          </p:grpSpPr>
          <p:sp>
            <p:nvSpPr>
              <p:cNvPr id="359" name="Google Shape;359;p7"/>
              <p:cNvSpPr/>
              <p:nvPr/>
            </p:nvSpPr>
            <p:spPr>
              <a:xfrm flipH="1">
                <a:off x="9" y="18124"/>
                <a:ext cx="86094" cy="60481"/>
              </a:xfrm>
              <a:custGeom>
                <a:rect b="b" l="l" r="r" t="t"/>
                <a:pathLst>
                  <a:path extrusionOk="0" h="3738" w="5321">
                    <a:moveTo>
                      <a:pt x="412" y="0"/>
                    </a:moveTo>
                    <a:cubicBezTo>
                      <a:pt x="380" y="32"/>
                      <a:pt x="349" y="64"/>
                      <a:pt x="285" y="95"/>
                    </a:cubicBezTo>
                    <a:cubicBezTo>
                      <a:pt x="330" y="207"/>
                      <a:pt x="248" y="319"/>
                      <a:pt x="152" y="319"/>
                    </a:cubicBezTo>
                    <a:cubicBezTo>
                      <a:pt x="112" y="319"/>
                      <a:pt x="69" y="300"/>
                      <a:pt x="32" y="254"/>
                    </a:cubicBezTo>
                    <a:cubicBezTo>
                      <a:pt x="32" y="254"/>
                      <a:pt x="32" y="285"/>
                      <a:pt x="32" y="285"/>
                    </a:cubicBezTo>
                    <a:cubicBezTo>
                      <a:pt x="32" y="317"/>
                      <a:pt x="32" y="317"/>
                      <a:pt x="0" y="317"/>
                    </a:cubicBezTo>
                    <a:cubicBezTo>
                      <a:pt x="1742" y="1489"/>
                      <a:pt x="3515" y="2629"/>
                      <a:pt x="5321" y="3737"/>
                    </a:cubicBezTo>
                    <a:lnTo>
                      <a:pt x="5321" y="3009"/>
                    </a:lnTo>
                    <a:cubicBezTo>
                      <a:pt x="3674" y="2059"/>
                      <a:pt x="2027" y="1045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 flipH="1">
                <a:off x="115494" y="15"/>
                <a:ext cx="9580" cy="7531"/>
              </a:xfrm>
              <a:custGeom>
                <a:rect b="b" l="l" r="r" t="t"/>
                <a:pathLst>
                  <a:path extrusionOk="0" h="349" w="444">
                    <a:moveTo>
                      <a:pt x="222" y="0"/>
                    </a:moveTo>
                    <a:cubicBezTo>
                      <a:pt x="159" y="32"/>
                      <a:pt x="64" y="63"/>
                      <a:pt x="0" y="63"/>
                    </a:cubicBezTo>
                    <a:cubicBezTo>
                      <a:pt x="159" y="158"/>
                      <a:pt x="285" y="253"/>
                      <a:pt x="444" y="348"/>
                    </a:cubicBezTo>
                    <a:cubicBezTo>
                      <a:pt x="444" y="317"/>
                      <a:pt x="444" y="253"/>
                      <a:pt x="444" y="222"/>
                    </a:cubicBezTo>
                    <a:cubicBezTo>
                      <a:pt x="412" y="158"/>
                      <a:pt x="380" y="63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 flipH="1">
                <a:off x="107984" y="15"/>
                <a:ext cx="1381" cy="1381"/>
              </a:xfrm>
              <a:custGeom>
                <a:rect b="b" l="l" r="r" t="t"/>
                <a:pathLst>
                  <a:path extrusionOk="0" h="64" w="64">
                    <a:moveTo>
                      <a:pt x="1" y="0"/>
                    </a:moveTo>
                    <a:cubicBezTo>
                      <a:pt x="1" y="0"/>
                      <a:pt x="1" y="32"/>
                      <a:pt x="1" y="32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32" y="32"/>
                      <a:pt x="64" y="32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 flipH="1">
                <a:off x="125053" y="15"/>
                <a:ext cx="2071" cy="1381"/>
              </a:xfrm>
              <a:custGeom>
                <a:rect b="b" l="l" r="r" t="t"/>
                <a:pathLst>
                  <a:path extrusionOk="0" h="64" w="96">
                    <a:moveTo>
                      <a:pt x="0" y="0"/>
                    </a:moveTo>
                    <a:cubicBezTo>
                      <a:pt x="32" y="32"/>
                      <a:pt x="64" y="32"/>
                      <a:pt x="95" y="63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 flipH="1">
                <a:off x="120285" y="15"/>
                <a:ext cx="6171" cy="971"/>
              </a:xfrm>
              <a:custGeom>
                <a:rect b="b" l="l" r="r" t="t"/>
                <a:pathLst>
                  <a:path extrusionOk="0" h="45" w="286">
                    <a:moveTo>
                      <a:pt x="1" y="0"/>
                    </a:moveTo>
                    <a:lnTo>
                      <a:pt x="64" y="32"/>
                    </a:lnTo>
                    <a:cubicBezTo>
                      <a:pt x="83" y="41"/>
                      <a:pt x="104" y="45"/>
                      <a:pt x="126" y="45"/>
                    </a:cubicBezTo>
                    <a:cubicBezTo>
                      <a:pt x="180" y="45"/>
                      <a:pt x="241" y="22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 flipH="1">
                <a:off x="54827" y="144167"/>
                <a:ext cx="15905" cy="10776"/>
              </a:xfrm>
              <a:custGeom>
                <a:rect b="b" l="l" r="r" t="t"/>
                <a:pathLst>
                  <a:path extrusionOk="0" h="666" w="983">
                    <a:moveTo>
                      <a:pt x="982" y="1"/>
                    </a:moveTo>
                    <a:lnTo>
                      <a:pt x="982" y="1"/>
                    </a:lnTo>
                    <a:cubicBezTo>
                      <a:pt x="634" y="223"/>
                      <a:pt x="317" y="444"/>
                      <a:pt x="0" y="666"/>
                    </a:cubicBezTo>
                    <a:cubicBezTo>
                      <a:pt x="190" y="571"/>
                      <a:pt x="380" y="444"/>
                      <a:pt x="602" y="349"/>
                    </a:cubicBezTo>
                    <a:cubicBezTo>
                      <a:pt x="729" y="223"/>
                      <a:pt x="855" y="128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 flipH="1">
                <a:off x="9" y="97034"/>
                <a:ext cx="48686" cy="42537"/>
              </a:xfrm>
              <a:custGeom>
                <a:rect b="b" l="l" r="r" t="t"/>
                <a:pathLst>
                  <a:path extrusionOk="0" h="2629" w="3009">
                    <a:moveTo>
                      <a:pt x="3009" y="0"/>
                    </a:moveTo>
                    <a:cubicBezTo>
                      <a:pt x="2819" y="190"/>
                      <a:pt x="2629" y="380"/>
                      <a:pt x="2439" y="539"/>
                    </a:cubicBezTo>
                    <a:cubicBezTo>
                      <a:pt x="1679" y="1204"/>
                      <a:pt x="855" y="1774"/>
                      <a:pt x="0" y="2281"/>
                    </a:cubicBezTo>
                    <a:cubicBezTo>
                      <a:pt x="63" y="2312"/>
                      <a:pt x="127" y="2312"/>
                      <a:pt x="158" y="2312"/>
                    </a:cubicBezTo>
                    <a:cubicBezTo>
                      <a:pt x="191" y="2279"/>
                      <a:pt x="228" y="2266"/>
                      <a:pt x="264" y="2266"/>
                    </a:cubicBezTo>
                    <a:cubicBezTo>
                      <a:pt x="367" y="2266"/>
                      <a:pt x="459" y="2377"/>
                      <a:pt x="412" y="2471"/>
                    </a:cubicBezTo>
                    <a:cubicBezTo>
                      <a:pt x="412" y="2528"/>
                      <a:pt x="412" y="2585"/>
                      <a:pt x="365" y="2619"/>
                    </a:cubicBezTo>
                    <a:lnTo>
                      <a:pt x="365" y="2619"/>
                    </a:lnTo>
                    <a:cubicBezTo>
                      <a:pt x="1309" y="2051"/>
                      <a:pt x="2190" y="1358"/>
                      <a:pt x="3009" y="602"/>
                    </a:cubicBezTo>
                    <a:lnTo>
                      <a:pt x="3009" y="0"/>
                    </a:lnTo>
                    <a:close/>
                    <a:moveTo>
                      <a:pt x="365" y="2619"/>
                    </a:moveTo>
                    <a:cubicBezTo>
                      <a:pt x="359" y="2622"/>
                      <a:pt x="354" y="2626"/>
                      <a:pt x="348" y="2629"/>
                    </a:cubicBezTo>
                    <a:cubicBezTo>
                      <a:pt x="354" y="2626"/>
                      <a:pt x="360" y="2623"/>
                      <a:pt x="365" y="26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 flipH="1">
                <a:off x="50216" y="141610"/>
                <a:ext cx="2589" cy="4110"/>
              </a:xfrm>
              <a:custGeom>
                <a:rect b="b" l="l" r="r" t="t"/>
                <a:pathLst>
                  <a:path extrusionOk="0" h="254" w="16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101" y="88"/>
                      <a:pt x="43" y="149"/>
                      <a:pt x="9" y="232"/>
                    </a:cubicBezTo>
                    <a:lnTo>
                      <a:pt x="9" y="232"/>
                    </a:lnTo>
                    <a:cubicBezTo>
                      <a:pt x="20" y="219"/>
                      <a:pt x="42" y="212"/>
                      <a:pt x="64" y="191"/>
                    </a:cubicBezTo>
                    <a:cubicBezTo>
                      <a:pt x="96" y="127"/>
                      <a:pt x="127" y="64"/>
                      <a:pt x="159" y="1"/>
                    </a:cubicBezTo>
                    <a:close/>
                    <a:moveTo>
                      <a:pt x="9" y="232"/>
                    </a:moveTo>
                    <a:cubicBezTo>
                      <a:pt x="4" y="237"/>
                      <a:pt x="1" y="244"/>
                      <a:pt x="1" y="254"/>
                    </a:cubicBezTo>
                    <a:cubicBezTo>
                      <a:pt x="3" y="246"/>
                      <a:pt x="6" y="239"/>
                      <a:pt x="9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 flipH="1">
                <a:off x="104553" y="15"/>
                <a:ext cx="2762" cy="1381"/>
              </a:xfrm>
              <a:custGeom>
                <a:rect b="b" l="l" r="r" t="t"/>
                <a:pathLst>
                  <a:path extrusionOk="0" h="64" w="128">
                    <a:moveTo>
                      <a:pt x="1" y="0"/>
                    </a:moveTo>
                    <a:lnTo>
                      <a:pt x="64" y="63"/>
                    </a:lnTo>
                    <a:cubicBezTo>
                      <a:pt x="96" y="32"/>
                      <a:pt x="127" y="32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 flipH="1">
                <a:off x="114803" y="7524"/>
                <a:ext cx="712" cy="712"/>
              </a:xfrm>
              <a:custGeom>
                <a:rect b="b" l="l" r="r" t="t"/>
                <a:pathLst>
                  <a:path extrusionOk="0" h="33" w="33">
                    <a:moveTo>
                      <a:pt x="1" y="0"/>
                    </a:moveTo>
                    <a:cubicBezTo>
                      <a:pt x="1" y="32"/>
                      <a:pt x="32" y="32"/>
                      <a:pt x="32" y="3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 flipH="1">
                <a:off x="105935" y="15"/>
                <a:ext cx="12321" cy="8264"/>
              </a:xfrm>
              <a:custGeom>
                <a:rect b="b" l="l" r="r" t="t"/>
                <a:pathLst>
                  <a:path extrusionOk="0" h="383" w="571">
                    <a:moveTo>
                      <a:pt x="1" y="0"/>
                    </a:moveTo>
                    <a:cubicBezTo>
                      <a:pt x="64" y="63"/>
                      <a:pt x="96" y="158"/>
                      <a:pt x="128" y="222"/>
                    </a:cubicBezTo>
                    <a:cubicBezTo>
                      <a:pt x="128" y="253"/>
                      <a:pt x="128" y="317"/>
                      <a:pt x="128" y="348"/>
                    </a:cubicBezTo>
                    <a:lnTo>
                      <a:pt x="159" y="380"/>
                    </a:lnTo>
                    <a:cubicBezTo>
                      <a:pt x="191" y="380"/>
                      <a:pt x="191" y="380"/>
                      <a:pt x="191" y="348"/>
                    </a:cubicBezTo>
                    <a:cubicBezTo>
                      <a:pt x="191" y="348"/>
                      <a:pt x="191" y="348"/>
                      <a:pt x="191" y="317"/>
                    </a:cubicBezTo>
                    <a:cubicBezTo>
                      <a:pt x="228" y="363"/>
                      <a:pt x="271" y="382"/>
                      <a:pt x="311" y="382"/>
                    </a:cubicBezTo>
                    <a:cubicBezTo>
                      <a:pt x="407" y="382"/>
                      <a:pt x="489" y="270"/>
                      <a:pt x="444" y="158"/>
                    </a:cubicBezTo>
                    <a:cubicBezTo>
                      <a:pt x="508" y="127"/>
                      <a:pt x="539" y="95"/>
                      <a:pt x="571" y="63"/>
                    </a:cubicBezTo>
                    <a:lnTo>
                      <a:pt x="508" y="0"/>
                    </a:lnTo>
                    <a:lnTo>
                      <a:pt x="476" y="0"/>
                    </a:lnTo>
                    <a:cubicBezTo>
                      <a:pt x="476" y="32"/>
                      <a:pt x="444" y="32"/>
                      <a:pt x="413" y="63"/>
                    </a:cubicBezTo>
                    <a:cubicBezTo>
                      <a:pt x="413" y="63"/>
                      <a:pt x="413" y="63"/>
                      <a:pt x="413" y="32"/>
                    </a:cubicBezTo>
                    <a:cubicBezTo>
                      <a:pt x="413" y="32"/>
                      <a:pt x="413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 flipH="1">
                <a:off x="9" y="126239"/>
                <a:ext cx="30240" cy="215744"/>
              </a:xfrm>
              <a:custGeom>
                <a:rect b="b" l="l" r="r" t="t"/>
                <a:pathLst>
                  <a:path extrusionOk="0" h="13334" w="1869">
                    <a:moveTo>
                      <a:pt x="1869" y="0"/>
                    </a:moveTo>
                    <a:cubicBezTo>
                      <a:pt x="887" y="2882"/>
                      <a:pt x="0" y="5828"/>
                      <a:pt x="0" y="8868"/>
                    </a:cubicBezTo>
                    <a:cubicBezTo>
                      <a:pt x="0" y="10546"/>
                      <a:pt x="602" y="12478"/>
                      <a:pt x="1869" y="13333"/>
                    </a:cubicBezTo>
                    <a:lnTo>
                      <a:pt x="1869" y="12731"/>
                    </a:lnTo>
                    <a:cubicBezTo>
                      <a:pt x="1647" y="12541"/>
                      <a:pt x="1457" y="12351"/>
                      <a:pt x="1299" y="12098"/>
                    </a:cubicBezTo>
                    <a:cubicBezTo>
                      <a:pt x="1489" y="11243"/>
                      <a:pt x="1679" y="10388"/>
                      <a:pt x="1869" y="9501"/>
                    </a:cubicBezTo>
                    <a:lnTo>
                      <a:pt x="1869" y="8234"/>
                    </a:lnTo>
                    <a:cubicBezTo>
                      <a:pt x="1647" y="9438"/>
                      <a:pt x="1394" y="10641"/>
                      <a:pt x="1140" y="11876"/>
                    </a:cubicBezTo>
                    <a:cubicBezTo>
                      <a:pt x="982" y="11623"/>
                      <a:pt x="855" y="11401"/>
                      <a:pt x="760" y="11148"/>
                    </a:cubicBezTo>
                    <a:cubicBezTo>
                      <a:pt x="190" y="9659"/>
                      <a:pt x="380" y="7823"/>
                      <a:pt x="570" y="6271"/>
                    </a:cubicBezTo>
                    <a:cubicBezTo>
                      <a:pt x="855" y="4434"/>
                      <a:pt x="1299" y="2629"/>
                      <a:pt x="1869" y="856"/>
                    </a:cubicBez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 flipH="1">
                <a:off x="43048" y="123845"/>
                <a:ext cx="268006" cy="169291"/>
              </a:xfrm>
              <a:custGeom>
                <a:rect b="b" l="l" r="r" t="t"/>
                <a:pathLst>
                  <a:path extrusionOk="0" h="10463" w="16564">
                    <a:moveTo>
                      <a:pt x="11750" y="0"/>
                    </a:moveTo>
                    <a:cubicBezTo>
                      <a:pt x="9337" y="0"/>
                      <a:pt x="6959" y="584"/>
                      <a:pt x="4846" y="1954"/>
                    </a:cubicBezTo>
                    <a:cubicBezTo>
                      <a:pt x="2914" y="3189"/>
                      <a:pt x="1" y="5406"/>
                      <a:pt x="191" y="8002"/>
                    </a:cubicBezTo>
                    <a:cubicBezTo>
                      <a:pt x="254" y="9174"/>
                      <a:pt x="1521" y="10061"/>
                      <a:pt x="2566" y="10283"/>
                    </a:cubicBezTo>
                    <a:cubicBezTo>
                      <a:pt x="3067" y="10408"/>
                      <a:pt x="3569" y="10462"/>
                      <a:pt x="4068" y="10462"/>
                    </a:cubicBezTo>
                    <a:cubicBezTo>
                      <a:pt x="5335" y="10462"/>
                      <a:pt x="6587" y="10112"/>
                      <a:pt x="7791" y="9681"/>
                    </a:cubicBezTo>
                    <a:cubicBezTo>
                      <a:pt x="9565" y="9079"/>
                      <a:pt x="11211" y="8097"/>
                      <a:pt x="12605" y="6799"/>
                    </a:cubicBezTo>
                    <a:cubicBezTo>
                      <a:pt x="14378" y="5215"/>
                      <a:pt x="15233" y="2935"/>
                      <a:pt x="16532" y="1004"/>
                    </a:cubicBezTo>
                    <a:cubicBezTo>
                      <a:pt x="16532" y="1004"/>
                      <a:pt x="16563" y="972"/>
                      <a:pt x="16563" y="972"/>
                    </a:cubicBezTo>
                    <a:lnTo>
                      <a:pt x="16563" y="972"/>
                    </a:lnTo>
                    <a:cubicBezTo>
                      <a:pt x="16373" y="1099"/>
                      <a:pt x="16215" y="1194"/>
                      <a:pt x="16025" y="1289"/>
                    </a:cubicBezTo>
                    <a:cubicBezTo>
                      <a:pt x="15202" y="2714"/>
                      <a:pt x="14473" y="4234"/>
                      <a:pt x="13460" y="5532"/>
                    </a:cubicBezTo>
                    <a:cubicBezTo>
                      <a:pt x="12351" y="6926"/>
                      <a:pt x="10895" y="8002"/>
                      <a:pt x="9216" y="8731"/>
                    </a:cubicBezTo>
                    <a:cubicBezTo>
                      <a:pt x="8519" y="9079"/>
                      <a:pt x="7791" y="9364"/>
                      <a:pt x="7063" y="9586"/>
                    </a:cubicBezTo>
                    <a:cubicBezTo>
                      <a:pt x="8741" y="8161"/>
                      <a:pt x="10451" y="6799"/>
                      <a:pt x="12003" y="5215"/>
                    </a:cubicBezTo>
                    <a:cubicBezTo>
                      <a:pt x="13270" y="3980"/>
                      <a:pt x="14885" y="2777"/>
                      <a:pt x="15962" y="1352"/>
                    </a:cubicBezTo>
                    <a:lnTo>
                      <a:pt x="15962" y="1352"/>
                    </a:lnTo>
                    <a:cubicBezTo>
                      <a:pt x="15772" y="1447"/>
                      <a:pt x="15613" y="1510"/>
                      <a:pt x="15455" y="1605"/>
                    </a:cubicBezTo>
                    <a:cubicBezTo>
                      <a:pt x="14220" y="2745"/>
                      <a:pt x="13016" y="3854"/>
                      <a:pt x="11845" y="5025"/>
                    </a:cubicBezTo>
                    <a:cubicBezTo>
                      <a:pt x="10230" y="6641"/>
                      <a:pt x="8456" y="8066"/>
                      <a:pt x="6809" y="9649"/>
                    </a:cubicBezTo>
                    <a:cubicBezTo>
                      <a:pt x="6809" y="9649"/>
                      <a:pt x="6778" y="9649"/>
                      <a:pt x="6778" y="9681"/>
                    </a:cubicBezTo>
                    <a:cubicBezTo>
                      <a:pt x="6049" y="9871"/>
                      <a:pt x="5289" y="10029"/>
                      <a:pt x="4529" y="10124"/>
                    </a:cubicBezTo>
                    <a:cubicBezTo>
                      <a:pt x="4393" y="10131"/>
                      <a:pt x="4258" y="10135"/>
                      <a:pt x="4124" y="10135"/>
                    </a:cubicBezTo>
                    <a:cubicBezTo>
                      <a:pt x="3635" y="10135"/>
                      <a:pt x="3158" y="10083"/>
                      <a:pt x="2661" y="9934"/>
                    </a:cubicBezTo>
                    <a:cubicBezTo>
                      <a:pt x="4909" y="8857"/>
                      <a:pt x="6841" y="7211"/>
                      <a:pt x="8900" y="5786"/>
                    </a:cubicBezTo>
                    <a:cubicBezTo>
                      <a:pt x="10831" y="4455"/>
                      <a:pt x="12890" y="3252"/>
                      <a:pt x="14853" y="1922"/>
                    </a:cubicBezTo>
                    <a:lnTo>
                      <a:pt x="14853" y="1922"/>
                    </a:lnTo>
                    <a:cubicBezTo>
                      <a:pt x="14537" y="2080"/>
                      <a:pt x="14252" y="2207"/>
                      <a:pt x="13935" y="2334"/>
                    </a:cubicBezTo>
                    <a:cubicBezTo>
                      <a:pt x="12478" y="3284"/>
                      <a:pt x="10990" y="4202"/>
                      <a:pt x="9533" y="5152"/>
                    </a:cubicBezTo>
                    <a:cubicBezTo>
                      <a:pt x="7158" y="6704"/>
                      <a:pt x="5036" y="8636"/>
                      <a:pt x="2439" y="9871"/>
                    </a:cubicBezTo>
                    <a:cubicBezTo>
                      <a:pt x="1521" y="9586"/>
                      <a:pt x="761" y="8984"/>
                      <a:pt x="602" y="8002"/>
                    </a:cubicBezTo>
                    <a:cubicBezTo>
                      <a:pt x="1647" y="7432"/>
                      <a:pt x="2756" y="6957"/>
                      <a:pt x="3896" y="6546"/>
                    </a:cubicBezTo>
                    <a:cubicBezTo>
                      <a:pt x="5258" y="5976"/>
                      <a:pt x="6588" y="5279"/>
                      <a:pt x="7981" y="4677"/>
                    </a:cubicBezTo>
                    <a:cubicBezTo>
                      <a:pt x="8868" y="4297"/>
                      <a:pt x="9755" y="3917"/>
                      <a:pt x="10641" y="3537"/>
                    </a:cubicBezTo>
                    <a:cubicBezTo>
                      <a:pt x="10578" y="3474"/>
                      <a:pt x="10610" y="3410"/>
                      <a:pt x="10673" y="3379"/>
                    </a:cubicBezTo>
                    <a:cubicBezTo>
                      <a:pt x="11306" y="3062"/>
                      <a:pt x="11908" y="2777"/>
                      <a:pt x="12541" y="2492"/>
                    </a:cubicBezTo>
                    <a:lnTo>
                      <a:pt x="12541" y="2492"/>
                    </a:lnTo>
                    <a:cubicBezTo>
                      <a:pt x="11116" y="3094"/>
                      <a:pt x="9691" y="3664"/>
                      <a:pt x="8298" y="4265"/>
                    </a:cubicBezTo>
                    <a:cubicBezTo>
                      <a:pt x="6904" y="4835"/>
                      <a:pt x="5543" y="5532"/>
                      <a:pt x="4149" y="6134"/>
                    </a:cubicBezTo>
                    <a:cubicBezTo>
                      <a:pt x="2914" y="6609"/>
                      <a:pt x="1742" y="7116"/>
                      <a:pt x="571" y="7717"/>
                    </a:cubicBezTo>
                    <a:cubicBezTo>
                      <a:pt x="571" y="7654"/>
                      <a:pt x="571" y="7591"/>
                      <a:pt x="571" y="7559"/>
                    </a:cubicBezTo>
                    <a:cubicBezTo>
                      <a:pt x="602" y="6609"/>
                      <a:pt x="1109" y="5722"/>
                      <a:pt x="1837" y="4930"/>
                    </a:cubicBezTo>
                    <a:cubicBezTo>
                      <a:pt x="4339" y="4044"/>
                      <a:pt x="6999" y="3505"/>
                      <a:pt x="9565" y="2745"/>
                    </a:cubicBezTo>
                    <a:cubicBezTo>
                      <a:pt x="10800" y="2365"/>
                      <a:pt x="12066" y="2017"/>
                      <a:pt x="13302" y="1669"/>
                    </a:cubicBezTo>
                    <a:cubicBezTo>
                      <a:pt x="13935" y="1510"/>
                      <a:pt x="14537" y="1384"/>
                      <a:pt x="15138" y="1225"/>
                    </a:cubicBezTo>
                    <a:cubicBezTo>
                      <a:pt x="15360" y="1130"/>
                      <a:pt x="15582" y="1004"/>
                      <a:pt x="15772" y="877"/>
                    </a:cubicBezTo>
                    <a:lnTo>
                      <a:pt x="15772" y="877"/>
                    </a:lnTo>
                    <a:cubicBezTo>
                      <a:pt x="14790" y="1130"/>
                      <a:pt x="13777" y="1289"/>
                      <a:pt x="12795" y="1542"/>
                    </a:cubicBezTo>
                    <a:cubicBezTo>
                      <a:pt x="11528" y="1890"/>
                      <a:pt x="10261" y="2270"/>
                      <a:pt x="9026" y="2650"/>
                    </a:cubicBezTo>
                    <a:cubicBezTo>
                      <a:pt x="6714" y="3379"/>
                      <a:pt x="4371" y="3949"/>
                      <a:pt x="2091" y="4677"/>
                    </a:cubicBezTo>
                    <a:cubicBezTo>
                      <a:pt x="3072" y="3695"/>
                      <a:pt x="4181" y="2872"/>
                      <a:pt x="5384" y="2175"/>
                    </a:cubicBezTo>
                    <a:cubicBezTo>
                      <a:pt x="7469" y="969"/>
                      <a:pt x="9712" y="515"/>
                      <a:pt x="11995" y="515"/>
                    </a:cubicBezTo>
                    <a:cubicBezTo>
                      <a:pt x="13249" y="515"/>
                      <a:pt x="14514" y="652"/>
                      <a:pt x="15772" y="877"/>
                    </a:cubicBezTo>
                    <a:cubicBezTo>
                      <a:pt x="15930" y="814"/>
                      <a:pt x="16057" y="719"/>
                      <a:pt x="16215" y="624"/>
                    </a:cubicBezTo>
                    <a:cubicBezTo>
                      <a:pt x="14750" y="224"/>
                      <a:pt x="13244" y="0"/>
                      <a:pt x="11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 flipH="1">
                <a:off x="41268" y="133682"/>
                <a:ext cx="98649" cy="47407"/>
              </a:xfrm>
              <a:custGeom>
                <a:rect b="b" l="l" r="r" t="t"/>
                <a:pathLst>
                  <a:path extrusionOk="0" h="2930" w="6097">
                    <a:moveTo>
                      <a:pt x="5889" y="1"/>
                    </a:moveTo>
                    <a:cubicBezTo>
                      <a:pt x="5854" y="1"/>
                      <a:pt x="5821" y="14"/>
                      <a:pt x="5796" y="47"/>
                    </a:cubicBezTo>
                    <a:cubicBezTo>
                      <a:pt x="5765" y="47"/>
                      <a:pt x="5701" y="47"/>
                      <a:pt x="5638" y="16"/>
                    </a:cubicBezTo>
                    <a:cubicBezTo>
                      <a:pt x="5480" y="111"/>
                      <a:pt x="5353" y="206"/>
                      <a:pt x="5195" y="269"/>
                    </a:cubicBezTo>
                    <a:cubicBezTo>
                      <a:pt x="5005" y="396"/>
                      <a:pt x="4783" y="522"/>
                      <a:pt x="4561" y="617"/>
                    </a:cubicBezTo>
                    <a:cubicBezTo>
                      <a:pt x="4878" y="554"/>
                      <a:pt x="5195" y="459"/>
                      <a:pt x="5480" y="364"/>
                    </a:cubicBezTo>
                    <a:lnTo>
                      <a:pt x="5480" y="364"/>
                    </a:lnTo>
                    <a:cubicBezTo>
                      <a:pt x="4308" y="902"/>
                      <a:pt x="3136" y="1409"/>
                      <a:pt x="1964" y="1884"/>
                    </a:cubicBezTo>
                    <a:cubicBezTo>
                      <a:pt x="1331" y="2169"/>
                      <a:pt x="729" y="2454"/>
                      <a:pt x="96" y="2771"/>
                    </a:cubicBezTo>
                    <a:cubicBezTo>
                      <a:pt x="33" y="2802"/>
                      <a:pt x="1" y="2866"/>
                      <a:pt x="64" y="2929"/>
                    </a:cubicBezTo>
                    <a:cubicBezTo>
                      <a:pt x="1584" y="2296"/>
                      <a:pt x="3105" y="1662"/>
                      <a:pt x="4593" y="934"/>
                    </a:cubicBezTo>
                    <a:lnTo>
                      <a:pt x="4593" y="934"/>
                    </a:lnTo>
                    <a:cubicBezTo>
                      <a:pt x="4181" y="1219"/>
                      <a:pt x="3770" y="1472"/>
                      <a:pt x="3358" y="1726"/>
                    </a:cubicBezTo>
                    <a:cubicBezTo>
                      <a:pt x="3675" y="1599"/>
                      <a:pt x="3960" y="1472"/>
                      <a:pt x="4276" y="1314"/>
                    </a:cubicBezTo>
                    <a:cubicBezTo>
                      <a:pt x="4593" y="1092"/>
                      <a:pt x="4910" y="871"/>
                      <a:pt x="5258" y="649"/>
                    </a:cubicBezTo>
                    <a:lnTo>
                      <a:pt x="5258" y="649"/>
                    </a:lnTo>
                    <a:cubicBezTo>
                      <a:pt x="5131" y="776"/>
                      <a:pt x="5005" y="871"/>
                      <a:pt x="4878" y="997"/>
                    </a:cubicBezTo>
                    <a:cubicBezTo>
                      <a:pt x="5036" y="902"/>
                      <a:pt x="5195" y="839"/>
                      <a:pt x="5385" y="744"/>
                    </a:cubicBezTo>
                    <a:cubicBezTo>
                      <a:pt x="5416" y="649"/>
                      <a:pt x="5480" y="586"/>
                      <a:pt x="5543" y="491"/>
                    </a:cubicBezTo>
                    <a:lnTo>
                      <a:pt x="5543" y="491"/>
                    </a:lnTo>
                    <a:cubicBezTo>
                      <a:pt x="5511" y="554"/>
                      <a:pt x="5480" y="617"/>
                      <a:pt x="5448" y="681"/>
                    </a:cubicBezTo>
                    <a:cubicBezTo>
                      <a:pt x="5638" y="586"/>
                      <a:pt x="5796" y="459"/>
                      <a:pt x="5986" y="364"/>
                    </a:cubicBezTo>
                    <a:cubicBezTo>
                      <a:pt x="6018" y="332"/>
                      <a:pt x="6050" y="269"/>
                      <a:pt x="6050" y="206"/>
                    </a:cubicBezTo>
                    <a:cubicBezTo>
                      <a:pt x="6097" y="112"/>
                      <a:pt x="5987" y="1"/>
                      <a:pt x="5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7"/>
            <p:cNvSpPr/>
            <p:nvPr/>
          </p:nvSpPr>
          <p:spPr>
            <a:xfrm flipH="1">
              <a:off x="274065" y="-3846"/>
              <a:ext cx="259802" cy="104410"/>
            </a:xfrm>
            <a:custGeom>
              <a:rect b="b" l="l" r="r" t="t"/>
              <a:pathLst>
                <a:path extrusionOk="0" h="6453" w="16057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7"/>
            <p:cNvGrpSpPr/>
            <p:nvPr/>
          </p:nvGrpSpPr>
          <p:grpSpPr>
            <a:xfrm rot="4424131">
              <a:off x="136561" y="431981"/>
              <a:ext cx="534807" cy="351717"/>
              <a:chOff x="-74" y="4141803"/>
              <a:chExt cx="713258" cy="469077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rect b="b" l="l" r="r" t="t"/>
                <a:pathLst>
                  <a:path extrusionOk="0" h="23811" w="36206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rect b="b" l="l" r="r" t="t"/>
                <a:pathLst>
                  <a:path extrusionOk="0" h="6854" w="1531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rect b="b" l="l" r="r" t="t"/>
                <a:pathLst>
                  <a:path extrusionOk="0" h="12257" w="10434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7"/>
            <p:cNvGrpSpPr/>
            <p:nvPr/>
          </p:nvGrpSpPr>
          <p:grpSpPr>
            <a:xfrm>
              <a:off x="439211" y="2"/>
              <a:ext cx="548027" cy="376140"/>
              <a:chOff x="7290486" y="8340"/>
              <a:chExt cx="548027" cy="376140"/>
            </a:xfrm>
          </p:grpSpPr>
          <p:sp>
            <p:nvSpPr>
              <p:cNvPr id="379" name="Google Shape;379;p7"/>
              <p:cNvSpPr/>
              <p:nvPr/>
            </p:nvSpPr>
            <p:spPr>
              <a:xfrm flipH="1">
                <a:off x="7550520" y="8340"/>
                <a:ext cx="147916" cy="186346"/>
              </a:xfrm>
              <a:custGeom>
                <a:rect b="b" l="l" r="r" t="t"/>
                <a:pathLst>
                  <a:path extrusionOk="0" h="9058" w="719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 flipH="1">
                <a:off x="7489935" y="8340"/>
                <a:ext cx="156392" cy="119238"/>
              </a:xfrm>
              <a:custGeom>
                <a:rect b="b" l="l" r="r" t="t"/>
                <a:pathLst>
                  <a:path extrusionOk="0" h="5796" w="7602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 flipH="1">
                <a:off x="7764884" y="8340"/>
                <a:ext cx="73629" cy="107532"/>
              </a:xfrm>
              <a:custGeom>
                <a:rect b="b" l="l" r="r" t="t"/>
                <a:pathLst>
                  <a:path extrusionOk="0" h="5227" w="3579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 flipH="1">
                <a:off x="7730343" y="8340"/>
                <a:ext cx="59948" cy="259995"/>
              </a:xfrm>
              <a:custGeom>
                <a:rect b="b" l="l" r="r" t="t"/>
                <a:pathLst>
                  <a:path extrusionOk="0" h="12638" w="2914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 flipH="1">
                <a:off x="7536202" y="8340"/>
                <a:ext cx="189596" cy="324922"/>
              </a:xfrm>
              <a:custGeom>
                <a:rect b="b" l="l" r="r" t="t"/>
                <a:pathLst>
                  <a:path extrusionOk="0" h="15794" w="9216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 rot="5400000">
                <a:off x="7251258" y="216752"/>
                <a:ext cx="206956" cy="128500"/>
              </a:xfrm>
              <a:custGeom>
                <a:rect b="b" l="l" r="r" t="t"/>
                <a:pathLst>
                  <a:path extrusionOk="0" h="5518" w="8887">
                    <a:moveTo>
                      <a:pt x="1678" y="331"/>
                    </a:moveTo>
                    <a:lnTo>
                      <a:pt x="1678" y="331"/>
                    </a:lnTo>
                    <a:cubicBezTo>
                      <a:pt x="2753" y="445"/>
                      <a:pt x="3813" y="660"/>
                      <a:pt x="4859" y="947"/>
                    </a:cubicBezTo>
                    <a:cubicBezTo>
                      <a:pt x="5547" y="1119"/>
                      <a:pt x="6192" y="1420"/>
                      <a:pt x="6751" y="1836"/>
                    </a:cubicBezTo>
                    <a:cubicBezTo>
                      <a:pt x="7009" y="2022"/>
                      <a:pt x="7253" y="2237"/>
                      <a:pt x="7468" y="2466"/>
                    </a:cubicBezTo>
                    <a:cubicBezTo>
                      <a:pt x="6264" y="1893"/>
                      <a:pt x="5031" y="1377"/>
                      <a:pt x="3784" y="947"/>
                    </a:cubicBezTo>
                    <a:cubicBezTo>
                      <a:pt x="3125" y="732"/>
                      <a:pt x="2452" y="560"/>
                      <a:pt x="1792" y="359"/>
                    </a:cubicBezTo>
                    <a:cubicBezTo>
                      <a:pt x="1749" y="359"/>
                      <a:pt x="1721" y="345"/>
                      <a:pt x="1678" y="331"/>
                    </a:cubicBezTo>
                    <a:close/>
                    <a:moveTo>
                      <a:pt x="130" y="216"/>
                    </a:moveTo>
                    <a:cubicBezTo>
                      <a:pt x="502" y="961"/>
                      <a:pt x="975" y="1664"/>
                      <a:pt x="1420" y="2380"/>
                    </a:cubicBezTo>
                    <a:cubicBezTo>
                      <a:pt x="1764" y="2925"/>
                      <a:pt x="2280" y="3484"/>
                      <a:pt x="2595" y="4071"/>
                    </a:cubicBezTo>
                    <a:cubicBezTo>
                      <a:pt x="2065" y="3727"/>
                      <a:pt x="1620" y="3283"/>
                      <a:pt x="1248" y="2767"/>
                    </a:cubicBezTo>
                    <a:cubicBezTo>
                      <a:pt x="717" y="1979"/>
                      <a:pt x="402" y="1105"/>
                      <a:pt x="87" y="216"/>
                    </a:cubicBezTo>
                    <a:close/>
                    <a:moveTo>
                      <a:pt x="875" y="259"/>
                    </a:moveTo>
                    <a:cubicBezTo>
                      <a:pt x="1993" y="517"/>
                      <a:pt x="3097" y="847"/>
                      <a:pt x="4171" y="1248"/>
                    </a:cubicBezTo>
                    <a:cubicBezTo>
                      <a:pt x="5347" y="1707"/>
                      <a:pt x="6536" y="2194"/>
                      <a:pt x="7697" y="2710"/>
                    </a:cubicBezTo>
                    <a:cubicBezTo>
                      <a:pt x="7970" y="3011"/>
                      <a:pt x="8142" y="3383"/>
                      <a:pt x="8199" y="3785"/>
                    </a:cubicBezTo>
                    <a:cubicBezTo>
                      <a:pt x="8242" y="4143"/>
                      <a:pt x="8113" y="4487"/>
                      <a:pt x="7855" y="4731"/>
                    </a:cubicBezTo>
                    <a:cubicBezTo>
                      <a:pt x="6479" y="3842"/>
                      <a:pt x="5074" y="2982"/>
                      <a:pt x="3741" y="2036"/>
                    </a:cubicBezTo>
                    <a:cubicBezTo>
                      <a:pt x="2839" y="1406"/>
                      <a:pt x="1850" y="660"/>
                      <a:pt x="775" y="259"/>
                    </a:cubicBezTo>
                    <a:close/>
                    <a:moveTo>
                      <a:pt x="287" y="230"/>
                    </a:moveTo>
                    <a:cubicBezTo>
                      <a:pt x="1362" y="1033"/>
                      <a:pt x="2380" y="1936"/>
                      <a:pt x="3312" y="2910"/>
                    </a:cubicBezTo>
                    <a:cubicBezTo>
                      <a:pt x="3698" y="3312"/>
                      <a:pt x="4085" y="3713"/>
                      <a:pt x="4487" y="4100"/>
                    </a:cubicBezTo>
                    <a:cubicBezTo>
                      <a:pt x="4888" y="4487"/>
                      <a:pt x="5347" y="4831"/>
                      <a:pt x="5705" y="5247"/>
                    </a:cubicBezTo>
                    <a:cubicBezTo>
                      <a:pt x="4931" y="5146"/>
                      <a:pt x="4171" y="4917"/>
                      <a:pt x="3469" y="4573"/>
                    </a:cubicBezTo>
                    <a:cubicBezTo>
                      <a:pt x="3197" y="4444"/>
                      <a:pt x="2939" y="4286"/>
                      <a:pt x="2695" y="4129"/>
                    </a:cubicBezTo>
                    <a:cubicBezTo>
                      <a:pt x="2595" y="3928"/>
                      <a:pt x="2466" y="3742"/>
                      <a:pt x="2323" y="3555"/>
                    </a:cubicBezTo>
                    <a:cubicBezTo>
                      <a:pt x="2022" y="3168"/>
                      <a:pt x="1749" y="2753"/>
                      <a:pt x="1506" y="2323"/>
                    </a:cubicBezTo>
                    <a:cubicBezTo>
                      <a:pt x="1090" y="1621"/>
                      <a:pt x="689" y="890"/>
                      <a:pt x="201" y="230"/>
                    </a:cubicBezTo>
                    <a:close/>
                    <a:moveTo>
                      <a:pt x="760" y="431"/>
                    </a:moveTo>
                    <a:cubicBezTo>
                      <a:pt x="1893" y="1033"/>
                      <a:pt x="2996" y="1707"/>
                      <a:pt x="4042" y="2437"/>
                    </a:cubicBezTo>
                    <a:cubicBezTo>
                      <a:pt x="5261" y="3269"/>
                      <a:pt x="6522" y="4043"/>
                      <a:pt x="7783" y="4802"/>
                    </a:cubicBezTo>
                    <a:cubicBezTo>
                      <a:pt x="7372" y="5152"/>
                      <a:pt x="6721" y="5284"/>
                      <a:pt x="6172" y="5284"/>
                    </a:cubicBezTo>
                    <a:cubicBezTo>
                      <a:pt x="6090" y="5284"/>
                      <a:pt x="6010" y="5281"/>
                      <a:pt x="5934" y="5275"/>
                    </a:cubicBezTo>
                    <a:cubicBezTo>
                      <a:pt x="5590" y="4845"/>
                      <a:pt x="5146" y="4516"/>
                      <a:pt x="4745" y="4143"/>
                    </a:cubicBezTo>
                    <a:cubicBezTo>
                      <a:pt x="4186" y="3598"/>
                      <a:pt x="3641" y="3039"/>
                      <a:pt x="3082" y="2480"/>
                    </a:cubicBezTo>
                    <a:cubicBezTo>
                      <a:pt x="2366" y="1735"/>
                      <a:pt x="1592" y="1047"/>
                      <a:pt x="760" y="431"/>
                    </a:cubicBezTo>
                    <a:close/>
                    <a:moveTo>
                      <a:pt x="44" y="1"/>
                    </a:moveTo>
                    <a:cubicBezTo>
                      <a:pt x="29" y="1"/>
                      <a:pt x="15" y="15"/>
                      <a:pt x="1" y="15"/>
                    </a:cubicBezTo>
                    <a:cubicBezTo>
                      <a:pt x="130" y="44"/>
                      <a:pt x="259" y="87"/>
                      <a:pt x="388" y="144"/>
                    </a:cubicBezTo>
                    <a:lnTo>
                      <a:pt x="373" y="187"/>
                    </a:lnTo>
                    <a:cubicBezTo>
                      <a:pt x="244" y="202"/>
                      <a:pt x="130" y="202"/>
                      <a:pt x="1" y="202"/>
                    </a:cubicBezTo>
                    <a:cubicBezTo>
                      <a:pt x="1" y="216"/>
                      <a:pt x="15" y="216"/>
                      <a:pt x="15" y="216"/>
                    </a:cubicBezTo>
                    <a:cubicBezTo>
                      <a:pt x="330" y="2308"/>
                      <a:pt x="1706" y="4086"/>
                      <a:pt x="3670" y="4903"/>
                    </a:cubicBezTo>
                    <a:cubicBezTo>
                      <a:pt x="4346" y="5189"/>
                      <a:pt x="5393" y="5518"/>
                      <a:pt x="6342" y="5518"/>
                    </a:cubicBezTo>
                    <a:cubicBezTo>
                      <a:pt x="7243" y="5518"/>
                      <a:pt x="8057" y="5222"/>
                      <a:pt x="8385" y="4315"/>
                    </a:cubicBezTo>
                    <a:cubicBezTo>
                      <a:pt x="8887" y="2882"/>
                      <a:pt x="6766" y="1377"/>
                      <a:pt x="5662" y="990"/>
                    </a:cubicBezTo>
                    <a:cubicBezTo>
                      <a:pt x="3870" y="359"/>
                      <a:pt x="1993" y="30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5" name="Google Shape;385;p7"/>
            <p:cNvSpPr/>
            <p:nvPr/>
          </p:nvSpPr>
          <p:spPr>
            <a:xfrm rot="5400000">
              <a:off x="582628" y="374111"/>
              <a:ext cx="206943" cy="18585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6" name="Google Shape;386;p7"/>
            <p:cNvGrpSpPr/>
            <p:nvPr/>
          </p:nvGrpSpPr>
          <p:grpSpPr>
            <a:xfrm flipH="1">
              <a:off x="12" y="363574"/>
              <a:ext cx="190445" cy="180909"/>
              <a:chOff x="8946775" y="509911"/>
              <a:chExt cx="190445" cy="180909"/>
            </a:xfrm>
          </p:grpSpPr>
          <p:sp>
            <p:nvSpPr>
              <p:cNvPr id="387" name="Google Shape;387;p7"/>
              <p:cNvSpPr/>
              <p:nvPr/>
            </p:nvSpPr>
            <p:spPr>
              <a:xfrm flipH="1">
                <a:off x="9112670" y="551394"/>
                <a:ext cx="24550" cy="52587"/>
              </a:xfrm>
              <a:custGeom>
                <a:rect b="b" l="l" r="r" t="t"/>
                <a:pathLst>
                  <a:path extrusionOk="0" h="2851" w="1331">
                    <a:moveTo>
                      <a:pt x="0" y="0"/>
                    </a:moveTo>
                    <a:lnTo>
                      <a:pt x="0" y="824"/>
                    </a:lnTo>
                    <a:cubicBezTo>
                      <a:pt x="348" y="1520"/>
                      <a:pt x="728" y="2186"/>
                      <a:pt x="1140" y="2851"/>
                    </a:cubicBezTo>
                    <a:cubicBezTo>
                      <a:pt x="1203" y="2787"/>
                      <a:pt x="1267" y="2724"/>
                      <a:pt x="1330" y="2692"/>
                    </a:cubicBezTo>
                    <a:cubicBezTo>
                      <a:pt x="887" y="1805"/>
                      <a:pt x="412" y="88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 flipH="1">
                <a:off x="9006943" y="509911"/>
                <a:ext cx="130277" cy="87651"/>
              </a:xfrm>
              <a:custGeom>
                <a:rect b="b" l="l" r="r" t="t"/>
                <a:pathLst>
                  <a:path extrusionOk="0" h="4752" w="7063">
                    <a:moveTo>
                      <a:pt x="0" y="1"/>
                    </a:moveTo>
                    <a:lnTo>
                      <a:pt x="0" y="539"/>
                    </a:lnTo>
                    <a:cubicBezTo>
                      <a:pt x="2058" y="2249"/>
                      <a:pt x="4370" y="3674"/>
                      <a:pt x="6809" y="4751"/>
                    </a:cubicBezTo>
                    <a:cubicBezTo>
                      <a:pt x="6872" y="4625"/>
                      <a:pt x="6936" y="4498"/>
                      <a:pt x="7062" y="4371"/>
                    </a:cubicBezTo>
                    <a:cubicBezTo>
                      <a:pt x="4592" y="3104"/>
                      <a:pt x="2217" y="16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 flipH="1">
                <a:off x="8946775" y="581921"/>
                <a:ext cx="67785" cy="74794"/>
              </a:xfrm>
              <a:custGeom>
                <a:rect b="b" l="l" r="r" t="t"/>
                <a:pathLst>
                  <a:path extrusionOk="0" h="4055" w="3675">
                    <a:moveTo>
                      <a:pt x="1434" y="1"/>
                    </a:moveTo>
                    <a:cubicBezTo>
                      <a:pt x="1244" y="1"/>
                      <a:pt x="1050" y="37"/>
                      <a:pt x="856" y="119"/>
                    </a:cubicBezTo>
                    <a:cubicBezTo>
                      <a:pt x="697" y="182"/>
                      <a:pt x="507" y="309"/>
                      <a:pt x="381" y="467"/>
                    </a:cubicBezTo>
                    <a:cubicBezTo>
                      <a:pt x="1109" y="847"/>
                      <a:pt x="1806" y="1227"/>
                      <a:pt x="2534" y="1639"/>
                    </a:cubicBezTo>
                    <a:cubicBezTo>
                      <a:pt x="2643" y="1693"/>
                      <a:pt x="2588" y="1842"/>
                      <a:pt x="2490" y="1842"/>
                    </a:cubicBezTo>
                    <a:cubicBezTo>
                      <a:pt x="2474" y="1842"/>
                      <a:pt x="2457" y="1838"/>
                      <a:pt x="2439" y="1829"/>
                    </a:cubicBezTo>
                    <a:cubicBezTo>
                      <a:pt x="1679" y="1544"/>
                      <a:pt x="919" y="1196"/>
                      <a:pt x="159" y="847"/>
                    </a:cubicBezTo>
                    <a:lnTo>
                      <a:pt x="159" y="847"/>
                    </a:lnTo>
                    <a:cubicBezTo>
                      <a:pt x="1" y="1386"/>
                      <a:pt x="1" y="1987"/>
                      <a:pt x="191" y="2526"/>
                    </a:cubicBezTo>
                    <a:cubicBezTo>
                      <a:pt x="431" y="3367"/>
                      <a:pt x="1185" y="3924"/>
                      <a:pt x="2047" y="3924"/>
                    </a:cubicBezTo>
                    <a:cubicBezTo>
                      <a:pt x="2093" y="3924"/>
                      <a:pt x="2139" y="3922"/>
                      <a:pt x="2186" y="3919"/>
                    </a:cubicBezTo>
                    <a:lnTo>
                      <a:pt x="2186" y="3919"/>
                    </a:lnTo>
                    <a:cubicBezTo>
                      <a:pt x="2186" y="3951"/>
                      <a:pt x="2154" y="3982"/>
                      <a:pt x="2154" y="3982"/>
                    </a:cubicBezTo>
                    <a:cubicBezTo>
                      <a:pt x="2128" y="4008"/>
                      <a:pt x="2144" y="4054"/>
                      <a:pt x="2185" y="4054"/>
                    </a:cubicBezTo>
                    <a:cubicBezTo>
                      <a:pt x="2194" y="4054"/>
                      <a:pt x="2205" y="4052"/>
                      <a:pt x="2217" y="4046"/>
                    </a:cubicBezTo>
                    <a:cubicBezTo>
                      <a:pt x="2249" y="4014"/>
                      <a:pt x="2312" y="3951"/>
                      <a:pt x="2376" y="3919"/>
                    </a:cubicBezTo>
                    <a:cubicBezTo>
                      <a:pt x="2502" y="3919"/>
                      <a:pt x="2661" y="3887"/>
                      <a:pt x="2819" y="3856"/>
                    </a:cubicBezTo>
                    <a:cubicBezTo>
                      <a:pt x="3041" y="3792"/>
                      <a:pt x="3072" y="3507"/>
                      <a:pt x="2882" y="3381"/>
                    </a:cubicBezTo>
                    <a:cubicBezTo>
                      <a:pt x="3389" y="2779"/>
                      <a:pt x="3674" y="2082"/>
                      <a:pt x="3262" y="1291"/>
                    </a:cubicBezTo>
                    <a:cubicBezTo>
                      <a:pt x="2907" y="605"/>
                      <a:pt x="2205" y="1"/>
                      <a:pt x="1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 flipH="1">
                <a:off x="8965792" y="590535"/>
                <a:ext cx="45854" cy="25362"/>
              </a:xfrm>
              <a:custGeom>
                <a:rect b="b" l="l" r="r" t="t"/>
                <a:pathLst>
                  <a:path extrusionOk="0" h="1375" w="2486">
                    <a:moveTo>
                      <a:pt x="223" y="0"/>
                    </a:moveTo>
                    <a:cubicBezTo>
                      <a:pt x="128" y="127"/>
                      <a:pt x="64" y="254"/>
                      <a:pt x="1" y="380"/>
                    </a:cubicBezTo>
                    <a:cubicBezTo>
                      <a:pt x="761" y="729"/>
                      <a:pt x="1521" y="1077"/>
                      <a:pt x="2281" y="1362"/>
                    </a:cubicBezTo>
                    <a:cubicBezTo>
                      <a:pt x="2299" y="1371"/>
                      <a:pt x="2316" y="1375"/>
                      <a:pt x="2332" y="1375"/>
                    </a:cubicBezTo>
                    <a:cubicBezTo>
                      <a:pt x="2430" y="1375"/>
                      <a:pt x="2485" y="1226"/>
                      <a:pt x="2376" y="1172"/>
                    </a:cubicBezTo>
                    <a:cubicBezTo>
                      <a:pt x="1648" y="760"/>
                      <a:pt x="951" y="38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 flipH="1">
                <a:off x="9048629" y="590904"/>
                <a:ext cx="88591" cy="99917"/>
              </a:xfrm>
              <a:custGeom>
                <a:rect b="b" l="l" r="r" t="t"/>
                <a:pathLst>
                  <a:path extrusionOk="0" h="5417" w="4803">
                    <a:moveTo>
                      <a:pt x="2801" y="0"/>
                    </a:moveTo>
                    <a:cubicBezTo>
                      <a:pt x="2636" y="0"/>
                      <a:pt x="2462" y="24"/>
                      <a:pt x="2280" y="75"/>
                    </a:cubicBezTo>
                    <a:cubicBezTo>
                      <a:pt x="1932" y="170"/>
                      <a:pt x="1615" y="329"/>
                      <a:pt x="1330" y="550"/>
                    </a:cubicBezTo>
                    <a:cubicBezTo>
                      <a:pt x="1742" y="1310"/>
                      <a:pt x="2153" y="2070"/>
                      <a:pt x="2597" y="2799"/>
                    </a:cubicBezTo>
                    <a:cubicBezTo>
                      <a:pt x="2644" y="2870"/>
                      <a:pt x="2567" y="2959"/>
                      <a:pt x="2499" y="2959"/>
                    </a:cubicBezTo>
                    <a:cubicBezTo>
                      <a:pt x="2476" y="2959"/>
                      <a:pt x="2454" y="2949"/>
                      <a:pt x="2439" y="2925"/>
                    </a:cubicBezTo>
                    <a:cubicBezTo>
                      <a:pt x="1995" y="2197"/>
                      <a:pt x="1552" y="1437"/>
                      <a:pt x="1140" y="709"/>
                    </a:cubicBezTo>
                    <a:cubicBezTo>
                      <a:pt x="602" y="1152"/>
                      <a:pt x="222" y="1722"/>
                      <a:pt x="0" y="2355"/>
                    </a:cubicBezTo>
                    <a:lnTo>
                      <a:pt x="0" y="4319"/>
                    </a:lnTo>
                    <a:cubicBezTo>
                      <a:pt x="425" y="5144"/>
                      <a:pt x="1562" y="5416"/>
                      <a:pt x="2551" y="5416"/>
                    </a:cubicBezTo>
                    <a:cubicBezTo>
                      <a:pt x="2814" y="5416"/>
                      <a:pt x="3067" y="5397"/>
                      <a:pt x="3294" y="5364"/>
                    </a:cubicBezTo>
                    <a:cubicBezTo>
                      <a:pt x="3484" y="5332"/>
                      <a:pt x="3547" y="5079"/>
                      <a:pt x="3357" y="4952"/>
                    </a:cubicBezTo>
                    <a:cubicBezTo>
                      <a:pt x="4180" y="4541"/>
                      <a:pt x="4655" y="3749"/>
                      <a:pt x="4719" y="2609"/>
                    </a:cubicBezTo>
                    <a:cubicBezTo>
                      <a:pt x="4803" y="1404"/>
                      <a:pt x="4069" y="0"/>
                      <a:pt x="2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 flipH="1">
                <a:off x="9088470" y="601048"/>
                <a:ext cx="27723" cy="44526"/>
              </a:xfrm>
              <a:custGeom>
                <a:rect b="b" l="l" r="r" t="t"/>
                <a:pathLst>
                  <a:path extrusionOk="0" h="2414" w="1503">
                    <a:moveTo>
                      <a:pt x="190" y="0"/>
                    </a:moveTo>
                    <a:cubicBezTo>
                      <a:pt x="127" y="32"/>
                      <a:pt x="63" y="95"/>
                      <a:pt x="0" y="159"/>
                    </a:cubicBezTo>
                    <a:cubicBezTo>
                      <a:pt x="412" y="887"/>
                      <a:pt x="855" y="1647"/>
                      <a:pt x="1299" y="2375"/>
                    </a:cubicBezTo>
                    <a:cubicBezTo>
                      <a:pt x="1316" y="2402"/>
                      <a:pt x="1342" y="2414"/>
                      <a:pt x="1368" y="2414"/>
                    </a:cubicBezTo>
                    <a:cubicBezTo>
                      <a:pt x="1434" y="2414"/>
                      <a:pt x="1502" y="2339"/>
                      <a:pt x="1457" y="2249"/>
                    </a:cubicBezTo>
                    <a:cubicBezTo>
                      <a:pt x="1013" y="1520"/>
                      <a:pt x="602" y="76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7"/>
            <p:cNvSpPr/>
            <p:nvPr/>
          </p:nvSpPr>
          <p:spPr>
            <a:xfrm rot="-5400000">
              <a:off x="-58657" y="688929"/>
              <a:ext cx="319454" cy="202141"/>
            </a:xfrm>
            <a:custGeom>
              <a:rect b="b" l="l" r="r" t="t"/>
              <a:pathLst>
                <a:path extrusionOk="0" h="11443" w="18084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7"/>
          <p:cNvGrpSpPr/>
          <p:nvPr/>
        </p:nvGrpSpPr>
        <p:grpSpPr>
          <a:xfrm rot="10800000">
            <a:off x="8149908" y="-12208"/>
            <a:ext cx="1134366" cy="1238795"/>
            <a:chOff x="-196690" y="3232090"/>
            <a:chExt cx="1757617" cy="1919421"/>
          </a:xfrm>
        </p:grpSpPr>
        <p:sp>
          <p:nvSpPr>
            <p:cNvPr id="395" name="Google Shape;395;p7"/>
            <p:cNvSpPr/>
            <p:nvPr/>
          </p:nvSpPr>
          <p:spPr>
            <a:xfrm flipH="1" rot="2227575">
              <a:off x="-105298" y="4010834"/>
              <a:ext cx="299363" cy="403371"/>
            </a:xfrm>
            <a:custGeom>
              <a:rect b="b" l="l" r="r" t="t"/>
              <a:pathLst>
                <a:path extrusionOk="0" h="17270" w="12817">
                  <a:moveTo>
                    <a:pt x="5029" y="1"/>
                  </a:moveTo>
                  <a:cubicBezTo>
                    <a:pt x="4905" y="1"/>
                    <a:pt x="4780" y="24"/>
                    <a:pt x="4656" y="73"/>
                  </a:cubicBezTo>
                  <a:cubicBezTo>
                    <a:pt x="4023" y="327"/>
                    <a:pt x="3643" y="992"/>
                    <a:pt x="3801" y="1657"/>
                  </a:cubicBezTo>
                  <a:cubicBezTo>
                    <a:pt x="3902" y="2008"/>
                    <a:pt x="4142" y="2121"/>
                    <a:pt x="4426" y="2121"/>
                  </a:cubicBezTo>
                  <a:cubicBezTo>
                    <a:pt x="4500" y="2121"/>
                    <a:pt x="4578" y="2113"/>
                    <a:pt x="4656" y="2100"/>
                  </a:cubicBezTo>
                  <a:lnTo>
                    <a:pt x="4656" y="2100"/>
                  </a:lnTo>
                  <a:cubicBezTo>
                    <a:pt x="3770" y="4317"/>
                    <a:pt x="3136" y="6660"/>
                    <a:pt x="2788" y="9004"/>
                  </a:cubicBezTo>
                  <a:cubicBezTo>
                    <a:pt x="2630" y="10017"/>
                    <a:pt x="2471" y="10999"/>
                    <a:pt x="2344" y="11981"/>
                  </a:cubicBezTo>
                  <a:cubicBezTo>
                    <a:pt x="2091" y="11632"/>
                    <a:pt x="1869" y="11252"/>
                    <a:pt x="1711" y="10872"/>
                  </a:cubicBezTo>
                  <a:cubicBezTo>
                    <a:pt x="1584" y="10556"/>
                    <a:pt x="1458" y="10239"/>
                    <a:pt x="1394" y="9922"/>
                  </a:cubicBezTo>
                  <a:cubicBezTo>
                    <a:pt x="1901" y="9891"/>
                    <a:pt x="2313" y="9574"/>
                    <a:pt x="2503" y="9130"/>
                  </a:cubicBezTo>
                  <a:cubicBezTo>
                    <a:pt x="2797" y="8395"/>
                    <a:pt x="2054" y="8015"/>
                    <a:pt x="1439" y="8015"/>
                  </a:cubicBezTo>
                  <a:cubicBezTo>
                    <a:pt x="1391" y="8015"/>
                    <a:pt x="1345" y="8018"/>
                    <a:pt x="1299" y="8022"/>
                  </a:cubicBezTo>
                  <a:cubicBezTo>
                    <a:pt x="1268" y="8022"/>
                    <a:pt x="1236" y="8054"/>
                    <a:pt x="1236" y="8054"/>
                  </a:cubicBezTo>
                  <a:cubicBezTo>
                    <a:pt x="824" y="8054"/>
                    <a:pt x="349" y="8149"/>
                    <a:pt x="191" y="8497"/>
                  </a:cubicBezTo>
                  <a:cubicBezTo>
                    <a:pt x="1" y="9099"/>
                    <a:pt x="349" y="9732"/>
                    <a:pt x="951" y="9891"/>
                  </a:cubicBezTo>
                  <a:cubicBezTo>
                    <a:pt x="1078" y="9922"/>
                    <a:pt x="1204" y="9922"/>
                    <a:pt x="1299" y="9922"/>
                  </a:cubicBezTo>
                  <a:cubicBezTo>
                    <a:pt x="1363" y="10271"/>
                    <a:pt x="1458" y="10587"/>
                    <a:pt x="1553" y="10936"/>
                  </a:cubicBezTo>
                  <a:cubicBezTo>
                    <a:pt x="1679" y="11411"/>
                    <a:pt x="1933" y="11822"/>
                    <a:pt x="2249" y="12171"/>
                  </a:cubicBezTo>
                  <a:cubicBezTo>
                    <a:pt x="2249" y="12202"/>
                    <a:pt x="2281" y="12234"/>
                    <a:pt x="2313" y="12234"/>
                  </a:cubicBezTo>
                  <a:cubicBezTo>
                    <a:pt x="2059" y="13881"/>
                    <a:pt x="1996" y="15528"/>
                    <a:pt x="2091" y="17174"/>
                  </a:cubicBezTo>
                  <a:cubicBezTo>
                    <a:pt x="2091" y="17238"/>
                    <a:pt x="2147" y="17269"/>
                    <a:pt x="2202" y="17269"/>
                  </a:cubicBezTo>
                  <a:cubicBezTo>
                    <a:pt x="2257" y="17269"/>
                    <a:pt x="2313" y="17238"/>
                    <a:pt x="2313" y="17174"/>
                  </a:cubicBezTo>
                  <a:cubicBezTo>
                    <a:pt x="2344" y="16446"/>
                    <a:pt x="2344" y="15718"/>
                    <a:pt x="2376" y="15021"/>
                  </a:cubicBezTo>
                  <a:cubicBezTo>
                    <a:pt x="4435" y="13754"/>
                    <a:pt x="6018" y="11759"/>
                    <a:pt x="7380" y="9827"/>
                  </a:cubicBezTo>
                  <a:cubicBezTo>
                    <a:pt x="8742" y="7832"/>
                    <a:pt x="9787" y="5679"/>
                    <a:pt x="10515" y="3367"/>
                  </a:cubicBezTo>
                  <a:cubicBezTo>
                    <a:pt x="10740" y="3561"/>
                    <a:pt x="10973" y="3643"/>
                    <a:pt x="11195" y="3643"/>
                  </a:cubicBezTo>
                  <a:cubicBezTo>
                    <a:pt x="12096" y="3643"/>
                    <a:pt x="12816" y="2280"/>
                    <a:pt x="12130" y="1467"/>
                  </a:cubicBezTo>
                  <a:cubicBezTo>
                    <a:pt x="11887" y="1183"/>
                    <a:pt x="11528" y="1060"/>
                    <a:pt x="11154" y="1060"/>
                  </a:cubicBezTo>
                  <a:cubicBezTo>
                    <a:pt x="10654" y="1060"/>
                    <a:pt x="10127" y="1280"/>
                    <a:pt x="9818" y="1625"/>
                  </a:cubicBezTo>
                  <a:cubicBezTo>
                    <a:pt x="9280" y="2227"/>
                    <a:pt x="9913" y="2828"/>
                    <a:pt x="10420" y="3208"/>
                  </a:cubicBezTo>
                  <a:cubicBezTo>
                    <a:pt x="8647" y="7547"/>
                    <a:pt x="6366" y="12139"/>
                    <a:pt x="2408" y="14831"/>
                  </a:cubicBezTo>
                  <a:cubicBezTo>
                    <a:pt x="2440" y="13817"/>
                    <a:pt x="2535" y="12836"/>
                    <a:pt x="2630" y="11854"/>
                  </a:cubicBezTo>
                  <a:cubicBezTo>
                    <a:pt x="4403" y="9764"/>
                    <a:pt x="5701" y="7325"/>
                    <a:pt x="6461" y="4728"/>
                  </a:cubicBezTo>
                  <a:cubicBezTo>
                    <a:pt x="6525" y="4760"/>
                    <a:pt x="6588" y="4760"/>
                    <a:pt x="6683" y="4760"/>
                  </a:cubicBezTo>
                  <a:cubicBezTo>
                    <a:pt x="6718" y="4764"/>
                    <a:pt x="6752" y="4766"/>
                    <a:pt x="6786" y="4766"/>
                  </a:cubicBezTo>
                  <a:cubicBezTo>
                    <a:pt x="7312" y="4766"/>
                    <a:pt x="7758" y="4314"/>
                    <a:pt x="7728" y="3778"/>
                  </a:cubicBezTo>
                  <a:cubicBezTo>
                    <a:pt x="7760" y="3493"/>
                    <a:pt x="7633" y="3177"/>
                    <a:pt x="7443" y="2987"/>
                  </a:cubicBezTo>
                  <a:cubicBezTo>
                    <a:pt x="7317" y="2860"/>
                    <a:pt x="7158" y="2797"/>
                    <a:pt x="7000" y="2765"/>
                  </a:cubicBezTo>
                  <a:cubicBezTo>
                    <a:pt x="7000" y="2733"/>
                    <a:pt x="7032" y="2733"/>
                    <a:pt x="7063" y="2733"/>
                  </a:cubicBezTo>
                  <a:cubicBezTo>
                    <a:pt x="7118" y="2679"/>
                    <a:pt x="7078" y="2600"/>
                    <a:pt x="7025" y="2600"/>
                  </a:cubicBezTo>
                  <a:cubicBezTo>
                    <a:pt x="7017" y="2600"/>
                    <a:pt x="7009" y="2602"/>
                    <a:pt x="7000" y="2607"/>
                  </a:cubicBezTo>
                  <a:lnTo>
                    <a:pt x="6683" y="2733"/>
                  </a:lnTo>
                  <a:cubicBezTo>
                    <a:pt x="6620" y="2733"/>
                    <a:pt x="6525" y="2765"/>
                    <a:pt x="6430" y="2765"/>
                  </a:cubicBezTo>
                  <a:cubicBezTo>
                    <a:pt x="6335" y="2765"/>
                    <a:pt x="6303" y="2860"/>
                    <a:pt x="6335" y="2955"/>
                  </a:cubicBezTo>
                  <a:cubicBezTo>
                    <a:pt x="6018" y="3082"/>
                    <a:pt x="5765" y="3335"/>
                    <a:pt x="5670" y="3683"/>
                  </a:cubicBezTo>
                  <a:cubicBezTo>
                    <a:pt x="5606" y="4127"/>
                    <a:pt x="5891" y="4570"/>
                    <a:pt x="6335" y="4665"/>
                  </a:cubicBezTo>
                  <a:cubicBezTo>
                    <a:pt x="5321" y="7072"/>
                    <a:pt x="4118" y="9384"/>
                    <a:pt x="2661" y="11537"/>
                  </a:cubicBezTo>
                  <a:cubicBezTo>
                    <a:pt x="3041" y="8339"/>
                    <a:pt x="3738" y="5140"/>
                    <a:pt x="4751" y="2068"/>
                  </a:cubicBezTo>
                  <a:lnTo>
                    <a:pt x="4878" y="2037"/>
                  </a:lnTo>
                  <a:lnTo>
                    <a:pt x="4878" y="2037"/>
                  </a:lnTo>
                  <a:cubicBezTo>
                    <a:pt x="4846" y="2100"/>
                    <a:pt x="4878" y="2163"/>
                    <a:pt x="4941" y="2163"/>
                  </a:cubicBezTo>
                  <a:cubicBezTo>
                    <a:pt x="4959" y="2164"/>
                    <a:pt x="4976" y="2164"/>
                    <a:pt x="4994" y="2164"/>
                  </a:cubicBezTo>
                  <a:cubicBezTo>
                    <a:pt x="5665" y="2164"/>
                    <a:pt x="6174" y="1576"/>
                    <a:pt x="6081" y="928"/>
                  </a:cubicBezTo>
                  <a:cubicBezTo>
                    <a:pt x="6005" y="393"/>
                    <a:pt x="5538" y="1"/>
                    <a:pt x="5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 flipH="1">
              <a:off x="74551" y="4065670"/>
              <a:ext cx="889173" cy="1085820"/>
            </a:xfrm>
            <a:custGeom>
              <a:rect b="b" l="l" r="r" t="t"/>
              <a:pathLst>
                <a:path extrusionOk="0" h="46487" w="38068">
                  <a:moveTo>
                    <a:pt x="19345" y="3479"/>
                  </a:moveTo>
                  <a:cubicBezTo>
                    <a:pt x="19336" y="3484"/>
                    <a:pt x="19328" y="3490"/>
                    <a:pt x="19319" y="3495"/>
                  </a:cubicBezTo>
                  <a:cubicBezTo>
                    <a:pt x="19333" y="3495"/>
                    <a:pt x="19341" y="3489"/>
                    <a:pt x="19345" y="3479"/>
                  </a:cubicBezTo>
                  <a:close/>
                  <a:moveTo>
                    <a:pt x="6841" y="328"/>
                  </a:moveTo>
                  <a:cubicBezTo>
                    <a:pt x="9407" y="3875"/>
                    <a:pt x="11972" y="7327"/>
                    <a:pt x="14284" y="11032"/>
                  </a:cubicBezTo>
                  <a:cubicBezTo>
                    <a:pt x="13144" y="9702"/>
                    <a:pt x="11718" y="8530"/>
                    <a:pt x="10515" y="7295"/>
                  </a:cubicBezTo>
                  <a:cubicBezTo>
                    <a:pt x="9565" y="6282"/>
                    <a:pt x="8647" y="5237"/>
                    <a:pt x="7697" y="4191"/>
                  </a:cubicBezTo>
                  <a:cubicBezTo>
                    <a:pt x="7190" y="3621"/>
                    <a:pt x="6683" y="3051"/>
                    <a:pt x="6176" y="2481"/>
                  </a:cubicBezTo>
                  <a:cubicBezTo>
                    <a:pt x="5733" y="2133"/>
                    <a:pt x="5353" y="1721"/>
                    <a:pt x="4973" y="1278"/>
                  </a:cubicBezTo>
                  <a:cubicBezTo>
                    <a:pt x="5131" y="930"/>
                    <a:pt x="5416" y="645"/>
                    <a:pt x="5796" y="518"/>
                  </a:cubicBezTo>
                  <a:cubicBezTo>
                    <a:pt x="6113" y="391"/>
                    <a:pt x="6493" y="328"/>
                    <a:pt x="6841" y="328"/>
                  </a:cubicBezTo>
                  <a:close/>
                  <a:moveTo>
                    <a:pt x="13112" y="4476"/>
                  </a:moveTo>
                  <a:lnTo>
                    <a:pt x="13112" y="4476"/>
                  </a:lnTo>
                  <a:cubicBezTo>
                    <a:pt x="13175" y="4540"/>
                    <a:pt x="13239" y="4603"/>
                    <a:pt x="13302" y="4698"/>
                  </a:cubicBezTo>
                  <a:cubicBezTo>
                    <a:pt x="14189" y="5902"/>
                    <a:pt x="15044" y="7327"/>
                    <a:pt x="15234" y="8847"/>
                  </a:cubicBezTo>
                  <a:cubicBezTo>
                    <a:pt x="15329" y="9734"/>
                    <a:pt x="15360" y="10589"/>
                    <a:pt x="15329" y="11444"/>
                  </a:cubicBezTo>
                  <a:cubicBezTo>
                    <a:pt x="15012" y="9005"/>
                    <a:pt x="14252" y="6630"/>
                    <a:pt x="13112" y="4476"/>
                  </a:cubicBezTo>
                  <a:close/>
                  <a:moveTo>
                    <a:pt x="7158" y="360"/>
                  </a:moveTo>
                  <a:lnTo>
                    <a:pt x="7158" y="360"/>
                  </a:lnTo>
                  <a:cubicBezTo>
                    <a:pt x="8203" y="550"/>
                    <a:pt x="9217" y="993"/>
                    <a:pt x="10103" y="1658"/>
                  </a:cubicBezTo>
                  <a:cubicBezTo>
                    <a:pt x="10990" y="2260"/>
                    <a:pt x="11813" y="2988"/>
                    <a:pt x="12542" y="3780"/>
                  </a:cubicBezTo>
                  <a:cubicBezTo>
                    <a:pt x="13935" y="6440"/>
                    <a:pt x="14885" y="9353"/>
                    <a:pt x="15265" y="12362"/>
                  </a:cubicBezTo>
                  <a:cubicBezTo>
                    <a:pt x="15202" y="12299"/>
                    <a:pt x="15170" y="12235"/>
                    <a:pt x="15139" y="12172"/>
                  </a:cubicBezTo>
                  <a:cubicBezTo>
                    <a:pt x="13049" y="7897"/>
                    <a:pt x="9913" y="4191"/>
                    <a:pt x="7158" y="360"/>
                  </a:cubicBezTo>
                  <a:close/>
                  <a:moveTo>
                    <a:pt x="4878" y="1500"/>
                  </a:moveTo>
                  <a:lnTo>
                    <a:pt x="4878" y="1500"/>
                  </a:lnTo>
                  <a:cubicBezTo>
                    <a:pt x="5480" y="2323"/>
                    <a:pt x="6366" y="3020"/>
                    <a:pt x="7031" y="3780"/>
                  </a:cubicBezTo>
                  <a:cubicBezTo>
                    <a:pt x="7950" y="4825"/>
                    <a:pt x="8837" y="5902"/>
                    <a:pt x="9787" y="6915"/>
                  </a:cubicBezTo>
                  <a:cubicBezTo>
                    <a:pt x="10737" y="7928"/>
                    <a:pt x="11718" y="8910"/>
                    <a:pt x="12700" y="9892"/>
                  </a:cubicBezTo>
                  <a:cubicBezTo>
                    <a:pt x="13144" y="10304"/>
                    <a:pt x="13587" y="10747"/>
                    <a:pt x="13999" y="11159"/>
                  </a:cubicBezTo>
                  <a:cubicBezTo>
                    <a:pt x="14347" y="11602"/>
                    <a:pt x="14695" y="12045"/>
                    <a:pt x="15012" y="12489"/>
                  </a:cubicBezTo>
                  <a:cubicBezTo>
                    <a:pt x="11845" y="9892"/>
                    <a:pt x="8520" y="7548"/>
                    <a:pt x="5321" y="4983"/>
                  </a:cubicBezTo>
                  <a:cubicBezTo>
                    <a:pt x="4973" y="4033"/>
                    <a:pt x="4530" y="2545"/>
                    <a:pt x="4878" y="1500"/>
                  </a:cubicBezTo>
                  <a:close/>
                  <a:moveTo>
                    <a:pt x="5448" y="5300"/>
                  </a:moveTo>
                  <a:lnTo>
                    <a:pt x="5448" y="5300"/>
                  </a:lnTo>
                  <a:cubicBezTo>
                    <a:pt x="7095" y="6630"/>
                    <a:pt x="8805" y="7865"/>
                    <a:pt x="10452" y="9195"/>
                  </a:cubicBezTo>
                  <a:cubicBezTo>
                    <a:pt x="11940" y="10494"/>
                    <a:pt x="13555" y="11697"/>
                    <a:pt x="15234" y="12742"/>
                  </a:cubicBezTo>
                  <a:cubicBezTo>
                    <a:pt x="15234" y="12774"/>
                    <a:pt x="15234" y="12774"/>
                    <a:pt x="15234" y="12774"/>
                  </a:cubicBezTo>
                  <a:cubicBezTo>
                    <a:pt x="12447" y="12204"/>
                    <a:pt x="9882" y="11317"/>
                    <a:pt x="7950" y="9132"/>
                  </a:cubicBezTo>
                  <a:cubicBezTo>
                    <a:pt x="6905" y="8023"/>
                    <a:pt x="6050" y="6725"/>
                    <a:pt x="5448" y="5300"/>
                  </a:cubicBezTo>
                  <a:close/>
                  <a:moveTo>
                    <a:pt x="18179" y="4825"/>
                  </a:moveTo>
                  <a:cubicBezTo>
                    <a:pt x="17862" y="6788"/>
                    <a:pt x="17609" y="8783"/>
                    <a:pt x="17482" y="10779"/>
                  </a:cubicBezTo>
                  <a:cubicBezTo>
                    <a:pt x="17451" y="11824"/>
                    <a:pt x="17482" y="12837"/>
                    <a:pt x="17482" y="13882"/>
                  </a:cubicBezTo>
                  <a:cubicBezTo>
                    <a:pt x="17482" y="13945"/>
                    <a:pt x="17482" y="13977"/>
                    <a:pt x="17482" y="14040"/>
                  </a:cubicBezTo>
                  <a:cubicBezTo>
                    <a:pt x="17197" y="12457"/>
                    <a:pt x="17071" y="10842"/>
                    <a:pt x="17071" y="9227"/>
                  </a:cubicBezTo>
                  <a:cubicBezTo>
                    <a:pt x="17039" y="8150"/>
                    <a:pt x="17197" y="7105"/>
                    <a:pt x="17546" y="6123"/>
                  </a:cubicBezTo>
                  <a:cubicBezTo>
                    <a:pt x="17736" y="5680"/>
                    <a:pt x="17957" y="5237"/>
                    <a:pt x="18179" y="4825"/>
                  </a:cubicBezTo>
                  <a:close/>
                  <a:moveTo>
                    <a:pt x="21441" y="3431"/>
                  </a:moveTo>
                  <a:cubicBezTo>
                    <a:pt x="22201" y="3970"/>
                    <a:pt x="22708" y="5047"/>
                    <a:pt x="22866" y="5902"/>
                  </a:cubicBezTo>
                  <a:cubicBezTo>
                    <a:pt x="22423" y="6598"/>
                    <a:pt x="22043" y="7327"/>
                    <a:pt x="21726" y="8087"/>
                  </a:cubicBezTo>
                  <a:cubicBezTo>
                    <a:pt x="21156" y="9100"/>
                    <a:pt x="20554" y="10114"/>
                    <a:pt x="19984" y="11159"/>
                  </a:cubicBezTo>
                  <a:cubicBezTo>
                    <a:pt x="19224" y="12489"/>
                    <a:pt x="18559" y="13882"/>
                    <a:pt x="17989" y="15339"/>
                  </a:cubicBezTo>
                  <a:cubicBezTo>
                    <a:pt x="18401" y="13470"/>
                    <a:pt x="18907" y="11602"/>
                    <a:pt x="19541" y="9797"/>
                  </a:cubicBezTo>
                  <a:cubicBezTo>
                    <a:pt x="20237" y="7707"/>
                    <a:pt x="20839" y="5553"/>
                    <a:pt x="21441" y="3431"/>
                  </a:cubicBezTo>
                  <a:close/>
                  <a:moveTo>
                    <a:pt x="22898" y="6250"/>
                  </a:moveTo>
                  <a:lnTo>
                    <a:pt x="22898" y="6250"/>
                  </a:lnTo>
                  <a:cubicBezTo>
                    <a:pt x="23151" y="7865"/>
                    <a:pt x="23024" y="9480"/>
                    <a:pt x="22518" y="11032"/>
                  </a:cubicBezTo>
                  <a:cubicBezTo>
                    <a:pt x="22296" y="11285"/>
                    <a:pt x="22043" y="11539"/>
                    <a:pt x="21853" y="11824"/>
                  </a:cubicBezTo>
                  <a:cubicBezTo>
                    <a:pt x="21409" y="12394"/>
                    <a:pt x="20934" y="12964"/>
                    <a:pt x="20396" y="13470"/>
                  </a:cubicBezTo>
                  <a:cubicBezTo>
                    <a:pt x="19572" y="14389"/>
                    <a:pt x="18686" y="15276"/>
                    <a:pt x="17926" y="16226"/>
                  </a:cubicBezTo>
                  <a:cubicBezTo>
                    <a:pt x="17926" y="16194"/>
                    <a:pt x="17894" y="16131"/>
                    <a:pt x="17894" y="16099"/>
                  </a:cubicBezTo>
                  <a:cubicBezTo>
                    <a:pt x="18622" y="14231"/>
                    <a:pt x="19509" y="12394"/>
                    <a:pt x="20522" y="10652"/>
                  </a:cubicBezTo>
                  <a:cubicBezTo>
                    <a:pt x="20934" y="9924"/>
                    <a:pt x="21378" y="9195"/>
                    <a:pt x="21758" y="8467"/>
                  </a:cubicBezTo>
                  <a:cubicBezTo>
                    <a:pt x="22138" y="7738"/>
                    <a:pt x="22454" y="6947"/>
                    <a:pt x="22898" y="6250"/>
                  </a:cubicBezTo>
                  <a:close/>
                  <a:moveTo>
                    <a:pt x="22486" y="11222"/>
                  </a:moveTo>
                  <a:lnTo>
                    <a:pt x="22486" y="11222"/>
                  </a:lnTo>
                  <a:cubicBezTo>
                    <a:pt x="22201" y="12109"/>
                    <a:pt x="21758" y="12932"/>
                    <a:pt x="21156" y="13660"/>
                  </a:cubicBezTo>
                  <a:cubicBezTo>
                    <a:pt x="20206" y="14706"/>
                    <a:pt x="19129" y="15624"/>
                    <a:pt x="17957" y="16384"/>
                  </a:cubicBezTo>
                  <a:cubicBezTo>
                    <a:pt x="17957" y="16368"/>
                    <a:pt x="17957" y="16360"/>
                    <a:pt x="17957" y="16352"/>
                  </a:cubicBezTo>
                  <a:cubicBezTo>
                    <a:pt x="18876" y="15497"/>
                    <a:pt x="19667" y="14516"/>
                    <a:pt x="20522" y="13597"/>
                  </a:cubicBezTo>
                  <a:cubicBezTo>
                    <a:pt x="21188" y="12869"/>
                    <a:pt x="21758" y="11919"/>
                    <a:pt x="22486" y="11222"/>
                  </a:cubicBezTo>
                  <a:close/>
                  <a:moveTo>
                    <a:pt x="5448" y="11602"/>
                  </a:moveTo>
                  <a:cubicBezTo>
                    <a:pt x="6050" y="12394"/>
                    <a:pt x="6873" y="12900"/>
                    <a:pt x="7633" y="13534"/>
                  </a:cubicBezTo>
                  <a:cubicBezTo>
                    <a:pt x="8647" y="14326"/>
                    <a:pt x="9597" y="15244"/>
                    <a:pt x="10578" y="16131"/>
                  </a:cubicBezTo>
                  <a:cubicBezTo>
                    <a:pt x="11687" y="17144"/>
                    <a:pt x="12827" y="18157"/>
                    <a:pt x="13999" y="19139"/>
                  </a:cubicBezTo>
                  <a:cubicBezTo>
                    <a:pt x="13967" y="19139"/>
                    <a:pt x="13967" y="19108"/>
                    <a:pt x="13935" y="19108"/>
                  </a:cubicBezTo>
                  <a:cubicBezTo>
                    <a:pt x="13524" y="18854"/>
                    <a:pt x="13112" y="18569"/>
                    <a:pt x="12700" y="18316"/>
                  </a:cubicBezTo>
                  <a:cubicBezTo>
                    <a:pt x="12669" y="18316"/>
                    <a:pt x="12637" y="18347"/>
                    <a:pt x="12669" y="18379"/>
                  </a:cubicBezTo>
                  <a:cubicBezTo>
                    <a:pt x="12717" y="18412"/>
                    <a:pt x="12758" y="18444"/>
                    <a:pt x="12799" y="18473"/>
                  </a:cubicBezTo>
                  <a:lnTo>
                    <a:pt x="12799" y="18473"/>
                  </a:lnTo>
                  <a:cubicBezTo>
                    <a:pt x="11761" y="17929"/>
                    <a:pt x="10697" y="17438"/>
                    <a:pt x="9692" y="16859"/>
                  </a:cubicBezTo>
                  <a:cubicBezTo>
                    <a:pt x="7475" y="15529"/>
                    <a:pt x="5353" y="14104"/>
                    <a:pt x="3295" y="12552"/>
                  </a:cubicBezTo>
                  <a:cubicBezTo>
                    <a:pt x="3706" y="11855"/>
                    <a:pt x="4561" y="11665"/>
                    <a:pt x="5448" y="11602"/>
                  </a:cubicBezTo>
                  <a:close/>
                  <a:moveTo>
                    <a:pt x="9217" y="12330"/>
                  </a:moveTo>
                  <a:lnTo>
                    <a:pt x="9217" y="12330"/>
                  </a:lnTo>
                  <a:cubicBezTo>
                    <a:pt x="10768" y="13059"/>
                    <a:pt x="12130" y="14167"/>
                    <a:pt x="13144" y="15529"/>
                  </a:cubicBezTo>
                  <a:cubicBezTo>
                    <a:pt x="14347" y="16922"/>
                    <a:pt x="15265" y="18506"/>
                    <a:pt x="15867" y="20248"/>
                  </a:cubicBezTo>
                  <a:cubicBezTo>
                    <a:pt x="14854" y="18727"/>
                    <a:pt x="13777" y="17302"/>
                    <a:pt x="12605" y="15909"/>
                  </a:cubicBezTo>
                  <a:cubicBezTo>
                    <a:pt x="12004" y="15181"/>
                    <a:pt x="11370" y="14452"/>
                    <a:pt x="10673" y="13787"/>
                  </a:cubicBezTo>
                  <a:cubicBezTo>
                    <a:pt x="10167" y="13344"/>
                    <a:pt x="9692" y="12869"/>
                    <a:pt x="9217" y="12330"/>
                  </a:cubicBezTo>
                  <a:close/>
                  <a:moveTo>
                    <a:pt x="5670" y="11602"/>
                  </a:moveTo>
                  <a:cubicBezTo>
                    <a:pt x="5891" y="11602"/>
                    <a:pt x="6081" y="11602"/>
                    <a:pt x="6303" y="11634"/>
                  </a:cubicBezTo>
                  <a:cubicBezTo>
                    <a:pt x="7190" y="11665"/>
                    <a:pt x="8077" y="11887"/>
                    <a:pt x="8900" y="12204"/>
                  </a:cubicBezTo>
                  <a:cubicBezTo>
                    <a:pt x="9850" y="13629"/>
                    <a:pt x="11338" y="14737"/>
                    <a:pt x="12447" y="16036"/>
                  </a:cubicBezTo>
                  <a:cubicBezTo>
                    <a:pt x="13619" y="17461"/>
                    <a:pt x="14727" y="18918"/>
                    <a:pt x="15867" y="20374"/>
                  </a:cubicBezTo>
                  <a:cubicBezTo>
                    <a:pt x="15614" y="20184"/>
                    <a:pt x="15360" y="20026"/>
                    <a:pt x="15139" y="19868"/>
                  </a:cubicBezTo>
                  <a:cubicBezTo>
                    <a:pt x="13650" y="18537"/>
                    <a:pt x="12194" y="17239"/>
                    <a:pt x="10737" y="15941"/>
                  </a:cubicBezTo>
                  <a:cubicBezTo>
                    <a:pt x="9850" y="15117"/>
                    <a:pt x="8963" y="14262"/>
                    <a:pt x="8013" y="13534"/>
                  </a:cubicBezTo>
                  <a:cubicBezTo>
                    <a:pt x="7190" y="12964"/>
                    <a:pt x="6398" y="12299"/>
                    <a:pt x="5670" y="11602"/>
                  </a:cubicBezTo>
                  <a:close/>
                  <a:moveTo>
                    <a:pt x="3263" y="12647"/>
                  </a:moveTo>
                  <a:cubicBezTo>
                    <a:pt x="5258" y="14262"/>
                    <a:pt x="7380" y="15687"/>
                    <a:pt x="9597" y="16986"/>
                  </a:cubicBezTo>
                  <a:cubicBezTo>
                    <a:pt x="11655" y="18157"/>
                    <a:pt x="13999" y="19044"/>
                    <a:pt x="15804" y="20628"/>
                  </a:cubicBezTo>
                  <a:cubicBezTo>
                    <a:pt x="15202" y="20184"/>
                    <a:pt x="14410" y="20058"/>
                    <a:pt x="13714" y="19773"/>
                  </a:cubicBezTo>
                  <a:cubicBezTo>
                    <a:pt x="12510" y="19298"/>
                    <a:pt x="11307" y="18854"/>
                    <a:pt x="10135" y="18347"/>
                  </a:cubicBezTo>
                  <a:cubicBezTo>
                    <a:pt x="7982" y="17429"/>
                    <a:pt x="5796" y="16542"/>
                    <a:pt x="3675" y="15497"/>
                  </a:cubicBezTo>
                  <a:lnTo>
                    <a:pt x="3611" y="15497"/>
                  </a:lnTo>
                  <a:cubicBezTo>
                    <a:pt x="3231" y="14801"/>
                    <a:pt x="3041" y="14009"/>
                    <a:pt x="3104" y="13217"/>
                  </a:cubicBezTo>
                  <a:cubicBezTo>
                    <a:pt x="3104" y="13027"/>
                    <a:pt x="3168" y="12837"/>
                    <a:pt x="3263" y="12647"/>
                  </a:cubicBezTo>
                  <a:close/>
                  <a:moveTo>
                    <a:pt x="27634" y="10077"/>
                  </a:moveTo>
                  <a:cubicBezTo>
                    <a:pt x="27824" y="10077"/>
                    <a:pt x="28009" y="10108"/>
                    <a:pt x="28186" y="10177"/>
                  </a:cubicBezTo>
                  <a:cubicBezTo>
                    <a:pt x="27046" y="12267"/>
                    <a:pt x="25526" y="14231"/>
                    <a:pt x="24196" y="16226"/>
                  </a:cubicBezTo>
                  <a:cubicBezTo>
                    <a:pt x="23246" y="17682"/>
                    <a:pt x="22296" y="19108"/>
                    <a:pt x="21473" y="20628"/>
                  </a:cubicBezTo>
                  <a:cubicBezTo>
                    <a:pt x="21979" y="19234"/>
                    <a:pt x="22423" y="17809"/>
                    <a:pt x="22929" y="16416"/>
                  </a:cubicBezTo>
                  <a:cubicBezTo>
                    <a:pt x="23531" y="14737"/>
                    <a:pt x="24164" y="13122"/>
                    <a:pt x="24924" y="11507"/>
                  </a:cubicBezTo>
                  <a:cubicBezTo>
                    <a:pt x="25781" y="10728"/>
                    <a:pt x="26766" y="10077"/>
                    <a:pt x="27634" y="10077"/>
                  </a:cubicBezTo>
                  <a:close/>
                  <a:moveTo>
                    <a:pt x="3770" y="15751"/>
                  </a:moveTo>
                  <a:lnTo>
                    <a:pt x="3770" y="15751"/>
                  </a:lnTo>
                  <a:cubicBezTo>
                    <a:pt x="5543" y="16922"/>
                    <a:pt x="7728" y="17619"/>
                    <a:pt x="9692" y="18442"/>
                  </a:cubicBezTo>
                  <a:cubicBezTo>
                    <a:pt x="11718" y="19298"/>
                    <a:pt x="13809" y="19931"/>
                    <a:pt x="15835" y="20786"/>
                  </a:cubicBezTo>
                  <a:cubicBezTo>
                    <a:pt x="14569" y="20659"/>
                    <a:pt x="13302" y="20533"/>
                    <a:pt x="12035" y="20343"/>
                  </a:cubicBezTo>
                  <a:cubicBezTo>
                    <a:pt x="10705" y="20121"/>
                    <a:pt x="9280" y="20121"/>
                    <a:pt x="7982" y="19804"/>
                  </a:cubicBezTo>
                  <a:cubicBezTo>
                    <a:pt x="6240" y="18854"/>
                    <a:pt x="4783" y="17461"/>
                    <a:pt x="3770" y="15751"/>
                  </a:cubicBezTo>
                  <a:close/>
                  <a:moveTo>
                    <a:pt x="8362" y="20026"/>
                  </a:moveTo>
                  <a:cubicBezTo>
                    <a:pt x="9438" y="20248"/>
                    <a:pt x="10578" y="20279"/>
                    <a:pt x="11655" y="20438"/>
                  </a:cubicBezTo>
                  <a:cubicBezTo>
                    <a:pt x="12922" y="20659"/>
                    <a:pt x="14220" y="20786"/>
                    <a:pt x="15519" y="20849"/>
                  </a:cubicBezTo>
                  <a:cubicBezTo>
                    <a:pt x="14639" y="20955"/>
                    <a:pt x="13745" y="21040"/>
                    <a:pt x="12858" y="21040"/>
                  </a:cubicBezTo>
                  <a:cubicBezTo>
                    <a:pt x="11891" y="21040"/>
                    <a:pt x="10933" y="20940"/>
                    <a:pt x="10008" y="20659"/>
                  </a:cubicBezTo>
                  <a:cubicBezTo>
                    <a:pt x="9438" y="20501"/>
                    <a:pt x="8900" y="20279"/>
                    <a:pt x="8362" y="20026"/>
                  </a:cubicBezTo>
                  <a:close/>
                  <a:moveTo>
                    <a:pt x="24861" y="11602"/>
                  </a:moveTo>
                  <a:lnTo>
                    <a:pt x="24861" y="11602"/>
                  </a:lnTo>
                  <a:cubicBezTo>
                    <a:pt x="23183" y="14801"/>
                    <a:pt x="22296" y="18284"/>
                    <a:pt x="20871" y="21578"/>
                  </a:cubicBezTo>
                  <a:cubicBezTo>
                    <a:pt x="20744" y="18696"/>
                    <a:pt x="21568" y="15846"/>
                    <a:pt x="23214" y="13439"/>
                  </a:cubicBezTo>
                  <a:cubicBezTo>
                    <a:pt x="23689" y="12774"/>
                    <a:pt x="24259" y="12172"/>
                    <a:pt x="24861" y="11602"/>
                  </a:cubicBezTo>
                  <a:close/>
                  <a:moveTo>
                    <a:pt x="28281" y="10209"/>
                  </a:moveTo>
                  <a:cubicBezTo>
                    <a:pt x="28598" y="10399"/>
                    <a:pt x="28883" y="10652"/>
                    <a:pt x="29041" y="11000"/>
                  </a:cubicBezTo>
                  <a:cubicBezTo>
                    <a:pt x="29105" y="11095"/>
                    <a:pt x="29168" y="11222"/>
                    <a:pt x="29231" y="11349"/>
                  </a:cubicBezTo>
                  <a:cubicBezTo>
                    <a:pt x="27838" y="13249"/>
                    <a:pt x="26445" y="15054"/>
                    <a:pt x="24893" y="16827"/>
                  </a:cubicBezTo>
                  <a:cubicBezTo>
                    <a:pt x="23531" y="18411"/>
                    <a:pt x="22233" y="20026"/>
                    <a:pt x="20998" y="21704"/>
                  </a:cubicBezTo>
                  <a:cubicBezTo>
                    <a:pt x="21061" y="21578"/>
                    <a:pt x="21124" y="21451"/>
                    <a:pt x="21188" y="21324"/>
                  </a:cubicBezTo>
                  <a:cubicBezTo>
                    <a:pt x="22233" y="19393"/>
                    <a:pt x="23499" y="17556"/>
                    <a:pt x="24734" y="15687"/>
                  </a:cubicBezTo>
                  <a:cubicBezTo>
                    <a:pt x="25906" y="13882"/>
                    <a:pt x="27268" y="12109"/>
                    <a:pt x="28281" y="10209"/>
                  </a:cubicBezTo>
                  <a:close/>
                  <a:moveTo>
                    <a:pt x="29263" y="13977"/>
                  </a:moveTo>
                  <a:cubicBezTo>
                    <a:pt x="28883" y="15339"/>
                    <a:pt x="28218" y="16606"/>
                    <a:pt x="27331" y="17682"/>
                  </a:cubicBezTo>
                  <a:lnTo>
                    <a:pt x="27331" y="17714"/>
                  </a:lnTo>
                  <a:cubicBezTo>
                    <a:pt x="25653" y="19804"/>
                    <a:pt x="23373" y="20913"/>
                    <a:pt x="21029" y="22053"/>
                  </a:cubicBezTo>
                  <a:cubicBezTo>
                    <a:pt x="22676" y="20786"/>
                    <a:pt x="24259" y="19361"/>
                    <a:pt x="25811" y="17967"/>
                  </a:cubicBezTo>
                  <a:cubicBezTo>
                    <a:pt x="27110" y="16764"/>
                    <a:pt x="28281" y="15434"/>
                    <a:pt x="29263" y="13977"/>
                  </a:cubicBezTo>
                  <a:close/>
                  <a:moveTo>
                    <a:pt x="29263" y="11444"/>
                  </a:moveTo>
                  <a:cubicBezTo>
                    <a:pt x="29516" y="12204"/>
                    <a:pt x="29516" y="13059"/>
                    <a:pt x="29326" y="13819"/>
                  </a:cubicBezTo>
                  <a:cubicBezTo>
                    <a:pt x="28123" y="15497"/>
                    <a:pt x="26730" y="17017"/>
                    <a:pt x="25178" y="18347"/>
                  </a:cubicBezTo>
                  <a:cubicBezTo>
                    <a:pt x="23753" y="19583"/>
                    <a:pt x="22201" y="20723"/>
                    <a:pt x="20903" y="22084"/>
                  </a:cubicBezTo>
                  <a:cubicBezTo>
                    <a:pt x="20903" y="22053"/>
                    <a:pt x="20903" y="21989"/>
                    <a:pt x="20903" y="21958"/>
                  </a:cubicBezTo>
                  <a:cubicBezTo>
                    <a:pt x="23563" y="18379"/>
                    <a:pt x="26666" y="15117"/>
                    <a:pt x="29263" y="11444"/>
                  </a:cubicBezTo>
                  <a:close/>
                  <a:moveTo>
                    <a:pt x="15769" y="23541"/>
                  </a:moveTo>
                  <a:cubicBezTo>
                    <a:pt x="18117" y="23541"/>
                    <a:pt x="20250" y="24312"/>
                    <a:pt x="22106" y="25916"/>
                  </a:cubicBezTo>
                  <a:lnTo>
                    <a:pt x="21631" y="25916"/>
                  </a:lnTo>
                  <a:cubicBezTo>
                    <a:pt x="19794" y="25695"/>
                    <a:pt x="17926" y="25505"/>
                    <a:pt x="16089" y="25378"/>
                  </a:cubicBezTo>
                  <a:cubicBezTo>
                    <a:pt x="15533" y="25359"/>
                    <a:pt x="14977" y="25348"/>
                    <a:pt x="14420" y="25348"/>
                  </a:cubicBezTo>
                  <a:cubicBezTo>
                    <a:pt x="13140" y="25348"/>
                    <a:pt x="11859" y="25404"/>
                    <a:pt x="10578" y="25536"/>
                  </a:cubicBezTo>
                  <a:cubicBezTo>
                    <a:pt x="10515" y="25536"/>
                    <a:pt x="10515" y="25631"/>
                    <a:pt x="10578" y="25631"/>
                  </a:cubicBezTo>
                  <a:cubicBezTo>
                    <a:pt x="11912" y="25610"/>
                    <a:pt x="13231" y="25544"/>
                    <a:pt x="14556" y="25544"/>
                  </a:cubicBezTo>
                  <a:cubicBezTo>
                    <a:pt x="15181" y="25544"/>
                    <a:pt x="15807" y="25559"/>
                    <a:pt x="16437" y="25600"/>
                  </a:cubicBezTo>
                  <a:cubicBezTo>
                    <a:pt x="17767" y="25695"/>
                    <a:pt x="19097" y="25821"/>
                    <a:pt x="20427" y="25948"/>
                  </a:cubicBezTo>
                  <a:cubicBezTo>
                    <a:pt x="18844" y="26011"/>
                    <a:pt x="17229" y="26170"/>
                    <a:pt x="15677" y="26296"/>
                  </a:cubicBezTo>
                  <a:cubicBezTo>
                    <a:pt x="13365" y="26455"/>
                    <a:pt x="11053" y="26645"/>
                    <a:pt x="8773" y="26961"/>
                  </a:cubicBezTo>
                  <a:cubicBezTo>
                    <a:pt x="8615" y="25030"/>
                    <a:pt x="12479" y="23921"/>
                    <a:pt x="13872" y="23700"/>
                  </a:cubicBezTo>
                  <a:cubicBezTo>
                    <a:pt x="14518" y="23594"/>
                    <a:pt x="15151" y="23541"/>
                    <a:pt x="15769" y="23541"/>
                  </a:cubicBezTo>
                  <a:close/>
                  <a:moveTo>
                    <a:pt x="35470" y="17682"/>
                  </a:moveTo>
                  <a:cubicBezTo>
                    <a:pt x="36199" y="17967"/>
                    <a:pt x="36547" y="18632"/>
                    <a:pt x="36642" y="19393"/>
                  </a:cubicBezTo>
                  <a:cubicBezTo>
                    <a:pt x="35344" y="21198"/>
                    <a:pt x="33538" y="22559"/>
                    <a:pt x="31987" y="24206"/>
                  </a:cubicBezTo>
                  <a:cubicBezTo>
                    <a:pt x="31068" y="25188"/>
                    <a:pt x="30150" y="26201"/>
                    <a:pt x="29231" y="27215"/>
                  </a:cubicBezTo>
                  <a:cubicBezTo>
                    <a:pt x="29738" y="26486"/>
                    <a:pt x="30182" y="25726"/>
                    <a:pt x="30625" y="24935"/>
                  </a:cubicBezTo>
                  <a:cubicBezTo>
                    <a:pt x="30625" y="24903"/>
                    <a:pt x="30625" y="24840"/>
                    <a:pt x="30593" y="24840"/>
                  </a:cubicBezTo>
                  <a:cubicBezTo>
                    <a:pt x="31005" y="24175"/>
                    <a:pt x="31417" y="23541"/>
                    <a:pt x="31860" y="22908"/>
                  </a:cubicBezTo>
                  <a:cubicBezTo>
                    <a:pt x="32493" y="21958"/>
                    <a:pt x="33253" y="21039"/>
                    <a:pt x="33855" y="20026"/>
                  </a:cubicBezTo>
                  <a:cubicBezTo>
                    <a:pt x="34330" y="19203"/>
                    <a:pt x="34869" y="18442"/>
                    <a:pt x="35470" y="17682"/>
                  </a:cubicBezTo>
                  <a:close/>
                  <a:moveTo>
                    <a:pt x="34855" y="17608"/>
                  </a:moveTo>
                  <a:cubicBezTo>
                    <a:pt x="34944" y="17608"/>
                    <a:pt x="35033" y="17612"/>
                    <a:pt x="35122" y="17619"/>
                  </a:cubicBezTo>
                  <a:lnTo>
                    <a:pt x="35217" y="17619"/>
                  </a:lnTo>
                  <a:cubicBezTo>
                    <a:pt x="34615" y="18442"/>
                    <a:pt x="34045" y="19298"/>
                    <a:pt x="33507" y="20184"/>
                  </a:cubicBezTo>
                  <a:cubicBezTo>
                    <a:pt x="32873" y="21166"/>
                    <a:pt x="32145" y="22116"/>
                    <a:pt x="31480" y="23098"/>
                  </a:cubicBezTo>
                  <a:cubicBezTo>
                    <a:pt x="30847" y="24080"/>
                    <a:pt x="30245" y="25061"/>
                    <a:pt x="29612" y="26043"/>
                  </a:cubicBezTo>
                  <a:cubicBezTo>
                    <a:pt x="29168" y="26708"/>
                    <a:pt x="28693" y="27341"/>
                    <a:pt x="28218" y="27943"/>
                  </a:cubicBezTo>
                  <a:cubicBezTo>
                    <a:pt x="28408" y="27500"/>
                    <a:pt x="28566" y="27056"/>
                    <a:pt x="28788" y="26613"/>
                  </a:cubicBezTo>
                  <a:cubicBezTo>
                    <a:pt x="29231" y="25695"/>
                    <a:pt x="29675" y="24776"/>
                    <a:pt x="30150" y="23858"/>
                  </a:cubicBezTo>
                  <a:cubicBezTo>
                    <a:pt x="31100" y="22021"/>
                    <a:pt x="31860" y="20026"/>
                    <a:pt x="32905" y="18221"/>
                  </a:cubicBezTo>
                  <a:cubicBezTo>
                    <a:pt x="33467" y="17827"/>
                    <a:pt x="34154" y="17608"/>
                    <a:pt x="34855" y="17608"/>
                  </a:cubicBezTo>
                  <a:close/>
                  <a:moveTo>
                    <a:pt x="36674" y="19583"/>
                  </a:moveTo>
                  <a:cubicBezTo>
                    <a:pt x="36705" y="20058"/>
                    <a:pt x="36674" y="20564"/>
                    <a:pt x="36515" y="21039"/>
                  </a:cubicBezTo>
                  <a:cubicBezTo>
                    <a:pt x="36357" y="21609"/>
                    <a:pt x="36135" y="22179"/>
                    <a:pt x="35882" y="22718"/>
                  </a:cubicBezTo>
                  <a:lnTo>
                    <a:pt x="35850" y="22718"/>
                  </a:lnTo>
                  <a:cubicBezTo>
                    <a:pt x="34394" y="23795"/>
                    <a:pt x="33063" y="24966"/>
                    <a:pt x="31575" y="25980"/>
                  </a:cubicBezTo>
                  <a:cubicBezTo>
                    <a:pt x="30530" y="26708"/>
                    <a:pt x="29485" y="27468"/>
                    <a:pt x="28471" y="28228"/>
                  </a:cubicBezTo>
                  <a:cubicBezTo>
                    <a:pt x="28566" y="28133"/>
                    <a:pt x="28630" y="28038"/>
                    <a:pt x="28725" y="27911"/>
                  </a:cubicBezTo>
                  <a:cubicBezTo>
                    <a:pt x="30023" y="26581"/>
                    <a:pt x="31258" y="25125"/>
                    <a:pt x="32588" y="23795"/>
                  </a:cubicBezTo>
                  <a:cubicBezTo>
                    <a:pt x="33950" y="22401"/>
                    <a:pt x="35502" y="21166"/>
                    <a:pt x="36674" y="19583"/>
                  </a:cubicBezTo>
                  <a:close/>
                  <a:moveTo>
                    <a:pt x="32683" y="18379"/>
                  </a:moveTo>
                  <a:lnTo>
                    <a:pt x="32683" y="18379"/>
                  </a:lnTo>
                  <a:cubicBezTo>
                    <a:pt x="31797" y="20026"/>
                    <a:pt x="31037" y="21768"/>
                    <a:pt x="30150" y="23446"/>
                  </a:cubicBezTo>
                  <a:cubicBezTo>
                    <a:pt x="29675" y="24365"/>
                    <a:pt x="29231" y="25283"/>
                    <a:pt x="28756" y="26201"/>
                  </a:cubicBezTo>
                  <a:cubicBezTo>
                    <a:pt x="28440" y="26930"/>
                    <a:pt x="28155" y="27690"/>
                    <a:pt x="27838" y="28386"/>
                  </a:cubicBezTo>
                  <a:cubicBezTo>
                    <a:pt x="27838" y="25568"/>
                    <a:pt x="28408" y="22813"/>
                    <a:pt x="30277" y="20596"/>
                  </a:cubicBezTo>
                  <a:cubicBezTo>
                    <a:pt x="30973" y="19741"/>
                    <a:pt x="31797" y="19013"/>
                    <a:pt x="32683" y="18379"/>
                  </a:cubicBezTo>
                  <a:close/>
                  <a:moveTo>
                    <a:pt x="35787" y="22908"/>
                  </a:moveTo>
                  <a:cubicBezTo>
                    <a:pt x="35502" y="23446"/>
                    <a:pt x="35154" y="23953"/>
                    <a:pt x="34805" y="24460"/>
                  </a:cubicBezTo>
                  <a:cubicBezTo>
                    <a:pt x="34014" y="25631"/>
                    <a:pt x="32968" y="26613"/>
                    <a:pt x="31733" y="27278"/>
                  </a:cubicBezTo>
                  <a:cubicBezTo>
                    <a:pt x="30568" y="27814"/>
                    <a:pt x="29371" y="28255"/>
                    <a:pt x="28142" y="28634"/>
                  </a:cubicBezTo>
                  <a:lnTo>
                    <a:pt x="28142" y="28634"/>
                  </a:lnTo>
                  <a:cubicBezTo>
                    <a:pt x="28149" y="28629"/>
                    <a:pt x="28155" y="28622"/>
                    <a:pt x="28155" y="28608"/>
                  </a:cubicBezTo>
                  <a:cubicBezTo>
                    <a:pt x="29421" y="28006"/>
                    <a:pt x="30562" y="26898"/>
                    <a:pt x="31702" y="26106"/>
                  </a:cubicBezTo>
                  <a:cubicBezTo>
                    <a:pt x="33158" y="25125"/>
                    <a:pt x="34425" y="24016"/>
                    <a:pt x="35787" y="22908"/>
                  </a:cubicBezTo>
                  <a:close/>
                  <a:moveTo>
                    <a:pt x="19509" y="26328"/>
                  </a:moveTo>
                  <a:cubicBezTo>
                    <a:pt x="18591" y="26550"/>
                    <a:pt x="17704" y="26835"/>
                    <a:pt x="16881" y="27120"/>
                  </a:cubicBezTo>
                  <a:cubicBezTo>
                    <a:pt x="14949" y="27753"/>
                    <a:pt x="13049" y="28482"/>
                    <a:pt x="11117" y="29115"/>
                  </a:cubicBezTo>
                  <a:cubicBezTo>
                    <a:pt x="11117" y="29115"/>
                    <a:pt x="11117" y="29115"/>
                    <a:pt x="11085" y="29147"/>
                  </a:cubicBezTo>
                  <a:cubicBezTo>
                    <a:pt x="10103" y="28893"/>
                    <a:pt x="9280" y="28386"/>
                    <a:pt x="8900" y="27500"/>
                  </a:cubicBezTo>
                  <a:cubicBezTo>
                    <a:pt x="8837" y="27373"/>
                    <a:pt x="8805" y="27246"/>
                    <a:pt x="8773" y="27120"/>
                  </a:cubicBezTo>
                  <a:lnTo>
                    <a:pt x="8805" y="27120"/>
                  </a:lnTo>
                  <a:cubicBezTo>
                    <a:pt x="11085" y="26866"/>
                    <a:pt x="13397" y="26645"/>
                    <a:pt x="15709" y="26486"/>
                  </a:cubicBezTo>
                  <a:cubicBezTo>
                    <a:pt x="16944" y="26423"/>
                    <a:pt x="18211" y="26391"/>
                    <a:pt x="19509" y="26328"/>
                  </a:cubicBezTo>
                  <a:close/>
                  <a:moveTo>
                    <a:pt x="22074" y="26075"/>
                  </a:moveTo>
                  <a:lnTo>
                    <a:pt x="22264" y="26106"/>
                  </a:lnTo>
                  <a:cubicBezTo>
                    <a:pt x="22264" y="26138"/>
                    <a:pt x="22264" y="26138"/>
                    <a:pt x="22296" y="26170"/>
                  </a:cubicBezTo>
                  <a:cubicBezTo>
                    <a:pt x="20237" y="27816"/>
                    <a:pt x="17989" y="29020"/>
                    <a:pt x="15329" y="29305"/>
                  </a:cubicBezTo>
                  <a:cubicBezTo>
                    <a:pt x="14780" y="29369"/>
                    <a:pt x="14231" y="29402"/>
                    <a:pt x="13684" y="29402"/>
                  </a:cubicBezTo>
                  <a:cubicBezTo>
                    <a:pt x="12874" y="29402"/>
                    <a:pt x="12069" y="29329"/>
                    <a:pt x="11275" y="29178"/>
                  </a:cubicBezTo>
                  <a:cubicBezTo>
                    <a:pt x="13175" y="28608"/>
                    <a:pt x="15012" y="27911"/>
                    <a:pt x="16912" y="27310"/>
                  </a:cubicBezTo>
                  <a:cubicBezTo>
                    <a:pt x="18622" y="26771"/>
                    <a:pt x="20332" y="26486"/>
                    <a:pt x="22074" y="26075"/>
                  </a:cubicBezTo>
                  <a:close/>
                  <a:moveTo>
                    <a:pt x="30915" y="30833"/>
                  </a:moveTo>
                  <a:cubicBezTo>
                    <a:pt x="31209" y="30833"/>
                    <a:pt x="31503" y="30840"/>
                    <a:pt x="31797" y="30857"/>
                  </a:cubicBezTo>
                  <a:cubicBezTo>
                    <a:pt x="33032" y="30920"/>
                    <a:pt x="34457" y="31015"/>
                    <a:pt x="35534" y="31680"/>
                  </a:cubicBezTo>
                  <a:cubicBezTo>
                    <a:pt x="35724" y="31775"/>
                    <a:pt x="35882" y="31902"/>
                    <a:pt x="36040" y="32060"/>
                  </a:cubicBezTo>
                  <a:cubicBezTo>
                    <a:pt x="35098" y="32116"/>
                    <a:pt x="34155" y="32144"/>
                    <a:pt x="33213" y="32144"/>
                  </a:cubicBezTo>
                  <a:cubicBezTo>
                    <a:pt x="30422" y="32144"/>
                    <a:pt x="27640" y="31900"/>
                    <a:pt x="24893" y="31427"/>
                  </a:cubicBezTo>
                  <a:lnTo>
                    <a:pt x="24988" y="31363"/>
                  </a:lnTo>
                  <a:cubicBezTo>
                    <a:pt x="26947" y="31170"/>
                    <a:pt x="28929" y="30833"/>
                    <a:pt x="30915" y="30833"/>
                  </a:cubicBezTo>
                  <a:close/>
                  <a:moveTo>
                    <a:pt x="24893" y="31490"/>
                  </a:moveTo>
                  <a:cubicBezTo>
                    <a:pt x="27214" y="32156"/>
                    <a:pt x="29650" y="32333"/>
                    <a:pt x="32080" y="32333"/>
                  </a:cubicBezTo>
                  <a:cubicBezTo>
                    <a:pt x="33463" y="32333"/>
                    <a:pt x="34843" y="32276"/>
                    <a:pt x="36199" y="32218"/>
                  </a:cubicBezTo>
                  <a:cubicBezTo>
                    <a:pt x="36864" y="32915"/>
                    <a:pt x="37149" y="33865"/>
                    <a:pt x="36452" y="34784"/>
                  </a:cubicBezTo>
                  <a:cubicBezTo>
                    <a:pt x="34425" y="34309"/>
                    <a:pt x="32367" y="33992"/>
                    <a:pt x="30372" y="33454"/>
                  </a:cubicBezTo>
                  <a:cubicBezTo>
                    <a:pt x="29263" y="33169"/>
                    <a:pt x="28155" y="32852"/>
                    <a:pt x="27078" y="32503"/>
                  </a:cubicBezTo>
                  <a:cubicBezTo>
                    <a:pt x="26318" y="32282"/>
                    <a:pt x="25590" y="31965"/>
                    <a:pt x="24924" y="31522"/>
                  </a:cubicBezTo>
                  <a:cubicBezTo>
                    <a:pt x="24893" y="31522"/>
                    <a:pt x="24893" y="31522"/>
                    <a:pt x="24893" y="31490"/>
                  </a:cubicBezTo>
                  <a:close/>
                  <a:moveTo>
                    <a:pt x="25739" y="32192"/>
                  </a:moveTo>
                  <a:cubicBezTo>
                    <a:pt x="25810" y="32229"/>
                    <a:pt x="25890" y="32262"/>
                    <a:pt x="25970" y="32282"/>
                  </a:cubicBezTo>
                  <a:cubicBezTo>
                    <a:pt x="27141" y="32725"/>
                    <a:pt x="28345" y="33137"/>
                    <a:pt x="29548" y="33454"/>
                  </a:cubicBezTo>
                  <a:cubicBezTo>
                    <a:pt x="31797" y="34055"/>
                    <a:pt x="34045" y="34467"/>
                    <a:pt x="36294" y="34974"/>
                  </a:cubicBezTo>
                  <a:cubicBezTo>
                    <a:pt x="35597" y="35765"/>
                    <a:pt x="34647" y="36272"/>
                    <a:pt x="33602" y="36462"/>
                  </a:cubicBezTo>
                  <a:cubicBezTo>
                    <a:pt x="32145" y="35544"/>
                    <a:pt x="30435" y="35164"/>
                    <a:pt x="28978" y="34277"/>
                  </a:cubicBezTo>
                  <a:cubicBezTo>
                    <a:pt x="27908" y="33604"/>
                    <a:pt x="26837" y="32843"/>
                    <a:pt x="25739" y="32192"/>
                  </a:cubicBezTo>
                  <a:close/>
                  <a:moveTo>
                    <a:pt x="5290" y="34435"/>
                  </a:moveTo>
                  <a:cubicBezTo>
                    <a:pt x="6240" y="34530"/>
                    <a:pt x="7158" y="34879"/>
                    <a:pt x="7950" y="35417"/>
                  </a:cubicBezTo>
                  <a:cubicBezTo>
                    <a:pt x="8330" y="35765"/>
                    <a:pt x="8742" y="36114"/>
                    <a:pt x="9090" y="36525"/>
                  </a:cubicBezTo>
                  <a:cubicBezTo>
                    <a:pt x="7887" y="35575"/>
                    <a:pt x="6556" y="34879"/>
                    <a:pt x="5131" y="34435"/>
                  </a:cubicBezTo>
                  <a:close/>
                  <a:moveTo>
                    <a:pt x="25368" y="32187"/>
                  </a:moveTo>
                  <a:lnTo>
                    <a:pt x="25368" y="32187"/>
                  </a:lnTo>
                  <a:cubicBezTo>
                    <a:pt x="26635" y="33010"/>
                    <a:pt x="27870" y="33865"/>
                    <a:pt x="29136" y="34625"/>
                  </a:cubicBezTo>
                  <a:cubicBezTo>
                    <a:pt x="30435" y="35385"/>
                    <a:pt x="31892" y="35797"/>
                    <a:pt x="33158" y="36525"/>
                  </a:cubicBezTo>
                  <a:cubicBezTo>
                    <a:pt x="32901" y="36557"/>
                    <a:pt x="32642" y="36572"/>
                    <a:pt x="32383" y="36572"/>
                  </a:cubicBezTo>
                  <a:cubicBezTo>
                    <a:pt x="31589" y="36572"/>
                    <a:pt x="30795" y="36424"/>
                    <a:pt x="30055" y="36114"/>
                  </a:cubicBezTo>
                  <a:cubicBezTo>
                    <a:pt x="28123" y="35322"/>
                    <a:pt x="26603" y="33865"/>
                    <a:pt x="25368" y="32187"/>
                  </a:cubicBezTo>
                  <a:close/>
                  <a:moveTo>
                    <a:pt x="7506" y="32408"/>
                  </a:moveTo>
                  <a:cubicBezTo>
                    <a:pt x="8203" y="33390"/>
                    <a:pt x="8932" y="34372"/>
                    <a:pt x="9755" y="35290"/>
                  </a:cubicBezTo>
                  <a:cubicBezTo>
                    <a:pt x="10167" y="35765"/>
                    <a:pt x="10642" y="36177"/>
                    <a:pt x="11053" y="36652"/>
                  </a:cubicBezTo>
                  <a:cubicBezTo>
                    <a:pt x="11085" y="36684"/>
                    <a:pt x="11117" y="36684"/>
                    <a:pt x="11117" y="36715"/>
                  </a:cubicBezTo>
                  <a:cubicBezTo>
                    <a:pt x="10325" y="36145"/>
                    <a:pt x="9565" y="35480"/>
                    <a:pt x="8900" y="34784"/>
                  </a:cubicBezTo>
                  <a:cubicBezTo>
                    <a:pt x="8425" y="34340"/>
                    <a:pt x="8045" y="33802"/>
                    <a:pt x="7792" y="33232"/>
                  </a:cubicBezTo>
                  <a:cubicBezTo>
                    <a:pt x="7665" y="32947"/>
                    <a:pt x="7570" y="32693"/>
                    <a:pt x="7506" y="32408"/>
                  </a:cubicBezTo>
                  <a:close/>
                  <a:moveTo>
                    <a:pt x="634" y="35290"/>
                  </a:moveTo>
                  <a:cubicBezTo>
                    <a:pt x="3263" y="35765"/>
                    <a:pt x="5860" y="36145"/>
                    <a:pt x="8457" y="36779"/>
                  </a:cubicBezTo>
                  <a:cubicBezTo>
                    <a:pt x="8074" y="36745"/>
                    <a:pt x="7688" y="36735"/>
                    <a:pt x="7301" y="36735"/>
                  </a:cubicBezTo>
                  <a:cubicBezTo>
                    <a:pt x="6766" y="36735"/>
                    <a:pt x="6229" y="36754"/>
                    <a:pt x="5698" y="36754"/>
                  </a:cubicBezTo>
                  <a:cubicBezTo>
                    <a:pt x="5529" y="36754"/>
                    <a:pt x="5362" y="36752"/>
                    <a:pt x="5195" y="36747"/>
                  </a:cubicBezTo>
                  <a:cubicBezTo>
                    <a:pt x="4340" y="36715"/>
                    <a:pt x="3516" y="36652"/>
                    <a:pt x="2661" y="36620"/>
                  </a:cubicBezTo>
                  <a:cubicBezTo>
                    <a:pt x="2186" y="36589"/>
                    <a:pt x="1711" y="36557"/>
                    <a:pt x="1268" y="36525"/>
                  </a:cubicBezTo>
                  <a:cubicBezTo>
                    <a:pt x="1094" y="36541"/>
                    <a:pt x="919" y="36549"/>
                    <a:pt x="745" y="36549"/>
                  </a:cubicBezTo>
                  <a:cubicBezTo>
                    <a:pt x="571" y="36549"/>
                    <a:pt x="397" y="36541"/>
                    <a:pt x="223" y="36525"/>
                  </a:cubicBezTo>
                  <a:cubicBezTo>
                    <a:pt x="128" y="36304"/>
                    <a:pt x="159" y="36050"/>
                    <a:pt x="254" y="35829"/>
                  </a:cubicBezTo>
                  <a:cubicBezTo>
                    <a:pt x="318" y="35639"/>
                    <a:pt x="476" y="35449"/>
                    <a:pt x="634" y="35290"/>
                  </a:cubicBezTo>
                  <a:close/>
                  <a:moveTo>
                    <a:pt x="4094" y="34360"/>
                  </a:moveTo>
                  <a:cubicBezTo>
                    <a:pt x="4260" y="34360"/>
                    <a:pt x="4427" y="34364"/>
                    <a:pt x="4593" y="34372"/>
                  </a:cubicBezTo>
                  <a:cubicBezTo>
                    <a:pt x="6335" y="34910"/>
                    <a:pt x="7982" y="35797"/>
                    <a:pt x="9438" y="36937"/>
                  </a:cubicBezTo>
                  <a:cubicBezTo>
                    <a:pt x="9407" y="36937"/>
                    <a:pt x="9343" y="36905"/>
                    <a:pt x="9312" y="36905"/>
                  </a:cubicBezTo>
                  <a:cubicBezTo>
                    <a:pt x="6588" y="35924"/>
                    <a:pt x="3611" y="35670"/>
                    <a:pt x="761" y="35195"/>
                  </a:cubicBezTo>
                  <a:cubicBezTo>
                    <a:pt x="1331" y="34815"/>
                    <a:pt x="1933" y="34562"/>
                    <a:pt x="2598" y="34467"/>
                  </a:cubicBezTo>
                  <a:cubicBezTo>
                    <a:pt x="3097" y="34396"/>
                    <a:pt x="3595" y="34360"/>
                    <a:pt x="4094" y="34360"/>
                  </a:cubicBezTo>
                  <a:close/>
                  <a:moveTo>
                    <a:pt x="8558" y="30400"/>
                  </a:moveTo>
                  <a:cubicBezTo>
                    <a:pt x="9072" y="30400"/>
                    <a:pt x="9575" y="30559"/>
                    <a:pt x="10008" y="30857"/>
                  </a:cubicBezTo>
                  <a:cubicBezTo>
                    <a:pt x="10103" y="31363"/>
                    <a:pt x="10230" y="31838"/>
                    <a:pt x="10420" y="32313"/>
                  </a:cubicBezTo>
                  <a:cubicBezTo>
                    <a:pt x="10610" y="32978"/>
                    <a:pt x="10800" y="33675"/>
                    <a:pt x="10990" y="34372"/>
                  </a:cubicBezTo>
                  <a:cubicBezTo>
                    <a:pt x="11212" y="35290"/>
                    <a:pt x="11528" y="36177"/>
                    <a:pt x="11908" y="37064"/>
                  </a:cubicBezTo>
                  <a:cubicBezTo>
                    <a:pt x="11275" y="36050"/>
                    <a:pt x="10705" y="35037"/>
                    <a:pt x="10198" y="33992"/>
                  </a:cubicBezTo>
                  <a:cubicBezTo>
                    <a:pt x="9628" y="32757"/>
                    <a:pt x="8963" y="31585"/>
                    <a:pt x="8298" y="30413"/>
                  </a:cubicBezTo>
                  <a:cubicBezTo>
                    <a:pt x="8385" y="30404"/>
                    <a:pt x="8472" y="30400"/>
                    <a:pt x="8558" y="30400"/>
                  </a:cubicBezTo>
                  <a:close/>
                  <a:moveTo>
                    <a:pt x="8235" y="30413"/>
                  </a:moveTo>
                  <a:cubicBezTo>
                    <a:pt x="8900" y="31743"/>
                    <a:pt x="9628" y="33073"/>
                    <a:pt x="10262" y="34435"/>
                  </a:cubicBezTo>
                  <a:cubicBezTo>
                    <a:pt x="10673" y="35417"/>
                    <a:pt x="11180" y="36335"/>
                    <a:pt x="11813" y="37190"/>
                  </a:cubicBezTo>
                  <a:cubicBezTo>
                    <a:pt x="11782" y="37190"/>
                    <a:pt x="11750" y="37159"/>
                    <a:pt x="11718" y="37127"/>
                  </a:cubicBezTo>
                  <a:lnTo>
                    <a:pt x="11750" y="37127"/>
                  </a:lnTo>
                  <a:cubicBezTo>
                    <a:pt x="10958" y="36430"/>
                    <a:pt x="10230" y="35670"/>
                    <a:pt x="9565" y="34879"/>
                  </a:cubicBezTo>
                  <a:cubicBezTo>
                    <a:pt x="8837" y="33960"/>
                    <a:pt x="8108" y="33042"/>
                    <a:pt x="7443" y="32092"/>
                  </a:cubicBezTo>
                  <a:cubicBezTo>
                    <a:pt x="7348" y="31743"/>
                    <a:pt x="7380" y="31363"/>
                    <a:pt x="7506" y="31015"/>
                  </a:cubicBezTo>
                  <a:cubicBezTo>
                    <a:pt x="7633" y="30730"/>
                    <a:pt x="7887" y="30508"/>
                    <a:pt x="8235" y="30413"/>
                  </a:cubicBezTo>
                  <a:close/>
                  <a:moveTo>
                    <a:pt x="20989" y="30520"/>
                  </a:moveTo>
                  <a:cubicBezTo>
                    <a:pt x="21278" y="30520"/>
                    <a:pt x="21551" y="30619"/>
                    <a:pt x="21758" y="30825"/>
                  </a:cubicBezTo>
                  <a:cubicBezTo>
                    <a:pt x="21979" y="32187"/>
                    <a:pt x="21789" y="33549"/>
                    <a:pt x="21789" y="34910"/>
                  </a:cubicBezTo>
                  <a:cubicBezTo>
                    <a:pt x="21821" y="35765"/>
                    <a:pt x="21853" y="36589"/>
                    <a:pt x="21884" y="37412"/>
                  </a:cubicBezTo>
                  <a:cubicBezTo>
                    <a:pt x="21789" y="36874"/>
                    <a:pt x="21663" y="36335"/>
                    <a:pt x="21504" y="35829"/>
                  </a:cubicBezTo>
                  <a:cubicBezTo>
                    <a:pt x="21504" y="35797"/>
                    <a:pt x="21504" y="35797"/>
                    <a:pt x="21473" y="35797"/>
                  </a:cubicBezTo>
                  <a:cubicBezTo>
                    <a:pt x="21378" y="35322"/>
                    <a:pt x="21283" y="34879"/>
                    <a:pt x="21188" y="34435"/>
                  </a:cubicBezTo>
                  <a:cubicBezTo>
                    <a:pt x="21061" y="33707"/>
                    <a:pt x="20998" y="33010"/>
                    <a:pt x="20839" y="32313"/>
                  </a:cubicBezTo>
                  <a:cubicBezTo>
                    <a:pt x="20681" y="31743"/>
                    <a:pt x="20586" y="31173"/>
                    <a:pt x="20522" y="30603"/>
                  </a:cubicBezTo>
                  <a:cubicBezTo>
                    <a:pt x="20677" y="30548"/>
                    <a:pt x="20835" y="30520"/>
                    <a:pt x="20989" y="30520"/>
                  </a:cubicBezTo>
                  <a:close/>
                  <a:moveTo>
                    <a:pt x="10167" y="30983"/>
                  </a:moveTo>
                  <a:lnTo>
                    <a:pt x="10167" y="30983"/>
                  </a:lnTo>
                  <a:cubicBezTo>
                    <a:pt x="10737" y="31427"/>
                    <a:pt x="11212" y="31933"/>
                    <a:pt x="11623" y="32535"/>
                  </a:cubicBezTo>
                  <a:cubicBezTo>
                    <a:pt x="11782" y="32757"/>
                    <a:pt x="11908" y="33010"/>
                    <a:pt x="12035" y="33232"/>
                  </a:cubicBezTo>
                  <a:cubicBezTo>
                    <a:pt x="12035" y="33454"/>
                    <a:pt x="12035" y="33644"/>
                    <a:pt x="12099" y="33865"/>
                  </a:cubicBezTo>
                  <a:cubicBezTo>
                    <a:pt x="12130" y="34309"/>
                    <a:pt x="12162" y="34752"/>
                    <a:pt x="12162" y="35227"/>
                  </a:cubicBezTo>
                  <a:cubicBezTo>
                    <a:pt x="12194" y="35955"/>
                    <a:pt x="12194" y="36715"/>
                    <a:pt x="12257" y="37475"/>
                  </a:cubicBezTo>
                  <a:cubicBezTo>
                    <a:pt x="12225" y="37475"/>
                    <a:pt x="12225" y="37444"/>
                    <a:pt x="12194" y="37444"/>
                  </a:cubicBezTo>
                  <a:cubicBezTo>
                    <a:pt x="11718" y="36304"/>
                    <a:pt x="11307" y="35132"/>
                    <a:pt x="11022" y="33929"/>
                  </a:cubicBezTo>
                  <a:cubicBezTo>
                    <a:pt x="10863" y="33454"/>
                    <a:pt x="10768" y="32947"/>
                    <a:pt x="10610" y="32440"/>
                  </a:cubicBezTo>
                  <a:cubicBezTo>
                    <a:pt x="10452" y="31965"/>
                    <a:pt x="10262" y="31490"/>
                    <a:pt x="10167" y="30983"/>
                  </a:cubicBezTo>
                  <a:close/>
                  <a:moveTo>
                    <a:pt x="12099" y="33327"/>
                  </a:moveTo>
                  <a:lnTo>
                    <a:pt x="12099" y="33327"/>
                  </a:lnTo>
                  <a:cubicBezTo>
                    <a:pt x="12352" y="33834"/>
                    <a:pt x="12510" y="34404"/>
                    <a:pt x="12574" y="34974"/>
                  </a:cubicBezTo>
                  <a:cubicBezTo>
                    <a:pt x="12605" y="35829"/>
                    <a:pt x="12542" y="36684"/>
                    <a:pt x="12352" y="37539"/>
                  </a:cubicBezTo>
                  <a:cubicBezTo>
                    <a:pt x="12320" y="37539"/>
                    <a:pt x="12320" y="37507"/>
                    <a:pt x="12320" y="37507"/>
                  </a:cubicBezTo>
                  <a:cubicBezTo>
                    <a:pt x="12352" y="36747"/>
                    <a:pt x="12289" y="35987"/>
                    <a:pt x="12257" y="35227"/>
                  </a:cubicBezTo>
                  <a:cubicBezTo>
                    <a:pt x="12225" y="34625"/>
                    <a:pt x="12099" y="33960"/>
                    <a:pt x="12099" y="33327"/>
                  </a:cubicBezTo>
                  <a:close/>
                  <a:moveTo>
                    <a:pt x="14125" y="30445"/>
                  </a:moveTo>
                  <a:cubicBezTo>
                    <a:pt x="14537" y="31838"/>
                    <a:pt x="14727" y="33359"/>
                    <a:pt x="15012" y="34784"/>
                  </a:cubicBezTo>
                  <a:cubicBezTo>
                    <a:pt x="15202" y="35829"/>
                    <a:pt x="15424" y="36842"/>
                    <a:pt x="15677" y="37887"/>
                  </a:cubicBezTo>
                  <a:cubicBezTo>
                    <a:pt x="15329" y="37032"/>
                    <a:pt x="14885" y="36240"/>
                    <a:pt x="14505" y="35417"/>
                  </a:cubicBezTo>
                  <a:cubicBezTo>
                    <a:pt x="14062" y="34435"/>
                    <a:pt x="13650" y="33454"/>
                    <a:pt x="13302" y="32408"/>
                  </a:cubicBezTo>
                  <a:cubicBezTo>
                    <a:pt x="13334" y="31553"/>
                    <a:pt x="13555" y="30698"/>
                    <a:pt x="14125" y="30445"/>
                  </a:cubicBezTo>
                  <a:close/>
                  <a:moveTo>
                    <a:pt x="286" y="36652"/>
                  </a:moveTo>
                  <a:lnTo>
                    <a:pt x="286" y="36652"/>
                  </a:lnTo>
                  <a:cubicBezTo>
                    <a:pt x="888" y="36715"/>
                    <a:pt x="1553" y="36715"/>
                    <a:pt x="2186" y="36715"/>
                  </a:cubicBezTo>
                  <a:cubicBezTo>
                    <a:pt x="3041" y="36779"/>
                    <a:pt x="3865" y="36874"/>
                    <a:pt x="4720" y="36905"/>
                  </a:cubicBezTo>
                  <a:cubicBezTo>
                    <a:pt x="5575" y="36937"/>
                    <a:pt x="6430" y="36937"/>
                    <a:pt x="7253" y="36969"/>
                  </a:cubicBezTo>
                  <a:cubicBezTo>
                    <a:pt x="7633" y="36969"/>
                    <a:pt x="8013" y="36937"/>
                    <a:pt x="8393" y="36937"/>
                  </a:cubicBezTo>
                  <a:cubicBezTo>
                    <a:pt x="8710" y="37000"/>
                    <a:pt x="9058" y="37032"/>
                    <a:pt x="9375" y="37095"/>
                  </a:cubicBezTo>
                  <a:cubicBezTo>
                    <a:pt x="6905" y="37317"/>
                    <a:pt x="4435" y="37729"/>
                    <a:pt x="1964" y="37982"/>
                  </a:cubicBezTo>
                  <a:cubicBezTo>
                    <a:pt x="1394" y="37729"/>
                    <a:pt x="571" y="37254"/>
                    <a:pt x="286" y="36652"/>
                  </a:cubicBezTo>
                  <a:close/>
                  <a:moveTo>
                    <a:pt x="20396" y="30667"/>
                  </a:moveTo>
                  <a:cubicBezTo>
                    <a:pt x="20491" y="31300"/>
                    <a:pt x="20586" y="31902"/>
                    <a:pt x="20744" y="32503"/>
                  </a:cubicBezTo>
                  <a:cubicBezTo>
                    <a:pt x="20871" y="33232"/>
                    <a:pt x="20966" y="33960"/>
                    <a:pt x="21124" y="34657"/>
                  </a:cubicBezTo>
                  <a:cubicBezTo>
                    <a:pt x="21251" y="35354"/>
                    <a:pt x="21409" y="36050"/>
                    <a:pt x="21568" y="36747"/>
                  </a:cubicBezTo>
                  <a:cubicBezTo>
                    <a:pt x="21631" y="37222"/>
                    <a:pt x="21726" y="37697"/>
                    <a:pt x="21758" y="38172"/>
                  </a:cubicBezTo>
                  <a:cubicBezTo>
                    <a:pt x="21663" y="37887"/>
                    <a:pt x="21536" y="37634"/>
                    <a:pt x="21441" y="37349"/>
                  </a:cubicBezTo>
                  <a:cubicBezTo>
                    <a:pt x="21251" y="36747"/>
                    <a:pt x="21029" y="36177"/>
                    <a:pt x="20871" y="35575"/>
                  </a:cubicBezTo>
                  <a:cubicBezTo>
                    <a:pt x="20491" y="34340"/>
                    <a:pt x="19952" y="33169"/>
                    <a:pt x="19636" y="31933"/>
                  </a:cubicBezTo>
                  <a:cubicBezTo>
                    <a:pt x="19731" y="31458"/>
                    <a:pt x="19984" y="31015"/>
                    <a:pt x="20332" y="30698"/>
                  </a:cubicBezTo>
                  <a:cubicBezTo>
                    <a:pt x="20364" y="30698"/>
                    <a:pt x="20364" y="30698"/>
                    <a:pt x="20396" y="30667"/>
                  </a:cubicBezTo>
                  <a:close/>
                  <a:moveTo>
                    <a:pt x="21853" y="30888"/>
                  </a:moveTo>
                  <a:lnTo>
                    <a:pt x="21853" y="30888"/>
                  </a:lnTo>
                  <a:cubicBezTo>
                    <a:pt x="22074" y="31110"/>
                    <a:pt x="22264" y="31332"/>
                    <a:pt x="22423" y="31585"/>
                  </a:cubicBezTo>
                  <a:cubicBezTo>
                    <a:pt x="22613" y="31933"/>
                    <a:pt x="22739" y="32250"/>
                    <a:pt x="22866" y="32598"/>
                  </a:cubicBezTo>
                  <a:cubicBezTo>
                    <a:pt x="22866" y="32598"/>
                    <a:pt x="22834" y="32630"/>
                    <a:pt x="22834" y="32630"/>
                  </a:cubicBezTo>
                  <a:cubicBezTo>
                    <a:pt x="22676" y="33707"/>
                    <a:pt x="22581" y="34784"/>
                    <a:pt x="22391" y="35860"/>
                  </a:cubicBezTo>
                  <a:cubicBezTo>
                    <a:pt x="22233" y="36620"/>
                    <a:pt x="22106" y="37412"/>
                    <a:pt x="22011" y="38172"/>
                  </a:cubicBezTo>
                  <a:cubicBezTo>
                    <a:pt x="21979" y="38109"/>
                    <a:pt x="21979" y="38014"/>
                    <a:pt x="21979" y="37951"/>
                  </a:cubicBezTo>
                  <a:cubicBezTo>
                    <a:pt x="21979" y="36779"/>
                    <a:pt x="21884" y="35639"/>
                    <a:pt x="21884" y="34499"/>
                  </a:cubicBezTo>
                  <a:cubicBezTo>
                    <a:pt x="21884" y="33295"/>
                    <a:pt x="22011" y="32092"/>
                    <a:pt x="21853" y="30888"/>
                  </a:cubicBezTo>
                  <a:close/>
                  <a:moveTo>
                    <a:pt x="19604" y="32092"/>
                  </a:moveTo>
                  <a:cubicBezTo>
                    <a:pt x="19921" y="33200"/>
                    <a:pt x="20332" y="34277"/>
                    <a:pt x="20681" y="35385"/>
                  </a:cubicBezTo>
                  <a:cubicBezTo>
                    <a:pt x="20871" y="35987"/>
                    <a:pt x="21061" y="36589"/>
                    <a:pt x="21251" y="37190"/>
                  </a:cubicBezTo>
                  <a:cubicBezTo>
                    <a:pt x="21409" y="37634"/>
                    <a:pt x="21631" y="38077"/>
                    <a:pt x="21789" y="38521"/>
                  </a:cubicBezTo>
                  <a:cubicBezTo>
                    <a:pt x="20586" y="37285"/>
                    <a:pt x="19636" y="35860"/>
                    <a:pt x="19509" y="34087"/>
                  </a:cubicBezTo>
                  <a:cubicBezTo>
                    <a:pt x="19446" y="33422"/>
                    <a:pt x="19477" y="32757"/>
                    <a:pt x="19604" y="32092"/>
                  </a:cubicBezTo>
                  <a:close/>
                  <a:moveTo>
                    <a:pt x="22898" y="32725"/>
                  </a:moveTo>
                  <a:cubicBezTo>
                    <a:pt x="22993" y="33105"/>
                    <a:pt x="23088" y="33454"/>
                    <a:pt x="23151" y="33834"/>
                  </a:cubicBezTo>
                  <a:cubicBezTo>
                    <a:pt x="23309" y="34689"/>
                    <a:pt x="23246" y="35544"/>
                    <a:pt x="23024" y="36367"/>
                  </a:cubicBezTo>
                  <a:cubicBezTo>
                    <a:pt x="22739" y="37095"/>
                    <a:pt x="22391" y="37824"/>
                    <a:pt x="22043" y="38521"/>
                  </a:cubicBezTo>
                  <a:cubicBezTo>
                    <a:pt x="22043" y="38489"/>
                    <a:pt x="22043" y="38489"/>
                    <a:pt x="22043" y="38489"/>
                  </a:cubicBezTo>
                  <a:cubicBezTo>
                    <a:pt x="22328" y="37665"/>
                    <a:pt x="22359" y="36715"/>
                    <a:pt x="22518" y="35860"/>
                  </a:cubicBezTo>
                  <a:cubicBezTo>
                    <a:pt x="22708" y="34815"/>
                    <a:pt x="22771" y="33802"/>
                    <a:pt x="22898" y="32725"/>
                  </a:cubicBezTo>
                  <a:close/>
                  <a:moveTo>
                    <a:pt x="13302" y="32472"/>
                  </a:moveTo>
                  <a:lnTo>
                    <a:pt x="13302" y="32472"/>
                  </a:lnTo>
                  <a:cubicBezTo>
                    <a:pt x="13935" y="34594"/>
                    <a:pt x="15044" y="36494"/>
                    <a:pt x="15835" y="38552"/>
                  </a:cubicBezTo>
                  <a:cubicBezTo>
                    <a:pt x="14537" y="37349"/>
                    <a:pt x="13682" y="35734"/>
                    <a:pt x="13365" y="33992"/>
                  </a:cubicBezTo>
                  <a:cubicBezTo>
                    <a:pt x="13302" y="33485"/>
                    <a:pt x="13270" y="32978"/>
                    <a:pt x="13302" y="32472"/>
                  </a:cubicBezTo>
                  <a:close/>
                  <a:moveTo>
                    <a:pt x="14521" y="30366"/>
                  </a:moveTo>
                  <a:cubicBezTo>
                    <a:pt x="14632" y="30366"/>
                    <a:pt x="14743" y="30382"/>
                    <a:pt x="14854" y="30413"/>
                  </a:cubicBezTo>
                  <a:cubicBezTo>
                    <a:pt x="14949" y="30445"/>
                    <a:pt x="15012" y="30477"/>
                    <a:pt x="15107" y="30508"/>
                  </a:cubicBezTo>
                  <a:cubicBezTo>
                    <a:pt x="15297" y="31933"/>
                    <a:pt x="15455" y="33327"/>
                    <a:pt x="15550" y="34752"/>
                  </a:cubicBezTo>
                  <a:cubicBezTo>
                    <a:pt x="15645" y="36019"/>
                    <a:pt x="15740" y="37285"/>
                    <a:pt x="15962" y="38552"/>
                  </a:cubicBezTo>
                  <a:cubicBezTo>
                    <a:pt x="15930" y="38457"/>
                    <a:pt x="15899" y="38394"/>
                    <a:pt x="15867" y="38299"/>
                  </a:cubicBezTo>
                  <a:cubicBezTo>
                    <a:pt x="15487" y="37000"/>
                    <a:pt x="15265" y="35670"/>
                    <a:pt x="14980" y="34340"/>
                  </a:cubicBezTo>
                  <a:cubicBezTo>
                    <a:pt x="14727" y="33042"/>
                    <a:pt x="14569" y="31680"/>
                    <a:pt x="14189" y="30413"/>
                  </a:cubicBezTo>
                  <a:cubicBezTo>
                    <a:pt x="14300" y="30382"/>
                    <a:pt x="14410" y="30366"/>
                    <a:pt x="14521" y="30366"/>
                  </a:cubicBezTo>
                  <a:close/>
                  <a:moveTo>
                    <a:pt x="16247" y="31617"/>
                  </a:moveTo>
                  <a:lnTo>
                    <a:pt x="16247" y="31617"/>
                  </a:lnTo>
                  <a:cubicBezTo>
                    <a:pt x="16659" y="32377"/>
                    <a:pt x="16912" y="33232"/>
                    <a:pt x="16976" y="34087"/>
                  </a:cubicBezTo>
                  <a:cubicBezTo>
                    <a:pt x="17166" y="35702"/>
                    <a:pt x="16659" y="37190"/>
                    <a:pt x="16120" y="38679"/>
                  </a:cubicBezTo>
                  <a:cubicBezTo>
                    <a:pt x="16279" y="37412"/>
                    <a:pt x="16342" y="36114"/>
                    <a:pt x="16437" y="34847"/>
                  </a:cubicBezTo>
                  <a:cubicBezTo>
                    <a:pt x="16501" y="33770"/>
                    <a:pt x="16437" y="32693"/>
                    <a:pt x="16247" y="31617"/>
                  </a:cubicBezTo>
                  <a:close/>
                  <a:moveTo>
                    <a:pt x="9597" y="37127"/>
                  </a:moveTo>
                  <a:lnTo>
                    <a:pt x="9597" y="37127"/>
                  </a:lnTo>
                  <a:cubicBezTo>
                    <a:pt x="8229" y="38019"/>
                    <a:pt x="6834" y="38688"/>
                    <a:pt x="5201" y="38688"/>
                  </a:cubicBezTo>
                  <a:cubicBezTo>
                    <a:pt x="5094" y="38688"/>
                    <a:pt x="4987" y="38685"/>
                    <a:pt x="4878" y="38679"/>
                  </a:cubicBezTo>
                  <a:lnTo>
                    <a:pt x="4878" y="38647"/>
                  </a:lnTo>
                  <a:cubicBezTo>
                    <a:pt x="3928" y="38616"/>
                    <a:pt x="3009" y="38426"/>
                    <a:pt x="2154" y="38077"/>
                  </a:cubicBezTo>
                  <a:cubicBezTo>
                    <a:pt x="3421" y="37951"/>
                    <a:pt x="4688" y="37729"/>
                    <a:pt x="5986" y="37602"/>
                  </a:cubicBezTo>
                  <a:cubicBezTo>
                    <a:pt x="7190" y="37539"/>
                    <a:pt x="8393" y="37380"/>
                    <a:pt x="9597" y="37127"/>
                  </a:cubicBezTo>
                  <a:close/>
                  <a:moveTo>
                    <a:pt x="15139" y="30540"/>
                  </a:moveTo>
                  <a:lnTo>
                    <a:pt x="15139" y="30540"/>
                  </a:lnTo>
                  <a:cubicBezTo>
                    <a:pt x="15582" y="30762"/>
                    <a:pt x="15962" y="31110"/>
                    <a:pt x="16184" y="31553"/>
                  </a:cubicBezTo>
                  <a:cubicBezTo>
                    <a:pt x="16374" y="32788"/>
                    <a:pt x="16437" y="34055"/>
                    <a:pt x="16342" y="35290"/>
                  </a:cubicBezTo>
                  <a:cubicBezTo>
                    <a:pt x="16184" y="36430"/>
                    <a:pt x="16089" y="37570"/>
                    <a:pt x="16057" y="38742"/>
                  </a:cubicBezTo>
                  <a:cubicBezTo>
                    <a:pt x="16057" y="38742"/>
                    <a:pt x="16025" y="38711"/>
                    <a:pt x="16025" y="38711"/>
                  </a:cubicBezTo>
                  <a:cubicBezTo>
                    <a:pt x="15645" y="35987"/>
                    <a:pt x="15582" y="33232"/>
                    <a:pt x="15139" y="30540"/>
                  </a:cubicBezTo>
                  <a:close/>
                  <a:moveTo>
                    <a:pt x="8904" y="39143"/>
                  </a:moveTo>
                  <a:cubicBezTo>
                    <a:pt x="9228" y="39143"/>
                    <a:pt x="9555" y="39168"/>
                    <a:pt x="9882" y="39217"/>
                  </a:cubicBezTo>
                  <a:cubicBezTo>
                    <a:pt x="10990" y="39312"/>
                    <a:pt x="12067" y="39629"/>
                    <a:pt x="13080" y="40104"/>
                  </a:cubicBezTo>
                  <a:cubicBezTo>
                    <a:pt x="12004" y="39882"/>
                    <a:pt x="10927" y="39724"/>
                    <a:pt x="9818" y="39597"/>
                  </a:cubicBezTo>
                  <a:cubicBezTo>
                    <a:pt x="9401" y="39551"/>
                    <a:pt x="8967" y="39522"/>
                    <a:pt x="8540" y="39522"/>
                  </a:cubicBezTo>
                  <a:cubicBezTo>
                    <a:pt x="8384" y="39522"/>
                    <a:pt x="8229" y="39525"/>
                    <a:pt x="8077" y="39534"/>
                  </a:cubicBezTo>
                  <a:cubicBezTo>
                    <a:pt x="7665" y="39534"/>
                    <a:pt x="7221" y="39534"/>
                    <a:pt x="6810" y="39502"/>
                  </a:cubicBezTo>
                  <a:cubicBezTo>
                    <a:pt x="7485" y="39263"/>
                    <a:pt x="8190" y="39143"/>
                    <a:pt x="8904" y="39143"/>
                  </a:cubicBezTo>
                  <a:close/>
                  <a:moveTo>
                    <a:pt x="6620" y="39597"/>
                  </a:moveTo>
                  <a:cubicBezTo>
                    <a:pt x="7633" y="39787"/>
                    <a:pt x="8742" y="39661"/>
                    <a:pt x="9787" y="39756"/>
                  </a:cubicBezTo>
                  <a:cubicBezTo>
                    <a:pt x="10927" y="39851"/>
                    <a:pt x="12035" y="40009"/>
                    <a:pt x="13144" y="40167"/>
                  </a:cubicBezTo>
                  <a:cubicBezTo>
                    <a:pt x="12954" y="40199"/>
                    <a:pt x="12764" y="40231"/>
                    <a:pt x="12605" y="40262"/>
                  </a:cubicBezTo>
                  <a:cubicBezTo>
                    <a:pt x="11402" y="40326"/>
                    <a:pt x="10198" y="40357"/>
                    <a:pt x="8995" y="40421"/>
                  </a:cubicBezTo>
                  <a:cubicBezTo>
                    <a:pt x="8267" y="40452"/>
                    <a:pt x="7506" y="40452"/>
                    <a:pt x="6778" y="40547"/>
                  </a:cubicBezTo>
                  <a:cubicBezTo>
                    <a:pt x="6176" y="40642"/>
                    <a:pt x="5575" y="40706"/>
                    <a:pt x="4941" y="40706"/>
                  </a:cubicBezTo>
                  <a:cubicBezTo>
                    <a:pt x="5036" y="40642"/>
                    <a:pt x="5131" y="40547"/>
                    <a:pt x="5226" y="40452"/>
                  </a:cubicBezTo>
                  <a:cubicBezTo>
                    <a:pt x="5638" y="40104"/>
                    <a:pt x="6113" y="39819"/>
                    <a:pt x="6620" y="39597"/>
                  </a:cubicBezTo>
                  <a:close/>
                  <a:moveTo>
                    <a:pt x="11782" y="40421"/>
                  </a:moveTo>
                  <a:cubicBezTo>
                    <a:pt x="11782" y="40421"/>
                    <a:pt x="11782" y="40421"/>
                    <a:pt x="11750" y="40452"/>
                  </a:cubicBezTo>
                  <a:cubicBezTo>
                    <a:pt x="11465" y="40516"/>
                    <a:pt x="11180" y="40547"/>
                    <a:pt x="10895" y="40642"/>
                  </a:cubicBezTo>
                  <a:cubicBezTo>
                    <a:pt x="10863" y="40642"/>
                    <a:pt x="10863" y="40674"/>
                    <a:pt x="10895" y="40674"/>
                  </a:cubicBezTo>
                  <a:cubicBezTo>
                    <a:pt x="10958" y="40642"/>
                    <a:pt x="11022" y="40642"/>
                    <a:pt x="11085" y="40642"/>
                  </a:cubicBezTo>
                  <a:cubicBezTo>
                    <a:pt x="10357" y="40832"/>
                    <a:pt x="9660" y="41086"/>
                    <a:pt x="8932" y="41276"/>
                  </a:cubicBezTo>
                  <a:cubicBezTo>
                    <a:pt x="7411" y="41656"/>
                    <a:pt x="5860" y="41941"/>
                    <a:pt x="4308" y="42131"/>
                  </a:cubicBezTo>
                  <a:cubicBezTo>
                    <a:pt x="4181" y="41656"/>
                    <a:pt x="4498" y="41212"/>
                    <a:pt x="4846" y="40832"/>
                  </a:cubicBezTo>
                  <a:cubicBezTo>
                    <a:pt x="4953" y="40838"/>
                    <a:pt x="5059" y="40841"/>
                    <a:pt x="5166" y="40841"/>
                  </a:cubicBezTo>
                  <a:cubicBezTo>
                    <a:pt x="5660" y="40841"/>
                    <a:pt x="6151" y="40784"/>
                    <a:pt x="6620" y="40706"/>
                  </a:cubicBezTo>
                  <a:cubicBezTo>
                    <a:pt x="7411" y="40611"/>
                    <a:pt x="8235" y="40611"/>
                    <a:pt x="9027" y="40579"/>
                  </a:cubicBezTo>
                  <a:cubicBezTo>
                    <a:pt x="9945" y="40547"/>
                    <a:pt x="10863" y="40516"/>
                    <a:pt x="11782" y="40421"/>
                  </a:cubicBezTo>
                  <a:close/>
                  <a:moveTo>
                    <a:pt x="13175" y="40516"/>
                  </a:moveTo>
                  <a:lnTo>
                    <a:pt x="13175" y="40516"/>
                  </a:lnTo>
                  <a:cubicBezTo>
                    <a:pt x="12542" y="41434"/>
                    <a:pt x="11687" y="42226"/>
                    <a:pt x="10705" y="42796"/>
                  </a:cubicBezTo>
                  <a:cubicBezTo>
                    <a:pt x="10388" y="42954"/>
                    <a:pt x="10072" y="43113"/>
                    <a:pt x="9723" y="43208"/>
                  </a:cubicBezTo>
                  <a:cubicBezTo>
                    <a:pt x="10293" y="42859"/>
                    <a:pt x="10800" y="42384"/>
                    <a:pt x="11338" y="42004"/>
                  </a:cubicBezTo>
                  <a:cubicBezTo>
                    <a:pt x="11972" y="41561"/>
                    <a:pt x="12605" y="41054"/>
                    <a:pt x="13175" y="40516"/>
                  </a:cubicBezTo>
                  <a:close/>
                  <a:moveTo>
                    <a:pt x="13207" y="40294"/>
                  </a:moveTo>
                  <a:lnTo>
                    <a:pt x="13207" y="40294"/>
                  </a:lnTo>
                  <a:cubicBezTo>
                    <a:pt x="12764" y="40421"/>
                    <a:pt x="12352" y="40611"/>
                    <a:pt x="11940" y="40832"/>
                  </a:cubicBezTo>
                  <a:cubicBezTo>
                    <a:pt x="11212" y="41149"/>
                    <a:pt x="10515" y="41434"/>
                    <a:pt x="9787" y="41751"/>
                  </a:cubicBezTo>
                  <a:cubicBezTo>
                    <a:pt x="8457" y="42257"/>
                    <a:pt x="7126" y="42828"/>
                    <a:pt x="5733" y="43271"/>
                  </a:cubicBezTo>
                  <a:cubicBezTo>
                    <a:pt x="5733" y="43271"/>
                    <a:pt x="5733" y="43271"/>
                    <a:pt x="5733" y="43303"/>
                  </a:cubicBezTo>
                  <a:cubicBezTo>
                    <a:pt x="5258" y="43144"/>
                    <a:pt x="4815" y="42891"/>
                    <a:pt x="4498" y="42511"/>
                  </a:cubicBezTo>
                  <a:cubicBezTo>
                    <a:pt x="4435" y="42416"/>
                    <a:pt x="4371" y="42321"/>
                    <a:pt x="4340" y="42194"/>
                  </a:cubicBezTo>
                  <a:cubicBezTo>
                    <a:pt x="5891" y="42036"/>
                    <a:pt x="7443" y="41782"/>
                    <a:pt x="8963" y="41371"/>
                  </a:cubicBezTo>
                  <a:cubicBezTo>
                    <a:pt x="10357" y="41022"/>
                    <a:pt x="11750" y="40389"/>
                    <a:pt x="13207" y="40294"/>
                  </a:cubicBezTo>
                  <a:close/>
                  <a:moveTo>
                    <a:pt x="13302" y="40357"/>
                  </a:moveTo>
                  <a:cubicBezTo>
                    <a:pt x="12700" y="40832"/>
                    <a:pt x="12099" y="41339"/>
                    <a:pt x="11465" y="41782"/>
                  </a:cubicBezTo>
                  <a:cubicBezTo>
                    <a:pt x="10800" y="42257"/>
                    <a:pt x="10167" y="42891"/>
                    <a:pt x="9470" y="43303"/>
                  </a:cubicBezTo>
                  <a:cubicBezTo>
                    <a:pt x="8855" y="43469"/>
                    <a:pt x="8222" y="43556"/>
                    <a:pt x="7591" y="43556"/>
                  </a:cubicBezTo>
                  <a:cubicBezTo>
                    <a:pt x="7019" y="43556"/>
                    <a:pt x="6448" y="43485"/>
                    <a:pt x="5891" y="43334"/>
                  </a:cubicBezTo>
                  <a:cubicBezTo>
                    <a:pt x="7158" y="43081"/>
                    <a:pt x="8425" y="42447"/>
                    <a:pt x="9628" y="41972"/>
                  </a:cubicBezTo>
                  <a:cubicBezTo>
                    <a:pt x="10863" y="41466"/>
                    <a:pt x="12067" y="40864"/>
                    <a:pt x="13302" y="40357"/>
                  </a:cubicBezTo>
                  <a:close/>
                  <a:moveTo>
                    <a:pt x="18369" y="39914"/>
                  </a:moveTo>
                  <a:cubicBezTo>
                    <a:pt x="18401" y="39914"/>
                    <a:pt x="18401" y="39946"/>
                    <a:pt x="18432" y="39946"/>
                  </a:cubicBezTo>
                  <a:cubicBezTo>
                    <a:pt x="18306" y="41529"/>
                    <a:pt x="17704" y="43018"/>
                    <a:pt x="16754" y="44284"/>
                  </a:cubicBezTo>
                  <a:cubicBezTo>
                    <a:pt x="16215" y="44949"/>
                    <a:pt x="15614" y="45519"/>
                    <a:pt x="14917" y="45963"/>
                  </a:cubicBezTo>
                  <a:cubicBezTo>
                    <a:pt x="15519" y="44918"/>
                    <a:pt x="15994" y="43809"/>
                    <a:pt x="16564" y="42733"/>
                  </a:cubicBezTo>
                  <a:cubicBezTo>
                    <a:pt x="17071" y="41751"/>
                    <a:pt x="17704" y="40896"/>
                    <a:pt x="18306" y="39977"/>
                  </a:cubicBezTo>
                  <a:cubicBezTo>
                    <a:pt x="18306" y="39977"/>
                    <a:pt x="18337" y="39946"/>
                    <a:pt x="18369" y="39914"/>
                  </a:cubicBezTo>
                  <a:close/>
                  <a:moveTo>
                    <a:pt x="18242" y="39914"/>
                  </a:moveTo>
                  <a:lnTo>
                    <a:pt x="18242" y="39914"/>
                  </a:lnTo>
                  <a:cubicBezTo>
                    <a:pt x="18179" y="39977"/>
                    <a:pt x="18116" y="40041"/>
                    <a:pt x="18021" y="40104"/>
                  </a:cubicBezTo>
                  <a:cubicBezTo>
                    <a:pt x="17134" y="40801"/>
                    <a:pt x="16247" y="41497"/>
                    <a:pt x="15392" y="42257"/>
                  </a:cubicBezTo>
                  <a:cubicBezTo>
                    <a:pt x="14537" y="43018"/>
                    <a:pt x="13777" y="43809"/>
                    <a:pt x="13049" y="44664"/>
                  </a:cubicBezTo>
                  <a:cubicBezTo>
                    <a:pt x="13017" y="44696"/>
                    <a:pt x="13080" y="44728"/>
                    <a:pt x="13080" y="44728"/>
                  </a:cubicBezTo>
                  <a:cubicBezTo>
                    <a:pt x="13935" y="43873"/>
                    <a:pt x="14727" y="42986"/>
                    <a:pt x="15645" y="42194"/>
                  </a:cubicBezTo>
                  <a:cubicBezTo>
                    <a:pt x="16247" y="41656"/>
                    <a:pt x="16881" y="41149"/>
                    <a:pt x="17514" y="40611"/>
                  </a:cubicBezTo>
                  <a:lnTo>
                    <a:pt x="17514" y="40611"/>
                  </a:lnTo>
                  <a:cubicBezTo>
                    <a:pt x="16849" y="41339"/>
                    <a:pt x="16215" y="42099"/>
                    <a:pt x="15582" y="42828"/>
                  </a:cubicBezTo>
                  <a:cubicBezTo>
                    <a:pt x="14664" y="43873"/>
                    <a:pt x="13745" y="44949"/>
                    <a:pt x="12890" y="46089"/>
                  </a:cubicBezTo>
                  <a:cubicBezTo>
                    <a:pt x="11972" y="45298"/>
                    <a:pt x="13175" y="43144"/>
                    <a:pt x="13682" y="42479"/>
                  </a:cubicBezTo>
                  <a:cubicBezTo>
                    <a:pt x="14727" y="40959"/>
                    <a:pt x="16406" y="40009"/>
                    <a:pt x="18242" y="39914"/>
                  </a:cubicBezTo>
                  <a:close/>
                  <a:moveTo>
                    <a:pt x="17261" y="41181"/>
                  </a:moveTo>
                  <a:lnTo>
                    <a:pt x="17261" y="41181"/>
                  </a:lnTo>
                  <a:cubicBezTo>
                    <a:pt x="16976" y="41687"/>
                    <a:pt x="16722" y="42194"/>
                    <a:pt x="16469" y="42669"/>
                  </a:cubicBezTo>
                  <a:cubicBezTo>
                    <a:pt x="15899" y="43778"/>
                    <a:pt x="15392" y="44886"/>
                    <a:pt x="14822" y="45994"/>
                  </a:cubicBezTo>
                  <a:cubicBezTo>
                    <a:pt x="14822" y="45994"/>
                    <a:pt x="14822" y="46026"/>
                    <a:pt x="14822" y="46026"/>
                  </a:cubicBezTo>
                  <a:cubicBezTo>
                    <a:pt x="14512" y="46233"/>
                    <a:pt x="14134" y="46345"/>
                    <a:pt x="13750" y="46345"/>
                  </a:cubicBezTo>
                  <a:cubicBezTo>
                    <a:pt x="13546" y="46345"/>
                    <a:pt x="13341" y="46314"/>
                    <a:pt x="13144" y="46248"/>
                  </a:cubicBezTo>
                  <a:cubicBezTo>
                    <a:pt x="13080" y="46216"/>
                    <a:pt x="13017" y="46184"/>
                    <a:pt x="12954" y="46153"/>
                  </a:cubicBezTo>
                  <a:cubicBezTo>
                    <a:pt x="12954" y="46121"/>
                    <a:pt x="12954" y="46121"/>
                    <a:pt x="12954" y="46121"/>
                  </a:cubicBezTo>
                  <a:cubicBezTo>
                    <a:pt x="13840" y="45044"/>
                    <a:pt x="14759" y="43968"/>
                    <a:pt x="15709" y="42891"/>
                  </a:cubicBezTo>
                  <a:cubicBezTo>
                    <a:pt x="16215" y="42321"/>
                    <a:pt x="16754" y="41782"/>
                    <a:pt x="17261" y="41181"/>
                  </a:cubicBezTo>
                  <a:close/>
                  <a:moveTo>
                    <a:pt x="6636" y="0"/>
                  </a:moveTo>
                  <a:cubicBezTo>
                    <a:pt x="6185" y="0"/>
                    <a:pt x="5759" y="108"/>
                    <a:pt x="5416" y="391"/>
                  </a:cubicBezTo>
                  <a:cubicBezTo>
                    <a:pt x="5131" y="613"/>
                    <a:pt x="4910" y="898"/>
                    <a:pt x="4751" y="1215"/>
                  </a:cubicBezTo>
                  <a:cubicBezTo>
                    <a:pt x="3611" y="3431"/>
                    <a:pt x="5828" y="7010"/>
                    <a:pt x="7095" y="8593"/>
                  </a:cubicBezTo>
                  <a:cubicBezTo>
                    <a:pt x="9122" y="11064"/>
                    <a:pt x="12035" y="12647"/>
                    <a:pt x="15234" y="12932"/>
                  </a:cubicBezTo>
                  <a:cubicBezTo>
                    <a:pt x="15257" y="12978"/>
                    <a:pt x="15297" y="13008"/>
                    <a:pt x="15342" y="13008"/>
                  </a:cubicBezTo>
                  <a:cubicBezTo>
                    <a:pt x="15358" y="13008"/>
                    <a:pt x="15375" y="13004"/>
                    <a:pt x="15392" y="12995"/>
                  </a:cubicBezTo>
                  <a:cubicBezTo>
                    <a:pt x="17989" y="16637"/>
                    <a:pt x="19889" y="20818"/>
                    <a:pt x="21726" y="24840"/>
                  </a:cubicBezTo>
                  <a:cubicBezTo>
                    <a:pt x="21726" y="24840"/>
                    <a:pt x="21726" y="24871"/>
                    <a:pt x="21726" y="24871"/>
                  </a:cubicBezTo>
                  <a:cubicBezTo>
                    <a:pt x="20016" y="23383"/>
                    <a:pt x="18211" y="21989"/>
                    <a:pt x="16310" y="20691"/>
                  </a:cubicBezTo>
                  <a:cubicBezTo>
                    <a:pt x="15740" y="18316"/>
                    <a:pt x="14125" y="15909"/>
                    <a:pt x="12415" y="14199"/>
                  </a:cubicBezTo>
                  <a:cubicBezTo>
                    <a:pt x="10745" y="12529"/>
                    <a:pt x="8452" y="11224"/>
                    <a:pt x="6048" y="11224"/>
                  </a:cubicBezTo>
                  <a:cubicBezTo>
                    <a:pt x="5535" y="11224"/>
                    <a:pt x="5016" y="11284"/>
                    <a:pt x="4498" y="11412"/>
                  </a:cubicBezTo>
                  <a:cubicBezTo>
                    <a:pt x="1046" y="12235"/>
                    <a:pt x="3580" y="16542"/>
                    <a:pt x="5100" y="18062"/>
                  </a:cubicBezTo>
                  <a:cubicBezTo>
                    <a:pt x="6430" y="19424"/>
                    <a:pt x="8077" y="20406"/>
                    <a:pt x="9913" y="20913"/>
                  </a:cubicBezTo>
                  <a:cubicBezTo>
                    <a:pt x="10963" y="21142"/>
                    <a:pt x="12029" y="21261"/>
                    <a:pt x="13095" y="21261"/>
                  </a:cubicBezTo>
                  <a:cubicBezTo>
                    <a:pt x="14088" y="21261"/>
                    <a:pt x="15080" y="21158"/>
                    <a:pt x="16057" y="20944"/>
                  </a:cubicBezTo>
                  <a:cubicBezTo>
                    <a:pt x="16092" y="20997"/>
                    <a:pt x="16146" y="21020"/>
                    <a:pt x="16203" y="21020"/>
                  </a:cubicBezTo>
                  <a:cubicBezTo>
                    <a:pt x="16250" y="21020"/>
                    <a:pt x="16299" y="21004"/>
                    <a:pt x="16342" y="20976"/>
                  </a:cubicBezTo>
                  <a:cubicBezTo>
                    <a:pt x="18021" y="22211"/>
                    <a:pt x="19636" y="23509"/>
                    <a:pt x="21219" y="24903"/>
                  </a:cubicBezTo>
                  <a:cubicBezTo>
                    <a:pt x="20332" y="24270"/>
                    <a:pt x="19351" y="23795"/>
                    <a:pt x="18274" y="23509"/>
                  </a:cubicBezTo>
                  <a:cubicBezTo>
                    <a:pt x="17452" y="23323"/>
                    <a:pt x="16606" y="23228"/>
                    <a:pt x="15761" y="23228"/>
                  </a:cubicBezTo>
                  <a:cubicBezTo>
                    <a:pt x="14880" y="23228"/>
                    <a:pt x="14000" y="23331"/>
                    <a:pt x="13144" y="23541"/>
                  </a:cubicBezTo>
                  <a:cubicBezTo>
                    <a:pt x="11750" y="23890"/>
                    <a:pt x="7855" y="25093"/>
                    <a:pt x="8488" y="27183"/>
                  </a:cubicBezTo>
                  <a:cubicBezTo>
                    <a:pt x="9081" y="29150"/>
                    <a:pt x="11553" y="29558"/>
                    <a:pt x="13487" y="29558"/>
                  </a:cubicBezTo>
                  <a:cubicBezTo>
                    <a:pt x="13826" y="29558"/>
                    <a:pt x="14149" y="29545"/>
                    <a:pt x="14442" y="29527"/>
                  </a:cubicBezTo>
                  <a:cubicBezTo>
                    <a:pt x="17356" y="29368"/>
                    <a:pt x="20142" y="28228"/>
                    <a:pt x="22328" y="26233"/>
                  </a:cubicBezTo>
                  <a:cubicBezTo>
                    <a:pt x="24798" y="32060"/>
                    <a:pt x="26445" y="38014"/>
                    <a:pt x="26888" y="44348"/>
                  </a:cubicBezTo>
                  <a:cubicBezTo>
                    <a:pt x="25495" y="43208"/>
                    <a:pt x="23974" y="42226"/>
                    <a:pt x="22391" y="41434"/>
                  </a:cubicBezTo>
                  <a:cubicBezTo>
                    <a:pt x="22043" y="41276"/>
                    <a:pt x="21789" y="41149"/>
                    <a:pt x="21884" y="40864"/>
                  </a:cubicBezTo>
                  <a:cubicBezTo>
                    <a:pt x="22043" y="40199"/>
                    <a:pt x="22074" y="39502"/>
                    <a:pt x="22043" y="38837"/>
                  </a:cubicBezTo>
                  <a:cubicBezTo>
                    <a:pt x="22043" y="38837"/>
                    <a:pt x="22043" y="38806"/>
                    <a:pt x="22043" y="38806"/>
                  </a:cubicBezTo>
                  <a:cubicBezTo>
                    <a:pt x="22486" y="37760"/>
                    <a:pt x="23119" y="36810"/>
                    <a:pt x="23278" y="35670"/>
                  </a:cubicBezTo>
                  <a:cubicBezTo>
                    <a:pt x="23404" y="34784"/>
                    <a:pt x="23373" y="33865"/>
                    <a:pt x="23119" y="33010"/>
                  </a:cubicBezTo>
                  <a:cubicBezTo>
                    <a:pt x="22961" y="32155"/>
                    <a:pt x="22549" y="31395"/>
                    <a:pt x="21979" y="30762"/>
                  </a:cubicBezTo>
                  <a:cubicBezTo>
                    <a:pt x="21714" y="30519"/>
                    <a:pt x="21295" y="30322"/>
                    <a:pt x="20904" y="30322"/>
                  </a:cubicBezTo>
                  <a:cubicBezTo>
                    <a:pt x="20735" y="30322"/>
                    <a:pt x="20571" y="30359"/>
                    <a:pt x="20427" y="30445"/>
                  </a:cubicBezTo>
                  <a:cubicBezTo>
                    <a:pt x="19351" y="31078"/>
                    <a:pt x="19256" y="32820"/>
                    <a:pt x="19287" y="33929"/>
                  </a:cubicBezTo>
                  <a:cubicBezTo>
                    <a:pt x="19319" y="35860"/>
                    <a:pt x="20364" y="37539"/>
                    <a:pt x="21821" y="38774"/>
                  </a:cubicBezTo>
                  <a:cubicBezTo>
                    <a:pt x="21853" y="39249"/>
                    <a:pt x="21853" y="39724"/>
                    <a:pt x="21789" y="40199"/>
                  </a:cubicBezTo>
                  <a:cubicBezTo>
                    <a:pt x="21758" y="40516"/>
                    <a:pt x="21694" y="40801"/>
                    <a:pt x="21663" y="41086"/>
                  </a:cubicBezTo>
                  <a:cubicBezTo>
                    <a:pt x="20617" y="40579"/>
                    <a:pt x="19541" y="40136"/>
                    <a:pt x="18464" y="39724"/>
                  </a:cubicBezTo>
                  <a:cubicBezTo>
                    <a:pt x="18464" y="39692"/>
                    <a:pt x="18464" y="39692"/>
                    <a:pt x="18464" y="39692"/>
                  </a:cubicBezTo>
                  <a:cubicBezTo>
                    <a:pt x="18369" y="39661"/>
                    <a:pt x="18306" y="39629"/>
                    <a:pt x="18211" y="39597"/>
                  </a:cubicBezTo>
                  <a:cubicBezTo>
                    <a:pt x="18211" y="39597"/>
                    <a:pt x="18179" y="39566"/>
                    <a:pt x="18147" y="39566"/>
                  </a:cubicBezTo>
                  <a:cubicBezTo>
                    <a:pt x="17926" y="39502"/>
                    <a:pt x="17704" y="39407"/>
                    <a:pt x="17514" y="39344"/>
                  </a:cubicBezTo>
                  <a:cubicBezTo>
                    <a:pt x="17071" y="39154"/>
                    <a:pt x="16627" y="38996"/>
                    <a:pt x="16152" y="38837"/>
                  </a:cubicBezTo>
                  <a:cubicBezTo>
                    <a:pt x="17007" y="37064"/>
                    <a:pt x="17482" y="35132"/>
                    <a:pt x="17039" y="33200"/>
                  </a:cubicBezTo>
                  <a:cubicBezTo>
                    <a:pt x="16768" y="32146"/>
                    <a:pt x="16010" y="30176"/>
                    <a:pt x="14656" y="30176"/>
                  </a:cubicBezTo>
                  <a:cubicBezTo>
                    <a:pt x="14586" y="30176"/>
                    <a:pt x="14515" y="30181"/>
                    <a:pt x="14442" y="30192"/>
                  </a:cubicBezTo>
                  <a:cubicBezTo>
                    <a:pt x="12985" y="30382"/>
                    <a:pt x="12954" y="32503"/>
                    <a:pt x="13080" y="33612"/>
                  </a:cubicBezTo>
                  <a:cubicBezTo>
                    <a:pt x="13334" y="35512"/>
                    <a:pt x="14220" y="37285"/>
                    <a:pt x="15614" y="38647"/>
                  </a:cubicBezTo>
                  <a:cubicBezTo>
                    <a:pt x="14569" y="38267"/>
                    <a:pt x="13492" y="37919"/>
                    <a:pt x="12447" y="37634"/>
                  </a:cubicBezTo>
                  <a:cubicBezTo>
                    <a:pt x="12447" y="37602"/>
                    <a:pt x="12415" y="37570"/>
                    <a:pt x="12415" y="37570"/>
                  </a:cubicBezTo>
                  <a:lnTo>
                    <a:pt x="12384" y="37570"/>
                  </a:lnTo>
                  <a:cubicBezTo>
                    <a:pt x="13112" y="35765"/>
                    <a:pt x="12795" y="33707"/>
                    <a:pt x="11623" y="32187"/>
                  </a:cubicBezTo>
                  <a:cubicBezTo>
                    <a:pt x="11017" y="31387"/>
                    <a:pt x="9799" y="30141"/>
                    <a:pt x="8635" y="30141"/>
                  </a:cubicBezTo>
                  <a:cubicBezTo>
                    <a:pt x="8279" y="30141"/>
                    <a:pt x="7928" y="30258"/>
                    <a:pt x="7602" y="30540"/>
                  </a:cubicBezTo>
                  <a:cubicBezTo>
                    <a:pt x="6556" y="31427"/>
                    <a:pt x="7570" y="33580"/>
                    <a:pt x="8267" y="34404"/>
                  </a:cubicBezTo>
                  <a:cubicBezTo>
                    <a:pt x="9312" y="35575"/>
                    <a:pt x="10515" y="36620"/>
                    <a:pt x="11845" y="37475"/>
                  </a:cubicBezTo>
                  <a:cubicBezTo>
                    <a:pt x="11148" y="37285"/>
                    <a:pt x="10452" y="37127"/>
                    <a:pt x="9723" y="37032"/>
                  </a:cubicBezTo>
                  <a:cubicBezTo>
                    <a:pt x="8615" y="35354"/>
                    <a:pt x="6746" y="34309"/>
                    <a:pt x="4751" y="34182"/>
                  </a:cubicBezTo>
                  <a:cubicBezTo>
                    <a:pt x="4521" y="34162"/>
                    <a:pt x="4290" y="34151"/>
                    <a:pt x="4060" y="34151"/>
                  </a:cubicBezTo>
                  <a:cubicBezTo>
                    <a:pt x="3216" y="34151"/>
                    <a:pt x="2381" y="34288"/>
                    <a:pt x="1584" y="34562"/>
                  </a:cubicBezTo>
                  <a:cubicBezTo>
                    <a:pt x="983" y="34784"/>
                    <a:pt x="96" y="35195"/>
                    <a:pt x="33" y="35955"/>
                  </a:cubicBezTo>
                  <a:cubicBezTo>
                    <a:pt x="1" y="36177"/>
                    <a:pt x="33" y="36399"/>
                    <a:pt x="96" y="36589"/>
                  </a:cubicBezTo>
                  <a:cubicBezTo>
                    <a:pt x="539" y="38046"/>
                    <a:pt x="3041" y="38647"/>
                    <a:pt x="4276" y="38806"/>
                  </a:cubicBezTo>
                  <a:cubicBezTo>
                    <a:pt x="4520" y="38830"/>
                    <a:pt x="4764" y="38841"/>
                    <a:pt x="5007" y="38841"/>
                  </a:cubicBezTo>
                  <a:cubicBezTo>
                    <a:pt x="6696" y="38841"/>
                    <a:pt x="8363" y="38270"/>
                    <a:pt x="9692" y="37190"/>
                  </a:cubicBezTo>
                  <a:cubicBezTo>
                    <a:pt x="9701" y="37200"/>
                    <a:pt x="9710" y="37204"/>
                    <a:pt x="9719" y="37204"/>
                  </a:cubicBezTo>
                  <a:cubicBezTo>
                    <a:pt x="9742" y="37204"/>
                    <a:pt x="9764" y="37181"/>
                    <a:pt x="9787" y="37159"/>
                  </a:cubicBezTo>
                  <a:cubicBezTo>
                    <a:pt x="12479" y="37634"/>
                    <a:pt x="15107" y="38647"/>
                    <a:pt x="17609" y="39597"/>
                  </a:cubicBezTo>
                  <a:cubicBezTo>
                    <a:pt x="17609" y="39597"/>
                    <a:pt x="17609" y="39629"/>
                    <a:pt x="17641" y="39629"/>
                  </a:cubicBezTo>
                  <a:cubicBezTo>
                    <a:pt x="16247" y="39692"/>
                    <a:pt x="14854" y="39882"/>
                    <a:pt x="13460" y="40104"/>
                  </a:cubicBezTo>
                  <a:cubicBezTo>
                    <a:pt x="12147" y="39371"/>
                    <a:pt x="10687" y="38962"/>
                    <a:pt x="9165" y="38962"/>
                  </a:cubicBezTo>
                  <a:cubicBezTo>
                    <a:pt x="9108" y="38962"/>
                    <a:pt x="9052" y="38963"/>
                    <a:pt x="8995" y="38964"/>
                  </a:cubicBezTo>
                  <a:cubicBezTo>
                    <a:pt x="8954" y="38963"/>
                    <a:pt x="8912" y="38963"/>
                    <a:pt x="8871" y="38963"/>
                  </a:cubicBezTo>
                  <a:cubicBezTo>
                    <a:pt x="7162" y="38963"/>
                    <a:pt x="5298" y="39603"/>
                    <a:pt x="4340" y="41149"/>
                  </a:cubicBezTo>
                  <a:cubicBezTo>
                    <a:pt x="3199" y="42954"/>
                    <a:pt x="6145" y="43778"/>
                    <a:pt x="7475" y="43778"/>
                  </a:cubicBezTo>
                  <a:cubicBezTo>
                    <a:pt x="7532" y="43779"/>
                    <a:pt x="7589" y="43780"/>
                    <a:pt x="7646" y="43780"/>
                  </a:cubicBezTo>
                  <a:cubicBezTo>
                    <a:pt x="8729" y="43780"/>
                    <a:pt x="9806" y="43496"/>
                    <a:pt x="10768" y="42954"/>
                  </a:cubicBezTo>
                  <a:cubicBezTo>
                    <a:pt x="11845" y="42289"/>
                    <a:pt x="12764" y="41402"/>
                    <a:pt x="13492" y="40326"/>
                  </a:cubicBezTo>
                  <a:cubicBezTo>
                    <a:pt x="13555" y="40326"/>
                    <a:pt x="13619" y="40294"/>
                    <a:pt x="13587" y="40231"/>
                  </a:cubicBezTo>
                  <a:cubicBezTo>
                    <a:pt x="14854" y="40041"/>
                    <a:pt x="16152" y="39914"/>
                    <a:pt x="17419" y="39851"/>
                  </a:cubicBezTo>
                  <a:lnTo>
                    <a:pt x="17419" y="39851"/>
                  </a:lnTo>
                  <a:cubicBezTo>
                    <a:pt x="16754" y="39946"/>
                    <a:pt x="16120" y="40167"/>
                    <a:pt x="15550" y="40516"/>
                  </a:cubicBezTo>
                  <a:cubicBezTo>
                    <a:pt x="14632" y="41054"/>
                    <a:pt x="13872" y="41814"/>
                    <a:pt x="13302" y="42733"/>
                  </a:cubicBezTo>
                  <a:cubicBezTo>
                    <a:pt x="12859" y="43461"/>
                    <a:pt x="11687" y="45646"/>
                    <a:pt x="12859" y="46279"/>
                  </a:cubicBezTo>
                  <a:cubicBezTo>
                    <a:pt x="13116" y="46424"/>
                    <a:pt x="13381" y="46486"/>
                    <a:pt x="13647" y="46486"/>
                  </a:cubicBezTo>
                  <a:cubicBezTo>
                    <a:pt x="14720" y="46486"/>
                    <a:pt x="15803" y="45470"/>
                    <a:pt x="16437" y="44759"/>
                  </a:cubicBezTo>
                  <a:cubicBezTo>
                    <a:pt x="17672" y="43429"/>
                    <a:pt x="18369" y="41751"/>
                    <a:pt x="18464" y="39946"/>
                  </a:cubicBezTo>
                  <a:cubicBezTo>
                    <a:pt x="22138" y="41402"/>
                    <a:pt x="25526" y="43493"/>
                    <a:pt x="28471" y="46121"/>
                  </a:cubicBezTo>
                  <a:cubicBezTo>
                    <a:pt x="28484" y="46133"/>
                    <a:pt x="28498" y="46138"/>
                    <a:pt x="28513" y="46138"/>
                  </a:cubicBezTo>
                  <a:cubicBezTo>
                    <a:pt x="28576" y="46138"/>
                    <a:pt x="28649" y="46046"/>
                    <a:pt x="28598" y="45994"/>
                  </a:cubicBezTo>
                  <a:cubicBezTo>
                    <a:pt x="28155" y="45519"/>
                    <a:pt x="27680" y="45044"/>
                    <a:pt x="27205" y="44633"/>
                  </a:cubicBezTo>
                  <a:cubicBezTo>
                    <a:pt x="27363" y="40516"/>
                    <a:pt x="26508" y="36430"/>
                    <a:pt x="25178" y="32472"/>
                  </a:cubicBezTo>
                  <a:lnTo>
                    <a:pt x="25178" y="32472"/>
                  </a:lnTo>
                  <a:cubicBezTo>
                    <a:pt x="26761" y="34467"/>
                    <a:pt x="28756" y="36019"/>
                    <a:pt x="31290" y="36652"/>
                  </a:cubicBezTo>
                  <a:cubicBezTo>
                    <a:pt x="31758" y="36769"/>
                    <a:pt x="32277" y="36832"/>
                    <a:pt x="32810" y="36832"/>
                  </a:cubicBezTo>
                  <a:cubicBezTo>
                    <a:pt x="34439" y="36832"/>
                    <a:pt x="36187" y="36240"/>
                    <a:pt x="36927" y="34784"/>
                  </a:cubicBezTo>
                  <a:cubicBezTo>
                    <a:pt x="38067" y="32567"/>
                    <a:pt x="35819" y="31142"/>
                    <a:pt x="33887" y="30793"/>
                  </a:cubicBezTo>
                  <a:cubicBezTo>
                    <a:pt x="33000" y="30628"/>
                    <a:pt x="32110" y="30561"/>
                    <a:pt x="31219" y="30561"/>
                  </a:cubicBezTo>
                  <a:cubicBezTo>
                    <a:pt x="29217" y="30561"/>
                    <a:pt x="27214" y="30898"/>
                    <a:pt x="25241" y="31205"/>
                  </a:cubicBezTo>
                  <a:cubicBezTo>
                    <a:pt x="26191" y="30635"/>
                    <a:pt x="27046" y="29907"/>
                    <a:pt x="27775" y="29052"/>
                  </a:cubicBezTo>
                  <a:cubicBezTo>
                    <a:pt x="27806" y="29052"/>
                    <a:pt x="27806" y="29020"/>
                    <a:pt x="27806" y="29020"/>
                  </a:cubicBezTo>
                  <a:cubicBezTo>
                    <a:pt x="29516" y="28291"/>
                    <a:pt x="31353" y="27911"/>
                    <a:pt x="32842" y="26803"/>
                  </a:cubicBezTo>
                  <a:cubicBezTo>
                    <a:pt x="34045" y="25885"/>
                    <a:pt x="35027" y="24776"/>
                    <a:pt x="35755" y="23478"/>
                  </a:cubicBezTo>
                  <a:cubicBezTo>
                    <a:pt x="36452" y="22274"/>
                    <a:pt x="37022" y="20944"/>
                    <a:pt x="36959" y="19551"/>
                  </a:cubicBezTo>
                  <a:cubicBezTo>
                    <a:pt x="36895" y="18696"/>
                    <a:pt x="36420" y="17619"/>
                    <a:pt x="35502" y="17366"/>
                  </a:cubicBezTo>
                  <a:cubicBezTo>
                    <a:pt x="35285" y="17310"/>
                    <a:pt x="35067" y="17284"/>
                    <a:pt x="34848" y="17284"/>
                  </a:cubicBezTo>
                  <a:cubicBezTo>
                    <a:pt x="33081" y="17284"/>
                    <a:pt x="31280" y="18966"/>
                    <a:pt x="30182" y="20121"/>
                  </a:cubicBezTo>
                  <a:cubicBezTo>
                    <a:pt x="27996" y="22464"/>
                    <a:pt x="27300" y="25631"/>
                    <a:pt x="27585" y="28703"/>
                  </a:cubicBezTo>
                  <a:cubicBezTo>
                    <a:pt x="27078" y="29305"/>
                    <a:pt x="26508" y="29843"/>
                    <a:pt x="25906" y="30350"/>
                  </a:cubicBezTo>
                  <a:cubicBezTo>
                    <a:pt x="25495" y="30635"/>
                    <a:pt x="25114" y="30920"/>
                    <a:pt x="24766" y="31237"/>
                  </a:cubicBezTo>
                  <a:cubicBezTo>
                    <a:pt x="24101" y="29463"/>
                    <a:pt x="23373" y="27690"/>
                    <a:pt x="22613" y="25980"/>
                  </a:cubicBezTo>
                  <a:cubicBezTo>
                    <a:pt x="22613" y="25948"/>
                    <a:pt x="22613" y="25948"/>
                    <a:pt x="22613" y="25948"/>
                  </a:cubicBezTo>
                  <a:cubicBezTo>
                    <a:pt x="22549" y="25821"/>
                    <a:pt x="22486" y="25695"/>
                    <a:pt x="22423" y="25568"/>
                  </a:cubicBezTo>
                  <a:cubicBezTo>
                    <a:pt x="22423" y="25505"/>
                    <a:pt x="22423" y="25473"/>
                    <a:pt x="22359" y="25441"/>
                  </a:cubicBezTo>
                  <a:cubicBezTo>
                    <a:pt x="22233" y="25093"/>
                    <a:pt x="22074" y="24745"/>
                    <a:pt x="21916" y="24396"/>
                  </a:cubicBezTo>
                  <a:cubicBezTo>
                    <a:pt x="21568" y="23700"/>
                    <a:pt x="21251" y="23003"/>
                    <a:pt x="20903" y="22274"/>
                  </a:cubicBezTo>
                  <a:lnTo>
                    <a:pt x="20934" y="22274"/>
                  </a:lnTo>
                  <a:cubicBezTo>
                    <a:pt x="23911" y="21198"/>
                    <a:pt x="26730" y="19488"/>
                    <a:pt x="28408" y="16701"/>
                  </a:cubicBezTo>
                  <a:cubicBezTo>
                    <a:pt x="29390" y="15117"/>
                    <a:pt x="30847" y="11697"/>
                    <a:pt x="28851" y="10209"/>
                  </a:cubicBezTo>
                  <a:cubicBezTo>
                    <a:pt x="28437" y="9903"/>
                    <a:pt x="27997" y="9774"/>
                    <a:pt x="27549" y="9774"/>
                  </a:cubicBezTo>
                  <a:cubicBezTo>
                    <a:pt x="25911" y="9774"/>
                    <a:pt x="24180" y="11510"/>
                    <a:pt x="23309" y="12679"/>
                  </a:cubicBezTo>
                  <a:cubicBezTo>
                    <a:pt x="21441" y="15181"/>
                    <a:pt x="20427" y="18252"/>
                    <a:pt x="20491" y="21419"/>
                  </a:cubicBezTo>
                  <a:cubicBezTo>
                    <a:pt x="19699" y="19773"/>
                    <a:pt x="18876" y="18157"/>
                    <a:pt x="17957" y="16606"/>
                  </a:cubicBezTo>
                  <a:cubicBezTo>
                    <a:pt x="17989" y="16574"/>
                    <a:pt x="17989" y="16542"/>
                    <a:pt x="17989" y="16479"/>
                  </a:cubicBezTo>
                  <a:cubicBezTo>
                    <a:pt x="20871" y="15181"/>
                    <a:pt x="22866" y="12457"/>
                    <a:pt x="23246" y="9322"/>
                  </a:cubicBezTo>
                  <a:cubicBezTo>
                    <a:pt x="23531" y="7200"/>
                    <a:pt x="23436" y="2956"/>
                    <a:pt x="20459" y="2766"/>
                  </a:cubicBezTo>
                  <a:cubicBezTo>
                    <a:pt x="20417" y="2763"/>
                    <a:pt x="20375" y="2762"/>
                    <a:pt x="20332" y="2762"/>
                  </a:cubicBezTo>
                  <a:cubicBezTo>
                    <a:pt x="19958" y="2762"/>
                    <a:pt x="19569" y="2884"/>
                    <a:pt x="19256" y="3083"/>
                  </a:cubicBezTo>
                  <a:cubicBezTo>
                    <a:pt x="19287" y="3210"/>
                    <a:pt x="19319" y="3305"/>
                    <a:pt x="19351" y="3431"/>
                  </a:cubicBezTo>
                  <a:cubicBezTo>
                    <a:pt x="19351" y="3449"/>
                    <a:pt x="19351" y="3467"/>
                    <a:pt x="19345" y="3479"/>
                  </a:cubicBezTo>
                  <a:lnTo>
                    <a:pt x="19345" y="3479"/>
                  </a:lnTo>
                  <a:cubicBezTo>
                    <a:pt x="19495" y="3389"/>
                    <a:pt x="19644" y="3301"/>
                    <a:pt x="19794" y="3241"/>
                  </a:cubicBezTo>
                  <a:cubicBezTo>
                    <a:pt x="19992" y="3162"/>
                    <a:pt x="20206" y="3122"/>
                    <a:pt x="20423" y="3122"/>
                  </a:cubicBezTo>
                  <a:cubicBezTo>
                    <a:pt x="20727" y="3122"/>
                    <a:pt x="21037" y="3202"/>
                    <a:pt x="21314" y="3368"/>
                  </a:cubicBezTo>
                  <a:cubicBezTo>
                    <a:pt x="20586" y="5712"/>
                    <a:pt x="19921" y="8055"/>
                    <a:pt x="19097" y="10399"/>
                  </a:cubicBezTo>
                  <a:cubicBezTo>
                    <a:pt x="18559" y="11950"/>
                    <a:pt x="17862" y="13692"/>
                    <a:pt x="17736" y="15371"/>
                  </a:cubicBezTo>
                  <a:cubicBezTo>
                    <a:pt x="17704" y="15339"/>
                    <a:pt x="17704" y="15276"/>
                    <a:pt x="17704" y="15212"/>
                  </a:cubicBezTo>
                  <a:cubicBezTo>
                    <a:pt x="17609" y="13502"/>
                    <a:pt x="17641" y="11792"/>
                    <a:pt x="17767" y="10082"/>
                  </a:cubicBezTo>
                  <a:cubicBezTo>
                    <a:pt x="17957" y="8213"/>
                    <a:pt x="18179" y="6282"/>
                    <a:pt x="18464" y="4413"/>
                  </a:cubicBezTo>
                  <a:cubicBezTo>
                    <a:pt x="18686" y="4096"/>
                    <a:pt x="18939" y="3780"/>
                    <a:pt x="19256" y="3558"/>
                  </a:cubicBezTo>
                  <a:cubicBezTo>
                    <a:pt x="19224" y="3558"/>
                    <a:pt x="19161" y="3558"/>
                    <a:pt x="19129" y="3495"/>
                  </a:cubicBezTo>
                  <a:cubicBezTo>
                    <a:pt x="19097" y="3400"/>
                    <a:pt x="19066" y="3305"/>
                    <a:pt x="19034" y="3210"/>
                  </a:cubicBezTo>
                  <a:cubicBezTo>
                    <a:pt x="17672" y="4255"/>
                    <a:pt x="16881" y="6693"/>
                    <a:pt x="16786" y="8023"/>
                  </a:cubicBezTo>
                  <a:cubicBezTo>
                    <a:pt x="16627" y="10620"/>
                    <a:pt x="16881" y="13217"/>
                    <a:pt x="17482" y="15751"/>
                  </a:cubicBezTo>
                  <a:cubicBezTo>
                    <a:pt x="16849" y="14737"/>
                    <a:pt x="16215" y="13755"/>
                    <a:pt x="15519" y="12805"/>
                  </a:cubicBezTo>
                  <a:cubicBezTo>
                    <a:pt x="16120" y="9544"/>
                    <a:pt x="15139" y="6187"/>
                    <a:pt x="12922" y="3748"/>
                  </a:cubicBezTo>
                  <a:cubicBezTo>
                    <a:pt x="11782" y="2418"/>
                    <a:pt x="10388" y="1341"/>
                    <a:pt x="8837" y="581"/>
                  </a:cubicBezTo>
                  <a:cubicBezTo>
                    <a:pt x="8221" y="303"/>
                    <a:pt x="7394" y="0"/>
                    <a:pt x="6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 flipH="1">
              <a:off x="1000954" y="4535761"/>
              <a:ext cx="559973" cy="615750"/>
            </a:xfrm>
            <a:custGeom>
              <a:rect b="b" l="l" r="r" t="t"/>
              <a:pathLst>
                <a:path extrusionOk="0" h="26362" w="23974">
                  <a:moveTo>
                    <a:pt x="7188" y="1309"/>
                  </a:moveTo>
                  <a:cubicBezTo>
                    <a:pt x="7548" y="1309"/>
                    <a:pt x="7925" y="1364"/>
                    <a:pt x="8298" y="1470"/>
                  </a:cubicBezTo>
                  <a:cubicBezTo>
                    <a:pt x="9153" y="1755"/>
                    <a:pt x="9945" y="2198"/>
                    <a:pt x="10610" y="2800"/>
                  </a:cubicBezTo>
                  <a:cubicBezTo>
                    <a:pt x="10705" y="3433"/>
                    <a:pt x="10831" y="4003"/>
                    <a:pt x="11021" y="4605"/>
                  </a:cubicBezTo>
                  <a:cubicBezTo>
                    <a:pt x="11655" y="6410"/>
                    <a:pt x="12668" y="8057"/>
                    <a:pt x="13650" y="9672"/>
                  </a:cubicBezTo>
                  <a:cubicBezTo>
                    <a:pt x="14537" y="11129"/>
                    <a:pt x="15582" y="12522"/>
                    <a:pt x="16215" y="14074"/>
                  </a:cubicBezTo>
                  <a:cubicBezTo>
                    <a:pt x="16057" y="13916"/>
                    <a:pt x="15930" y="13789"/>
                    <a:pt x="15772" y="13631"/>
                  </a:cubicBezTo>
                  <a:cubicBezTo>
                    <a:pt x="14378" y="11667"/>
                    <a:pt x="12700" y="9862"/>
                    <a:pt x="10451" y="8912"/>
                  </a:cubicBezTo>
                  <a:cubicBezTo>
                    <a:pt x="9596" y="8532"/>
                    <a:pt x="8678" y="8342"/>
                    <a:pt x="7728" y="8310"/>
                  </a:cubicBezTo>
                  <a:cubicBezTo>
                    <a:pt x="6366" y="7012"/>
                    <a:pt x="5258" y="5460"/>
                    <a:pt x="5068" y="3592"/>
                  </a:cubicBezTo>
                  <a:cubicBezTo>
                    <a:pt x="4895" y="1990"/>
                    <a:pt x="5930" y="1309"/>
                    <a:pt x="7188" y="1309"/>
                  </a:cubicBezTo>
                  <a:close/>
                  <a:moveTo>
                    <a:pt x="7082" y="8706"/>
                  </a:moveTo>
                  <a:cubicBezTo>
                    <a:pt x="7244" y="8706"/>
                    <a:pt x="7407" y="8711"/>
                    <a:pt x="7569" y="8722"/>
                  </a:cubicBezTo>
                  <a:cubicBezTo>
                    <a:pt x="7791" y="8722"/>
                    <a:pt x="8013" y="8754"/>
                    <a:pt x="8234" y="8754"/>
                  </a:cubicBezTo>
                  <a:cubicBezTo>
                    <a:pt x="9089" y="8880"/>
                    <a:pt x="9913" y="9102"/>
                    <a:pt x="10705" y="9419"/>
                  </a:cubicBezTo>
                  <a:cubicBezTo>
                    <a:pt x="12415" y="10147"/>
                    <a:pt x="13682" y="11509"/>
                    <a:pt x="14853" y="12934"/>
                  </a:cubicBezTo>
                  <a:cubicBezTo>
                    <a:pt x="15233" y="13377"/>
                    <a:pt x="15613" y="13852"/>
                    <a:pt x="15993" y="14296"/>
                  </a:cubicBezTo>
                  <a:cubicBezTo>
                    <a:pt x="15930" y="14264"/>
                    <a:pt x="15898" y="14264"/>
                    <a:pt x="15835" y="14232"/>
                  </a:cubicBezTo>
                  <a:cubicBezTo>
                    <a:pt x="15155" y="13974"/>
                    <a:pt x="14376" y="13903"/>
                    <a:pt x="13580" y="13903"/>
                  </a:cubicBezTo>
                  <a:cubicBezTo>
                    <a:pt x="12593" y="13903"/>
                    <a:pt x="11581" y="14012"/>
                    <a:pt x="10701" y="14012"/>
                  </a:cubicBezTo>
                  <a:cubicBezTo>
                    <a:pt x="10638" y="14012"/>
                    <a:pt x="10576" y="14012"/>
                    <a:pt x="10515" y="14011"/>
                  </a:cubicBezTo>
                  <a:cubicBezTo>
                    <a:pt x="8868" y="14011"/>
                    <a:pt x="0" y="13251"/>
                    <a:pt x="3611" y="9925"/>
                  </a:cubicBezTo>
                  <a:cubicBezTo>
                    <a:pt x="4539" y="9053"/>
                    <a:pt x="5793" y="8706"/>
                    <a:pt x="7082" y="8706"/>
                  </a:cubicBezTo>
                  <a:close/>
                  <a:moveTo>
                    <a:pt x="12123" y="322"/>
                  </a:moveTo>
                  <a:cubicBezTo>
                    <a:pt x="13195" y="322"/>
                    <a:pt x="14676" y="1461"/>
                    <a:pt x="15202" y="2008"/>
                  </a:cubicBezTo>
                  <a:cubicBezTo>
                    <a:pt x="16152" y="3117"/>
                    <a:pt x="16848" y="4447"/>
                    <a:pt x="17165" y="5903"/>
                  </a:cubicBezTo>
                  <a:cubicBezTo>
                    <a:pt x="17862" y="8817"/>
                    <a:pt x="17228" y="11699"/>
                    <a:pt x="16658" y="14549"/>
                  </a:cubicBezTo>
                  <a:cubicBezTo>
                    <a:pt x="16563" y="14296"/>
                    <a:pt x="16500" y="14042"/>
                    <a:pt x="16405" y="13789"/>
                  </a:cubicBezTo>
                  <a:cubicBezTo>
                    <a:pt x="16310" y="13567"/>
                    <a:pt x="16215" y="13314"/>
                    <a:pt x="16088" y="13092"/>
                  </a:cubicBezTo>
                  <a:cubicBezTo>
                    <a:pt x="15328" y="11414"/>
                    <a:pt x="14157" y="9862"/>
                    <a:pt x="13238" y="8310"/>
                  </a:cubicBezTo>
                  <a:cubicBezTo>
                    <a:pt x="12383" y="6885"/>
                    <a:pt x="11211" y="4985"/>
                    <a:pt x="10926" y="3117"/>
                  </a:cubicBezTo>
                  <a:cubicBezTo>
                    <a:pt x="10926" y="2927"/>
                    <a:pt x="10895" y="2737"/>
                    <a:pt x="10895" y="2547"/>
                  </a:cubicBezTo>
                  <a:cubicBezTo>
                    <a:pt x="10863" y="2072"/>
                    <a:pt x="10926" y="1628"/>
                    <a:pt x="11053" y="1153"/>
                  </a:cubicBezTo>
                  <a:cubicBezTo>
                    <a:pt x="11248" y="548"/>
                    <a:pt x="11645" y="322"/>
                    <a:pt x="12123" y="322"/>
                  </a:cubicBezTo>
                  <a:close/>
                  <a:moveTo>
                    <a:pt x="3421" y="14961"/>
                  </a:moveTo>
                  <a:lnTo>
                    <a:pt x="3421" y="14961"/>
                  </a:lnTo>
                  <a:cubicBezTo>
                    <a:pt x="6081" y="16513"/>
                    <a:pt x="9280" y="15974"/>
                    <a:pt x="12288" y="16323"/>
                  </a:cubicBezTo>
                  <a:cubicBezTo>
                    <a:pt x="14157" y="16513"/>
                    <a:pt x="15835" y="17368"/>
                    <a:pt x="16848" y="18983"/>
                  </a:cubicBezTo>
                  <a:cubicBezTo>
                    <a:pt x="16532" y="19426"/>
                    <a:pt x="16215" y="19869"/>
                    <a:pt x="15930" y="20313"/>
                  </a:cubicBezTo>
                  <a:cubicBezTo>
                    <a:pt x="15202" y="21516"/>
                    <a:pt x="14758" y="22878"/>
                    <a:pt x="14663" y="24303"/>
                  </a:cubicBezTo>
                  <a:cubicBezTo>
                    <a:pt x="9596" y="24145"/>
                    <a:pt x="6081" y="19204"/>
                    <a:pt x="3421" y="14961"/>
                  </a:cubicBezTo>
                  <a:close/>
                  <a:moveTo>
                    <a:pt x="12456" y="0"/>
                  </a:moveTo>
                  <a:cubicBezTo>
                    <a:pt x="12297" y="0"/>
                    <a:pt x="12136" y="15"/>
                    <a:pt x="11971" y="45"/>
                  </a:cubicBezTo>
                  <a:cubicBezTo>
                    <a:pt x="10800" y="266"/>
                    <a:pt x="10515" y="1216"/>
                    <a:pt x="10546" y="2293"/>
                  </a:cubicBezTo>
                  <a:cubicBezTo>
                    <a:pt x="9474" y="1444"/>
                    <a:pt x="8117" y="684"/>
                    <a:pt x="6939" y="684"/>
                  </a:cubicBezTo>
                  <a:cubicBezTo>
                    <a:pt x="6273" y="684"/>
                    <a:pt x="5663" y="927"/>
                    <a:pt x="5194" y="1533"/>
                  </a:cubicBezTo>
                  <a:cubicBezTo>
                    <a:pt x="3516" y="3750"/>
                    <a:pt x="5606" y="6695"/>
                    <a:pt x="7158" y="8310"/>
                  </a:cubicBezTo>
                  <a:cubicBezTo>
                    <a:pt x="5796" y="8342"/>
                    <a:pt x="4466" y="8785"/>
                    <a:pt x="3357" y="9609"/>
                  </a:cubicBezTo>
                  <a:cubicBezTo>
                    <a:pt x="1046" y="11414"/>
                    <a:pt x="3262" y="13219"/>
                    <a:pt x="5194" y="13789"/>
                  </a:cubicBezTo>
                  <a:cubicBezTo>
                    <a:pt x="6904" y="14327"/>
                    <a:pt x="8709" y="14391"/>
                    <a:pt x="10483" y="14391"/>
                  </a:cubicBezTo>
                  <a:cubicBezTo>
                    <a:pt x="10532" y="14392"/>
                    <a:pt x="10582" y="14392"/>
                    <a:pt x="10632" y="14392"/>
                  </a:cubicBezTo>
                  <a:cubicBezTo>
                    <a:pt x="11517" y="14392"/>
                    <a:pt x="12605" y="14258"/>
                    <a:pt x="13651" y="14258"/>
                  </a:cubicBezTo>
                  <a:cubicBezTo>
                    <a:pt x="14586" y="14258"/>
                    <a:pt x="15487" y="14365"/>
                    <a:pt x="16183" y="14771"/>
                  </a:cubicBezTo>
                  <a:cubicBezTo>
                    <a:pt x="16595" y="15943"/>
                    <a:pt x="16880" y="17114"/>
                    <a:pt x="17102" y="18349"/>
                  </a:cubicBezTo>
                  <a:cubicBezTo>
                    <a:pt x="17133" y="18413"/>
                    <a:pt x="17133" y="18508"/>
                    <a:pt x="17133" y="18571"/>
                  </a:cubicBezTo>
                  <a:cubicBezTo>
                    <a:pt x="17102" y="18603"/>
                    <a:pt x="17070" y="18634"/>
                    <a:pt x="17070" y="18698"/>
                  </a:cubicBezTo>
                  <a:cubicBezTo>
                    <a:pt x="16563" y="17874"/>
                    <a:pt x="15898" y="17209"/>
                    <a:pt x="15075" y="16766"/>
                  </a:cubicBezTo>
                  <a:cubicBezTo>
                    <a:pt x="11275" y="14549"/>
                    <a:pt x="6429" y="16956"/>
                    <a:pt x="2819" y="14011"/>
                  </a:cubicBezTo>
                  <a:cubicBezTo>
                    <a:pt x="2787" y="13985"/>
                    <a:pt x="2750" y="13973"/>
                    <a:pt x="2714" y="13973"/>
                  </a:cubicBezTo>
                  <a:cubicBezTo>
                    <a:pt x="2572" y="13973"/>
                    <a:pt x="2427" y="14145"/>
                    <a:pt x="2502" y="14296"/>
                  </a:cubicBezTo>
                  <a:cubicBezTo>
                    <a:pt x="5131" y="18603"/>
                    <a:pt x="9153" y="24810"/>
                    <a:pt x="14632" y="24841"/>
                  </a:cubicBezTo>
                  <a:cubicBezTo>
                    <a:pt x="14632" y="25348"/>
                    <a:pt x="14663" y="25855"/>
                    <a:pt x="14758" y="26330"/>
                  </a:cubicBezTo>
                  <a:lnTo>
                    <a:pt x="15170" y="26330"/>
                  </a:lnTo>
                  <a:cubicBezTo>
                    <a:pt x="15075" y="25855"/>
                    <a:pt x="15043" y="25348"/>
                    <a:pt x="15012" y="24841"/>
                  </a:cubicBezTo>
                  <a:cubicBezTo>
                    <a:pt x="15012" y="24651"/>
                    <a:pt x="15012" y="24493"/>
                    <a:pt x="15012" y="24303"/>
                  </a:cubicBezTo>
                  <a:cubicBezTo>
                    <a:pt x="15012" y="24176"/>
                    <a:pt x="15012" y="24018"/>
                    <a:pt x="15012" y="23860"/>
                  </a:cubicBezTo>
                  <a:cubicBezTo>
                    <a:pt x="15138" y="22181"/>
                    <a:pt x="16057" y="20693"/>
                    <a:pt x="17038" y="19299"/>
                  </a:cubicBezTo>
                  <a:lnTo>
                    <a:pt x="17197" y="19109"/>
                  </a:lnTo>
                  <a:cubicBezTo>
                    <a:pt x="17197" y="19078"/>
                    <a:pt x="17228" y="19046"/>
                    <a:pt x="17260" y="19014"/>
                  </a:cubicBezTo>
                  <a:cubicBezTo>
                    <a:pt x="17387" y="18824"/>
                    <a:pt x="17513" y="18666"/>
                    <a:pt x="17640" y="18508"/>
                  </a:cubicBezTo>
                  <a:cubicBezTo>
                    <a:pt x="17672" y="18444"/>
                    <a:pt x="17735" y="18349"/>
                    <a:pt x="17798" y="18286"/>
                  </a:cubicBezTo>
                  <a:cubicBezTo>
                    <a:pt x="19857" y="15562"/>
                    <a:pt x="22391" y="13029"/>
                    <a:pt x="23056" y="9609"/>
                  </a:cubicBezTo>
                  <a:lnTo>
                    <a:pt x="23056" y="9609"/>
                  </a:lnTo>
                  <a:cubicBezTo>
                    <a:pt x="23467" y="12934"/>
                    <a:pt x="23404" y="16323"/>
                    <a:pt x="22866" y="19616"/>
                  </a:cubicBezTo>
                  <a:cubicBezTo>
                    <a:pt x="22422" y="22023"/>
                    <a:pt x="21504" y="24303"/>
                    <a:pt x="20174" y="26362"/>
                  </a:cubicBezTo>
                  <a:lnTo>
                    <a:pt x="20237" y="26362"/>
                  </a:lnTo>
                  <a:cubicBezTo>
                    <a:pt x="21535" y="24620"/>
                    <a:pt x="22486" y="22656"/>
                    <a:pt x="22992" y="20566"/>
                  </a:cubicBezTo>
                  <a:cubicBezTo>
                    <a:pt x="23974" y="16576"/>
                    <a:pt x="23562" y="12459"/>
                    <a:pt x="23182" y="8405"/>
                  </a:cubicBezTo>
                  <a:cubicBezTo>
                    <a:pt x="23182" y="8326"/>
                    <a:pt x="23119" y="8287"/>
                    <a:pt x="23052" y="8287"/>
                  </a:cubicBezTo>
                  <a:cubicBezTo>
                    <a:pt x="22984" y="8287"/>
                    <a:pt x="22913" y="8326"/>
                    <a:pt x="22897" y="8405"/>
                  </a:cubicBezTo>
                  <a:cubicBezTo>
                    <a:pt x="22517" y="12301"/>
                    <a:pt x="19857" y="15087"/>
                    <a:pt x="17545" y="18033"/>
                  </a:cubicBezTo>
                  <a:cubicBezTo>
                    <a:pt x="17418" y="16988"/>
                    <a:pt x="17102" y="15943"/>
                    <a:pt x="16658" y="14992"/>
                  </a:cubicBezTo>
                  <a:cubicBezTo>
                    <a:pt x="16722" y="14929"/>
                    <a:pt x="16753" y="14834"/>
                    <a:pt x="16722" y="14771"/>
                  </a:cubicBezTo>
                  <a:cubicBezTo>
                    <a:pt x="16722" y="14739"/>
                    <a:pt x="16690" y="14739"/>
                    <a:pt x="16690" y="14707"/>
                  </a:cubicBezTo>
                  <a:lnTo>
                    <a:pt x="16658" y="14707"/>
                  </a:lnTo>
                  <a:cubicBezTo>
                    <a:pt x="16658" y="14707"/>
                    <a:pt x="16658" y="14676"/>
                    <a:pt x="16690" y="14676"/>
                  </a:cubicBezTo>
                  <a:cubicBezTo>
                    <a:pt x="17735" y="11699"/>
                    <a:pt x="18242" y="7994"/>
                    <a:pt x="17197" y="4953"/>
                  </a:cubicBezTo>
                  <a:cubicBezTo>
                    <a:pt x="16574" y="3144"/>
                    <a:pt x="14811" y="0"/>
                    <a:pt x="12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 flipH="1">
              <a:off x="791216" y="3615790"/>
              <a:ext cx="1518" cy="1495"/>
            </a:xfrm>
            <a:custGeom>
              <a:rect b="b" l="l" r="r" t="t"/>
              <a:pathLst>
                <a:path extrusionOk="0" h="64" w="65">
                  <a:moveTo>
                    <a:pt x="64" y="0"/>
                  </a:moveTo>
                  <a:lnTo>
                    <a:pt x="64" y="0"/>
                  </a:lnTo>
                  <a:cubicBezTo>
                    <a:pt x="64" y="31"/>
                    <a:pt x="32" y="32"/>
                    <a:pt x="1" y="63"/>
                  </a:cubicBezTo>
                  <a:cubicBezTo>
                    <a:pt x="32" y="63"/>
                    <a:pt x="64" y="3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 flipH="1">
              <a:off x="224869" y="3232090"/>
              <a:ext cx="588539" cy="899357"/>
            </a:xfrm>
            <a:custGeom>
              <a:rect b="b" l="l" r="r" t="t"/>
              <a:pathLst>
                <a:path extrusionOk="0" h="38504" w="25197">
                  <a:moveTo>
                    <a:pt x="18812" y="247"/>
                  </a:moveTo>
                  <a:cubicBezTo>
                    <a:pt x="19097" y="279"/>
                    <a:pt x="19382" y="406"/>
                    <a:pt x="19604" y="627"/>
                  </a:cubicBezTo>
                  <a:cubicBezTo>
                    <a:pt x="19445" y="1039"/>
                    <a:pt x="19255" y="1451"/>
                    <a:pt x="19002" y="1831"/>
                  </a:cubicBezTo>
                  <a:cubicBezTo>
                    <a:pt x="18749" y="2369"/>
                    <a:pt x="18527" y="2939"/>
                    <a:pt x="18274" y="3478"/>
                  </a:cubicBezTo>
                  <a:cubicBezTo>
                    <a:pt x="17830" y="4491"/>
                    <a:pt x="17419" y="5504"/>
                    <a:pt x="16944" y="6486"/>
                  </a:cubicBezTo>
                  <a:cubicBezTo>
                    <a:pt x="16342" y="7721"/>
                    <a:pt x="15582" y="8925"/>
                    <a:pt x="15043" y="10223"/>
                  </a:cubicBezTo>
                  <a:cubicBezTo>
                    <a:pt x="15867" y="6898"/>
                    <a:pt x="16944" y="3668"/>
                    <a:pt x="17957" y="374"/>
                  </a:cubicBezTo>
                  <a:cubicBezTo>
                    <a:pt x="18242" y="279"/>
                    <a:pt x="18527" y="247"/>
                    <a:pt x="18812" y="247"/>
                  </a:cubicBezTo>
                  <a:close/>
                  <a:moveTo>
                    <a:pt x="14315" y="5029"/>
                  </a:moveTo>
                  <a:lnTo>
                    <a:pt x="14315" y="5029"/>
                  </a:lnTo>
                  <a:cubicBezTo>
                    <a:pt x="13967" y="6930"/>
                    <a:pt x="13998" y="8893"/>
                    <a:pt x="14378" y="10793"/>
                  </a:cubicBezTo>
                  <a:cubicBezTo>
                    <a:pt x="14125" y="10160"/>
                    <a:pt x="13935" y="9495"/>
                    <a:pt x="13808" y="8830"/>
                  </a:cubicBezTo>
                  <a:cubicBezTo>
                    <a:pt x="13555" y="7626"/>
                    <a:pt x="13840" y="6359"/>
                    <a:pt x="14220" y="5219"/>
                  </a:cubicBezTo>
                  <a:cubicBezTo>
                    <a:pt x="14252" y="5156"/>
                    <a:pt x="14283" y="5093"/>
                    <a:pt x="14315" y="5029"/>
                  </a:cubicBezTo>
                  <a:close/>
                  <a:moveTo>
                    <a:pt x="17767" y="469"/>
                  </a:moveTo>
                  <a:lnTo>
                    <a:pt x="17767" y="469"/>
                  </a:lnTo>
                  <a:cubicBezTo>
                    <a:pt x="16627" y="4016"/>
                    <a:pt x="15202" y="7595"/>
                    <a:pt x="14695" y="11300"/>
                  </a:cubicBezTo>
                  <a:cubicBezTo>
                    <a:pt x="14695" y="11331"/>
                    <a:pt x="14663" y="11395"/>
                    <a:pt x="14663" y="11458"/>
                  </a:cubicBezTo>
                  <a:cubicBezTo>
                    <a:pt x="14188" y="9115"/>
                    <a:pt x="14157" y="6708"/>
                    <a:pt x="14568" y="4364"/>
                  </a:cubicBezTo>
                  <a:cubicBezTo>
                    <a:pt x="14917" y="3573"/>
                    <a:pt x="15360" y="2844"/>
                    <a:pt x="15867" y="2179"/>
                  </a:cubicBezTo>
                  <a:cubicBezTo>
                    <a:pt x="16342" y="1451"/>
                    <a:pt x="17007" y="881"/>
                    <a:pt x="17767" y="469"/>
                  </a:cubicBezTo>
                  <a:close/>
                  <a:moveTo>
                    <a:pt x="19730" y="754"/>
                  </a:moveTo>
                  <a:cubicBezTo>
                    <a:pt x="20237" y="1451"/>
                    <a:pt x="20301" y="2686"/>
                    <a:pt x="20269" y="3509"/>
                  </a:cubicBezTo>
                  <a:cubicBezTo>
                    <a:pt x="18495" y="6201"/>
                    <a:pt x="16595" y="8766"/>
                    <a:pt x="14853" y="11490"/>
                  </a:cubicBezTo>
                  <a:cubicBezTo>
                    <a:pt x="14980" y="11078"/>
                    <a:pt x="15138" y="10666"/>
                    <a:pt x="15297" y="10255"/>
                  </a:cubicBezTo>
                  <a:cubicBezTo>
                    <a:pt x="15519" y="9843"/>
                    <a:pt x="15740" y="9400"/>
                    <a:pt x="15962" y="8988"/>
                  </a:cubicBezTo>
                  <a:cubicBezTo>
                    <a:pt x="16437" y="8006"/>
                    <a:pt x="16944" y="7025"/>
                    <a:pt x="17387" y="6043"/>
                  </a:cubicBezTo>
                  <a:cubicBezTo>
                    <a:pt x="17862" y="5029"/>
                    <a:pt x="18242" y="4016"/>
                    <a:pt x="18685" y="3003"/>
                  </a:cubicBezTo>
                  <a:cubicBezTo>
                    <a:pt x="19065" y="2274"/>
                    <a:pt x="19414" y="1514"/>
                    <a:pt x="19730" y="754"/>
                  </a:cubicBezTo>
                  <a:close/>
                  <a:moveTo>
                    <a:pt x="20237" y="3763"/>
                  </a:moveTo>
                  <a:cubicBezTo>
                    <a:pt x="20142" y="4966"/>
                    <a:pt x="19826" y="6138"/>
                    <a:pt x="19319" y="7246"/>
                  </a:cubicBezTo>
                  <a:cubicBezTo>
                    <a:pt x="18400" y="9336"/>
                    <a:pt x="16690" y="10635"/>
                    <a:pt x="14790" y="11775"/>
                  </a:cubicBezTo>
                  <a:cubicBezTo>
                    <a:pt x="14790" y="11775"/>
                    <a:pt x="14790" y="11743"/>
                    <a:pt x="14758" y="11743"/>
                  </a:cubicBezTo>
                  <a:cubicBezTo>
                    <a:pt x="15772" y="10540"/>
                    <a:pt x="16659" y="9241"/>
                    <a:pt x="17482" y="7911"/>
                  </a:cubicBezTo>
                  <a:cubicBezTo>
                    <a:pt x="18369" y="6486"/>
                    <a:pt x="19350" y="5156"/>
                    <a:pt x="20237" y="3763"/>
                  </a:cubicBezTo>
                  <a:close/>
                  <a:moveTo>
                    <a:pt x="10610" y="6549"/>
                  </a:moveTo>
                  <a:cubicBezTo>
                    <a:pt x="10863" y="6803"/>
                    <a:pt x="11148" y="7088"/>
                    <a:pt x="11402" y="7373"/>
                  </a:cubicBezTo>
                  <a:cubicBezTo>
                    <a:pt x="11908" y="8006"/>
                    <a:pt x="12288" y="8766"/>
                    <a:pt x="12510" y="9558"/>
                  </a:cubicBezTo>
                  <a:cubicBezTo>
                    <a:pt x="12910" y="10729"/>
                    <a:pt x="13191" y="11929"/>
                    <a:pt x="13381" y="13160"/>
                  </a:cubicBezTo>
                  <a:lnTo>
                    <a:pt x="13381" y="13160"/>
                  </a:lnTo>
                  <a:cubicBezTo>
                    <a:pt x="13377" y="13151"/>
                    <a:pt x="13372" y="13143"/>
                    <a:pt x="13365" y="13137"/>
                  </a:cubicBezTo>
                  <a:cubicBezTo>
                    <a:pt x="13080" y="12377"/>
                    <a:pt x="12858" y="11585"/>
                    <a:pt x="12573" y="10825"/>
                  </a:cubicBezTo>
                  <a:cubicBezTo>
                    <a:pt x="12003" y="9368"/>
                    <a:pt x="11338" y="7943"/>
                    <a:pt x="10610" y="6549"/>
                  </a:cubicBezTo>
                  <a:close/>
                  <a:moveTo>
                    <a:pt x="8892" y="5754"/>
                  </a:moveTo>
                  <a:cubicBezTo>
                    <a:pt x="8926" y="5754"/>
                    <a:pt x="8960" y="5755"/>
                    <a:pt x="8995" y="5758"/>
                  </a:cubicBezTo>
                  <a:cubicBezTo>
                    <a:pt x="9470" y="5821"/>
                    <a:pt x="9945" y="6011"/>
                    <a:pt x="10293" y="6296"/>
                  </a:cubicBezTo>
                  <a:cubicBezTo>
                    <a:pt x="10958" y="7626"/>
                    <a:pt x="11592" y="9020"/>
                    <a:pt x="12225" y="10381"/>
                  </a:cubicBezTo>
                  <a:cubicBezTo>
                    <a:pt x="12732" y="11617"/>
                    <a:pt x="13175" y="12915"/>
                    <a:pt x="13523" y="14213"/>
                  </a:cubicBezTo>
                  <a:cubicBezTo>
                    <a:pt x="13555" y="14245"/>
                    <a:pt x="13555" y="14277"/>
                    <a:pt x="13555" y="14340"/>
                  </a:cubicBezTo>
                  <a:cubicBezTo>
                    <a:pt x="13017" y="13105"/>
                    <a:pt x="12098" y="11965"/>
                    <a:pt x="11307" y="10920"/>
                  </a:cubicBezTo>
                  <a:cubicBezTo>
                    <a:pt x="10103" y="9400"/>
                    <a:pt x="9026" y="7785"/>
                    <a:pt x="7918" y="6233"/>
                  </a:cubicBezTo>
                  <a:cubicBezTo>
                    <a:pt x="8150" y="5913"/>
                    <a:pt x="8515" y="5754"/>
                    <a:pt x="8892" y="5754"/>
                  </a:cubicBezTo>
                  <a:close/>
                  <a:moveTo>
                    <a:pt x="7823" y="6296"/>
                  </a:moveTo>
                  <a:cubicBezTo>
                    <a:pt x="8805" y="7753"/>
                    <a:pt x="9755" y="9210"/>
                    <a:pt x="10800" y="10571"/>
                  </a:cubicBezTo>
                  <a:cubicBezTo>
                    <a:pt x="11718" y="11807"/>
                    <a:pt x="12573" y="13042"/>
                    <a:pt x="13333" y="14372"/>
                  </a:cubicBezTo>
                  <a:cubicBezTo>
                    <a:pt x="12573" y="13422"/>
                    <a:pt x="11718" y="12535"/>
                    <a:pt x="10800" y="11712"/>
                  </a:cubicBezTo>
                  <a:cubicBezTo>
                    <a:pt x="10135" y="11110"/>
                    <a:pt x="9438" y="10476"/>
                    <a:pt x="8773" y="9843"/>
                  </a:cubicBezTo>
                  <a:cubicBezTo>
                    <a:pt x="8330" y="9368"/>
                    <a:pt x="7855" y="8925"/>
                    <a:pt x="7380" y="8513"/>
                  </a:cubicBezTo>
                  <a:cubicBezTo>
                    <a:pt x="7253" y="7753"/>
                    <a:pt x="7411" y="6961"/>
                    <a:pt x="7823" y="6296"/>
                  </a:cubicBezTo>
                  <a:close/>
                  <a:moveTo>
                    <a:pt x="7411" y="8766"/>
                  </a:moveTo>
                  <a:cubicBezTo>
                    <a:pt x="7918" y="9178"/>
                    <a:pt x="8361" y="9716"/>
                    <a:pt x="8836" y="10160"/>
                  </a:cubicBezTo>
                  <a:cubicBezTo>
                    <a:pt x="9311" y="10603"/>
                    <a:pt x="9786" y="11046"/>
                    <a:pt x="10293" y="11490"/>
                  </a:cubicBezTo>
                  <a:cubicBezTo>
                    <a:pt x="11497" y="12535"/>
                    <a:pt x="12605" y="13675"/>
                    <a:pt x="13587" y="14910"/>
                  </a:cubicBezTo>
                  <a:cubicBezTo>
                    <a:pt x="13618" y="14942"/>
                    <a:pt x="13618" y="14973"/>
                    <a:pt x="13618" y="15005"/>
                  </a:cubicBezTo>
                  <a:cubicBezTo>
                    <a:pt x="12795" y="14467"/>
                    <a:pt x="11908" y="14023"/>
                    <a:pt x="11085" y="13580"/>
                  </a:cubicBezTo>
                  <a:cubicBezTo>
                    <a:pt x="10546" y="13295"/>
                    <a:pt x="10040" y="13010"/>
                    <a:pt x="9565" y="12693"/>
                  </a:cubicBezTo>
                  <a:cubicBezTo>
                    <a:pt x="9343" y="12503"/>
                    <a:pt x="9121" y="12377"/>
                    <a:pt x="8868" y="12282"/>
                  </a:cubicBezTo>
                  <a:cubicBezTo>
                    <a:pt x="8678" y="11997"/>
                    <a:pt x="8488" y="11680"/>
                    <a:pt x="8330" y="11363"/>
                  </a:cubicBezTo>
                  <a:cubicBezTo>
                    <a:pt x="7886" y="10571"/>
                    <a:pt x="7570" y="9685"/>
                    <a:pt x="7411" y="8766"/>
                  </a:cubicBezTo>
                  <a:close/>
                  <a:moveTo>
                    <a:pt x="8963" y="12377"/>
                  </a:moveTo>
                  <a:lnTo>
                    <a:pt x="8963" y="12377"/>
                  </a:lnTo>
                  <a:cubicBezTo>
                    <a:pt x="9660" y="12725"/>
                    <a:pt x="10356" y="13295"/>
                    <a:pt x="11022" y="13675"/>
                  </a:cubicBezTo>
                  <a:cubicBezTo>
                    <a:pt x="11877" y="14150"/>
                    <a:pt x="12732" y="14688"/>
                    <a:pt x="13618" y="15100"/>
                  </a:cubicBezTo>
                  <a:cubicBezTo>
                    <a:pt x="13618" y="15100"/>
                    <a:pt x="13618" y="15132"/>
                    <a:pt x="13618" y="15132"/>
                  </a:cubicBezTo>
                  <a:cubicBezTo>
                    <a:pt x="12542" y="14878"/>
                    <a:pt x="11528" y="14435"/>
                    <a:pt x="10578" y="13897"/>
                  </a:cubicBezTo>
                  <a:lnTo>
                    <a:pt x="10546" y="13897"/>
                  </a:lnTo>
                  <a:cubicBezTo>
                    <a:pt x="9945" y="13485"/>
                    <a:pt x="9406" y="12978"/>
                    <a:pt x="8963" y="12377"/>
                  </a:cubicBezTo>
                  <a:close/>
                  <a:moveTo>
                    <a:pt x="22712" y="8336"/>
                  </a:moveTo>
                  <a:cubicBezTo>
                    <a:pt x="23066" y="8336"/>
                    <a:pt x="23395" y="8427"/>
                    <a:pt x="23657" y="8671"/>
                  </a:cubicBezTo>
                  <a:cubicBezTo>
                    <a:pt x="22486" y="10318"/>
                    <a:pt x="21251" y="11933"/>
                    <a:pt x="19921" y="13453"/>
                  </a:cubicBezTo>
                  <a:cubicBezTo>
                    <a:pt x="19293" y="14144"/>
                    <a:pt x="18602" y="14804"/>
                    <a:pt x="17943" y="15494"/>
                  </a:cubicBezTo>
                  <a:lnTo>
                    <a:pt x="17943" y="15494"/>
                  </a:lnTo>
                  <a:cubicBezTo>
                    <a:pt x="17995" y="15436"/>
                    <a:pt x="18026" y="15379"/>
                    <a:pt x="18084" y="15322"/>
                  </a:cubicBezTo>
                  <a:cubicBezTo>
                    <a:pt x="18084" y="15290"/>
                    <a:pt x="18052" y="15290"/>
                    <a:pt x="18020" y="15290"/>
                  </a:cubicBezTo>
                  <a:cubicBezTo>
                    <a:pt x="17799" y="15575"/>
                    <a:pt x="17545" y="15892"/>
                    <a:pt x="17292" y="16177"/>
                  </a:cubicBezTo>
                  <a:cubicBezTo>
                    <a:pt x="17292" y="16209"/>
                    <a:pt x="17292" y="16209"/>
                    <a:pt x="17260" y="16209"/>
                  </a:cubicBezTo>
                  <a:cubicBezTo>
                    <a:pt x="17894" y="15195"/>
                    <a:pt x="18495" y="14150"/>
                    <a:pt x="19097" y="13137"/>
                  </a:cubicBezTo>
                  <a:cubicBezTo>
                    <a:pt x="19604" y="12218"/>
                    <a:pt x="20079" y="11300"/>
                    <a:pt x="20649" y="10445"/>
                  </a:cubicBezTo>
                  <a:cubicBezTo>
                    <a:pt x="21092" y="9843"/>
                    <a:pt x="21504" y="9178"/>
                    <a:pt x="21821" y="8481"/>
                  </a:cubicBezTo>
                  <a:cubicBezTo>
                    <a:pt x="22119" y="8396"/>
                    <a:pt x="22423" y="8336"/>
                    <a:pt x="22712" y="8336"/>
                  </a:cubicBezTo>
                  <a:close/>
                  <a:moveTo>
                    <a:pt x="19160" y="9970"/>
                  </a:moveTo>
                  <a:lnTo>
                    <a:pt x="19160" y="9970"/>
                  </a:lnTo>
                  <a:cubicBezTo>
                    <a:pt x="18939" y="10445"/>
                    <a:pt x="18685" y="10951"/>
                    <a:pt x="18432" y="11426"/>
                  </a:cubicBezTo>
                  <a:cubicBezTo>
                    <a:pt x="18084" y="12060"/>
                    <a:pt x="17767" y="12757"/>
                    <a:pt x="17514" y="13453"/>
                  </a:cubicBezTo>
                  <a:cubicBezTo>
                    <a:pt x="16975" y="14783"/>
                    <a:pt x="16532" y="16145"/>
                    <a:pt x="16152" y="17507"/>
                  </a:cubicBezTo>
                  <a:cubicBezTo>
                    <a:pt x="16184" y="16082"/>
                    <a:pt x="16469" y="14657"/>
                    <a:pt x="17007" y="13295"/>
                  </a:cubicBezTo>
                  <a:cubicBezTo>
                    <a:pt x="17450" y="12028"/>
                    <a:pt x="18179" y="10888"/>
                    <a:pt x="19160" y="9970"/>
                  </a:cubicBezTo>
                  <a:close/>
                  <a:moveTo>
                    <a:pt x="21631" y="8545"/>
                  </a:moveTo>
                  <a:cubicBezTo>
                    <a:pt x="21282" y="9241"/>
                    <a:pt x="20839" y="9906"/>
                    <a:pt x="20364" y="10540"/>
                  </a:cubicBezTo>
                  <a:cubicBezTo>
                    <a:pt x="19826" y="11331"/>
                    <a:pt x="19382" y="12187"/>
                    <a:pt x="18907" y="13010"/>
                  </a:cubicBezTo>
                  <a:cubicBezTo>
                    <a:pt x="18147" y="14372"/>
                    <a:pt x="17387" y="15702"/>
                    <a:pt x="16595" y="17032"/>
                  </a:cubicBezTo>
                  <a:cubicBezTo>
                    <a:pt x="16469" y="17222"/>
                    <a:pt x="16310" y="17412"/>
                    <a:pt x="16184" y="17602"/>
                  </a:cubicBezTo>
                  <a:cubicBezTo>
                    <a:pt x="16659" y="16240"/>
                    <a:pt x="17134" y="14878"/>
                    <a:pt x="17672" y="13517"/>
                  </a:cubicBezTo>
                  <a:cubicBezTo>
                    <a:pt x="18179" y="12282"/>
                    <a:pt x="19002" y="11078"/>
                    <a:pt x="19382" y="9780"/>
                  </a:cubicBezTo>
                  <a:cubicBezTo>
                    <a:pt x="19921" y="9336"/>
                    <a:pt x="20522" y="8956"/>
                    <a:pt x="21187" y="8703"/>
                  </a:cubicBezTo>
                  <a:cubicBezTo>
                    <a:pt x="21314" y="8640"/>
                    <a:pt x="21472" y="8576"/>
                    <a:pt x="21631" y="8545"/>
                  </a:cubicBezTo>
                  <a:close/>
                  <a:moveTo>
                    <a:pt x="23689" y="8703"/>
                  </a:moveTo>
                  <a:cubicBezTo>
                    <a:pt x="23816" y="8830"/>
                    <a:pt x="23911" y="8956"/>
                    <a:pt x="23974" y="9083"/>
                  </a:cubicBezTo>
                  <a:cubicBezTo>
                    <a:pt x="24196" y="9685"/>
                    <a:pt x="24259" y="10318"/>
                    <a:pt x="24132" y="10920"/>
                  </a:cubicBezTo>
                  <a:cubicBezTo>
                    <a:pt x="24132" y="10920"/>
                    <a:pt x="24101" y="10951"/>
                    <a:pt x="24101" y="10951"/>
                  </a:cubicBezTo>
                  <a:cubicBezTo>
                    <a:pt x="22771" y="12250"/>
                    <a:pt x="21346" y="13453"/>
                    <a:pt x="19952" y="14688"/>
                  </a:cubicBezTo>
                  <a:cubicBezTo>
                    <a:pt x="19192" y="15353"/>
                    <a:pt x="18432" y="15987"/>
                    <a:pt x="17640" y="16620"/>
                  </a:cubicBezTo>
                  <a:cubicBezTo>
                    <a:pt x="17134" y="16937"/>
                    <a:pt x="16690" y="17349"/>
                    <a:pt x="16279" y="17792"/>
                  </a:cubicBezTo>
                  <a:cubicBezTo>
                    <a:pt x="17260" y="16145"/>
                    <a:pt x="18780" y="14910"/>
                    <a:pt x="20016" y="13517"/>
                  </a:cubicBezTo>
                  <a:cubicBezTo>
                    <a:pt x="21377" y="12028"/>
                    <a:pt x="22612" y="10413"/>
                    <a:pt x="23689" y="8703"/>
                  </a:cubicBezTo>
                  <a:close/>
                  <a:moveTo>
                    <a:pt x="21694" y="15480"/>
                  </a:moveTo>
                  <a:lnTo>
                    <a:pt x="21694" y="15480"/>
                  </a:lnTo>
                  <a:cubicBezTo>
                    <a:pt x="21377" y="15828"/>
                    <a:pt x="20997" y="16113"/>
                    <a:pt x="20649" y="16367"/>
                  </a:cubicBezTo>
                  <a:cubicBezTo>
                    <a:pt x="19445" y="17222"/>
                    <a:pt x="17989" y="17570"/>
                    <a:pt x="16564" y="17887"/>
                  </a:cubicBezTo>
                  <a:cubicBezTo>
                    <a:pt x="17514" y="17507"/>
                    <a:pt x="18432" y="17095"/>
                    <a:pt x="19350" y="16620"/>
                  </a:cubicBezTo>
                  <a:cubicBezTo>
                    <a:pt x="20111" y="16240"/>
                    <a:pt x="20934" y="15923"/>
                    <a:pt x="21694" y="15480"/>
                  </a:cubicBezTo>
                  <a:close/>
                  <a:moveTo>
                    <a:pt x="24101" y="11173"/>
                  </a:moveTo>
                  <a:lnTo>
                    <a:pt x="24101" y="11173"/>
                  </a:lnTo>
                  <a:cubicBezTo>
                    <a:pt x="23942" y="11838"/>
                    <a:pt x="23721" y="12503"/>
                    <a:pt x="23404" y="13105"/>
                  </a:cubicBezTo>
                  <a:cubicBezTo>
                    <a:pt x="23024" y="13897"/>
                    <a:pt x="22517" y="14625"/>
                    <a:pt x="21947" y="15258"/>
                  </a:cubicBezTo>
                  <a:cubicBezTo>
                    <a:pt x="21029" y="15797"/>
                    <a:pt x="19984" y="16145"/>
                    <a:pt x="19034" y="16620"/>
                  </a:cubicBezTo>
                  <a:cubicBezTo>
                    <a:pt x="18147" y="17095"/>
                    <a:pt x="17197" y="17475"/>
                    <a:pt x="16310" y="17919"/>
                  </a:cubicBezTo>
                  <a:cubicBezTo>
                    <a:pt x="17609" y="16779"/>
                    <a:pt x="19002" y="15765"/>
                    <a:pt x="20301" y="14657"/>
                  </a:cubicBezTo>
                  <a:cubicBezTo>
                    <a:pt x="21567" y="13548"/>
                    <a:pt x="23056" y="12472"/>
                    <a:pt x="24101" y="11173"/>
                  </a:cubicBezTo>
                  <a:close/>
                  <a:moveTo>
                    <a:pt x="5349" y="12718"/>
                  </a:moveTo>
                  <a:cubicBezTo>
                    <a:pt x="5919" y="12718"/>
                    <a:pt x="6584" y="12939"/>
                    <a:pt x="7190" y="13232"/>
                  </a:cubicBezTo>
                  <a:lnTo>
                    <a:pt x="7190" y="13200"/>
                  </a:lnTo>
                  <a:cubicBezTo>
                    <a:pt x="8171" y="14213"/>
                    <a:pt x="9058" y="15290"/>
                    <a:pt x="9913" y="16367"/>
                  </a:cubicBezTo>
                  <a:cubicBezTo>
                    <a:pt x="10641" y="17285"/>
                    <a:pt x="11307" y="18267"/>
                    <a:pt x="12067" y="19185"/>
                  </a:cubicBezTo>
                  <a:cubicBezTo>
                    <a:pt x="11053" y="18267"/>
                    <a:pt x="9976" y="17412"/>
                    <a:pt x="8900" y="16557"/>
                  </a:cubicBezTo>
                  <a:cubicBezTo>
                    <a:pt x="7443" y="15385"/>
                    <a:pt x="5828" y="14308"/>
                    <a:pt x="4434" y="13010"/>
                  </a:cubicBezTo>
                  <a:cubicBezTo>
                    <a:pt x="4677" y="12803"/>
                    <a:pt x="4995" y="12718"/>
                    <a:pt x="5349" y="12718"/>
                  </a:cubicBezTo>
                  <a:close/>
                  <a:moveTo>
                    <a:pt x="7285" y="13263"/>
                  </a:moveTo>
                  <a:lnTo>
                    <a:pt x="7285" y="13263"/>
                  </a:lnTo>
                  <a:cubicBezTo>
                    <a:pt x="7886" y="13517"/>
                    <a:pt x="8425" y="13865"/>
                    <a:pt x="8963" y="14245"/>
                  </a:cubicBezTo>
                  <a:cubicBezTo>
                    <a:pt x="10768" y="15607"/>
                    <a:pt x="12098" y="17570"/>
                    <a:pt x="12732" y="19755"/>
                  </a:cubicBezTo>
                  <a:cubicBezTo>
                    <a:pt x="10831" y="17634"/>
                    <a:pt x="9311" y="15227"/>
                    <a:pt x="7285" y="13263"/>
                  </a:cubicBezTo>
                  <a:close/>
                  <a:moveTo>
                    <a:pt x="4371" y="13073"/>
                  </a:moveTo>
                  <a:cubicBezTo>
                    <a:pt x="5606" y="14245"/>
                    <a:pt x="7063" y="15227"/>
                    <a:pt x="8393" y="16304"/>
                  </a:cubicBezTo>
                  <a:cubicBezTo>
                    <a:pt x="9755" y="17380"/>
                    <a:pt x="11148" y="18457"/>
                    <a:pt x="12447" y="19629"/>
                  </a:cubicBezTo>
                  <a:cubicBezTo>
                    <a:pt x="12510" y="19724"/>
                    <a:pt x="12573" y="19787"/>
                    <a:pt x="12668" y="19882"/>
                  </a:cubicBezTo>
                  <a:cubicBezTo>
                    <a:pt x="11338" y="18900"/>
                    <a:pt x="9945" y="18045"/>
                    <a:pt x="8520" y="17190"/>
                  </a:cubicBezTo>
                  <a:cubicBezTo>
                    <a:pt x="6936" y="16240"/>
                    <a:pt x="5448" y="15227"/>
                    <a:pt x="3959" y="14150"/>
                  </a:cubicBezTo>
                  <a:cubicBezTo>
                    <a:pt x="3959" y="14055"/>
                    <a:pt x="3959" y="13928"/>
                    <a:pt x="3991" y="13833"/>
                  </a:cubicBezTo>
                  <a:cubicBezTo>
                    <a:pt x="4023" y="13548"/>
                    <a:pt x="4181" y="13295"/>
                    <a:pt x="4371" y="13073"/>
                  </a:cubicBezTo>
                  <a:close/>
                  <a:moveTo>
                    <a:pt x="4561" y="16113"/>
                  </a:moveTo>
                  <a:lnTo>
                    <a:pt x="4561" y="16113"/>
                  </a:lnTo>
                  <a:cubicBezTo>
                    <a:pt x="5669" y="16969"/>
                    <a:pt x="6873" y="17697"/>
                    <a:pt x="8140" y="18267"/>
                  </a:cubicBezTo>
                  <a:cubicBezTo>
                    <a:pt x="9628" y="18900"/>
                    <a:pt x="11180" y="19597"/>
                    <a:pt x="12732" y="20135"/>
                  </a:cubicBezTo>
                  <a:cubicBezTo>
                    <a:pt x="10673" y="19882"/>
                    <a:pt x="8710" y="19597"/>
                    <a:pt x="6936" y="18425"/>
                  </a:cubicBezTo>
                  <a:cubicBezTo>
                    <a:pt x="5986" y="17824"/>
                    <a:pt x="5194" y="17032"/>
                    <a:pt x="4561" y="16113"/>
                  </a:cubicBezTo>
                  <a:close/>
                  <a:moveTo>
                    <a:pt x="3959" y="14245"/>
                  </a:moveTo>
                  <a:cubicBezTo>
                    <a:pt x="6778" y="16335"/>
                    <a:pt x="9913" y="18014"/>
                    <a:pt x="12795" y="20040"/>
                  </a:cubicBezTo>
                  <a:cubicBezTo>
                    <a:pt x="12795" y="20072"/>
                    <a:pt x="12827" y="20104"/>
                    <a:pt x="12827" y="20135"/>
                  </a:cubicBezTo>
                  <a:cubicBezTo>
                    <a:pt x="11465" y="19470"/>
                    <a:pt x="10103" y="18900"/>
                    <a:pt x="8710" y="18394"/>
                  </a:cubicBezTo>
                  <a:cubicBezTo>
                    <a:pt x="7221" y="17760"/>
                    <a:pt x="5796" y="16969"/>
                    <a:pt x="4498" y="16018"/>
                  </a:cubicBezTo>
                  <a:cubicBezTo>
                    <a:pt x="4149" y="15480"/>
                    <a:pt x="3959" y="14878"/>
                    <a:pt x="3959" y="14245"/>
                  </a:cubicBezTo>
                  <a:close/>
                  <a:moveTo>
                    <a:pt x="23151" y="20895"/>
                  </a:moveTo>
                  <a:cubicBezTo>
                    <a:pt x="23151" y="20991"/>
                    <a:pt x="23182" y="21117"/>
                    <a:pt x="23151" y="21212"/>
                  </a:cubicBezTo>
                  <a:cubicBezTo>
                    <a:pt x="23056" y="21972"/>
                    <a:pt x="22581" y="22637"/>
                    <a:pt x="21916" y="22986"/>
                  </a:cubicBezTo>
                  <a:lnTo>
                    <a:pt x="21884" y="22986"/>
                  </a:lnTo>
                  <a:cubicBezTo>
                    <a:pt x="20269" y="22986"/>
                    <a:pt x="18685" y="22891"/>
                    <a:pt x="17070" y="22891"/>
                  </a:cubicBezTo>
                  <a:cubicBezTo>
                    <a:pt x="16405" y="22891"/>
                    <a:pt x="15645" y="22891"/>
                    <a:pt x="14917" y="22954"/>
                  </a:cubicBezTo>
                  <a:cubicBezTo>
                    <a:pt x="15899" y="22701"/>
                    <a:pt x="16849" y="22384"/>
                    <a:pt x="17799" y="22131"/>
                  </a:cubicBezTo>
                  <a:cubicBezTo>
                    <a:pt x="19572" y="21687"/>
                    <a:pt x="21346" y="21276"/>
                    <a:pt x="23119" y="20895"/>
                  </a:cubicBezTo>
                  <a:close/>
                  <a:moveTo>
                    <a:pt x="19953" y="19486"/>
                  </a:moveTo>
                  <a:cubicBezTo>
                    <a:pt x="21275" y="19486"/>
                    <a:pt x="22878" y="19750"/>
                    <a:pt x="23119" y="20800"/>
                  </a:cubicBezTo>
                  <a:cubicBezTo>
                    <a:pt x="21314" y="21117"/>
                    <a:pt x="19540" y="21529"/>
                    <a:pt x="17799" y="21972"/>
                  </a:cubicBezTo>
                  <a:cubicBezTo>
                    <a:pt x="16595" y="22289"/>
                    <a:pt x="15328" y="22542"/>
                    <a:pt x="14125" y="22891"/>
                  </a:cubicBezTo>
                  <a:cubicBezTo>
                    <a:pt x="15107" y="22479"/>
                    <a:pt x="16057" y="22067"/>
                    <a:pt x="17039" y="21656"/>
                  </a:cubicBezTo>
                  <a:cubicBezTo>
                    <a:pt x="18464" y="21086"/>
                    <a:pt x="19952" y="20674"/>
                    <a:pt x="21441" y="20230"/>
                  </a:cubicBezTo>
                  <a:cubicBezTo>
                    <a:pt x="21472" y="20199"/>
                    <a:pt x="21441" y="20135"/>
                    <a:pt x="21409" y="20135"/>
                  </a:cubicBezTo>
                  <a:cubicBezTo>
                    <a:pt x="19984" y="20484"/>
                    <a:pt x="18622" y="20895"/>
                    <a:pt x="17260" y="21402"/>
                  </a:cubicBezTo>
                  <a:cubicBezTo>
                    <a:pt x="15899" y="21941"/>
                    <a:pt x="14537" y="22542"/>
                    <a:pt x="13207" y="23176"/>
                  </a:cubicBezTo>
                  <a:cubicBezTo>
                    <a:pt x="13112" y="23207"/>
                    <a:pt x="12985" y="23271"/>
                    <a:pt x="12858" y="23302"/>
                  </a:cubicBezTo>
                  <a:cubicBezTo>
                    <a:pt x="14062" y="21276"/>
                    <a:pt x="16152" y="19882"/>
                    <a:pt x="18495" y="19597"/>
                  </a:cubicBezTo>
                  <a:cubicBezTo>
                    <a:pt x="18828" y="19538"/>
                    <a:pt x="19362" y="19486"/>
                    <a:pt x="19953" y="19486"/>
                  </a:cubicBezTo>
                  <a:close/>
                  <a:moveTo>
                    <a:pt x="17102" y="23049"/>
                  </a:moveTo>
                  <a:cubicBezTo>
                    <a:pt x="18136" y="23049"/>
                    <a:pt x="19185" y="23077"/>
                    <a:pt x="20229" y="23077"/>
                  </a:cubicBezTo>
                  <a:cubicBezTo>
                    <a:pt x="20751" y="23077"/>
                    <a:pt x="21272" y="23070"/>
                    <a:pt x="21789" y="23049"/>
                  </a:cubicBezTo>
                  <a:lnTo>
                    <a:pt x="21789" y="23049"/>
                  </a:lnTo>
                  <a:cubicBezTo>
                    <a:pt x="20839" y="23587"/>
                    <a:pt x="19826" y="23936"/>
                    <a:pt x="18780" y="24157"/>
                  </a:cubicBezTo>
                  <a:cubicBezTo>
                    <a:pt x="18155" y="24292"/>
                    <a:pt x="17538" y="24354"/>
                    <a:pt x="16927" y="24354"/>
                  </a:cubicBezTo>
                  <a:cubicBezTo>
                    <a:pt x="15528" y="24354"/>
                    <a:pt x="14161" y="24031"/>
                    <a:pt x="12795" y="23524"/>
                  </a:cubicBezTo>
                  <a:cubicBezTo>
                    <a:pt x="12795" y="23524"/>
                    <a:pt x="12795" y="23492"/>
                    <a:pt x="12795" y="23461"/>
                  </a:cubicBezTo>
                  <a:cubicBezTo>
                    <a:pt x="12858" y="23461"/>
                    <a:pt x="12890" y="23429"/>
                    <a:pt x="12953" y="23397"/>
                  </a:cubicBezTo>
                  <a:cubicBezTo>
                    <a:pt x="14347" y="23271"/>
                    <a:pt x="15677" y="23049"/>
                    <a:pt x="17102" y="23049"/>
                  </a:cubicBezTo>
                  <a:close/>
                  <a:moveTo>
                    <a:pt x="856" y="20452"/>
                  </a:moveTo>
                  <a:cubicBezTo>
                    <a:pt x="1457" y="20832"/>
                    <a:pt x="2059" y="21307"/>
                    <a:pt x="2629" y="21782"/>
                  </a:cubicBezTo>
                  <a:cubicBezTo>
                    <a:pt x="3326" y="22384"/>
                    <a:pt x="4118" y="22891"/>
                    <a:pt x="4846" y="23461"/>
                  </a:cubicBezTo>
                  <a:cubicBezTo>
                    <a:pt x="5321" y="23841"/>
                    <a:pt x="5764" y="24189"/>
                    <a:pt x="6239" y="24569"/>
                  </a:cubicBezTo>
                  <a:cubicBezTo>
                    <a:pt x="6239" y="24601"/>
                    <a:pt x="6239" y="24632"/>
                    <a:pt x="6271" y="24664"/>
                  </a:cubicBezTo>
                  <a:cubicBezTo>
                    <a:pt x="6778" y="25139"/>
                    <a:pt x="7316" y="25582"/>
                    <a:pt x="7855" y="26026"/>
                  </a:cubicBezTo>
                  <a:cubicBezTo>
                    <a:pt x="6936" y="25487"/>
                    <a:pt x="5986" y="24949"/>
                    <a:pt x="5036" y="24442"/>
                  </a:cubicBezTo>
                  <a:cubicBezTo>
                    <a:pt x="3516" y="23619"/>
                    <a:pt x="1806" y="23017"/>
                    <a:pt x="381" y="22004"/>
                  </a:cubicBezTo>
                  <a:cubicBezTo>
                    <a:pt x="222" y="21434"/>
                    <a:pt x="412" y="20832"/>
                    <a:pt x="856" y="20452"/>
                  </a:cubicBezTo>
                  <a:close/>
                  <a:moveTo>
                    <a:pt x="2122" y="20077"/>
                  </a:moveTo>
                  <a:cubicBezTo>
                    <a:pt x="2382" y="20077"/>
                    <a:pt x="2638" y="20117"/>
                    <a:pt x="2883" y="20199"/>
                  </a:cubicBezTo>
                  <a:cubicBezTo>
                    <a:pt x="4118" y="21307"/>
                    <a:pt x="5194" y="22606"/>
                    <a:pt x="6366" y="23746"/>
                  </a:cubicBezTo>
                  <a:cubicBezTo>
                    <a:pt x="6936" y="24316"/>
                    <a:pt x="7506" y="24886"/>
                    <a:pt x="8045" y="25456"/>
                  </a:cubicBezTo>
                  <a:cubicBezTo>
                    <a:pt x="8330" y="25741"/>
                    <a:pt x="8551" y="26026"/>
                    <a:pt x="8805" y="26311"/>
                  </a:cubicBezTo>
                  <a:cubicBezTo>
                    <a:pt x="8298" y="25994"/>
                    <a:pt x="7791" y="25614"/>
                    <a:pt x="7285" y="25234"/>
                  </a:cubicBezTo>
                  <a:cubicBezTo>
                    <a:pt x="6588" y="24664"/>
                    <a:pt x="5891" y="24094"/>
                    <a:pt x="5163" y="23524"/>
                  </a:cubicBezTo>
                  <a:cubicBezTo>
                    <a:pt x="4434" y="22922"/>
                    <a:pt x="3643" y="22384"/>
                    <a:pt x="2914" y="21814"/>
                  </a:cubicBezTo>
                  <a:cubicBezTo>
                    <a:pt x="2313" y="21276"/>
                    <a:pt x="1679" y="20800"/>
                    <a:pt x="1014" y="20325"/>
                  </a:cubicBezTo>
                  <a:cubicBezTo>
                    <a:pt x="1046" y="20325"/>
                    <a:pt x="1077" y="20294"/>
                    <a:pt x="1077" y="20294"/>
                  </a:cubicBezTo>
                  <a:cubicBezTo>
                    <a:pt x="1421" y="20149"/>
                    <a:pt x="1775" y="20077"/>
                    <a:pt x="2122" y="20077"/>
                  </a:cubicBezTo>
                  <a:close/>
                  <a:moveTo>
                    <a:pt x="3104" y="20262"/>
                  </a:moveTo>
                  <a:cubicBezTo>
                    <a:pt x="3928" y="20515"/>
                    <a:pt x="4719" y="20864"/>
                    <a:pt x="5448" y="21307"/>
                  </a:cubicBezTo>
                  <a:cubicBezTo>
                    <a:pt x="7411" y="22511"/>
                    <a:pt x="8488" y="24442"/>
                    <a:pt x="9216" y="26564"/>
                  </a:cubicBezTo>
                  <a:cubicBezTo>
                    <a:pt x="8773" y="26121"/>
                    <a:pt x="8393" y="25614"/>
                    <a:pt x="7950" y="25171"/>
                  </a:cubicBezTo>
                  <a:cubicBezTo>
                    <a:pt x="7411" y="24569"/>
                    <a:pt x="6810" y="23999"/>
                    <a:pt x="6239" y="23429"/>
                  </a:cubicBezTo>
                  <a:cubicBezTo>
                    <a:pt x="5163" y="22384"/>
                    <a:pt x="4181" y="21276"/>
                    <a:pt x="3104" y="20262"/>
                  </a:cubicBezTo>
                  <a:close/>
                  <a:moveTo>
                    <a:pt x="412" y="22131"/>
                  </a:moveTo>
                  <a:lnTo>
                    <a:pt x="412" y="22131"/>
                  </a:lnTo>
                  <a:cubicBezTo>
                    <a:pt x="1679" y="23049"/>
                    <a:pt x="3136" y="23587"/>
                    <a:pt x="4498" y="24284"/>
                  </a:cubicBezTo>
                  <a:cubicBezTo>
                    <a:pt x="5828" y="24949"/>
                    <a:pt x="7095" y="25741"/>
                    <a:pt x="8425" y="26438"/>
                  </a:cubicBezTo>
                  <a:cubicBezTo>
                    <a:pt x="8520" y="26469"/>
                    <a:pt x="8583" y="26533"/>
                    <a:pt x="8678" y="26596"/>
                  </a:cubicBezTo>
                  <a:cubicBezTo>
                    <a:pt x="7728" y="26279"/>
                    <a:pt x="6778" y="25963"/>
                    <a:pt x="5796" y="25677"/>
                  </a:cubicBezTo>
                  <a:cubicBezTo>
                    <a:pt x="4434" y="25266"/>
                    <a:pt x="3136" y="24727"/>
                    <a:pt x="1806" y="24284"/>
                  </a:cubicBezTo>
                  <a:lnTo>
                    <a:pt x="1774" y="24284"/>
                  </a:lnTo>
                  <a:cubicBezTo>
                    <a:pt x="1457" y="23967"/>
                    <a:pt x="1141" y="23587"/>
                    <a:pt x="887" y="23207"/>
                  </a:cubicBezTo>
                  <a:cubicBezTo>
                    <a:pt x="666" y="22891"/>
                    <a:pt x="507" y="22511"/>
                    <a:pt x="412" y="22131"/>
                  </a:cubicBezTo>
                  <a:close/>
                  <a:moveTo>
                    <a:pt x="1901" y="24411"/>
                  </a:moveTo>
                  <a:cubicBezTo>
                    <a:pt x="3168" y="24917"/>
                    <a:pt x="4434" y="25424"/>
                    <a:pt x="5733" y="25804"/>
                  </a:cubicBezTo>
                  <a:cubicBezTo>
                    <a:pt x="6778" y="26121"/>
                    <a:pt x="7918" y="26659"/>
                    <a:pt x="9026" y="26818"/>
                  </a:cubicBezTo>
                  <a:lnTo>
                    <a:pt x="9058" y="26818"/>
                  </a:lnTo>
                  <a:cubicBezTo>
                    <a:pt x="8811" y="26825"/>
                    <a:pt x="8566" y="26829"/>
                    <a:pt x="8323" y="26829"/>
                  </a:cubicBezTo>
                  <a:cubicBezTo>
                    <a:pt x="7536" y="26829"/>
                    <a:pt x="6768" y="26788"/>
                    <a:pt x="6018" y="26691"/>
                  </a:cubicBezTo>
                  <a:cubicBezTo>
                    <a:pt x="4909" y="26501"/>
                    <a:pt x="3896" y="26026"/>
                    <a:pt x="3009" y="25329"/>
                  </a:cubicBezTo>
                  <a:cubicBezTo>
                    <a:pt x="2629" y="25044"/>
                    <a:pt x="2249" y="24759"/>
                    <a:pt x="1901" y="24411"/>
                  </a:cubicBezTo>
                  <a:close/>
                  <a:moveTo>
                    <a:pt x="12162" y="28084"/>
                  </a:moveTo>
                  <a:cubicBezTo>
                    <a:pt x="9565" y="29478"/>
                    <a:pt x="6810" y="30555"/>
                    <a:pt x="3959" y="31346"/>
                  </a:cubicBezTo>
                  <a:cubicBezTo>
                    <a:pt x="4054" y="31188"/>
                    <a:pt x="4149" y="31061"/>
                    <a:pt x="4244" y="30935"/>
                  </a:cubicBezTo>
                  <a:lnTo>
                    <a:pt x="4244" y="30903"/>
                  </a:lnTo>
                  <a:cubicBezTo>
                    <a:pt x="4878" y="30174"/>
                    <a:pt x="5954" y="29731"/>
                    <a:pt x="6841" y="29383"/>
                  </a:cubicBezTo>
                  <a:cubicBezTo>
                    <a:pt x="8520" y="28718"/>
                    <a:pt x="10325" y="28464"/>
                    <a:pt x="12067" y="28084"/>
                  </a:cubicBezTo>
                  <a:close/>
                  <a:moveTo>
                    <a:pt x="12162" y="28148"/>
                  </a:moveTo>
                  <a:cubicBezTo>
                    <a:pt x="12162" y="28179"/>
                    <a:pt x="12162" y="28179"/>
                    <a:pt x="12162" y="28179"/>
                  </a:cubicBezTo>
                  <a:cubicBezTo>
                    <a:pt x="11750" y="28654"/>
                    <a:pt x="11307" y="29098"/>
                    <a:pt x="10768" y="29446"/>
                  </a:cubicBezTo>
                  <a:cubicBezTo>
                    <a:pt x="10040" y="29984"/>
                    <a:pt x="9311" y="30491"/>
                    <a:pt x="8551" y="30966"/>
                  </a:cubicBezTo>
                  <a:cubicBezTo>
                    <a:pt x="7190" y="31853"/>
                    <a:pt x="5733" y="32613"/>
                    <a:pt x="4308" y="33468"/>
                  </a:cubicBezTo>
                  <a:cubicBezTo>
                    <a:pt x="3674" y="33025"/>
                    <a:pt x="3484" y="32170"/>
                    <a:pt x="3864" y="31505"/>
                  </a:cubicBezTo>
                  <a:cubicBezTo>
                    <a:pt x="6715" y="30681"/>
                    <a:pt x="9691" y="29826"/>
                    <a:pt x="12162" y="28148"/>
                  </a:cubicBezTo>
                  <a:close/>
                  <a:moveTo>
                    <a:pt x="11972" y="28781"/>
                  </a:moveTo>
                  <a:lnTo>
                    <a:pt x="11972" y="28781"/>
                  </a:lnTo>
                  <a:cubicBezTo>
                    <a:pt x="11528" y="30364"/>
                    <a:pt x="10641" y="31790"/>
                    <a:pt x="9438" y="32898"/>
                  </a:cubicBezTo>
                  <a:cubicBezTo>
                    <a:pt x="8805" y="33436"/>
                    <a:pt x="8045" y="33785"/>
                    <a:pt x="7221" y="33975"/>
                  </a:cubicBezTo>
                  <a:cubicBezTo>
                    <a:pt x="7981" y="33088"/>
                    <a:pt x="8995" y="32423"/>
                    <a:pt x="9755" y="31536"/>
                  </a:cubicBezTo>
                  <a:cubicBezTo>
                    <a:pt x="10515" y="30650"/>
                    <a:pt x="11243" y="29699"/>
                    <a:pt x="11972" y="28781"/>
                  </a:cubicBezTo>
                  <a:close/>
                  <a:moveTo>
                    <a:pt x="11782" y="28813"/>
                  </a:moveTo>
                  <a:lnTo>
                    <a:pt x="11782" y="28813"/>
                  </a:lnTo>
                  <a:cubicBezTo>
                    <a:pt x="11085" y="29573"/>
                    <a:pt x="10451" y="30460"/>
                    <a:pt x="9786" y="31251"/>
                  </a:cubicBezTo>
                  <a:cubicBezTo>
                    <a:pt x="8931" y="32296"/>
                    <a:pt x="7728" y="32993"/>
                    <a:pt x="6873" y="34006"/>
                  </a:cubicBezTo>
                  <a:cubicBezTo>
                    <a:pt x="6685" y="34035"/>
                    <a:pt x="6497" y="34049"/>
                    <a:pt x="6311" y="34049"/>
                  </a:cubicBezTo>
                  <a:cubicBezTo>
                    <a:pt x="5679" y="34049"/>
                    <a:pt x="5060" y="33888"/>
                    <a:pt x="4498" y="33595"/>
                  </a:cubicBezTo>
                  <a:lnTo>
                    <a:pt x="4498" y="33563"/>
                  </a:lnTo>
                  <a:cubicBezTo>
                    <a:pt x="6049" y="32645"/>
                    <a:pt x="7633" y="31790"/>
                    <a:pt x="9153" y="30776"/>
                  </a:cubicBezTo>
                  <a:cubicBezTo>
                    <a:pt x="10008" y="30238"/>
                    <a:pt x="10800" y="29636"/>
                    <a:pt x="11560" y="29003"/>
                  </a:cubicBezTo>
                  <a:cubicBezTo>
                    <a:pt x="11623" y="28939"/>
                    <a:pt x="11718" y="28876"/>
                    <a:pt x="11782" y="28813"/>
                  </a:cubicBezTo>
                  <a:close/>
                  <a:moveTo>
                    <a:pt x="18589" y="1"/>
                  </a:moveTo>
                  <a:cubicBezTo>
                    <a:pt x="17835" y="1"/>
                    <a:pt x="17060" y="595"/>
                    <a:pt x="16564" y="1039"/>
                  </a:cubicBezTo>
                  <a:cubicBezTo>
                    <a:pt x="15582" y="2021"/>
                    <a:pt x="14790" y="3161"/>
                    <a:pt x="14283" y="4459"/>
                  </a:cubicBezTo>
                  <a:cubicBezTo>
                    <a:pt x="13207" y="6835"/>
                    <a:pt x="13302" y="9558"/>
                    <a:pt x="14568" y="11838"/>
                  </a:cubicBezTo>
                  <a:cubicBezTo>
                    <a:pt x="14283" y="12725"/>
                    <a:pt x="14030" y="13643"/>
                    <a:pt x="13840" y="14530"/>
                  </a:cubicBezTo>
                  <a:cubicBezTo>
                    <a:pt x="13650" y="12503"/>
                    <a:pt x="13207" y="10508"/>
                    <a:pt x="12447" y="8608"/>
                  </a:cubicBezTo>
                  <a:cubicBezTo>
                    <a:pt x="11972" y="7462"/>
                    <a:pt x="10461" y="5454"/>
                    <a:pt x="8981" y="5454"/>
                  </a:cubicBezTo>
                  <a:cubicBezTo>
                    <a:pt x="8784" y="5454"/>
                    <a:pt x="8587" y="5489"/>
                    <a:pt x="8393" y="5568"/>
                  </a:cubicBezTo>
                  <a:cubicBezTo>
                    <a:pt x="6208" y="6454"/>
                    <a:pt x="7190" y="9653"/>
                    <a:pt x="7918" y="11173"/>
                  </a:cubicBezTo>
                  <a:cubicBezTo>
                    <a:pt x="8963" y="13422"/>
                    <a:pt x="11148" y="14973"/>
                    <a:pt x="13618" y="15227"/>
                  </a:cubicBezTo>
                  <a:cubicBezTo>
                    <a:pt x="13618" y="15258"/>
                    <a:pt x="13650" y="15290"/>
                    <a:pt x="13682" y="15290"/>
                  </a:cubicBezTo>
                  <a:cubicBezTo>
                    <a:pt x="13365" y="16684"/>
                    <a:pt x="13143" y="18109"/>
                    <a:pt x="12985" y="19534"/>
                  </a:cubicBezTo>
                  <a:cubicBezTo>
                    <a:pt x="12225" y="17159"/>
                    <a:pt x="10736" y="15100"/>
                    <a:pt x="8710" y="13675"/>
                  </a:cubicBezTo>
                  <a:cubicBezTo>
                    <a:pt x="7930" y="13142"/>
                    <a:pt x="6619" y="12449"/>
                    <a:pt x="5499" y="12449"/>
                  </a:cubicBezTo>
                  <a:cubicBezTo>
                    <a:pt x="4891" y="12449"/>
                    <a:pt x="4339" y="12653"/>
                    <a:pt x="3959" y="13200"/>
                  </a:cubicBezTo>
                  <a:cubicBezTo>
                    <a:pt x="2819" y="14815"/>
                    <a:pt x="4751" y="17000"/>
                    <a:pt x="5891" y="17950"/>
                  </a:cubicBezTo>
                  <a:cubicBezTo>
                    <a:pt x="7823" y="19629"/>
                    <a:pt x="10356" y="20199"/>
                    <a:pt x="12858" y="20262"/>
                  </a:cubicBezTo>
                  <a:lnTo>
                    <a:pt x="12858" y="20294"/>
                  </a:lnTo>
                  <a:cubicBezTo>
                    <a:pt x="12795" y="20895"/>
                    <a:pt x="12732" y="21497"/>
                    <a:pt x="12637" y="22131"/>
                  </a:cubicBezTo>
                  <a:cubicBezTo>
                    <a:pt x="12605" y="22416"/>
                    <a:pt x="12573" y="22701"/>
                    <a:pt x="12542" y="22986"/>
                  </a:cubicBezTo>
                  <a:cubicBezTo>
                    <a:pt x="12542" y="23017"/>
                    <a:pt x="12542" y="23081"/>
                    <a:pt x="12542" y="23112"/>
                  </a:cubicBezTo>
                  <a:cubicBezTo>
                    <a:pt x="12542" y="23207"/>
                    <a:pt x="12510" y="23334"/>
                    <a:pt x="12510" y="23429"/>
                  </a:cubicBezTo>
                  <a:cubicBezTo>
                    <a:pt x="12510" y="23429"/>
                    <a:pt x="12510" y="23461"/>
                    <a:pt x="12510" y="23461"/>
                  </a:cubicBezTo>
                  <a:cubicBezTo>
                    <a:pt x="12352" y="24949"/>
                    <a:pt x="12257" y="26438"/>
                    <a:pt x="12193" y="27926"/>
                  </a:cubicBezTo>
                  <a:cubicBezTo>
                    <a:pt x="11845" y="27799"/>
                    <a:pt x="11497" y="27641"/>
                    <a:pt x="11117" y="27546"/>
                  </a:cubicBezTo>
                  <a:cubicBezTo>
                    <a:pt x="10546" y="27324"/>
                    <a:pt x="10008" y="27071"/>
                    <a:pt x="9470" y="26754"/>
                  </a:cubicBezTo>
                  <a:cubicBezTo>
                    <a:pt x="8931" y="24347"/>
                    <a:pt x="7601" y="22162"/>
                    <a:pt x="5384" y="20959"/>
                  </a:cubicBezTo>
                  <a:cubicBezTo>
                    <a:pt x="4507" y="20487"/>
                    <a:pt x="3215" y="19871"/>
                    <a:pt x="2052" y="19871"/>
                  </a:cubicBezTo>
                  <a:cubicBezTo>
                    <a:pt x="1577" y="19871"/>
                    <a:pt x="1124" y="19973"/>
                    <a:pt x="729" y="20230"/>
                  </a:cubicBezTo>
                  <a:cubicBezTo>
                    <a:pt x="127" y="20610"/>
                    <a:pt x="1" y="21561"/>
                    <a:pt x="191" y="22194"/>
                  </a:cubicBezTo>
                  <a:cubicBezTo>
                    <a:pt x="476" y="23271"/>
                    <a:pt x="1236" y="24126"/>
                    <a:pt x="2059" y="24854"/>
                  </a:cubicBezTo>
                  <a:cubicBezTo>
                    <a:pt x="2914" y="25614"/>
                    <a:pt x="3959" y="26216"/>
                    <a:pt x="5036" y="26596"/>
                  </a:cubicBezTo>
                  <a:cubicBezTo>
                    <a:pt x="6429" y="27071"/>
                    <a:pt x="7918" y="26913"/>
                    <a:pt x="9375" y="27008"/>
                  </a:cubicBezTo>
                  <a:cubicBezTo>
                    <a:pt x="9375" y="27008"/>
                    <a:pt x="9375" y="27008"/>
                    <a:pt x="9375" y="27039"/>
                  </a:cubicBezTo>
                  <a:lnTo>
                    <a:pt x="9406" y="27039"/>
                  </a:lnTo>
                  <a:cubicBezTo>
                    <a:pt x="10166" y="27483"/>
                    <a:pt x="10990" y="27831"/>
                    <a:pt x="11845" y="28021"/>
                  </a:cubicBezTo>
                  <a:cubicBezTo>
                    <a:pt x="9596" y="28401"/>
                    <a:pt x="7285" y="28749"/>
                    <a:pt x="5258" y="29858"/>
                  </a:cubicBezTo>
                  <a:cubicBezTo>
                    <a:pt x="3896" y="30586"/>
                    <a:pt x="2566" y="32233"/>
                    <a:pt x="3991" y="33595"/>
                  </a:cubicBezTo>
                  <a:cubicBezTo>
                    <a:pt x="4538" y="34141"/>
                    <a:pt x="5280" y="34361"/>
                    <a:pt x="6050" y="34361"/>
                  </a:cubicBezTo>
                  <a:cubicBezTo>
                    <a:pt x="6975" y="34361"/>
                    <a:pt x="7938" y="34044"/>
                    <a:pt x="8646" y="33595"/>
                  </a:cubicBezTo>
                  <a:cubicBezTo>
                    <a:pt x="10325" y="32486"/>
                    <a:pt x="11560" y="30871"/>
                    <a:pt x="12193" y="28971"/>
                  </a:cubicBezTo>
                  <a:lnTo>
                    <a:pt x="12193" y="28971"/>
                  </a:lnTo>
                  <a:cubicBezTo>
                    <a:pt x="12130" y="32201"/>
                    <a:pt x="12605" y="35432"/>
                    <a:pt x="13650" y="38503"/>
                  </a:cubicBezTo>
                  <a:cubicBezTo>
                    <a:pt x="13713" y="38440"/>
                    <a:pt x="13808" y="38377"/>
                    <a:pt x="13872" y="38345"/>
                  </a:cubicBezTo>
                  <a:cubicBezTo>
                    <a:pt x="12668" y="33531"/>
                    <a:pt x="12320" y="28528"/>
                    <a:pt x="12795" y="23587"/>
                  </a:cubicBezTo>
                  <a:lnTo>
                    <a:pt x="12795" y="23587"/>
                  </a:lnTo>
                  <a:cubicBezTo>
                    <a:pt x="14104" y="24174"/>
                    <a:pt x="15498" y="24470"/>
                    <a:pt x="16902" y="24470"/>
                  </a:cubicBezTo>
                  <a:cubicBezTo>
                    <a:pt x="17773" y="24470"/>
                    <a:pt x="18648" y="24356"/>
                    <a:pt x="19509" y="24126"/>
                  </a:cubicBezTo>
                  <a:cubicBezTo>
                    <a:pt x="20997" y="23714"/>
                    <a:pt x="23436" y="22796"/>
                    <a:pt x="23372" y="20895"/>
                  </a:cubicBezTo>
                  <a:cubicBezTo>
                    <a:pt x="23348" y="19527"/>
                    <a:pt x="21348" y="19273"/>
                    <a:pt x="19955" y="19273"/>
                  </a:cubicBezTo>
                  <a:cubicBezTo>
                    <a:pt x="19575" y="19273"/>
                    <a:pt x="19240" y="19292"/>
                    <a:pt x="19002" y="19312"/>
                  </a:cubicBezTo>
                  <a:cubicBezTo>
                    <a:pt x="17640" y="19407"/>
                    <a:pt x="16310" y="19850"/>
                    <a:pt x="15138" y="20547"/>
                  </a:cubicBezTo>
                  <a:cubicBezTo>
                    <a:pt x="14410" y="21022"/>
                    <a:pt x="13777" y="21624"/>
                    <a:pt x="13270" y="22321"/>
                  </a:cubicBezTo>
                  <a:cubicBezTo>
                    <a:pt x="14125" y="20895"/>
                    <a:pt x="15012" y="19502"/>
                    <a:pt x="15962" y="18172"/>
                  </a:cubicBezTo>
                  <a:cubicBezTo>
                    <a:pt x="15986" y="18180"/>
                    <a:pt x="16009" y="18184"/>
                    <a:pt x="16032" y="18184"/>
                  </a:cubicBezTo>
                  <a:cubicBezTo>
                    <a:pt x="16098" y="18184"/>
                    <a:pt x="16152" y="18148"/>
                    <a:pt x="16152" y="18077"/>
                  </a:cubicBezTo>
                  <a:cubicBezTo>
                    <a:pt x="17799" y="17919"/>
                    <a:pt x="19350" y="17380"/>
                    <a:pt x="20776" y="16557"/>
                  </a:cubicBezTo>
                  <a:cubicBezTo>
                    <a:pt x="22011" y="15702"/>
                    <a:pt x="22992" y="14562"/>
                    <a:pt x="23657" y="13232"/>
                  </a:cubicBezTo>
                  <a:cubicBezTo>
                    <a:pt x="24427" y="11754"/>
                    <a:pt x="25197" y="8060"/>
                    <a:pt x="22707" y="8060"/>
                  </a:cubicBezTo>
                  <a:cubicBezTo>
                    <a:pt x="22636" y="8060"/>
                    <a:pt x="22562" y="8063"/>
                    <a:pt x="22486" y="8070"/>
                  </a:cubicBezTo>
                  <a:cubicBezTo>
                    <a:pt x="20079" y="8260"/>
                    <a:pt x="18242" y="10128"/>
                    <a:pt x="17229" y="12155"/>
                  </a:cubicBezTo>
                  <a:cubicBezTo>
                    <a:pt x="16374" y="13833"/>
                    <a:pt x="15772" y="16018"/>
                    <a:pt x="15899" y="17950"/>
                  </a:cubicBezTo>
                  <a:cubicBezTo>
                    <a:pt x="14835" y="19358"/>
                    <a:pt x="13863" y="20859"/>
                    <a:pt x="12924" y="22361"/>
                  </a:cubicBezTo>
                  <a:lnTo>
                    <a:pt x="12924" y="22361"/>
                  </a:lnTo>
                  <a:cubicBezTo>
                    <a:pt x="13272" y="18916"/>
                    <a:pt x="13684" y="15346"/>
                    <a:pt x="14695" y="11965"/>
                  </a:cubicBezTo>
                  <a:cubicBezTo>
                    <a:pt x="14707" y="11971"/>
                    <a:pt x="14719" y="11974"/>
                    <a:pt x="14731" y="11974"/>
                  </a:cubicBezTo>
                  <a:cubicBezTo>
                    <a:pt x="14780" y="11974"/>
                    <a:pt x="14822" y="11927"/>
                    <a:pt x="14822" y="11902"/>
                  </a:cubicBezTo>
                  <a:cubicBezTo>
                    <a:pt x="17134" y="10888"/>
                    <a:pt x="18939" y="8988"/>
                    <a:pt x="19826" y="6644"/>
                  </a:cubicBezTo>
                  <a:cubicBezTo>
                    <a:pt x="20396" y="5124"/>
                    <a:pt x="21156" y="1926"/>
                    <a:pt x="19762" y="532"/>
                  </a:cubicBezTo>
                  <a:cubicBezTo>
                    <a:pt x="19572" y="342"/>
                    <a:pt x="19319" y="184"/>
                    <a:pt x="19065" y="89"/>
                  </a:cubicBezTo>
                  <a:cubicBezTo>
                    <a:pt x="18910" y="28"/>
                    <a:pt x="18750" y="1"/>
                    <a:pt x="18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 flipH="1">
              <a:off x="790492" y="3606167"/>
              <a:ext cx="7404" cy="11398"/>
            </a:xfrm>
            <a:custGeom>
              <a:rect b="b" l="l" r="r" t="t"/>
              <a:pathLst>
                <a:path extrusionOk="0" h="488" w="317">
                  <a:moveTo>
                    <a:pt x="222" y="0"/>
                  </a:moveTo>
                  <a:cubicBezTo>
                    <a:pt x="158" y="32"/>
                    <a:pt x="63" y="95"/>
                    <a:pt x="0" y="158"/>
                  </a:cubicBezTo>
                  <a:cubicBezTo>
                    <a:pt x="32" y="222"/>
                    <a:pt x="63" y="317"/>
                    <a:pt x="95" y="412"/>
                  </a:cubicBezTo>
                  <a:cubicBezTo>
                    <a:pt x="118" y="458"/>
                    <a:pt x="158" y="488"/>
                    <a:pt x="191" y="488"/>
                  </a:cubicBezTo>
                  <a:cubicBezTo>
                    <a:pt x="202" y="488"/>
                    <a:pt x="213" y="484"/>
                    <a:pt x="222" y="475"/>
                  </a:cubicBezTo>
                  <a:cubicBezTo>
                    <a:pt x="253" y="443"/>
                    <a:pt x="285" y="443"/>
                    <a:pt x="285" y="412"/>
                  </a:cubicBezTo>
                  <a:cubicBezTo>
                    <a:pt x="317" y="412"/>
                    <a:pt x="317" y="380"/>
                    <a:pt x="317" y="348"/>
                  </a:cubicBezTo>
                  <a:cubicBezTo>
                    <a:pt x="285" y="253"/>
                    <a:pt x="253" y="127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7"/>
          <p:cNvSpPr/>
          <p:nvPr/>
        </p:nvSpPr>
        <p:spPr>
          <a:xfrm>
            <a:off x="-3450" y="5000100"/>
            <a:ext cx="9150900" cy="21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"/>
          <p:cNvSpPr txBox="1"/>
          <p:nvPr>
            <p:ph type="title"/>
          </p:nvPr>
        </p:nvSpPr>
        <p:spPr>
          <a:xfrm>
            <a:off x="713225" y="3175050"/>
            <a:ext cx="43575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4" name="Google Shape;404;p8"/>
          <p:cNvSpPr txBox="1"/>
          <p:nvPr>
            <p:ph idx="1" type="subTitle"/>
          </p:nvPr>
        </p:nvSpPr>
        <p:spPr>
          <a:xfrm>
            <a:off x="713225" y="1487850"/>
            <a:ext cx="43575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5" name="Google Shape;405;p8"/>
          <p:cNvSpPr/>
          <p:nvPr/>
        </p:nvSpPr>
        <p:spPr>
          <a:xfrm flipH="1" rot="10800000">
            <a:off x="0" y="5000121"/>
            <a:ext cx="9144000" cy="19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9"/>
          <p:cNvGrpSpPr/>
          <p:nvPr/>
        </p:nvGrpSpPr>
        <p:grpSpPr>
          <a:xfrm>
            <a:off x="-12218" y="-9955"/>
            <a:ext cx="987239" cy="953572"/>
            <a:chOff x="-1" y="-3846"/>
            <a:chExt cx="987239" cy="953572"/>
          </a:xfrm>
        </p:grpSpPr>
        <p:sp>
          <p:nvSpPr>
            <p:cNvPr id="408" name="Google Shape;408;p9"/>
            <p:cNvSpPr/>
            <p:nvPr/>
          </p:nvSpPr>
          <p:spPr>
            <a:xfrm flipH="1" rot="-5400000">
              <a:off x="873335" y="172676"/>
              <a:ext cx="456" cy="456"/>
            </a:xfrm>
            <a:custGeom>
              <a:rect b="b" l="l" r="r" t="t"/>
              <a:pathLst>
                <a:path extrusionOk="0" h="33" w="33">
                  <a:moveTo>
                    <a:pt x="1" y="1"/>
                  </a:moveTo>
                  <a:cubicBezTo>
                    <a:pt x="1" y="1"/>
                    <a:pt x="32" y="1"/>
                    <a:pt x="32" y="33"/>
                  </a:cubicBezTo>
                  <a:cubicBezTo>
                    <a:pt x="32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9"/>
            <p:cNvGrpSpPr/>
            <p:nvPr/>
          </p:nvGrpSpPr>
          <p:grpSpPr>
            <a:xfrm>
              <a:off x="9" y="-3060"/>
              <a:ext cx="311044" cy="341969"/>
              <a:chOff x="9" y="15"/>
              <a:chExt cx="311044" cy="341969"/>
            </a:xfrm>
          </p:grpSpPr>
          <p:sp>
            <p:nvSpPr>
              <p:cNvPr id="410" name="Google Shape;410;p9"/>
              <p:cNvSpPr/>
              <p:nvPr/>
            </p:nvSpPr>
            <p:spPr>
              <a:xfrm flipH="1">
                <a:off x="9" y="18124"/>
                <a:ext cx="86094" cy="60481"/>
              </a:xfrm>
              <a:custGeom>
                <a:rect b="b" l="l" r="r" t="t"/>
                <a:pathLst>
                  <a:path extrusionOk="0" h="3738" w="5321">
                    <a:moveTo>
                      <a:pt x="412" y="0"/>
                    </a:moveTo>
                    <a:cubicBezTo>
                      <a:pt x="380" y="32"/>
                      <a:pt x="349" y="64"/>
                      <a:pt x="285" y="95"/>
                    </a:cubicBezTo>
                    <a:cubicBezTo>
                      <a:pt x="330" y="207"/>
                      <a:pt x="248" y="319"/>
                      <a:pt x="152" y="319"/>
                    </a:cubicBezTo>
                    <a:cubicBezTo>
                      <a:pt x="112" y="319"/>
                      <a:pt x="69" y="300"/>
                      <a:pt x="32" y="254"/>
                    </a:cubicBezTo>
                    <a:cubicBezTo>
                      <a:pt x="32" y="254"/>
                      <a:pt x="32" y="285"/>
                      <a:pt x="32" y="285"/>
                    </a:cubicBezTo>
                    <a:cubicBezTo>
                      <a:pt x="32" y="317"/>
                      <a:pt x="32" y="317"/>
                      <a:pt x="0" y="317"/>
                    </a:cubicBezTo>
                    <a:cubicBezTo>
                      <a:pt x="1742" y="1489"/>
                      <a:pt x="3515" y="2629"/>
                      <a:pt x="5321" y="3737"/>
                    </a:cubicBezTo>
                    <a:lnTo>
                      <a:pt x="5321" y="3009"/>
                    </a:lnTo>
                    <a:cubicBezTo>
                      <a:pt x="3674" y="2059"/>
                      <a:pt x="2027" y="1045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 flipH="1">
                <a:off x="115494" y="15"/>
                <a:ext cx="9580" cy="7531"/>
              </a:xfrm>
              <a:custGeom>
                <a:rect b="b" l="l" r="r" t="t"/>
                <a:pathLst>
                  <a:path extrusionOk="0" h="349" w="444">
                    <a:moveTo>
                      <a:pt x="222" y="0"/>
                    </a:moveTo>
                    <a:cubicBezTo>
                      <a:pt x="159" y="32"/>
                      <a:pt x="64" y="63"/>
                      <a:pt x="0" y="63"/>
                    </a:cubicBezTo>
                    <a:cubicBezTo>
                      <a:pt x="159" y="158"/>
                      <a:pt x="285" y="253"/>
                      <a:pt x="444" y="348"/>
                    </a:cubicBezTo>
                    <a:cubicBezTo>
                      <a:pt x="444" y="317"/>
                      <a:pt x="444" y="253"/>
                      <a:pt x="444" y="222"/>
                    </a:cubicBezTo>
                    <a:cubicBezTo>
                      <a:pt x="412" y="158"/>
                      <a:pt x="380" y="63"/>
                      <a:pt x="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 flipH="1">
                <a:off x="107984" y="15"/>
                <a:ext cx="1381" cy="1381"/>
              </a:xfrm>
              <a:custGeom>
                <a:rect b="b" l="l" r="r" t="t"/>
                <a:pathLst>
                  <a:path extrusionOk="0" h="64" w="64">
                    <a:moveTo>
                      <a:pt x="1" y="0"/>
                    </a:moveTo>
                    <a:cubicBezTo>
                      <a:pt x="1" y="0"/>
                      <a:pt x="1" y="32"/>
                      <a:pt x="1" y="32"/>
                    </a:cubicBezTo>
                    <a:cubicBezTo>
                      <a:pt x="1" y="63"/>
                      <a:pt x="1" y="63"/>
                      <a:pt x="1" y="63"/>
                    </a:cubicBezTo>
                    <a:cubicBezTo>
                      <a:pt x="32" y="32"/>
                      <a:pt x="64" y="32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 flipH="1">
                <a:off x="125053" y="15"/>
                <a:ext cx="2071" cy="1381"/>
              </a:xfrm>
              <a:custGeom>
                <a:rect b="b" l="l" r="r" t="t"/>
                <a:pathLst>
                  <a:path extrusionOk="0" h="64" w="96">
                    <a:moveTo>
                      <a:pt x="0" y="0"/>
                    </a:moveTo>
                    <a:cubicBezTo>
                      <a:pt x="32" y="32"/>
                      <a:pt x="64" y="32"/>
                      <a:pt x="95" y="63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 flipH="1">
                <a:off x="120285" y="15"/>
                <a:ext cx="6171" cy="971"/>
              </a:xfrm>
              <a:custGeom>
                <a:rect b="b" l="l" r="r" t="t"/>
                <a:pathLst>
                  <a:path extrusionOk="0" h="45" w="286">
                    <a:moveTo>
                      <a:pt x="1" y="0"/>
                    </a:moveTo>
                    <a:lnTo>
                      <a:pt x="64" y="32"/>
                    </a:lnTo>
                    <a:cubicBezTo>
                      <a:pt x="83" y="41"/>
                      <a:pt x="104" y="45"/>
                      <a:pt x="126" y="45"/>
                    </a:cubicBezTo>
                    <a:cubicBezTo>
                      <a:pt x="180" y="45"/>
                      <a:pt x="241" y="22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 flipH="1">
                <a:off x="54827" y="144167"/>
                <a:ext cx="15905" cy="10776"/>
              </a:xfrm>
              <a:custGeom>
                <a:rect b="b" l="l" r="r" t="t"/>
                <a:pathLst>
                  <a:path extrusionOk="0" h="666" w="983">
                    <a:moveTo>
                      <a:pt x="982" y="1"/>
                    </a:moveTo>
                    <a:lnTo>
                      <a:pt x="982" y="1"/>
                    </a:lnTo>
                    <a:cubicBezTo>
                      <a:pt x="634" y="223"/>
                      <a:pt x="317" y="444"/>
                      <a:pt x="0" y="666"/>
                    </a:cubicBezTo>
                    <a:cubicBezTo>
                      <a:pt x="190" y="571"/>
                      <a:pt x="380" y="444"/>
                      <a:pt x="602" y="349"/>
                    </a:cubicBezTo>
                    <a:cubicBezTo>
                      <a:pt x="729" y="223"/>
                      <a:pt x="855" y="128"/>
                      <a:pt x="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 flipH="1">
                <a:off x="9" y="97034"/>
                <a:ext cx="48686" cy="42537"/>
              </a:xfrm>
              <a:custGeom>
                <a:rect b="b" l="l" r="r" t="t"/>
                <a:pathLst>
                  <a:path extrusionOk="0" h="2629" w="3009">
                    <a:moveTo>
                      <a:pt x="3009" y="0"/>
                    </a:moveTo>
                    <a:cubicBezTo>
                      <a:pt x="2819" y="190"/>
                      <a:pt x="2629" y="380"/>
                      <a:pt x="2439" y="539"/>
                    </a:cubicBezTo>
                    <a:cubicBezTo>
                      <a:pt x="1679" y="1204"/>
                      <a:pt x="855" y="1774"/>
                      <a:pt x="0" y="2281"/>
                    </a:cubicBezTo>
                    <a:cubicBezTo>
                      <a:pt x="63" y="2312"/>
                      <a:pt x="127" y="2312"/>
                      <a:pt x="158" y="2312"/>
                    </a:cubicBezTo>
                    <a:cubicBezTo>
                      <a:pt x="191" y="2279"/>
                      <a:pt x="228" y="2266"/>
                      <a:pt x="264" y="2266"/>
                    </a:cubicBezTo>
                    <a:cubicBezTo>
                      <a:pt x="367" y="2266"/>
                      <a:pt x="459" y="2377"/>
                      <a:pt x="412" y="2471"/>
                    </a:cubicBezTo>
                    <a:cubicBezTo>
                      <a:pt x="412" y="2528"/>
                      <a:pt x="412" y="2585"/>
                      <a:pt x="365" y="2619"/>
                    </a:cubicBezTo>
                    <a:lnTo>
                      <a:pt x="365" y="2619"/>
                    </a:lnTo>
                    <a:cubicBezTo>
                      <a:pt x="1309" y="2051"/>
                      <a:pt x="2190" y="1358"/>
                      <a:pt x="3009" y="602"/>
                    </a:cubicBezTo>
                    <a:lnTo>
                      <a:pt x="3009" y="0"/>
                    </a:lnTo>
                    <a:close/>
                    <a:moveTo>
                      <a:pt x="365" y="2619"/>
                    </a:moveTo>
                    <a:cubicBezTo>
                      <a:pt x="359" y="2622"/>
                      <a:pt x="354" y="2626"/>
                      <a:pt x="348" y="2629"/>
                    </a:cubicBezTo>
                    <a:cubicBezTo>
                      <a:pt x="354" y="2626"/>
                      <a:pt x="360" y="2623"/>
                      <a:pt x="365" y="26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 flipH="1">
                <a:off x="50216" y="141610"/>
                <a:ext cx="2589" cy="4110"/>
              </a:xfrm>
              <a:custGeom>
                <a:rect b="b" l="l" r="r" t="t"/>
                <a:pathLst>
                  <a:path extrusionOk="0" h="254" w="160">
                    <a:moveTo>
                      <a:pt x="159" y="1"/>
                    </a:moveTo>
                    <a:lnTo>
                      <a:pt x="159" y="1"/>
                    </a:lnTo>
                    <a:cubicBezTo>
                      <a:pt x="101" y="88"/>
                      <a:pt x="43" y="149"/>
                      <a:pt x="9" y="232"/>
                    </a:cubicBezTo>
                    <a:lnTo>
                      <a:pt x="9" y="232"/>
                    </a:lnTo>
                    <a:cubicBezTo>
                      <a:pt x="20" y="219"/>
                      <a:pt x="42" y="212"/>
                      <a:pt x="64" y="191"/>
                    </a:cubicBezTo>
                    <a:cubicBezTo>
                      <a:pt x="96" y="127"/>
                      <a:pt x="127" y="64"/>
                      <a:pt x="159" y="1"/>
                    </a:cubicBezTo>
                    <a:close/>
                    <a:moveTo>
                      <a:pt x="9" y="232"/>
                    </a:moveTo>
                    <a:cubicBezTo>
                      <a:pt x="4" y="237"/>
                      <a:pt x="1" y="244"/>
                      <a:pt x="1" y="254"/>
                    </a:cubicBezTo>
                    <a:cubicBezTo>
                      <a:pt x="3" y="246"/>
                      <a:pt x="6" y="239"/>
                      <a:pt x="9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 flipH="1">
                <a:off x="104553" y="15"/>
                <a:ext cx="2762" cy="1381"/>
              </a:xfrm>
              <a:custGeom>
                <a:rect b="b" l="l" r="r" t="t"/>
                <a:pathLst>
                  <a:path extrusionOk="0" h="64" w="128">
                    <a:moveTo>
                      <a:pt x="1" y="0"/>
                    </a:moveTo>
                    <a:lnTo>
                      <a:pt x="64" y="63"/>
                    </a:lnTo>
                    <a:cubicBezTo>
                      <a:pt x="96" y="32"/>
                      <a:pt x="127" y="32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 flipH="1">
                <a:off x="114803" y="7524"/>
                <a:ext cx="712" cy="712"/>
              </a:xfrm>
              <a:custGeom>
                <a:rect b="b" l="l" r="r" t="t"/>
                <a:pathLst>
                  <a:path extrusionOk="0" h="33" w="33">
                    <a:moveTo>
                      <a:pt x="1" y="0"/>
                    </a:moveTo>
                    <a:cubicBezTo>
                      <a:pt x="1" y="32"/>
                      <a:pt x="32" y="32"/>
                      <a:pt x="32" y="3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 flipH="1">
                <a:off x="105935" y="15"/>
                <a:ext cx="12321" cy="8264"/>
              </a:xfrm>
              <a:custGeom>
                <a:rect b="b" l="l" r="r" t="t"/>
                <a:pathLst>
                  <a:path extrusionOk="0" h="383" w="571">
                    <a:moveTo>
                      <a:pt x="1" y="0"/>
                    </a:moveTo>
                    <a:cubicBezTo>
                      <a:pt x="64" y="63"/>
                      <a:pt x="96" y="158"/>
                      <a:pt x="128" y="222"/>
                    </a:cubicBezTo>
                    <a:cubicBezTo>
                      <a:pt x="128" y="253"/>
                      <a:pt x="128" y="317"/>
                      <a:pt x="128" y="348"/>
                    </a:cubicBezTo>
                    <a:lnTo>
                      <a:pt x="159" y="380"/>
                    </a:lnTo>
                    <a:cubicBezTo>
                      <a:pt x="191" y="380"/>
                      <a:pt x="191" y="380"/>
                      <a:pt x="191" y="348"/>
                    </a:cubicBezTo>
                    <a:cubicBezTo>
                      <a:pt x="191" y="348"/>
                      <a:pt x="191" y="348"/>
                      <a:pt x="191" y="317"/>
                    </a:cubicBezTo>
                    <a:cubicBezTo>
                      <a:pt x="228" y="363"/>
                      <a:pt x="271" y="382"/>
                      <a:pt x="311" y="382"/>
                    </a:cubicBezTo>
                    <a:cubicBezTo>
                      <a:pt x="407" y="382"/>
                      <a:pt x="489" y="270"/>
                      <a:pt x="444" y="158"/>
                    </a:cubicBezTo>
                    <a:cubicBezTo>
                      <a:pt x="508" y="127"/>
                      <a:pt x="539" y="95"/>
                      <a:pt x="571" y="63"/>
                    </a:cubicBezTo>
                    <a:lnTo>
                      <a:pt x="508" y="0"/>
                    </a:lnTo>
                    <a:lnTo>
                      <a:pt x="476" y="0"/>
                    </a:lnTo>
                    <a:cubicBezTo>
                      <a:pt x="476" y="32"/>
                      <a:pt x="444" y="32"/>
                      <a:pt x="413" y="63"/>
                    </a:cubicBezTo>
                    <a:cubicBezTo>
                      <a:pt x="413" y="63"/>
                      <a:pt x="413" y="63"/>
                      <a:pt x="413" y="32"/>
                    </a:cubicBezTo>
                    <a:cubicBezTo>
                      <a:pt x="413" y="32"/>
                      <a:pt x="413" y="0"/>
                      <a:pt x="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 flipH="1">
                <a:off x="9" y="126239"/>
                <a:ext cx="30240" cy="215744"/>
              </a:xfrm>
              <a:custGeom>
                <a:rect b="b" l="l" r="r" t="t"/>
                <a:pathLst>
                  <a:path extrusionOk="0" h="13334" w="1869">
                    <a:moveTo>
                      <a:pt x="1869" y="0"/>
                    </a:moveTo>
                    <a:cubicBezTo>
                      <a:pt x="887" y="2882"/>
                      <a:pt x="0" y="5828"/>
                      <a:pt x="0" y="8868"/>
                    </a:cubicBezTo>
                    <a:cubicBezTo>
                      <a:pt x="0" y="10546"/>
                      <a:pt x="602" y="12478"/>
                      <a:pt x="1869" y="13333"/>
                    </a:cubicBezTo>
                    <a:lnTo>
                      <a:pt x="1869" y="12731"/>
                    </a:lnTo>
                    <a:cubicBezTo>
                      <a:pt x="1647" y="12541"/>
                      <a:pt x="1457" y="12351"/>
                      <a:pt x="1299" y="12098"/>
                    </a:cubicBezTo>
                    <a:cubicBezTo>
                      <a:pt x="1489" y="11243"/>
                      <a:pt x="1679" y="10388"/>
                      <a:pt x="1869" y="9501"/>
                    </a:cubicBezTo>
                    <a:lnTo>
                      <a:pt x="1869" y="8234"/>
                    </a:lnTo>
                    <a:cubicBezTo>
                      <a:pt x="1647" y="9438"/>
                      <a:pt x="1394" y="10641"/>
                      <a:pt x="1140" y="11876"/>
                    </a:cubicBezTo>
                    <a:cubicBezTo>
                      <a:pt x="982" y="11623"/>
                      <a:pt x="855" y="11401"/>
                      <a:pt x="760" y="11148"/>
                    </a:cubicBezTo>
                    <a:cubicBezTo>
                      <a:pt x="190" y="9659"/>
                      <a:pt x="380" y="7823"/>
                      <a:pt x="570" y="6271"/>
                    </a:cubicBezTo>
                    <a:cubicBezTo>
                      <a:pt x="855" y="4434"/>
                      <a:pt x="1299" y="2629"/>
                      <a:pt x="1869" y="856"/>
                    </a:cubicBezTo>
                    <a:lnTo>
                      <a:pt x="18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 flipH="1">
                <a:off x="43048" y="123845"/>
                <a:ext cx="268006" cy="169291"/>
              </a:xfrm>
              <a:custGeom>
                <a:rect b="b" l="l" r="r" t="t"/>
                <a:pathLst>
                  <a:path extrusionOk="0" h="10463" w="16564">
                    <a:moveTo>
                      <a:pt x="11750" y="0"/>
                    </a:moveTo>
                    <a:cubicBezTo>
                      <a:pt x="9337" y="0"/>
                      <a:pt x="6959" y="584"/>
                      <a:pt x="4846" y="1954"/>
                    </a:cubicBezTo>
                    <a:cubicBezTo>
                      <a:pt x="2914" y="3189"/>
                      <a:pt x="1" y="5406"/>
                      <a:pt x="191" y="8002"/>
                    </a:cubicBezTo>
                    <a:cubicBezTo>
                      <a:pt x="254" y="9174"/>
                      <a:pt x="1521" y="10061"/>
                      <a:pt x="2566" y="10283"/>
                    </a:cubicBezTo>
                    <a:cubicBezTo>
                      <a:pt x="3067" y="10408"/>
                      <a:pt x="3569" y="10462"/>
                      <a:pt x="4068" y="10462"/>
                    </a:cubicBezTo>
                    <a:cubicBezTo>
                      <a:pt x="5335" y="10462"/>
                      <a:pt x="6587" y="10112"/>
                      <a:pt x="7791" y="9681"/>
                    </a:cubicBezTo>
                    <a:cubicBezTo>
                      <a:pt x="9565" y="9079"/>
                      <a:pt x="11211" y="8097"/>
                      <a:pt x="12605" y="6799"/>
                    </a:cubicBezTo>
                    <a:cubicBezTo>
                      <a:pt x="14378" y="5215"/>
                      <a:pt x="15233" y="2935"/>
                      <a:pt x="16532" y="1004"/>
                    </a:cubicBezTo>
                    <a:cubicBezTo>
                      <a:pt x="16532" y="1004"/>
                      <a:pt x="16563" y="972"/>
                      <a:pt x="16563" y="972"/>
                    </a:cubicBezTo>
                    <a:lnTo>
                      <a:pt x="16563" y="972"/>
                    </a:lnTo>
                    <a:cubicBezTo>
                      <a:pt x="16373" y="1099"/>
                      <a:pt x="16215" y="1194"/>
                      <a:pt x="16025" y="1289"/>
                    </a:cubicBezTo>
                    <a:cubicBezTo>
                      <a:pt x="15202" y="2714"/>
                      <a:pt x="14473" y="4234"/>
                      <a:pt x="13460" y="5532"/>
                    </a:cubicBezTo>
                    <a:cubicBezTo>
                      <a:pt x="12351" y="6926"/>
                      <a:pt x="10895" y="8002"/>
                      <a:pt x="9216" y="8731"/>
                    </a:cubicBezTo>
                    <a:cubicBezTo>
                      <a:pt x="8519" y="9079"/>
                      <a:pt x="7791" y="9364"/>
                      <a:pt x="7063" y="9586"/>
                    </a:cubicBezTo>
                    <a:cubicBezTo>
                      <a:pt x="8741" y="8161"/>
                      <a:pt x="10451" y="6799"/>
                      <a:pt x="12003" y="5215"/>
                    </a:cubicBezTo>
                    <a:cubicBezTo>
                      <a:pt x="13270" y="3980"/>
                      <a:pt x="14885" y="2777"/>
                      <a:pt x="15962" y="1352"/>
                    </a:cubicBezTo>
                    <a:lnTo>
                      <a:pt x="15962" y="1352"/>
                    </a:lnTo>
                    <a:cubicBezTo>
                      <a:pt x="15772" y="1447"/>
                      <a:pt x="15613" y="1510"/>
                      <a:pt x="15455" y="1605"/>
                    </a:cubicBezTo>
                    <a:cubicBezTo>
                      <a:pt x="14220" y="2745"/>
                      <a:pt x="13016" y="3854"/>
                      <a:pt x="11845" y="5025"/>
                    </a:cubicBezTo>
                    <a:cubicBezTo>
                      <a:pt x="10230" y="6641"/>
                      <a:pt x="8456" y="8066"/>
                      <a:pt x="6809" y="9649"/>
                    </a:cubicBezTo>
                    <a:cubicBezTo>
                      <a:pt x="6809" y="9649"/>
                      <a:pt x="6778" y="9649"/>
                      <a:pt x="6778" y="9681"/>
                    </a:cubicBezTo>
                    <a:cubicBezTo>
                      <a:pt x="6049" y="9871"/>
                      <a:pt x="5289" y="10029"/>
                      <a:pt x="4529" y="10124"/>
                    </a:cubicBezTo>
                    <a:cubicBezTo>
                      <a:pt x="4393" y="10131"/>
                      <a:pt x="4258" y="10135"/>
                      <a:pt x="4124" y="10135"/>
                    </a:cubicBezTo>
                    <a:cubicBezTo>
                      <a:pt x="3635" y="10135"/>
                      <a:pt x="3158" y="10083"/>
                      <a:pt x="2661" y="9934"/>
                    </a:cubicBezTo>
                    <a:cubicBezTo>
                      <a:pt x="4909" y="8857"/>
                      <a:pt x="6841" y="7211"/>
                      <a:pt x="8900" y="5786"/>
                    </a:cubicBezTo>
                    <a:cubicBezTo>
                      <a:pt x="10831" y="4455"/>
                      <a:pt x="12890" y="3252"/>
                      <a:pt x="14853" y="1922"/>
                    </a:cubicBezTo>
                    <a:lnTo>
                      <a:pt x="14853" y="1922"/>
                    </a:lnTo>
                    <a:cubicBezTo>
                      <a:pt x="14537" y="2080"/>
                      <a:pt x="14252" y="2207"/>
                      <a:pt x="13935" y="2334"/>
                    </a:cubicBezTo>
                    <a:cubicBezTo>
                      <a:pt x="12478" y="3284"/>
                      <a:pt x="10990" y="4202"/>
                      <a:pt x="9533" y="5152"/>
                    </a:cubicBezTo>
                    <a:cubicBezTo>
                      <a:pt x="7158" y="6704"/>
                      <a:pt x="5036" y="8636"/>
                      <a:pt x="2439" y="9871"/>
                    </a:cubicBezTo>
                    <a:cubicBezTo>
                      <a:pt x="1521" y="9586"/>
                      <a:pt x="761" y="8984"/>
                      <a:pt x="602" y="8002"/>
                    </a:cubicBezTo>
                    <a:cubicBezTo>
                      <a:pt x="1647" y="7432"/>
                      <a:pt x="2756" y="6957"/>
                      <a:pt x="3896" y="6546"/>
                    </a:cubicBezTo>
                    <a:cubicBezTo>
                      <a:pt x="5258" y="5976"/>
                      <a:pt x="6588" y="5279"/>
                      <a:pt x="7981" y="4677"/>
                    </a:cubicBezTo>
                    <a:cubicBezTo>
                      <a:pt x="8868" y="4297"/>
                      <a:pt x="9755" y="3917"/>
                      <a:pt x="10641" y="3537"/>
                    </a:cubicBezTo>
                    <a:cubicBezTo>
                      <a:pt x="10578" y="3474"/>
                      <a:pt x="10610" y="3410"/>
                      <a:pt x="10673" y="3379"/>
                    </a:cubicBezTo>
                    <a:cubicBezTo>
                      <a:pt x="11306" y="3062"/>
                      <a:pt x="11908" y="2777"/>
                      <a:pt x="12541" y="2492"/>
                    </a:cubicBezTo>
                    <a:lnTo>
                      <a:pt x="12541" y="2492"/>
                    </a:lnTo>
                    <a:cubicBezTo>
                      <a:pt x="11116" y="3094"/>
                      <a:pt x="9691" y="3664"/>
                      <a:pt x="8298" y="4265"/>
                    </a:cubicBezTo>
                    <a:cubicBezTo>
                      <a:pt x="6904" y="4835"/>
                      <a:pt x="5543" y="5532"/>
                      <a:pt x="4149" y="6134"/>
                    </a:cubicBezTo>
                    <a:cubicBezTo>
                      <a:pt x="2914" y="6609"/>
                      <a:pt x="1742" y="7116"/>
                      <a:pt x="571" y="7717"/>
                    </a:cubicBezTo>
                    <a:cubicBezTo>
                      <a:pt x="571" y="7654"/>
                      <a:pt x="571" y="7591"/>
                      <a:pt x="571" y="7559"/>
                    </a:cubicBezTo>
                    <a:cubicBezTo>
                      <a:pt x="602" y="6609"/>
                      <a:pt x="1109" y="5722"/>
                      <a:pt x="1837" y="4930"/>
                    </a:cubicBezTo>
                    <a:cubicBezTo>
                      <a:pt x="4339" y="4044"/>
                      <a:pt x="6999" y="3505"/>
                      <a:pt x="9565" y="2745"/>
                    </a:cubicBezTo>
                    <a:cubicBezTo>
                      <a:pt x="10800" y="2365"/>
                      <a:pt x="12066" y="2017"/>
                      <a:pt x="13302" y="1669"/>
                    </a:cubicBezTo>
                    <a:cubicBezTo>
                      <a:pt x="13935" y="1510"/>
                      <a:pt x="14537" y="1384"/>
                      <a:pt x="15138" y="1225"/>
                    </a:cubicBezTo>
                    <a:cubicBezTo>
                      <a:pt x="15360" y="1130"/>
                      <a:pt x="15582" y="1004"/>
                      <a:pt x="15772" y="877"/>
                    </a:cubicBezTo>
                    <a:lnTo>
                      <a:pt x="15772" y="877"/>
                    </a:lnTo>
                    <a:cubicBezTo>
                      <a:pt x="14790" y="1130"/>
                      <a:pt x="13777" y="1289"/>
                      <a:pt x="12795" y="1542"/>
                    </a:cubicBezTo>
                    <a:cubicBezTo>
                      <a:pt x="11528" y="1890"/>
                      <a:pt x="10261" y="2270"/>
                      <a:pt x="9026" y="2650"/>
                    </a:cubicBezTo>
                    <a:cubicBezTo>
                      <a:pt x="6714" y="3379"/>
                      <a:pt x="4371" y="3949"/>
                      <a:pt x="2091" y="4677"/>
                    </a:cubicBezTo>
                    <a:cubicBezTo>
                      <a:pt x="3072" y="3695"/>
                      <a:pt x="4181" y="2872"/>
                      <a:pt x="5384" y="2175"/>
                    </a:cubicBezTo>
                    <a:cubicBezTo>
                      <a:pt x="7469" y="969"/>
                      <a:pt x="9712" y="515"/>
                      <a:pt x="11995" y="515"/>
                    </a:cubicBezTo>
                    <a:cubicBezTo>
                      <a:pt x="13249" y="515"/>
                      <a:pt x="14514" y="652"/>
                      <a:pt x="15772" y="877"/>
                    </a:cubicBezTo>
                    <a:cubicBezTo>
                      <a:pt x="15930" y="814"/>
                      <a:pt x="16057" y="719"/>
                      <a:pt x="16215" y="624"/>
                    </a:cubicBezTo>
                    <a:cubicBezTo>
                      <a:pt x="14750" y="224"/>
                      <a:pt x="13244" y="0"/>
                      <a:pt x="11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 flipH="1">
                <a:off x="41268" y="133682"/>
                <a:ext cx="98649" cy="47407"/>
              </a:xfrm>
              <a:custGeom>
                <a:rect b="b" l="l" r="r" t="t"/>
                <a:pathLst>
                  <a:path extrusionOk="0" h="2930" w="6097">
                    <a:moveTo>
                      <a:pt x="5889" y="1"/>
                    </a:moveTo>
                    <a:cubicBezTo>
                      <a:pt x="5854" y="1"/>
                      <a:pt x="5821" y="14"/>
                      <a:pt x="5796" y="47"/>
                    </a:cubicBezTo>
                    <a:cubicBezTo>
                      <a:pt x="5765" y="47"/>
                      <a:pt x="5701" y="47"/>
                      <a:pt x="5638" y="16"/>
                    </a:cubicBezTo>
                    <a:cubicBezTo>
                      <a:pt x="5480" y="111"/>
                      <a:pt x="5353" y="206"/>
                      <a:pt x="5195" y="269"/>
                    </a:cubicBezTo>
                    <a:cubicBezTo>
                      <a:pt x="5005" y="396"/>
                      <a:pt x="4783" y="522"/>
                      <a:pt x="4561" y="617"/>
                    </a:cubicBezTo>
                    <a:cubicBezTo>
                      <a:pt x="4878" y="554"/>
                      <a:pt x="5195" y="459"/>
                      <a:pt x="5480" y="364"/>
                    </a:cubicBezTo>
                    <a:lnTo>
                      <a:pt x="5480" y="364"/>
                    </a:lnTo>
                    <a:cubicBezTo>
                      <a:pt x="4308" y="902"/>
                      <a:pt x="3136" y="1409"/>
                      <a:pt x="1964" y="1884"/>
                    </a:cubicBezTo>
                    <a:cubicBezTo>
                      <a:pt x="1331" y="2169"/>
                      <a:pt x="729" y="2454"/>
                      <a:pt x="96" y="2771"/>
                    </a:cubicBezTo>
                    <a:cubicBezTo>
                      <a:pt x="33" y="2802"/>
                      <a:pt x="1" y="2866"/>
                      <a:pt x="64" y="2929"/>
                    </a:cubicBezTo>
                    <a:cubicBezTo>
                      <a:pt x="1584" y="2296"/>
                      <a:pt x="3105" y="1662"/>
                      <a:pt x="4593" y="934"/>
                    </a:cubicBezTo>
                    <a:lnTo>
                      <a:pt x="4593" y="934"/>
                    </a:lnTo>
                    <a:cubicBezTo>
                      <a:pt x="4181" y="1219"/>
                      <a:pt x="3770" y="1472"/>
                      <a:pt x="3358" y="1726"/>
                    </a:cubicBezTo>
                    <a:cubicBezTo>
                      <a:pt x="3675" y="1599"/>
                      <a:pt x="3960" y="1472"/>
                      <a:pt x="4276" y="1314"/>
                    </a:cubicBezTo>
                    <a:cubicBezTo>
                      <a:pt x="4593" y="1092"/>
                      <a:pt x="4910" y="871"/>
                      <a:pt x="5258" y="649"/>
                    </a:cubicBezTo>
                    <a:lnTo>
                      <a:pt x="5258" y="649"/>
                    </a:lnTo>
                    <a:cubicBezTo>
                      <a:pt x="5131" y="776"/>
                      <a:pt x="5005" y="871"/>
                      <a:pt x="4878" y="997"/>
                    </a:cubicBezTo>
                    <a:cubicBezTo>
                      <a:pt x="5036" y="902"/>
                      <a:pt x="5195" y="839"/>
                      <a:pt x="5385" y="744"/>
                    </a:cubicBezTo>
                    <a:cubicBezTo>
                      <a:pt x="5416" y="649"/>
                      <a:pt x="5480" y="586"/>
                      <a:pt x="5543" y="491"/>
                    </a:cubicBezTo>
                    <a:lnTo>
                      <a:pt x="5543" y="491"/>
                    </a:lnTo>
                    <a:cubicBezTo>
                      <a:pt x="5511" y="554"/>
                      <a:pt x="5480" y="617"/>
                      <a:pt x="5448" y="681"/>
                    </a:cubicBezTo>
                    <a:cubicBezTo>
                      <a:pt x="5638" y="586"/>
                      <a:pt x="5796" y="459"/>
                      <a:pt x="5986" y="364"/>
                    </a:cubicBezTo>
                    <a:cubicBezTo>
                      <a:pt x="6018" y="332"/>
                      <a:pt x="6050" y="269"/>
                      <a:pt x="6050" y="206"/>
                    </a:cubicBezTo>
                    <a:cubicBezTo>
                      <a:pt x="6097" y="112"/>
                      <a:pt x="5987" y="1"/>
                      <a:pt x="58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9"/>
            <p:cNvSpPr/>
            <p:nvPr/>
          </p:nvSpPr>
          <p:spPr>
            <a:xfrm flipH="1">
              <a:off x="274065" y="-3846"/>
              <a:ext cx="259802" cy="104410"/>
            </a:xfrm>
            <a:custGeom>
              <a:rect b="b" l="l" r="r" t="t"/>
              <a:pathLst>
                <a:path extrusionOk="0" h="6453" w="16057">
                  <a:moveTo>
                    <a:pt x="2534" y="0"/>
                  </a:moveTo>
                  <a:cubicBezTo>
                    <a:pt x="1077" y="1235"/>
                    <a:pt x="1" y="2882"/>
                    <a:pt x="856" y="4592"/>
                  </a:cubicBezTo>
                  <a:cubicBezTo>
                    <a:pt x="1541" y="5993"/>
                    <a:pt x="3006" y="6453"/>
                    <a:pt x="4583" y="6453"/>
                  </a:cubicBezTo>
                  <a:cubicBezTo>
                    <a:pt x="6213" y="6453"/>
                    <a:pt x="7963" y="5961"/>
                    <a:pt x="9090" y="5510"/>
                  </a:cubicBezTo>
                  <a:cubicBezTo>
                    <a:pt x="11971" y="4434"/>
                    <a:pt x="14252" y="2407"/>
                    <a:pt x="16057" y="0"/>
                  </a:cubicBezTo>
                  <a:lnTo>
                    <a:pt x="15582" y="0"/>
                  </a:lnTo>
                  <a:cubicBezTo>
                    <a:pt x="14188" y="1742"/>
                    <a:pt x="12637" y="3294"/>
                    <a:pt x="10578" y="4402"/>
                  </a:cubicBezTo>
                  <a:cubicBezTo>
                    <a:pt x="8995" y="5257"/>
                    <a:pt x="7253" y="5795"/>
                    <a:pt x="5448" y="5985"/>
                  </a:cubicBezTo>
                  <a:cubicBezTo>
                    <a:pt x="7506" y="5067"/>
                    <a:pt x="9470" y="3927"/>
                    <a:pt x="11243" y="2565"/>
                  </a:cubicBezTo>
                  <a:cubicBezTo>
                    <a:pt x="12320" y="1710"/>
                    <a:pt x="13428" y="887"/>
                    <a:pt x="14505" y="0"/>
                  </a:cubicBezTo>
                  <a:lnTo>
                    <a:pt x="14125" y="0"/>
                  </a:lnTo>
                  <a:cubicBezTo>
                    <a:pt x="13365" y="633"/>
                    <a:pt x="12637" y="1267"/>
                    <a:pt x="11908" y="1868"/>
                  </a:cubicBezTo>
                  <a:cubicBezTo>
                    <a:pt x="9850" y="3484"/>
                    <a:pt x="7633" y="4877"/>
                    <a:pt x="5289" y="5985"/>
                  </a:cubicBezTo>
                  <a:cubicBezTo>
                    <a:pt x="5117" y="6001"/>
                    <a:pt x="4945" y="6009"/>
                    <a:pt x="4774" y="6009"/>
                  </a:cubicBezTo>
                  <a:cubicBezTo>
                    <a:pt x="3912" y="6009"/>
                    <a:pt x="3079" y="5807"/>
                    <a:pt x="2312" y="5384"/>
                  </a:cubicBezTo>
                  <a:cubicBezTo>
                    <a:pt x="5764" y="3800"/>
                    <a:pt x="9058" y="1868"/>
                    <a:pt x="12351" y="0"/>
                  </a:cubicBezTo>
                  <a:lnTo>
                    <a:pt x="12066" y="0"/>
                  </a:lnTo>
                  <a:cubicBezTo>
                    <a:pt x="11370" y="380"/>
                    <a:pt x="10705" y="760"/>
                    <a:pt x="10040" y="1140"/>
                  </a:cubicBezTo>
                  <a:cubicBezTo>
                    <a:pt x="7474" y="2660"/>
                    <a:pt x="4878" y="4054"/>
                    <a:pt x="2186" y="5320"/>
                  </a:cubicBezTo>
                  <a:cubicBezTo>
                    <a:pt x="2059" y="5225"/>
                    <a:pt x="1901" y="5130"/>
                    <a:pt x="1774" y="5035"/>
                  </a:cubicBezTo>
                  <a:cubicBezTo>
                    <a:pt x="1394" y="4750"/>
                    <a:pt x="1141" y="4339"/>
                    <a:pt x="982" y="3895"/>
                  </a:cubicBezTo>
                  <a:cubicBezTo>
                    <a:pt x="3611" y="3040"/>
                    <a:pt x="6144" y="1742"/>
                    <a:pt x="8678" y="665"/>
                  </a:cubicBezTo>
                  <a:cubicBezTo>
                    <a:pt x="9185" y="443"/>
                    <a:pt x="9723" y="222"/>
                    <a:pt x="10230" y="0"/>
                  </a:cubicBezTo>
                  <a:lnTo>
                    <a:pt x="9818" y="0"/>
                  </a:lnTo>
                  <a:cubicBezTo>
                    <a:pt x="9691" y="63"/>
                    <a:pt x="9565" y="95"/>
                    <a:pt x="9470" y="158"/>
                  </a:cubicBezTo>
                  <a:cubicBezTo>
                    <a:pt x="6651" y="1330"/>
                    <a:pt x="3864" y="2787"/>
                    <a:pt x="951" y="3769"/>
                  </a:cubicBezTo>
                  <a:cubicBezTo>
                    <a:pt x="697" y="2470"/>
                    <a:pt x="1932" y="1077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9"/>
            <p:cNvGrpSpPr/>
            <p:nvPr/>
          </p:nvGrpSpPr>
          <p:grpSpPr>
            <a:xfrm rot="4424131">
              <a:off x="136561" y="431981"/>
              <a:ext cx="534807" cy="351717"/>
              <a:chOff x="-74" y="4141803"/>
              <a:chExt cx="713258" cy="469077"/>
            </a:xfrm>
          </p:grpSpPr>
          <p:sp>
            <p:nvSpPr>
              <p:cNvPr id="426" name="Google Shape;426;p9"/>
              <p:cNvSpPr/>
              <p:nvPr/>
            </p:nvSpPr>
            <p:spPr>
              <a:xfrm>
                <a:off x="-74" y="4141803"/>
                <a:ext cx="713258" cy="469077"/>
              </a:xfrm>
              <a:custGeom>
                <a:rect b="b" l="l" r="r" t="t"/>
                <a:pathLst>
                  <a:path extrusionOk="0" h="23811" w="36206">
                    <a:moveTo>
                      <a:pt x="14536" y="501"/>
                    </a:moveTo>
                    <a:lnTo>
                      <a:pt x="14536" y="501"/>
                    </a:lnTo>
                    <a:cubicBezTo>
                      <a:pt x="13808" y="3604"/>
                      <a:pt x="12858" y="6676"/>
                      <a:pt x="10926" y="9273"/>
                    </a:cubicBezTo>
                    <a:cubicBezTo>
                      <a:pt x="9786" y="10793"/>
                      <a:pt x="8297" y="11807"/>
                      <a:pt x="6714" y="12788"/>
                    </a:cubicBezTo>
                    <a:cubicBezTo>
                      <a:pt x="5384" y="13612"/>
                      <a:pt x="3800" y="14340"/>
                      <a:pt x="2629" y="15417"/>
                    </a:cubicBezTo>
                    <a:cubicBezTo>
                      <a:pt x="2058" y="13358"/>
                      <a:pt x="1615" y="11078"/>
                      <a:pt x="2344" y="8988"/>
                    </a:cubicBezTo>
                    <a:cubicBezTo>
                      <a:pt x="2977" y="7088"/>
                      <a:pt x="4909" y="5821"/>
                      <a:pt x="6524" y="4808"/>
                    </a:cubicBezTo>
                    <a:cubicBezTo>
                      <a:pt x="9121" y="3193"/>
                      <a:pt x="11781" y="1767"/>
                      <a:pt x="14536" y="501"/>
                    </a:cubicBezTo>
                    <a:close/>
                    <a:moveTo>
                      <a:pt x="16341" y="12028"/>
                    </a:moveTo>
                    <a:lnTo>
                      <a:pt x="16341" y="12028"/>
                    </a:lnTo>
                    <a:cubicBezTo>
                      <a:pt x="18495" y="12282"/>
                      <a:pt x="20617" y="12725"/>
                      <a:pt x="22675" y="13358"/>
                    </a:cubicBezTo>
                    <a:cubicBezTo>
                      <a:pt x="25019" y="13992"/>
                      <a:pt x="27235" y="14973"/>
                      <a:pt x="29294" y="16208"/>
                    </a:cubicBezTo>
                    <a:cubicBezTo>
                      <a:pt x="26634" y="15322"/>
                      <a:pt x="24068" y="14118"/>
                      <a:pt x="21345" y="13453"/>
                    </a:cubicBezTo>
                    <a:cubicBezTo>
                      <a:pt x="21332" y="13451"/>
                      <a:pt x="21320" y="13450"/>
                      <a:pt x="21309" y="13450"/>
                    </a:cubicBezTo>
                    <a:cubicBezTo>
                      <a:pt x="21144" y="13450"/>
                      <a:pt x="21070" y="13650"/>
                      <a:pt x="21218" y="13738"/>
                    </a:cubicBezTo>
                    <a:cubicBezTo>
                      <a:pt x="22168" y="14530"/>
                      <a:pt x="23277" y="15163"/>
                      <a:pt x="24164" y="16018"/>
                    </a:cubicBezTo>
                    <a:cubicBezTo>
                      <a:pt x="23403" y="15702"/>
                      <a:pt x="22675" y="15290"/>
                      <a:pt x="22042" y="14783"/>
                    </a:cubicBezTo>
                    <a:cubicBezTo>
                      <a:pt x="20997" y="14055"/>
                      <a:pt x="19793" y="13548"/>
                      <a:pt x="18843" y="12693"/>
                    </a:cubicBezTo>
                    <a:cubicBezTo>
                      <a:pt x="18801" y="12658"/>
                      <a:pt x="18756" y="12643"/>
                      <a:pt x="18713" y="12643"/>
                    </a:cubicBezTo>
                    <a:cubicBezTo>
                      <a:pt x="18561" y="12643"/>
                      <a:pt x="18435" y="12830"/>
                      <a:pt x="18558" y="12978"/>
                    </a:cubicBezTo>
                    <a:cubicBezTo>
                      <a:pt x="19350" y="13802"/>
                      <a:pt x="20237" y="14562"/>
                      <a:pt x="21092" y="15353"/>
                    </a:cubicBezTo>
                    <a:cubicBezTo>
                      <a:pt x="19286" y="14562"/>
                      <a:pt x="17988" y="13042"/>
                      <a:pt x="16341" y="12028"/>
                    </a:cubicBezTo>
                    <a:close/>
                    <a:moveTo>
                      <a:pt x="18091" y="9384"/>
                    </a:moveTo>
                    <a:cubicBezTo>
                      <a:pt x="18716" y="9384"/>
                      <a:pt x="19357" y="9477"/>
                      <a:pt x="19952" y="9621"/>
                    </a:cubicBezTo>
                    <a:cubicBezTo>
                      <a:pt x="22042" y="10096"/>
                      <a:pt x="23942" y="11173"/>
                      <a:pt x="25747" y="12282"/>
                    </a:cubicBezTo>
                    <a:cubicBezTo>
                      <a:pt x="29389" y="14562"/>
                      <a:pt x="32429" y="17697"/>
                      <a:pt x="35279" y="20895"/>
                    </a:cubicBezTo>
                    <a:cubicBezTo>
                      <a:pt x="33918" y="20135"/>
                      <a:pt x="32461" y="19565"/>
                      <a:pt x="30941" y="19217"/>
                    </a:cubicBezTo>
                    <a:cubicBezTo>
                      <a:pt x="29231" y="18805"/>
                      <a:pt x="27489" y="18679"/>
                      <a:pt x="25747" y="18457"/>
                    </a:cubicBezTo>
                    <a:cubicBezTo>
                      <a:pt x="21440" y="17887"/>
                      <a:pt x="16848" y="16018"/>
                      <a:pt x="14663" y="12028"/>
                    </a:cubicBezTo>
                    <a:cubicBezTo>
                      <a:pt x="14884" y="11997"/>
                      <a:pt x="15106" y="11965"/>
                      <a:pt x="15328" y="11965"/>
                    </a:cubicBezTo>
                    <a:cubicBezTo>
                      <a:pt x="15423" y="11965"/>
                      <a:pt x="15486" y="11997"/>
                      <a:pt x="15581" y="11997"/>
                    </a:cubicBezTo>
                    <a:cubicBezTo>
                      <a:pt x="17830" y="13105"/>
                      <a:pt x="19286" y="15290"/>
                      <a:pt x="21757" y="16018"/>
                    </a:cubicBezTo>
                    <a:cubicBezTo>
                      <a:pt x="21769" y="16021"/>
                      <a:pt x="21781" y="16022"/>
                      <a:pt x="21793" y="16022"/>
                    </a:cubicBezTo>
                    <a:cubicBezTo>
                      <a:pt x="21962" y="16022"/>
                      <a:pt x="22065" y="15820"/>
                      <a:pt x="21947" y="15702"/>
                    </a:cubicBezTo>
                    <a:cubicBezTo>
                      <a:pt x="21503" y="15195"/>
                      <a:pt x="20997" y="14752"/>
                      <a:pt x="20490" y="14277"/>
                    </a:cubicBezTo>
                    <a:lnTo>
                      <a:pt x="20490" y="14277"/>
                    </a:lnTo>
                    <a:cubicBezTo>
                      <a:pt x="20965" y="14530"/>
                      <a:pt x="21408" y="14815"/>
                      <a:pt x="21852" y="15100"/>
                    </a:cubicBezTo>
                    <a:cubicBezTo>
                      <a:pt x="22738" y="15702"/>
                      <a:pt x="23625" y="16335"/>
                      <a:pt x="24702" y="16494"/>
                    </a:cubicBezTo>
                    <a:cubicBezTo>
                      <a:pt x="24860" y="16494"/>
                      <a:pt x="24924" y="16304"/>
                      <a:pt x="24829" y="16208"/>
                    </a:cubicBezTo>
                    <a:cubicBezTo>
                      <a:pt x="24037" y="15322"/>
                      <a:pt x="23023" y="14688"/>
                      <a:pt x="22073" y="13992"/>
                    </a:cubicBezTo>
                    <a:lnTo>
                      <a:pt x="22073" y="13992"/>
                    </a:lnTo>
                    <a:cubicBezTo>
                      <a:pt x="24860" y="14815"/>
                      <a:pt x="27489" y="16113"/>
                      <a:pt x="30307" y="16905"/>
                    </a:cubicBezTo>
                    <a:cubicBezTo>
                      <a:pt x="30318" y="16907"/>
                      <a:pt x="30329" y="16908"/>
                      <a:pt x="30340" y="16908"/>
                    </a:cubicBezTo>
                    <a:cubicBezTo>
                      <a:pt x="30511" y="16908"/>
                      <a:pt x="30613" y="16678"/>
                      <a:pt x="30434" y="16589"/>
                    </a:cubicBezTo>
                    <a:cubicBezTo>
                      <a:pt x="28217" y="14973"/>
                      <a:pt x="25684" y="13992"/>
                      <a:pt x="23087" y="13200"/>
                    </a:cubicBezTo>
                    <a:cubicBezTo>
                      <a:pt x="20933" y="12567"/>
                      <a:pt x="18748" y="11997"/>
                      <a:pt x="16531" y="11902"/>
                    </a:cubicBezTo>
                    <a:lnTo>
                      <a:pt x="16658" y="11902"/>
                    </a:lnTo>
                    <a:lnTo>
                      <a:pt x="15898" y="11775"/>
                    </a:lnTo>
                    <a:lnTo>
                      <a:pt x="15835" y="11775"/>
                    </a:lnTo>
                    <a:cubicBezTo>
                      <a:pt x="15803" y="11743"/>
                      <a:pt x="15740" y="11712"/>
                      <a:pt x="15708" y="11680"/>
                    </a:cubicBezTo>
                    <a:cubicBezTo>
                      <a:pt x="15690" y="11674"/>
                      <a:pt x="15673" y="11671"/>
                      <a:pt x="15656" y="11671"/>
                    </a:cubicBezTo>
                    <a:cubicBezTo>
                      <a:pt x="15580" y="11671"/>
                      <a:pt x="15512" y="11723"/>
                      <a:pt x="15486" y="11775"/>
                    </a:cubicBezTo>
                    <a:cubicBezTo>
                      <a:pt x="15201" y="11807"/>
                      <a:pt x="14916" y="11807"/>
                      <a:pt x="14663" y="11807"/>
                    </a:cubicBezTo>
                    <a:cubicBezTo>
                      <a:pt x="15048" y="9971"/>
                      <a:pt x="16519" y="9384"/>
                      <a:pt x="18091" y="9384"/>
                    </a:cubicBezTo>
                    <a:close/>
                    <a:moveTo>
                      <a:pt x="7435" y="14629"/>
                    </a:moveTo>
                    <a:cubicBezTo>
                      <a:pt x="10510" y="14629"/>
                      <a:pt x="13442" y="15999"/>
                      <a:pt x="15993" y="17792"/>
                    </a:cubicBezTo>
                    <a:cubicBezTo>
                      <a:pt x="18280" y="19390"/>
                      <a:pt x="21249" y="22258"/>
                      <a:pt x="24348" y="22258"/>
                    </a:cubicBezTo>
                    <a:cubicBezTo>
                      <a:pt x="24381" y="22258"/>
                      <a:pt x="24415" y="22258"/>
                      <a:pt x="24449" y="22257"/>
                    </a:cubicBezTo>
                    <a:lnTo>
                      <a:pt x="24449" y="22257"/>
                    </a:lnTo>
                    <a:cubicBezTo>
                      <a:pt x="22566" y="23018"/>
                      <a:pt x="20568" y="23402"/>
                      <a:pt x="18560" y="23402"/>
                    </a:cubicBezTo>
                    <a:cubicBezTo>
                      <a:pt x="17224" y="23402"/>
                      <a:pt x="15883" y="23232"/>
                      <a:pt x="14568" y="22891"/>
                    </a:cubicBezTo>
                    <a:cubicBezTo>
                      <a:pt x="12319" y="22321"/>
                      <a:pt x="10134" y="21402"/>
                      <a:pt x="8139" y="20199"/>
                    </a:cubicBezTo>
                    <a:cubicBezTo>
                      <a:pt x="7062" y="19597"/>
                      <a:pt x="6112" y="18742"/>
                      <a:pt x="5415" y="17697"/>
                    </a:cubicBezTo>
                    <a:cubicBezTo>
                      <a:pt x="4877" y="16842"/>
                      <a:pt x="4909" y="15860"/>
                      <a:pt x="5067" y="14910"/>
                    </a:cubicBezTo>
                    <a:cubicBezTo>
                      <a:pt x="5863" y="14718"/>
                      <a:pt x="6653" y="14629"/>
                      <a:pt x="7435" y="14629"/>
                    </a:cubicBezTo>
                    <a:close/>
                    <a:moveTo>
                      <a:pt x="14669" y="0"/>
                    </a:moveTo>
                    <a:cubicBezTo>
                      <a:pt x="14637" y="0"/>
                      <a:pt x="14603" y="8"/>
                      <a:pt x="14568" y="26"/>
                    </a:cubicBezTo>
                    <a:cubicBezTo>
                      <a:pt x="11528" y="1482"/>
                      <a:pt x="8456" y="2971"/>
                      <a:pt x="5669" y="4871"/>
                    </a:cubicBezTo>
                    <a:cubicBezTo>
                      <a:pt x="4054" y="5979"/>
                      <a:pt x="2502" y="7183"/>
                      <a:pt x="1837" y="9115"/>
                    </a:cubicBezTo>
                    <a:cubicBezTo>
                      <a:pt x="1108" y="11268"/>
                      <a:pt x="1773" y="13643"/>
                      <a:pt x="2439" y="15702"/>
                    </a:cubicBezTo>
                    <a:cubicBezTo>
                      <a:pt x="2439" y="15765"/>
                      <a:pt x="2470" y="15797"/>
                      <a:pt x="2502" y="15797"/>
                    </a:cubicBezTo>
                    <a:cubicBezTo>
                      <a:pt x="2470" y="15828"/>
                      <a:pt x="2407" y="15860"/>
                      <a:pt x="2375" y="15860"/>
                    </a:cubicBezTo>
                    <a:cubicBezTo>
                      <a:pt x="1552" y="16399"/>
                      <a:pt x="760" y="17000"/>
                      <a:pt x="0" y="17634"/>
                    </a:cubicBezTo>
                    <a:lnTo>
                      <a:pt x="0" y="18077"/>
                    </a:lnTo>
                    <a:cubicBezTo>
                      <a:pt x="570" y="17602"/>
                      <a:pt x="1140" y="17127"/>
                      <a:pt x="1710" y="16684"/>
                    </a:cubicBezTo>
                    <a:cubicBezTo>
                      <a:pt x="2660" y="16050"/>
                      <a:pt x="3610" y="15448"/>
                      <a:pt x="4592" y="14910"/>
                    </a:cubicBezTo>
                    <a:cubicBezTo>
                      <a:pt x="4592" y="14942"/>
                      <a:pt x="4624" y="14973"/>
                      <a:pt x="4655" y="15005"/>
                    </a:cubicBezTo>
                    <a:cubicBezTo>
                      <a:pt x="4370" y="16874"/>
                      <a:pt x="5035" y="18235"/>
                      <a:pt x="6492" y="19502"/>
                    </a:cubicBezTo>
                    <a:cubicBezTo>
                      <a:pt x="8392" y="21149"/>
                      <a:pt x="11021" y="22194"/>
                      <a:pt x="13364" y="22954"/>
                    </a:cubicBezTo>
                    <a:cubicBezTo>
                      <a:pt x="15137" y="23518"/>
                      <a:pt x="16903" y="23811"/>
                      <a:pt x="18647" y="23811"/>
                    </a:cubicBezTo>
                    <a:cubicBezTo>
                      <a:pt x="21109" y="23811"/>
                      <a:pt x="23524" y="23228"/>
                      <a:pt x="25842" y="22004"/>
                    </a:cubicBezTo>
                    <a:cubicBezTo>
                      <a:pt x="26028" y="21898"/>
                      <a:pt x="25947" y="21658"/>
                      <a:pt x="25785" y="21658"/>
                    </a:cubicBezTo>
                    <a:cubicBezTo>
                      <a:pt x="25754" y="21658"/>
                      <a:pt x="25719" y="21667"/>
                      <a:pt x="25684" y="21687"/>
                    </a:cubicBezTo>
                    <a:cubicBezTo>
                      <a:pt x="25257" y="21836"/>
                      <a:pt x="24823" y="21901"/>
                      <a:pt x="24388" y="21901"/>
                    </a:cubicBezTo>
                    <a:cubicBezTo>
                      <a:pt x="22594" y="21901"/>
                      <a:pt x="20777" y="20793"/>
                      <a:pt x="19350" y="19850"/>
                    </a:cubicBezTo>
                    <a:cubicBezTo>
                      <a:pt x="17545" y="18647"/>
                      <a:pt x="15898" y="17254"/>
                      <a:pt x="13998" y="16208"/>
                    </a:cubicBezTo>
                    <a:cubicBezTo>
                      <a:pt x="12028" y="15132"/>
                      <a:pt x="9842" y="14420"/>
                      <a:pt x="7633" y="14420"/>
                    </a:cubicBezTo>
                    <a:cubicBezTo>
                      <a:pt x="6788" y="14420"/>
                      <a:pt x="5940" y="14524"/>
                      <a:pt x="5099" y="14752"/>
                    </a:cubicBezTo>
                    <a:cubicBezTo>
                      <a:pt x="5099" y="14720"/>
                      <a:pt x="5099" y="14688"/>
                      <a:pt x="5099" y="14657"/>
                    </a:cubicBezTo>
                    <a:cubicBezTo>
                      <a:pt x="8044" y="13200"/>
                      <a:pt x="11274" y="12313"/>
                      <a:pt x="14568" y="12028"/>
                    </a:cubicBezTo>
                    <a:cubicBezTo>
                      <a:pt x="16151" y="15607"/>
                      <a:pt x="20142" y="17539"/>
                      <a:pt x="23783" y="18394"/>
                    </a:cubicBezTo>
                    <a:cubicBezTo>
                      <a:pt x="25589" y="18805"/>
                      <a:pt x="27457" y="18932"/>
                      <a:pt x="29294" y="19185"/>
                    </a:cubicBezTo>
                    <a:cubicBezTo>
                      <a:pt x="31637" y="19534"/>
                      <a:pt x="33886" y="20357"/>
                      <a:pt x="35913" y="21592"/>
                    </a:cubicBezTo>
                    <a:cubicBezTo>
                      <a:pt x="35937" y="21610"/>
                      <a:pt x="35963" y="21618"/>
                      <a:pt x="35989" y="21618"/>
                    </a:cubicBezTo>
                    <a:cubicBezTo>
                      <a:pt x="36100" y="21618"/>
                      <a:pt x="36206" y="21473"/>
                      <a:pt x="36103" y="21371"/>
                    </a:cubicBezTo>
                    <a:cubicBezTo>
                      <a:pt x="32619" y="17412"/>
                      <a:pt x="28946" y="13675"/>
                      <a:pt x="24322" y="11078"/>
                    </a:cubicBezTo>
                    <a:cubicBezTo>
                      <a:pt x="22422" y="10001"/>
                      <a:pt x="20363" y="9178"/>
                      <a:pt x="18178" y="9020"/>
                    </a:cubicBezTo>
                    <a:cubicBezTo>
                      <a:pt x="18034" y="9002"/>
                      <a:pt x="17891" y="8993"/>
                      <a:pt x="17750" y="8993"/>
                    </a:cubicBezTo>
                    <a:cubicBezTo>
                      <a:pt x="16118" y="8993"/>
                      <a:pt x="14696" y="10140"/>
                      <a:pt x="14346" y="11743"/>
                    </a:cubicBezTo>
                    <a:cubicBezTo>
                      <a:pt x="14346" y="11775"/>
                      <a:pt x="14346" y="11807"/>
                      <a:pt x="14346" y="11838"/>
                    </a:cubicBezTo>
                    <a:cubicBezTo>
                      <a:pt x="10292" y="12123"/>
                      <a:pt x="6365" y="13390"/>
                      <a:pt x="2914" y="15543"/>
                    </a:cubicBezTo>
                    <a:cubicBezTo>
                      <a:pt x="4212" y="14372"/>
                      <a:pt x="5985" y="13517"/>
                      <a:pt x="7474" y="12598"/>
                    </a:cubicBezTo>
                    <a:cubicBezTo>
                      <a:pt x="8867" y="11775"/>
                      <a:pt x="10102" y="10666"/>
                      <a:pt x="11116" y="9400"/>
                    </a:cubicBezTo>
                    <a:cubicBezTo>
                      <a:pt x="13111" y="6835"/>
                      <a:pt x="14061" y="3573"/>
                      <a:pt x="14663" y="437"/>
                    </a:cubicBezTo>
                    <a:cubicBezTo>
                      <a:pt x="14694" y="437"/>
                      <a:pt x="14726" y="406"/>
                      <a:pt x="14758" y="406"/>
                    </a:cubicBezTo>
                    <a:cubicBezTo>
                      <a:pt x="14976" y="297"/>
                      <a:pt x="14866" y="0"/>
                      <a:pt x="146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108848" y="4441719"/>
                <a:ext cx="301607" cy="135024"/>
              </a:xfrm>
              <a:custGeom>
                <a:rect b="b" l="l" r="r" t="t"/>
                <a:pathLst>
                  <a:path extrusionOk="0" h="6854" w="15310">
                    <a:moveTo>
                      <a:pt x="877" y="109"/>
                    </a:moveTo>
                    <a:cubicBezTo>
                      <a:pt x="3252" y="109"/>
                      <a:pt x="5479" y="2065"/>
                      <a:pt x="7424" y="3201"/>
                    </a:cubicBezTo>
                    <a:cubicBezTo>
                      <a:pt x="9355" y="4341"/>
                      <a:pt x="11382" y="5640"/>
                      <a:pt x="13567" y="6432"/>
                    </a:cubicBezTo>
                    <a:cubicBezTo>
                      <a:pt x="11002" y="6083"/>
                      <a:pt x="8690" y="4753"/>
                      <a:pt x="6347" y="3771"/>
                    </a:cubicBezTo>
                    <a:cubicBezTo>
                      <a:pt x="6329" y="3760"/>
                      <a:pt x="6310" y="3754"/>
                      <a:pt x="6292" y="3754"/>
                    </a:cubicBezTo>
                    <a:cubicBezTo>
                      <a:pt x="6211" y="3754"/>
                      <a:pt x="6137" y="3852"/>
                      <a:pt x="6189" y="3930"/>
                    </a:cubicBezTo>
                    <a:cubicBezTo>
                      <a:pt x="6537" y="4436"/>
                      <a:pt x="6949" y="4943"/>
                      <a:pt x="7360" y="5386"/>
                    </a:cubicBezTo>
                    <a:cubicBezTo>
                      <a:pt x="6790" y="5070"/>
                      <a:pt x="6315" y="4626"/>
                      <a:pt x="5935" y="4088"/>
                    </a:cubicBezTo>
                    <a:cubicBezTo>
                      <a:pt x="5270" y="3391"/>
                      <a:pt x="4605" y="2631"/>
                      <a:pt x="4035" y="1808"/>
                    </a:cubicBezTo>
                    <a:cubicBezTo>
                      <a:pt x="3998" y="1759"/>
                      <a:pt x="3934" y="1734"/>
                      <a:pt x="3871" y="1734"/>
                    </a:cubicBezTo>
                    <a:cubicBezTo>
                      <a:pt x="3772" y="1734"/>
                      <a:pt x="3679" y="1798"/>
                      <a:pt x="3718" y="1935"/>
                    </a:cubicBezTo>
                    <a:cubicBezTo>
                      <a:pt x="3877" y="2473"/>
                      <a:pt x="4257" y="3170"/>
                      <a:pt x="4162" y="3771"/>
                    </a:cubicBezTo>
                    <a:cubicBezTo>
                      <a:pt x="2895" y="2536"/>
                      <a:pt x="2198" y="826"/>
                      <a:pt x="456" y="129"/>
                    </a:cubicBezTo>
                    <a:cubicBezTo>
                      <a:pt x="597" y="115"/>
                      <a:pt x="737" y="109"/>
                      <a:pt x="877" y="109"/>
                    </a:cubicBezTo>
                    <a:close/>
                    <a:moveTo>
                      <a:pt x="1220" y="0"/>
                    </a:moveTo>
                    <a:cubicBezTo>
                      <a:pt x="940" y="0"/>
                      <a:pt x="655" y="31"/>
                      <a:pt x="361" y="98"/>
                    </a:cubicBezTo>
                    <a:cubicBezTo>
                      <a:pt x="330" y="66"/>
                      <a:pt x="298" y="66"/>
                      <a:pt x="266" y="66"/>
                    </a:cubicBezTo>
                    <a:cubicBezTo>
                      <a:pt x="248" y="60"/>
                      <a:pt x="230" y="57"/>
                      <a:pt x="213" y="57"/>
                    </a:cubicBezTo>
                    <a:cubicBezTo>
                      <a:pt x="60" y="57"/>
                      <a:pt x="0" y="297"/>
                      <a:pt x="171" y="383"/>
                    </a:cubicBezTo>
                    <a:cubicBezTo>
                      <a:pt x="2103" y="1016"/>
                      <a:pt x="2705" y="2948"/>
                      <a:pt x="4130" y="4183"/>
                    </a:cubicBezTo>
                    <a:cubicBezTo>
                      <a:pt x="4170" y="4223"/>
                      <a:pt x="4221" y="4240"/>
                      <a:pt x="4269" y="4240"/>
                    </a:cubicBezTo>
                    <a:cubicBezTo>
                      <a:pt x="4335" y="4240"/>
                      <a:pt x="4397" y="4207"/>
                      <a:pt x="4415" y="4151"/>
                    </a:cubicBezTo>
                    <a:cubicBezTo>
                      <a:pt x="4573" y="3740"/>
                      <a:pt x="4542" y="3265"/>
                      <a:pt x="4415" y="2885"/>
                    </a:cubicBezTo>
                    <a:lnTo>
                      <a:pt x="4415" y="2885"/>
                    </a:lnTo>
                    <a:cubicBezTo>
                      <a:pt x="4858" y="3423"/>
                      <a:pt x="5365" y="3961"/>
                      <a:pt x="5840" y="4531"/>
                    </a:cubicBezTo>
                    <a:cubicBezTo>
                      <a:pt x="6379" y="5133"/>
                      <a:pt x="6980" y="5735"/>
                      <a:pt x="7804" y="5893"/>
                    </a:cubicBezTo>
                    <a:cubicBezTo>
                      <a:pt x="7962" y="5893"/>
                      <a:pt x="8025" y="5735"/>
                      <a:pt x="7930" y="5640"/>
                    </a:cubicBezTo>
                    <a:cubicBezTo>
                      <a:pt x="7550" y="5133"/>
                      <a:pt x="7107" y="4690"/>
                      <a:pt x="6695" y="4183"/>
                    </a:cubicBezTo>
                    <a:lnTo>
                      <a:pt x="6695" y="4183"/>
                    </a:lnTo>
                    <a:cubicBezTo>
                      <a:pt x="9296" y="5302"/>
                      <a:pt x="11723" y="6854"/>
                      <a:pt x="14611" y="6854"/>
                    </a:cubicBezTo>
                    <a:cubicBezTo>
                      <a:pt x="14748" y="6854"/>
                      <a:pt x="14886" y="6850"/>
                      <a:pt x="15024" y="6843"/>
                    </a:cubicBezTo>
                    <a:cubicBezTo>
                      <a:pt x="15214" y="6843"/>
                      <a:pt x="15309" y="6558"/>
                      <a:pt x="15088" y="6527"/>
                    </a:cubicBezTo>
                    <a:cubicBezTo>
                      <a:pt x="13472" y="6178"/>
                      <a:pt x="12047" y="5418"/>
                      <a:pt x="10591" y="4658"/>
                    </a:cubicBezTo>
                    <a:cubicBezTo>
                      <a:pt x="9102" y="3866"/>
                      <a:pt x="7677" y="3043"/>
                      <a:pt x="6220" y="2220"/>
                    </a:cubicBezTo>
                    <a:cubicBezTo>
                      <a:pt x="4626" y="1313"/>
                      <a:pt x="3056" y="0"/>
                      <a:pt x="1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53294" y="4178603"/>
                <a:ext cx="205550" cy="241463"/>
              </a:xfrm>
              <a:custGeom>
                <a:rect b="b" l="l" r="r" t="t"/>
                <a:pathLst>
                  <a:path extrusionOk="0" h="12257" w="10434">
                    <a:moveTo>
                      <a:pt x="10180" y="438"/>
                    </a:moveTo>
                    <a:lnTo>
                      <a:pt x="10180" y="438"/>
                    </a:lnTo>
                    <a:cubicBezTo>
                      <a:pt x="9040" y="2528"/>
                      <a:pt x="7742" y="4523"/>
                      <a:pt x="6348" y="6423"/>
                    </a:cubicBezTo>
                    <a:cubicBezTo>
                      <a:pt x="4733" y="8545"/>
                      <a:pt x="2611" y="10097"/>
                      <a:pt x="521" y="11680"/>
                    </a:cubicBezTo>
                    <a:cubicBezTo>
                      <a:pt x="1186" y="9780"/>
                      <a:pt x="1345" y="7722"/>
                      <a:pt x="2453" y="6012"/>
                    </a:cubicBezTo>
                    <a:cubicBezTo>
                      <a:pt x="2706" y="6518"/>
                      <a:pt x="2485" y="7215"/>
                      <a:pt x="2485" y="7753"/>
                    </a:cubicBezTo>
                    <a:cubicBezTo>
                      <a:pt x="2453" y="8450"/>
                      <a:pt x="2263" y="9083"/>
                      <a:pt x="2263" y="9780"/>
                    </a:cubicBezTo>
                    <a:cubicBezTo>
                      <a:pt x="2241" y="9911"/>
                      <a:pt x="2339" y="9996"/>
                      <a:pt x="2443" y="9996"/>
                    </a:cubicBezTo>
                    <a:cubicBezTo>
                      <a:pt x="2491" y="9996"/>
                      <a:pt x="2540" y="9978"/>
                      <a:pt x="2580" y="9939"/>
                    </a:cubicBezTo>
                    <a:cubicBezTo>
                      <a:pt x="3276" y="9242"/>
                      <a:pt x="3783" y="8387"/>
                      <a:pt x="4100" y="7468"/>
                    </a:cubicBezTo>
                    <a:cubicBezTo>
                      <a:pt x="4322" y="6867"/>
                      <a:pt x="4448" y="6233"/>
                      <a:pt x="4638" y="5632"/>
                    </a:cubicBezTo>
                    <a:cubicBezTo>
                      <a:pt x="4797" y="5030"/>
                      <a:pt x="5018" y="4016"/>
                      <a:pt x="5493" y="3573"/>
                    </a:cubicBezTo>
                    <a:lnTo>
                      <a:pt x="5493" y="3573"/>
                    </a:lnTo>
                    <a:cubicBezTo>
                      <a:pt x="5493" y="4808"/>
                      <a:pt x="5145" y="5980"/>
                      <a:pt x="4892" y="7215"/>
                    </a:cubicBezTo>
                    <a:cubicBezTo>
                      <a:pt x="4848" y="7345"/>
                      <a:pt x="4968" y="7445"/>
                      <a:pt x="5078" y="7445"/>
                    </a:cubicBezTo>
                    <a:cubicBezTo>
                      <a:pt x="5129" y="7445"/>
                      <a:pt x="5178" y="7424"/>
                      <a:pt x="5208" y="7373"/>
                    </a:cubicBezTo>
                    <a:cubicBezTo>
                      <a:pt x="6032" y="6265"/>
                      <a:pt x="6697" y="5093"/>
                      <a:pt x="7393" y="3921"/>
                    </a:cubicBezTo>
                    <a:cubicBezTo>
                      <a:pt x="8122" y="2655"/>
                      <a:pt x="8914" y="1230"/>
                      <a:pt x="10180" y="438"/>
                    </a:cubicBezTo>
                    <a:close/>
                    <a:moveTo>
                      <a:pt x="10227" y="1"/>
                    </a:moveTo>
                    <a:cubicBezTo>
                      <a:pt x="10202" y="1"/>
                      <a:pt x="10175" y="8"/>
                      <a:pt x="10149" y="26"/>
                    </a:cubicBezTo>
                    <a:cubicBezTo>
                      <a:pt x="8914" y="723"/>
                      <a:pt x="8185" y="1926"/>
                      <a:pt x="7457" y="3098"/>
                    </a:cubicBezTo>
                    <a:cubicBezTo>
                      <a:pt x="6792" y="4175"/>
                      <a:pt x="6158" y="5315"/>
                      <a:pt x="5462" y="6360"/>
                    </a:cubicBezTo>
                    <a:cubicBezTo>
                      <a:pt x="5747" y="5347"/>
                      <a:pt x="5905" y="4270"/>
                      <a:pt x="5905" y="3193"/>
                    </a:cubicBezTo>
                    <a:cubicBezTo>
                      <a:pt x="5905" y="3069"/>
                      <a:pt x="5807" y="2983"/>
                      <a:pt x="5704" y="2983"/>
                    </a:cubicBezTo>
                    <a:cubicBezTo>
                      <a:pt x="5676" y="2983"/>
                      <a:pt x="5647" y="2989"/>
                      <a:pt x="5620" y="3003"/>
                    </a:cubicBezTo>
                    <a:cubicBezTo>
                      <a:pt x="4607" y="3383"/>
                      <a:pt x="4385" y="4935"/>
                      <a:pt x="4132" y="5853"/>
                    </a:cubicBezTo>
                    <a:cubicBezTo>
                      <a:pt x="3815" y="7025"/>
                      <a:pt x="3530" y="8387"/>
                      <a:pt x="2675" y="9305"/>
                    </a:cubicBezTo>
                    <a:cubicBezTo>
                      <a:pt x="2801" y="8102"/>
                      <a:pt x="3340" y="6487"/>
                      <a:pt x="2580" y="5537"/>
                    </a:cubicBezTo>
                    <a:cubicBezTo>
                      <a:pt x="2537" y="5508"/>
                      <a:pt x="2488" y="5492"/>
                      <a:pt x="2441" y="5492"/>
                    </a:cubicBezTo>
                    <a:cubicBezTo>
                      <a:pt x="2384" y="5492"/>
                      <a:pt x="2330" y="5516"/>
                      <a:pt x="2295" y="5568"/>
                    </a:cubicBezTo>
                    <a:cubicBezTo>
                      <a:pt x="965" y="7500"/>
                      <a:pt x="933" y="9939"/>
                      <a:pt x="46" y="12060"/>
                    </a:cubicBezTo>
                    <a:cubicBezTo>
                      <a:pt x="0" y="12175"/>
                      <a:pt x="104" y="12257"/>
                      <a:pt x="201" y="12257"/>
                    </a:cubicBezTo>
                    <a:cubicBezTo>
                      <a:pt x="238" y="12257"/>
                      <a:pt x="273" y="12245"/>
                      <a:pt x="300" y="12219"/>
                    </a:cubicBezTo>
                    <a:cubicBezTo>
                      <a:pt x="2358" y="10635"/>
                      <a:pt x="4385" y="9115"/>
                      <a:pt x="6063" y="7152"/>
                    </a:cubicBezTo>
                    <a:cubicBezTo>
                      <a:pt x="7773" y="5125"/>
                      <a:pt x="9040" y="2750"/>
                      <a:pt x="10244" y="406"/>
                    </a:cubicBezTo>
                    <a:cubicBezTo>
                      <a:pt x="10275" y="375"/>
                      <a:pt x="10275" y="375"/>
                      <a:pt x="10307" y="343"/>
                    </a:cubicBezTo>
                    <a:cubicBezTo>
                      <a:pt x="10402" y="311"/>
                      <a:pt x="10434" y="216"/>
                      <a:pt x="10370" y="121"/>
                    </a:cubicBezTo>
                    <a:cubicBezTo>
                      <a:pt x="10348" y="53"/>
                      <a:pt x="10292" y="1"/>
                      <a:pt x="10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439211" y="2"/>
              <a:ext cx="548027" cy="376140"/>
              <a:chOff x="7290486" y="8340"/>
              <a:chExt cx="548027" cy="376140"/>
            </a:xfrm>
          </p:grpSpPr>
          <p:sp>
            <p:nvSpPr>
              <p:cNvPr id="430" name="Google Shape;430;p9"/>
              <p:cNvSpPr/>
              <p:nvPr/>
            </p:nvSpPr>
            <p:spPr>
              <a:xfrm flipH="1">
                <a:off x="7550520" y="8340"/>
                <a:ext cx="147916" cy="186346"/>
              </a:xfrm>
              <a:custGeom>
                <a:rect b="b" l="l" r="r" t="t"/>
                <a:pathLst>
                  <a:path extrusionOk="0" h="9058" w="7190">
                    <a:moveTo>
                      <a:pt x="5922" y="7189"/>
                    </a:moveTo>
                    <a:cubicBezTo>
                      <a:pt x="6366" y="7189"/>
                      <a:pt x="6746" y="7569"/>
                      <a:pt x="6777" y="8044"/>
                    </a:cubicBezTo>
                    <a:cubicBezTo>
                      <a:pt x="6746" y="8329"/>
                      <a:pt x="6524" y="8582"/>
                      <a:pt x="6207" y="8677"/>
                    </a:cubicBezTo>
                    <a:cubicBezTo>
                      <a:pt x="6081" y="8693"/>
                      <a:pt x="5954" y="8701"/>
                      <a:pt x="5827" y="8701"/>
                    </a:cubicBezTo>
                    <a:cubicBezTo>
                      <a:pt x="5701" y="8701"/>
                      <a:pt x="5574" y="8693"/>
                      <a:pt x="5447" y="8677"/>
                    </a:cubicBezTo>
                    <a:cubicBezTo>
                      <a:pt x="5416" y="8677"/>
                      <a:pt x="5352" y="8709"/>
                      <a:pt x="5321" y="8772"/>
                    </a:cubicBezTo>
                    <a:cubicBezTo>
                      <a:pt x="5099" y="8741"/>
                      <a:pt x="4909" y="8582"/>
                      <a:pt x="4814" y="8361"/>
                    </a:cubicBezTo>
                    <a:cubicBezTo>
                      <a:pt x="4592" y="7791"/>
                      <a:pt x="5416" y="7221"/>
                      <a:pt x="5922" y="7221"/>
                    </a:cubicBezTo>
                    <a:lnTo>
                      <a:pt x="5922" y="7189"/>
                    </a:lnTo>
                    <a:close/>
                    <a:moveTo>
                      <a:pt x="0" y="0"/>
                    </a:moveTo>
                    <a:cubicBezTo>
                      <a:pt x="1900" y="2248"/>
                      <a:pt x="3642" y="4624"/>
                      <a:pt x="5194" y="7126"/>
                    </a:cubicBezTo>
                    <a:cubicBezTo>
                      <a:pt x="4782" y="7411"/>
                      <a:pt x="4561" y="7822"/>
                      <a:pt x="4561" y="8297"/>
                    </a:cubicBezTo>
                    <a:cubicBezTo>
                      <a:pt x="4592" y="8804"/>
                      <a:pt x="5004" y="8962"/>
                      <a:pt x="5447" y="8962"/>
                    </a:cubicBezTo>
                    <a:cubicBezTo>
                      <a:pt x="5606" y="9027"/>
                      <a:pt x="5768" y="9058"/>
                      <a:pt x="5926" y="9058"/>
                    </a:cubicBezTo>
                    <a:cubicBezTo>
                      <a:pt x="6461" y="9058"/>
                      <a:pt x="6947" y="8709"/>
                      <a:pt x="7094" y="8171"/>
                    </a:cubicBezTo>
                    <a:cubicBezTo>
                      <a:pt x="7189" y="7506"/>
                      <a:pt x="6587" y="6967"/>
                      <a:pt x="6017" y="6904"/>
                    </a:cubicBezTo>
                    <a:cubicBezTo>
                      <a:pt x="5970" y="6899"/>
                      <a:pt x="5923" y="6896"/>
                      <a:pt x="5877" y="6896"/>
                    </a:cubicBezTo>
                    <a:cubicBezTo>
                      <a:pt x="5649" y="6896"/>
                      <a:pt x="5442" y="6962"/>
                      <a:pt x="5257" y="7094"/>
                    </a:cubicBezTo>
                    <a:cubicBezTo>
                      <a:pt x="3895" y="4560"/>
                      <a:pt x="2249" y="2185"/>
                      <a:pt x="3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7489935" y="8340"/>
                <a:ext cx="156392" cy="119238"/>
              </a:xfrm>
              <a:custGeom>
                <a:rect b="b" l="l" r="r" t="t"/>
                <a:pathLst>
                  <a:path extrusionOk="0" h="5796" w="7602">
                    <a:moveTo>
                      <a:pt x="5638" y="3420"/>
                    </a:moveTo>
                    <a:cubicBezTo>
                      <a:pt x="5511" y="3547"/>
                      <a:pt x="5384" y="3642"/>
                      <a:pt x="5289" y="3769"/>
                    </a:cubicBezTo>
                    <a:cubicBezTo>
                      <a:pt x="5384" y="3642"/>
                      <a:pt x="5479" y="3515"/>
                      <a:pt x="5638" y="3420"/>
                    </a:cubicBezTo>
                    <a:close/>
                    <a:moveTo>
                      <a:pt x="6357" y="3412"/>
                    </a:moveTo>
                    <a:cubicBezTo>
                      <a:pt x="6433" y="3412"/>
                      <a:pt x="6511" y="3425"/>
                      <a:pt x="6588" y="3452"/>
                    </a:cubicBezTo>
                    <a:cubicBezTo>
                      <a:pt x="7221" y="3642"/>
                      <a:pt x="7221" y="4592"/>
                      <a:pt x="6905" y="5035"/>
                    </a:cubicBezTo>
                    <a:cubicBezTo>
                      <a:pt x="6706" y="5325"/>
                      <a:pt x="6310" y="5490"/>
                      <a:pt x="5937" y="5490"/>
                    </a:cubicBezTo>
                    <a:cubicBezTo>
                      <a:pt x="5657" y="5490"/>
                      <a:pt x="5389" y="5397"/>
                      <a:pt x="5226" y="5194"/>
                    </a:cubicBezTo>
                    <a:cubicBezTo>
                      <a:pt x="5004" y="4877"/>
                      <a:pt x="4973" y="4497"/>
                      <a:pt x="5099" y="4149"/>
                    </a:cubicBezTo>
                    <a:lnTo>
                      <a:pt x="5163" y="4149"/>
                    </a:lnTo>
                    <a:cubicBezTo>
                      <a:pt x="5461" y="3850"/>
                      <a:pt x="5899" y="3412"/>
                      <a:pt x="6357" y="3412"/>
                    </a:cubicBezTo>
                    <a:close/>
                    <a:moveTo>
                      <a:pt x="1" y="0"/>
                    </a:moveTo>
                    <a:cubicBezTo>
                      <a:pt x="1964" y="855"/>
                      <a:pt x="3801" y="1963"/>
                      <a:pt x="5479" y="3294"/>
                    </a:cubicBezTo>
                    <a:cubicBezTo>
                      <a:pt x="5194" y="3484"/>
                      <a:pt x="5004" y="3769"/>
                      <a:pt x="4941" y="4085"/>
                    </a:cubicBezTo>
                    <a:cubicBezTo>
                      <a:pt x="4814" y="4497"/>
                      <a:pt x="4846" y="4940"/>
                      <a:pt x="5036" y="5320"/>
                    </a:cubicBezTo>
                    <a:cubicBezTo>
                      <a:pt x="5248" y="5646"/>
                      <a:pt x="5627" y="5796"/>
                      <a:pt x="6014" y="5796"/>
                    </a:cubicBezTo>
                    <a:cubicBezTo>
                      <a:pt x="6380" y="5796"/>
                      <a:pt x="6753" y="5662"/>
                      <a:pt x="7000" y="5415"/>
                    </a:cubicBezTo>
                    <a:cubicBezTo>
                      <a:pt x="7570" y="4845"/>
                      <a:pt x="7601" y="3959"/>
                      <a:pt x="7063" y="3389"/>
                    </a:cubicBezTo>
                    <a:cubicBezTo>
                      <a:pt x="6890" y="3181"/>
                      <a:pt x="6642" y="3078"/>
                      <a:pt x="6396" y="3078"/>
                    </a:cubicBezTo>
                    <a:cubicBezTo>
                      <a:pt x="6190" y="3078"/>
                      <a:pt x="5986" y="3150"/>
                      <a:pt x="5828" y="3294"/>
                    </a:cubicBezTo>
                    <a:cubicBezTo>
                      <a:pt x="4213" y="1963"/>
                      <a:pt x="2471" y="855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7764884" y="8340"/>
                <a:ext cx="73629" cy="107532"/>
              </a:xfrm>
              <a:custGeom>
                <a:rect b="b" l="l" r="r" t="t"/>
                <a:pathLst>
                  <a:path extrusionOk="0" h="5227" w="3579">
                    <a:moveTo>
                      <a:pt x="1489" y="2945"/>
                    </a:moveTo>
                    <a:cubicBezTo>
                      <a:pt x="1584" y="2945"/>
                      <a:pt x="1679" y="2977"/>
                      <a:pt x="1742" y="3040"/>
                    </a:cubicBezTo>
                    <a:cubicBezTo>
                      <a:pt x="1742" y="3072"/>
                      <a:pt x="1710" y="3104"/>
                      <a:pt x="1774" y="3135"/>
                    </a:cubicBezTo>
                    <a:cubicBezTo>
                      <a:pt x="2344" y="3515"/>
                      <a:pt x="2756" y="4275"/>
                      <a:pt x="2027" y="4782"/>
                    </a:cubicBezTo>
                    <a:cubicBezTo>
                      <a:pt x="1852" y="4885"/>
                      <a:pt x="1663" y="4935"/>
                      <a:pt x="1478" y="4935"/>
                    </a:cubicBezTo>
                    <a:cubicBezTo>
                      <a:pt x="1096" y="4935"/>
                      <a:pt x="731" y="4723"/>
                      <a:pt x="539" y="4339"/>
                    </a:cubicBezTo>
                    <a:cubicBezTo>
                      <a:pt x="380" y="3927"/>
                      <a:pt x="507" y="3420"/>
                      <a:pt x="887" y="3167"/>
                    </a:cubicBezTo>
                    <a:cubicBezTo>
                      <a:pt x="1045" y="3040"/>
                      <a:pt x="1267" y="2945"/>
                      <a:pt x="1489" y="2945"/>
                    </a:cubicBezTo>
                    <a:close/>
                    <a:moveTo>
                      <a:pt x="3009" y="0"/>
                    </a:moveTo>
                    <a:cubicBezTo>
                      <a:pt x="2471" y="855"/>
                      <a:pt x="2059" y="1773"/>
                      <a:pt x="1742" y="2724"/>
                    </a:cubicBezTo>
                    <a:cubicBezTo>
                      <a:pt x="1634" y="2694"/>
                      <a:pt x="1526" y="2680"/>
                      <a:pt x="1420" y="2680"/>
                    </a:cubicBezTo>
                    <a:cubicBezTo>
                      <a:pt x="1184" y="2680"/>
                      <a:pt x="957" y="2751"/>
                      <a:pt x="760" y="2882"/>
                    </a:cubicBezTo>
                    <a:cubicBezTo>
                      <a:pt x="190" y="3230"/>
                      <a:pt x="0" y="3959"/>
                      <a:pt x="317" y="4560"/>
                    </a:cubicBezTo>
                    <a:cubicBezTo>
                      <a:pt x="551" y="4990"/>
                      <a:pt x="990" y="5227"/>
                      <a:pt x="1440" y="5227"/>
                    </a:cubicBezTo>
                    <a:cubicBezTo>
                      <a:pt x="1721" y="5227"/>
                      <a:pt x="2006" y="5135"/>
                      <a:pt x="2249" y="4940"/>
                    </a:cubicBezTo>
                    <a:cubicBezTo>
                      <a:pt x="2566" y="4687"/>
                      <a:pt x="2692" y="4307"/>
                      <a:pt x="2629" y="3927"/>
                    </a:cubicBezTo>
                    <a:cubicBezTo>
                      <a:pt x="2566" y="3610"/>
                      <a:pt x="2376" y="3357"/>
                      <a:pt x="2122" y="3199"/>
                    </a:cubicBezTo>
                    <a:cubicBezTo>
                      <a:pt x="2122" y="3199"/>
                      <a:pt x="2122" y="3199"/>
                      <a:pt x="2122" y="3167"/>
                    </a:cubicBezTo>
                    <a:cubicBezTo>
                      <a:pt x="2091" y="3040"/>
                      <a:pt x="2027" y="2914"/>
                      <a:pt x="1932" y="2819"/>
                    </a:cubicBezTo>
                    <a:cubicBezTo>
                      <a:pt x="2376" y="1805"/>
                      <a:pt x="2914" y="855"/>
                      <a:pt x="3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 flipH="1">
                <a:off x="7730343" y="8340"/>
                <a:ext cx="59948" cy="259995"/>
              </a:xfrm>
              <a:custGeom>
                <a:rect b="b" l="l" r="r" t="t"/>
                <a:pathLst>
                  <a:path extrusionOk="0" h="12638" w="2914">
                    <a:moveTo>
                      <a:pt x="1457" y="10387"/>
                    </a:moveTo>
                    <a:cubicBezTo>
                      <a:pt x="1457" y="10387"/>
                      <a:pt x="1457" y="10419"/>
                      <a:pt x="1488" y="10419"/>
                    </a:cubicBezTo>
                    <a:cubicBezTo>
                      <a:pt x="1995" y="10546"/>
                      <a:pt x="2755" y="10799"/>
                      <a:pt x="2597" y="11464"/>
                    </a:cubicBezTo>
                    <a:cubicBezTo>
                      <a:pt x="2438" y="11908"/>
                      <a:pt x="2058" y="12224"/>
                      <a:pt x="1615" y="12319"/>
                    </a:cubicBezTo>
                    <a:cubicBezTo>
                      <a:pt x="1522" y="12345"/>
                      <a:pt x="1428" y="12357"/>
                      <a:pt x="1337" y="12357"/>
                    </a:cubicBezTo>
                    <a:cubicBezTo>
                      <a:pt x="870" y="12357"/>
                      <a:pt x="454" y="12036"/>
                      <a:pt x="348" y="11559"/>
                    </a:cubicBezTo>
                    <a:cubicBezTo>
                      <a:pt x="190" y="11211"/>
                      <a:pt x="317" y="10831"/>
                      <a:pt x="602" y="10577"/>
                    </a:cubicBezTo>
                    <a:cubicBezTo>
                      <a:pt x="855" y="10451"/>
                      <a:pt x="1140" y="10387"/>
                      <a:pt x="1425" y="10387"/>
                    </a:cubicBezTo>
                    <a:cubicBezTo>
                      <a:pt x="1436" y="10398"/>
                      <a:pt x="1443" y="10401"/>
                      <a:pt x="1447" y="10401"/>
                    </a:cubicBezTo>
                    <a:cubicBezTo>
                      <a:pt x="1457" y="10401"/>
                      <a:pt x="1457" y="10387"/>
                      <a:pt x="1457" y="10387"/>
                    </a:cubicBezTo>
                    <a:close/>
                    <a:moveTo>
                      <a:pt x="2058" y="0"/>
                    </a:moveTo>
                    <a:cubicBezTo>
                      <a:pt x="697" y="3167"/>
                      <a:pt x="1108" y="6935"/>
                      <a:pt x="1393" y="10324"/>
                    </a:cubicBezTo>
                    <a:cubicBezTo>
                      <a:pt x="1274" y="10308"/>
                      <a:pt x="1159" y="10300"/>
                      <a:pt x="1049" y="10300"/>
                    </a:cubicBezTo>
                    <a:cubicBezTo>
                      <a:pt x="492" y="10300"/>
                      <a:pt x="84" y="10528"/>
                      <a:pt x="32" y="11242"/>
                    </a:cubicBezTo>
                    <a:cubicBezTo>
                      <a:pt x="1" y="12015"/>
                      <a:pt x="633" y="12637"/>
                      <a:pt x="1400" y="12637"/>
                    </a:cubicBezTo>
                    <a:cubicBezTo>
                      <a:pt x="1419" y="12637"/>
                      <a:pt x="1438" y="12637"/>
                      <a:pt x="1457" y="12636"/>
                    </a:cubicBezTo>
                    <a:cubicBezTo>
                      <a:pt x="2090" y="12573"/>
                      <a:pt x="2628" y="12129"/>
                      <a:pt x="2850" y="11527"/>
                    </a:cubicBezTo>
                    <a:cubicBezTo>
                      <a:pt x="2913" y="11274"/>
                      <a:pt x="2882" y="11021"/>
                      <a:pt x="2723" y="10799"/>
                    </a:cubicBezTo>
                    <a:cubicBezTo>
                      <a:pt x="2433" y="10480"/>
                      <a:pt x="2036" y="10320"/>
                      <a:pt x="1606" y="10320"/>
                    </a:cubicBezTo>
                    <a:cubicBezTo>
                      <a:pt x="1567" y="10320"/>
                      <a:pt x="1528" y="10321"/>
                      <a:pt x="1488" y="10324"/>
                    </a:cubicBezTo>
                    <a:cubicBezTo>
                      <a:pt x="1488" y="10324"/>
                      <a:pt x="1457" y="10356"/>
                      <a:pt x="1457" y="10356"/>
                    </a:cubicBezTo>
                    <a:cubicBezTo>
                      <a:pt x="1235" y="6872"/>
                      <a:pt x="982" y="3230"/>
                      <a:pt x="2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 flipH="1">
                <a:off x="7536202" y="8340"/>
                <a:ext cx="189596" cy="324922"/>
              </a:xfrm>
              <a:custGeom>
                <a:rect b="b" l="l" r="r" t="t"/>
                <a:pathLst>
                  <a:path extrusionOk="0" h="15794" w="9216">
                    <a:moveTo>
                      <a:pt x="2644" y="10757"/>
                    </a:moveTo>
                    <a:cubicBezTo>
                      <a:pt x="3071" y="10757"/>
                      <a:pt x="3525" y="11051"/>
                      <a:pt x="3547" y="11464"/>
                    </a:cubicBezTo>
                    <a:cubicBezTo>
                      <a:pt x="3515" y="11844"/>
                      <a:pt x="3357" y="12224"/>
                      <a:pt x="3104" y="12509"/>
                    </a:cubicBezTo>
                    <a:cubicBezTo>
                      <a:pt x="2977" y="12604"/>
                      <a:pt x="2819" y="12668"/>
                      <a:pt x="2692" y="12668"/>
                    </a:cubicBezTo>
                    <a:cubicBezTo>
                      <a:pt x="2677" y="12669"/>
                      <a:pt x="2663" y="12670"/>
                      <a:pt x="2648" y="12670"/>
                    </a:cubicBezTo>
                    <a:cubicBezTo>
                      <a:pt x="2410" y="12670"/>
                      <a:pt x="2180" y="12435"/>
                      <a:pt x="2090" y="12256"/>
                    </a:cubicBezTo>
                    <a:cubicBezTo>
                      <a:pt x="1805" y="11876"/>
                      <a:pt x="1837" y="11337"/>
                      <a:pt x="2122" y="10957"/>
                    </a:cubicBezTo>
                    <a:cubicBezTo>
                      <a:pt x="2261" y="10818"/>
                      <a:pt x="2450" y="10757"/>
                      <a:pt x="2644" y="10757"/>
                    </a:cubicBezTo>
                    <a:close/>
                    <a:moveTo>
                      <a:pt x="7952" y="13410"/>
                    </a:moveTo>
                    <a:cubicBezTo>
                      <a:pt x="8149" y="13410"/>
                      <a:pt x="8342" y="13466"/>
                      <a:pt x="8519" y="13618"/>
                    </a:cubicBezTo>
                    <a:cubicBezTo>
                      <a:pt x="8836" y="13966"/>
                      <a:pt x="8931" y="14473"/>
                      <a:pt x="8709" y="14916"/>
                    </a:cubicBezTo>
                    <a:cubicBezTo>
                      <a:pt x="8528" y="15279"/>
                      <a:pt x="8154" y="15424"/>
                      <a:pt x="7767" y="15424"/>
                    </a:cubicBezTo>
                    <a:cubicBezTo>
                      <a:pt x="7546" y="15424"/>
                      <a:pt x="7321" y="15377"/>
                      <a:pt x="7126" y="15296"/>
                    </a:cubicBezTo>
                    <a:cubicBezTo>
                      <a:pt x="6777" y="15138"/>
                      <a:pt x="6556" y="14789"/>
                      <a:pt x="6619" y="14409"/>
                    </a:cubicBezTo>
                    <a:cubicBezTo>
                      <a:pt x="6714" y="14156"/>
                      <a:pt x="6872" y="13871"/>
                      <a:pt x="7062" y="13649"/>
                    </a:cubicBezTo>
                    <a:cubicBezTo>
                      <a:pt x="7347" y="13535"/>
                      <a:pt x="7655" y="13410"/>
                      <a:pt x="7952" y="13410"/>
                    </a:cubicBezTo>
                    <a:close/>
                    <a:moveTo>
                      <a:pt x="0" y="0"/>
                    </a:moveTo>
                    <a:cubicBezTo>
                      <a:pt x="602" y="3547"/>
                      <a:pt x="1489" y="7062"/>
                      <a:pt x="2439" y="10546"/>
                    </a:cubicBezTo>
                    <a:cubicBezTo>
                      <a:pt x="2280" y="10577"/>
                      <a:pt x="2090" y="10641"/>
                      <a:pt x="1932" y="10767"/>
                    </a:cubicBezTo>
                    <a:cubicBezTo>
                      <a:pt x="1113" y="11469"/>
                      <a:pt x="1941" y="12953"/>
                      <a:pt x="2770" y="12953"/>
                    </a:cubicBezTo>
                    <a:cubicBezTo>
                      <a:pt x="2840" y="12953"/>
                      <a:pt x="2909" y="12943"/>
                      <a:pt x="2977" y="12921"/>
                    </a:cubicBezTo>
                    <a:cubicBezTo>
                      <a:pt x="3009" y="12921"/>
                      <a:pt x="3072" y="12921"/>
                      <a:pt x="3104" y="12889"/>
                    </a:cubicBezTo>
                    <a:cubicBezTo>
                      <a:pt x="3104" y="12858"/>
                      <a:pt x="3104" y="12858"/>
                      <a:pt x="3104" y="12858"/>
                    </a:cubicBezTo>
                    <a:cubicBezTo>
                      <a:pt x="3262" y="12763"/>
                      <a:pt x="3357" y="12668"/>
                      <a:pt x="3452" y="12541"/>
                    </a:cubicBezTo>
                    <a:cubicBezTo>
                      <a:pt x="3484" y="12509"/>
                      <a:pt x="3452" y="12446"/>
                      <a:pt x="3420" y="12414"/>
                    </a:cubicBezTo>
                    <a:cubicBezTo>
                      <a:pt x="3705" y="11971"/>
                      <a:pt x="3959" y="11432"/>
                      <a:pt x="3674" y="10957"/>
                    </a:cubicBezTo>
                    <a:cubicBezTo>
                      <a:pt x="3443" y="10650"/>
                      <a:pt x="3108" y="10487"/>
                      <a:pt x="2753" y="10487"/>
                    </a:cubicBezTo>
                    <a:cubicBezTo>
                      <a:pt x="2670" y="10487"/>
                      <a:pt x="2586" y="10496"/>
                      <a:pt x="2502" y="10514"/>
                    </a:cubicBezTo>
                    <a:cubicBezTo>
                      <a:pt x="1995" y="7379"/>
                      <a:pt x="1267" y="4307"/>
                      <a:pt x="697" y="1172"/>
                    </a:cubicBezTo>
                    <a:lnTo>
                      <a:pt x="697" y="1172"/>
                    </a:lnTo>
                    <a:cubicBezTo>
                      <a:pt x="1869" y="2945"/>
                      <a:pt x="3104" y="4655"/>
                      <a:pt x="4117" y="6555"/>
                    </a:cubicBezTo>
                    <a:cubicBezTo>
                      <a:pt x="5289" y="8772"/>
                      <a:pt x="6271" y="11084"/>
                      <a:pt x="7284" y="13364"/>
                    </a:cubicBezTo>
                    <a:cubicBezTo>
                      <a:pt x="7189" y="13396"/>
                      <a:pt x="7126" y="13459"/>
                      <a:pt x="7031" y="13491"/>
                    </a:cubicBezTo>
                    <a:lnTo>
                      <a:pt x="6999" y="13523"/>
                    </a:lnTo>
                    <a:cubicBezTo>
                      <a:pt x="6936" y="13554"/>
                      <a:pt x="6872" y="13554"/>
                      <a:pt x="6809" y="13586"/>
                    </a:cubicBezTo>
                    <a:cubicBezTo>
                      <a:pt x="6777" y="13618"/>
                      <a:pt x="6777" y="13649"/>
                      <a:pt x="6777" y="13681"/>
                    </a:cubicBezTo>
                    <a:cubicBezTo>
                      <a:pt x="6271" y="14156"/>
                      <a:pt x="5954" y="14884"/>
                      <a:pt x="6651" y="15423"/>
                    </a:cubicBezTo>
                    <a:cubicBezTo>
                      <a:pt x="6959" y="15673"/>
                      <a:pt x="7323" y="15793"/>
                      <a:pt x="7681" y="15793"/>
                    </a:cubicBezTo>
                    <a:cubicBezTo>
                      <a:pt x="8094" y="15793"/>
                      <a:pt x="8499" y="15633"/>
                      <a:pt x="8804" y="15328"/>
                    </a:cubicBezTo>
                    <a:cubicBezTo>
                      <a:pt x="9216" y="14821"/>
                      <a:pt x="9216" y="14124"/>
                      <a:pt x="8867" y="13618"/>
                    </a:cubicBezTo>
                    <a:cubicBezTo>
                      <a:pt x="8635" y="13313"/>
                      <a:pt x="8342" y="13201"/>
                      <a:pt x="8033" y="13201"/>
                    </a:cubicBezTo>
                    <a:cubicBezTo>
                      <a:pt x="7796" y="13201"/>
                      <a:pt x="7550" y="13268"/>
                      <a:pt x="7316" y="13364"/>
                    </a:cubicBezTo>
                    <a:cubicBezTo>
                      <a:pt x="6556" y="11179"/>
                      <a:pt x="5637" y="9026"/>
                      <a:pt x="4624" y="6935"/>
                    </a:cubicBezTo>
                    <a:cubicBezTo>
                      <a:pt x="3484" y="4655"/>
                      <a:pt x="2027" y="2629"/>
                      <a:pt x="570" y="538"/>
                    </a:cubicBezTo>
                    <a:cubicBezTo>
                      <a:pt x="538" y="348"/>
                      <a:pt x="538" y="190"/>
                      <a:pt x="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 rot="5400000">
                <a:off x="7251258" y="216752"/>
                <a:ext cx="206956" cy="128500"/>
              </a:xfrm>
              <a:custGeom>
                <a:rect b="b" l="l" r="r" t="t"/>
                <a:pathLst>
                  <a:path extrusionOk="0" h="5518" w="8887">
                    <a:moveTo>
                      <a:pt x="1678" y="331"/>
                    </a:moveTo>
                    <a:lnTo>
                      <a:pt x="1678" y="331"/>
                    </a:lnTo>
                    <a:cubicBezTo>
                      <a:pt x="2753" y="445"/>
                      <a:pt x="3813" y="660"/>
                      <a:pt x="4859" y="947"/>
                    </a:cubicBezTo>
                    <a:cubicBezTo>
                      <a:pt x="5547" y="1119"/>
                      <a:pt x="6192" y="1420"/>
                      <a:pt x="6751" y="1836"/>
                    </a:cubicBezTo>
                    <a:cubicBezTo>
                      <a:pt x="7009" y="2022"/>
                      <a:pt x="7253" y="2237"/>
                      <a:pt x="7468" y="2466"/>
                    </a:cubicBezTo>
                    <a:cubicBezTo>
                      <a:pt x="6264" y="1893"/>
                      <a:pt x="5031" y="1377"/>
                      <a:pt x="3784" y="947"/>
                    </a:cubicBezTo>
                    <a:cubicBezTo>
                      <a:pt x="3125" y="732"/>
                      <a:pt x="2452" y="560"/>
                      <a:pt x="1792" y="359"/>
                    </a:cubicBezTo>
                    <a:cubicBezTo>
                      <a:pt x="1749" y="359"/>
                      <a:pt x="1721" y="345"/>
                      <a:pt x="1678" y="331"/>
                    </a:cubicBezTo>
                    <a:close/>
                    <a:moveTo>
                      <a:pt x="130" y="216"/>
                    </a:moveTo>
                    <a:cubicBezTo>
                      <a:pt x="502" y="961"/>
                      <a:pt x="975" y="1664"/>
                      <a:pt x="1420" y="2380"/>
                    </a:cubicBezTo>
                    <a:cubicBezTo>
                      <a:pt x="1764" y="2925"/>
                      <a:pt x="2280" y="3484"/>
                      <a:pt x="2595" y="4071"/>
                    </a:cubicBezTo>
                    <a:cubicBezTo>
                      <a:pt x="2065" y="3727"/>
                      <a:pt x="1620" y="3283"/>
                      <a:pt x="1248" y="2767"/>
                    </a:cubicBezTo>
                    <a:cubicBezTo>
                      <a:pt x="717" y="1979"/>
                      <a:pt x="402" y="1105"/>
                      <a:pt x="87" y="216"/>
                    </a:cubicBezTo>
                    <a:close/>
                    <a:moveTo>
                      <a:pt x="875" y="259"/>
                    </a:moveTo>
                    <a:cubicBezTo>
                      <a:pt x="1993" y="517"/>
                      <a:pt x="3097" y="847"/>
                      <a:pt x="4171" y="1248"/>
                    </a:cubicBezTo>
                    <a:cubicBezTo>
                      <a:pt x="5347" y="1707"/>
                      <a:pt x="6536" y="2194"/>
                      <a:pt x="7697" y="2710"/>
                    </a:cubicBezTo>
                    <a:cubicBezTo>
                      <a:pt x="7970" y="3011"/>
                      <a:pt x="8142" y="3383"/>
                      <a:pt x="8199" y="3785"/>
                    </a:cubicBezTo>
                    <a:cubicBezTo>
                      <a:pt x="8242" y="4143"/>
                      <a:pt x="8113" y="4487"/>
                      <a:pt x="7855" y="4731"/>
                    </a:cubicBezTo>
                    <a:cubicBezTo>
                      <a:pt x="6479" y="3842"/>
                      <a:pt x="5074" y="2982"/>
                      <a:pt x="3741" y="2036"/>
                    </a:cubicBezTo>
                    <a:cubicBezTo>
                      <a:pt x="2839" y="1406"/>
                      <a:pt x="1850" y="660"/>
                      <a:pt x="775" y="259"/>
                    </a:cubicBezTo>
                    <a:close/>
                    <a:moveTo>
                      <a:pt x="287" y="230"/>
                    </a:moveTo>
                    <a:cubicBezTo>
                      <a:pt x="1362" y="1033"/>
                      <a:pt x="2380" y="1936"/>
                      <a:pt x="3312" y="2910"/>
                    </a:cubicBezTo>
                    <a:cubicBezTo>
                      <a:pt x="3698" y="3312"/>
                      <a:pt x="4085" y="3713"/>
                      <a:pt x="4487" y="4100"/>
                    </a:cubicBezTo>
                    <a:cubicBezTo>
                      <a:pt x="4888" y="4487"/>
                      <a:pt x="5347" y="4831"/>
                      <a:pt x="5705" y="5247"/>
                    </a:cubicBezTo>
                    <a:cubicBezTo>
                      <a:pt x="4931" y="5146"/>
                      <a:pt x="4171" y="4917"/>
                      <a:pt x="3469" y="4573"/>
                    </a:cubicBezTo>
                    <a:cubicBezTo>
                      <a:pt x="3197" y="4444"/>
                      <a:pt x="2939" y="4286"/>
                      <a:pt x="2695" y="4129"/>
                    </a:cubicBezTo>
                    <a:cubicBezTo>
                      <a:pt x="2595" y="3928"/>
                      <a:pt x="2466" y="3742"/>
                      <a:pt x="2323" y="3555"/>
                    </a:cubicBezTo>
                    <a:cubicBezTo>
                      <a:pt x="2022" y="3168"/>
                      <a:pt x="1749" y="2753"/>
                      <a:pt x="1506" y="2323"/>
                    </a:cubicBezTo>
                    <a:cubicBezTo>
                      <a:pt x="1090" y="1621"/>
                      <a:pt x="689" y="890"/>
                      <a:pt x="201" y="230"/>
                    </a:cubicBezTo>
                    <a:close/>
                    <a:moveTo>
                      <a:pt x="760" y="431"/>
                    </a:moveTo>
                    <a:cubicBezTo>
                      <a:pt x="1893" y="1033"/>
                      <a:pt x="2996" y="1707"/>
                      <a:pt x="4042" y="2437"/>
                    </a:cubicBezTo>
                    <a:cubicBezTo>
                      <a:pt x="5261" y="3269"/>
                      <a:pt x="6522" y="4043"/>
                      <a:pt x="7783" y="4802"/>
                    </a:cubicBezTo>
                    <a:cubicBezTo>
                      <a:pt x="7372" y="5152"/>
                      <a:pt x="6721" y="5284"/>
                      <a:pt x="6172" y="5284"/>
                    </a:cubicBezTo>
                    <a:cubicBezTo>
                      <a:pt x="6090" y="5284"/>
                      <a:pt x="6010" y="5281"/>
                      <a:pt x="5934" y="5275"/>
                    </a:cubicBezTo>
                    <a:cubicBezTo>
                      <a:pt x="5590" y="4845"/>
                      <a:pt x="5146" y="4516"/>
                      <a:pt x="4745" y="4143"/>
                    </a:cubicBezTo>
                    <a:cubicBezTo>
                      <a:pt x="4186" y="3598"/>
                      <a:pt x="3641" y="3039"/>
                      <a:pt x="3082" y="2480"/>
                    </a:cubicBezTo>
                    <a:cubicBezTo>
                      <a:pt x="2366" y="1735"/>
                      <a:pt x="1592" y="1047"/>
                      <a:pt x="760" y="431"/>
                    </a:cubicBezTo>
                    <a:close/>
                    <a:moveTo>
                      <a:pt x="44" y="1"/>
                    </a:moveTo>
                    <a:cubicBezTo>
                      <a:pt x="29" y="1"/>
                      <a:pt x="15" y="15"/>
                      <a:pt x="1" y="15"/>
                    </a:cubicBezTo>
                    <a:cubicBezTo>
                      <a:pt x="130" y="44"/>
                      <a:pt x="259" y="87"/>
                      <a:pt x="388" y="144"/>
                    </a:cubicBezTo>
                    <a:lnTo>
                      <a:pt x="373" y="187"/>
                    </a:lnTo>
                    <a:cubicBezTo>
                      <a:pt x="244" y="202"/>
                      <a:pt x="130" y="202"/>
                      <a:pt x="1" y="202"/>
                    </a:cubicBezTo>
                    <a:cubicBezTo>
                      <a:pt x="1" y="216"/>
                      <a:pt x="15" y="216"/>
                      <a:pt x="15" y="216"/>
                    </a:cubicBezTo>
                    <a:cubicBezTo>
                      <a:pt x="330" y="2308"/>
                      <a:pt x="1706" y="4086"/>
                      <a:pt x="3670" y="4903"/>
                    </a:cubicBezTo>
                    <a:cubicBezTo>
                      <a:pt x="4346" y="5189"/>
                      <a:pt x="5393" y="5518"/>
                      <a:pt x="6342" y="5518"/>
                    </a:cubicBezTo>
                    <a:cubicBezTo>
                      <a:pt x="7243" y="5518"/>
                      <a:pt x="8057" y="5222"/>
                      <a:pt x="8385" y="4315"/>
                    </a:cubicBezTo>
                    <a:cubicBezTo>
                      <a:pt x="8887" y="2882"/>
                      <a:pt x="6766" y="1377"/>
                      <a:pt x="5662" y="990"/>
                    </a:cubicBezTo>
                    <a:cubicBezTo>
                      <a:pt x="3870" y="359"/>
                      <a:pt x="1993" y="30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9"/>
            <p:cNvSpPr/>
            <p:nvPr/>
          </p:nvSpPr>
          <p:spPr>
            <a:xfrm rot="5400000">
              <a:off x="582628" y="374111"/>
              <a:ext cx="206943" cy="185851"/>
            </a:xfrm>
            <a:custGeom>
              <a:rect b="b" l="l" r="r" t="t"/>
              <a:pathLst>
                <a:path extrusionOk="0" h="8933" w="9948">
                  <a:moveTo>
                    <a:pt x="7827" y="241"/>
                  </a:moveTo>
                  <a:cubicBezTo>
                    <a:pt x="8099" y="270"/>
                    <a:pt x="8357" y="356"/>
                    <a:pt x="8601" y="485"/>
                  </a:cubicBezTo>
                  <a:cubicBezTo>
                    <a:pt x="8859" y="628"/>
                    <a:pt x="9045" y="858"/>
                    <a:pt x="9131" y="1144"/>
                  </a:cubicBezTo>
                  <a:cubicBezTo>
                    <a:pt x="8844" y="1460"/>
                    <a:pt x="8457" y="1660"/>
                    <a:pt x="8128" y="1933"/>
                  </a:cubicBezTo>
                  <a:cubicBezTo>
                    <a:pt x="7683" y="2291"/>
                    <a:pt x="7239" y="2678"/>
                    <a:pt x="6809" y="3050"/>
                  </a:cubicBezTo>
                  <a:cubicBezTo>
                    <a:pt x="6006" y="3738"/>
                    <a:pt x="5218" y="4441"/>
                    <a:pt x="4401" y="5100"/>
                  </a:cubicBezTo>
                  <a:cubicBezTo>
                    <a:pt x="3383" y="5917"/>
                    <a:pt x="2208" y="6662"/>
                    <a:pt x="1219" y="7551"/>
                  </a:cubicBezTo>
                  <a:cubicBezTo>
                    <a:pt x="3298" y="5000"/>
                    <a:pt x="5576" y="2663"/>
                    <a:pt x="7827" y="241"/>
                  </a:cubicBezTo>
                  <a:close/>
                  <a:moveTo>
                    <a:pt x="2724" y="2749"/>
                  </a:moveTo>
                  <a:lnTo>
                    <a:pt x="2724" y="2749"/>
                  </a:lnTo>
                  <a:cubicBezTo>
                    <a:pt x="1649" y="4269"/>
                    <a:pt x="861" y="5960"/>
                    <a:pt x="402" y="7766"/>
                  </a:cubicBezTo>
                  <a:cubicBezTo>
                    <a:pt x="445" y="7107"/>
                    <a:pt x="546" y="6462"/>
                    <a:pt x="703" y="5831"/>
                  </a:cubicBezTo>
                  <a:cubicBezTo>
                    <a:pt x="990" y="4699"/>
                    <a:pt x="1764" y="3710"/>
                    <a:pt x="2581" y="2893"/>
                  </a:cubicBezTo>
                  <a:cubicBezTo>
                    <a:pt x="2624" y="2835"/>
                    <a:pt x="2681" y="2792"/>
                    <a:pt x="2724" y="2749"/>
                  </a:cubicBezTo>
                  <a:close/>
                  <a:moveTo>
                    <a:pt x="7548" y="241"/>
                  </a:moveTo>
                  <a:cubicBezTo>
                    <a:pt x="7564" y="241"/>
                    <a:pt x="7581" y="241"/>
                    <a:pt x="7597" y="241"/>
                  </a:cubicBezTo>
                  <a:cubicBezTo>
                    <a:pt x="5146" y="2835"/>
                    <a:pt x="2438" y="5329"/>
                    <a:pt x="474" y="8325"/>
                  </a:cubicBezTo>
                  <a:cubicBezTo>
                    <a:pt x="431" y="8368"/>
                    <a:pt x="402" y="8411"/>
                    <a:pt x="359" y="8454"/>
                  </a:cubicBezTo>
                  <a:cubicBezTo>
                    <a:pt x="990" y="6218"/>
                    <a:pt x="1850" y="4168"/>
                    <a:pt x="3226" y="2276"/>
                  </a:cubicBezTo>
                  <a:cubicBezTo>
                    <a:pt x="3856" y="1746"/>
                    <a:pt x="4530" y="1288"/>
                    <a:pt x="5261" y="915"/>
                  </a:cubicBezTo>
                  <a:cubicBezTo>
                    <a:pt x="5907" y="578"/>
                    <a:pt x="6746" y="241"/>
                    <a:pt x="7548" y="241"/>
                  </a:cubicBezTo>
                  <a:close/>
                  <a:moveTo>
                    <a:pt x="9174" y="1302"/>
                  </a:moveTo>
                  <a:cubicBezTo>
                    <a:pt x="9346" y="2119"/>
                    <a:pt x="8873" y="3208"/>
                    <a:pt x="8515" y="3882"/>
                  </a:cubicBezTo>
                  <a:cubicBezTo>
                    <a:pt x="5820" y="5530"/>
                    <a:pt x="3025" y="6992"/>
                    <a:pt x="345" y="8669"/>
                  </a:cubicBezTo>
                  <a:cubicBezTo>
                    <a:pt x="976" y="7952"/>
                    <a:pt x="1764" y="7422"/>
                    <a:pt x="2524" y="6849"/>
                  </a:cubicBezTo>
                  <a:cubicBezTo>
                    <a:pt x="3355" y="6204"/>
                    <a:pt x="4172" y="5559"/>
                    <a:pt x="4974" y="4899"/>
                  </a:cubicBezTo>
                  <a:cubicBezTo>
                    <a:pt x="5791" y="4226"/>
                    <a:pt x="6565" y="3509"/>
                    <a:pt x="7354" y="2807"/>
                  </a:cubicBezTo>
                  <a:cubicBezTo>
                    <a:pt x="7941" y="2291"/>
                    <a:pt x="8658" y="1861"/>
                    <a:pt x="9174" y="1302"/>
                  </a:cubicBezTo>
                  <a:close/>
                  <a:moveTo>
                    <a:pt x="8386" y="4111"/>
                  </a:moveTo>
                  <a:lnTo>
                    <a:pt x="8386" y="4111"/>
                  </a:lnTo>
                  <a:cubicBezTo>
                    <a:pt x="7798" y="5114"/>
                    <a:pt x="7038" y="6003"/>
                    <a:pt x="6150" y="6734"/>
                  </a:cubicBezTo>
                  <a:cubicBezTo>
                    <a:pt x="4487" y="8182"/>
                    <a:pt x="2466" y="8597"/>
                    <a:pt x="345" y="8783"/>
                  </a:cubicBezTo>
                  <a:lnTo>
                    <a:pt x="345" y="8755"/>
                  </a:lnTo>
                  <a:cubicBezTo>
                    <a:pt x="1721" y="8153"/>
                    <a:pt x="2997" y="7336"/>
                    <a:pt x="4272" y="6548"/>
                  </a:cubicBezTo>
                  <a:cubicBezTo>
                    <a:pt x="5634" y="5702"/>
                    <a:pt x="7038" y="4942"/>
                    <a:pt x="8386" y="4111"/>
                  </a:cubicBezTo>
                  <a:close/>
                  <a:moveTo>
                    <a:pt x="7705" y="1"/>
                  </a:moveTo>
                  <a:cubicBezTo>
                    <a:pt x="7220" y="1"/>
                    <a:pt x="6714" y="123"/>
                    <a:pt x="6322" y="241"/>
                  </a:cubicBezTo>
                  <a:cubicBezTo>
                    <a:pt x="5060" y="614"/>
                    <a:pt x="3928" y="1374"/>
                    <a:pt x="2939" y="2233"/>
                  </a:cubicBezTo>
                  <a:cubicBezTo>
                    <a:pt x="1047" y="3824"/>
                    <a:pt x="1" y="6232"/>
                    <a:pt x="130" y="8712"/>
                  </a:cubicBezTo>
                  <a:cubicBezTo>
                    <a:pt x="136" y="8711"/>
                    <a:pt x="143" y="8710"/>
                    <a:pt x="149" y="8710"/>
                  </a:cubicBezTo>
                  <a:cubicBezTo>
                    <a:pt x="224" y="8710"/>
                    <a:pt x="270" y="8789"/>
                    <a:pt x="230" y="8855"/>
                  </a:cubicBezTo>
                  <a:cubicBezTo>
                    <a:pt x="230" y="8884"/>
                    <a:pt x="216" y="8912"/>
                    <a:pt x="202" y="8927"/>
                  </a:cubicBezTo>
                  <a:cubicBezTo>
                    <a:pt x="213" y="8931"/>
                    <a:pt x="225" y="8932"/>
                    <a:pt x="236" y="8932"/>
                  </a:cubicBezTo>
                  <a:cubicBezTo>
                    <a:pt x="267" y="8932"/>
                    <a:pt x="295" y="8919"/>
                    <a:pt x="316" y="8898"/>
                  </a:cubicBezTo>
                  <a:cubicBezTo>
                    <a:pt x="422" y="8902"/>
                    <a:pt x="528" y="8904"/>
                    <a:pt x="633" y="8904"/>
                  </a:cubicBezTo>
                  <a:cubicBezTo>
                    <a:pt x="2943" y="8904"/>
                    <a:pt x="5165" y="8009"/>
                    <a:pt x="6838" y="6419"/>
                  </a:cubicBezTo>
                  <a:cubicBezTo>
                    <a:pt x="7956" y="5358"/>
                    <a:pt x="9948" y="2893"/>
                    <a:pt x="9317" y="1130"/>
                  </a:cubicBezTo>
                  <a:lnTo>
                    <a:pt x="9317" y="1116"/>
                  </a:lnTo>
                  <a:cubicBezTo>
                    <a:pt x="9217" y="858"/>
                    <a:pt x="9074" y="628"/>
                    <a:pt x="8902" y="428"/>
                  </a:cubicBezTo>
                  <a:cubicBezTo>
                    <a:pt x="8596" y="108"/>
                    <a:pt x="8160" y="1"/>
                    <a:pt x="7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9"/>
            <p:cNvGrpSpPr/>
            <p:nvPr/>
          </p:nvGrpSpPr>
          <p:grpSpPr>
            <a:xfrm flipH="1">
              <a:off x="12" y="363574"/>
              <a:ext cx="190445" cy="180909"/>
              <a:chOff x="8946775" y="509911"/>
              <a:chExt cx="190445" cy="180909"/>
            </a:xfrm>
          </p:grpSpPr>
          <p:sp>
            <p:nvSpPr>
              <p:cNvPr id="438" name="Google Shape;438;p9"/>
              <p:cNvSpPr/>
              <p:nvPr/>
            </p:nvSpPr>
            <p:spPr>
              <a:xfrm flipH="1">
                <a:off x="9112670" y="551394"/>
                <a:ext cx="24550" cy="52587"/>
              </a:xfrm>
              <a:custGeom>
                <a:rect b="b" l="l" r="r" t="t"/>
                <a:pathLst>
                  <a:path extrusionOk="0" h="2851" w="1331">
                    <a:moveTo>
                      <a:pt x="0" y="0"/>
                    </a:moveTo>
                    <a:lnTo>
                      <a:pt x="0" y="824"/>
                    </a:lnTo>
                    <a:cubicBezTo>
                      <a:pt x="348" y="1520"/>
                      <a:pt x="728" y="2186"/>
                      <a:pt x="1140" y="2851"/>
                    </a:cubicBezTo>
                    <a:cubicBezTo>
                      <a:pt x="1203" y="2787"/>
                      <a:pt x="1267" y="2724"/>
                      <a:pt x="1330" y="2692"/>
                    </a:cubicBezTo>
                    <a:cubicBezTo>
                      <a:pt x="887" y="1805"/>
                      <a:pt x="412" y="887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 flipH="1">
                <a:off x="9006943" y="509911"/>
                <a:ext cx="130277" cy="87651"/>
              </a:xfrm>
              <a:custGeom>
                <a:rect b="b" l="l" r="r" t="t"/>
                <a:pathLst>
                  <a:path extrusionOk="0" h="4752" w="7063">
                    <a:moveTo>
                      <a:pt x="0" y="1"/>
                    </a:moveTo>
                    <a:lnTo>
                      <a:pt x="0" y="539"/>
                    </a:lnTo>
                    <a:cubicBezTo>
                      <a:pt x="2058" y="2249"/>
                      <a:pt x="4370" y="3674"/>
                      <a:pt x="6809" y="4751"/>
                    </a:cubicBezTo>
                    <a:cubicBezTo>
                      <a:pt x="6872" y="4625"/>
                      <a:pt x="6936" y="4498"/>
                      <a:pt x="7062" y="4371"/>
                    </a:cubicBezTo>
                    <a:cubicBezTo>
                      <a:pt x="4592" y="3104"/>
                      <a:pt x="2217" y="1648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 flipH="1">
                <a:off x="8946775" y="581921"/>
                <a:ext cx="67785" cy="74794"/>
              </a:xfrm>
              <a:custGeom>
                <a:rect b="b" l="l" r="r" t="t"/>
                <a:pathLst>
                  <a:path extrusionOk="0" h="4055" w="3675">
                    <a:moveTo>
                      <a:pt x="1434" y="1"/>
                    </a:moveTo>
                    <a:cubicBezTo>
                      <a:pt x="1244" y="1"/>
                      <a:pt x="1050" y="37"/>
                      <a:pt x="856" y="119"/>
                    </a:cubicBezTo>
                    <a:cubicBezTo>
                      <a:pt x="697" y="182"/>
                      <a:pt x="507" y="309"/>
                      <a:pt x="381" y="467"/>
                    </a:cubicBezTo>
                    <a:cubicBezTo>
                      <a:pt x="1109" y="847"/>
                      <a:pt x="1806" y="1227"/>
                      <a:pt x="2534" y="1639"/>
                    </a:cubicBezTo>
                    <a:cubicBezTo>
                      <a:pt x="2643" y="1693"/>
                      <a:pt x="2588" y="1842"/>
                      <a:pt x="2490" y="1842"/>
                    </a:cubicBezTo>
                    <a:cubicBezTo>
                      <a:pt x="2474" y="1842"/>
                      <a:pt x="2457" y="1838"/>
                      <a:pt x="2439" y="1829"/>
                    </a:cubicBezTo>
                    <a:cubicBezTo>
                      <a:pt x="1679" y="1544"/>
                      <a:pt x="919" y="1196"/>
                      <a:pt x="159" y="847"/>
                    </a:cubicBezTo>
                    <a:lnTo>
                      <a:pt x="159" y="847"/>
                    </a:lnTo>
                    <a:cubicBezTo>
                      <a:pt x="1" y="1386"/>
                      <a:pt x="1" y="1987"/>
                      <a:pt x="191" y="2526"/>
                    </a:cubicBezTo>
                    <a:cubicBezTo>
                      <a:pt x="431" y="3367"/>
                      <a:pt x="1185" y="3924"/>
                      <a:pt x="2047" y="3924"/>
                    </a:cubicBezTo>
                    <a:cubicBezTo>
                      <a:pt x="2093" y="3924"/>
                      <a:pt x="2139" y="3922"/>
                      <a:pt x="2186" y="3919"/>
                    </a:cubicBezTo>
                    <a:lnTo>
                      <a:pt x="2186" y="3919"/>
                    </a:lnTo>
                    <a:cubicBezTo>
                      <a:pt x="2186" y="3951"/>
                      <a:pt x="2154" y="3982"/>
                      <a:pt x="2154" y="3982"/>
                    </a:cubicBezTo>
                    <a:cubicBezTo>
                      <a:pt x="2128" y="4008"/>
                      <a:pt x="2144" y="4054"/>
                      <a:pt x="2185" y="4054"/>
                    </a:cubicBezTo>
                    <a:cubicBezTo>
                      <a:pt x="2194" y="4054"/>
                      <a:pt x="2205" y="4052"/>
                      <a:pt x="2217" y="4046"/>
                    </a:cubicBezTo>
                    <a:cubicBezTo>
                      <a:pt x="2249" y="4014"/>
                      <a:pt x="2312" y="3951"/>
                      <a:pt x="2376" y="3919"/>
                    </a:cubicBezTo>
                    <a:cubicBezTo>
                      <a:pt x="2502" y="3919"/>
                      <a:pt x="2661" y="3887"/>
                      <a:pt x="2819" y="3856"/>
                    </a:cubicBezTo>
                    <a:cubicBezTo>
                      <a:pt x="3041" y="3792"/>
                      <a:pt x="3072" y="3507"/>
                      <a:pt x="2882" y="3381"/>
                    </a:cubicBezTo>
                    <a:cubicBezTo>
                      <a:pt x="3389" y="2779"/>
                      <a:pt x="3674" y="2082"/>
                      <a:pt x="3262" y="1291"/>
                    </a:cubicBezTo>
                    <a:cubicBezTo>
                      <a:pt x="2907" y="605"/>
                      <a:pt x="2205" y="1"/>
                      <a:pt x="1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 flipH="1">
                <a:off x="8965792" y="590535"/>
                <a:ext cx="45854" cy="25362"/>
              </a:xfrm>
              <a:custGeom>
                <a:rect b="b" l="l" r="r" t="t"/>
                <a:pathLst>
                  <a:path extrusionOk="0" h="1375" w="2486">
                    <a:moveTo>
                      <a:pt x="223" y="0"/>
                    </a:moveTo>
                    <a:cubicBezTo>
                      <a:pt x="128" y="127"/>
                      <a:pt x="64" y="254"/>
                      <a:pt x="1" y="380"/>
                    </a:cubicBezTo>
                    <a:cubicBezTo>
                      <a:pt x="761" y="729"/>
                      <a:pt x="1521" y="1077"/>
                      <a:pt x="2281" y="1362"/>
                    </a:cubicBezTo>
                    <a:cubicBezTo>
                      <a:pt x="2299" y="1371"/>
                      <a:pt x="2316" y="1375"/>
                      <a:pt x="2332" y="1375"/>
                    </a:cubicBezTo>
                    <a:cubicBezTo>
                      <a:pt x="2430" y="1375"/>
                      <a:pt x="2485" y="1226"/>
                      <a:pt x="2376" y="1172"/>
                    </a:cubicBezTo>
                    <a:cubicBezTo>
                      <a:pt x="1648" y="760"/>
                      <a:pt x="951" y="38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 flipH="1">
                <a:off x="9048629" y="590904"/>
                <a:ext cx="88591" cy="99917"/>
              </a:xfrm>
              <a:custGeom>
                <a:rect b="b" l="l" r="r" t="t"/>
                <a:pathLst>
                  <a:path extrusionOk="0" h="5417" w="4803">
                    <a:moveTo>
                      <a:pt x="2801" y="0"/>
                    </a:moveTo>
                    <a:cubicBezTo>
                      <a:pt x="2636" y="0"/>
                      <a:pt x="2462" y="24"/>
                      <a:pt x="2280" y="75"/>
                    </a:cubicBezTo>
                    <a:cubicBezTo>
                      <a:pt x="1932" y="170"/>
                      <a:pt x="1615" y="329"/>
                      <a:pt x="1330" y="550"/>
                    </a:cubicBezTo>
                    <a:cubicBezTo>
                      <a:pt x="1742" y="1310"/>
                      <a:pt x="2153" y="2070"/>
                      <a:pt x="2597" y="2799"/>
                    </a:cubicBezTo>
                    <a:cubicBezTo>
                      <a:pt x="2644" y="2870"/>
                      <a:pt x="2567" y="2959"/>
                      <a:pt x="2499" y="2959"/>
                    </a:cubicBezTo>
                    <a:cubicBezTo>
                      <a:pt x="2476" y="2959"/>
                      <a:pt x="2454" y="2949"/>
                      <a:pt x="2439" y="2925"/>
                    </a:cubicBezTo>
                    <a:cubicBezTo>
                      <a:pt x="1995" y="2197"/>
                      <a:pt x="1552" y="1437"/>
                      <a:pt x="1140" y="709"/>
                    </a:cubicBezTo>
                    <a:cubicBezTo>
                      <a:pt x="602" y="1152"/>
                      <a:pt x="222" y="1722"/>
                      <a:pt x="0" y="2355"/>
                    </a:cubicBezTo>
                    <a:lnTo>
                      <a:pt x="0" y="4319"/>
                    </a:lnTo>
                    <a:cubicBezTo>
                      <a:pt x="425" y="5144"/>
                      <a:pt x="1562" y="5416"/>
                      <a:pt x="2551" y="5416"/>
                    </a:cubicBezTo>
                    <a:cubicBezTo>
                      <a:pt x="2814" y="5416"/>
                      <a:pt x="3067" y="5397"/>
                      <a:pt x="3294" y="5364"/>
                    </a:cubicBezTo>
                    <a:cubicBezTo>
                      <a:pt x="3484" y="5332"/>
                      <a:pt x="3547" y="5079"/>
                      <a:pt x="3357" y="4952"/>
                    </a:cubicBezTo>
                    <a:cubicBezTo>
                      <a:pt x="4180" y="4541"/>
                      <a:pt x="4655" y="3749"/>
                      <a:pt x="4719" y="2609"/>
                    </a:cubicBezTo>
                    <a:cubicBezTo>
                      <a:pt x="4803" y="1404"/>
                      <a:pt x="4069" y="0"/>
                      <a:pt x="2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 flipH="1">
                <a:off x="9088470" y="601048"/>
                <a:ext cx="27723" cy="44526"/>
              </a:xfrm>
              <a:custGeom>
                <a:rect b="b" l="l" r="r" t="t"/>
                <a:pathLst>
                  <a:path extrusionOk="0" h="2414" w="1503">
                    <a:moveTo>
                      <a:pt x="190" y="0"/>
                    </a:moveTo>
                    <a:cubicBezTo>
                      <a:pt x="127" y="32"/>
                      <a:pt x="63" y="95"/>
                      <a:pt x="0" y="159"/>
                    </a:cubicBezTo>
                    <a:cubicBezTo>
                      <a:pt x="412" y="887"/>
                      <a:pt x="855" y="1647"/>
                      <a:pt x="1299" y="2375"/>
                    </a:cubicBezTo>
                    <a:cubicBezTo>
                      <a:pt x="1316" y="2402"/>
                      <a:pt x="1342" y="2414"/>
                      <a:pt x="1368" y="2414"/>
                    </a:cubicBezTo>
                    <a:cubicBezTo>
                      <a:pt x="1434" y="2414"/>
                      <a:pt x="1502" y="2339"/>
                      <a:pt x="1457" y="2249"/>
                    </a:cubicBezTo>
                    <a:cubicBezTo>
                      <a:pt x="1013" y="1520"/>
                      <a:pt x="602" y="76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" name="Google Shape;444;p9"/>
            <p:cNvSpPr/>
            <p:nvPr/>
          </p:nvSpPr>
          <p:spPr>
            <a:xfrm rot="-5400000">
              <a:off x="-58657" y="688929"/>
              <a:ext cx="319454" cy="202141"/>
            </a:xfrm>
            <a:custGeom>
              <a:rect b="b" l="l" r="r" t="t"/>
              <a:pathLst>
                <a:path extrusionOk="0" h="11443" w="18084">
                  <a:moveTo>
                    <a:pt x="9461" y="2446"/>
                  </a:moveTo>
                  <a:cubicBezTo>
                    <a:pt x="10710" y="2446"/>
                    <a:pt x="12102" y="2934"/>
                    <a:pt x="13143" y="3515"/>
                  </a:cubicBezTo>
                  <a:cubicBezTo>
                    <a:pt x="13428" y="4845"/>
                    <a:pt x="13428" y="6682"/>
                    <a:pt x="12541" y="7791"/>
                  </a:cubicBezTo>
                  <a:cubicBezTo>
                    <a:pt x="12318" y="8069"/>
                    <a:pt x="12120" y="8176"/>
                    <a:pt x="11946" y="8176"/>
                  </a:cubicBezTo>
                  <a:cubicBezTo>
                    <a:pt x="11922" y="8176"/>
                    <a:pt x="11899" y="8174"/>
                    <a:pt x="11876" y="8171"/>
                  </a:cubicBezTo>
                  <a:cubicBezTo>
                    <a:pt x="11781" y="8171"/>
                    <a:pt x="11686" y="8139"/>
                    <a:pt x="11623" y="8076"/>
                  </a:cubicBezTo>
                  <a:cubicBezTo>
                    <a:pt x="11433" y="7886"/>
                    <a:pt x="11274" y="7632"/>
                    <a:pt x="11211" y="7379"/>
                  </a:cubicBezTo>
                  <a:cubicBezTo>
                    <a:pt x="11116" y="6999"/>
                    <a:pt x="11084" y="6619"/>
                    <a:pt x="11084" y="6239"/>
                  </a:cubicBezTo>
                  <a:cubicBezTo>
                    <a:pt x="11116" y="5732"/>
                    <a:pt x="11148" y="5257"/>
                    <a:pt x="11243" y="4750"/>
                  </a:cubicBezTo>
                  <a:cubicBezTo>
                    <a:pt x="11243" y="4719"/>
                    <a:pt x="11243" y="4687"/>
                    <a:pt x="11243" y="4655"/>
                  </a:cubicBezTo>
                  <a:cubicBezTo>
                    <a:pt x="11274" y="4592"/>
                    <a:pt x="11211" y="4497"/>
                    <a:pt x="11116" y="4465"/>
                  </a:cubicBezTo>
                  <a:cubicBezTo>
                    <a:pt x="11084" y="4465"/>
                    <a:pt x="11021" y="4465"/>
                    <a:pt x="10989" y="4434"/>
                  </a:cubicBezTo>
                  <a:cubicBezTo>
                    <a:pt x="10293" y="4275"/>
                    <a:pt x="9596" y="4117"/>
                    <a:pt x="8899" y="3990"/>
                  </a:cubicBezTo>
                  <a:cubicBezTo>
                    <a:pt x="8773" y="3959"/>
                    <a:pt x="8678" y="3927"/>
                    <a:pt x="8551" y="3895"/>
                  </a:cubicBezTo>
                  <a:cubicBezTo>
                    <a:pt x="8519" y="3895"/>
                    <a:pt x="8488" y="3895"/>
                    <a:pt x="8424" y="3864"/>
                  </a:cubicBezTo>
                  <a:cubicBezTo>
                    <a:pt x="8013" y="3769"/>
                    <a:pt x="7601" y="3610"/>
                    <a:pt x="7221" y="3420"/>
                  </a:cubicBezTo>
                  <a:cubicBezTo>
                    <a:pt x="6809" y="3199"/>
                    <a:pt x="8203" y="2629"/>
                    <a:pt x="8361" y="2597"/>
                  </a:cubicBezTo>
                  <a:cubicBezTo>
                    <a:pt x="8704" y="2492"/>
                    <a:pt x="9076" y="2446"/>
                    <a:pt x="9461" y="2446"/>
                  </a:cubicBezTo>
                  <a:close/>
                  <a:moveTo>
                    <a:pt x="8044" y="4085"/>
                  </a:moveTo>
                  <a:cubicBezTo>
                    <a:pt x="8456" y="4212"/>
                    <a:pt x="8836" y="4307"/>
                    <a:pt x="9248" y="4402"/>
                  </a:cubicBezTo>
                  <a:cubicBezTo>
                    <a:pt x="9723" y="4497"/>
                    <a:pt x="10229" y="4592"/>
                    <a:pt x="10704" y="4719"/>
                  </a:cubicBezTo>
                  <a:cubicBezTo>
                    <a:pt x="10989" y="4782"/>
                    <a:pt x="10863" y="5099"/>
                    <a:pt x="10799" y="5415"/>
                  </a:cubicBezTo>
                  <a:cubicBezTo>
                    <a:pt x="6682" y="5510"/>
                    <a:pt x="3801" y="7379"/>
                    <a:pt x="824" y="10007"/>
                  </a:cubicBezTo>
                  <a:cubicBezTo>
                    <a:pt x="855" y="9912"/>
                    <a:pt x="919" y="9786"/>
                    <a:pt x="982" y="9691"/>
                  </a:cubicBezTo>
                  <a:cubicBezTo>
                    <a:pt x="1710" y="8551"/>
                    <a:pt x="2565" y="7442"/>
                    <a:pt x="3515" y="6460"/>
                  </a:cubicBezTo>
                  <a:cubicBezTo>
                    <a:pt x="4751" y="5194"/>
                    <a:pt x="6334" y="4370"/>
                    <a:pt x="8044" y="4085"/>
                  </a:cubicBezTo>
                  <a:close/>
                  <a:moveTo>
                    <a:pt x="10799" y="5447"/>
                  </a:moveTo>
                  <a:cubicBezTo>
                    <a:pt x="10799" y="5479"/>
                    <a:pt x="10799" y="5479"/>
                    <a:pt x="10799" y="5479"/>
                  </a:cubicBezTo>
                  <a:cubicBezTo>
                    <a:pt x="10768" y="5764"/>
                    <a:pt x="10736" y="6112"/>
                    <a:pt x="10736" y="6460"/>
                  </a:cubicBezTo>
                  <a:cubicBezTo>
                    <a:pt x="7949" y="8899"/>
                    <a:pt x="4466" y="10007"/>
                    <a:pt x="855" y="10514"/>
                  </a:cubicBezTo>
                  <a:cubicBezTo>
                    <a:pt x="855" y="10482"/>
                    <a:pt x="824" y="10451"/>
                    <a:pt x="824" y="10419"/>
                  </a:cubicBezTo>
                  <a:cubicBezTo>
                    <a:pt x="3706" y="7759"/>
                    <a:pt x="6746" y="5605"/>
                    <a:pt x="10799" y="5447"/>
                  </a:cubicBezTo>
                  <a:close/>
                  <a:moveTo>
                    <a:pt x="10768" y="6809"/>
                  </a:moveTo>
                  <a:cubicBezTo>
                    <a:pt x="10799" y="7411"/>
                    <a:pt x="10926" y="7981"/>
                    <a:pt x="11338" y="8266"/>
                  </a:cubicBezTo>
                  <a:cubicBezTo>
                    <a:pt x="11369" y="8266"/>
                    <a:pt x="11433" y="8297"/>
                    <a:pt x="11464" y="8297"/>
                  </a:cubicBezTo>
                  <a:cubicBezTo>
                    <a:pt x="10989" y="8899"/>
                    <a:pt x="10451" y="9406"/>
                    <a:pt x="9786" y="9817"/>
                  </a:cubicBezTo>
                  <a:cubicBezTo>
                    <a:pt x="8334" y="10801"/>
                    <a:pt x="6660" y="11153"/>
                    <a:pt x="4945" y="11153"/>
                  </a:cubicBezTo>
                  <a:cubicBezTo>
                    <a:pt x="4229" y="11153"/>
                    <a:pt x="3505" y="11092"/>
                    <a:pt x="2787" y="10989"/>
                  </a:cubicBezTo>
                  <a:cubicBezTo>
                    <a:pt x="2249" y="10926"/>
                    <a:pt x="1394" y="10894"/>
                    <a:pt x="1014" y="10641"/>
                  </a:cubicBezTo>
                  <a:cubicBezTo>
                    <a:pt x="4592" y="10451"/>
                    <a:pt x="8013" y="9121"/>
                    <a:pt x="10768" y="6809"/>
                  </a:cubicBezTo>
                  <a:close/>
                  <a:moveTo>
                    <a:pt x="17323" y="0"/>
                  </a:moveTo>
                  <a:cubicBezTo>
                    <a:pt x="16056" y="1362"/>
                    <a:pt x="14505" y="2280"/>
                    <a:pt x="12985" y="3294"/>
                  </a:cubicBezTo>
                  <a:cubicBezTo>
                    <a:pt x="11982" y="2625"/>
                    <a:pt x="10638" y="2123"/>
                    <a:pt x="9375" y="2123"/>
                  </a:cubicBezTo>
                  <a:cubicBezTo>
                    <a:pt x="8363" y="2123"/>
                    <a:pt x="7404" y="2445"/>
                    <a:pt x="6714" y="3262"/>
                  </a:cubicBezTo>
                  <a:cubicBezTo>
                    <a:pt x="6651" y="3325"/>
                    <a:pt x="6682" y="3452"/>
                    <a:pt x="6777" y="3515"/>
                  </a:cubicBezTo>
                  <a:cubicBezTo>
                    <a:pt x="7062" y="3674"/>
                    <a:pt x="7379" y="3832"/>
                    <a:pt x="7696" y="3959"/>
                  </a:cubicBezTo>
                  <a:cubicBezTo>
                    <a:pt x="6809" y="4117"/>
                    <a:pt x="5986" y="4402"/>
                    <a:pt x="5226" y="4782"/>
                  </a:cubicBezTo>
                  <a:cubicBezTo>
                    <a:pt x="2945" y="5985"/>
                    <a:pt x="1394" y="8456"/>
                    <a:pt x="32" y="10546"/>
                  </a:cubicBezTo>
                  <a:cubicBezTo>
                    <a:pt x="0" y="10641"/>
                    <a:pt x="32" y="10767"/>
                    <a:pt x="159" y="10799"/>
                  </a:cubicBezTo>
                  <a:cubicBezTo>
                    <a:pt x="1743" y="11168"/>
                    <a:pt x="3327" y="11442"/>
                    <a:pt x="4870" y="11442"/>
                  </a:cubicBezTo>
                  <a:cubicBezTo>
                    <a:pt x="6906" y="11442"/>
                    <a:pt x="8871" y="10965"/>
                    <a:pt x="10673" y="9596"/>
                  </a:cubicBezTo>
                  <a:cubicBezTo>
                    <a:pt x="11116" y="9247"/>
                    <a:pt x="11464" y="8867"/>
                    <a:pt x="11718" y="8424"/>
                  </a:cubicBezTo>
                  <a:cubicBezTo>
                    <a:pt x="11768" y="8433"/>
                    <a:pt x="11819" y="8437"/>
                    <a:pt x="11868" y="8437"/>
                  </a:cubicBezTo>
                  <a:cubicBezTo>
                    <a:pt x="12528" y="8437"/>
                    <a:pt x="13063" y="7683"/>
                    <a:pt x="13270" y="7094"/>
                  </a:cubicBezTo>
                  <a:cubicBezTo>
                    <a:pt x="13618" y="6017"/>
                    <a:pt x="13681" y="4877"/>
                    <a:pt x="13460" y="3769"/>
                  </a:cubicBezTo>
                  <a:cubicBezTo>
                    <a:pt x="15138" y="2597"/>
                    <a:pt x="16626" y="1678"/>
                    <a:pt x="17988" y="95"/>
                  </a:cubicBezTo>
                  <a:cubicBezTo>
                    <a:pt x="18020" y="63"/>
                    <a:pt x="18052" y="32"/>
                    <a:pt x="18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9"/>
          <p:cNvSpPr txBox="1"/>
          <p:nvPr>
            <p:ph type="title"/>
          </p:nvPr>
        </p:nvSpPr>
        <p:spPr>
          <a:xfrm>
            <a:off x="713225" y="666325"/>
            <a:ext cx="36108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6" name="Google Shape;446;p9"/>
          <p:cNvSpPr txBox="1"/>
          <p:nvPr>
            <p:ph idx="1" type="subTitle"/>
          </p:nvPr>
        </p:nvSpPr>
        <p:spPr>
          <a:xfrm>
            <a:off x="713225" y="1870225"/>
            <a:ext cx="2852100" cy="20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00"/>
            </a:lvl9pPr>
          </a:lstStyle>
          <a:p/>
        </p:txBody>
      </p:sp>
      <p:sp>
        <p:nvSpPr>
          <p:cNvPr id="447" name="Google Shape;447;p9"/>
          <p:cNvSpPr/>
          <p:nvPr/>
        </p:nvSpPr>
        <p:spPr>
          <a:xfrm>
            <a:off x="-6950" y="5000100"/>
            <a:ext cx="9150900" cy="20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0"/>
          <p:cNvSpPr txBox="1"/>
          <p:nvPr>
            <p:ph type="title"/>
          </p:nvPr>
        </p:nvSpPr>
        <p:spPr>
          <a:xfrm>
            <a:off x="1503325" y="1006779"/>
            <a:ext cx="26232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0" name="Google Shape;450;p10"/>
          <p:cNvSpPr/>
          <p:nvPr/>
        </p:nvSpPr>
        <p:spPr>
          <a:xfrm>
            <a:off x="-6925" y="0"/>
            <a:ext cx="384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10"/>
          <p:cNvGrpSpPr/>
          <p:nvPr/>
        </p:nvGrpSpPr>
        <p:grpSpPr>
          <a:xfrm flipH="1">
            <a:off x="-36136" y="4318026"/>
            <a:ext cx="1223329" cy="1132360"/>
            <a:chOff x="7645399" y="4052103"/>
            <a:chExt cx="1492046" cy="1381095"/>
          </a:xfrm>
        </p:grpSpPr>
        <p:grpSp>
          <p:nvGrpSpPr>
            <p:cNvPr id="452" name="Google Shape;452;p10"/>
            <p:cNvGrpSpPr/>
            <p:nvPr/>
          </p:nvGrpSpPr>
          <p:grpSpPr>
            <a:xfrm rot="-3698049">
              <a:off x="7937139" y="4283033"/>
              <a:ext cx="752065" cy="1111291"/>
              <a:chOff x="6813225" y="1528517"/>
              <a:chExt cx="1190227" cy="1758159"/>
            </a:xfrm>
          </p:grpSpPr>
          <p:sp>
            <p:nvSpPr>
              <p:cNvPr id="453" name="Google Shape;453;p10"/>
              <p:cNvSpPr/>
              <p:nvPr/>
            </p:nvSpPr>
            <p:spPr>
              <a:xfrm rot="-1800186">
                <a:off x="7279777" y="2688936"/>
                <a:ext cx="156075" cy="232751"/>
              </a:xfrm>
              <a:custGeom>
                <a:rect b="b" l="l" r="r" t="t"/>
                <a:pathLst>
                  <a:path extrusionOk="0" h="4960" w="3326">
                    <a:moveTo>
                      <a:pt x="3139" y="1"/>
                    </a:moveTo>
                    <a:cubicBezTo>
                      <a:pt x="3125" y="72"/>
                      <a:pt x="3125" y="144"/>
                      <a:pt x="3110" y="216"/>
                    </a:cubicBezTo>
                    <a:lnTo>
                      <a:pt x="3153" y="273"/>
                    </a:lnTo>
                    <a:lnTo>
                      <a:pt x="3125" y="302"/>
                    </a:lnTo>
                    <a:lnTo>
                      <a:pt x="3110" y="273"/>
                    </a:lnTo>
                    <a:cubicBezTo>
                      <a:pt x="3098" y="322"/>
                      <a:pt x="3064" y="342"/>
                      <a:pt x="3029" y="342"/>
                    </a:cubicBezTo>
                    <a:cubicBezTo>
                      <a:pt x="2982" y="342"/>
                      <a:pt x="2932" y="307"/>
                      <a:pt x="2924" y="259"/>
                    </a:cubicBezTo>
                    <a:cubicBezTo>
                      <a:pt x="2895" y="244"/>
                      <a:pt x="2867" y="230"/>
                      <a:pt x="2838" y="230"/>
                    </a:cubicBezTo>
                    <a:cubicBezTo>
                      <a:pt x="1949" y="1634"/>
                      <a:pt x="1003" y="2996"/>
                      <a:pt x="0" y="4286"/>
                    </a:cubicBezTo>
                    <a:lnTo>
                      <a:pt x="0" y="4960"/>
                    </a:lnTo>
                    <a:cubicBezTo>
                      <a:pt x="43" y="4902"/>
                      <a:pt x="72" y="4859"/>
                      <a:pt x="115" y="4802"/>
                    </a:cubicBezTo>
                    <a:cubicBezTo>
                      <a:pt x="186" y="4558"/>
                      <a:pt x="272" y="4329"/>
                      <a:pt x="358" y="4100"/>
                    </a:cubicBezTo>
                    <a:lnTo>
                      <a:pt x="358" y="4057"/>
                    </a:lnTo>
                    <a:lnTo>
                      <a:pt x="373" y="4042"/>
                    </a:lnTo>
                    <a:lnTo>
                      <a:pt x="401" y="3971"/>
                    </a:lnTo>
                    <a:lnTo>
                      <a:pt x="401" y="3956"/>
                    </a:lnTo>
                    <a:cubicBezTo>
                      <a:pt x="416" y="3928"/>
                      <a:pt x="444" y="3899"/>
                      <a:pt x="473" y="3885"/>
                    </a:cubicBezTo>
                    <a:lnTo>
                      <a:pt x="516" y="3842"/>
                    </a:lnTo>
                    <a:lnTo>
                      <a:pt x="530" y="3856"/>
                    </a:lnTo>
                    <a:lnTo>
                      <a:pt x="616" y="3885"/>
                    </a:lnTo>
                    <a:lnTo>
                      <a:pt x="616" y="3870"/>
                    </a:lnTo>
                    <a:lnTo>
                      <a:pt x="631" y="3870"/>
                    </a:lnTo>
                    <a:lnTo>
                      <a:pt x="631" y="3899"/>
                    </a:lnTo>
                    <a:cubicBezTo>
                      <a:pt x="659" y="3928"/>
                      <a:pt x="674" y="3956"/>
                      <a:pt x="674" y="3985"/>
                    </a:cubicBezTo>
                    <a:cubicBezTo>
                      <a:pt x="688" y="3999"/>
                      <a:pt x="688" y="3999"/>
                      <a:pt x="702" y="3999"/>
                    </a:cubicBezTo>
                    <a:cubicBezTo>
                      <a:pt x="1634" y="2695"/>
                      <a:pt x="2508" y="1348"/>
                      <a:pt x="3325" y="1"/>
                    </a:cubicBezTo>
                    <a:lnTo>
                      <a:pt x="3325" y="1"/>
                    </a:lnTo>
                    <a:cubicBezTo>
                      <a:pt x="3297" y="22"/>
                      <a:pt x="3264" y="33"/>
                      <a:pt x="3232" y="33"/>
                    </a:cubicBezTo>
                    <a:cubicBezTo>
                      <a:pt x="3200" y="33"/>
                      <a:pt x="3168" y="22"/>
                      <a:pt x="31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 rot="-1800186">
                <a:off x="7313622" y="2060868"/>
                <a:ext cx="18911" cy="66634"/>
              </a:xfrm>
              <a:custGeom>
                <a:rect b="b" l="l" r="r" t="t"/>
                <a:pathLst>
                  <a:path extrusionOk="0" h="1420" w="403">
                    <a:moveTo>
                      <a:pt x="402" y="1"/>
                    </a:moveTo>
                    <a:lnTo>
                      <a:pt x="402" y="1"/>
                    </a:lnTo>
                    <a:cubicBezTo>
                      <a:pt x="288" y="402"/>
                      <a:pt x="159" y="803"/>
                      <a:pt x="15" y="1204"/>
                    </a:cubicBezTo>
                    <a:cubicBezTo>
                      <a:pt x="15" y="1276"/>
                      <a:pt x="15" y="1348"/>
                      <a:pt x="1" y="1419"/>
                    </a:cubicBezTo>
                    <a:lnTo>
                      <a:pt x="15" y="1419"/>
                    </a:lnTo>
                    <a:cubicBezTo>
                      <a:pt x="187" y="961"/>
                      <a:pt x="316" y="488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 rot="-1800186">
                <a:off x="7352035" y="2680685"/>
                <a:ext cx="2722" cy="2722"/>
              </a:xfrm>
              <a:custGeom>
                <a:rect b="b" l="l" r="r" t="t"/>
                <a:pathLst>
                  <a:path extrusionOk="0" h="58" w="58">
                    <a:moveTo>
                      <a:pt x="29" y="1"/>
                    </a:moveTo>
                    <a:cubicBezTo>
                      <a:pt x="29" y="15"/>
                      <a:pt x="15" y="29"/>
                      <a:pt x="1" y="44"/>
                    </a:cubicBezTo>
                    <a:cubicBezTo>
                      <a:pt x="29" y="58"/>
                      <a:pt x="44" y="58"/>
                      <a:pt x="58" y="58"/>
                    </a:cubicBezTo>
                    <a:lnTo>
                      <a:pt x="58" y="4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 rot="-1800186">
                <a:off x="7234423" y="2164814"/>
                <a:ext cx="236787" cy="467473"/>
              </a:xfrm>
              <a:custGeom>
                <a:rect b="b" l="l" r="r" t="t"/>
                <a:pathLst>
                  <a:path extrusionOk="0" h="9962" w="5046">
                    <a:moveTo>
                      <a:pt x="5046" y="0"/>
                    </a:moveTo>
                    <a:cubicBezTo>
                      <a:pt x="5031" y="0"/>
                      <a:pt x="5017" y="14"/>
                      <a:pt x="5003" y="14"/>
                    </a:cubicBezTo>
                    <a:lnTo>
                      <a:pt x="5003" y="29"/>
                    </a:lnTo>
                    <a:lnTo>
                      <a:pt x="4960" y="29"/>
                    </a:lnTo>
                    <a:cubicBezTo>
                      <a:pt x="4951" y="33"/>
                      <a:pt x="4943" y="35"/>
                      <a:pt x="4934" y="35"/>
                    </a:cubicBezTo>
                    <a:cubicBezTo>
                      <a:pt x="4914" y="35"/>
                      <a:pt x="4894" y="25"/>
                      <a:pt x="4874" y="14"/>
                    </a:cubicBezTo>
                    <a:cubicBezTo>
                      <a:pt x="3923" y="2594"/>
                      <a:pt x="2589" y="5048"/>
                      <a:pt x="1202" y="7412"/>
                    </a:cubicBezTo>
                    <a:lnTo>
                      <a:pt x="1202" y="7412"/>
                    </a:lnTo>
                    <a:cubicBezTo>
                      <a:pt x="1203" y="7411"/>
                      <a:pt x="1204" y="7411"/>
                      <a:pt x="1204" y="7410"/>
                    </a:cubicBezTo>
                    <a:cubicBezTo>
                      <a:pt x="1376" y="7267"/>
                      <a:pt x="1563" y="7123"/>
                      <a:pt x="1735" y="6980"/>
                    </a:cubicBezTo>
                    <a:cubicBezTo>
                      <a:pt x="2437" y="5762"/>
                      <a:pt x="3096" y="4515"/>
                      <a:pt x="3698" y="3254"/>
                    </a:cubicBezTo>
                    <a:cubicBezTo>
                      <a:pt x="3584" y="3254"/>
                      <a:pt x="3526" y="3125"/>
                      <a:pt x="3598" y="3039"/>
                    </a:cubicBezTo>
                    <a:lnTo>
                      <a:pt x="3612" y="3024"/>
                    </a:lnTo>
                    <a:lnTo>
                      <a:pt x="3627" y="2996"/>
                    </a:lnTo>
                    <a:lnTo>
                      <a:pt x="3641" y="2981"/>
                    </a:lnTo>
                    <a:cubicBezTo>
                      <a:pt x="3770" y="2838"/>
                      <a:pt x="3899" y="2695"/>
                      <a:pt x="4028" y="2551"/>
                    </a:cubicBezTo>
                    <a:cubicBezTo>
                      <a:pt x="4401" y="1720"/>
                      <a:pt x="4745" y="860"/>
                      <a:pt x="5046" y="0"/>
                    </a:cubicBezTo>
                    <a:close/>
                    <a:moveTo>
                      <a:pt x="1202" y="7412"/>
                    </a:moveTo>
                    <a:cubicBezTo>
                      <a:pt x="1183" y="7432"/>
                      <a:pt x="1171" y="7453"/>
                      <a:pt x="1165" y="7475"/>
                    </a:cubicBezTo>
                    <a:lnTo>
                      <a:pt x="1165" y="7475"/>
                    </a:lnTo>
                    <a:cubicBezTo>
                      <a:pt x="1178" y="7454"/>
                      <a:pt x="1190" y="7433"/>
                      <a:pt x="1202" y="7412"/>
                    </a:cubicBezTo>
                    <a:close/>
                    <a:moveTo>
                      <a:pt x="1165" y="7475"/>
                    </a:moveTo>
                    <a:lnTo>
                      <a:pt x="1165" y="7475"/>
                    </a:lnTo>
                    <a:cubicBezTo>
                      <a:pt x="807" y="8085"/>
                      <a:pt x="446" y="8689"/>
                      <a:pt x="87" y="9288"/>
                    </a:cubicBezTo>
                    <a:lnTo>
                      <a:pt x="72" y="9302"/>
                    </a:lnTo>
                    <a:cubicBezTo>
                      <a:pt x="44" y="9517"/>
                      <a:pt x="29" y="9746"/>
                      <a:pt x="1" y="9961"/>
                    </a:cubicBezTo>
                    <a:cubicBezTo>
                      <a:pt x="144" y="9718"/>
                      <a:pt x="301" y="9460"/>
                      <a:pt x="445" y="9216"/>
                    </a:cubicBezTo>
                    <a:cubicBezTo>
                      <a:pt x="746" y="8700"/>
                      <a:pt x="1061" y="8170"/>
                      <a:pt x="1362" y="7639"/>
                    </a:cubicBezTo>
                    <a:lnTo>
                      <a:pt x="1362" y="7639"/>
                    </a:lnTo>
                    <a:cubicBezTo>
                      <a:pt x="1340" y="7650"/>
                      <a:pt x="1318" y="7655"/>
                      <a:pt x="1298" y="7655"/>
                    </a:cubicBezTo>
                    <a:cubicBezTo>
                      <a:pt x="1208" y="7655"/>
                      <a:pt x="1141" y="7562"/>
                      <a:pt x="1165" y="74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 rot="-1800186">
                <a:off x="7365819" y="2660473"/>
                <a:ext cx="2722" cy="4739"/>
              </a:xfrm>
              <a:custGeom>
                <a:rect b="b" l="l" r="r" t="t"/>
                <a:pathLst>
                  <a:path extrusionOk="0" h="101" w="58">
                    <a:moveTo>
                      <a:pt x="58" y="0"/>
                    </a:moveTo>
                    <a:lnTo>
                      <a:pt x="58" y="0"/>
                    </a:lnTo>
                    <a:cubicBezTo>
                      <a:pt x="29" y="43"/>
                      <a:pt x="15" y="72"/>
                      <a:pt x="0" y="101"/>
                    </a:cubicBezTo>
                    <a:cubicBezTo>
                      <a:pt x="29" y="72"/>
                      <a:pt x="43" y="43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 rot="-1800186">
                <a:off x="7171326" y="2271281"/>
                <a:ext cx="4786" cy="55185"/>
              </a:xfrm>
              <a:custGeom>
                <a:rect b="b" l="l" r="r" t="t"/>
                <a:pathLst>
                  <a:path extrusionOk="0" h="1176" w="102">
                    <a:moveTo>
                      <a:pt x="1" y="0"/>
                    </a:moveTo>
                    <a:cubicBezTo>
                      <a:pt x="1" y="72"/>
                      <a:pt x="1" y="158"/>
                      <a:pt x="1" y="229"/>
                    </a:cubicBezTo>
                    <a:cubicBezTo>
                      <a:pt x="29" y="545"/>
                      <a:pt x="72" y="860"/>
                      <a:pt x="87" y="1175"/>
                    </a:cubicBezTo>
                    <a:cubicBezTo>
                      <a:pt x="87" y="1147"/>
                      <a:pt x="101" y="1118"/>
                      <a:pt x="101" y="1089"/>
                    </a:cubicBezTo>
                    <a:cubicBezTo>
                      <a:pt x="87" y="731"/>
                      <a:pt x="58" y="358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 rot="-1800186">
                <a:off x="7283914" y="2397255"/>
                <a:ext cx="27639" cy="270432"/>
              </a:xfrm>
              <a:custGeom>
                <a:rect b="b" l="l" r="r" t="t"/>
                <a:pathLst>
                  <a:path extrusionOk="0" h="5763" w="589">
                    <a:moveTo>
                      <a:pt x="588" y="1"/>
                    </a:moveTo>
                    <a:lnTo>
                      <a:pt x="588" y="1"/>
                    </a:lnTo>
                    <a:cubicBezTo>
                      <a:pt x="559" y="29"/>
                      <a:pt x="531" y="72"/>
                      <a:pt x="502" y="101"/>
                    </a:cubicBezTo>
                    <a:cubicBezTo>
                      <a:pt x="473" y="130"/>
                      <a:pt x="445" y="144"/>
                      <a:pt x="402" y="144"/>
                    </a:cubicBezTo>
                    <a:cubicBezTo>
                      <a:pt x="344" y="1778"/>
                      <a:pt x="230" y="3397"/>
                      <a:pt x="44" y="5017"/>
                    </a:cubicBezTo>
                    <a:cubicBezTo>
                      <a:pt x="44" y="5275"/>
                      <a:pt x="29" y="5519"/>
                      <a:pt x="1" y="5762"/>
                    </a:cubicBezTo>
                    <a:cubicBezTo>
                      <a:pt x="101" y="5619"/>
                      <a:pt x="187" y="5461"/>
                      <a:pt x="287" y="5318"/>
                    </a:cubicBezTo>
                    <a:cubicBezTo>
                      <a:pt x="473" y="3555"/>
                      <a:pt x="574" y="1778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 rot="-1800186">
                <a:off x="7222092" y="2360702"/>
                <a:ext cx="3426" cy="39042"/>
              </a:xfrm>
              <a:custGeom>
                <a:rect b="b" l="l" r="r" t="t"/>
                <a:pathLst>
                  <a:path extrusionOk="0" h="832" w="73">
                    <a:moveTo>
                      <a:pt x="58" y="0"/>
                    </a:moveTo>
                    <a:cubicBezTo>
                      <a:pt x="58" y="58"/>
                      <a:pt x="58" y="101"/>
                      <a:pt x="43" y="158"/>
                    </a:cubicBezTo>
                    <a:cubicBezTo>
                      <a:pt x="43" y="387"/>
                      <a:pt x="15" y="602"/>
                      <a:pt x="0" y="832"/>
                    </a:cubicBezTo>
                    <a:lnTo>
                      <a:pt x="43" y="774"/>
                    </a:lnTo>
                    <a:cubicBezTo>
                      <a:pt x="58" y="746"/>
                      <a:pt x="58" y="717"/>
                      <a:pt x="72" y="688"/>
                    </a:cubicBezTo>
                    <a:cubicBezTo>
                      <a:pt x="72" y="459"/>
                      <a:pt x="72" y="23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 rot="-1800186">
                <a:off x="7350038" y="2632826"/>
                <a:ext cx="14875" cy="37212"/>
              </a:xfrm>
              <a:custGeom>
                <a:rect b="b" l="l" r="r" t="t"/>
                <a:pathLst>
                  <a:path extrusionOk="0" h="793" w="317">
                    <a:moveTo>
                      <a:pt x="316" y="1"/>
                    </a:moveTo>
                    <a:cubicBezTo>
                      <a:pt x="216" y="144"/>
                      <a:pt x="130" y="302"/>
                      <a:pt x="30" y="445"/>
                    </a:cubicBezTo>
                    <a:cubicBezTo>
                      <a:pt x="30" y="546"/>
                      <a:pt x="15" y="660"/>
                      <a:pt x="1" y="761"/>
                    </a:cubicBezTo>
                    <a:cubicBezTo>
                      <a:pt x="30" y="782"/>
                      <a:pt x="62" y="793"/>
                      <a:pt x="94" y="793"/>
                    </a:cubicBezTo>
                    <a:cubicBezTo>
                      <a:pt x="126" y="793"/>
                      <a:pt x="159" y="782"/>
                      <a:pt x="187" y="761"/>
                    </a:cubicBezTo>
                    <a:cubicBezTo>
                      <a:pt x="202" y="732"/>
                      <a:pt x="216" y="703"/>
                      <a:pt x="245" y="660"/>
                    </a:cubicBezTo>
                    <a:cubicBezTo>
                      <a:pt x="273" y="445"/>
                      <a:pt x="288" y="216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 rot="-1800186">
                <a:off x="7489130" y="2820673"/>
                <a:ext cx="110369" cy="4739"/>
              </a:xfrm>
              <a:custGeom>
                <a:rect b="b" l="l" r="r" t="t"/>
                <a:pathLst>
                  <a:path extrusionOk="0" h="101" w="2352">
                    <a:moveTo>
                      <a:pt x="588" y="1"/>
                    </a:moveTo>
                    <a:cubicBezTo>
                      <a:pt x="402" y="44"/>
                      <a:pt x="201" y="72"/>
                      <a:pt x="1" y="101"/>
                    </a:cubicBezTo>
                    <a:lnTo>
                      <a:pt x="15" y="101"/>
                    </a:lnTo>
                    <a:cubicBezTo>
                      <a:pt x="789" y="101"/>
                      <a:pt x="1563" y="87"/>
                      <a:pt x="2351" y="58"/>
                    </a:cubicBezTo>
                    <a:cubicBezTo>
                      <a:pt x="1764" y="58"/>
                      <a:pt x="1176" y="44"/>
                      <a:pt x="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 rot="-1800186">
                <a:off x="7356169" y="2853067"/>
                <a:ext cx="135240" cy="45752"/>
              </a:xfrm>
              <a:custGeom>
                <a:rect b="b" l="l" r="r" t="t"/>
                <a:pathLst>
                  <a:path extrusionOk="0" h="975" w="2882">
                    <a:moveTo>
                      <a:pt x="15" y="0"/>
                    </a:moveTo>
                    <a:cubicBezTo>
                      <a:pt x="15" y="15"/>
                      <a:pt x="1" y="15"/>
                      <a:pt x="1" y="29"/>
                    </a:cubicBezTo>
                    <a:cubicBezTo>
                      <a:pt x="87" y="115"/>
                      <a:pt x="173" y="201"/>
                      <a:pt x="259" y="301"/>
                    </a:cubicBezTo>
                    <a:cubicBezTo>
                      <a:pt x="1076" y="645"/>
                      <a:pt x="1936" y="875"/>
                      <a:pt x="2810" y="975"/>
                    </a:cubicBezTo>
                    <a:lnTo>
                      <a:pt x="2796" y="961"/>
                    </a:lnTo>
                    <a:cubicBezTo>
                      <a:pt x="2790" y="963"/>
                      <a:pt x="2784" y="963"/>
                      <a:pt x="2779" y="963"/>
                    </a:cubicBezTo>
                    <a:cubicBezTo>
                      <a:pt x="2742" y="963"/>
                      <a:pt x="2710" y="926"/>
                      <a:pt x="2710" y="889"/>
                    </a:cubicBezTo>
                    <a:cubicBezTo>
                      <a:pt x="2648" y="840"/>
                      <a:pt x="2703" y="737"/>
                      <a:pt x="2775" y="737"/>
                    </a:cubicBezTo>
                    <a:cubicBezTo>
                      <a:pt x="2786" y="737"/>
                      <a:pt x="2798" y="740"/>
                      <a:pt x="2810" y="746"/>
                    </a:cubicBezTo>
                    <a:cubicBezTo>
                      <a:pt x="2824" y="731"/>
                      <a:pt x="2853" y="703"/>
                      <a:pt x="2882" y="688"/>
                    </a:cubicBezTo>
                    <a:cubicBezTo>
                      <a:pt x="2280" y="617"/>
                      <a:pt x="1692" y="502"/>
                      <a:pt x="1105" y="330"/>
                    </a:cubicBezTo>
                    <a:cubicBezTo>
                      <a:pt x="746" y="201"/>
                      <a:pt x="388" y="8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 rot="-1800186">
                <a:off x="7355302" y="2893680"/>
                <a:ext cx="4083" cy="4739"/>
              </a:xfrm>
              <a:custGeom>
                <a:rect b="b" l="l" r="r" t="t"/>
                <a:pathLst>
                  <a:path extrusionOk="0" h="101" w="87">
                    <a:moveTo>
                      <a:pt x="1" y="1"/>
                    </a:moveTo>
                    <a:lnTo>
                      <a:pt x="1" y="15"/>
                    </a:lnTo>
                    <a:cubicBezTo>
                      <a:pt x="1" y="29"/>
                      <a:pt x="15" y="44"/>
                      <a:pt x="15" y="58"/>
                    </a:cubicBezTo>
                    <a:cubicBezTo>
                      <a:pt x="44" y="72"/>
                      <a:pt x="58" y="87"/>
                      <a:pt x="87" y="101"/>
                    </a:cubicBezTo>
                    <a:cubicBezTo>
                      <a:pt x="58" y="58"/>
                      <a:pt x="30" y="2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 rot="-1800186">
                <a:off x="7507710" y="2842266"/>
                <a:ext cx="33693" cy="6100"/>
              </a:xfrm>
              <a:custGeom>
                <a:rect b="b" l="l" r="r" t="t"/>
                <a:pathLst>
                  <a:path extrusionOk="0" h="130" w="718">
                    <a:moveTo>
                      <a:pt x="1" y="1"/>
                    </a:moveTo>
                    <a:cubicBezTo>
                      <a:pt x="101" y="44"/>
                      <a:pt x="216" y="73"/>
                      <a:pt x="316" y="116"/>
                    </a:cubicBezTo>
                    <a:cubicBezTo>
                      <a:pt x="445" y="116"/>
                      <a:pt x="588" y="130"/>
                      <a:pt x="717" y="130"/>
                    </a:cubicBezTo>
                    <a:cubicBezTo>
                      <a:pt x="474" y="87"/>
                      <a:pt x="230" y="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0"/>
              <p:cNvSpPr/>
              <p:nvPr/>
            </p:nvSpPr>
            <p:spPr>
              <a:xfrm rot="-1800186">
                <a:off x="7517822" y="2804001"/>
                <a:ext cx="141293" cy="8118"/>
              </a:xfrm>
              <a:custGeom>
                <a:rect b="b" l="l" r="r" t="t"/>
                <a:pathLst>
                  <a:path extrusionOk="0" h="173" w="3011">
                    <a:moveTo>
                      <a:pt x="3011" y="0"/>
                    </a:moveTo>
                    <a:lnTo>
                      <a:pt x="3011" y="0"/>
                    </a:lnTo>
                    <a:cubicBezTo>
                      <a:pt x="2191" y="24"/>
                      <a:pt x="1372" y="47"/>
                      <a:pt x="553" y="47"/>
                    </a:cubicBezTo>
                    <a:cubicBezTo>
                      <a:pt x="369" y="47"/>
                      <a:pt x="185" y="46"/>
                      <a:pt x="1" y="43"/>
                    </a:cubicBezTo>
                    <a:lnTo>
                      <a:pt x="1" y="43"/>
                    </a:lnTo>
                    <a:cubicBezTo>
                      <a:pt x="302" y="86"/>
                      <a:pt x="617" y="129"/>
                      <a:pt x="918" y="172"/>
                    </a:cubicBezTo>
                    <a:cubicBezTo>
                      <a:pt x="1606" y="172"/>
                      <a:pt x="2280" y="129"/>
                      <a:pt x="2953" y="58"/>
                    </a:cubicBezTo>
                    <a:cubicBezTo>
                      <a:pt x="2982" y="58"/>
                      <a:pt x="3011" y="29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0"/>
              <p:cNvSpPr/>
              <p:nvPr/>
            </p:nvSpPr>
            <p:spPr>
              <a:xfrm rot="-1800186">
                <a:off x="7500061" y="2853392"/>
                <a:ext cx="7461" cy="4739"/>
              </a:xfrm>
              <a:custGeom>
                <a:rect b="b" l="l" r="r" t="t"/>
                <a:pathLst>
                  <a:path extrusionOk="0" h="101" w="159">
                    <a:moveTo>
                      <a:pt x="1" y="1"/>
                    </a:moveTo>
                    <a:lnTo>
                      <a:pt x="1" y="1"/>
                    </a:lnTo>
                    <a:cubicBezTo>
                      <a:pt x="6" y="4"/>
                      <a:pt x="11" y="8"/>
                      <a:pt x="16" y="12"/>
                    </a:cubicBezTo>
                    <a:lnTo>
                      <a:pt x="16" y="12"/>
                    </a:lnTo>
                    <a:cubicBezTo>
                      <a:pt x="11" y="8"/>
                      <a:pt x="6" y="4"/>
                      <a:pt x="1" y="1"/>
                    </a:cubicBezTo>
                    <a:close/>
                    <a:moveTo>
                      <a:pt x="16" y="12"/>
                    </a:moveTo>
                    <a:cubicBezTo>
                      <a:pt x="51" y="39"/>
                      <a:pt x="78" y="74"/>
                      <a:pt x="115" y="87"/>
                    </a:cubicBezTo>
                    <a:lnTo>
                      <a:pt x="158" y="101"/>
                    </a:lnTo>
                    <a:cubicBezTo>
                      <a:pt x="119" y="75"/>
                      <a:pt x="68" y="49"/>
                      <a:pt x="16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0"/>
              <p:cNvSpPr/>
              <p:nvPr/>
            </p:nvSpPr>
            <p:spPr>
              <a:xfrm rot="-1800186">
                <a:off x="7353292" y="2889174"/>
                <a:ext cx="1408" cy="2065"/>
              </a:xfrm>
              <a:custGeom>
                <a:rect b="b" l="l" r="r" t="t"/>
                <a:pathLst>
                  <a:path extrusionOk="0" h="44" w="30">
                    <a:moveTo>
                      <a:pt x="1" y="1"/>
                    </a:moveTo>
                    <a:cubicBezTo>
                      <a:pt x="1" y="15"/>
                      <a:pt x="1" y="15"/>
                      <a:pt x="1" y="30"/>
                    </a:cubicBezTo>
                    <a:lnTo>
                      <a:pt x="15" y="44"/>
                    </a:lnTo>
                    <a:cubicBezTo>
                      <a:pt x="15" y="30"/>
                      <a:pt x="29" y="30"/>
                      <a:pt x="29" y="15"/>
                    </a:cubicBezTo>
                    <a:cubicBezTo>
                      <a:pt x="15" y="15"/>
                      <a:pt x="15" y="1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0"/>
              <p:cNvSpPr/>
              <p:nvPr/>
            </p:nvSpPr>
            <p:spPr>
              <a:xfrm rot="-1800186">
                <a:off x="7341168" y="2894893"/>
                <a:ext cx="47" cy="4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0"/>
              <p:cNvSpPr/>
              <p:nvPr/>
            </p:nvSpPr>
            <p:spPr>
              <a:xfrm rot="-1800186">
                <a:off x="7273326" y="1931720"/>
                <a:ext cx="522610" cy="297743"/>
              </a:xfrm>
              <a:custGeom>
                <a:rect b="b" l="l" r="r" t="t"/>
                <a:pathLst>
                  <a:path extrusionOk="0" h="6345" w="11137">
                    <a:moveTo>
                      <a:pt x="7625" y="316"/>
                    </a:moveTo>
                    <a:lnTo>
                      <a:pt x="7625" y="316"/>
                    </a:lnTo>
                    <a:cubicBezTo>
                      <a:pt x="6221" y="961"/>
                      <a:pt x="4845" y="1692"/>
                      <a:pt x="3526" y="2495"/>
                    </a:cubicBezTo>
                    <a:cubicBezTo>
                      <a:pt x="2838" y="2925"/>
                      <a:pt x="2193" y="3412"/>
                      <a:pt x="1520" y="3856"/>
                    </a:cubicBezTo>
                    <a:cubicBezTo>
                      <a:pt x="1492" y="3870"/>
                      <a:pt x="1451" y="3897"/>
                      <a:pt x="1422" y="3925"/>
                    </a:cubicBezTo>
                    <a:lnTo>
                      <a:pt x="1422" y="3925"/>
                    </a:lnTo>
                    <a:cubicBezTo>
                      <a:pt x="2324" y="3038"/>
                      <a:pt x="3298" y="2250"/>
                      <a:pt x="4329" y="1534"/>
                    </a:cubicBezTo>
                    <a:cubicBezTo>
                      <a:pt x="5017" y="1076"/>
                      <a:pt x="5705" y="660"/>
                      <a:pt x="6522" y="488"/>
                    </a:cubicBezTo>
                    <a:cubicBezTo>
                      <a:pt x="6894" y="402"/>
                      <a:pt x="7253" y="345"/>
                      <a:pt x="7625" y="316"/>
                    </a:cubicBezTo>
                    <a:close/>
                    <a:moveTo>
                      <a:pt x="8091" y="301"/>
                    </a:moveTo>
                    <a:cubicBezTo>
                      <a:pt x="8536" y="301"/>
                      <a:pt x="8966" y="416"/>
                      <a:pt x="9345" y="646"/>
                    </a:cubicBezTo>
                    <a:cubicBezTo>
                      <a:pt x="9704" y="861"/>
                      <a:pt x="9919" y="1248"/>
                      <a:pt x="9947" y="1663"/>
                    </a:cubicBezTo>
                    <a:cubicBezTo>
                      <a:pt x="8113" y="2222"/>
                      <a:pt x="6321" y="2853"/>
                      <a:pt x="4472" y="3355"/>
                    </a:cubicBezTo>
                    <a:cubicBezTo>
                      <a:pt x="3225" y="3684"/>
                      <a:pt x="1821" y="4014"/>
                      <a:pt x="674" y="4688"/>
                    </a:cubicBezTo>
                    <a:lnTo>
                      <a:pt x="760" y="4587"/>
                    </a:lnTo>
                    <a:cubicBezTo>
                      <a:pt x="1835" y="3813"/>
                      <a:pt x="2924" y="3011"/>
                      <a:pt x="4071" y="2366"/>
                    </a:cubicBezTo>
                    <a:cubicBezTo>
                      <a:pt x="5361" y="1663"/>
                      <a:pt x="6694" y="961"/>
                      <a:pt x="8012" y="302"/>
                    </a:cubicBezTo>
                    <a:cubicBezTo>
                      <a:pt x="8039" y="301"/>
                      <a:pt x="8065" y="301"/>
                      <a:pt x="8091" y="301"/>
                    </a:cubicBezTo>
                    <a:close/>
                    <a:moveTo>
                      <a:pt x="9947" y="1778"/>
                    </a:moveTo>
                    <a:cubicBezTo>
                      <a:pt x="9947" y="2495"/>
                      <a:pt x="9474" y="3297"/>
                      <a:pt x="9001" y="3785"/>
                    </a:cubicBezTo>
                    <a:cubicBezTo>
                      <a:pt x="8974" y="3784"/>
                      <a:pt x="8947" y="3784"/>
                      <a:pt x="8920" y="3784"/>
                    </a:cubicBezTo>
                    <a:cubicBezTo>
                      <a:pt x="8316" y="3784"/>
                      <a:pt x="7713" y="3931"/>
                      <a:pt x="7109" y="4000"/>
                    </a:cubicBezTo>
                    <a:cubicBezTo>
                      <a:pt x="6206" y="4114"/>
                      <a:pt x="5289" y="4172"/>
                      <a:pt x="4386" y="4258"/>
                    </a:cubicBezTo>
                    <a:cubicBezTo>
                      <a:pt x="3182" y="4358"/>
                      <a:pt x="1993" y="4544"/>
                      <a:pt x="832" y="4831"/>
                    </a:cubicBezTo>
                    <a:cubicBezTo>
                      <a:pt x="2208" y="4258"/>
                      <a:pt x="3612" y="3770"/>
                      <a:pt x="5060" y="3369"/>
                    </a:cubicBezTo>
                    <a:cubicBezTo>
                      <a:pt x="6708" y="2896"/>
                      <a:pt x="8328" y="2337"/>
                      <a:pt x="9947" y="1778"/>
                    </a:cubicBezTo>
                    <a:close/>
                    <a:moveTo>
                      <a:pt x="8815" y="3957"/>
                    </a:moveTo>
                    <a:lnTo>
                      <a:pt x="8815" y="3957"/>
                    </a:lnTo>
                    <a:cubicBezTo>
                      <a:pt x="8141" y="4573"/>
                      <a:pt x="7382" y="5089"/>
                      <a:pt x="6550" y="5462"/>
                    </a:cubicBezTo>
                    <a:cubicBezTo>
                      <a:pt x="6221" y="5605"/>
                      <a:pt x="5905" y="5734"/>
                      <a:pt x="5576" y="5834"/>
                    </a:cubicBezTo>
                    <a:cubicBezTo>
                      <a:pt x="5318" y="5777"/>
                      <a:pt x="5045" y="5748"/>
                      <a:pt x="4787" y="5748"/>
                    </a:cubicBezTo>
                    <a:cubicBezTo>
                      <a:pt x="4214" y="5720"/>
                      <a:pt x="3641" y="5648"/>
                      <a:pt x="3068" y="5548"/>
                    </a:cubicBezTo>
                    <a:cubicBezTo>
                      <a:pt x="2136" y="5419"/>
                      <a:pt x="1176" y="5232"/>
                      <a:pt x="230" y="5175"/>
                    </a:cubicBezTo>
                    <a:lnTo>
                      <a:pt x="287" y="5103"/>
                    </a:lnTo>
                    <a:cubicBezTo>
                      <a:pt x="1806" y="4731"/>
                      <a:pt x="3369" y="4487"/>
                      <a:pt x="4931" y="4387"/>
                    </a:cubicBezTo>
                    <a:cubicBezTo>
                      <a:pt x="5590" y="4315"/>
                      <a:pt x="6235" y="4286"/>
                      <a:pt x="6880" y="4200"/>
                    </a:cubicBezTo>
                    <a:cubicBezTo>
                      <a:pt x="7511" y="4129"/>
                      <a:pt x="8170" y="3985"/>
                      <a:pt x="8815" y="3957"/>
                    </a:cubicBezTo>
                    <a:close/>
                    <a:moveTo>
                      <a:pt x="158" y="5247"/>
                    </a:moveTo>
                    <a:cubicBezTo>
                      <a:pt x="1104" y="5462"/>
                      <a:pt x="2093" y="5548"/>
                      <a:pt x="3053" y="5677"/>
                    </a:cubicBezTo>
                    <a:cubicBezTo>
                      <a:pt x="3813" y="5777"/>
                      <a:pt x="4687" y="5734"/>
                      <a:pt x="5447" y="5877"/>
                    </a:cubicBezTo>
                    <a:cubicBezTo>
                      <a:pt x="4886" y="6049"/>
                      <a:pt x="4308" y="6138"/>
                      <a:pt x="3725" y="6138"/>
                    </a:cubicBezTo>
                    <a:cubicBezTo>
                      <a:pt x="3578" y="6138"/>
                      <a:pt x="3430" y="6132"/>
                      <a:pt x="3283" y="6121"/>
                    </a:cubicBezTo>
                    <a:cubicBezTo>
                      <a:pt x="2179" y="6021"/>
                      <a:pt x="1161" y="5648"/>
                      <a:pt x="129" y="5261"/>
                    </a:cubicBezTo>
                    <a:lnTo>
                      <a:pt x="158" y="5247"/>
                    </a:lnTo>
                    <a:close/>
                    <a:moveTo>
                      <a:pt x="8032" y="1"/>
                    </a:moveTo>
                    <a:cubicBezTo>
                      <a:pt x="6910" y="1"/>
                      <a:pt x="5641" y="433"/>
                      <a:pt x="4959" y="832"/>
                    </a:cubicBezTo>
                    <a:cubicBezTo>
                      <a:pt x="3240" y="1878"/>
                      <a:pt x="1677" y="3183"/>
                      <a:pt x="330" y="4673"/>
                    </a:cubicBezTo>
                    <a:cubicBezTo>
                      <a:pt x="215" y="4917"/>
                      <a:pt x="115" y="5146"/>
                      <a:pt x="0" y="5376"/>
                    </a:cubicBezTo>
                    <a:cubicBezTo>
                      <a:pt x="29" y="5376"/>
                      <a:pt x="58" y="5361"/>
                      <a:pt x="72" y="5333"/>
                    </a:cubicBezTo>
                    <a:lnTo>
                      <a:pt x="86" y="5333"/>
                    </a:lnTo>
                    <a:cubicBezTo>
                      <a:pt x="1199" y="6006"/>
                      <a:pt x="2456" y="6344"/>
                      <a:pt x="3715" y="6344"/>
                    </a:cubicBezTo>
                    <a:cubicBezTo>
                      <a:pt x="4840" y="6344"/>
                      <a:pt x="5967" y="6074"/>
                      <a:pt x="6995" y="5533"/>
                    </a:cubicBezTo>
                    <a:cubicBezTo>
                      <a:pt x="8471" y="4774"/>
                      <a:pt x="11137" y="2853"/>
                      <a:pt x="9962" y="861"/>
                    </a:cubicBezTo>
                    <a:cubicBezTo>
                      <a:pt x="9582" y="228"/>
                      <a:pt x="8845" y="1"/>
                      <a:pt x="8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0"/>
              <p:cNvSpPr/>
              <p:nvPr/>
            </p:nvSpPr>
            <p:spPr>
              <a:xfrm rot="-1800186">
                <a:off x="7343225" y="2268171"/>
                <a:ext cx="23557" cy="32989"/>
              </a:xfrm>
              <a:custGeom>
                <a:rect b="b" l="l" r="r" t="t"/>
                <a:pathLst>
                  <a:path extrusionOk="0" h="703" w="502">
                    <a:moveTo>
                      <a:pt x="502" y="0"/>
                    </a:moveTo>
                    <a:lnTo>
                      <a:pt x="502" y="0"/>
                    </a:lnTo>
                    <a:cubicBezTo>
                      <a:pt x="373" y="144"/>
                      <a:pt x="244" y="287"/>
                      <a:pt x="115" y="430"/>
                    </a:cubicBezTo>
                    <a:lnTo>
                      <a:pt x="101" y="445"/>
                    </a:lnTo>
                    <a:lnTo>
                      <a:pt x="86" y="473"/>
                    </a:lnTo>
                    <a:lnTo>
                      <a:pt x="72" y="488"/>
                    </a:lnTo>
                    <a:cubicBezTo>
                      <a:pt x="0" y="574"/>
                      <a:pt x="58" y="703"/>
                      <a:pt x="172" y="703"/>
                    </a:cubicBezTo>
                    <a:cubicBezTo>
                      <a:pt x="287" y="473"/>
                      <a:pt x="387" y="244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 rot="-1800186">
                <a:off x="7138350" y="2387798"/>
                <a:ext cx="151335" cy="346405"/>
              </a:xfrm>
              <a:custGeom>
                <a:rect b="b" l="l" r="r" t="t"/>
                <a:pathLst>
                  <a:path extrusionOk="0" h="7382" w="3225">
                    <a:moveTo>
                      <a:pt x="0" y="0"/>
                    </a:moveTo>
                    <a:lnTo>
                      <a:pt x="0" y="273"/>
                    </a:lnTo>
                    <a:cubicBezTo>
                      <a:pt x="258" y="488"/>
                      <a:pt x="502" y="703"/>
                      <a:pt x="731" y="946"/>
                    </a:cubicBezTo>
                    <a:cubicBezTo>
                      <a:pt x="2422" y="2723"/>
                      <a:pt x="3211" y="4802"/>
                      <a:pt x="2953" y="7210"/>
                    </a:cubicBezTo>
                    <a:cubicBezTo>
                      <a:pt x="2895" y="7124"/>
                      <a:pt x="2838" y="7023"/>
                      <a:pt x="2766" y="6937"/>
                    </a:cubicBezTo>
                    <a:cubicBezTo>
                      <a:pt x="2093" y="5633"/>
                      <a:pt x="1390" y="4357"/>
                      <a:pt x="631" y="3110"/>
                    </a:cubicBezTo>
                    <a:cubicBezTo>
                      <a:pt x="430" y="2781"/>
                      <a:pt x="215" y="2451"/>
                      <a:pt x="0" y="2136"/>
                    </a:cubicBezTo>
                    <a:lnTo>
                      <a:pt x="0" y="2422"/>
                    </a:lnTo>
                    <a:cubicBezTo>
                      <a:pt x="229" y="2752"/>
                      <a:pt x="444" y="3096"/>
                      <a:pt x="645" y="3440"/>
                    </a:cubicBezTo>
                    <a:cubicBezTo>
                      <a:pt x="1175" y="4329"/>
                      <a:pt x="1691" y="5232"/>
                      <a:pt x="2193" y="6149"/>
                    </a:cubicBezTo>
                    <a:cubicBezTo>
                      <a:pt x="1491" y="5203"/>
                      <a:pt x="731" y="4300"/>
                      <a:pt x="0" y="3411"/>
                    </a:cubicBezTo>
                    <a:lnTo>
                      <a:pt x="0" y="3684"/>
                    </a:lnTo>
                    <a:cubicBezTo>
                      <a:pt x="516" y="4357"/>
                      <a:pt x="1018" y="5031"/>
                      <a:pt x="1534" y="5705"/>
                    </a:cubicBezTo>
                    <a:cubicBezTo>
                      <a:pt x="1032" y="5275"/>
                      <a:pt x="502" y="4873"/>
                      <a:pt x="0" y="4486"/>
                    </a:cubicBezTo>
                    <a:lnTo>
                      <a:pt x="0" y="4687"/>
                    </a:lnTo>
                    <a:cubicBezTo>
                      <a:pt x="1003" y="5490"/>
                      <a:pt x="1892" y="6393"/>
                      <a:pt x="2824" y="7253"/>
                    </a:cubicBezTo>
                    <a:cubicBezTo>
                      <a:pt x="2852" y="7296"/>
                      <a:pt x="2881" y="7339"/>
                      <a:pt x="2895" y="7382"/>
                    </a:cubicBezTo>
                    <a:cubicBezTo>
                      <a:pt x="2967" y="7267"/>
                      <a:pt x="3053" y="7152"/>
                      <a:pt x="3125" y="7023"/>
                    </a:cubicBezTo>
                    <a:cubicBezTo>
                      <a:pt x="3153" y="6751"/>
                      <a:pt x="3182" y="6479"/>
                      <a:pt x="3211" y="6192"/>
                    </a:cubicBezTo>
                    <a:cubicBezTo>
                      <a:pt x="3225" y="5346"/>
                      <a:pt x="3082" y="4501"/>
                      <a:pt x="2795" y="3698"/>
                    </a:cubicBezTo>
                    <a:cubicBezTo>
                      <a:pt x="2293" y="2437"/>
                      <a:pt x="1505" y="1319"/>
                      <a:pt x="502" y="416"/>
                    </a:cubicBezTo>
                    <a:cubicBezTo>
                      <a:pt x="373" y="301"/>
                      <a:pt x="201" y="158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 rot="-1800186">
                <a:off x="7213454" y="2663396"/>
                <a:ext cx="134536" cy="59877"/>
              </a:xfrm>
              <a:custGeom>
                <a:rect b="b" l="l" r="r" t="t"/>
                <a:pathLst>
                  <a:path extrusionOk="0" h="1276" w="2867">
                    <a:moveTo>
                      <a:pt x="0" y="0"/>
                    </a:moveTo>
                    <a:lnTo>
                      <a:pt x="0" y="129"/>
                    </a:lnTo>
                    <a:cubicBezTo>
                      <a:pt x="889" y="645"/>
                      <a:pt x="1835" y="1032"/>
                      <a:pt x="2838" y="1276"/>
                    </a:cubicBezTo>
                    <a:cubicBezTo>
                      <a:pt x="2852" y="1262"/>
                      <a:pt x="2867" y="1233"/>
                      <a:pt x="2867" y="1219"/>
                    </a:cubicBezTo>
                    <a:cubicBezTo>
                      <a:pt x="1863" y="932"/>
                      <a:pt x="903" y="516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 rot="-1800186">
                <a:off x="7347708" y="2662152"/>
                <a:ext cx="14875" cy="26982"/>
              </a:xfrm>
              <a:custGeom>
                <a:rect b="b" l="l" r="r" t="t"/>
                <a:pathLst>
                  <a:path extrusionOk="0" h="575" w="317">
                    <a:moveTo>
                      <a:pt x="288" y="0"/>
                    </a:moveTo>
                    <a:cubicBezTo>
                      <a:pt x="216" y="129"/>
                      <a:pt x="130" y="244"/>
                      <a:pt x="58" y="359"/>
                    </a:cubicBezTo>
                    <a:lnTo>
                      <a:pt x="87" y="402"/>
                    </a:lnTo>
                    <a:lnTo>
                      <a:pt x="87" y="416"/>
                    </a:lnTo>
                    <a:cubicBezTo>
                      <a:pt x="73" y="416"/>
                      <a:pt x="58" y="416"/>
                      <a:pt x="30" y="402"/>
                    </a:cubicBezTo>
                    <a:cubicBezTo>
                      <a:pt x="30" y="416"/>
                      <a:pt x="15" y="445"/>
                      <a:pt x="1" y="459"/>
                    </a:cubicBezTo>
                    <a:cubicBezTo>
                      <a:pt x="30" y="473"/>
                      <a:pt x="58" y="473"/>
                      <a:pt x="87" y="488"/>
                    </a:cubicBezTo>
                    <a:cubicBezTo>
                      <a:pt x="95" y="538"/>
                      <a:pt x="149" y="574"/>
                      <a:pt x="197" y="574"/>
                    </a:cubicBezTo>
                    <a:cubicBezTo>
                      <a:pt x="231" y="574"/>
                      <a:pt x="261" y="557"/>
                      <a:pt x="273" y="516"/>
                    </a:cubicBezTo>
                    <a:lnTo>
                      <a:pt x="288" y="531"/>
                    </a:lnTo>
                    <a:lnTo>
                      <a:pt x="316" y="502"/>
                    </a:lnTo>
                    <a:lnTo>
                      <a:pt x="273" y="445"/>
                    </a:lnTo>
                    <a:cubicBezTo>
                      <a:pt x="288" y="373"/>
                      <a:pt x="288" y="301"/>
                      <a:pt x="302" y="230"/>
                    </a:cubicBezTo>
                    <a:cubicBezTo>
                      <a:pt x="273" y="201"/>
                      <a:pt x="259" y="172"/>
                      <a:pt x="273" y="129"/>
                    </a:cubicBezTo>
                    <a:cubicBezTo>
                      <a:pt x="273" y="86"/>
                      <a:pt x="273" y="43"/>
                      <a:pt x="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 rot="-1800186">
                <a:off x="7343599" y="2623495"/>
                <a:ext cx="4083" cy="39089"/>
              </a:xfrm>
              <a:custGeom>
                <a:rect b="b" l="l" r="r" t="t"/>
                <a:pathLst>
                  <a:path extrusionOk="0" h="833" w="87">
                    <a:moveTo>
                      <a:pt x="87" y="1"/>
                    </a:moveTo>
                    <a:lnTo>
                      <a:pt x="87" y="1"/>
                    </a:lnTo>
                    <a:cubicBezTo>
                      <a:pt x="58" y="288"/>
                      <a:pt x="29" y="560"/>
                      <a:pt x="1" y="832"/>
                    </a:cubicBezTo>
                    <a:lnTo>
                      <a:pt x="44" y="746"/>
                    </a:lnTo>
                    <a:cubicBezTo>
                      <a:pt x="72" y="503"/>
                      <a:pt x="87" y="259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 rot="-1800186">
                <a:off x="7353903" y="2656281"/>
                <a:ext cx="3426" cy="14828"/>
              </a:xfrm>
              <a:custGeom>
                <a:rect b="b" l="l" r="r" t="t"/>
                <a:pathLst>
                  <a:path extrusionOk="0" h="316" w="73">
                    <a:moveTo>
                      <a:pt x="73" y="0"/>
                    </a:moveTo>
                    <a:lnTo>
                      <a:pt x="30" y="86"/>
                    </a:lnTo>
                    <a:cubicBezTo>
                      <a:pt x="15" y="129"/>
                      <a:pt x="15" y="172"/>
                      <a:pt x="15" y="215"/>
                    </a:cubicBezTo>
                    <a:cubicBezTo>
                      <a:pt x="1" y="258"/>
                      <a:pt x="15" y="287"/>
                      <a:pt x="44" y="316"/>
                    </a:cubicBezTo>
                    <a:cubicBezTo>
                      <a:pt x="58" y="215"/>
                      <a:pt x="73" y="101"/>
                      <a:pt x="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 rot="-1800186">
                <a:off x="7419245" y="2814991"/>
                <a:ext cx="269071" cy="433452"/>
              </a:xfrm>
              <a:custGeom>
                <a:rect b="b" l="l" r="r" t="t"/>
                <a:pathLst>
                  <a:path extrusionOk="0" h="9237" w="5734">
                    <a:moveTo>
                      <a:pt x="516" y="817"/>
                    </a:moveTo>
                    <a:lnTo>
                      <a:pt x="516" y="817"/>
                    </a:lnTo>
                    <a:cubicBezTo>
                      <a:pt x="530" y="903"/>
                      <a:pt x="559" y="1004"/>
                      <a:pt x="573" y="1090"/>
                    </a:cubicBezTo>
                    <a:cubicBezTo>
                      <a:pt x="803" y="2050"/>
                      <a:pt x="1089" y="2996"/>
                      <a:pt x="1419" y="3913"/>
                    </a:cubicBezTo>
                    <a:cubicBezTo>
                      <a:pt x="2007" y="5619"/>
                      <a:pt x="2766" y="7238"/>
                      <a:pt x="3426" y="8901"/>
                    </a:cubicBezTo>
                    <a:cubicBezTo>
                      <a:pt x="2609" y="8786"/>
                      <a:pt x="1849" y="8414"/>
                      <a:pt x="1276" y="7826"/>
                    </a:cubicBezTo>
                    <a:cubicBezTo>
                      <a:pt x="1218" y="6507"/>
                      <a:pt x="702" y="5246"/>
                      <a:pt x="631" y="3899"/>
                    </a:cubicBezTo>
                    <a:cubicBezTo>
                      <a:pt x="588" y="2881"/>
                      <a:pt x="616" y="1835"/>
                      <a:pt x="516" y="817"/>
                    </a:cubicBezTo>
                    <a:close/>
                    <a:moveTo>
                      <a:pt x="616" y="72"/>
                    </a:moveTo>
                    <a:cubicBezTo>
                      <a:pt x="1548" y="2852"/>
                      <a:pt x="3397" y="5303"/>
                      <a:pt x="5145" y="7625"/>
                    </a:cubicBezTo>
                    <a:cubicBezTo>
                      <a:pt x="4993" y="8331"/>
                      <a:pt x="4533" y="8917"/>
                      <a:pt x="3713" y="8917"/>
                    </a:cubicBezTo>
                    <a:cubicBezTo>
                      <a:pt x="3685" y="8917"/>
                      <a:pt x="3656" y="8917"/>
                      <a:pt x="3626" y="8915"/>
                    </a:cubicBezTo>
                    <a:cubicBezTo>
                      <a:pt x="3024" y="7410"/>
                      <a:pt x="2322" y="5963"/>
                      <a:pt x="1777" y="4429"/>
                    </a:cubicBezTo>
                    <a:cubicBezTo>
                      <a:pt x="1476" y="3598"/>
                      <a:pt x="1190" y="2752"/>
                      <a:pt x="946" y="1907"/>
                    </a:cubicBezTo>
                    <a:cubicBezTo>
                      <a:pt x="774" y="1319"/>
                      <a:pt x="588" y="703"/>
                      <a:pt x="602" y="86"/>
                    </a:cubicBezTo>
                    <a:lnTo>
                      <a:pt x="616" y="72"/>
                    </a:lnTo>
                    <a:close/>
                    <a:moveTo>
                      <a:pt x="616" y="0"/>
                    </a:moveTo>
                    <a:cubicBezTo>
                      <a:pt x="444" y="230"/>
                      <a:pt x="287" y="445"/>
                      <a:pt x="115" y="674"/>
                    </a:cubicBezTo>
                    <a:cubicBezTo>
                      <a:pt x="72" y="803"/>
                      <a:pt x="43" y="946"/>
                      <a:pt x="0" y="1075"/>
                    </a:cubicBezTo>
                    <a:lnTo>
                      <a:pt x="0" y="2036"/>
                    </a:lnTo>
                    <a:cubicBezTo>
                      <a:pt x="100" y="1577"/>
                      <a:pt x="229" y="1133"/>
                      <a:pt x="373" y="688"/>
                    </a:cubicBezTo>
                    <a:cubicBezTo>
                      <a:pt x="416" y="1849"/>
                      <a:pt x="401" y="3010"/>
                      <a:pt x="487" y="4171"/>
                    </a:cubicBezTo>
                    <a:cubicBezTo>
                      <a:pt x="559" y="5332"/>
                      <a:pt x="946" y="6436"/>
                      <a:pt x="1046" y="7582"/>
                    </a:cubicBezTo>
                    <a:cubicBezTo>
                      <a:pt x="545" y="7023"/>
                      <a:pt x="201" y="6350"/>
                      <a:pt x="0" y="5633"/>
                    </a:cubicBezTo>
                    <a:lnTo>
                      <a:pt x="0" y="6063"/>
                    </a:lnTo>
                    <a:cubicBezTo>
                      <a:pt x="43" y="6178"/>
                      <a:pt x="86" y="6307"/>
                      <a:pt x="129" y="6436"/>
                    </a:cubicBezTo>
                    <a:cubicBezTo>
                      <a:pt x="626" y="7779"/>
                      <a:pt x="1967" y="9236"/>
                      <a:pt x="3503" y="9236"/>
                    </a:cubicBezTo>
                    <a:cubicBezTo>
                      <a:pt x="3605" y="9236"/>
                      <a:pt x="3708" y="9230"/>
                      <a:pt x="3812" y="9216"/>
                    </a:cubicBezTo>
                    <a:cubicBezTo>
                      <a:pt x="5733" y="8972"/>
                      <a:pt x="5661" y="6894"/>
                      <a:pt x="5045" y="5504"/>
                    </a:cubicBezTo>
                    <a:cubicBezTo>
                      <a:pt x="4113" y="3440"/>
                      <a:pt x="2508" y="1792"/>
                      <a:pt x="946" y="172"/>
                    </a:cubicBezTo>
                    <a:cubicBezTo>
                      <a:pt x="874" y="129"/>
                      <a:pt x="803" y="101"/>
                      <a:pt x="731" y="72"/>
                    </a:cubicBezTo>
                    <a:lnTo>
                      <a:pt x="731" y="72"/>
                    </a:lnTo>
                    <a:cubicBezTo>
                      <a:pt x="1878" y="1419"/>
                      <a:pt x="3153" y="2695"/>
                      <a:pt x="4070" y="4214"/>
                    </a:cubicBezTo>
                    <a:cubicBezTo>
                      <a:pt x="4572" y="5017"/>
                      <a:pt x="5145" y="5977"/>
                      <a:pt x="5188" y="6952"/>
                    </a:cubicBezTo>
                    <a:cubicBezTo>
                      <a:pt x="5203" y="7124"/>
                      <a:pt x="5188" y="7281"/>
                      <a:pt x="5174" y="7453"/>
                    </a:cubicBezTo>
                    <a:cubicBezTo>
                      <a:pt x="3411" y="5103"/>
                      <a:pt x="1849" y="2723"/>
                      <a:pt x="659" y="29"/>
                    </a:cubicBezTo>
                    <a:cubicBezTo>
                      <a:pt x="645" y="15"/>
                      <a:pt x="631" y="15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 rot="-1800186">
                <a:off x="7337841" y="2893081"/>
                <a:ext cx="23604" cy="39699"/>
              </a:xfrm>
              <a:custGeom>
                <a:rect b="b" l="l" r="r" t="t"/>
                <a:pathLst>
                  <a:path extrusionOk="0" h="846" w="503">
                    <a:moveTo>
                      <a:pt x="287" y="0"/>
                    </a:moveTo>
                    <a:lnTo>
                      <a:pt x="259" y="86"/>
                    </a:lnTo>
                    <a:lnTo>
                      <a:pt x="244" y="101"/>
                    </a:lnTo>
                    <a:lnTo>
                      <a:pt x="244" y="129"/>
                    </a:lnTo>
                    <a:cubicBezTo>
                      <a:pt x="158" y="373"/>
                      <a:pt x="72" y="602"/>
                      <a:pt x="1" y="846"/>
                    </a:cubicBezTo>
                    <a:cubicBezTo>
                      <a:pt x="173" y="631"/>
                      <a:pt x="330" y="402"/>
                      <a:pt x="502" y="172"/>
                    </a:cubicBezTo>
                    <a:cubicBezTo>
                      <a:pt x="416" y="129"/>
                      <a:pt x="345" y="101"/>
                      <a:pt x="273" y="58"/>
                    </a:cubicBez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 rot="-1800186">
                <a:off x="7339469" y="2886532"/>
                <a:ext cx="12811" cy="7461"/>
              </a:xfrm>
              <a:custGeom>
                <a:rect b="b" l="l" r="r" t="t"/>
                <a:pathLst>
                  <a:path extrusionOk="0" h="159" w="273">
                    <a:moveTo>
                      <a:pt x="115" y="1"/>
                    </a:moveTo>
                    <a:lnTo>
                      <a:pt x="72" y="44"/>
                    </a:lnTo>
                    <a:cubicBezTo>
                      <a:pt x="43" y="58"/>
                      <a:pt x="15" y="87"/>
                      <a:pt x="0" y="115"/>
                    </a:cubicBezTo>
                    <a:cubicBezTo>
                      <a:pt x="86" y="115"/>
                      <a:pt x="187" y="130"/>
                      <a:pt x="273" y="158"/>
                    </a:cubicBezTo>
                    <a:cubicBezTo>
                      <a:pt x="273" y="115"/>
                      <a:pt x="244" y="87"/>
                      <a:pt x="230" y="58"/>
                    </a:cubicBezTo>
                    <a:lnTo>
                      <a:pt x="230" y="29"/>
                    </a:lnTo>
                    <a:lnTo>
                      <a:pt x="215" y="29"/>
                    </a:lnTo>
                    <a:lnTo>
                      <a:pt x="215" y="44"/>
                    </a:lnTo>
                    <a:lnTo>
                      <a:pt x="129" y="15"/>
                    </a:lnTo>
                    <a:lnTo>
                      <a:pt x="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 rot="-1800186">
                <a:off x="7353740" y="2888016"/>
                <a:ext cx="15485" cy="12858"/>
              </a:xfrm>
              <a:custGeom>
                <a:rect b="b" l="l" r="r" t="t"/>
                <a:pathLst>
                  <a:path extrusionOk="0" h="274" w="330">
                    <a:moveTo>
                      <a:pt x="72" y="1"/>
                    </a:moveTo>
                    <a:cubicBezTo>
                      <a:pt x="43" y="30"/>
                      <a:pt x="15" y="73"/>
                      <a:pt x="0" y="101"/>
                    </a:cubicBezTo>
                    <a:cubicBezTo>
                      <a:pt x="15" y="116"/>
                      <a:pt x="29" y="116"/>
                      <a:pt x="43" y="130"/>
                    </a:cubicBezTo>
                    <a:cubicBezTo>
                      <a:pt x="43" y="116"/>
                      <a:pt x="29" y="101"/>
                      <a:pt x="29" y="87"/>
                    </a:cubicBezTo>
                    <a:lnTo>
                      <a:pt x="29" y="73"/>
                    </a:lnTo>
                    <a:cubicBezTo>
                      <a:pt x="58" y="101"/>
                      <a:pt x="86" y="130"/>
                      <a:pt x="115" y="173"/>
                    </a:cubicBezTo>
                    <a:cubicBezTo>
                      <a:pt x="187" y="202"/>
                      <a:pt x="258" y="230"/>
                      <a:pt x="330" y="273"/>
                    </a:cubicBezTo>
                    <a:cubicBezTo>
                      <a:pt x="244" y="173"/>
                      <a:pt x="158" y="87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 rot="-1800186">
                <a:off x="7341631" y="2891173"/>
                <a:ext cx="14172" cy="8118"/>
              </a:xfrm>
              <a:custGeom>
                <a:rect b="b" l="l" r="r" t="t"/>
                <a:pathLst>
                  <a:path extrusionOk="0" h="173" w="302">
                    <a:moveTo>
                      <a:pt x="15" y="0"/>
                    </a:moveTo>
                    <a:lnTo>
                      <a:pt x="1" y="58"/>
                    </a:lnTo>
                    <a:cubicBezTo>
                      <a:pt x="73" y="101"/>
                      <a:pt x="144" y="129"/>
                      <a:pt x="230" y="172"/>
                    </a:cubicBezTo>
                    <a:cubicBezTo>
                      <a:pt x="245" y="144"/>
                      <a:pt x="273" y="101"/>
                      <a:pt x="302" y="72"/>
                    </a:cubicBezTo>
                    <a:lnTo>
                      <a:pt x="288" y="58"/>
                    </a:lnTo>
                    <a:cubicBezTo>
                      <a:pt x="288" y="43"/>
                      <a:pt x="288" y="43"/>
                      <a:pt x="288" y="29"/>
                    </a:cubicBezTo>
                    <a:cubicBezTo>
                      <a:pt x="202" y="15"/>
                      <a:pt x="101" y="0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 rot="-1800186">
                <a:off x="7457976" y="2616269"/>
                <a:ext cx="519936" cy="241479"/>
              </a:xfrm>
              <a:custGeom>
                <a:rect b="b" l="l" r="r" t="t"/>
                <a:pathLst>
                  <a:path extrusionOk="0" h="5146" w="11080">
                    <a:moveTo>
                      <a:pt x="5759" y="303"/>
                    </a:moveTo>
                    <a:cubicBezTo>
                      <a:pt x="5996" y="303"/>
                      <a:pt x="6236" y="315"/>
                      <a:pt x="6479" y="340"/>
                    </a:cubicBezTo>
                    <a:cubicBezTo>
                      <a:pt x="7324" y="426"/>
                      <a:pt x="8141" y="612"/>
                      <a:pt x="8944" y="899"/>
                    </a:cubicBezTo>
                    <a:cubicBezTo>
                      <a:pt x="7482" y="1071"/>
                      <a:pt x="6049" y="1343"/>
                      <a:pt x="4587" y="1530"/>
                    </a:cubicBezTo>
                    <a:cubicBezTo>
                      <a:pt x="3798" y="1630"/>
                      <a:pt x="2996" y="1730"/>
                      <a:pt x="2207" y="1859"/>
                    </a:cubicBezTo>
                    <a:cubicBezTo>
                      <a:pt x="1591" y="1960"/>
                      <a:pt x="1003" y="2117"/>
                      <a:pt x="387" y="2218"/>
                    </a:cubicBezTo>
                    <a:cubicBezTo>
                      <a:pt x="2011" y="1118"/>
                      <a:pt x="3795" y="303"/>
                      <a:pt x="5759" y="303"/>
                    </a:cubicBezTo>
                    <a:close/>
                    <a:moveTo>
                      <a:pt x="5639" y="0"/>
                    </a:moveTo>
                    <a:cubicBezTo>
                      <a:pt x="3588" y="0"/>
                      <a:pt x="1658" y="873"/>
                      <a:pt x="72" y="2203"/>
                    </a:cubicBezTo>
                    <a:cubicBezTo>
                      <a:pt x="172" y="2203"/>
                      <a:pt x="287" y="2218"/>
                      <a:pt x="387" y="2232"/>
                    </a:cubicBezTo>
                    <a:cubicBezTo>
                      <a:pt x="530" y="2246"/>
                      <a:pt x="688" y="2261"/>
                      <a:pt x="831" y="2261"/>
                    </a:cubicBezTo>
                    <a:cubicBezTo>
                      <a:pt x="1204" y="2203"/>
                      <a:pt x="1562" y="2103"/>
                      <a:pt x="1949" y="2046"/>
                    </a:cubicBezTo>
                    <a:cubicBezTo>
                      <a:pt x="2738" y="1917"/>
                      <a:pt x="3526" y="1802"/>
                      <a:pt x="4314" y="1702"/>
                    </a:cubicBezTo>
                    <a:cubicBezTo>
                      <a:pt x="5920" y="1501"/>
                      <a:pt x="7525" y="1114"/>
                      <a:pt x="9144" y="985"/>
                    </a:cubicBezTo>
                    <a:cubicBezTo>
                      <a:pt x="9746" y="1243"/>
                      <a:pt x="10262" y="1616"/>
                      <a:pt x="10506" y="2117"/>
                    </a:cubicBezTo>
                    <a:lnTo>
                      <a:pt x="10549" y="2203"/>
                    </a:lnTo>
                    <a:cubicBezTo>
                      <a:pt x="10318" y="2183"/>
                      <a:pt x="10089" y="2175"/>
                      <a:pt x="9860" y="2175"/>
                    </a:cubicBezTo>
                    <a:cubicBezTo>
                      <a:pt x="9292" y="2175"/>
                      <a:pt x="8727" y="2222"/>
                      <a:pt x="8155" y="2232"/>
                    </a:cubicBezTo>
                    <a:cubicBezTo>
                      <a:pt x="8017" y="2234"/>
                      <a:pt x="7879" y="2235"/>
                      <a:pt x="7740" y="2235"/>
                    </a:cubicBezTo>
                    <a:cubicBezTo>
                      <a:pt x="7199" y="2235"/>
                      <a:pt x="6654" y="2222"/>
                      <a:pt x="6112" y="2222"/>
                    </a:cubicBezTo>
                    <a:cubicBezTo>
                      <a:pt x="5870" y="2222"/>
                      <a:pt x="5629" y="2224"/>
                      <a:pt x="5389" y="2232"/>
                    </a:cubicBezTo>
                    <a:cubicBezTo>
                      <a:pt x="4458" y="2246"/>
                      <a:pt x="3526" y="2289"/>
                      <a:pt x="2594" y="2318"/>
                    </a:cubicBezTo>
                    <a:cubicBezTo>
                      <a:pt x="3010" y="2318"/>
                      <a:pt x="3426" y="2318"/>
                      <a:pt x="3841" y="2332"/>
                    </a:cubicBezTo>
                    <a:cubicBezTo>
                      <a:pt x="3884" y="2332"/>
                      <a:pt x="3927" y="2375"/>
                      <a:pt x="3899" y="2418"/>
                    </a:cubicBezTo>
                    <a:cubicBezTo>
                      <a:pt x="4486" y="2404"/>
                      <a:pt x="5088" y="2390"/>
                      <a:pt x="5676" y="2375"/>
                    </a:cubicBezTo>
                    <a:cubicBezTo>
                      <a:pt x="5760" y="2374"/>
                      <a:pt x="5845" y="2373"/>
                      <a:pt x="5930" y="2373"/>
                    </a:cubicBezTo>
                    <a:cubicBezTo>
                      <a:pt x="6536" y="2373"/>
                      <a:pt x="7149" y="2404"/>
                      <a:pt x="7763" y="2404"/>
                    </a:cubicBezTo>
                    <a:cubicBezTo>
                      <a:pt x="7980" y="2404"/>
                      <a:pt x="8197" y="2400"/>
                      <a:pt x="8413" y="2390"/>
                    </a:cubicBezTo>
                    <a:cubicBezTo>
                      <a:pt x="8805" y="2359"/>
                      <a:pt x="9197" y="2345"/>
                      <a:pt x="9589" y="2345"/>
                    </a:cubicBezTo>
                    <a:cubicBezTo>
                      <a:pt x="9928" y="2345"/>
                      <a:pt x="10267" y="2355"/>
                      <a:pt x="10606" y="2375"/>
                    </a:cubicBezTo>
                    <a:cubicBezTo>
                      <a:pt x="10764" y="2963"/>
                      <a:pt x="10477" y="3479"/>
                      <a:pt x="10047" y="3880"/>
                    </a:cubicBezTo>
                    <a:cubicBezTo>
                      <a:pt x="8313" y="3852"/>
                      <a:pt x="6636" y="3293"/>
                      <a:pt x="4916" y="3035"/>
                    </a:cubicBezTo>
                    <a:cubicBezTo>
                      <a:pt x="3884" y="2863"/>
                      <a:pt x="2852" y="2734"/>
                      <a:pt x="1806" y="2590"/>
                    </a:cubicBezTo>
                    <a:cubicBezTo>
                      <a:pt x="1591" y="2590"/>
                      <a:pt x="1390" y="2590"/>
                      <a:pt x="1175" y="2576"/>
                    </a:cubicBezTo>
                    <a:lnTo>
                      <a:pt x="1175" y="2576"/>
                    </a:lnTo>
                    <a:cubicBezTo>
                      <a:pt x="2594" y="2834"/>
                      <a:pt x="4013" y="2963"/>
                      <a:pt x="5432" y="3221"/>
                    </a:cubicBezTo>
                    <a:cubicBezTo>
                      <a:pt x="6937" y="3493"/>
                      <a:pt x="8413" y="3923"/>
                      <a:pt x="9933" y="3981"/>
                    </a:cubicBezTo>
                    <a:cubicBezTo>
                      <a:pt x="9646" y="4224"/>
                      <a:pt x="9302" y="4410"/>
                      <a:pt x="8944" y="4539"/>
                    </a:cubicBezTo>
                    <a:cubicBezTo>
                      <a:pt x="8499" y="4683"/>
                      <a:pt x="8041" y="4797"/>
                      <a:pt x="7582" y="4855"/>
                    </a:cubicBezTo>
                    <a:lnTo>
                      <a:pt x="7568" y="4840"/>
                    </a:lnTo>
                    <a:cubicBezTo>
                      <a:pt x="6249" y="4382"/>
                      <a:pt x="4902" y="4052"/>
                      <a:pt x="3598" y="3551"/>
                    </a:cubicBezTo>
                    <a:cubicBezTo>
                      <a:pt x="2666" y="3192"/>
                      <a:pt x="1720" y="2877"/>
                      <a:pt x="774" y="2562"/>
                    </a:cubicBezTo>
                    <a:cubicBezTo>
                      <a:pt x="659" y="2547"/>
                      <a:pt x="530" y="2533"/>
                      <a:pt x="401" y="2533"/>
                    </a:cubicBezTo>
                    <a:cubicBezTo>
                      <a:pt x="1362" y="3063"/>
                      <a:pt x="2566" y="3321"/>
                      <a:pt x="3569" y="3694"/>
                    </a:cubicBezTo>
                    <a:cubicBezTo>
                      <a:pt x="4830" y="4181"/>
                      <a:pt x="6106" y="4511"/>
                      <a:pt x="7410" y="4883"/>
                    </a:cubicBezTo>
                    <a:cubicBezTo>
                      <a:pt x="7021" y="4919"/>
                      <a:pt x="6632" y="4945"/>
                      <a:pt x="6243" y="4945"/>
                    </a:cubicBezTo>
                    <a:cubicBezTo>
                      <a:pt x="6159" y="4945"/>
                      <a:pt x="6075" y="4943"/>
                      <a:pt x="5991" y="4941"/>
                    </a:cubicBezTo>
                    <a:cubicBezTo>
                      <a:pt x="4902" y="4926"/>
                      <a:pt x="3798" y="4754"/>
                      <a:pt x="2824" y="4224"/>
                    </a:cubicBezTo>
                    <a:cubicBezTo>
                      <a:pt x="1949" y="3751"/>
                      <a:pt x="1175" y="3106"/>
                      <a:pt x="358" y="2519"/>
                    </a:cubicBezTo>
                    <a:cubicBezTo>
                      <a:pt x="244" y="2504"/>
                      <a:pt x="115" y="2504"/>
                      <a:pt x="0" y="2476"/>
                    </a:cubicBezTo>
                    <a:lnTo>
                      <a:pt x="0" y="2476"/>
                    </a:lnTo>
                    <a:cubicBezTo>
                      <a:pt x="1204" y="3250"/>
                      <a:pt x="2250" y="4281"/>
                      <a:pt x="3626" y="4726"/>
                    </a:cubicBezTo>
                    <a:cubicBezTo>
                      <a:pt x="4489" y="5006"/>
                      <a:pt x="5386" y="5146"/>
                      <a:pt x="6284" y="5146"/>
                    </a:cubicBezTo>
                    <a:cubicBezTo>
                      <a:pt x="6535" y="5146"/>
                      <a:pt x="6787" y="5135"/>
                      <a:pt x="7037" y="5113"/>
                    </a:cubicBezTo>
                    <a:cubicBezTo>
                      <a:pt x="8112" y="5027"/>
                      <a:pt x="9216" y="4812"/>
                      <a:pt x="10090" y="4138"/>
                    </a:cubicBezTo>
                    <a:cubicBezTo>
                      <a:pt x="10606" y="3737"/>
                      <a:pt x="11079" y="2949"/>
                      <a:pt x="10836" y="2275"/>
                    </a:cubicBezTo>
                    <a:cubicBezTo>
                      <a:pt x="10291" y="784"/>
                      <a:pt x="8112" y="283"/>
                      <a:pt x="6722" y="82"/>
                    </a:cubicBezTo>
                    <a:cubicBezTo>
                      <a:pt x="6358" y="27"/>
                      <a:pt x="5997" y="0"/>
                      <a:pt x="5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 rot="-1800186">
                <a:off x="7469763" y="2806425"/>
                <a:ext cx="191363" cy="18207"/>
              </a:xfrm>
              <a:custGeom>
                <a:rect b="b" l="l" r="r" t="t"/>
                <a:pathLst>
                  <a:path extrusionOk="0" h="388" w="4078">
                    <a:moveTo>
                      <a:pt x="222" y="0"/>
                    </a:moveTo>
                    <a:cubicBezTo>
                      <a:pt x="193" y="15"/>
                      <a:pt x="179" y="43"/>
                      <a:pt x="150" y="58"/>
                    </a:cubicBezTo>
                    <a:cubicBezTo>
                      <a:pt x="138" y="52"/>
                      <a:pt x="127" y="49"/>
                      <a:pt x="116" y="49"/>
                    </a:cubicBezTo>
                    <a:cubicBezTo>
                      <a:pt x="47" y="49"/>
                      <a:pt x="0" y="152"/>
                      <a:pt x="50" y="201"/>
                    </a:cubicBezTo>
                    <a:cubicBezTo>
                      <a:pt x="50" y="238"/>
                      <a:pt x="82" y="275"/>
                      <a:pt x="119" y="275"/>
                    </a:cubicBezTo>
                    <a:cubicBezTo>
                      <a:pt x="124" y="275"/>
                      <a:pt x="130" y="275"/>
                      <a:pt x="136" y="273"/>
                    </a:cubicBezTo>
                    <a:lnTo>
                      <a:pt x="150" y="287"/>
                    </a:lnTo>
                    <a:cubicBezTo>
                      <a:pt x="265" y="301"/>
                      <a:pt x="394" y="316"/>
                      <a:pt x="508" y="316"/>
                    </a:cubicBezTo>
                    <a:cubicBezTo>
                      <a:pt x="475" y="294"/>
                      <a:pt x="451" y="272"/>
                      <a:pt x="422" y="249"/>
                    </a:cubicBezTo>
                    <a:lnTo>
                      <a:pt x="422" y="249"/>
                    </a:lnTo>
                    <a:cubicBezTo>
                      <a:pt x="469" y="282"/>
                      <a:pt x="515" y="306"/>
                      <a:pt x="551" y="330"/>
                    </a:cubicBezTo>
                    <a:cubicBezTo>
                      <a:pt x="680" y="330"/>
                      <a:pt x="809" y="344"/>
                      <a:pt x="924" y="359"/>
                    </a:cubicBezTo>
                    <a:cubicBezTo>
                      <a:pt x="824" y="316"/>
                      <a:pt x="709" y="287"/>
                      <a:pt x="609" y="244"/>
                    </a:cubicBezTo>
                    <a:lnTo>
                      <a:pt x="609" y="244"/>
                    </a:lnTo>
                    <a:cubicBezTo>
                      <a:pt x="838" y="301"/>
                      <a:pt x="1082" y="330"/>
                      <a:pt x="1325" y="373"/>
                    </a:cubicBezTo>
                    <a:cubicBezTo>
                      <a:pt x="1540" y="387"/>
                      <a:pt x="1741" y="387"/>
                      <a:pt x="1956" y="387"/>
                    </a:cubicBezTo>
                    <a:cubicBezTo>
                      <a:pt x="1655" y="344"/>
                      <a:pt x="1340" y="301"/>
                      <a:pt x="1039" y="258"/>
                    </a:cubicBezTo>
                    <a:lnTo>
                      <a:pt x="1039" y="258"/>
                    </a:lnTo>
                    <a:cubicBezTo>
                      <a:pt x="1223" y="261"/>
                      <a:pt x="1407" y="262"/>
                      <a:pt x="1591" y="262"/>
                    </a:cubicBezTo>
                    <a:cubicBezTo>
                      <a:pt x="2410" y="262"/>
                      <a:pt x="3229" y="239"/>
                      <a:pt x="4049" y="215"/>
                    </a:cubicBezTo>
                    <a:cubicBezTo>
                      <a:pt x="4077" y="172"/>
                      <a:pt x="4034" y="129"/>
                      <a:pt x="3991" y="129"/>
                    </a:cubicBezTo>
                    <a:cubicBezTo>
                      <a:pt x="3576" y="115"/>
                      <a:pt x="3160" y="115"/>
                      <a:pt x="2744" y="115"/>
                    </a:cubicBezTo>
                    <a:cubicBezTo>
                      <a:pt x="1956" y="144"/>
                      <a:pt x="1182" y="158"/>
                      <a:pt x="408" y="158"/>
                    </a:cubicBezTo>
                    <a:lnTo>
                      <a:pt x="394" y="158"/>
                    </a:lnTo>
                    <a:cubicBezTo>
                      <a:pt x="594" y="129"/>
                      <a:pt x="795" y="101"/>
                      <a:pt x="981" y="72"/>
                    </a:cubicBezTo>
                    <a:cubicBezTo>
                      <a:pt x="838" y="58"/>
                      <a:pt x="680" y="43"/>
                      <a:pt x="537" y="29"/>
                    </a:cubicBezTo>
                    <a:cubicBezTo>
                      <a:pt x="437" y="29"/>
                      <a:pt x="336" y="15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 rot="-1800186">
                <a:off x="7328336" y="2275520"/>
                <a:ext cx="530025" cy="237162"/>
              </a:xfrm>
              <a:custGeom>
                <a:rect b="b" l="l" r="r" t="t"/>
                <a:pathLst>
                  <a:path extrusionOk="0" h="5054" w="11295">
                    <a:moveTo>
                      <a:pt x="8671" y="526"/>
                    </a:moveTo>
                    <a:cubicBezTo>
                      <a:pt x="9732" y="769"/>
                      <a:pt x="10778" y="1214"/>
                      <a:pt x="10965" y="2016"/>
                    </a:cubicBezTo>
                    <a:cubicBezTo>
                      <a:pt x="9927" y="2121"/>
                      <a:pt x="8867" y="2135"/>
                      <a:pt x="7807" y="2135"/>
                    </a:cubicBezTo>
                    <a:cubicBezTo>
                      <a:pt x="7408" y="2135"/>
                      <a:pt x="7010" y="2133"/>
                      <a:pt x="6613" y="2133"/>
                    </a:cubicBezTo>
                    <a:cubicBezTo>
                      <a:pt x="6184" y="2133"/>
                      <a:pt x="5757" y="2136"/>
                      <a:pt x="5332" y="2145"/>
                    </a:cubicBezTo>
                    <a:cubicBezTo>
                      <a:pt x="3985" y="2174"/>
                      <a:pt x="2637" y="2203"/>
                      <a:pt x="1304" y="2317"/>
                    </a:cubicBezTo>
                    <a:cubicBezTo>
                      <a:pt x="2422" y="2059"/>
                      <a:pt x="3526" y="1687"/>
                      <a:pt x="4644" y="1400"/>
                    </a:cubicBezTo>
                    <a:cubicBezTo>
                      <a:pt x="5977" y="1056"/>
                      <a:pt x="7310" y="741"/>
                      <a:pt x="8671" y="526"/>
                    </a:cubicBezTo>
                    <a:close/>
                    <a:moveTo>
                      <a:pt x="6665" y="282"/>
                    </a:moveTo>
                    <a:cubicBezTo>
                      <a:pt x="7310" y="296"/>
                      <a:pt x="7955" y="368"/>
                      <a:pt x="8585" y="511"/>
                    </a:cubicBezTo>
                    <a:cubicBezTo>
                      <a:pt x="5805" y="855"/>
                      <a:pt x="3168" y="1830"/>
                      <a:pt x="430" y="2375"/>
                    </a:cubicBezTo>
                    <a:cubicBezTo>
                      <a:pt x="2236" y="1027"/>
                      <a:pt x="4415" y="282"/>
                      <a:pt x="6665" y="282"/>
                    </a:cubicBezTo>
                    <a:close/>
                    <a:moveTo>
                      <a:pt x="10979" y="2102"/>
                    </a:moveTo>
                    <a:lnTo>
                      <a:pt x="10979" y="2102"/>
                    </a:lnTo>
                    <a:cubicBezTo>
                      <a:pt x="11008" y="2389"/>
                      <a:pt x="10950" y="2676"/>
                      <a:pt x="10821" y="2934"/>
                    </a:cubicBezTo>
                    <a:cubicBezTo>
                      <a:pt x="10778" y="3020"/>
                      <a:pt x="10721" y="3106"/>
                      <a:pt x="10664" y="3192"/>
                    </a:cubicBezTo>
                    <a:cubicBezTo>
                      <a:pt x="8843" y="3163"/>
                      <a:pt x="7066" y="3034"/>
                      <a:pt x="5260" y="2848"/>
                    </a:cubicBezTo>
                    <a:cubicBezTo>
                      <a:pt x="3641" y="2676"/>
                      <a:pt x="2035" y="2547"/>
                      <a:pt x="401" y="2518"/>
                    </a:cubicBezTo>
                    <a:cubicBezTo>
                      <a:pt x="516" y="2489"/>
                      <a:pt x="616" y="2475"/>
                      <a:pt x="731" y="2446"/>
                    </a:cubicBezTo>
                    <a:cubicBezTo>
                      <a:pt x="2451" y="2274"/>
                      <a:pt x="4171" y="2274"/>
                      <a:pt x="5891" y="2231"/>
                    </a:cubicBezTo>
                    <a:cubicBezTo>
                      <a:pt x="6314" y="2224"/>
                      <a:pt x="6738" y="2223"/>
                      <a:pt x="7164" y="2223"/>
                    </a:cubicBezTo>
                    <a:cubicBezTo>
                      <a:pt x="7305" y="2223"/>
                      <a:pt x="7447" y="2223"/>
                      <a:pt x="7589" y="2223"/>
                    </a:cubicBezTo>
                    <a:cubicBezTo>
                      <a:pt x="8724" y="2223"/>
                      <a:pt x="9861" y="2217"/>
                      <a:pt x="10979" y="2102"/>
                    </a:cubicBezTo>
                    <a:close/>
                    <a:moveTo>
                      <a:pt x="201" y="2561"/>
                    </a:moveTo>
                    <a:cubicBezTo>
                      <a:pt x="3684" y="2676"/>
                      <a:pt x="7123" y="3220"/>
                      <a:pt x="10621" y="3263"/>
                    </a:cubicBezTo>
                    <a:cubicBezTo>
                      <a:pt x="10234" y="3765"/>
                      <a:pt x="9718" y="4138"/>
                      <a:pt x="9130" y="4353"/>
                    </a:cubicBezTo>
                    <a:cubicBezTo>
                      <a:pt x="7525" y="4310"/>
                      <a:pt x="5948" y="4095"/>
                      <a:pt x="4400" y="3708"/>
                    </a:cubicBezTo>
                    <a:cubicBezTo>
                      <a:pt x="2996" y="3335"/>
                      <a:pt x="1577" y="2833"/>
                      <a:pt x="129" y="2604"/>
                    </a:cubicBezTo>
                    <a:lnTo>
                      <a:pt x="201" y="2561"/>
                    </a:lnTo>
                    <a:close/>
                    <a:moveTo>
                      <a:pt x="201" y="2676"/>
                    </a:moveTo>
                    <a:cubicBezTo>
                      <a:pt x="1749" y="3163"/>
                      <a:pt x="3354" y="3550"/>
                      <a:pt x="4931" y="3937"/>
                    </a:cubicBezTo>
                    <a:cubicBezTo>
                      <a:pt x="6221" y="4225"/>
                      <a:pt x="7526" y="4382"/>
                      <a:pt x="8843" y="4382"/>
                    </a:cubicBezTo>
                    <a:cubicBezTo>
                      <a:pt x="8900" y="4382"/>
                      <a:pt x="8958" y="4382"/>
                      <a:pt x="9015" y="4381"/>
                    </a:cubicBezTo>
                    <a:lnTo>
                      <a:pt x="9015" y="4381"/>
                    </a:lnTo>
                    <a:cubicBezTo>
                      <a:pt x="8177" y="4668"/>
                      <a:pt x="7302" y="4808"/>
                      <a:pt x="6427" y="4808"/>
                    </a:cubicBezTo>
                    <a:cubicBezTo>
                      <a:pt x="6210" y="4808"/>
                      <a:pt x="5993" y="4800"/>
                      <a:pt x="5776" y="4783"/>
                    </a:cubicBezTo>
                    <a:cubicBezTo>
                      <a:pt x="3684" y="4639"/>
                      <a:pt x="1964" y="3679"/>
                      <a:pt x="201" y="2676"/>
                    </a:cubicBezTo>
                    <a:close/>
                    <a:moveTo>
                      <a:pt x="6767" y="0"/>
                    </a:moveTo>
                    <a:cubicBezTo>
                      <a:pt x="4551" y="0"/>
                      <a:pt x="2160" y="702"/>
                      <a:pt x="373" y="2045"/>
                    </a:cubicBezTo>
                    <a:cubicBezTo>
                      <a:pt x="258" y="2274"/>
                      <a:pt x="129" y="2489"/>
                      <a:pt x="0" y="2704"/>
                    </a:cubicBezTo>
                    <a:lnTo>
                      <a:pt x="14" y="2704"/>
                    </a:lnTo>
                    <a:cubicBezTo>
                      <a:pt x="1896" y="4062"/>
                      <a:pt x="4080" y="5054"/>
                      <a:pt x="6413" y="5054"/>
                    </a:cubicBezTo>
                    <a:cubicBezTo>
                      <a:pt x="6568" y="5054"/>
                      <a:pt x="6724" y="5049"/>
                      <a:pt x="6880" y="5041"/>
                    </a:cubicBezTo>
                    <a:cubicBezTo>
                      <a:pt x="8327" y="4955"/>
                      <a:pt x="11165" y="4381"/>
                      <a:pt x="11223" y="2461"/>
                    </a:cubicBezTo>
                    <a:cubicBezTo>
                      <a:pt x="11294" y="583"/>
                      <a:pt x="8643" y="67"/>
                      <a:pt x="7209" y="10"/>
                    </a:cubicBezTo>
                    <a:cubicBezTo>
                      <a:pt x="7063" y="4"/>
                      <a:pt x="6916" y="0"/>
                      <a:pt x="67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 rot="-1800186">
                <a:off x="7348655" y="2503383"/>
                <a:ext cx="28906" cy="31722"/>
              </a:xfrm>
              <a:custGeom>
                <a:rect b="b" l="l" r="r" t="t"/>
                <a:pathLst>
                  <a:path extrusionOk="0" h="676" w="616">
                    <a:moveTo>
                      <a:pt x="616" y="0"/>
                    </a:moveTo>
                    <a:lnTo>
                      <a:pt x="616" y="0"/>
                    </a:lnTo>
                    <a:cubicBezTo>
                      <a:pt x="444" y="143"/>
                      <a:pt x="257" y="287"/>
                      <a:pt x="85" y="430"/>
                    </a:cubicBezTo>
                    <a:cubicBezTo>
                      <a:pt x="1" y="527"/>
                      <a:pt x="70" y="675"/>
                      <a:pt x="180" y="675"/>
                    </a:cubicBezTo>
                    <a:cubicBezTo>
                      <a:pt x="200" y="675"/>
                      <a:pt x="221" y="670"/>
                      <a:pt x="243" y="659"/>
                    </a:cubicBezTo>
                    <a:cubicBezTo>
                      <a:pt x="372" y="444"/>
                      <a:pt x="501" y="229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 rot="-1800186">
                <a:off x="6937766" y="1883646"/>
                <a:ext cx="297321" cy="577795"/>
              </a:xfrm>
              <a:custGeom>
                <a:rect b="b" l="l" r="r" t="t"/>
                <a:pathLst>
                  <a:path extrusionOk="0" h="12313" w="6336">
                    <a:moveTo>
                      <a:pt x="5719" y="3957"/>
                    </a:moveTo>
                    <a:lnTo>
                      <a:pt x="5719" y="3957"/>
                    </a:lnTo>
                    <a:cubicBezTo>
                      <a:pt x="5934" y="5276"/>
                      <a:pt x="5834" y="6623"/>
                      <a:pt x="5418" y="7884"/>
                    </a:cubicBezTo>
                    <a:cubicBezTo>
                      <a:pt x="5031" y="9174"/>
                      <a:pt x="4458" y="10593"/>
                      <a:pt x="3598" y="11697"/>
                    </a:cubicBezTo>
                    <a:cubicBezTo>
                      <a:pt x="4114" y="10392"/>
                      <a:pt x="4558" y="9059"/>
                      <a:pt x="4931" y="7698"/>
                    </a:cubicBezTo>
                    <a:cubicBezTo>
                      <a:pt x="5146" y="6995"/>
                      <a:pt x="5303" y="6265"/>
                      <a:pt x="5432" y="5534"/>
                    </a:cubicBezTo>
                    <a:cubicBezTo>
                      <a:pt x="5490" y="5003"/>
                      <a:pt x="5590" y="4487"/>
                      <a:pt x="5719" y="3957"/>
                    </a:cubicBezTo>
                    <a:close/>
                    <a:moveTo>
                      <a:pt x="430" y="6809"/>
                    </a:moveTo>
                    <a:lnTo>
                      <a:pt x="430" y="6809"/>
                    </a:lnTo>
                    <a:cubicBezTo>
                      <a:pt x="760" y="7583"/>
                      <a:pt x="1233" y="8328"/>
                      <a:pt x="1606" y="9088"/>
                    </a:cubicBezTo>
                    <a:cubicBezTo>
                      <a:pt x="2036" y="10005"/>
                      <a:pt x="2509" y="10894"/>
                      <a:pt x="3053" y="11740"/>
                    </a:cubicBezTo>
                    <a:cubicBezTo>
                      <a:pt x="2107" y="10665"/>
                      <a:pt x="1176" y="9504"/>
                      <a:pt x="731" y="8128"/>
                    </a:cubicBezTo>
                    <a:cubicBezTo>
                      <a:pt x="602" y="7698"/>
                      <a:pt x="502" y="7253"/>
                      <a:pt x="430" y="6809"/>
                    </a:cubicBezTo>
                    <a:close/>
                    <a:moveTo>
                      <a:pt x="2881" y="274"/>
                    </a:moveTo>
                    <a:lnTo>
                      <a:pt x="2881" y="274"/>
                    </a:lnTo>
                    <a:cubicBezTo>
                      <a:pt x="2738" y="2266"/>
                      <a:pt x="2752" y="4258"/>
                      <a:pt x="2910" y="6250"/>
                    </a:cubicBezTo>
                    <a:cubicBezTo>
                      <a:pt x="3068" y="8085"/>
                      <a:pt x="3526" y="9977"/>
                      <a:pt x="3325" y="11826"/>
                    </a:cubicBezTo>
                    <a:cubicBezTo>
                      <a:pt x="3325" y="11238"/>
                      <a:pt x="3068" y="10679"/>
                      <a:pt x="2939" y="10106"/>
                    </a:cubicBezTo>
                    <a:cubicBezTo>
                      <a:pt x="2709" y="9145"/>
                      <a:pt x="2480" y="8171"/>
                      <a:pt x="2279" y="7196"/>
                    </a:cubicBezTo>
                    <a:cubicBezTo>
                      <a:pt x="1907" y="5405"/>
                      <a:pt x="1505" y="3613"/>
                      <a:pt x="1247" y="1807"/>
                    </a:cubicBezTo>
                    <a:lnTo>
                      <a:pt x="1219" y="1764"/>
                    </a:lnTo>
                    <a:cubicBezTo>
                      <a:pt x="1491" y="1205"/>
                      <a:pt x="1921" y="746"/>
                      <a:pt x="2451" y="431"/>
                    </a:cubicBezTo>
                    <a:cubicBezTo>
                      <a:pt x="2580" y="345"/>
                      <a:pt x="2738" y="302"/>
                      <a:pt x="2881" y="274"/>
                    </a:cubicBezTo>
                    <a:close/>
                    <a:moveTo>
                      <a:pt x="1118" y="1979"/>
                    </a:moveTo>
                    <a:cubicBezTo>
                      <a:pt x="1161" y="3627"/>
                      <a:pt x="1677" y="5347"/>
                      <a:pt x="2021" y="6952"/>
                    </a:cubicBezTo>
                    <a:cubicBezTo>
                      <a:pt x="2380" y="8629"/>
                      <a:pt x="2881" y="10263"/>
                      <a:pt x="3225" y="11926"/>
                    </a:cubicBezTo>
                    <a:cubicBezTo>
                      <a:pt x="2767" y="11052"/>
                      <a:pt x="2279" y="10177"/>
                      <a:pt x="1849" y="9289"/>
                    </a:cubicBezTo>
                    <a:cubicBezTo>
                      <a:pt x="1391" y="8357"/>
                      <a:pt x="760" y="7440"/>
                      <a:pt x="387" y="6465"/>
                    </a:cubicBezTo>
                    <a:cubicBezTo>
                      <a:pt x="230" y="4932"/>
                      <a:pt x="473" y="3384"/>
                      <a:pt x="1118" y="1979"/>
                    </a:cubicBezTo>
                    <a:close/>
                    <a:moveTo>
                      <a:pt x="3066" y="0"/>
                    </a:moveTo>
                    <a:cubicBezTo>
                      <a:pt x="1579" y="0"/>
                      <a:pt x="474" y="2520"/>
                      <a:pt x="244" y="3842"/>
                    </a:cubicBezTo>
                    <a:cubicBezTo>
                      <a:pt x="0" y="5261"/>
                      <a:pt x="15" y="6823"/>
                      <a:pt x="531" y="8185"/>
                    </a:cubicBezTo>
                    <a:cubicBezTo>
                      <a:pt x="1104" y="9719"/>
                      <a:pt x="2093" y="10994"/>
                      <a:pt x="3240" y="12141"/>
                    </a:cubicBezTo>
                    <a:cubicBezTo>
                      <a:pt x="3211" y="12227"/>
                      <a:pt x="3254" y="12299"/>
                      <a:pt x="3340" y="12313"/>
                    </a:cubicBezTo>
                    <a:cubicBezTo>
                      <a:pt x="3383" y="11238"/>
                      <a:pt x="3397" y="10149"/>
                      <a:pt x="3383" y="9059"/>
                    </a:cubicBezTo>
                    <a:cubicBezTo>
                      <a:pt x="3268" y="8128"/>
                      <a:pt x="3111" y="7182"/>
                      <a:pt x="3039" y="6250"/>
                    </a:cubicBezTo>
                    <a:cubicBezTo>
                      <a:pt x="2910" y="4258"/>
                      <a:pt x="2881" y="2266"/>
                      <a:pt x="2967" y="259"/>
                    </a:cubicBezTo>
                    <a:cubicBezTo>
                      <a:pt x="3001" y="256"/>
                      <a:pt x="3035" y="254"/>
                      <a:pt x="3069" y="254"/>
                    </a:cubicBezTo>
                    <a:cubicBezTo>
                      <a:pt x="3640" y="254"/>
                      <a:pt x="4122" y="705"/>
                      <a:pt x="4501" y="1219"/>
                    </a:cubicBezTo>
                    <a:cubicBezTo>
                      <a:pt x="4286" y="1950"/>
                      <a:pt x="4314" y="2696"/>
                      <a:pt x="4257" y="3470"/>
                    </a:cubicBezTo>
                    <a:cubicBezTo>
                      <a:pt x="4185" y="4473"/>
                      <a:pt x="4028" y="5491"/>
                      <a:pt x="3884" y="6494"/>
                    </a:cubicBezTo>
                    <a:cubicBezTo>
                      <a:pt x="3741" y="7626"/>
                      <a:pt x="3583" y="8773"/>
                      <a:pt x="3483" y="9919"/>
                    </a:cubicBezTo>
                    <a:cubicBezTo>
                      <a:pt x="3497" y="10292"/>
                      <a:pt x="3512" y="10665"/>
                      <a:pt x="3512" y="11037"/>
                    </a:cubicBezTo>
                    <a:cubicBezTo>
                      <a:pt x="3712" y="9532"/>
                      <a:pt x="3899" y="8027"/>
                      <a:pt x="4085" y="6523"/>
                    </a:cubicBezTo>
                    <a:cubicBezTo>
                      <a:pt x="4200" y="5591"/>
                      <a:pt x="4357" y="4645"/>
                      <a:pt x="4415" y="3699"/>
                    </a:cubicBezTo>
                    <a:cubicBezTo>
                      <a:pt x="4472" y="2925"/>
                      <a:pt x="4429" y="2122"/>
                      <a:pt x="4615" y="1363"/>
                    </a:cubicBezTo>
                    <a:cubicBezTo>
                      <a:pt x="4701" y="1492"/>
                      <a:pt x="4802" y="1635"/>
                      <a:pt x="4873" y="1764"/>
                    </a:cubicBezTo>
                    <a:cubicBezTo>
                      <a:pt x="5246" y="2366"/>
                      <a:pt x="5504" y="3011"/>
                      <a:pt x="5662" y="3699"/>
                    </a:cubicBezTo>
                    <a:cubicBezTo>
                      <a:pt x="5174" y="4946"/>
                      <a:pt x="5117" y="6365"/>
                      <a:pt x="4773" y="7655"/>
                    </a:cubicBezTo>
                    <a:cubicBezTo>
                      <a:pt x="4386" y="9031"/>
                      <a:pt x="3942" y="10378"/>
                      <a:pt x="3526" y="11725"/>
                    </a:cubicBezTo>
                    <a:cubicBezTo>
                      <a:pt x="3526" y="11869"/>
                      <a:pt x="3526" y="12026"/>
                      <a:pt x="3526" y="12170"/>
                    </a:cubicBezTo>
                    <a:cubicBezTo>
                      <a:pt x="4787" y="10751"/>
                      <a:pt x="5604" y="8658"/>
                      <a:pt x="5934" y="6838"/>
                    </a:cubicBezTo>
                    <a:cubicBezTo>
                      <a:pt x="6335" y="4645"/>
                      <a:pt x="5991" y="2079"/>
                      <a:pt x="4228" y="517"/>
                    </a:cubicBezTo>
                    <a:cubicBezTo>
                      <a:pt x="3823" y="154"/>
                      <a:pt x="3432" y="0"/>
                      <a:pt x="3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 rot="-1800186">
                <a:off x="7199226" y="2274667"/>
                <a:ext cx="8822" cy="152039"/>
              </a:xfrm>
              <a:custGeom>
                <a:rect b="b" l="l" r="r" t="t"/>
                <a:pathLst>
                  <a:path extrusionOk="0" h="3240" w="188">
                    <a:moveTo>
                      <a:pt x="44" y="1"/>
                    </a:moveTo>
                    <a:lnTo>
                      <a:pt x="44" y="1"/>
                    </a:lnTo>
                    <a:cubicBezTo>
                      <a:pt x="58" y="1076"/>
                      <a:pt x="44" y="2165"/>
                      <a:pt x="1" y="3240"/>
                    </a:cubicBezTo>
                    <a:cubicBezTo>
                      <a:pt x="44" y="3240"/>
                      <a:pt x="72" y="3226"/>
                      <a:pt x="101" y="3197"/>
                    </a:cubicBezTo>
                    <a:cubicBezTo>
                      <a:pt x="130" y="3168"/>
                      <a:pt x="158" y="3125"/>
                      <a:pt x="187" y="3097"/>
                    </a:cubicBezTo>
                    <a:cubicBezTo>
                      <a:pt x="187" y="2953"/>
                      <a:pt x="187" y="2796"/>
                      <a:pt x="187" y="2652"/>
                    </a:cubicBezTo>
                    <a:cubicBezTo>
                      <a:pt x="173" y="2681"/>
                      <a:pt x="173" y="2710"/>
                      <a:pt x="158" y="2738"/>
                    </a:cubicBezTo>
                    <a:lnTo>
                      <a:pt x="115" y="2796"/>
                    </a:lnTo>
                    <a:cubicBezTo>
                      <a:pt x="130" y="2566"/>
                      <a:pt x="158" y="2351"/>
                      <a:pt x="158" y="2122"/>
                    </a:cubicBezTo>
                    <a:cubicBezTo>
                      <a:pt x="173" y="2065"/>
                      <a:pt x="173" y="2022"/>
                      <a:pt x="173" y="1964"/>
                    </a:cubicBezTo>
                    <a:cubicBezTo>
                      <a:pt x="173" y="1592"/>
                      <a:pt x="158" y="1219"/>
                      <a:pt x="144" y="846"/>
                    </a:cubicBezTo>
                    <a:cubicBezTo>
                      <a:pt x="144" y="875"/>
                      <a:pt x="130" y="904"/>
                      <a:pt x="130" y="932"/>
                    </a:cubicBezTo>
                    <a:cubicBezTo>
                      <a:pt x="115" y="617"/>
                      <a:pt x="72" y="302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 rot="-1800186">
                <a:off x="7106231" y="1570915"/>
                <a:ext cx="320877" cy="564609"/>
              </a:xfrm>
              <a:custGeom>
                <a:rect b="b" l="l" r="r" t="t"/>
                <a:pathLst>
                  <a:path extrusionOk="0" h="12032" w="6838">
                    <a:moveTo>
                      <a:pt x="4643" y="173"/>
                    </a:moveTo>
                    <a:cubicBezTo>
                      <a:pt x="4871" y="173"/>
                      <a:pt x="5101" y="246"/>
                      <a:pt x="5289" y="379"/>
                    </a:cubicBezTo>
                    <a:cubicBezTo>
                      <a:pt x="5519" y="522"/>
                      <a:pt x="5719" y="737"/>
                      <a:pt x="5877" y="967"/>
                    </a:cubicBezTo>
                    <a:cubicBezTo>
                      <a:pt x="4730" y="4163"/>
                      <a:pt x="3656" y="7345"/>
                      <a:pt x="2308" y="10440"/>
                    </a:cubicBezTo>
                    <a:cubicBezTo>
                      <a:pt x="2652" y="9122"/>
                      <a:pt x="2781" y="7703"/>
                      <a:pt x="3054" y="6384"/>
                    </a:cubicBezTo>
                    <a:cubicBezTo>
                      <a:pt x="3269" y="5324"/>
                      <a:pt x="3541" y="4278"/>
                      <a:pt x="3784" y="3217"/>
                    </a:cubicBezTo>
                    <a:cubicBezTo>
                      <a:pt x="3928" y="2644"/>
                      <a:pt x="4071" y="2070"/>
                      <a:pt x="4186" y="1483"/>
                    </a:cubicBezTo>
                    <a:cubicBezTo>
                      <a:pt x="4272" y="1053"/>
                      <a:pt x="4286" y="608"/>
                      <a:pt x="4444" y="193"/>
                    </a:cubicBezTo>
                    <a:cubicBezTo>
                      <a:pt x="4509" y="180"/>
                      <a:pt x="4576" y="173"/>
                      <a:pt x="4643" y="173"/>
                    </a:cubicBezTo>
                    <a:close/>
                    <a:moveTo>
                      <a:pt x="5992" y="6800"/>
                    </a:moveTo>
                    <a:lnTo>
                      <a:pt x="5992" y="6800"/>
                    </a:lnTo>
                    <a:cubicBezTo>
                      <a:pt x="5963" y="6872"/>
                      <a:pt x="5949" y="6943"/>
                      <a:pt x="5934" y="7015"/>
                    </a:cubicBezTo>
                    <a:cubicBezTo>
                      <a:pt x="5562" y="8133"/>
                      <a:pt x="5031" y="9308"/>
                      <a:pt x="4128" y="10111"/>
                    </a:cubicBezTo>
                    <a:cubicBezTo>
                      <a:pt x="3613" y="10541"/>
                      <a:pt x="3068" y="10942"/>
                      <a:pt x="2495" y="11286"/>
                    </a:cubicBezTo>
                    <a:cubicBezTo>
                      <a:pt x="3928" y="10025"/>
                      <a:pt x="5117" y="8506"/>
                      <a:pt x="5992" y="6800"/>
                    </a:cubicBezTo>
                    <a:close/>
                    <a:moveTo>
                      <a:pt x="5992" y="1167"/>
                    </a:moveTo>
                    <a:cubicBezTo>
                      <a:pt x="6379" y="1913"/>
                      <a:pt x="6465" y="2873"/>
                      <a:pt x="6465" y="3633"/>
                    </a:cubicBezTo>
                    <a:cubicBezTo>
                      <a:pt x="6465" y="4464"/>
                      <a:pt x="6364" y="5309"/>
                      <a:pt x="6178" y="6126"/>
                    </a:cubicBezTo>
                    <a:cubicBezTo>
                      <a:pt x="5103" y="8276"/>
                      <a:pt x="3627" y="10025"/>
                      <a:pt x="1893" y="11659"/>
                    </a:cubicBezTo>
                    <a:lnTo>
                      <a:pt x="1878" y="11659"/>
                    </a:lnTo>
                    <a:cubicBezTo>
                      <a:pt x="1907" y="11601"/>
                      <a:pt x="1936" y="11544"/>
                      <a:pt x="1950" y="11501"/>
                    </a:cubicBezTo>
                    <a:cubicBezTo>
                      <a:pt x="3770" y="8291"/>
                      <a:pt x="4773" y="4636"/>
                      <a:pt x="5992" y="1167"/>
                    </a:cubicBezTo>
                    <a:close/>
                    <a:moveTo>
                      <a:pt x="2079" y="2271"/>
                    </a:moveTo>
                    <a:lnTo>
                      <a:pt x="2079" y="2271"/>
                    </a:lnTo>
                    <a:cubicBezTo>
                      <a:pt x="1950" y="3905"/>
                      <a:pt x="1921" y="5553"/>
                      <a:pt x="1792" y="7187"/>
                    </a:cubicBezTo>
                    <a:cubicBezTo>
                      <a:pt x="1678" y="8721"/>
                      <a:pt x="1520" y="10269"/>
                      <a:pt x="1620" y="11816"/>
                    </a:cubicBezTo>
                    <a:lnTo>
                      <a:pt x="1606" y="11831"/>
                    </a:lnTo>
                    <a:cubicBezTo>
                      <a:pt x="760" y="9796"/>
                      <a:pt x="201" y="7760"/>
                      <a:pt x="732" y="5553"/>
                    </a:cubicBezTo>
                    <a:cubicBezTo>
                      <a:pt x="975" y="4392"/>
                      <a:pt x="1434" y="3274"/>
                      <a:pt x="2079" y="2271"/>
                    </a:cubicBezTo>
                    <a:close/>
                    <a:moveTo>
                      <a:pt x="4637" y="1"/>
                    </a:moveTo>
                    <a:cubicBezTo>
                      <a:pt x="4548" y="1"/>
                      <a:pt x="4459" y="7"/>
                      <a:pt x="4372" y="21"/>
                    </a:cubicBezTo>
                    <a:cubicBezTo>
                      <a:pt x="2452" y="279"/>
                      <a:pt x="1133" y="3260"/>
                      <a:pt x="689" y="4779"/>
                    </a:cubicBezTo>
                    <a:cubicBezTo>
                      <a:pt x="1" y="7158"/>
                      <a:pt x="287" y="9724"/>
                      <a:pt x="1506" y="11902"/>
                    </a:cubicBezTo>
                    <a:cubicBezTo>
                      <a:pt x="1477" y="11945"/>
                      <a:pt x="1491" y="12003"/>
                      <a:pt x="1549" y="12031"/>
                    </a:cubicBezTo>
                    <a:cubicBezTo>
                      <a:pt x="1606" y="11874"/>
                      <a:pt x="1663" y="11716"/>
                      <a:pt x="1706" y="11558"/>
                    </a:cubicBezTo>
                    <a:cubicBezTo>
                      <a:pt x="1964" y="8391"/>
                      <a:pt x="1993" y="5209"/>
                      <a:pt x="2222" y="2056"/>
                    </a:cubicBezTo>
                    <a:cubicBezTo>
                      <a:pt x="2681" y="1411"/>
                      <a:pt x="3441" y="465"/>
                      <a:pt x="4272" y="221"/>
                    </a:cubicBezTo>
                    <a:lnTo>
                      <a:pt x="4272" y="221"/>
                    </a:lnTo>
                    <a:cubicBezTo>
                      <a:pt x="3999" y="967"/>
                      <a:pt x="3942" y="1827"/>
                      <a:pt x="3756" y="2601"/>
                    </a:cubicBezTo>
                    <a:cubicBezTo>
                      <a:pt x="3484" y="3647"/>
                      <a:pt x="3197" y="4693"/>
                      <a:pt x="2968" y="5754"/>
                    </a:cubicBezTo>
                    <a:cubicBezTo>
                      <a:pt x="2738" y="6814"/>
                      <a:pt x="2523" y="7861"/>
                      <a:pt x="2337" y="8921"/>
                    </a:cubicBezTo>
                    <a:cubicBezTo>
                      <a:pt x="2251" y="9409"/>
                      <a:pt x="2179" y="9882"/>
                      <a:pt x="2093" y="10355"/>
                    </a:cubicBezTo>
                    <a:cubicBezTo>
                      <a:pt x="2394" y="9351"/>
                      <a:pt x="2609" y="8319"/>
                      <a:pt x="2738" y="7273"/>
                    </a:cubicBezTo>
                    <a:cubicBezTo>
                      <a:pt x="2745" y="7252"/>
                      <a:pt x="2767" y="7241"/>
                      <a:pt x="2787" y="7241"/>
                    </a:cubicBezTo>
                    <a:cubicBezTo>
                      <a:pt x="2806" y="7241"/>
                      <a:pt x="2824" y="7252"/>
                      <a:pt x="2824" y="7273"/>
                    </a:cubicBezTo>
                    <a:cubicBezTo>
                      <a:pt x="2638" y="8893"/>
                      <a:pt x="2265" y="10483"/>
                      <a:pt x="1721" y="12017"/>
                    </a:cubicBezTo>
                    <a:cubicBezTo>
                      <a:pt x="4071" y="10971"/>
                      <a:pt x="5791" y="8864"/>
                      <a:pt x="6350" y="6356"/>
                    </a:cubicBezTo>
                    <a:cubicBezTo>
                      <a:pt x="6665" y="5051"/>
                      <a:pt x="6837" y="3676"/>
                      <a:pt x="6594" y="2343"/>
                    </a:cubicBezTo>
                    <a:cubicBezTo>
                      <a:pt x="6436" y="1540"/>
                      <a:pt x="6106" y="336"/>
                      <a:pt x="5189" y="78"/>
                    </a:cubicBezTo>
                    <a:cubicBezTo>
                      <a:pt x="5014" y="29"/>
                      <a:pt x="4825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 rot="-1800186">
                <a:off x="7271793" y="1916757"/>
                <a:ext cx="59924" cy="225806"/>
              </a:xfrm>
              <a:custGeom>
                <a:rect b="b" l="l" r="r" t="t"/>
                <a:pathLst>
                  <a:path extrusionOk="0" h="4812" w="1277">
                    <a:moveTo>
                      <a:pt x="1239" y="1"/>
                    </a:moveTo>
                    <a:cubicBezTo>
                      <a:pt x="1219" y="1"/>
                      <a:pt x="1197" y="12"/>
                      <a:pt x="1190" y="33"/>
                    </a:cubicBezTo>
                    <a:cubicBezTo>
                      <a:pt x="1061" y="1079"/>
                      <a:pt x="846" y="2111"/>
                      <a:pt x="545" y="3115"/>
                    </a:cubicBezTo>
                    <a:cubicBezTo>
                      <a:pt x="459" y="3602"/>
                      <a:pt x="330" y="4075"/>
                      <a:pt x="144" y="4533"/>
                    </a:cubicBezTo>
                    <a:cubicBezTo>
                      <a:pt x="158" y="4462"/>
                      <a:pt x="158" y="4390"/>
                      <a:pt x="158" y="4318"/>
                    </a:cubicBezTo>
                    <a:lnTo>
                      <a:pt x="158" y="4318"/>
                    </a:lnTo>
                    <a:cubicBezTo>
                      <a:pt x="115" y="4476"/>
                      <a:pt x="58" y="4634"/>
                      <a:pt x="1" y="4791"/>
                    </a:cubicBezTo>
                    <a:cubicBezTo>
                      <a:pt x="21" y="4802"/>
                      <a:pt x="41" y="4812"/>
                      <a:pt x="61" y="4812"/>
                    </a:cubicBezTo>
                    <a:cubicBezTo>
                      <a:pt x="70" y="4812"/>
                      <a:pt x="78" y="4810"/>
                      <a:pt x="87" y="4806"/>
                    </a:cubicBezTo>
                    <a:lnTo>
                      <a:pt x="130" y="4806"/>
                    </a:lnTo>
                    <a:lnTo>
                      <a:pt x="130" y="4791"/>
                    </a:lnTo>
                    <a:cubicBezTo>
                      <a:pt x="144" y="4791"/>
                      <a:pt x="158" y="4777"/>
                      <a:pt x="173" y="4777"/>
                    </a:cubicBezTo>
                    <a:cubicBezTo>
                      <a:pt x="717" y="3243"/>
                      <a:pt x="1090" y="1653"/>
                      <a:pt x="1276" y="33"/>
                    </a:cubicBezTo>
                    <a:cubicBezTo>
                      <a:pt x="1276" y="12"/>
                      <a:pt x="125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0" name="Google Shape;490;p10"/>
            <p:cNvSpPr/>
            <p:nvPr/>
          </p:nvSpPr>
          <p:spPr>
            <a:xfrm rot="9339522">
              <a:off x="8593502" y="4115737"/>
              <a:ext cx="439067" cy="603104"/>
            </a:xfrm>
            <a:custGeom>
              <a:rect b="b" l="l" r="r" t="t"/>
              <a:pathLst>
                <a:path extrusionOk="0" h="21070" w="15330">
                  <a:moveTo>
                    <a:pt x="10478" y="1277"/>
                  </a:moveTo>
                  <a:cubicBezTo>
                    <a:pt x="10650" y="1277"/>
                    <a:pt x="10808" y="1277"/>
                    <a:pt x="10980" y="1291"/>
                  </a:cubicBezTo>
                  <a:cubicBezTo>
                    <a:pt x="11668" y="1334"/>
                    <a:pt x="12327" y="1535"/>
                    <a:pt x="12915" y="1893"/>
                  </a:cubicBezTo>
                  <a:cubicBezTo>
                    <a:pt x="12599" y="2108"/>
                    <a:pt x="12327" y="2366"/>
                    <a:pt x="12098" y="2667"/>
                  </a:cubicBezTo>
                  <a:cubicBezTo>
                    <a:pt x="11295" y="2695"/>
                    <a:pt x="10507" y="2839"/>
                    <a:pt x="9747" y="3068"/>
                  </a:cubicBezTo>
                  <a:cubicBezTo>
                    <a:pt x="9675" y="3082"/>
                    <a:pt x="9618" y="3111"/>
                    <a:pt x="9546" y="3125"/>
                  </a:cubicBezTo>
                  <a:cubicBezTo>
                    <a:pt x="9761" y="2466"/>
                    <a:pt x="10206" y="1907"/>
                    <a:pt x="10478" y="1277"/>
                  </a:cubicBezTo>
                  <a:close/>
                  <a:moveTo>
                    <a:pt x="10392" y="1291"/>
                  </a:moveTo>
                  <a:lnTo>
                    <a:pt x="10392" y="1291"/>
                  </a:lnTo>
                  <a:cubicBezTo>
                    <a:pt x="10091" y="1907"/>
                    <a:pt x="9675" y="2466"/>
                    <a:pt x="9503" y="3140"/>
                  </a:cubicBezTo>
                  <a:cubicBezTo>
                    <a:pt x="8758" y="3355"/>
                    <a:pt x="8041" y="3598"/>
                    <a:pt x="7282" y="3770"/>
                  </a:cubicBezTo>
                  <a:cubicBezTo>
                    <a:pt x="7454" y="3140"/>
                    <a:pt x="7669" y="2523"/>
                    <a:pt x="7927" y="1922"/>
                  </a:cubicBezTo>
                  <a:cubicBezTo>
                    <a:pt x="8701" y="1520"/>
                    <a:pt x="9532" y="1305"/>
                    <a:pt x="10392" y="1291"/>
                  </a:cubicBezTo>
                  <a:close/>
                  <a:moveTo>
                    <a:pt x="12972" y="1922"/>
                  </a:moveTo>
                  <a:cubicBezTo>
                    <a:pt x="13774" y="2437"/>
                    <a:pt x="14434" y="3140"/>
                    <a:pt x="14907" y="3957"/>
                  </a:cubicBezTo>
                  <a:cubicBezTo>
                    <a:pt x="14495" y="3866"/>
                    <a:pt x="14074" y="3818"/>
                    <a:pt x="13654" y="3818"/>
                  </a:cubicBezTo>
                  <a:cubicBezTo>
                    <a:pt x="13343" y="3818"/>
                    <a:pt x="13033" y="3845"/>
                    <a:pt x="12728" y="3899"/>
                  </a:cubicBezTo>
                  <a:cubicBezTo>
                    <a:pt x="12528" y="3555"/>
                    <a:pt x="12384" y="3197"/>
                    <a:pt x="12169" y="2882"/>
                  </a:cubicBezTo>
                  <a:cubicBezTo>
                    <a:pt x="12327" y="2882"/>
                    <a:pt x="12470" y="2882"/>
                    <a:pt x="12628" y="2896"/>
                  </a:cubicBezTo>
                  <a:cubicBezTo>
                    <a:pt x="13201" y="2953"/>
                    <a:pt x="13703" y="3297"/>
                    <a:pt x="14161" y="3598"/>
                  </a:cubicBezTo>
                  <a:cubicBezTo>
                    <a:pt x="14175" y="3605"/>
                    <a:pt x="14188" y="3608"/>
                    <a:pt x="14200" y="3608"/>
                  </a:cubicBezTo>
                  <a:cubicBezTo>
                    <a:pt x="14270" y="3608"/>
                    <a:pt x="14323" y="3518"/>
                    <a:pt x="14262" y="3469"/>
                  </a:cubicBezTo>
                  <a:cubicBezTo>
                    <a:pt x="13674" y="3054"/>
                    <a:pt x="13158" y="2753"/>
                    <a:pt x="12427" y="2681"/>
                  </a:cubicBezTo>
                  <a:lnTo>
                    <a:pt x="12169" y="2681"/>
                  </a:lnTo>
                  <a:cubicBezTo>
                    <a:pt x="12427" y="2409"/>
                    <a:pt x="12700" y="2165"/>
                    <a:pt x="12972" y="1922"/>
                  </a:cubicBezTo>
                  <a:close/>
                  <a:moveTo>
                    <a:pt x="7812" y="1965"/>
                  </a:moveTo>
                  <a:lnTo>
                    <a:pt x="7812" y="1965"/>
                  </a:lnTo>
                  <a:cubicBezTo>
                    <a:pt x="7540" y="2552"/>
                    <a:pt x="7353" y="3154"/>
                    <a:pt x="7253" y="3785"/>
                  </a:cubicBezTo>
                  <a:cubicBezTo>
                    <a:pt x="7181" y="3799"/>
                    <a:pt x="7095" y="3828"/>
                    <a:pt x="7009" y="3842"/>
                  </a:cubicBezTo>
                  <a:cubicBezTo>
                    <a:pt x="6718" y="3902"/>
                    <a:pt x="6208" y="4019"/>
                    <a:pt x="5766" y="4019"/>
                  </a:cubicBezTo>
                  <a:cubicBezTo>
                    <a:pt x="5578" y="4019"/>
                    <a:pt x="5402" y="3998"/>
                    <a:pt x="5261" y="3942"/>
                  </a:cubicBezTo>
                  <a:cubicBezTo>
                    <a:pt x="5204" y="3899"/>
                    <a:pt x="5146" y="3842"/>
                    <a:pt x="5089" y="3799"/>
                  </a:cubicBezTo>
                  <a:cubicBezTo>
                    <a:pt x="5935" y="3383"/>
                    <a:pt x="6622" y="2724"/>
                    <a:pt x="7411" y="2208"/>
                  </a:cubicBezTo>
                  <a:cubicBezTo>
                    <a:pt x="7540" y="2122"/>
                    <a:pt x="7683" y="2051"/>
                    <a:pt x="7812" y="1965"/>
                  </a:cubicBezTo>
                  <a:close/>
                  <a:moveTo>
                    <a:pt x="12126" y="2882"/>
                  </a:moveTo>
                  <a:cubicBezTo>
                    <a:pt x="12313" y="3211"/>
                    <a:pt x="12427" y="3570"/>
                    <a:pt x="12614" y="3899"/>
                  </a:cubicBezTo>
                  <a:cubicBezTo>
                    <a:pt x="12255" y="3957"/>
                    <a:pt x="11897" y="4028"/>
                    <a:pt x="11539" y="4114"/>
                  </a:cubicBezTo>
                  <a:cubicBezTo>
                    <a:pt x="11493" y="4119"/>
                    <a:pt x="11448" y="4121"/>
                    <a:pt x="11403" y="4121"/>
                  </a:cubicBezTo>
                  <a:cubicBezTo>
                    <a:pt x="10727" y="4121"/>
                    <a:pt x="10123" y="3637"/>
                    <a:pt x="9518" y="3355"/>
                  </a:cubicBezTo>
                  <a:cubicBezTo>
                    <a:pt x="9962" y="3226"/>
                    <a:pt x="10406" y="3097"/>
                    <a:pt x="10865" y="3011"/>
                  </a:cubicBezTo>
                  <a:cubicBezTo>
                    <a:pt x="11281" y="2925"/>
                    <a:pt x="11711" y="2882"/>
                    <a:pt x="12126" y="2882"/>
                  </a:cubicBezTo>
                  <a:close/>
                  <a:moveTo>
                    <a:pt x="9446" y="3383"/>
                  </a:moveTo>
                  <a:cubicBezTo>
                    <a:pt x="9761" y="3598"/>
                    <a:pt x="10105" y="3785"/>
                    <a:pt x="10464" y="3957"/>
                  </a:cubicBezTo>
                  <a:cubicBezTo>
                    <a:pt x="10679" y="4071"/>
                    <a:pt x="10908" y="4157"/>
                    <a:pt x="11152" y="4200"/>
                  </a:cubicBezTo>
                  <a:cubicBezTo>
                    <a:pt x="10363" y="4387"/>
                    <a:pt x="9575" y="4587"/>
                    <a:pt x="8815" y="4702"/>
                  </a:cubicBezTo>
                  <a:cubicBezTo>
                    <a:pt x="8271" y="4501"/>
                    <a:pt x="7769" y="4229"/>
                    <a:pt x="7224" y="4014"/>
                  </a:cubicBezTo>
                  <a:cubicBezTo>
                    <a:pt x="7554" y="3942"/>
                    <a:pt x="7826" y="3856"/>
                    <a:pt x="7955" y="3828"/>
                  </a:cubicBezTo>
                  <a:cubicBezTo>
                    <a:pt x="8457" y="3684"/>
                    <a:pt x="8944" y="3527"/>
                    <a:pt x="9446" y="3383"/>
                  </a:cubicBezTo>
                  <a:close/>
                  <a:moveTo>
                    <a:pt x="7167" y="4028"/>
                  </a:moveTo>
                  <a:cubicBezTo>
                    <a:pt x="7640" y="4258"/>
                    <a:pt x="8084" y="4530"/>
                    <a:pt x="8557" y="4745"/>
                  </a:cubicBezTo>
                  <a:cubicBezTo>
                    <a:pt x="8291" y="4778"/>
                    <a:pt x="8027" y="4797"/>
                    <a:pt x="7767" y="4797"/>
                  </a:cubicBezTo>
                  <a:cubicBezTo>
                    <a:pt x="7006" y="4797"/>
                    <a:pt x="6274" y="4635"/>
                    <a:pt x="5591" y="4186"/>
                  </a:cubicBezTo>
                  <a:lnTo>
                    <a:pt x="5591" y="4186"/>
                  </a:lnTo>
                  <a:cubicBezTo>
                    <a:pt x="5680" y="4191"/>
                    <a:pt x="5770" y="4193"/>
                    <a:pt x="5859" y="4193"/>
                  </a:cubicBezTo>
                  <a:cubicBezTo>
                    <a:pt x="6300" y="4193"/>
                    <a:pt x="6738" y="4136"/>
                    <a:pt x="7167" y="4028"/>
                  </a:cubicBezTo>
                  <a:close/>
                  <a:moveTo>
                    <a:pt x="3487" y="8989"/>
                  </a:moveTo>
                  <a:cubicBezTo>
                    <a:pt x="3587" y="8989"/>
                    <a:pt x="3687" y="8998"/>
                    <a:pt x="3785" y="9016"/>
                  </a:cubicBezTo>
                  <a:cubicBezTo>
                    <a:pt x="3197" y="9116"/>
                    <a:pt x="2738" y="9604"/>
                    <a:pt x="2337" y="10048"/>
                  </a:cubicBezTo>
                  <a:cubicBezTo>
                    <a:pt x="1692" y="10793"/>
                    <a:pt x="1549" y="11725"/>
                    <a:pt x="1563" y="12685"/>
                  </a:cubicBezTo>
                  <a:cubicBezTo>
                    <a:pt x="1563" y="12714"/>
                    <a:pt x="1585" y="12728"/>
                    <a:pt x="1606" y="12728"/>
                  </a:cubicBezTo>
                  <a:cubicBezTo>
                    <a:pt x="1628" y="12728"/>
                    <a:pt x="1649" y="12714"/>
                    <a:pt x="1649" y="12685"/>
                  </a:cubicBezTo>
                  <a:cubicBezTo>
                    <a:pt x="1721" y="11883"/>
                    <a:pt x="1764" y="11180"/>
                    <a:pt x="2222" y="10478"/>
                  </a:cubicBezTo>
                  <a:cubicBezTo>
                    <a:pt x="2595" y="9876"/>
                    <a:pt x="3269" y="9217"/>
                    <a:pt x="3985" y="9073"/>
                  </a:cubicBezTo>
                  <a:cubicBezTo>
                    <a:pt x="4114" y="9116"/>
                    <a:pt x="4243" y="9188"/>
                    <a:pt x="4344" y="9260"/>
                  </a:cubicBezTo>
                  <a:cubicBezTo>
                    <a:pt x="4888" y="10894"/>
                    <a:pt x="3813" y="12370"/>
                    <a:pt x="2867" y="13660"/>
                  </a:cubicBezTo>
                  <a:cubicBezTo>
                    <a:pt x="2834" y="13705"/>
                    <a:pt x="2880" y="13759"/>
                    <a:pt x="2929" y="13759"/>
                  </a:cubicBezTo>
                  <a:cubicBezTo>
                    <a:pt x="2942" y="13759"/>
                    <a:pt x="2955" y="13755"/>
                    <a:pt x="2968" y="13746"/>
                  </a:cubicBezTo>
                  <a:cubicBezTo>
                    <a:pt x="3842" y="12900"/>
                    <a:pt x="5189" y="10951"/>
                    <a:pt x="4688" y="9589"/>
                  </a:cubicBezTo>
                  <a:lnTo>
                    <a:pt x="4688" y="9589"/>
                  </a:lnTo>
                  <a:cubicBezTo>
                    <a:pt x="4802" y="9747"/>
                    <a:pt x="4917" y="9919"/>
                    <a:pt x="4989" y="10105"/>
                  </a:cubicBezTo>
                  <a:cubicBezTo>
                    <a:pt x="5576" y="11453"/>
                    <a:pt x="4516" y="12599"/>
                    <a:pt x="3627" y="13517"/>
                  </a:cubicBezTo>
                  <a:cubicBezTo>
                    <a:pt x="3297" y="13875"/>
                    <a:pt x="2925" y="14205"/>
                    <a:pt x="2523" y="14505"/>
                  </a:cubicBezTo>
                  <a:cubicBezTo>
                    <a:pt x="2380" y="14610"/>
                    <a:pt x="2217" y="14653"/>
                    <a:pt x="2049" y="14653"/>
                  </a:cubicBezTo>
                  <a:cubicBezTo>
                    <a:pt x="1660" y="14653"/>
                    <a:pt x="1241" y="14421"/>
                    <a:pt x="961" y="14162"/>
                  </a:cubicBezTo>
                  <a:cubicBezTo>
                    <a:pt x="975" y="14147"/>
                    <a:pt x="975" y="14133"/>
                    <a:pt x="975" y="14119"/>
                  </a:cubicBezTo>
                  <a:cubicBezTo>
                    <a:pt x="803" y="13115"/>
                    <a:pt x="832" y="12098"/>
                    <a:pt x="1033" y="11109"/>
                  </a:cubicBezTo>
                  <a:cubicBezTo>
                    <a:pt x="1233" y="10277"/>
                    <a:pt x="1907" y="9589"/>
                    <a:pt x="2638" y="9217"/>
                  </a:cubicBezTo>
                  <a:cubicBezTo>
                    <a:pt x="2895" y="9067"/>
                    <a:pt x="3192" y="8989"/>
                    <a:pt x="3487" y="8989"/>
                  </a:cubicBezTo>
                  <a:close/>
                  <a:moveTo>
                    <a:pt x="1620" y="14720"/>
                  </a:moveTo>
                  <a:cubicBezTo>
                    <a:pt x="1649" y="14735"/>
                    <a:pt x="1678" y="14735"/>
                    <a:pt x="1706" y="14749"/>
                  </a:cubicBezTo>
                  <a:cubicBezTo>
                    <a:pt x="1706" y="14749"/>
                    <a:pt x="1706" y="14749"/>
                    <a:pt x="1706" y="14763"/>
                  </a:cubicBezTo>
                  <a:cubicBezTo>
                    <a:pt x="1807" y="15279"/>
                    <a:pt x="2165" y="16154"/>
                    <a:pt x="1706" y="16584"/>
                  </a:cubicBezTo>
                  <a:cubicBezTo>
                    <a:pt x="1651" y="16637"/>
                    <a:pt x="1601" y="16661"/>
                    <a:pt x="1558" y="16661"/>
                  </a:cubicBezTo>
                  <a:cubicBezTo>
                    <a:pt x="1301" y="16661"/>
                    <a:pt x="1254" y="15836"/>
                    <a:pt x="1291" y="15652"/>
                  </a:cubicBezTo>
                  <a:cubicBezTo>
                    <a:pt x="1291" y="15590"/>
                    <a:pt x="1239" y="15543"/>
                    <a:pt x="1188" y="15543"/>
                  </a:cubicBezTo>
                  <a:cubicBezTo>
                    <a:pt x="1168" y="15543"/>
                    <a:pt x="1149" y="15550"/>
                    <a:pt x="1133" y="15566"/>
                  </a:cubicBezTo>
                  <a:cubicBezTo>
                    <a:pt x="1007" y="15675"/>
                    <a:pt x="609" y="15849"/>
                    <a:pt x="374" y="15849"/>
                  </a:cubicBezTo>
                  <a:cubicBezTo>
                    <a:pt x="209" y="15849"/>
                    <a:pt x="125" y="15763"/>
                    <a:pt x="273" y="15509"/>
                  </a:cubicBezTo>
                  <a:cubicBezTo>
                    <a:pt x="517" y="15064"/>
                    <a:pt x="1248" y="14950"/>
                    <a:pt x="1620" y="14720"/>
                  </a:cubicBezTo>
                  <a:close/>
                  <a:moveTo>
                    <a:pt x="9403" y="11725"/>
                  </a:moveTo>
                  <a:cubicBezTo>
                    <a:pt x="9475" y="11725"/>
                    <a:pt x="9561" y="11725"/>
                    <a:pt x="9647" y="11739"/>
                  </a:cubicBezTo>
                  <a:cubicBezTo>
                    <a:pt x="10292" y="12141"/>
                    <a:pt x="10535" y="12915"/>
                    <a:pt x="10750" y="13603"/>
                  </a:cubicBezTo>
                  <a:cubicBezTo>
                    <a:pt x="11109" y="14677"/>
                    <a:pt x="10765" y="15623"/>
                    <a:pt x="10392" y="16627"/>
                  </a:cubicBezTo>
                  <a:cubicBezTo>
                    <a:pt x="10383" y="16661"/>
                    <a:pt x="10406" y="16680"/>
                    <a:pt x="10432" y="16680"/>
                  </a:cubicBezTo>
                  <a:cubicBezTo>
                    <a:pt x="10449" y="16680"/>
                    <a:pt x="10467" y="16672"/>
                    <a:pt x="10478" y="16655"/>
                  </a:cubicBezTo>
                  <a:cubicBezTo>
                    <a:pt x="11008" y="15552"/>
                    <a:pt x="11209" y="14534"/>
                    <a:pt x="10851" y="13345"/>
                  </a:cubicBezTo>
                  <a:cubicBezTo>
                    <a:pt x="10679" y="12757"/>
                    <a:pt x="10406" y="12126"/>
                    <a:pt x="9890" y="11797"/>
                  </a:cubicBezTo>
                  <a:lnTo>
                    <a:pt x="9890" y="11797"/>
                  </a:lnTo>
                  <a:cubicBezTo>
                    <a:pt x="11051" y="12141"/>
                    <a:pt x="11940" y="13775"/>
                    <a:pt x="11825" y="15079"/>
                  </a:cubicBezTo>
                  <a:cubicBezTo>
                    <a:pt x="11725" y="16240"/>
                    <a:pt x="11051" y="17472"/>
                    <a:pt x="10435" y="18433"/>
                  </a:cubicBezTo>
                  <a:cubicBezTo>
                    <a:pt x="10421" y="18447"/>
                    <a:pt x="10421" y="18461"/>
                    <a:pt x="10406" y="18476"/>
                  </a:cubicBezTo>
                  <a:cubicBezTo>
                    <a:pt x="10187" y="18555"/>
                    <a:pt x="9914" y="18608"/>
                    <a:pt x="9644" y="18608"/>
                  </a:cubicBezTo>
                  <a:cubicBezTo>
                    <a:pt x="9279" y="18608"/>
                    <a:pt x="8921" y="18510"/>
                    <a:pt x="8715" y="18246"/>
                  </a:cubicBezTo>
                  <a:cubicBezTo>
                    <a:pt x="8385" y="17831"/>
                    <a:pt x="8199" y="17257"/>
                    <a:pt x="8013" y="16770"/>
                  </a:cubicBezTo>
                  <a:cubicBezTo>
                    <a:pt x="7755" y="16068"/>
                    <a:pt x="7554" y="15351"/>
                    <a:pt x="7425" y="14620"/>
                  </a:cubicBezTo>
                  <a:cubicBezTo>
                    <a:pt x="7282" y="13746"/>
                    <a:pt x="7454" y="13101"/>
                    <a:pt x="8056" y="12442"/>
                  </a:cubicBezTo>
                  <a:cubicBezTo>
                    <a:pt x="8299" y="12155"/>
                    <a:pt x="8600" y="11954"/>
                    <a:pt x="8944" y="11811"/>
                  </a:cubicBezTo>
                  <a:lnTo>
                    <a:pt x="8944" y="11811"/>
                  </a:lnTo>
                  <a:cubicBezTo>
                    <a:pt x="8400" y="12241"/>
                    <a:pt x="8199" y="12986"/>
                    <a:pt x="8099" y="13660"/>
                  </a:cubicBezTo>
                  <a:cubicBezTo>
                    <a:pt x="7955" y="14821"/>
                    <a:pt x="8099" y="15996"/>
                    <a:pt x="8529" y="17085"/>
                  </a:cubicBezTo>
                  <a:cubicBezTo>
                    <a:pt x="8539" y="17111"/>
                    <a:pt x="8561" y="17122"/>
                    <a:pt x="8583" y="17122"/>
                  </a:cubicBezTo>
                  <a:cubicBezTo>
                    <a:pt x="8623" y="17122"/>
                    <a:pt x="8667" y="17088"/>
                    <a:pt x="8658" y="17042"/>
                  </a:cubicBezTo>
                  <a:cubicBezTo>
                    <a:pt x="8285" y="15265"/>
                    <a:pt x="7855" y="13130"/>
                    <a:pt x="9274" y="11739"/>
                  </a:cubicBezTo>
                  <a:cubicBezTo>
                    <a:pt x="9317" y="11739"/>
                    <a:pt x="9360" y="11739"/>
                    <a:pt x="9403" y="11725"/>
                  </a:cubicBezTo>
                  <a:close/>
                  <a:moveTo>
                    <a:pt x="9761" y="18719"/>
                  </a:moveTo>
                  <a:cubicBezTo>
                    <a:pt x="10134" y="19149"/>
                    <a:pt x="10421" y="19651"/>
                    <a:pt x="10607" y="20181"/>
                  </a:cubicBezTo>
                  <a:cubicBezTo>
                    <a:pt x="10650" y="20310"/>
                    <a:pt x="10593" y="20597"/>
                    <a:pt x="10421" y="20597"/>
                  </a:cubicBezTo>
                  <a:cubicBezTo>
                    <a:pt x="10415" y="20597"/>
                    <a:pt x="10409" y="20598"/>
                    <a:pt x="10403" y="20598"/>
                  </a:cubicBezTo>
                  <a:cubicBezTo>
                    <a:pt x="10264" y="20598"/>
                    <a:pt x="10101" y="20436"/>
                    <a:pt x="10005" y="20353"/>
                  </a:cubicBezTo>
                  <a:cubicBezTo>
                    <a:pt x="9862" y="20210"/>
                    <a:pt x="9747" y="20052"/>
                    <a:pt x="9661" y="19880"/>
                  </a:cubicBezTo>
                  <a:cubicBezTo>
                    <a:pt x="9647" y="19839"/>
                    <a:pt x="9614" y="19821"/>
                    <a:pt x="9580" y="19821"/>
                  </a:cubicBezTo>
                  <a:cubicBezTo>
                    <a:pt x="9542" y="19821"/>
                    <a:pt x="9504" y="19843"/>
                    <a:pt x="9489" y="19880"/>
                  </a:cubicBezTo>
                  <a:cubicBezTo>
                    <a:pt x="9415" y="20144"/>
                    <a:pt x="9047" y="20802"/>
                    <a:pt x="8772" y="20802"/>
                  </a:cubicBezTo>
                  <a:cubicBezTo>
                    <a:pt x="8673" y="20802"/>
                    <a:pt x="8586" y="20717"/>
                    <a:pt x="8529" y="20496"/>
                  </a:cubicBezTo>
                  <a:cubicBezTo>
                    <a:pt x="8385" y="19909"/>
                    <a:pt x="9131" y="19178"/>
                    <a:pt x="9446" y="18748"/>
                  </a:cubicBezTo>
                  <a:cubicBezTo>
                    <a:pt x="9460" y="18748"/>
                    <a:pt x="9460" y="18734"/>
                    <a:pt x="9460" y="18719"/>
                  </a:cubicBezTo>
                  <a:cubicBezTo>
                    <a:pt x="9511" y="18726"/>
                    <a:pt x="9561" y="18730"/>
                    <a:pt x="9611" y="18730"/>
                  </a:cubicBezTo>
                  <a:cubicBezTo>
                    <a:pt x="9661" y="18730"/>
                    <a:pt x="9711" y="18726"/>
                    <a:pt x="9761" y="18719"/>
                  </a:cubicBezTo>
                  <a:close/>
                  <a:moveTo>
                    <a:pt x="1133" y="1"/>
                  </a:moveTo>
                  <a:cubicBezTo>
                    <a:pt x="2337" y="1234"/>
                    <a:pt x="3570" y="2437"/>
                    <a:pt x="4716" y="3699"/>
                  </a:cubicBezTo>
                  <a:cubicBezTo>
                    <a:pt x="4759" y="3756"/>
                    <a:pt x="4802" y="3799"/>
                    <a:pt x="4845" y="3856"/>
                  </a:cubicBezTo>
                  <a:cubicBezTo>
                    <a:pt x="5333" y="5605"/>
                    <a:pt x="4903" y="7296"/>
                    <a:pt x="4258" y="8944"/>
                  </a:cubicBezTo>
                  <a:cubicBezTo>
                    <a:pt x="4035" y="8843"/>
                    <a:pt x="3794" y="8797"/>
                    <a:pt x="3546" y="8797"/>
                  </a:cubicBezTo>
                  <a:cubicBezTo>
                    <a:pt x="2737" y="8797"/>
                    <a:pt x="1853" y="9289"/>
                    <a:pt x="1305" y="9991"/>
                  </a:cubicBezTo>
                  <a:cubicBezTo>
                    <a:pt x="416" y="11137"/>
                    <a:pt x="574" y="12800"/>
                    <a:pt x="760" y="14147"/>
                  </a:cubicBezTo>
                  <a:cubicBezTo>
                    <a:pt x="772" y="14207"/>
                    <a:pt x="814" y="14237"/>
                    <a:pt x="861" y="14237"/>
                  </a:cubicBezTo>
                  <a:cubicBezTo>
                    <a:pt x="870" y="14237"/>
                    <a:pt x="880" y="14236"/>
                    <a:pt x="889" y="14233"/>
                  </a:cubicBezTo>
                  <a:cubicBezTo>
                    <a:pt x="1047" y="14391"/>
                    <a:pt x="1219" y="14520"/>
                    <a:pt x="1405" y="14620"/>
                  </a:cubicBezTo>
                  <a:cubicBezTo>
                    <a:pt x="1119" y="14677"/>
                    <a:pt x="760" y="14950"/>
                    <a:pt x="560" y="15036"/>
                  </a:cubicBezTo>
                  <a:cubicBezTo>
                    <a:pt x="259" y="15179"/>
                    <a:pt x="1" y="15408"/>
                    <a:pt x="15" y="15767"/>
                  </a:cubicBezTo>
                  <a:cubicBezTo>
                    <a:pt x="22" y="15991"/>
                    <a:pt x="163" y="16069"/>
                    <a:pt x="348" y="16069"/>
                  </a:cubicBezTo>
                  <a:cubicBezTo>
                    <a:pt x="579" y="16069"/>
                    <a:pt x="878" y="15949"/>
                    <a:pt x="1076" y="15838"/>
                  </a:cubicBezTo>
                  <a:lnTo>
                    <a:pt x="1076" y="15838"/>
                  </a:lnTo>
                  <a:cubicBezTo>
                    <a:pt x="1063" y="16234"/>
                    <a:pt x="1146" y="16871"/>
                    <a:pt x="1527" y="16871"/>
                  </a:cubicBezTo>
                  <a:cubicBezTo>
                    <a:pt x="1561" y="16871"/>
                    <a:pt x="1597" y="16866"/>
                    <a:pt x="1635" y="16856"/>
                  </a:cubicBezTo>
                  <a:cubicBezTo>
                    <a:pt x="2466" y="16655"/>
                    <a:pt x="2050" y="15365"/>
                    <a:pt x="1907" y="14792"/>
                  </a:cubicBezTo>
                  <a:lnTo>
                    <a:pt x="1907" y="14792"/>
                  </a:lnTo>
                  <a:cubicBezTo>
                    <a:pt x="1950" y="14799"/>
                    <a:pt x="1993" y="14803"/>
                    <a:pt x="2036" y="14803"/>
                  </a:cubicBezTo>
                  <a:cubicBezTo>
                    <a:pt x="2079" y="14803"/>
                    <a:pt x="2122" y="14799"/>
                    <a:pt x="2165" y="14792"/>
                  </a:cubicBezTo>
                  <a:cubicBezTo>
                    <a:pt x="2710" y="14735"/>
                    <a:pt x="3154" y="14219"/>
                    <a:pt x="3541" y="13861"/>
                  </a:cubicBezTo>
                  <a:cubicBezTo>
                    <a:pt x="4172" y="13287"/>
                    <a:pt x="4702" y="12614"/>
                    <a:pt x="5118" y="11868"/>
                  </a:cubicBezTo>
                  <a:cubicBezTo>
                    <a:pt x="5462" y="11266"/>
                    <a:pt x="5390" y="10650"/>
                    <a:pt x="5161" y="10019"/>
                  </a:cubicBezTo>
                  <a:cubicBezTo>
                    <a:pt x="5017" y="9575"/>
                    <a:pt x="4702" y="9202"/>
                    <a:pt x="4301" y="8973"/>
                  </a:cubicBezTo>
                  <a:cubicBezTo>
                    <a:pt x="4974" y="7368"/>
                    <a:pt x="5419" y="5748"/>
                    <a:pt x="5003" y="4028"/>
                  </a:cubicBezTo>
                  <a:lnTo>
                    <a:pt x="5003" y="4028"/>
                  </a:lnTo>
                  <a:cubicBezTo>
                    <a:pt x="6952" y="6221"/>
                    <a:pt x="8600" y="8615"/>
                    <a:pt x="9331" y="11539"/>
                  </a:cubicBezTo>
                  <a:cubicBezTo>
                    <a:pt x="8801" y="11639"/>
                    <a:pt x="8314" y="11911"/>
                    <a:pt x="7941" y="12298"/>
                  </a:cubicBezTo>
                  <a:cubicBezTo>
                    <a:pt x="6665" y="13545"/>
                    <a:pt x="7325" y="15394"/>
                    <a:pt x="7855" y="16842"/>
                  </a:cubicBezTo>
                  <a:cubicBezTo>
                    <a:pt x="8041" y="17329"/>
                    <a:pt x="8271" y="18089"/>
                    <a:pt x="8686" y="18433"/>
                  </a:cubicBezTo>
                  <a:cubicBezTo>
                    <a:pt x="8844" y="18576"/>
                    <a:pt x="9045" y="18662"/>
                    <a:pt x="9260" y="18705"/>
                  </a:cubicBezTo>
                  <a:cubicBezTo>
                    <a:pt x="8830" y="19250"/>
                    <a:pt x="7826" y="20310"/>
                    <a:pt x="8557" y="20969"/>
                  </a:cubicBezTo>
                  <a:cubicBezTo>
                    <a:pt x="8633" y="21039"/>
                    <a:pt x="8710" y="21069"/>
                    <a:pt x="8787" y="21069"/>
                  </a:cubicBezTo>
                  <a:cubicBezTo>
                    <a:pt x="9121" y="21069"/>
                    <a:pt x="9452" y="20502"/>
                    <a:pt x="9604" y="20153"/>
                  </a:cubicBezTo>
                  <a:cubicBezTo>
                    <a:pt x="9786" y="20426"/>
                    <a:pt x="10133" y="20785"/>
                    <a:pt x="10422" y="20785"/>
                  </a:cubicBezTo>
                  <a:cubicBezTo>
                    <a:pt x="10542" y="20785"/>
                    <a:pt x="10652" y="20724"/>
                    <a:pt x="10736" y="20568"/>
                  </a:cubicBezTo>
                  <a:cubicBezTo>
                    <a:pt x="11037" y="20038"/>
                    <a:pt x="10507" y="18992"/>
                    <a:pt x="10005" y="18691"/>
                  </a:cubicBezTo>
                  <a:cubicBezTo>
                    <a:pt x="10163" y="18662"/>
                    <a:pt x="10306" y="18619"/>
                    <a:pt x="10449" y="18562"/>
                  </a:cubicBezTo>
                  <a:cubicBezTo>
                    <a:pt x="10468" y="18587"/>
                    <a:pt x="10495" y="18598"/>
                    <a:pt x="10522" y="18598"/>
                  </a:cubicBezTo>
                  <a:cubicBezTo>
                    <a:pt x="10557" y="18598"/>
                    <a:pt x="10591" y="18579"/>
                    <a:pt x="10607" y="18547"/>
                  </a:cubicBezTo>
                  <a:cubicBezTo>
                    <a:pt x="11410" y="17300"/>
                    <a:pt x="12255" y="15810"/>
                    <a:pt x="12069" y="14291"/>
                  </a:cubicBezTo>
                  <a:cubicBezTo>
                    <a:pt x="11954" y="13259"/>
                    <a:pt x="11367" y="12327"/>
                    <a:pt x="10492" y="11768"/>
                  </a:cubicBezTo>
                  <a:cubicBezTo>
                    <a:pt x="10230" y="11608"/>
                    <a:pt x="9922" y="11521"/>
                    <a:pt x="9612" y="11521"/>
                  </a:cubicBezTo>
                  <a:cubicBezTo>
                    <a:pt x="9533" y="11521"/>
                    <a:pt x="9453" y="11527"/>
                    <a:pt x="9374" y="11539"/>
                  </a:cubicBezTo>
                  <a:cubicBezTo>
                    <a:pt x="8858" y="8858"/>
                    <a:pt x="7339" y="6565"/>
                    <a:pt x="5619" y="4487"/>
                  </a:cubicBezTo>
                  <a:lnTo>
                    <a:pt x="5619" y="4487"/>
                  </a:lnTo>
                  <a:cubicBezTo>
                    <a:pt x="6266" y="4889"/>
                    <a:pt x="6962" y="5034"/>
                    <a:pt x="7688" y="5034"/>
                  </a:cubicBezTo>
                  <a:cubicBezTo>
                    <a:pt x="9576" y="5034"/>
                    <a:pt x="11668" y="4052"/>
                    <a:pt x="13626" y="4052"/>
                  </a:cubicBezTo>
                  <a:cubicBezTo>
                    <a:pt x="14136" y="4052"/>
                    <a:pt x="14636" y="4118"/>
                    <a:pt x="15122" y="4286"/>
                  </a:cubicBezTo>
                  <a:cubicBezTo>
                    <a:pt x="15132" y="4290"/>
                    <a:pt x="15143" y="4291"/>
                    <a:pt x="15154" y="4291"/>
                  </a:cubicBezTo>
                  <a:cubicBezTo>
                    <a:pt x="15236" y="4291"/>
                    <a:pt x="15330" y="4203"/>
                    <a:pt x="15279" y="4114"/>
                  </a:cubicBezTo>
                  <a:cubicBezTo>
                    <a:pt x="14434" y="2552"/>
                    <a:pt x="13158" y="1463"/>
                    <a:pt x="11367" y="1162"/>
                  </a:cubicBezTo>
                  <a:cubicBezTo>
                    <a:pt x="11081" y="1118"/>
                    <a:pt x="10793" y="1097"/>
                    <a:pt x="10505" y="1097"/>
                  </a:cubicBezTo>
                  <a:cubicBezTo>
                    <a:pt x="9754" y="1097"/>
                    <a:pt x="9004" y="1244"/>
                    <a:pt x="8299" y="1535"/>
                  </a:cubicBezTo>
                  <a:cubicBezTo>
                    <a:pt x="7038" y="2022"/>
                    <a:pt x="6135" y="3082"/>
                    <a:pt x="4931" y="3641"/>
                  </a:cubicBezTo>
                  <a:cubicBezTo>
                    <a:pt x="4874" y="3584"/>
                    <a:pt x="4831" y="3541"/>
                    <a:pt x="4774" y="3484"/>
                  </a:cubicBezTo>
                  <a:cubicBezTo>
                    <a:pt x="4759" y="3469"/>
                    <a:pt x="4759" y="3469"/>
                    <a:pt x="4745" y="3469"/>
                  </a:cubicBezTo>
                  <a:cubicBezTo>
                    <a:pt x="3699" y="2265"/>
                    <a:pt x="2566" y="1148"/>
                    <a:pt x="1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0"/>
          <p:cNvGrpSpPr/>
          <p:nvPr/>
        </p:nvGrpSpPr>
        <p:grpSpPr>
          <a:xfrm flipH="1">
            <a:off x="-15624" y="3926"/>
            <a:ext cx="165439" cy="157157"/>
            <a:chOff x="8955716" y="471723"/>
            <a:chExt cx="181742" cy="172643"/>
          </a:xfrm>
        </p:grpSpPr>
        <p:sp>
          <p:nvSpPr>
            <p:cNvPr id="492" name="Google Shape;492;p10"/>
            <p:cNvSpPr/>
            <p:nvPr/>
          </p:nvSpPr>
          <p:spPr>
            <a:xfrm flipH="1">
              <a:off x="9114029" y="511309"/>
              <a:ext cx="23429" cy="50185"/>
            </a:xfrm>
            <a:custGeom>
              <a:rect b="b" l="l" r="r" t="t"/>
              <a:pathLst>
                <a:path extrusionOk="0" h="2851" w="1331">
                  <a:moveTo>
                    <a:pt x="0" y="0"/>
                  </a:moveTo>
                  <a:lnTo>
                    <a:pt x="0" y="824"/>
                  </a:lnTo>
                  <a:cubicBezTo>
                    <a:pt x="348" y="1520"/>
                    <a:pt x="728" y="2186"/>
                    <a:pt x="1140" y="2851"/>
                  </a:cubicBezTo>
                  <a:cubicBezTo>
                    <a:pt x="1203" y="2787"/>
                    <a:pt x="1267" y="2724"/>
                    <a:pt x="1330" y="2692"/>
                  </a:cubicBezTo>
                  <a:cubicBezTo>
                    <a:pt x="887" y="1805"/>
                    <a:pt x="412" y="88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flipH="1">
              <a:off x="9013131" y="471723"/>
              <a:ext cx="124326" cy="83647"/>
            </a:xfrm>
            <a:custGeom>
              <a:rect b="b" l="l" r="r" t="t"/>
              <a:pathLst>
                <a:path extrusionOk="0" h="4752" w="7063">
                  <a:moveTo>
                    <a:pt x="0" y="1"/>
                  </a:moveTo>
                  <a:lnTo>
                    <a:pt x="0" y="539"/>
                  </a:lnTo>
                  <a:cubicBezTo>
                    <a:pt x="2058" y="2249"/>
                    <a:pt x="4370" y="3674"/>
                    <a:pt x="6809" y="4751"/>
                  </a:cubicBezTo>
                  <a:cubicBezTo>
                    <a:pt x="6872" y="4625"/>
                    <a:pt x="6936" y="4498"/>
                    <a:pt x="7062" y="4371"/>
                  </a:cubicBezTo>
                  <a:cubicBezTo>
                    <a:pt x="4592" y="3104"/>
                    <a:pt x="2217" y="16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8955716" y="540440"/>
              <a:ext cx="64689" cy="71378"/>
            </a:xfrm>
            <a:custGeom>
              <a:rect b="b" l="l" r="r" t="t"/>
              <a:pathLst>
                <a:path extrusionOk="0" h="4055" w="3675">
                  <a:moveTo>
                    <a:pt x="1434" y="1"/>
                  </a:moveTo>
                  <a:cubicBezTo>
                    <a:pt x="1244" y="1"/>
                    <a:pt x="1050" y="37"/>
                    <a:pt x="856" y="119"/>
                  </a:cubicBezTo>
                  <a:cubicBezTo>
                    <a:pt x="697" y="182"/>
                    <a:pt x="507" y="309"/>
                    <a:pt x="381" y="467"/>
                  </a:cubicBezTo>
                  <a:cubicBezTo>
                    <a:pt x="1109" y="847"/>
                    <a:pt x="1806" y="1227"/>
                    <a:pt x="2534" y="1639"/>
                  </a:cubicBezTo>
                  <a:cubicBezTo>
                    <a:pt x="2643" y="1693"/>
                    <a:pt x="2588" y="1842"/>
                    <a:pt x="2490" y="1842"/>
                  </a:cubicBezTo>
                  <a:cubicBezTo>
                    <a:pt x="2474" y="1842"/>
                    <a:pt x="2457" y="1838"/>
                    <a:pt x="2439" y="1829"/>
                  </a:cubicBezTo>
                  <a:cubicBezTo>
                    <a:pt x="1679" y="1544"/>
                    <a:pt x="919" y="1196"/>
                    <a:pt x="159" y="847"/>
                  </a:cubicBezTo>
                  <a:lnTo>
                    <a:pt x="159" y="847"/>
                  </a:lnTo>
                  <a:cubicBezTo>
                    <a:pt x="1" y="1386"/>
                    <a:pt x="1" y="1987"/>
                    <a:pt x="191" y="2526"/>
                  </a:cubicBezTo>
                  <a:cubicBezTo>
                    <a:pt x="431" y="3367"/>
                    <a:pt x="1185" y="3924"/>
                    <a:pt x="2047" y="3924"/>
                  </a:cubicBezTo>
                  <a:cubicBezTo>
                    <a:pt x="2093" y="3924"/>
                    <a:pt x="2139" y="3922"/>
                    <a:pt x="2186" y="3919"/>
                  </a:cubicBezTo>
                  <a:lnTo>
                    <a:pt x="2186" y="3919"/>
                  </a:lnTo>
                  <a:cubicBezTo>
                    <a:pt x="2186" y="3951"/>
                    <a:pt x="2154" y="3982"/>
                    <a:pt x="2154" y="3982"/>
                  </a:cubicBezTo>
                  <a:cubicBezTo>
                    <a:pt x="2128" y="4008"/>
                    <a:pt x="2144" y="4054"/>
                    <a:pt x="2185" y="4054"/>
                  </a:cubicBezTo>
                  <a:cubicBezTo>
                    <a:pt x="2194" y="4054"/>
                    <a:pt x="2205" y="4052"/>
                    <a:pt x="2217" y="4046"/>
                  </a:cubicBezTo>
                  <a:cubicBezTo>
                    <a:pt x="2249" y="4014"/>
                    <a:pt x="2312" y="3951"/>
                    <a:pt x="2376" y="3919"/>
                  </a:cubicBezTo>
                  <a:cubicBezTo>
                    <a:pt x="2502" y="3919"/>
                    <a:pt x="2661" y="3887"/>
                    <a:pt x="2819" y="3856"/>
                  </a:cubicBezTo>
                  <a:cubicBezTo>
                    <a:pt x="3041" y="3792"/>
                    <a:pt x="3072" y="3507"/>
                    <a:pt x="2882" y="3381"/>
                  </a:cubicBezTo>
                  <a:cubicBezTo>
                    <a:pt x="3389" y="2779"/>
                    <a:pt x="3674" y="2082"/>
                    <a:pt x="3262" y="1291"/>
                  </a:cubicBezTo>
                  <a:cubicBezTo>
                    <a:pt x="2907" y="605"/>
                    <a:pt x="2205" y="1"/>
                    <a:pt x="1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flipH="1">
              <a:off x="8973864" y="548660"/>
              <a:ext cx="43760" cy="24203"/>
            </a:xfrm>
            <a:custGeom>
              <a:rect b="b" l="l" r="r" t="t"/>
              <a:pathLst>
                <a:path extrusionOk="0" h="1375" w="2486">
                  <a:moveTo>
                    <a:pt x="223" y="0"/>
                  </a:moveTo>
                  <a:cubicBezTo>
                    <a:pt x="128" y="127"/>
                    <a:pt x="64" y="254"/>
                    <a:pt x="1" y="380"/>
                  </a:cubicBezTo>
                  <a:cubicBezTo>
                    <a:pt x="761" y="729"/>
                    <a:pt x="1521" y="1077"/>
                    <a:pt x="2281" y="1362"/>
                  </a:cubicBezTo>
                  <a:cubicBezTo>
                    <a:pt x="2299" y="1371"/>
                    <a:pt x="2316" y="1375"/>
                    <a:pt x="2332" y="1375"/>
                  </a:cubicBezTo>
                  <a:cubicBezTo>
                    <a:pt x="2430" y="1375"/>
                    <a:pt x="2485" y="1226"/>
                    <a:pt x="2376" y="1172"/>
                  </a:cubicBezTo>
                  <a:cubicBezTo>
                    <a:pt x="1648" y="760"/>
                    <a:pt x="951" y="38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flipH="1">
              <a:off x="9052913" y="549012"/>
              <a:ext cx="84545" cy="95353"/>
            </a:xfrm>
            <a:custGeom>
              <a:rect b="b" l="l" r="r" t="t"/>
              <a:pathLst>
                <a:path extrusionOk="0" h="5417" w="4803">
                  <a:moveTo>
                    <a:pt x="2801" y="0"/>
                  </a:moveTo>
                  <a:cubicBezTo>
                    <a:pt x="2636" y="0"/>
                    <a:pt x="2462" y="24"/>
                    <a:pt x="2280" y="75"/>
                  </a:cubicBezTo>
                  <a:cubicBezTo>
                    <a:pt x="1932" y="170"/>
                    <a:pt x="1615" y="329"/>
                    <a:pt x="1330" y="550"/>
                  </a:cubicBezTo>
                  <a:cubicBezTo>
                    <a:pt x="1742" y="1310"/>
                    <a:pt x="2153" y="2070"/>
                    <a:pt x="2597" y="2799"/>
                  </a:cubicBezTo>
                  <a:cubicBezTo>
                    <a:pt x="2644" y="2870"/>
                    <a:pt x="2567" y="2959"/>
                    <a:pt x="2499" y="2959"/>
                  </a:cubicBezTo>
                  <a:cubicBezTo>
                    <a:pt x="2476" y="2959"/>
                    <a:pt x="2454" y="2949"/>
                    <a:pt x="2439" y="2925"/>
                  </a:cubicBezTo>
                  <a:cubicBezTo>
                    <a:pt x="1995" y="2197"/>
                    <a:pt x="1552" y="1437"/>
                    <a:pt x="1140" y="709"/>
                  </a:cubicBezTo>
                  <a:cubicBezTo>
                    <a:pt x="602" y="1152"/>
                    <a:pt x="222" y="1722"/>
                    <a:pt x="0" y="2355"/>
                  </a:cubicBezTo>
                  <a:lnTo>
                    <a:pt x="0" y="4319"/>
                  </a:lnTo>
                  <a:cubicBezTo>
                    <a:pt x="425" y="5144"/>
                    <a:pt x="1562" y="5416"/>
                    <a:pt x="2551" y="5416"/>
                  </a:cubicBezTo>
                  <a:cubicBezTo>
                    <a:pt x="2814" y="5416"/>
                    <a:pt x="3067" y="5397"/>
                    <a:pt x="3294" y="5364"/>
                  </a:cubicBezTo>
                  <a:cubicBezTo>
                    <a:pt x="3484" y="5332"/>
                    <a:pt x="3547" y="5079"/>
                    <a:pt x="3357" y="4952"/>
                  </a:cubicBezTo>
                  <a:cubicBezTo>
                    <a:pt x="4180" y="4541"/>
                    <a:pt x="4655" y="3749"/>
                    <a:pt x="4719" y="2609"/>
                  </a:cubicBezTo>
                  <a:cubicBezTo>
                    <a:pt x="4803" y="1404"/>
                    <a:pt x="4069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flipH="1">
              <a:off x="9090935" y="558694"/>
              <a:ext cx="26457" cy="42492"/>
            </a:xfrm>
            <a:custGeom>
              <a:rect b="b" l="l" r="r" t="t"/>
              <a:pathLst>
                <a:path extrusionOk="0" h="2414" w="1503">
                  <a:moveTo>
                    <a:pt x="190" y="0"/>
                  </a:moveTo>
                  <a:cubicBezTo>
                    <a:pt x="127" y="32"/>
                    <a:pt x="63" y="95"/>
                    <a:pt x="0" y="159"/>
                  </a:cubicBezTo>
                  <a:cubicBezTo>
                    <a:pt x="412" y="887"/>
                    <a:pt x="855" y="1647"/>
                    <a:pt x="1299" y="2375"/>
                  </a:cubicBezTo>
                  <a:cubicBezTo>
                    <a:pt x="1316" y="2402"/>
                    <a:pt x="1342" y="2414"/>
                    <a:pt x="1368" y="2414"/>
                  </a:cubicBezTo>
                  <a:cubicBezTo>
                    <a:pt x="1434" y="2414"/>
                    <a:pt x="1502" y="2339"/>
                    <a:pt x="1457" y="2249"/>
                  </a:cubicBezTo>
                  <a:cubicBezTo>
                    <a:pt x="1013" y="1520"/>
                    <a:pt x="602" y="76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Google Shape;498;p10"/>
          <p:cNvSpPr/>
          <p:nvPr/>
        </p:nvSpPr>
        <p:spPr>
          <a:xfrm>
            <a:off x="90898" y="-6109"/>
            <a:ext cx="813493" cy="754752"/>
          </a:xfrm>
          <a:custGeom>
            <a:rect b="b" l="l" r="r" t="t"/>
            <a:pathLst>
              <a:path extrusionOk="0" h="58873" w="63455">
                <a:moveTo>
                  <a:pt x="51769" y="6872"/>
                </a:moveTo>
                <a:cubicBezTo>
                  <a:pt x="52624" y="7506"/>
                  <a:pt x="53257" y="8424"/>
                  <a:pt x="53067" y="9501"/>
                </a:cubicBezTo>
                <a:cubicBezTo>
                  <a:pt x="51769" y="9722"/>
                  <a:pt x="50439" y="9881"/>
                  <a:pt x="49109" y="9912"/>
                </a:cubicBezTo>
                <a:cubicBezTo>
                  <a:pt x="47430" y="10039"/>
                  <a:pt x="45784" y="10324"/>
                  <a:pt x="44137" y="10514"/>
                </a:cubicBezTo>
                <a:cubicBezTo>
                  <a:pt x="43060" y="10609"/>
                  <a:pt x="42015" y="10704"/>
                  <a:pt x="40938" y="10799"/>
                </a:cubicBezTo>
                <a:cubicBezTo>
                  <a:pt x="40907" y="10736"/>
                  <a:pt x="40875" y="10704"/>
                  <a:pt x="40812" y="10704"/>
                </a:cubicBezTo>
                <a:cubicBezTo>
                  <a:pt x="39545" y="10704"/>
                  <a:pt x="38278" y="10799"/>
                  <a:pt x="37011" y="10926"/>
                </a:cubicBezTo>
                <a:cubicBezTo>
                  <a:pt x="38911" y="10451"/>
                  <a:pt x="40780" y="9976"/>
                  <a:pt x="42648" y="9469"/>
                </a:cubicBezTo>
                <a:cubicBezTo>
                  <a:pt x="45689" y="8646"/>
                  <a:pt x="48602" y="7316"/>
                  <a:pt x="51769" y="6872"/>
                </a:cubicBezTo>
                <a:close/>
                <a:moveTo>
                  <a:pt x="47082" y="5637"/>
                </a:moveTo>
                <a:cubicBezTo>
                  <a:pt x="47937" y="5637"/>
                  <a:pt x="48792" y="5732"/>
                  <a:pt x="49616" y="5922"/>
                </a:cubicBezTo>
                <a:cubicBezTo>
                  <a:pt x="50312" y="6080"/>
                  <a:pt x="50946" y="6334"/>
                  <a:pt x="51547" y="6714"/>
                </a:cubicBezTo>
                <a:cubicBezTo>
                  <a:pt x="48792" y="7126"/>
                  <a:pt x="46195" y="8202"/>
                  <a:pt x="43535" y="9026"/>
                </a:cubicBezTo>
                <a:cubicBezTo>
                  <a:pt x="40970" y="9786"/>
                  <a:pt x="38373" y="10324"/>
                  <a:pt x="35808" y="11084"/>
                </a:cubicBezTo>
                <a:cubicBezTo>
                  <a:pt x="35618" y="11116"/>
                  <a:pt x="35428" y="11147"/>
                  <a:pt x="35238" y="11179"/>
                </a:cubicBezTo>
                <a:cubicBezTo>
                  <a:pt x="36885" y="10419"/>
                  <a:pt x="38531" y="9627"/>
                  <a:pt x="40146" y="8804"/>
                </a:cubicBezTo>
                <a:cubicBezTo>
                  <a:pt x="42427" y="7632"/>
                  <a:pt x="44770" y="6745"/>
                  <a:pt x="47050" y="5637"/>
                </a:cubicBezTo>
                <a:close/>
                <a:moveTo>
                  <a:pt x="46797" y="5605"/>
                </a:moveTo>
                <a:cubicBezTo>
                  <a:pt x="44517" y="6555"/>
                  <a:pt x="42268" y="7411"/>
                  <a:pt x="40051" y="8551"/>
                </a:cubicBezTo>
                <a:cubicBezTo>
                  <a:pt x="38314" y="9435"/>
                  <a:pt x="36166" y="10131"/>
                  <a:pt x="34552" y="11298"/>
                </a:cubicBezTo>
                <a:lnTo>
                  <a:pt x="34552" y="11298"/>
                </a:lnTo>
                <a:cubicBezTo>
                  <a:pt x="35867" y="10074"/>
                  <a:pt x="37154" y="8761"/>
                  <a:pt x="38626" y="7727"/>
                </a:cubicBezTo>
                <a:cubicBezTo>
                  <a:pt x="40273" y="6587"/>
                  <a:pt x="42237" y="6049"/>
                  <a:pt x="44200" y="5795"/>
                </a:cubicBezTo>
                <a:cubicBezTo>
                  <a:pt x="45055" y="5669"/>
                  <a:pt x="45910" y="5605"/>
                  <a:pt x="46797" y="5605"/>
                </a:cubicBezTo>
                <a:close/>
                <a:moveTo>
                  <a:pt x="53004" y="9817"/>
                </a:moveTo>
                <a:cubicBezTo>
                  <a:pt x="53004" y="9881"/>
                  <a:pt x="52972" y="9944"/>
                  <a:pt x="52972" y="9976"/>
                </a:cubicBezTo>
                <a:cubicBezTo>
                  <a:pt x="52592" y="10957"/>
                  <a:pt x="51737" y="11717"/>
                  <a:pt x="50724" y="12319"/>
                </a:cubicBezTo>
                <a:cubicBezTo>
                  <a:pt x="50398" y="12330"/>
                  <a:pt x="50072" y="12334"/>
                  <a:pt x="49745" y="12334"/>
                </a:cubicBezTo>
                <a:cubicBezTo>
                  <a:pt x="47114" y="12334"/>
                  <a:pt x="44444" y="12031"/>
                  <a:pt x="41825" y="12003"/>
                </a:cubicBezTo>
                <a:cubicBezTo>
                  <a:pt x="40368" y="11971"/>
                  <a:pt x="38911" y="11939"/>
                  <a:pt x="37486" y="11876"/>
                </a:cubicBezTo>
                <a:cubicBezTo>
                  <a:pt x="36790" y="11844"/>
                  <a:pt x="36124" y="11749"/>
                  <a:pt x="35428" y="11686"/>
                </a:cubicBezTo>
                <a:cubicBezTo>
                  <a:pt x="36536" y="11496"/>
                  <a:pt x="37645" y="11337"/>
                  <a:pt x="38721" y="11211"/>
                </a:cubicBezTo>
                <a:cubicBezTo>
                  <a:pt x="40368" y="11084"/>
                  <a:pt x="42015" y="10989"/>
                  <a:pt x="43662" y="10831"/>
                </a:cubicBezTo>
                <a:cubicBezTo>
                  <a:pt x="45340" y="10704"/>
                  <a:pt x="47019" y="10419"/>
                  <a:pt x="48697" y="10261"/>
                </a:cubicBezTo>
                <a:cubicBezTo>
                  <a:pt x="50122" y="10102"/>
                  <a:pt x="51579" y="10102"/>
                  <a:pt x="53004" y="9817"/>
                </a:cubicBezTo>
                <a:close/>
                <a:moveTo>
                  <a:pt x="34604" y="11876"/>
                </a:moveTo>
                <a:lnTo>
                  <a:pt x="34604" y="11876"/>
                </a:lnTo>
                <a:cubicBezTo>
                  <a:pt x="35744" y="11939"/>
                  <a:pt x="36853" y="12098"/>
                  <a:pt x="37961" y="12161"/>
                </a:cubicBezTo>
                <a:cubicBezTo>
                  <a:pt x="39450" y="12224"/>
                  <a:pt x="40907" y="12256"/>
                  <a:pt x="42363" y="12288"/>
                </a:cubicBezTo>
                <a:cubicBezTo>
                  <a:pt x="45024" y="12319"/>
                  <a:pt x="47715" y="12509"/>
                  <a:pt x="50376" y="12509"/>
                </a:cubicBezTo>
                <a:cubicBezTo>
                  <a:pt x="48982" y="13206"/>
                  <a:pt x="47525" y="13713"/>
                  <a:pt x="46005" y="14029"/>
                </a:cubicBezTo>
                <a:cubicBezTo>
                  <a:pt x="45067" y="14236"/>
                  <a:pt x="44138" y="14331"/>
                  <a:pt x="43221" y="14331"/>
                </a:cubicBezTo>
                <a:cubicBezTo>
                  <a:pt x="40210" y="14331"/>
                  <a:pt x="37323" y="13308"/>
                  <a:pt x="34604" y="11876"/>
                </a:cubicBezTo>
                <a:close/>
                <a:moveTo>
                  <a:pt x="18105" y="12351"/>
                </a:moveTo>
                <a:cubicBezTo>
                  <a:pt x="19213" y="12351"/>
                  <a:pt x="20322" y="12414"/>
                  <a:pt x="21430" y="12573"/>
                </a:cubicBezTo>
                <a:cubicBezTo>
                  <a:pt x="22633" y="12794"/>
                  <a:pt x="23742" y="13333"/>
                  <a:pt x="24692" y="14093"/>
                </a:cubicBezTo>
                <a:cubicBezTo>
                  <a:pt x="25135" y="14409"/>
                  <a:pt x="25515" y="14758"/>
                  <a:pt x="25895" y="15138"/>
                </a:cubicBezTo>
                <a:cubicBezTo>
                  <a:pt x="24502" y="14568"/>
                  <a:pt x="23140" y="13998"/>
                  <a:pt x="21715" y="13523"/>
                </a:cubicBezTo>
                <a:cubicBezTo>
                  <a:pt x="20575" y="13174"/>
                  <a:pt x="19340" y="12573"/>
                  <a:pt x="18136" y="12383"/>
                </a:cubicBezTo>
                <a:cubicBezTo>
                  <a:pt x="18105" y="12383"/>
                  <a:pt x="18105" y="12383"/>
                  <a:pt x="18105" y="12351"/>
                </a:cubicBezTo>
                <a:close/>
                <a:moveTo>
                  <a:pt x="9223" y="14926"/>
                </a:moveTo>
                <a:cubicBezTo>
                  <a:pt x="10812" y="14926"/>
                  <a:pt x="12361" y="15312"/>
                  <a:pt x="13893" y="15929"/>
                </a:cubicBezTo>
                <a:cubicBezTo>
                  <a:pt x="13893" y="15929"/>
                  <a:pt x="13893" y="15961"/>
                  <a:pt x="13893" y="15993"/>
                </a:cubicBezTo>
                <a:cubicBezTo>
                  <a:pt x="13861" y="15993"/>
                  <a:pt x="13798" y="16024"/>
                  <a:pt x="13766" y="16056"/>
                </a:cubicBezTo>
                <a:cubicBezTo>
                  <a:pt x="12214" y="16151"/>
                  <a:pt x="10726" y="16373"/>
                  <a:pt x="9174" y="16373"/>
                </a:cubicBezTo>
                <a:cubicBezTo>
                  <a:pt x="7703" y="16346"/>
                  <a:pt x="6231" y="16271"/>
                  <a:pt x="4740" y="16271"/>
                </a:cubicBezTo>
                <a:cubicBezTo>
                  <a:pt x="4498" y="16271"/>
                  <a:pt x="4255" y="16273"/>
                  <a:pt x="4012" y="16278"/>
                </a:cubicBezTo>
                <a:cubicBezTo>
                  <a:pt x="5057" y="15708"/>
                  <a:pt x="6197" y="15328"/>
                  <a:pt x="7369" y="15106"/>
                </a:cubicBezTo>
                <a:cubicBezTo>
                  <a:pt x="7994" y="14983"/>
                  <a:pt x="8611" y="14926"/>
                  <a:pt x="9223" y="14926"/>
                </a:cubicBezTo>
                <a:close/>
                <a:moveTo>
                  <a:pt x="18485" y="12604"/>
                </a:moveTo>
                <a:lnTo>
                  <a:pt x="18485" y="12604"/>
                </a:lnTo>
                <a:cubicBezTo>
                  <a:pt x="19530" y="12984"/>
                  <a:pt x="20575" y="13364"/>
                  <a:pt x="21652" y="13681"/>
                </a:cubicBezTo>
                <a:cubicBezTo>
                  <a:pt x="23140" y="14156"/>
                  <a:pt x="24534" y="14758"/>
                  <a:pt x="25990" y="15264"/>
                </a:cubicBezTo>
                <a:lnTo>
                  <a:pt x="26022" y="15264"/>
                </a:lnTo>
                <a:cubicBezTo>
                  <a:pt x="26402" y="15644"/>
                  <a:pt x="26719" y="16056"/>
                  <a:pt x="27004" y="16499"/>
                </a:cubicBezTo>
                <a:cubicBezTo>
                  <a:pt x="27225" y="16848"/>
                  <a:pt x="27384" y="17260"/>
                  <a:pt x="27479" y="17671"/>
                </a:cubicBezTo>
                <a:cubicBezTo>
                  <a:pt x="26117" y="16658"/>
                  <a:pt x="24534" y="16024"/>
                  <a:pt x="23045" y="15233"/>
                </a:cubicBezTo>
                <a:cubicBezTo>
                  <a:pt x="21588" y="14473"/>
                  <a:pt x="20195" y="13586"/>
                  <a:pt x="18770" y="12826"/>
                </a:cubicBezTo>
                <a:cubicBezTo>
                  <a:pt x="18675" y="12763"/>
                  <a:pt x="18580" y="12699"/>
                  <a:pt x="18485" y="12604"/>
                </a:cubicBezTo>
                <a:close/>
                <a:moveTo>
                  <a:pt x="3885" y="16341"/>
                </a:moveTo>
                <a:cubicBezTo>
                  <a:pt x="3917" y="16341"/>
                  <a:pt x="3917" y="16373"/>
                  <a:pt x="3949" y="16373"/>
                </a:cubicBezTo>
                <a:cubicBezTo>
                  <a:pt x="5691" y="16373"/>
                  <a:pt x="7432" y="16499"/>
                  <a:pt x="9206" y="16531"/>
                </a:cubicBezTo>
                <a:cubicBezTo>
                  <a:pt x="9570" y="16531"/>
                  <a:pt x="9958" y="16539"/>
                  <a:pt x="10354" y="16539"/>
                </a:cubicBezTo>
                <a:cubicBezTo>
                  <a:pt x="10750" y="16539"/>
                  <a:pt x="11153" y="16531"/>
                  <a:pt x="11549" y="16499"/>
                </a:cubicBezTo>
                <a:lnTo>
                  <a:pt x="11549" y="16499"/>
                </a:lnTo>
                <a:cubicBezTo>
                  <a:pt x="10504" y="16785"/>
                  <a:pt x="9427" y="17101"/>
                  <a:pt x="8382" y="17355"/>
                </a:cubicBezTo>
                <a:cubicBezTo>
                  <a:pt x="6451" y="17798"/>
                  <a:pt x="4487" y="18241"/>
                  <a:pt x="2524" y="18621"/>
                </a:cubicBezTo>
                <a:lnTo>
                  <a:pt x="2492" y="18621"/>
                </a:lnTo>
                <a:cubicBezTo>
                  <a:pt x="2492" y="18495"/>
                  <a:pt x="2492" y="18400"/>
                  <a:pt x="2492" y="18273"/>
                </a:cubicBezTo>
                <a:cubicBezTo>
                  <a:pt x="2587" y="17450"/>
                  <a:pt x="3157" y="16816"/>
                  <a:pt x="3885" y="16341"/>
                </a:cubicBezTo>
                <a:close/>
                <a:moveTo>
                  <a:pt x="19372" y="13269"/>
                </a:moveTo>
                <a:lnTo>
                  <a:pt x="19372" y="13269"/>
                </a:lnTo>
                <a:cubicBezTo>
                  <a:pt x="20385" y="13871"/>
                  <a:pt x="21398" y="14473"/>
                  <a:pt x="22443" y="15043"/>
                </a:cubicBezTo>
                <a:cubicBezTo>
                  <a:pt x="24122" y="15993"/>
                  <a:pt x="25959" y="16658"/>
                  <a:pt x="27511" y="17830"/>
                </a:cubicBezTo>
                <a:cubicBezTo>
                  <a:pt x="27669" y="18431"/>
                  <a:pt x="27479" y="19096"/>
                  <a:pt x="26972" y="19508"/>
                </a:cubicBezTo>
                <a:cubicBezTo>
                  <a:pt x="26307" y="19065"/>
                  <a:pt x="25674" y="18558"/>
                  <a:pt x="25072" y="18020"/>
                </a:cubicBezTo>
                <a:cubicBezTo>
                  <a:pt x="24280" y="17355"/>
                  <a:pt x="23457" y="16785"/>
                  <a:pt x="22665" y="16151"/>
                </a:cubicBezTo>
                <a:cubicBezTo>
                  <a:pt x="22127" y="15739"/>
                  <a:pt x="21652" y="15296"/>
                  <a:pt x="21145" y="14884"/>
                </a:cubicBezTo>
                <a:cubicBezTo>
                  <a:pt x="21145" y="14853"/>
                  <a:pt x="21145" y="14821"/>
                  <a:pt x="21113" y="14789"/>
                </a:cubicBezTo>
                <a:cubicBezTo>
                  <a:pt x="20575" y="14251"/>
                  <a:pt x="19973" y="13744"/>
                  <a:pt x="19372" y="13269"/>
                </a:cubicBezTo>
                <a:close/>
                <a:moveTo>
                  <a:pt x="17915" y="12668"/>
                </a:moveTo>
                <a:cubicBezTo>
                  <a:pt x="18390" y="13143"/>
                  <a:pt x="18802" y="13713"/>
                  <a:pt x="19245" y="14219"/>
                </a:cubicBezTo>
                <a:cubicBezTo>
                  <a:pt x="19878" y="14853"/>
                  <a:pt x="20480" y="15518"/>
                  <a:pt x="21113" y="16151"/>
                </a:cubicBezTo>
                <a:cubicBezTo>
                  <a:pt x="22253" y="17291"/>
                  <a:pt x="23330" y="18526"/>
                  <a:pt x="24502" y="19666"/>
                </a:cubicBezTo>
                <a:cubicBezTo>
                  <a:pt x="23615" y="19381"/>
                  <a:pt x="22760" y="18970"/>
                  <a:pt x="21968" y="18463"/>
                </a:cubicBezTo>
                <a:cubicBezTo>
                  <a:pt x="19815" y="17133"/>
                  <a:pt x="18643" y="14979"/>
                  <a:pt x="17915" y="12668"/>
                </a:cubicBezTo>
                <a:close/>
                <a:moveTo>
                  <a:pt x="18358" y="12921"/>
                </a:moveTo>
                <a:lnTo>
                  <a:pt x="18358" y="12921"/>
                </a:lnTo>
                <a:cubicBezTo>
                  <a:pt x="18928" y="13301"/>
                  <a:pt x="19467" y="13713"/>
                  <a:pt x="19973" y="14124"/>
                </a:cubicBezTo>
                <a:cubicBezTo>
                  <a:pt x="20765" y="14789"/>
                  <a:pt x="21525" y="15423"/>
                  <a:pt x="22285" y="16088"/>
                </a:cubicBezTo>
                <a:cubicBezTo>
                  <a:pt x="23109" y="16721"/>
                  <a:pt x="23932" y="17323"/>
                  <a:pt x="24724" y="17988"/>
                </a:cubicBezTo>
                <a:cubicBezTo>
                  <a:pt x="25389" y="18558"/>
                  <a:pt x="26085" y="19128"/>
                  <a:pt x="26814" y="19635"/>
                </a:cubicBezTo>
                <a:cubicBezTo>
                  <a:pt x="26782" y="19666"/>
                  <a:pt x="26750" y="19666"/>
                  <a:pt x="26719" y="19698"/>
                </a:cubicBezTo>
                <a:cubicBezTo>
                  <a:pt x="26380" y="19817"/>
                  <a:pt x="26022" y="19881"/>
                  <a:pt x="25661" y="19881"/>
                </a:cubicBezTo>
                <a:cubicBezTo>
                  <a:pt x="25348" y="19881"/>
                  <a:pt x="25033" y="19833"/>
                  <a:pt x="24724" y="19730"/>
                </a:cubicBezTo>
                <a:cubicBezTo>
                  <a:pt x="23425" y="18526"/>
                  <a:pt x="22253" y="17070"/>
                  <a:pt x="20987" y="15803"/>
                </a:cubicBezTo>
                <a:cubicBezTo>
                  <a:pt x="20385" y="15169"/>
                  <a:pt x="19752" y="14504"/>
                  <a:pt x="19150" y="13871"/>
                </a:cubicBezTo>
                <a:cubicBezTo>
                  <a:pt x="18865" y="13554"/>
                  <a:pt x="18612" y="13238"/>
                  <a:pt x="18358" y="12921"/>
                </a:cubicBezTo>
                <a:close/>
                <a:moveTo>
                  <a:pt x="13829" y="16151"/>
                </a:moveTo>
                <a:lnTo>
                  <a:pt x="13829" y="16151"/>
                </a:lnTo>
                <a:cubicBezTo>
                  <a:pt x="12404" y="18463"/>
                  <a:pt x="10283" y="19730"/>
                  <a:pt x="7591" y="20141"/>
                </a:cubicBezTo>
                <a:cubicBezTo>
                  <a:pt x="7264" y="20184"/>
                  <a:pt x="6768" y="20223"/>
                  <a:pt x="6213" y="20223"/>
                </a:cubicBezTo>
                <a:cubicBezTo>
                  <a:pt x="4723" y="20223"/>
                  <a:pt x="2800" y="19947"/>
                  <a:pt x="2524" y="18748"/>
                </a:cubicBezTo>
                <a:cubicBezTo>
                  <a:pt x="4519" y="18431"/>
                  <a:pt x="6451" y="17988"/>
                  <a:pt x="8414" y="17513"/>
                </a:cubicBezTo>
                <a:cubicBezTo>
                  <a:pt x="9744" y="17228"/>
                  <a:pt x="11106" y="16943"/>
                  <a:pt x="12436" y="16594"/>
                </a:cubicBezTo>
                <a:lnTo>
                  <a:pt x="12436" y="16594"/>
                </a:lnTo>
                <a:cubicBezTo>
                  <a:pt x="11359" y="17038"/>
                  <a:pt x="10314" y="17481"/>
                  <a:pt x="9237" y="17893"/>
                </a:cubicBezTo>
                <a:cubicBezTo>
                  <a:pt x="7622" y="18495"/>
                  <a:pt x="6007" y="18906"/>
                  <a:pt x="4360" y="19381"/>
                </a:cubicBezTo>
                <a:cubicBezTo>
                  <a:pt x="4329" y="19413"/>
                  <a:pt x="4360" y="19476"/>
                  <a:pt x="4392" y="19476"/>
                </a:cubicBezTo>
                <a:cubicBezTo>
                  <a:pt x="5944" y="19128"/>
                  <a:pt x="7496" y="18716"/>
                  <a:pt x="8984" y="18178"/>
                </a:cubicBezTo>
                <a:cubicBezTo>
                  <a:pt x="10504" y="17608"/>
                  <a:pt x="11961" y="16975"/>
                  <a:pt x="13449" y="16309"/>
                </a:cubicBezTo>
                <a:cubicBezTo>
                  <a:pt x="13576" y="16246"/>
                  <a:pt x="13703" y="16214"/>
                  <a:pt x="13829" y="16151"/>
                </a:cubicBezTo>
                <a:close/>
                <a:moveTo>
                  <a:pt x="13924" y="19635"/>
                </a:moveTo>
                <a:lnTo>
                  <a:pt x="13924" y="19635"/>
                </a:lnTo>
                <a:cubicBezTo>
                  <a:pt x="16173" y="19983"/>
                  <a:pt x="18326" y="20331"/>
                  <a:pt x="20258" y="21630"/>
                </a:cubicBezTo>
                <a:cubicBezTo>
                  <a:pt x="21272" y="22295"/>
                  <a:pt x="22158" y="23182"/>
                  <a:pt x="22823" y="24195"/>
                </a:cubicBezTo>
                <a:cubicBezTo>
                  <a:pt x="21620" y="23245"/>
                  <a:pt x="20322" y="22453"/>
                  <a:pt x="18960" y="21788"/>
                </a:cubicBezTo>
                <a:cubicBezTo>
                  <a:pt x="17313" y="21060"/>
                  <a:pt x="15603" y="20268"/>
                  <a:pt x="13924" y="19635"/>
                </a:cubicBezTo>
                <a:close/>
                <a:moveTo>
                  <a:pt x="9681" y="22073"/>
                </a:moveTo>
                <a:cubicBezTo>
                  <a:pt x="8636" y="22453"/>
                  <a:pt x="7591" y="22897"/>
                  <a:pt x="6609" y="23403"/>
                </a:cubicBezTo>
                <a:cubicBezTo>
                  <a:pt x="5754" y="23783"/>
                  <a:pt x="4835" y="24132"/>
                  <a:pt x="4012" y="24575"/>
                </a:cubicBezTo>
                <a:cubicBezTo>
                  <a:pt x="4360" y="24227"/>
                  <a:pt x="4740" y="23910"/>
                  <a:pt x="5184" y="23625"/>
                </a:cubicBezTo>
                <a:cubicBezTo>
                  <a:pt x="6514" y="22738"/>
                  <a:pt x="8097" y="22358"/>
                  <a:pt x="9681" y="22073"/>
                </a:cubicBezTo>
                <a:close/>
                <a:moveTo>
                  <a:pt x="50450" y="19368"/>
                </a:moveTo>
                <a:cubicBezTo>
                  <a:pt x="51507" y="19368"/>
                  <a:pt x="52565" y="19480"/>
                  <a:pt x="53606" y="19698"/>
                </a:cubicBezTo>
                <a:cubicBezTo>
                  <a:pt x="51136" y="19983"/>
                  <a:pt x="48665" y="20521"/>
                  <a:pt x="46322" y="21345"/>
                </a:cubicBezTo>
                <a:cubicBezTo>
                  <a:pt x="43535" y="22390"/>
                  <a:pt x="40685" y="23403"/>
                  <a:pt x="37993" y="24607"/>
                </a:cubicBezTo>
                <a:cubicBezTo>
                  <a:pt x="40970" y="22422"/>
                  <a:pt x="43915" y="20363"/>
                  <a:pt x="47652" y="19635"/>
                </a:cubicBezTo>
                <a:cubicBezTo>
                  <a:pt x="48575" y="19456"/>
                  <a:pt x="49512" y="19368"/>
                  <a:pt x="50450" y="19368"/>
                </a:cubicBezTo>
                <a:close/>
                <a:moveTo>
                  <a:pt x="53828" y="19761"/>
                </a:moveTo>
                <a:cubicBezTo>
                  <a:pt x="54936" y="20015"/>
                  <a:pt x="55949" y="20585"/>
                  <a:pt x="56741" y="21408"/>
                </a:cubicBezTo>
                <a:cubicBezTo>
                  <a:pt x="50439" y="22200"/>
                  <a:pt x="44295" y="23878"/>
                  <a:pt x="38025" y="24828"/>
                </a:cubicBezTo>
                <a:cubicBezTo>
                  <a:pt x="37961" y="24797"/>
                  <a:pt x="37930" y="24765"/>
                  <a:pt x="37898" y="24733"/>
                </a:cubicBezTo>
                <a:cubicBezTo>
                  <a:pt x="40463" y="24037"/>
                  <a:pt x="42933" y="22833"/>
                  <a:pt x="45404" y="21883"/>
                </a:cubicBezTo>
                <a:cubicBezTo>
                  <a:pt x="48095" y="20870"/>
                  <a:pt x="50946" y="20141"/>
                  <a:pt x="53828" y="19761"/>
                </a:cubicBezTo>
                <a:close/>
                <a:moveTo>
                  <a:pt x="56836" y="21535"/>
                </a:moveTo>
                <a:cubicBezTo>
                  <a:pt x="56963" y="21662"/>
                  <a:pt x="57089" y="21820"/>
                  <a:pt x="57184" y="21978"/>
                </a:cubicBezTo>
                <a:cubicBezTo>
                  <a:pt x="57469" y="22422"/>
                  <a:pt x="57628" y="22928"/>
                  <a:pt x="57628" y="23435"/>
                </a:cubicBezTo>
                <a:cubicBezTo>
                  <a:pt x="54556" y="23467"/>
                  <a:pt x="51452" y="23942"/>
                  <a:pt x="48412" y="24227"/>
                </a:cubicBezTo>
                <a:cubicBezTo>
                  <a:pt x="45277" y="24543"/>
                  <a:pt x="42142" y="24860"/>
                  <a:pt x="39006" y="24923"/>
                </a:cubicBezTo>
                <a:cubicBezTo>
                  <a:pt x="38785" y="24892"/>
                  <a:pt x="38595" y="24892"/>
                  <a:pt x="38405" y="24860"/>
                </a:cubicBezTo>
                <a:cubicBezTo>
                  <a:pt x="41350" y="24480"/>
                  <a:pt x="44232" y="23910"/>
                  <a:pt x="47114" y="23277"/>
                </a:cubicBezTo>
                <a:cubicBezTo>
                  <a:pt x="50376" y="22548"/>
                  <a:pt x="53542" y="21978"/>
                  <a:pt x="56836" y="21535"/>
                </a:cubicBezTo>
                <a:close/>
                <a:moveTo>
                  <a:pt x="13829" y="19666"/>
                </a:moveTo>
                <a:cubicBezTo>
                  <a:pt x="15255" y="20458"/>
                  <a:pt x="16838" y="20996"/>
                  <a:pt x="18326" y="21630"/>
                </a:cubicBezTo>
                <a:cubicBezTo>
                  <a:pt x="19942" y="22358"/>
                  <a:pt x="21462" y="23245"/>
                  <a:pt x="22887" y="24322"/>
                </a:cubicBezTo>
                <a:cubicBezTo>
                  <a:pt x="23267" y="24892"/>
                  <a:pt x="23457" y="25588"/>
                  <a:pt x="23457" y="26285"/>
                </a:cubicBezTo>
                <a:cubicBezTo>
                  <a:pt x="20385" y="23910"/>
                  <a:pt x="16996" y="22042"/>
                  <a:pt x="13829" y="19761"/>
                </a:cubicBezTo>
                <a:cubicBezTo>
                  <a:pt x="13829" y="19730"/>
                  <a:pt x="13829" y="19698"/>
                  <a:pt x="13829" y="19666"/>
                </a:cubicBezTo>
                <a:close/>
                <a:moveTo>
                  <a:pt x="57628" y="23593"/>
                </a:moveTo>
                <a:lnTo>
                  <a:pt x="57628" y="23593"/>
                </a:lnTo>
                <a:cubicBezTo>
                  <a:pt x="57469" y="25082"/>
                  <a:pt x="55633" y="26127"/>
                  <a:pt x="53764" y="26760"/>
                </a:cubicBezTo>
                <a:cubicBezTo>
                  <a:pt x="51262" y="26665"/>
                  <a:pt x="48792" y="26380"/>
                  <a:pt x="46290" y="26032"/>
                </a:cubicBezTo>
                <a:cubicBezTo>
                  <a:pt x="44232" y="25715"/>
                  <a:pt x="42142" y="25272"/>
                  <a:pt x="40051" y="25018"/>
                </a:cubicBezTo>
                <a:cubicBezTo>
                  <a:pt x="42522" y="24955"/>
                  <a:pt x="44960" y="24765"/>
                  <a:pt x="47399" y="24543"/>
                </a:cubicBezTo>
                <a:cubicBezTo>
                  <a:pt x="50787" y="24227"/>
                  <a:pt x="54239" y="23625"/>
                  <a:pt x="57628" y="23593"/>
                </a:cubicBezTo>
                <a:close/>
                <a:moveTo>
                  <a:pt x="13924" y="20078"/>
                </a:moveTo>
                <a:lnTo>
                  <a:pt x="13924" y="20078"/>
                </a:lnTo>
                <a:cubicBezTo>
                  <a:pt x="15951" y="22422"/>
                  <a:pt x="17566" y="25082"/>
                  <a:pt x="19783" y="27299"/>
                </a:cubicBezTo>
                <a:cubicBezTo>
                  <a:pt x="19150" y="26982"/>
                  <a:pt x="18516" y="26634"/>
                  <a:pt x="17946" y="26190"/>
                </a:cubicBezTo>
                <a:cubicBezTo>
                  <a:pt x="15983" y="24638"/>
                  <a:pt x="14558" y="22485"/>
                  <a:pt x="13924" y="20078"/>
                </a:cubicBezTo>
                <a:close/>
                <a:moveTo>
                  <a:pt x="13988" y="19920"/>
                </a:moveTo>
                <a:lnTo>
                  <a:pt x="13988" y="19920"/>
                </a:lnTo>
                <a:cubicBezTo>
                  <a:pt x="15445" y="21028"/>
                  <a:pt x="16965" y="22010"/>
                  <a:pt x="18485" y="22960"/>
                </a:cubicBezTo>
                <a:cubicBezTo>
                  <a:pt x="20195" y="24037"/>
                  <a:pt x="21842" y="25177"/>
                  <a:pt x="23457" y="26380"/>
                </a:cubicBezTo>
                <a:cubicBezTo>
                  <a:pt x="23457" y="26507"/>
                  <a:pt x="23425" y="26602"/>
                  <a:pt x="23425" y="26729"/>
                </a:cubicBezTo>
                <a:cubicBezTo>
                  <a:pt x="23362" y="27045"/>
                  <a:pt x="23204" y="27330"/>
                  <a:pt x="22982" y="27552"/>
                </a:cubicBezTo>
                <a:cubicBezTo>
                  <a:pt x="21620" y="26254"/>
                  <a:pt x="20068" y="25113"/>
                  <a:pt x="18612" y="23942"/>
                </a:cubicBezTo>
                <a:cubicBezTo>
                  <a:pt x="17123" y="22738"/>
                  <a:pt x="15635" y="21535"/>
                  <a:pt x="14241" y="20205"/>
                </a:cubicBezTo>
                <a:cubicBezTo>
                  <a:pt x="14146" y="20110"/>
                  <a:pt x="14083" y="20015"/>
                  <a:pt x="13988" y="19920"/>
                </a:cubicBezTo>
                <a:close/>
                <a:moveTo>
                  <a:pt x="38468" y="25113"/>
                </a:moveTo>
                <a:cubicBezTo>
                  <a:pt x="43567" y="25525"/>
                  <a:pt x="48507" y="26760"/>
                  <a:pt x="53637" y="26824"/>
                </a:cubicBezTo>
                <a:cubicBezTo>
                  <a:pt x="52497" y="27204"/>
                  <a:pt x="51357" y="27457"/>
                  <a:pt x="50217" y="27647"/>
                </a:cubicBezTo>
                <a:cubicBezTo>
                  <a:pt x="49531" y="27721"/>
                  <a:pt x="48844" y="27758"/>
                  <a:pt x="48158" y="27758"/>
                </a:cubicBezTo>
                <a:cubicBezTo>
                  <a:pt x="44765" y="27758"/>
                  <a:pt x="41419" y="26852"/>
                  <a:pt x="38468" y="25113"/>
                </a:cubicBezTo>
                <a:close/>
                <a:moveTo>
                  <a:pt x="14653" y="20711"/>
                </a:moveTo>
                <a:lnTo>
                  <a:pt x="14653" y="20711"/>
                </a:lnTo>
                <a:cubicBezTo>
                  <a:pt x="15730" y="21725"/>
                  <a:pt x="16901" y="22675"/>
                  <a:pt x="18041" y="23625"/>
                </a:cubicBezTo>
                <a:cubicBezTo>
                  <a:pt x="19657" y="24955"/>
                  <a:pt x="21430" y="26190"/>
                  <a:pt x="22918" y="27615"/>
                </a:cubicBezTo>
                <a:cubicBezTo>
                  <a:pt x="22644" y="27830"/>
                  <a:pt x="22301" y="27919"/>
                  <a:pt x="21922" y="27919"/>
                </a:cubicBezTo>
                <a:cubicBezTo>
                  <a:pt x="21295" y="27919"/>
                  <a:pt x="20568" y="27677"/>
                  <a:pt x="19878" y="27362"/>
                </a:cubicBezTo>
                <a:lnTo>
                  <a:pt x="19878" y="27330"/>
                </a:lnTo>
                <a:cubicBezTo>
                  <a:pt x="18833" y="26222"/>
                  <a:pt x="17883" y="25018"/>
                  <a:pt x="16933" y="23815"/>
                </a:cubicBezTo>
                <a:cubicBezTo>
                  <a:pt x="16173" y="22802"/>
                  <a:pt x="15445" y="21725"/>
                  <a:pt x="14653" y="20711"/>
                </a:cubicBezTo>
                <a:close/>
                <a:moveTo>
                  <a:pt x="12848" y="25113"/>
                </a:moveTo>
                <a:cubicBezTo>
                  <a:pt x="14019" y="25430"/>
                  <a:pt x="15160" y="25905"/>
                  <a:pt x="16205" y="26539"/>
                </a:cubicBezTo>
                <a:cubicBezTo>
                  <a:pt x="16870" y="26982"/>
                  <a:pt x="17471" y="27552"/>
                  <a:pt x="17915" y="28217"/>
                </a:cubicBezTo>
                <a:cubicBezTo>
                  <a:pt x="17155" y="27837"/>
                  <a:pt x="16426" y="27204"/>
                  <a:pt x="15698" y="26760"/>
                </a:cubicBezTo>
                <a:cubicBezTo>
                  <a:pt x="14748" y="26222"/>
                  <a:pt x="13829" y="25620"/>
                  <a:pt x="12848" y="25177"/>
                </a:cubicBezTo>
                <a:lnTo>
                  <a:pt x="12848" y="25113"/>
                </a:lnTo>
                <a:close/>
                <a:moveTo>
                  <a:pt x="9966" y="22010"/>
                </a:moveTo>
                <a:lnTo>
                  <a:pt x="9966" y="22010"/>
                </a:lnTo>
                <a:cubicBezTo>
                  <a:pt x="8509" y="23245"/>
                  <a:pt x="6957" y="24322"/>
                  <a:pt x="5501" y="25557"/>
                </a:cubicBezTo>
                <a:cubicBezTo>
                  <a:pt x="4107" y="26729"/>
                  <a:pt x="2460" y="27869"/>
                  <a:pt x="1289" y="29294"/>
                </a:cubicBezTo>
                <a:cubicBezTo>
                  <a:pt x="1447" y="28565"/>
                  <a:pt x="1732" y="27837"/>
                  <a:pt x="2080" y="27172"/>
                </a:cubicBezTo>
                <a:cubicBezTo>
                  <a:pt x="2492" y="26317"/>
                  <a:pt x="3062" y="25525"/>
                  <a:pt x="3727" y="24860"/>
                </a:cubicBezTo>
                <a:cubicBezTo>
                  <a:pt x="4709" y="24258"/>
                  <a:pt x="5912" y="23878"/>
                  <a:pt x="6957" y="23372"/>
                </a:cubicBezTo>
                <a:cubicBezTo>
                  <a:pt x="7939" y="22897"/>
                  <a:pt x="8952" y="22485"/>
                  <a:pt x="9966" y="22010"/>
                </a:cubicBezTo>
                <a:close/>
                <a:moveTo>
                  <a:pt x="10124" y="22485"/>
                </a:moveTo>
                <a:lnTo>
                  <a:pt x="10124" y="22485"/>
                </a:lnTo>
                <a:cubicBezTo>
                  <a:pt x="10061" y="24037"/>
                  <a:pt x="9712" y="25620"/>
                  <a:pt x="9111" y="27077"/>
                </a:cubicBezTo>
                <a:cubicBezTo>
                  <a:pt x="8604" y="28470"/>
                  <a:pt x="7781" y="29705"/>
                  <a:pt x="6672" y="30719"/>
                </a:cubicBezTo>
                <a:cubicBezTo>
                  <a:pt x="6926" y="30180"/>
                  <a:pt x="7211" y="29642"/>
                  <a:pt x="7496" y="29135"/>
                </a:cubicBezTo>
                <a:cubicBezTo>
                  <a:pt x="7907" y="28407"/>
                  <a:pt x="8256" y="27647"/>
                  <a:pt x="8572" y="26887"/>
                </a:cubicBezTo>
                <a:cubicBezTo>
                  <a:pt x="9174" y="25462"/>
                  <a:pt x="9681" y="23973"/>
                  <a:pt x="10124" y="22485"/>
                </a:cubicBezTo>
                <a:close/>
                <a:moveTo>
                  <a:pt x="9966" y="22168"/>
                </a:moveTo>
                <a:lnTo>
                  <a:pt x="9966" y="22168"/>
                </a:lnTo>
                <a:cubicBezTo>
                  <a:pt x="8889" y="23942"/>
                  <a:pt x="7179" y="25272"/>
                  <a:pt x="5786" y="26792"/>
                </a:cubicBezTo>
                <a:cubicBezTo>
                  <a:pt x="4297" y="28407"/>
                  <a:pt x="2904" y="30149"/>
                  <a:pt x="1669" y="31986"/>
                </a:cubicBezTo>
                <a:cubicBezTo>
                  <a:pt x="1542" y="31859"/>
                  <a:pt x="1447" y="31732"/>
                  <a:pt x="1384" y="31574"/>
                </a:cubicBezTo>
                <a:cubicBezTo>
                  <a:pt x="1130" y="30941"/>
                  <a:pt x="1067" y="30212"/>
                  <a:pt x="1225" y="29547"/>
                </a:cubicBezTo>
                <a:lnTo>
                  <a:pt x="1289" y="29547"/>
                </a:lnTo>
                <a:cubicBezTo>
                  <a:pt x="2745" y="28122"/>
                  <a:pt x="4329" y="26824"/>
                  <a:pt x="5881" y="25493"/>
                </a:cubicBezTo>
                <a:cubicBezTo>
                  <a:pt x="6736" y="24797"/>
                  <a:pt x="7591" y="24100"/>
                  <a:pt x="8477" y="23403"/>
                </a:cubicBezTo>
                <a:cubicBezTo>
                  <a:pt x="8984" y="23023"/>
                  <a:pt x="9586" y="22707"/>
                  <a:pt x="9966" y="22168"/>
                </a:cubicBezTo>
                <a:close/>
                <a:moveTo>
                  <a:pt x="33686" y="20300"/>
                </a:moveTo>
                <a:cubicBezTo>
                  <a:pt x="33718" y="20331"/>
                  <a:pt x="33718" y="20363"/>
                  <a:pt x="33749" y="20363"/>
                </a:cubicBezTo>
                <a:cubicBezTo>
                  <a:pt x="33718" y="20458"/>
                  <a:pt x="33686" y="20521"/>
                  <a:pt x="33654" y="20616"/>
                </a:cubicBezTo>
                <a:cubicBezTo>
                  <a:pt x="32008" y="22517"/>
                  <a:pt x="30487" y="24480"/>
                  <a:pt x="28682" y="26254"/>
                </a:cubicBezTo>
                <a:cubicBezTo>
                  <a:pt x="26655" y="28185"/>
                  <a:pt x="24534" y="30054"/>
                  <a:pt x="22570" y="32049"/>
                </a:cubicBezTo>
                <a:cubicBezTo>
                  <a:pt x="23077" y="30117"/>
                  <a:pt x="24280" y="28154"/>
                  <a:pt x="25135" y="26887"/>
                </a:cubicBezTo>
                <a:cubicBezTo>
                  <a:pt x="27257" y="23720"/>
                  <a:pt x="30266" y="21757"/>
                  <a:pt x="33686" y="20300"/>
                </a:cubicBezTo>
                <a:close/>
                <a:moveTo>
                  <a:pt x="10093" y="22358"/>
                </a:moveTo>
                <a:lnTo>
                  <a:pt x="10093" y="22358"/>
                </a:lnTo>
                <a:cubicBezTo>
                  <a:pt x="9522" y="23847"/>
                  <a:pt x="9016" y="25367"/>
                  <a:pt x="8382" y="26824"/>
                </a:cubicBezTo>
                <a:cubicBezTo>
                  <a:pt x="7812" y="28185"/>
                  <a:pt x="6862" y="29484"/>
                  <a:pt x="6451" y="30909"/>
                </a:cubicBezTo>
                <a:cubicBezTo>
                  <a:pt x="5849" y="31384"/>
                  <a:pt x="5152" y="31796"/>
                  <a:pt x="4424" y="32049"/>
                </a:cubicBezTo>
                <a:cubicBezTo>
                  <a:pt x="4265" y="32112"/>
                  <a:pt x="4107" y="32176"/>
                  <a:pt x="3917" y="32239"/>
                </a:cubicBezTo>
                <a:cubicBezTo>
                  <a:pt x="4329" y="31479"/>
                  <a:pt x="4835" y="30719"/>
                  <a:pt x="5374" y="30054"/>
                </a:cubicBezTo>
                <a:cubicBezTo>
                  <a:pt x="5976" y="29167"/>
                  <a:pt x="6451" y="28249"/>
                  <a:pt x="6989" y="27362"/>
                </a:cubicBezTo>
                <a:cubicBezTo>
                  <a:pt x="7876" y="25905"/>
                  <a:pt x="8731" y="24448"/>
                  <a:pt x="9617" y="22992"/>
                </a:cubicBezTo>
                <a:cubicBezTo>
                  <a:pt x="9776" y="22770"/>
                  <a:pt x="9934" y="22580"/>
                  <a:pt x="10093" y="22358"/>
                </a:cubicBezTo>
                <a:close/>
                <a:moveTo>
                  <a:pt x="12879" y="25272"/>
                </a:moveTo>
                <a:cubicBezTo>
                  <a:pt x="13734" y="25873"/>
                  <a:pt x="14716" y="26380"/>
                  <a:pt x="15635" y="26887"/>
                </a:cubicBezTo>
                <a:cubicBezTo>
                  <a:pt x="16205" y="27204"/>
                  <a:pt x="16743" y="27520"/>
                  <a:pt x="17250" y="27900"/>
                </a:cubicBezTo>
                <a:cubicBezTo>
                  <a:pt x="17503" y="28059"/>
                  <a:pt x="17756" y="28217"/>
                  <a:pt x="18010" y="28344"/>
                </a:cubicBezTo>
                <a:cubicBezTo>
                  <a:pt x="18231" y="28660"/>
                  <a:pt x="18421" y="29009"/>
                  <a:pt x="18612" y="29357"/>
                </a:cubicBezTo>
                <a:cubicBezTo>
                  <a:pt x="19087" y="30244"/>
                  <a:pt x="19403" y="31226"/>
                  <a:pt x="19562" y="32239"/>
                </a:cubicBezTo>
                <a:cubicBezTo>
                  <a:pt x="19023" y="31764"/>
                  <a:pt x="18548" y="31194"/>
                  <a:pt x="18041" y="30687"/>
                </a:cubicBezTo>
                <a:cubicBezTo>
                  <a:pt x="17535" y="30180"/>
                  <a:pt x="16965" y="29705"/>
                  <a:pt x="16458" y="29199"/>
                </a:cubicBezTo>
                <a:cubicBezTo>
                  <a:pt x="15160" y="28027"/>
                  <a:pt x="13956" y="26729"/>
                  <a:pt x="12879" y="25367"/>
                </a:cubicBezTo>
                <a:cubicBezTo>
                  <a:pt x="12879" y="25335"/>
                  <a:pt x="12879" y="25303"/>
                  <a:pt x="12879" y="25272"/>
                </a:cubicBezTo>
                <a:close/>
                <a:moveTo>
                  <a:pt x="50534" y="29864"/>
                </a:moveTo>
                <a:cubicBezTo>
                  <a:pt x="51199" y="29864"/>
                  <a:pt x="51864" y="29927"/>
                  <a:pt x="52529" y="30054"/>
                </a:cubicBezTo>
                <a:cubicBezTo>
                  <a:pt x="51167" y="30465"/>
                  <a:pt x="49584" y="30560"/>
                  <a:pt x="48222" y="30909"/>
                </a:cubicBezTo>
                <a:cubicBezTo>
                  <a:pt x="46512" y="31321"/>
                  <a:pt x="44738" y="31701"/>
                  <a:pt x="43092" y="32271"/>
                </a:cubicBezTo>
                <a:cubicBezTo>
                  <a:pt x="43060" y="32271"/>
                  <a:pt x="43060" y="32239"/>
                  <a:pt x="43028" y="32239"/>
                </a:cubicBezTo>
                <a:cubicBezTo>
                  <a:pt x="44802" y="31321"/>
                  <a:pt x="46575" y="30465"/>
                  <a:pt x="48539" y="30054"/>
                </a:cubicBezTo>
                <a:cubicBezTo>
                  <a:pt x="49204" y="29927"/>
                  <a:pt x="49869" y="29864"/>
                  <a:pt x="50534" y="29864"/>
                </a:cubicBezTo>
                <a:close/>
                <a:moveTo>
                  <a:pt x="8857" y="23878"/>
                </a:moveTo>
                <a:lnTo>
                  <a:pt x="8857" y="23878"/>
                </a:lnTo>
                <a:cubicBezTo>
                  <a:pt x="8161" y="24987"/>
                  <a:pt x="7496" y="26095"/>
                  <a:pt x="6831" y="27235"/>
                </a:cubicBezTo>
                <a:cubicBezTo>
                  <a:pt x="6229" y="28217"/>
                  <a:pt x="5691" y="29199"/>
                  <a:pt x="5057" y="30149"/>
                </a:cubicBezTo>
                <a:cubicBezTo>
                  <a:pt x="4550" y="30814"/>
                  <a:pt x="4107" y="31511"/>
                  <a:pt x="3727" y="32302"/>
                </a:cubicBezTo>
                <a:cubicBezTo>
                  <a:pt x="3426" y="32381"/>
                  <a:pt x="3120" y="32432"/>
                  <a:pt x="2829" y="32432"/>
                </a:cubicBezTo>
                <a:cubicBezTo>
                  <a:pt x="2414" y="32432"/>
                  <a:pt x="2029" y="32328"/>
                  <a:pt x="1732" y="32049"/>
                </a:cubicBezTo>
                <a:cubicBezTo>
                  <a:pt x="3030" y="30244"/>
                  <a:pt x="4424" y="28534"/>
                  <a:pt x="5912" y="26855"/>
                </a:cubicBezTo>
                <a:cubicBezTo>
                  <a:pt x="6609" y="26095"/>
                  <a:pt x="7401" y="25367"/>
                  <a:pt x="8129" y="24638"/>
                </a:cubicBezTo>
                <a:lnTo>
                  <a:pt x="8129" y="24638"/>
                </a:lnTo>
                <a:cubicBezTo>
                  <a:pt x="8066" y="24702"/>
                  <a:pt x="8034" y="24765"/>
                  <a:pt x="7971" y="24828"/>
                </a:cubicBezTo>
                <a:cubicBezTo>
                  <a:pt x="7948" y="24851"/>
                  <a:pt x="7973" y="24873"/>
                  <a:pt x="7990" y="24873"/>
                </a:cubicBezTo>
                <a:cubicBezTo>
                  <a:pt x="7997" y="24873"/>
                  <a:pt x="8002" y="24869"/>
                  <a:pt x="8002" y="24860"/>
                </a:cubicBezTo>
                <a:cubicBezTo>
                  <a:pt x="8287" y="24543"/>
                  <a:pt x="8572" y="24227"/>
                  <a:pt x="8826" y="23910"/>
                </a:cubicBezTo>
                <a:cubicBezTo>
                  <a:pt x="8857" y="23879"/>
                  <a:pt x="8857" y="23878"/>
                  <a:pt x="8857" y="23878"/>
                </a:cubicBezTo>
                <a:close/>
                <a:moveTo>
                  <a:pt x="52751" y="30085"/>
                </a:moveTo>
                <a:cubicBezTo>
                  <a:pt x="53384" y="30212"/>
                  <a:pt x="53986" y="30370"/>
                  <a:pt x="54588" y="30560"/>
                </a:cubicBezTo>
                <a:cubicBezTo>
                  <a:pt x="56171" y="31067"/>
                  <a:pt x="57659" y="31827"/>
                  <a:pt x="58990" y="32841"/>
                </a:cubicBezTo>
                <a:cubicBezTo>
                  <a:pt x="58762" y="32853"/>
                  <a:pt x="58530" y="32858"/>
                  <a:pt x="58296" y="32858"/>
                </a:cubicBezTo>
                <a:cubicBezTo>
                  <a:pt x="57359" y="32858"/>
                  <a:pt x="56386" y="32777"/>
                  <a:pt x="55474" y="32777"/>
                </a:cubicBezTo>
                <a:cubicBezTo>
                  <a:pt x="54271" y="32777"/>
                  <a:pt x="53099" y="32841"/>
                  <a:pt x="51896" y="32841"/>
                </a:cubicBezTo>
                <a:cubicBezTo>
                  <a:pt x="51172" y="32873"/>
                  <a:pt x="50446" y="32889"/>
                  <a:pt x="49719" y="32889"/>
                </a:cubicBezTo>
                <a:cubicBezTo>
                  <a:pt x="47585" y="32889"/>
                  <a:pt x="45448" y="32752"/>
                  <a:pt x="43345" y="32492"/>
                </a:cubicBezTo>
                <a:cubicBezTo>
                  <a:pt x="43282" y="32461"/>
                  <a:pt x="43250" y="32429"/>
                  <a:pt x="43218" y="32397"/>
                </a:cubicBezTo>
                <a:cubicBezTo>
                  <a:pt x="44928" y="32081"/>
                  <a:pt x="46607" y="31574"/>
                  <a:pt x="48285" y="31131"/>
                </a:cubicBezTo>
                <a:cubicBezTo>
                  <a:pt x="49299" y="30814"/>
                  <a:pt x="50312" y="30592"/>
                  <a:pt x="51357" y="30402"/>
                </a:cubicBezTo>
                <a:cubicBezTo>
                  <a:pt x="51832" y="30339"/>
                  <a:pt x="52307" y="30244"/>
                  <a:pt x="52751" y="30085"/>
                </a:cubicBezTo>
                <a:close/>
                <a:moveTo>
                  <a:pt x="13038" y="27172"/>
                </a:moveTo>
                <a:lnTo>
                  <a:pt x="13038" y="27172"/>
                </a:lnTo>
                <a:cubicBezTo>
                  <a:pt x="13069" y="27235"/>
                  <a:pt x="13069" y="27267"/>
                  <a:pt x="13101" y="27330"/>
                </a:cubicBezTo>
                <a:cubicBezTo>
                  <a:pt x="13386" y="28154"/>
                  <a:pt x="13608" y="29040"/>
                  <a:pt x="13924" y="29864"/>
                </a:cubicBezTo>
                <a:cubicBezTo>
                  <a:pt x="14526" y="31479"/>
                  <a:pt x="15223" y="33062"/>
                  <a:pt x="16015" y="34614"/>
                </a:cubicBezTo>
                <a:cubicBezTo>
                  <a:pt x="15730" y="34329"/>
                  <a:pt x="15445" y="34012"/>
                  <a:pt x="15160" y="33696"/>
                </a:cubicBezTo>
                <a:cubicBezTo>
                  <a:pt x="14621" y="32967"/>
                  <a:pt x="14210" y="32144"/>
                  <a:pt x="13956" y="31289"/>
                </a:cubicBezTo>
                <a:cubicBezTo>
                  <a:pt x="13544" y="29927"/>
                  <a:pt x="13228" y="28565"/>
                  <a:pt x="13038" y="27172"/>
                </a:cubicBezTo>
                <a:close/>
                <a:moveTo>
                  <a:pt x="13164" y="25968"/>
                </a:moveTo>
                <a:lnTo>
                  <a:pt x="13164" y="25968"/>
                </a:lnTo>
                <a:cubicBezTo>
                  <a:pt x="13988" y="27045"/>
                  <a:pt x="14906" y="28027"/>
                  <a:pt x="15888" y="28914"/>
                </a:cubicBezTo>
                <a:cubicBezTo>
                  <a:pt x="16616" y="29610"/>
                  <a:pt x="17376" y="30307"/>
                  <a:pt x="18105" y="31036"/>
                </a:cubicBezTo>
                <a:cubicBezTo>
                  <a:pt x="18548" y="31542"/>
                  <a:pt x="19055" y="32049"/>
                  <a:pt x="19593" y="32524"/>
                </a:cubicBezTo>
                <a:cubicBezTo>
                  <a:pt x="19720" y="33347"/>
                  <a:pt x="19530" y="34202"/>
                  <a:pt x="19055" y="34931"/>
                </a:cubicBezTo>
                <a:cubicBezTo>
                  <a:pt x="18041" y="33316"/>
                  <a:pt x="16996" y="31701"/>
                  <a:pt x="15856" y="30180"/>
                </a:cubicBezTo>
                <a:cubicBezTo>
                  <a:pt x="14875" y="28819"/>
                  <a:pt x="13988" y="27425"/>
                  <a:pt x="13164" y="25968"/>
                </a:cubicBezTo>
                <a:close/>
                <a:moveTo>
                  <a:pt x="12911" y="26000"/>
                </a:moveTo>
                <a:lnTo>
                  <a:pt x="12911" y="26000"/>
                </a:lnTo>
                <a:cubicBezTo>
                  <a:pt x="13481" y="27362"/>
                  <a:pt x="14495" y="28629"/>
                  <a:pt x="15350" y="29769"/>
                </a:cubicBezTo>
                <a:cubicBezTo>
                  <a:pt x="16616" y="31479"/>
                  <a:pt x="17756" y="33252"/>
                  <a:pt x="18960" y="35026"/>
                </a:cubicBezTo>
                <a:cubicBezTo>
                  <a:pt x="18699" y="35345"/>
                  <a:pt x="18278" y="35505"/>
                  <a:pt x="17868" y="35505"/>
                </a:cubicBezTo>
                <a:cubicBezTo>
                  <a:pt x="17831" y="35505"/>
                  <a:pt x="17793" y="35503"/>
                  <a:pt x="17756" y="35501"/>
                </a:cubicBezTo>
                <a:cubicBezTo>
                  <a:pt x="17218" y="35437"/>
                  <a:pt x="16743" y="35216"/>
                  <a:pt x="16363" y="34867"/>
                </a:cubicBezTo>
                <a:cubicBezTo>
                  <a:pt x="15635" y="33411"/>
                  <a:pt x="14970" y="31891"/>
                  <a:pt x="14305" y="30370"/>
                </a:cubicBezTo>
                <a:cubicBezTo>
                  <a:pt x="13766" y="28977"/>
                  <a:pt x="13323" y="27584"/>
                  <a:pt x="12943" y="26127"/>
                </a:cubicBezTo>
                <a:cubicBezTo>
                  <a:pt x="12943" y="26095"/>
                  <a:pt x="12911" y="26032"/>
                  <a:pt x="12911" y="26000"/>
                </a:cubicBezTo>
                <a:close/>
                <a:moveTo>
                  <a:pt x="11929" y="29895"/>
                </a:moveTo>
                <a:cubicBezTo>
                  <a:pt x="12214" y="30592"/>
                  <a:pt x="12404" y="31289"/>
                  <a:pt x="12531" y="32049"/>
                </a:cubicBezTo>
                <a:cubicBezTo>
                  <a:pt x="12784" y="33347"/>
                  <a:pt x="12468" y="34741"/>
                  <a:pt x="11993" y="35976"/>
                </a:cubicBezTo>
                <a:cubicBezTo>
                  <a:pt x="11993" y="36051"/>
                  <a:pt x="11953" y="36106"/>
                  <a:pt x="11937" y="36157"/>
                </a:cubicBezTo>
                <a:lnTo>
                  <a:pt x="11937" y="36157"/>
                </a:lnTo>
                <a:cubicBezTo>
                  <a:pt x="12309" y="34080"/>
                  <a:pt x="12307" y="31972"/>
                  <a:pt x="11929" y="29895"/>
                </a:cubicBezTo>
                <a:close/>
                <a:moveTo>
                  <a:pt x="31627" y="23688"/>
                </a:moveTo>
                <a:lnTo>
                  <a:pt x="31627" y="23688"/>
                </a:lnTo>
                <a:cubicBezTo>
                  <a:pt x="30709" y="25208"/>
                  <a:pt x="29822" y="26792"/>
                  <a:pt x="28872" y="28280"/>
                </a:cubicBezTo>
                <a:cubicBezTo>
                  <a:pt x="27162" y="31067"/>
                  <a:pt x="25357" y="33822"/>
                  <a:pt x="23489" y="36514"/>
                </a:cubicBezTo>
                <a:cubicBezTo>
                  <a:pt x="23489" y="36514"/>
                  <a:pt x="23489" y="36546"/>
                  <a:pt x="23489" y="36546"/>
                </a:cubicBezTo>
                <a:cubicBezTo>
                  <a:pt x="23330" y="36419"/>
                  <a:pt x="23204" y="36293"/>
                  <a:pt x="23077" y="36134"/>
                </a:cubicBezTo>
                <a:cubicBezTo>
                  <a:pt x="22222" y="35057"/>
                  <a:pt x="22158" y="33696"/>
                  <a:pt x="22507" y="32271"/>
                </a:cubicBezTo>
                <a:lnTo>
                  <a:pt x="22570" y="32271"/>
                </a:lnTo>
                <a:cubicBezTo>
                  <a:pt x="24629" y="30244"/>
                  <a:pt x="26814" y="28375"/>
                  <a:pt x="28904" y="26412"/>
                </a:cubicBezTo>
                <a:cubicBezTo>
                  <a:pt x="29791" y="25557"/>
                  <a:pt x="30741" y="24638"/>
                  <a:pt x="31627" y="23688"/>
                </a:cubicBezTo>
                <a:close/>
                <a:moveTo>
                  <a:pt x="44358" y="32904"/>
                </a:moveTo>
                <a:lnTo>
                  <a:pt x="44358" y="32904"/>
                </a:lnTo>
                <a:cubicBezTo>
                  <a:pt x="46107" y="33107"/>
                  <a:pt x="47855" y="33208"/>
                  <a:pt x="49603" y="33208"/>
                </a:cubicBezTo>
                <a:cubicBezTo>
                  <a:pt x="50040" y="33208"/>
                  <a:pt x="50477" y="33202"/>
                  <a:pt x="50914" y="33189"/>
                </a:cubicBezTo>
                <a:cubicBezTo>
                  <a:pt x="52592" y="33157"/>
                  <a:pt x="54239" y="33094"/>
                  <a:pt x="55918" y="33094"/>
                </a:cubicBezTo>
                <a:cubicBezTo>
                  <a:pt x="56678" y="33094"/>
                  <a:pt x="57452" y="33164"/>
                  <a:pt x="58221" y="33164"/>
                </a:cubicBezTo>
                <a:cubicBezTo>
                  <a:pt x="58606" y="33164"/>
                  <a:pt x="58990" y="33147"/>
                  <a:pt x="59370" y="33094"/>
                </a:cubicBezTo>
                <a:cubicBezTo>
                  <a:pt x="60351" y="33886"/>
                  <a:pt x="61365" y="35247"/>
                  <a:pt x="61523" y="36546"/>
                </a:cubicBezTo>
                <a:cubicBezTo>
                  <a:pt x="58483" y="35849"/>
                  <a:pt x="55411" y="35184"/>
                  <a:pt x="52339" y="34677"/>
                </a:cubicBezTo>
                <a:cubicBezTo>
                  <a:pt x="49647" y="34234"/>
                  <a:pt x="46987" y="33632"/>
                  <a:pt x="44358" y="32904"/>
                </a:cubicBezTo>
                <a:close/>
                <a:moveTo>
                  <a:pt x="33876" y="20680"/>
                </a:moveTo>
                <a:cubicBezTo>
                  <a:pt x="34858" y="24987"/>
                  <a:pt x="33844" y="28914"/>
                  <a:pt x="31152" y="32461"/>
                </a:cubicBezTo>
                <a:cubicBezTo>
                  <a:pt x="30132" y="33830"/>
                  <a:pt x="27132" y="36974"/>
                  <a:pt x="24815" y="36974"/>
                </a:cubicBezTo>
                <a:cubicBezTo>
                  <a:pt x="24398" y="36974"/>
                  <a:pt x="24004" y="36872"/>
                  <a:pt x="23647" y="36641"/>
                </a:cubicBezTo>
                <a:lnTo>
                  <a:pt x="23679" y="36641"/>
                </a:lnTo>
                <a:cubicBezTo>
                  <a:pt x="25610" y="34012"/>
                  <a:pt x="27384" y="31257"/>
                  <a:pt x="29126" y="28470"/>
                </a:cubicBezTo>
                <a:cubicBezTo>
                  <a:pt x="30297" y="26602"/>
                  <a:pt x="31596" y="24702"/>
                  <a:pt x="32736" y="22738"/>
                </a:cubicBezTo>
                <a:lnTo>
                  <a:pt x="32736" y="22738"/>
                </a:lnTo>
                <a:cubicBezTo>
                  <a:pt x="32008" y="24512"/>
                  <a:pt x="31279" y="26254"/>
                  <a:pt x="30487" y="27964"/>
                </a:cubicBezTo>
                <a:cubicBezTo>
                  <a:pt x="29347" y="30529"/>
                  <a:pt x="27922" y="32841"/>
                  <a:pt x="26560" y="35279"/>
                </a:cubicBezTo>
                <a:cubicBezTo>
                  <a:pt x="26538" y="35324"/>
                  <a:pt x="26579" y="35369"/>
                  <a:pt x="26627" y="35369"/>
                </a:cubicBezTo>
                <a:cubicBezTo>
                  <a:pt x="26647" y="35369"/>
                  <a:pt x="26669" y="35361"/>
                  <a:pt x="26687" y="35342"/>
                </a:cubicBezTo>
                <a:cubicBezTo>
                  <a:pt x="28112" y="33189"/>
                  <a:pt x="29379" y="30909"/>
                  <a:pt x="30519" y="28565"/>
                </a:cubicBezTo>
                <a:cubicBezTo>
                  <a:pt x="31627" y="26159"/>
                  <a:pt x="32641" y="23720"/>
                  <a:pt x="33591" y="21250"/>
                </a:cubicBezTo>
                <a:cubicBezTo>
                  <a:pt x="33686" y="21060"/>
                  <a:pt x="33781" y="20870"/>
                  <a:pt x="33876" y="20680"/>
                </a:cubicBezTo>
                <a:close/>
                <a:moveTo>
                  <a:pt x="11518" y="28787"/>
                </a:moveTo>
                <a:cubicBezTo>
                  <a:pt x="11518" y="28819"/>
                  <a:pt x="11518" y="28819"/>
                  <a:pt x="11518" y="28819"/>
                </a:cubicBezTo>
                <a:cubicBezTo>
                  <a:pt x="10409" y="30149"/>
                  <a:pt x="9396" y="31542"/>
                  <a:pt x="8509" y="32999"/>
                </a:cubicBezTo>
                <a:cubicBezTo>
                  <a:pt x="7496" y="34519"/>
                  <a:pt x="6387" y="35976"/>
                  <a:pt x="5374" y="37496"/>
                </a:cubicBezTo>
                <a:cubicBezTo>
                  <a:pt x="5501" y="36166"/>
                  <a:pt x="5881" y="34899"/>
                  <a:pt x="6451" y="33696"/>
                </a:cubicBezTo>
                <a:cubicBezTo>
                  <a:pt x="7496" y="31384"/>
                  <a:pt x="9396" y="29990"/>
                  <a:pt x="11518" y="28787"/>
                </a:cubicBezTo>
                <a:close/>
                <a:moveTo>
                  <a:pt x="44105" y="33189"/>
                </a:moveTo>
                <a:lnTo>
                  <a:pt x="44105" y="33189"/>
                </a:lnTo>
                <a:cubicBezTo>
                  <a:pt x="46354" y="34139"/>
                  <a:pt x="48950" y="34456"/>
                  <a:pt x="51262" y="34804"/>
                </a:cubicBezTo>
                <a:cubicBezTo>
                  <a:pt x="54714" y="35342"/>
                  <a:pt x="58103" y="36103"/>
                  <a:pt x="61523" y="36768"/>
                </a:cubicBezTo>
                <a:cubicBezTo>
                  <a:pt x="61555" y="37496"/>
                  <a:pt x="61238" y="38224"/>
                  <a:pt x="60668" y="38731"/>
                </a:cubicBezTo>
                <a:cubicBezTo>
                  <a:pt x="59971" y="39238"/>
                  <a:pt x="59180" y="39554"/>
                  <a:pt x="58325" y="39618"/>
                </a:cubicBezTo>
                <a:cubicBezTo>
                  <a:pt x="55791" y="38699"/>
                  <a:pt x="53257" y="37686"/>
                  <a:pt x="50756" y="36673"/>
                </a:cubicBezTo>
                <a:cubicBezTo>
                  <a:pt x="48539" y="35691"/>
                  <a:pt x="46385" y="34582"/>
                  <a:pt x="44295" y="33347"/>
                </a:cubicBezTo>
                <a:cubicBezTo>
                  <a:pt x="44232" y="33284"/>
                  <a:pt x="44168" y="33221"/>
                  <a:pt x="44105" y="33189"/>
                </a:cubicBezTo>
                <a:close/>
                <a:moveTo>
                  <a:pt x="45712" y="34460"/>
                </a:moveTo>
                <a:cubicBezTo>
                  <a:pt x="45750" y="34484"/>
                  <a:pt x="45794" y="34501"/>
                  <a:pt x="45847" y="34519"/>
                </a:cubicBezTo>
                <a:cubicBezTo>
                  <a:pt x="47145" y="35184"/>
                  <a:pt x="48412" y="35913"/>
                  <a:pt x="49711" y="36546"/>
                </a:cubicBezTo>
                <a:cubicBezTo>
                  <a:pt x="52307" y="37749"/>
                  <a:pt x="54936" y="38763"/>
                  <a:pt x="57628" y="39649"/>
                </a:cubicBezTo>
                <a:cubicBezTo>
                  <a:pt x="57441" y="39658"/>
                  <a:pt x="57257" y="39662"/>
                  <a:pt x="57073" y="39662"/>
                </a:cubicBezTo>
                <a:cubicBezTo>
                  <a:pt x="56572" y="39662"/>
                  <a:pt x="56079" y="39632"/>
                  <a:pt x="55569" y="39586"/>
                </a:cubicBezTo>
                <a:cubicBezTo>
                  <a:pt x="54113" y="39364"/>
                  <a:pt x="52687" y="38889"/>
                  <a:pt x="51389" y="38129"/>
                </a:cubicBezTo>
                <a:cubicBezTo>
                  <a:pt x="49394" y="37070"/>
                  <a:pt x="47492" y="35857"/>
                  <a:pt x="45712" y="34460"/>
                </a:cubicBezTo>
                <a:close/>
                <a:moveTo>
                  <a:pt x="11423" y="29104"/>
                </a:moveTo>
                <a:lnTo>
                  <a:pt x="11423" y="29104"/>
                </a:lnTo>
                <a:cubicBezTo>
                  <a:pt x="11264" y="29547"/>
                  <a:pt x="11106" y="29990"/>
                  <a:pt x="10948" y="30434"/>
                </a:cubicBezTo>
                <a:cubicBezTo>
                  <a:pt x="10694" y="30909"/>
                  <a:pt x="10441" y="31384"/>
                  <a:pt x="10188" y="31859"/>
                </a:cubicBezTo>
                <a:cubicBezTo>
                  <a:pt x="9617" y="32904"/>
                  <a:pt x="9079" y="33981"/>
                  <a:pt x="8541" y="35057"/>
                </a:cubicBezTo>
                <a:cubicBezTo>
                  <a:pt x="8034" y="36134"/>
                  <a:pt x="7559" y="37243"/>
                  <a:pt x="7052" y="38351"/>
                </a:cubicBezTo>
                <a:cubicBezTo>
                  <a:pt x="6704" y="39174"/>
                  <a:pt x="6166" y="39966"/>
                  <a:pt x="5881" y="40790"/>
                </a:cubicBezTo>
                <a:cubicBezTo>
                  <a:pt x="5342" y="40029"/>
                  <a:pt x="5310" y="38668"/>
                  <a:pt x="5342" y="37781"/>
                </a:cubicBezTo>
                <a:cubicBezTo>
                  <a:pt x="7337" y="34867"/>
                  <a:pt x="9491" y="32049"/>
                  <a:pt x="11423" y="29104"/>
                </a:cubicBezTo>
                <a:close/>
                <a:moveTo>
                  <a:pt x="11676" y="29135"/>
                </a:moveTo>
                <a:cubicBezTo>
                  <a:pt x="12119" y="31732"/>
                  <a:pt x="12088" y="34361"/>
                  <a:pt x="11613" y="36926"/>
                </a:cubicBezTo>
                <a:cubicBezTo>
                  <a:pt x="11233" y="37781"/>
                  <a:pt x="10726" y="38573"/>
                  <a:pt x="10156" y="39333"/>
                </a:cubicBezTo>
                <a:cubicBezTo>
                  <a:pt x="9617" y="40093"/>
                  <a:pt x="8889" y="40726"/>
                  <a:pt x="8034" y="41138"/>
                </a:cubicBezTo>
                <a:cubicBezTo>
                  <a:pt x="9364" y="37274"/>
                  <a:pt x="10979" y="33379"/>
                  <a:pt x="11613" y="29325"/>
                </a:cubicBezTo>
                <a:cubicBezTo>
                  <a:pt x="11613" y="29262"/>
                  <a:pt x="11644" y="29199"/>
                  <a:pt x="11644" y="29135"/>
                </a:cubicBezTo>
                <a:close/>
                <a:moveTo>
                  <a:pt x="11201" y="30497"/>
                </a:moveTo>
                <a:cubicBezTo>
                  <a:pt x="10251" y="34139"/>
                  <a:pt x="9016" y="37654"/>
                  <a:pt x="7812" y="41233"/>
                </a:cubicBezTo>
                <a:cubicBezTo>
                  <a:pt x="7595" y="41330"/>
                  <a:pt x="7358" y="41371"/>
                  <a:pt x="7118" y="41371"/>
                </a:cubicBezTo>
                <a:cubicBezTo>
                  <a:pt x="7043" y="41371"/>
                  <a:pt x="6969" y="41367"/>
                  <a:pt x="6894" y="41360"/>
                </a:cubicBezTo>
                <a:cubicBezTo>
                  <a:pt x="6546" y="41360"/>
                  <a:pt x="6229" y="41201"/>
                  <a:pt x="6007" y="40948"/>
                </a:cubicBezTo>
                <a:cubicBezTo>
                  <a:pt x="6197" y="40505"/>
                  <a:pt x="6419" y="40061"/>
                  <a:pt x="6672" y="39649"/>
                </a:cubicBezTo>
                <a:cubicBezTo>
                  <a:pt x="6989" y="39048"/>
                  <a:pt x="7242" y="38446"/>
                  <a:pt x="7527" y="37844"/>
                </a:cubicBezTo>
                <a:cubicBezTo>
                  <a:pt x="8034" y="36736"/>
                  <a:pt x="8509" y="35628"/>
                  <a:pt x="9047" y="34551"/>
                </a:cubicBezTo>
                <a:cubicBezTo>
                  <a:pt x="9712" y="33221"/>
                  <a:pt x="10599" y="31891"/>
                  <a:pt x="11201" y="30497"/>
                </a:cubicBezTo>
                <a:close/>
                <a:moveTo>
                  <a:pt x="35808" y="32302"/>
                </a:moveTo>
                <a:cubicBezTo>
                  <a:pt x="35016" y="33949"/>
                  <a:pt x="34319" y="35659"/>
                  <a:pt x="33749" y="37401"/>
                </a:cubicBezTo>
                <a:cubicBezTo>
                  <a:pt x="33211" y="38858"/>
                  <a:pt x="32514" y="40283"/>
                  <a:pt x="32071" y="41771"/>
                </a:cubicBezTo>
                <a:cubicBezTo>
                  <a:pt x="32103" y="40948"/>
                  <a:pt x="32198" y="40124"/>
                  <a:pt x="32356" y="39333"/>
                </a:cubicBezTo>
                <a:cubicBezTo>
                  <a:pt x="32894" y="36736"/>
                  <a:pt x="34319" y="34456"/>
                  <a:pt x="35808" y="32302"/>
                </a:cubicBezTo>
                <a:close/>
                <a:moveTo>
                  <a:pt x="36821" y="32271"/>
                </a:moveTo>
                <a:lnTo>
                  <a:pt x="36821" y="32271"/>
                </a:lnTo>
                <a:cubicBezTo>
                  <a:pt x="38595" y="34076"/>
                  <a:pt x="39925" y="36546"/>
                  <a:pt x="40907" y="38794"/>
                </a:cubicBezTo>
                <a:cubicBezTo>
                  <a:pt x="41920" y="41011"/>
                  <a:pt x="42363" y="43418"/>
                  <a:pt x="42268" y="45857"/>
                </a:cubicBezTo>
                <a:cubicBezTo>
                  <a:pt x="41888" y="44938"/>
                  <a:pt x="41603" y="43988"/>
                  <a:pt x="41382" y="43038"/>
                </a:cubicBezTo>
                <a:cubicBezTo>
                  <a:pt x="41033" y="41740"/>
                  <a:pt x="40590" y="40473"/>
                  <a:pt x="40051" y="39238"/>
                </a:cubicBezTo>
                <a:cubicBezTo>
                  <a:pt x="39101" y="36863"/>
                  <a:pt x="38025" y="34519"/>
                  <a:pt x="36821" y="32271"/>
                </a:cubicBezTo>
                <a:close/>
                <a:moveTo>
                  <a:pt x="47430" y="38826"/>
                </a:moveTo>
                <a:cubicBezTo>
                  <a:pt x="48539" y="39364"/>
                  <a:pt x="49616" y="39966"/>
                  <a:pt x="50597" y="40663"/>
                </a:cubicBezTo>
                <a:cubicBezTo>
                  <a:pt x="52402" y="41930"/>
                  <a:pt x="53606" y="43925"/>
                  <a:pt x="54524" y="45888"/>
                </a:cubicBezTo>
                <a:cubicBezTo>
                  <a:pt x="54588" y="46015"/>
                  <a:pt x="54619" y="46142"/>
                  <a:pt x="54683" y="46237"/>
                </a:cubicBezTo>
                <a:cubicBezTo>
                  <a:pt x="52751" y="43355"/>
                  <a:pt x="50281" y="40853"/>
                  <a:pt x="47430" y="38826"/>
                </a:cubicBezTo>
                <a:close/>
                <a:moveTo>
                  <a:pt x="36093" y="31922"/>
                </a:moveTo>
                <a:lnTo>
                  <a:pt x="36093" y="31922"/>
                </a:lnTo>
                <a:cubicBezTo>
                  <a:pt x="35808" y="35026"/>
                  <a:pt x="35238" y="38098"/>
                  <a:pt x="34921" y="41170"/>
                </a:cubicBezTo>
                <a:cubicBezTo>
                  <a:pt x="34636" y="44146"/>
                  <a:pt x="34066" y="47377"/>
                  <a:pt x="34319" y="50385"/>
                </a:cubicBezTo>
                <a:cubicBezTo>
                  <a:pt x="33686" y="49308"/>
                  <a:pt x="33148" y="48200"/>
                  <a:pt x="32799" y="46997"/>
                </a:cubicBezTo>
                <a:cubicBezTo>
                  <a:pt x="32324" y="45508"/>
                  <a:pt x="32071" y="43956"/>
                  <a:pt x="32071" y="42405"/>
                </a:cubicBezTo>
                <a:cubicBezTo>
                  <a:pt x="32546" y="40568"/>
                  <a:pt x="33496" y="38794"/>
                  <a:pt x="34129" y="36989"/>
                </a:cubicBezTo>
                <a:cubicBezTo>
                  <a:pt x="34731" y="35279"/>
                  <a:pt x="35428" y="33632"/>
                  <a:pt x="36093" y="31922"/>
                </a:cubicBezTo>
                <a:close/>
                <a:moveTo>
                  <a:pt x="36663" y="32176"/>
                </a:moveTo>
                <a:cubicBezTo>
                  <a:pt x="37708" y="34582"/>
                  <a:pt x="38785" y="36926"/>
                  <a:pt x="39766" y="39333"/>
                </a:cubicBezTo>
                <a:cubicBezTo>
                  <a:pt x="40653" y="41613"/>
                  <a:pt x="41065" y="44178"/>
                  <a:pt x="42173" y="46332"/>
                </a:cubicBezTo>
                <a:cubicBezTo>
                  <a:pt x="42047" y="47598"/>
                  <a:pt x="41698" y="48833"/>
                  <a:pt x="41160" y="49974"/>
                </a:cubicBezTo>
                <a:cubicBezTo>
                  <a:pt x="41065" y="50259"/>
                  <a:pt x="40907" y="50512"/>
                  <a:pt x="40780" y="50797"/>
                </a:cubicBezTo>
                <a:cubicBezTo>
                  <a:pt x="40305" y="49435"/>
                  <a:pt x="40210" y="47978"/>
                  <a:pt x="39956" y="46585"/>
                </a:cubicBezTo>
                <a:cubicBezTo>
                  <a:pt x="39640" y="44875"/>
                  <a:pt x="39165" y="43228"/>
                  <a:pt x="38753" y="41550"/>
                </a:cubicBezTo>
                <a:cubicBezTo>
                  <a:pt x="38120" y="38858"/>
                  <a:pt x="37455" y="36166"/>
                  <a:pt x="36790" y="33442"/>
                </a:cubicBezTo>
                <a:cubicBezTo>
                  <a:pt x="36758" y="33031"/>
                  <a:pt x="36695" y="32619"/>
                  <a:pt x="36663" y="32176"/>
                </a:cubicBezTo>
                <a:close/>
                <a:moveTo>
                  <a:pt x="36283" y="32112"/>
                </a:moveTo>
                <a:cubicBezTo>
                  <a:pt x="37043" y="35406"/>
                  <a:pt x="36568" y="38921"/>
                  <a:pt x="36695" y="42278"/>
                </a:cubicBezTo>
                <a:cubicBezTo>
                  <a:pt x="36821" y="45920"/>
                  <a:pt x="37201" y="49530"/>
                  <a:pt x="37866" y="53109"/>
                </a:cubicBezTo>
                <a:cubicBezTo>
                  <a:pt x="37581" y="53077"/>
                  <a:pt x="37328" y="53014"/>
                  <a:pt x="37043" y="52919"/>
                </a:cubicBezTo>
                <a:cubicBezTo>
                  <a:pt x="36029" y="52444"/>
                  <a:pt x="35143" y="51715"/>
                  <a:pt x="34541" y="50734"/>
                </a:cubicBezTo>
                <a:cubicBezTo>
                  <a:pt x="34573" y="50734"/>
                  <a:pt x="34573" y="50702"/>
                  <a:pt x="34573" y="50670"/>
                </a:cubicBezTo>
                <a:cubicBezTo>
                  <a:pt x="34668" y="47345"/>
                  <a:pt x="35048" y="44020"/>
                  <a:pt x="35333" y="40695"/>
                </a:cubicBezTo>
                <a:cubicBezTo>
                  <a:pt x="35491" y="38889"/>
                  <a:pt x="35744" y="37084"/>
                  <a:pt x="35934" y="35279"/>
                </a:cubicBezTo>
                <a:cubicBezTo>
                  <a:pt x="36061" y="34234"/>
                  <a:pt x="36410" y="33157"/>
                  <a:pt x="36283" y="32112"/>
                </a:cubicBezTo>
                <a:close/>
                <a:moveTo>
                  <a:pt x="36948" y="35342"/>
                </a:moveTo>
                <a:cubicBezTo>
                  <a:pt x="37360" y="37464"/>
                  <a:pt x="37898" y="39554"/>
                  <a:pt x="38405" y="41645"/>
                </a:cubicBezTo>
                <a:cubicBezTo>
                  <a:pt x="38880" y="43418"/>
                  <a:pt x="39386" y="45223"/>
                  <a:pt x="39703" y="47028"/>
                </a:cubicBezTo>
                <a:cubicBezTo>
                  <a:pt x="39956" y="48422"/>
                  <a:pt x="40051" y="49783"/>
                  <a:pt x="40622" y="51082"/>
                </a:cubicBezTo>
                <a:cubicBezTo>
                  <a:pt x="39988" y="52127"/>
                  <a:pt x="39165" y="53077"/>
                  <a:pt x="38025" y="53109"/>
                </a:cubicBezTo>
                <a:cubicBezTo>
                  <a:pt x="37455" y="49498"/>
                  <a:pt x="37106" y="45888"/>
                  <a:pt x="36916" y="42246"/>
                </a:cubicBezTo>
                <a:cubicBezTo>
                  <a:pt x="36853" y="40536"/>
                  <a:pt x="36948" y="38826"/>
                  <a:pt x="36948" y="37084"/>
                </a:cubicBezTo>
                <a:cubicBezTo>
                  <a:pt x="36980" y="37211"/>
                  <a:pt x="36980" y="37369"/>
                  <a:pt x="37011" y="37496"/>
                </a:cubicBezTo>
                <a:cubicBezTo>
                  <a:pt x="37011" y="37528"/>
                  <a:pt x="37035" y="37543"/>
                  <a:pt x="37055" y="37543"/>
                </a:cubicBezTo>
                <a:cubicBezTo>
                  <a:pt x="37075" y="37543"/>
                  <a:pt x="37090" y="37528"/>
                  <a:pt x="37075" y="37496"/>
                </a:cubicBezTo>
                <a:cubicBezTo>
                  <a:pt x="37043" y="36799"/>
                  <a:pt x="36980" y="36134"/>
                  <a:pt x="36948" y="35437"/>
                </a:cubicBezTo>
                <a:cubicBezTo>
                  <a:pt x="36948" y="35406"/>
                  <a:pt x="36948" y="35374"/>
                  <a:pt x="36948" y="35342"/>
                </a:cubicBezTo>
                <a:close/>
                <a:moveTo>
                  <a:pt x="45752" y="38066"/>
                </a:moveTo>
                <a:cubicBezTo>
                  <a:pt x="45879" y="40885"/>
                  <a:pt x="46449" y="43671"/>
                  <a:pt x="46987" y="46427"/>
                </a:cubicBezTo>
                <a:cubicBezTo>
                  <a:pt x="47557" y="49372"/>
                  <a:pt x="47937" y="52349"/>
                  <a:pt x="48507" y="55262"/>
                </a:cubicBezTo>
                <a:cubicBezTo>
                  <a:pt x="47145" y="53584"/>
                  <a:pt x="46100" y="51652"/>
                  <a:pt x="45404" y="49593"/>
                </a:cubicBezTo>
                <a:cubicBezTo>
                  <a:pt x="43978" y="45698"/>
                  <a:pt x="44580" y="41898"/>
                  <a:pt x="45689" y="38066"/>
                </a:cubicBezTo>
                <a:close/>
                <a:moveTo>
                  <a:pt x="46259" y="38288"/>
                </a:moveTo>
                <a:cubicBezTo>
                  <a:pt x="49742" y="40885"/>
                  <a:pt x="52751" y="43766"/>
                  <a:pt x="55158" y="47440"/>
                </a:cubicBezTo>
                <a:cubicBezTo>
                  <a:pt x="55664" y="48897"/>
                  <a:pt x="56013" y="50385"/>
                  <a:pt x="56203" y="51905"/>
                </a:cubicBezTo>
                <a:cubicBezTo>
                  <a:pt x="56361" y="53267"/>
                  <a:pt x="56393" y="55041"/>
                  <a:pt x="55823" y="56434"/>
                </a:cubicBezTo>
                <a:cubicBezTo>
                  <a:pt x="52909" y="50417"/>
                  <a:pt x="50344" y="44020"/>
                  <a:pt x="46417" y="38573"/>
                </a:cubicBezTo>
                <a:cubicBezTo>
                  <a:pt x="46354" y="38478"/>
                  <a:pt x="46290" y="38383"/>
                  <a:pt x="46227" y="38288"/>
                </a:cubicBezTo>
                <a:close/>
                <a:moveTo>
                  <a:pt x="45942" y="38509"/>
                </a:moveTo>
                <a:lnTo>
                  <a:pt x="45942" y="38509"/>
                </a:lnTo>
                <a:cubicBezTo>
                  <a:pt x="46290" y="39206"/>
                  <a:pt x="46607" y="39934"/>
                  <a:pt x="46892" y="40663"/>
                </a:cubicBezTo>
                <a:cubicBezTo>
                  <a:pt x="47145" y="41486"/>
                  <a:pt x="47367" y="42310"/>
                  <a:pt x="47620" y="43165"/>
                </a:cubicBezTo>
                <a:cubicBezTo>
                  <a:pt x="48190" y="45033"/>
                  <a:pt x="48792" y="46902"/>
                  <a:pt x="49426" y="48770"/>
                </a:cubicBezTo>
                <a:cubicBezTo>
                  <a:pt x="50059" y="50639"/>
                  <a:pt x="50787" y="52475"/>
                  <a:pt x="51484" y="54312"/>
                </a:cubicBezTo>
                <a:cubicBezTo>
                  <a:pt x="51991" y="55674"/>
                  <a:pt x="52276" y="57226"/>
                  <a:pt x="52909" y="58524"/>
                </a:cubicBezTo>
                <a:cubicBezTo>
                  <a:pt x="51357" y="58271"/>
                  <a:pt x="49774" y="56719"/>
                  <a:pt x="48824" y="55611"/>
                </a:cubicBezTo>
                <a:cubicBezTo>
                  <a:pt x="47747" y="49942"/>
                  <a:pt x="47050" y="44178"/>
                  <a:pt x="45942" y="38509"/>
                </a:cubicBezTo>
                <a:close/>
                <a:moveTo>
                  <a:pt x="47240" y="40410"/>
                </a:moveTo>
                <a:lnTo>
                  <a:pt x="47240" y="40410"/>
                </a:lnTo>
                <a:cubicBezTo>
                  <a:pt x="50344" y="45730"/>
                  <a:pt x="52941" y="51304"/>
                  <a:pt x="55664" y="56846"/>
                </a:cubicBezTo>
                <a:cubicBezTo>
                  <a:pt x="55443" y="57289"/>
                  <a:pt x="55126" y="57701"/>
                  <a:pt x="54714" y="58049"/>
                </a:cubicBezTo>
                <a:cubicBezTo>
                  <a:pt x="54303" y="58397"/>
                  <a:pt x="53764" y="58556"/>
                  <a:pt x="53226" y="58556"/>
                </a:cubicBezTo>
                <a:cubicBezTo>
                  <a:pt x="52877" y="57827"/>
                  <a:pt x="52751" y="57004"/>
                  <a:pt x="52497" y="56244"/>
                </a:cubicBezTo>
                <a:cubicBezTo>
                  <a:pt x="52181" y="55231"/>
                  <a:pt x="51801" y="54217"/>
                  <a:pt x="51421" y="53172"/>
                </a:cubicBezTo>
                <a:cubicBezTo>
                  <a:pt x="50756" y="51335"/>
                  <a:pt x="50059" y="49467"/>
                  <a:pt x="49426" y="47598"/>
                </a:cubicBezTo>
                <a:cubicBezTo>
                  <a:pt x="48665" y="45287"/>
                  <a:pt x="48159" y="42721"/>
                  <a:pt x="47240" y="40410"/>
                </a:cubicBezTo>
                <a:close/>
                <a:moveTo>
                  <a:pt x="13101" y="0"/>
                </a:moveTo>
                <a:cubicBezTo>
                  <a:pt x="14241" y="5194"/>
                  <a:pt x="14526" y="10546"/>
                  <a:pt x="13924" y="15834"/>
                </a:cubicBezTo>
                <a:cubicBezTo>
                  <a:pt x="12455" y="15170"/>
                  <a:pt x="10870" y="14826"/>
                  <a:pt x="9284" y="14826"/>
                </a:cubicBezTo>
                <a:cubicBezTo>
                  <a:pt x="8375" y="14826"/>
                  <a:pt x="7465" y="14939"/>
                  <a:pt x="6577" y="15169"/>
                </a:cubicBezTo>
                <a:cubicBezTo>
                  <a:pt x="4899" y="15549"/>
                  <a:pt x="2239" y="16531"/>
                  <a:pt x="2239" y="18621"/>
                </a:cubicBezTo>
                <a:cubicBezTo>
                  <a:pt x="2264" y="20174"/>
                  <a:pt x="4638" y="20458"/>
                  <a:pt x="6162" y="20458"/>
                </a:cubicBezTo>
                <a:cubicBezTo>
                  <a:pt x="6503" y="20458"/>
                  <a:pt x="6801" y="20444"/>
                  <a:pt x="7021" y="20426"/>
                </a:cubicBezTo>
                <a:cubicBezTo>
                  <a:pt x="8541" y="20331"/>
                  <a:pt x="9998" y="19888"/>
                  <a:pt x="11264" y="19128"/>
                </a:cubicBezTo>
                <a:cubicBezTo>
                  <a:pt x="12088" y="18653"/>
                  <a:pt x="12784" y="17988"/>
                  <a:pt x="13354" y="17260"/>
                </a:cubicBezTo>
                <a:lnTo>
                  <a:pt x="13354" y="17260"/>
                </a:lnTo>
                <a:cubicBezTo>
                  <a:pt x="12404" y="18780"/>
                  <a:pt x="11391" y="20300"/>
                  <a:pt x="10346" y="21757"/>
                </a:cubicBezTo>
                <a:cubicBezTo>
                  <a:pt x="10318" y="21738"/>
                  <a:pt x="10290" y="21730"/>
                  <a:pt x="10264" y="21730"/>
                </a:cubicBezTo>
                <a:cubicBezTo>
                  <a:pt x="10201" y="21730"/>
                  <a:pt x="10147" y="21775"/>
                  <a:pt x="10124" y="21820"/>
                </a:cubicBezTo>
                <a:cubicBezTo>
                  <a:pt x="8319" y="22010"/>
                  <a:pt x="6577" y="22548"/>
                  <a:pt x="5025" y="23435"/>
                </a:cubicBezTo>
                <a:cubicBezTo>
                  <a:pt x="3664" y="24353"/>
                  <a:pt x="2555" y="25588"/>
                  <a:pt x="1795" y="27045"/>
                </a:cubicBezTo>
                <a:cubicBezTo>
                  <a:pt x="928" y="28656"/>
                  <a:pt x="0" y="32720"/>
                  <a:pt x="2804" y="32720"/>
                </a:cubicBezTo>
                <a:cubicBezTo>
                  <a:pt x="2867" y="32720"/>
                  <a:pt x="2932" y="32718"/>
                  <a:pt x="2999" y="32714"/>
                </a:cubicBezTo>
                <a:cubicBezTo>
                  <a:pt x="5627" y="32556"/>
                  <a:pt x="7686" y="30529"/>
                  <a:pt x="8857" y="28344"/>
                </a:cubicBezTo>
                <a:cubicBezTo>
                  <a:pt x="9808" y="26507"/>
                  <a:pt x="10536" y="24100"/>
                  <a:pt x="10378" y="21978"/>
                </a:cubicBezTo>
                <a:cubicBezTo>
                  <a:pt x="11613" y="20426"/>
                  <a:pt x="12721" y="18811"/>
                  <a:pt x="13766" y="17133"/>
                </a:cubicBezTo>
                <a:cubicBezTo>
                  <a:pt x="13766" y="17133"/>
                  <a:pt x="13766" y="17165"/>
                  <a:pt x="13766" y="17165"/>
                </a:cubicBezTo>
                <a:cubicBezTo>
                  <a:pt x="13323" y="20933"/>
                  <a:pt x="12816" y="24892"/>
                  <a:pt x="11613" y="28565"/>
                </a:cubicBezTo>
                <a:cubicBezTo>
                  <a:pt x="11549" y="28565"/>
                  <a:pt x="11486" y="28597"/>
                  <a:pt x="11486" y="28660"/>
                </a:cubicBezTo>
                <a:cubicBezTo>
                  <a:pt x="8921" y="29737"/>
                  <a:pt x="6926" y="31796"/>
                  <a:pt x="5881" y="34361"/>
                </a:cubicBezTo>
                <a:cubicBezTo>
                  <a:pt x="5215" y="36008"/>
                  <a:pt x="4329" y="39523"/>
                  <a:pt x="5849" y="41043"/>
                </a:cubicBezTo>
                <a:cubicBezTo>
                  <a:pt x="6071" y="41265"/>
                  <a:pt x="6324" y="41455"/>
                  <a:pt x="6609" y="41581"/>
                </a:cubicBezTo>
                <a:cubicBezTo>
                  <a:pt x="6776" y="41648"/>
                  <a:pt x="6950" y="41678"/>
                  <a:pt x="7125" y="41678"/>
                </a:cubicBezTo>
                <a:cubicBezTo>
                  <a:pt x="7946" y="41678"/>
                  <a:pt x="8816" y="41032"/>
                  <a:pt x="9364" y="40536"/>
                </a:cubicBezTo>
                <a:cubicBezTo>
                  <a:pt x="10473" y="39491"/>
                  <a:pt x="11359" y="38256"/>
                  <a:pt x="11929" y="36863"/>
                </a:cubicBezTo>
                <a:cubicBezTo>
                  <a:pt x="13164" y="34266"/>
                  <a:pt x="13101" y="31257"/>
                  <a:pt x="11739" y="28724"/>
                </a:cubicBezTo>
                <a:cubicBezTo>
                  <a:pt x="12088" y="27742"/>
                  <a:pt x="12373" y="26760"/>
                  <a:pt x="12626" y="25778"/>
                </a:cubicBezTo>
                <a:cubicBezTo>
                  <a:pt x="12753" y="27995"/>
                  <a:pt x="13259" y="30212"/>
                  <a:pt x="14051" y="32302"/>
                </a:cubicBezTo>
                <a:cubicBezTo>
                  <a:pt x="14530" y="33569"/>
                  <a:pt x="16184" y="35836"/>
                  <a:pt x="17813" y="35836"/>
                </a:cubicBezTo>
                <a:cubicBezTo>
                  <a:pt x="18017" y="35836"/>
                  <a:pt x="18221" y="35800"/>
                  <a:pt x="18421" y="35723"/>
                </a:cubicBezTo>
                <a:cubicBezTo>
                  <a:pt x="20828" y="34804"/>
                  <a:pt x="19815" y="31289"/>
                  <a:pt x="19055" y="29579"/>
                </a:cubicBezTo>
                <a:cubicBezTo>
                  <a:pt x="17915" y="27077"/>
                  <a:pt x="15571" y="25367"/>
                  <a:pt x="12848" y="25018"/>
                </a:cubicBezTo>
                <a:cubicBezTo>
                  <a:pt x="12848" y="24987"/>
                  <a:pt x="12848" y="24955"/>
                  <a:pt x="12816" y="24955"/>
                </a:cubicBezTo>
                <a:cubicBezTo>
                  <a:pt x="13164" y="23403"/>
                  <a:pt x="13418" y="21852"/>
                  <a:pt x="13639" y="20300"/>
                </a:cubicBezTo>
                <a:cubicBezTo>
                  <a:pt x="14431" y="22928"/>
                  <a:pt x="16046" y="25208"/>
                  <a:pt x="18231" y="26792"/>
                </a:cubicBezTo>
                <a:cubicBezTo>
                  <a:pt x="19085" y="27416"/>
                  <a:pt x="20540" y="28219"/>
                  <a:pt x="21788" y="28219"/>
                </a:cubicBezTo>
                <a:cubicBezTo>
                  <a:pt x="22439" y="28219"/>
                  <a:pt x="23034" y="28001"/>
                  <a:pt x="23457" y="27425"/>
                </a:cubicBezTo>
                <a:cubicBezTo>
                  <a:pt x="24724" y="25683"/>
                  <a:pt x="22633" y="23245"/>
                  <a:pt x="21398" y="22168"/>
                </a:cubicBezTo>
                <a:cubicBezTo>
                  <a:pt x="19308" y="20300"/>
                  <a:pt x="16521" y="19603"/>
                  <a:pt x="13798" y="19508"/>
                </a:cubicBezTo>
                <a:cubicBezTo>
                  <a:pt x="13766" y="19508"/>
                  <a:pt x="13766" y="19476"/>
                  <a:pt x="13766" y="19476"/>
                </a:cubicBezTo>
                <a:cubicBezTo>
                  <a:pt x="13861" y="18811"/>
                  <a:pt x="13956" y="18146"/>
                  <a:pt x="14051" y="17481"/>
                </a:cubicBezTo>
                <a:cubicBezTo>
                  <a:pt x="14083" y="17165"/>
                  <a:pt x="14146" y="16816"/>
                  <a:pt x="14178" y="16499"/>
                </a:cubicBezTo>
                <a:cubicBezTo>
                  <a:pt x="14178" y="16468"/>
                  <a:pt x="14210" y="16436"/>
                  <a:pt x="14178" y="16373"/>
                </a:cubicBezTo>
                <a:cubicBezTo>
                  <a:pt x="14210" y="16278"/>
                  <a:pt x="14210" y="16151"/>
                  <a:pt x="14241" y="16024"/>
                </a:cubicBezTo>
                <a:cubicBezTo>
                  <a:pt x="14241" y="16024"/>
                  <a:pt x="14241" y="16024"/>
                  <a:pt x="14241" y="15993"/>
                </a:cubicBezTo>
                <a:cubicBezTo>
                  <a:pt x="14431" y="14378"/>
                  <a:pt x="14558" y="12731"/>
                  <a:pt x="14653" y="11084"/>
                </a:cubicBezTo>
                <a:cubicBezTo>
                  <a:pt x="15033" y="11242"/>
                  <a:pt x="15413" y="11401"/>
                  <a:pt x="15825" y="11527"/>
                </a:cubicBezTo>
                <a:cubicBezTo>
                  <a:pt x="16458" y="11781"/>
                  <a:pt x="17060" y="12098"/>
                  <a:pt x="17630" y="12446"/>
                </a:cubicBezTo>
                <a:cubicBezTo>
                  <a:pt x="18200" y="15074"/>
                  <a:pt x="19593" y="17513"/>
                  <a:pt x="22000" y="18875"/>
                </a:cubicBezTo>
                <a:cubicBezTo>
                  <a:pt x="22981" y="19422"/>
                  <a:pt x="24422" y="20134"/>
                  <a:pt x="25708" y="20134"/>
                </a:cubicBezTo>
                <a:cubicBezTo>
                  <a:pt x="26207" y="20134"/>
                  <a:pt x="26683" y="20027"/>
                  <a:pt x="27099" y="19761"/>
                </a:cubicBezTo>
                <a:cubicBezTo>
                  <a:pt x="27796" y="19350"/>
                  <a:pt x="27922" y="18336"/>
                  <a:pt x="27732" y="17608"/>
                </a:cubicBezTo>
                <a:cubicBezTo>
                  <a:pt x="27447" y="16436"/>
                  <a:pt x="26624" y="15486"/>
                  <a:pt x="25737" y="14663"/>
                </a:cubicBezTo>
                <a:cubicBezTo>
                  <a:pt x="24787" y="13808"/>
                  <a:pt x="23679" y="13111"/>
                  <a:pt x="22475" y="12668"/>
                </a:cubicBezTo>
                <a:cubicBezTo>
                  <a:pt x="20955" y="12129"/>
                  <a:pt x="19340" y="12319"/>
                  <a:pt x="17756" y="12161"/>
                </a:cubicBezTo>
                <a:cubicBezTo>
                  <a:pt x="17756" y="12129"/>
                  <a:pt x="17756" y="12129"/>
                  <a:pt x="17725" y="12129"/>
                </a:cubicBezTo>
                <a:cubicBezTo>
                  <a:pt x="16870" y="11622"/>
                  <a:pt x="15983" y="11242"/>
                  <a:pt x="15065" y="10989"/>
                </a:cubicBezTo>
                <a:cubicBezTo>
                  <a:pt x="14653" y="10894"/>
                  <a:pt x="14653" y="10514"/>
                  <a:pt x="14685" y="9976"/>
                </a:cubicBezTo>
                <a:cubicBezTo>
                  <a:pt x="14748" y="7411"/>
                  <a:pt x="14526" y="4877"/>
                  <a:pt x="14051" y="2407"/>
                </a:cubicBezTo>
                <a:lnTo>
                  <a:pt x="14051" y="2407"/>
                </a:lnTo>
                <a:cubicBezTo>
                  <a:pt x="21683" y="7189"/>
                  <a:pt x="28017" y="13206"/>
                  <a:pt x="33623" y="20205"/>
                </a:cubicBezTo>
                <a:cubicBezTo>
                  <a:pt x="29696" y="21598"/>
                  <a:pt x="26402" y="24290"/>
                  <a:pt x="24249" y="27837"/>
                </a:cubicBezTo>
                <a:cubicBezTo>
                  <a:pt x="22792" y="30212"/>
                  <a:pt x="20765" y="34424"/>
                  <a:pt x="23204" y="36831"/>
                </a:cubicBezTo>
                <a:cubicBezTo>
                  <a:pt x="23651" y="37278"/>
                  <a:pt x="24180" y="37464"/>
                  <a:pt x="24751" y="37464"/>
                </a:cubicBezTo>
                <a:cubicBezTo>
                  <a:pt x="26968" y="37464"/>
                  <a:pt x="29803" y="34658"/>
                  <a:pt x="30836" y="33474"/>
                </a:cubicBezTo>
                <a:cubicBezTo>
                  <a:pt x="32483" y="31637"/>
                  <a:pt x="33686" y="29452"/>
                  <a:pt x="34319" y="27077"/>
                </a:cubicBezTo>
                <a:cubicBezTo>
                  <a:pt x="34699" y="25557"/>
                  <a:pt x="34794" y="24005"/>
                  <a:pt x="34573" y="22453"/>
                </a:cubicBezTo>
                <a:lnTo>
                  <a:pt x="34573" y="22453"/>
                </a:lnTo>
                <a:cubicBezTo>
                  <a:pt x="35238" y="25367"/>
                  <a:pt x="35776" y="28280"/>
                  <a:pt x="36220" y="31194"/>
                </a:cubicBezTo>
                <a:cubicBezTo>
                  <a:pt x="36061" y="31226"/>
                  <a:pt x="35998" y="31416"/>
                  <a:pt x="36061" y="31542"/>
                </a:cubicBezTo>
                <a:cubicBezTo>
                  <a:pt x="34224" y="33854"/>
                  <a:pt x="32704" y="36388"/>
                  <a:pt x="31976" y="39269"/>
                </a:cubicBezTo>
                <a:cubicBezTo>
                  <a:pt x="31311" y="41835"/>
                  <a:pt x="31627" y="44653"/>
                  <a:pt x="32356" y="47187"/>
                </a:cubicBezTo>
                <a:cubicBezTo>
                  <a:pt x="33020" y="49449"/>
                  <a:pt x="35402" y="53583"/>
                  <a:pt x="38006" y="53583"/>
                </a:cubicBezTo>
                <a:cubicBezTo>
                  <a:pt x="38755" y="53583"/>
                  <a:pt x="39523" y="53240"/>
                  <a:pt x="40273" y="52412"/>
                </a:cubicBezTo>
                <a:cubicBezTo>
                  <a:pt x="43123" y="49182"/>
                  <a:pt x="43218" y="44495"/>
                  <a:pt x="42047" y="40600"/>
                </a:cubicBezTo>
                <a:cubicBezTo>
                  <a:pt x="41065" y="37338"/>
                  <a:pt x="39133" y="33727"/>
                  <a:pt x="36568" y="31416"/>
                </a:cubicBezTo>
                <a:cubicBezTo>
                  <a:pt x="36188" y="28185"/>
                  <a:pt x="35649" y="24987"/>
                  <a:pt x="34921" y="21852"/>
                </a:cubicBezTo>
                <a:cubicBezTo>
                  <a:pt x="34953" y="21852"/>
                  <a:pt x="34953" y="21883"/>
                  <a:pt x="34953" y="21883"/>
                </a:cubicBezTo>
                <a:cubicBezTo>
                  <a:pt x="38753" y="26824"/>
                  <a:pt x="42712" y="32017"/>
                  <a:pt x="45530" y="37686"/>
                </a:cubicBezTo>
                <a:cubicBezTo>
                  <a:pt x="45467" y="37749"/>
                  <a:pt x="45435" y="37876"/>
                  <a:pt x="45499" y="37939"/>
                </a:cubicBezTo>
                <a:cubicBezTo>
                  <a:pt x="43757" y="42120"/>
                  <a:pt x="43757" y="46838"/>
                  <a:pt x="45499" y="51019"/>
                </a:cubicBezTo>
                <a:cubicBezTo>
                  <a:pt x="46607" y="53679"/>
                  <a:pt x="49616" y="58809"/>
                  <a:pt x="53131" y="58872"/>
                </a:cubicBezTo>
                <a:cubicBezTo>
                  <a:pt x="53637" y="58872"/>
                  <a:pt x="54144" y="58777"/>
                  <a:pt x="54619" y="58587"/>
                </a:cubicBezTo>
                <a:cubicBezTo>
                  <a:pt x="56203" y="57954"/>
                  <a:pt x="56551" y="55706"/>
                  <a:pt x="56678" y="54217"/>
                </a:cubicBezTo>
                <a:cubicBezTo>
                  <a:pt x="56868" y="51747"/>
                  <a:pt x="56266" y="49277"/>
                  <a:pt x="55411" y="46965"/>
                </a:cubicBezTo>
                <a:cubicBezTo>
                  <a:pt x="53891" y="42563"/>
                  <a:pt x="50344" y="39111"/>
                  <a:pt x="45879" y="37686"/>
                </a:cubicBezTo>
                <a:cubicBezTo>
                  <a:pt x="45150" y="36198"/>
                  <a:pt x="44358" y="34709"/>
                  <a:pt x="43503" y="33284"/>
                </a:cubicBezTo>
                <a:lnTo>
                  <a:pt x="43503" y="33284"/>
                </a:lnTo>
                <a:cubicBezTo>
                  <a:pt x="46259" y="35723"/>
                  <a:pt x="49330" y="37718"/>
                  <a:pt x="52687" y="39269"/>
                </a:cubicBezTo>
                <a:cubicBezTo>
                  <a:pt x="53775" y="39760"/>
                  <a:pt x="55610" y="40205"/>
                  <a:pt x="57367" y="40205"/>
                </a:cubicBezTo>
                <a:cubicBezTo>
                  <a:pt x="59242" y="40205"/>
                  <a:pt x="61026" y="39697"/>
                  <a:pt x="61713" y="38193"/>
                </a:cubicBezTo>
                <a:cubicBezTo>
                  <a:pt x="63455" y="34361"/>
                  <a:pt x="58230" y="31416"/>
                  <a:pt x="55379" y="30339"/>
                </a:cubicBezTo>
                <a:cubicBezTo>
                  <a:pt x="53878" y="29747"/>
                  <a:pt x="52307" y="29458"/>
                  <a:pt x="50744" y="29458"/>
                </a:cubicBezTo>
                <a:cubicBezTo>
                  <a:pt x="47956" y="29458"/>
                  <a:pt x="45195" y="30378"/>
                  <a:pt x="42902" y="32144"/>
                </a:cubicBezTo>
                <a:cubicBezTo>
                  <a:pt x="42870" y="32081"/>
                  <a:pt x="42807" y="32081"/>
                  <a:pt x="42775" y="32081"/>
                </a:cubicBezTo>
                <a:cubicBezTo>
                  <a:pt x="41413" y="29895"/>
                  <a:pt x="39956" y="27774"/>
                  <a:pt x="38436" y="25715"/>
                </a:cubicBezTo>
                <a:lnTo>
                  <a:pt x="38436" y="25715"/>
                </a:lnTo>
                <a:cubicBezTo>
                  <a:pt x="41326" y="27390"/>
                  <a:pt x="44829" y="28228"/>
                  <a:pt x="48205" y="28228"/>
                </a:cubicBezTo>
                <a:cubicBezTo>
                  <a:pt x="49232" y="28228"/>
                  <a:pt x="50248" y="28150"/>
                  <a:pt x="51231" y="27995"/>
                </a:cubicBezTo>
                <a:cubicBezTo>
                  <a:pt x="53828" y="27615"/>
                  <a:pt x="58515" y="26127"/>
                  <a:pt x="58008" y="22738"/>
                </a:cubicBezTo>
                <a:cubicBezTo>
                  <a:pt x="57554" y="19648"/>
                  <a:pt x="53293" y="18943"/>
                  <a:pt x="50519" y="18943"/>
                </a:cubicBezTo>
                <a:cubicBezTo>
                  <a:pt x="50195" y="18943"/>
                  <a:pt x="49891" y="18953"/>
                  <a:pt x="49616" y="18970"/>
                </a:cubicBezTo>
                <a:cubicBezTo>
                  <a:pt x="45024" y="19223"/>
                  <a:pt x="41002" y="21567"/>
                  <a:pt x="37645" y="24607"/>
                </a:cubicBezTo>
                <a:lnTo>
                  <a:pt x="37613" y="24607"/>
                </a:lnTo>
                <a:cubicBezTo>
                  <a:pt x="36948" y="23688"/>
                  <a:pt x="36315" y="22802"/>
                  <a:pt x="35649" y="21947"/>
                </a:cubicBezTo>
                <a:cubicBezTo>
                  <a:pt x="35301" y="21503"/>
                  <a:pt x="34984" y="21091"/>
                  <a:pt x="34668" y="20680"/>
                </a:cubicBezTo>
                <a:cubicBezTo>
                  <a:pt x="34668" y="20616"/>
                  <a:pt x="34604" y="20553"/>
                  <a:pt x="34541" y="20521"/>
                </a:cubicBezTo>
                <a:cubicBezTo>
                  <a:pt x="34446" y="20363"/>
                  <a:pt x="34319" y="20205"/>
                  <a:pt x="34193" y="20046"/>
                </a:cubicBezTo>
                <a:cubicBezTo>
                  <a:pt x="34193" y="20015"/>
                  <a:pt x="34193" y="20015"/>
                  <a:pt x="34161" y="20015"/>
                </a:cubicBezTo>
                <a:cubicBezTo>
                  <a:pt x="32514" y="17893"/>
                  <a:pt x="30804" y="15803"/>
                  <a:pt x="28999" y="13808"/>
                </a:cubicBezTo>
                <a:cubicBezTo>
                  <a:pt x="29632" y="13554"/>
                  <a:pt x="30266" y="13301"/>
                  <a:pt x="30899" y="12984"/>
                </a:cubicBezTo>
                <a:cubicBezTo>
                  <a:pt x="31913" y="12541"/>
                  <a:pt x="32958" y="12224"/>
                  <a:pt x="34034" y="11971"/>
                </a:cubicBezTo>
                <a:cubicBezTo>
                  <a:pt x="36764" y="13767"/>
                  <a:pt x="39889" y="14893"/>
                  <a:pt x="43093" y="14893"/>
                </a:cubicBezTo>
                <a:cubicBezTo>
                  <a:pt x="44238" y="14893"/>
                  <a:pt x="45393" y="14750"/>
                  <a:pt x="46544" y="14441"/>
                </a:cubicBezTo>
                <a:cubicBezTo>
                  <a:pt x="48982" y="13776"/>
                  <a:pt x="52814" y="12446"/>
                  <a:pt x="53511" y="9627"/>
                </a:cubicBezTo>
                <a:cubicBezTo>
                  <a:pt x="53828" y="8361"/>
                  <a:pt x="52782" y="6999"/>
                  <a:pt x="51769" y="6397"/>
                </a:cubicBezTo>
                <a:cubicBezTo>
                  <a:pt x="50266" y="5478"/>
                  <a:pt x="48518" y="5245"/>
                  <a:pt x="46761" y="5245"/>
                </a:cubicBezTo>
                <a:cubicBezTo>
                  <a:pt x="46520" y="5245"/>
                  <a:pt x="46278" y="5249"/>
                  <a:pt x="46037" y="5257"/>
                </a:cubicBezTo>
                <a:cubicBezTo>
                  <a:pt x="43947" y="5320"/>
                  <a:pt x="41888" y="5795"/>
                  <a:pt x="39956" y="6650"/>
                </a:cubicBezTo>
                <a:cubicBezTo>
                  <a:pt x="37550" y="7759"/>
                  <a:pt x="35871" y="9849"/>
                  <a:pt x="33844" y="11464"/>
                </a:cubicBezTo>
                <a:cubicBezTo>
                  <a:pt x="33844" y="11464"/>
                  <a:pt x="33813" y="11464"/>
                  <a:pt x="33813" y="11496"/>
                </a:cubicBezTo>
                <a:lnTo>
                  <a:pt x="33781" y="11496"/>
                </a:lnTo>
                <a:cubicBezTo>
                  <a:pt x="32229" y="11844"/>
                  <a:pt x="30741" y="12446"/>
                  <a:pt x="29347" y="13238"/>
                </a:cubicBezTo>
                <a:cubicBezTo>
                  <a:pt x="31849" y="9944"/>
                  <a:pt x="34414" y="6650"/>
                  <a:pt x="35681" y="2692"/>
                </a:cubicBezTo>
                <a:cubicBezTo>
                  <a:pt x="35966" y="1837"/>
                  <a:pt x="36093" y="918"/>
                  <a:pt x="36093" y="0"/>
                </a:cubicBezTo>
                <a:lnTo>
                  <a:pt x="35649" y="0"/>
                </a:lnTo>
                <a:cubicBezTo>
                  <a:pt x="35649" y="32"/>
                  <a:pt x="35649" y="32"/>
                  <a:pt x="35649" y="63"/>
                </a:cubicBezTo>
                <a:cubicBezTo>
                  <a:pt x="35776" y="1837"/>
                  <a:pt x="34921" y="3705"/>
                  <a:pt x="34193" y="5257"/>
                </a:cubicBezTo>
                <a:cubicBezTo>
                  <a:pt x="32831" y="8202"/>
                  <a:pt x="30804" y="10767"/>
                  <a:pt x="28967" y="13459"/>
                </a:cubicBezTo>
                <a:cubicBezTo>
                  <a:pt x="28936" y="13491"/>
                  <a:pt x="28904" y="13491"/>
                  <a:pt x="28872" y="13523"/>
                </a:cubicBezTo>
                <a:cubicBezTo>
                  <a:pt x="30392" y="8741"/>
                  <a:pt x="32546" y="4339"/>
                  <a:pt x="35048" y="0"/>
                </a:cubicBezTo>
                <a:lnTo>
                  <a:pt x="34763" y="0"/>
                </a:lnTo>
                <a:cubicBezTo>
                  <a:pt x="32261" y="4212"/>
                  <a:pt x="29822" y="8677"/>
                  <a:pt x="28777" y="13459"/>
                </a:cubicBezTo>
                <a:cubicBezTo>
                  <a:pt x="28777" y="13459"/>
                  <a:pt x="28777" y="13428"/>
                  <a:pt x="28746" y="13428"/>
                </a:cubicBezTo>
                <a:cubicBezTo>
                  <a:pt x="28682" y="12288"/>
                  <a:pt x="28746" y="11179"/>
                  <a:pt x="28999" y="10071"/>
                </a:cubicBezTo>
                <a:cubicBezTo>
                  <a:pt x="29252" y="8487"/>
                  <a:pt x="29601" y="6904"/>
                  <a:pt x="29981" y="5320"/>
                </a:cubicBezTo>
                <a:cubicBezTo>
                  <a:pt x="30424" y="3515"/>
                  <a:pt x="30962" y="1773"/>
                  <a:pt x="31469" y="0"/>
                </a:cubicBezTo>
                <a:lnTo>
                  <a:pt x="31184" y="0"/>
                </a:lnTo>
                <a:cubicBezTo>
                  <a:pt x="30551" y="2090"/>
                  <a:pt x="29917" y="4212"/>
                  <a:pt x="29442" y="6334"/>
                </a:cubicBezTo>
                <a:cubicBezTo>
                  <a:pt x="29031" y="8076"/>
                  <a:pt x="28714" y="9849"/>
                  <a:pt x="28492" y="11622"/>
                </a:cubicBezTo>
                <a:cubicBezTo>
                  <a:pt x="28492" y="11781"/>
                  <a:pt x="28461" y="11971"/>
                  <a:pt x="28461" y="12129"/>
                </a:cubicBezTo>
                <a:cubicBezTo>
                  <a:pt x="28429" y="10261"/>
                  <a:pt x="28144" y="8392"/>
                  <a:pt x="28049" y="6524"/>
                </a:cubicBezTo>
                <a:cubicBezTo>
                  <a:pt x="27891" y="4307"/>
                  <a:pt x="28429" y="2153"/>
                  <a:pt x="28397" y="0"/>
                </a:cubicBezTo>
                <a:lnTo>
                  <a:pt x="28017" y="0"/>
                </a:lnTo>
                <a:cubicBezTo>
                  <a:pt x="28049" y="2027"/>
                  <a:pt x="27606" y="4022"/>
                  <a:pt x="27701" y="6049"/>
                </a:cubicBezTo>
                <a:cubicBezTo>
                  <a:pt x="27796" y="8171"/>
                  <a:pt x="28049" y="10292"/>
                  <a:pt x="28239" y="12383"/>
                </a:cubicBezTo>
                <a:cubicBezTo>
                  <a:pt x="26972" y="9754"/>
                  <a:pt x="26180" y="6872"/>
                  <a:pt x="26465" y="3927"/>
                </a:cubicBezTo>
                <a:cubicBezTo>
                  <a:pt x="26624" y="2534"/>
                  <a:pt x="27099" y="1172"/>
                  <a:pt x="27891" y="0"/>
                </a:cubicBezTo>
                <a:lnTo>
                  <a:pt x="27384" y="0"/>
                </a:lnTo>
                <a:cubicBezTo>
                  <a:pt x="27035" y="633"/>
                  <a:pt x="26782" y="1330"/>
                  <a:pt x="26592" y="2027"/>
                </a:cubicBezTo>
                <a:cubicBezTo>
                  <a:pt x="25705" y="5637"/>
                  <a:pt x="26307" y="9152"/>
                  <a:pt x="27764" y="12446"/>
                </a:cubicBezTo>
                <a:cubicBezTo>
                  <a:pt x="23710" y="8171"/>
                  <a:pt x="19150" y="4370"/>
                  <a:pt x="13924" y="1805"/>
                </a:cubicBezTo>
                <a:cubicBezTo>
                  <a:pt x="13766" y="1203"/>
                  <a:pt x="13608" y="602"/>
                  <a:pt x="134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0"/>
          <p:cNvSpPr/>
          <p:nvPr/>
        </p:nvSpPr>
        <p:spPr>
          <a:xfrm rot="5400000">
            <a:off x="7411" y="2008771"/>
            <a:ext cx="349481" cy="384292"/>
          </a:xfrm>
          <a:custGeom>
            <a:rect b="b" l="l" r="r" t="t"/>
            <a:pathLst>
              <a:path extrusionOk="0" h="26362" w="23974">
                <a:moveTo>
                  <a:pt x="7188" y="1309"/>
                </a:moveTo>
                <a:cubicBezTo>
                  <a:pt x="7548" y="1309"/>
                  <a:pt x="7925" y="1364"/>
                  <a:pt x="8298" y="1470"/>
                </a:cubicBezTo>
                <a:cubicBezTo>
                  <a:pt x="9153" y="1755"/>
                  <a:pt x="9945" y="2198"/>
                  <a:pt x="10610" y="2800"/>
                </a:cubicBezTo>
                <a:cubicBezTo>
                  <a:pt x="10705" y="3433"/>
                  <a:pt x="10831" y="4003"/>
                  <a:pt x="11021" y="4605"/>
                </a:cubicBezTo>
                <a:cubicBezTo>
                  <a:pt x="11655" y="6410"/>
                  <a:pt x="12668" y="8057"/>
                  <a:pt x="13650" y="9672"/>
                </a:cubicBezTo>
                <a:cubicBezTo>
                  <a:pt x="14537" y="11129"/>
                  <a:pt x="15582" y="12522"/>
                  <a:pt x="16215" y="14074"/>
                </a:cubicBezTo>
                <a:cubicBezTo>
                  <a:pt x="16057" y="13916"/>
                  <a:pt x="15930" y="13789"/>
                  <a:pt x="15772" y="13631"/>
                </a:cubicBezTo>
                <a:cubicBezTo>
                  <a:pt x="14378" y="11667"/>
                  <a:pt x="12700" y="9862"/>
                  <a:pt x="10451" y="8912"/>
                </a:cubicBezTo>
                <a:cubicBezTo>
                  <a:pt x="9596" y="8532"/>
                  <a:pt x="8678" y="8342"/>
                  <a:pt x="7728" y="8310"/>
                </a:cubicBezTo>
                <a:cubicBezTo>
                  <a:pt x="6366" y="7012"/>
                  <a:pt x="5258" y="5460"/>
                  <a:pt x="5068" y="3592"/>
                </a:cubicBezTo>
                <a:cubicBezTo>
                  <a:pt x="4895" y="1990"/>
                  <a:pt x="5930" y="1309"/>
                  <a:pt x="7188" y="1309"/>
                </a:cubicBezTo>
                <a:close/>
                <a:moveTo>
                  <a:pt x="7082" y="8706"/>
                </a:moveTo>
                <a:cubicBezTo>
                  <a:pt x="7244" y="8706"/>
                  <a:pt x="7407" y="8711"/>
                  <a:pt x="7569" y="8722"/>
                </a:cubicBezTo>
                <a:cubicBezTo>
                  <a:pt x="7791" y="8722"/>
                  <a:pt x="8013" y="8754"/>
                  <a:pt x="8234" y="8754"/>
                </a:cubicBezTo>
                <a:cubicBezTo>
                  <a:pt x="9089" y="8880"/>
                  <a:pt x="9913" y="9102"/>
                  <a:pt x="10705" y="9419"/>
                </a:cubicBezTo>
                <a:cubicBezTo>
                  <a:pt x="12415" y="10147"/>
                  <a:pt x="13682" y="11509"/>
                  <a:pt x="14853" y="12934"/>
                </a:cubicBezTo>
                <a:cubicBezTo>
                  <a:pt x="15233" y="13377"/>
                  <a:pt x="15613" y="13852"/>
                  <a:pt x="15993" y="14296"/>
                </a:cubicBezTo>
                <a:cubicBezTo>
                  <a:pt x="15930" y="14264"/>
                  <a:pt x="15898" y="14264"/>
                  <a:pt x="15835" y="14232"/>
                </a:cubicBezTo>
                <a:cubicBezTo>
                  <a:pt x="15155" y="13974"/>
                  <a:pt x="14376" y="13903"/>
                  <a:pt x="13580" y="13903"/>
                </a:cubicBezTo>
                <a:cubicBezTo>
                  <a:pt x="12593" y="13903"/>
                  <a:pt x="11581" y="14012"/>
                  <a:pt x="10701" y="14012"/>
                </a:cubicBezTo>
                <a:cubicBezTo>
                  <a:pt x="10638" y="14012"/>
                  <a:pt x="10576" y="14012"/>
                  <a:pt x="10515" y="14011"/>
                </a:cubicBezTo>
                <a:cubicBezTo>
                  <a:pt x="8868" y="14011"/>
                  <a:pt x="0" y="13251"/>
                  <a:pt x="3611" y="9925"/>
                </a:cubicBezTo>
                <a:cubicBezTo>
                  <a:pt x="4539" y="9053"/>
                  <a:pt x="5793" y="8706"/>
                  <a:pt x="7082" y="8706"/>
                </a:cubicBezTo>
                <a:close/>
                <a:moveTo>
                  <a:pt x="12123" y="322"/>
                </a:moveTo>
                <a:cubicBezTo>
                  <a:pt x="13195" y="322"/>
                  <a:pt x="14676" y="1461"/>
                  <a:pt x="15202" y="2008"/>
                </a:cubicBezTo>
                <a:cubicBezTo>
                  <a:pt x="16152" y="3117"/>
                  <a:pt x="16848" y="4447"/>
                  <a:pt x="17165" y="5903"/>
                </a:cubicBezTo>
                <a:cubicBezTo>
                  <a:pt x="17862" y="8817"/>
                  <a:pt x="17228" y="11699"/>
                  <a:pt x="16658" y="14549"/>
                </a:cubicBezTo>
                <a:cubicBezTo>
                  <a:pt x="16563" y="14296"/>
                  <a:pt x="16500" y="14042"/>
                  <a:pt x="16405" y="13789"/>
                </a:cubicBezTo>
                <a:cubicBezTo>
                  <a:pt x="16310" y="13567"/>
                  <a:pt x="16215" y="13314"/>
                  <a:pt x="16088" y="13092"/>
                </a:cubicBezTo>
                <a:cubicBezTo>
                  <a:pt x="15328" y="11414"/>
                  <a:pt x="14157" y="9862"/>
                  <a:pt x="13238" y="8310"/>
                </a:cubicBezTo>
                <a:cubicBezTo>
                  <a:pt x="12383" y="6885"/>
                  <a:pt x="11211" y="4985"/>
                  <a:pt x="10926" y="3117"/>
                </a:cubicBezTo>
                <a:cubicBezTo>
                  <a:pt x="10926" y="2927"/>
                  <a:pt x="10895" y="2737"/>
                  <a:pt x="10895" y="2547"/>
                </a:cubicBezTo>
                <a:cubicBezTo>
                  <a:pt x="10863" y="2072"/>
                  <a:pt x="10926" y="1628"/>
                  <a:pt x="11053" y="1153"/>
                </a:cubicBezTo>
                <a:cubicBezTo>
                  <a:pt x="11248" y="548"/>
                  <a:pt x="11645" y="322"/>
                  <a:pt x="12123" y="322"/>
                </a:cubicBezTo>
                <a:close/>
                <a:moveTo>
                  <a:pt x="3421" y="14961"/>
                </a:moveTo>
                <a:lnTo>
                  <a:pt x="3421" y="14961"/>
                </a:lnTo>
                <a:cubicBezTo>
                  <a:pt x="6081" y="16513"/>
                  <a:pt x="9280" y="15974"/>
                  <a:pt x="12288" y="16323"/>
                </a:cubicBezTo>
                <a:cubicBezTo>
                  <a:pt x="14157" y="16513"/>
                  <a:pt x="15835" y="17368"/>
                  <a:pt x="16848" y="18983"/>
                </a:cubicBezTo>
                <a:cubicBezTo>
                  <a:pt x="16532" y="19426"/>
                  <a:pt x="16215" y="19869"/>
                  <a:pt x="15930" y="20313"/>
                </a:cubicBezTo>
                <a:cubicBezTo>
                  <a:pt x="15202" y="21516"/>
                  <a:pt x="14758" y="22878"/>
                  <a:pt x="14663" y="24303"/>
                </a:cubicBezTo>
                <a:cubicBezTo>
                  <a:pt x="9596" y="24145"/>
                  <a:pt x="6081" y="19204"/>
                  <a:pt x="3421" y="14961"/>
                </a:cubicBezTo>
                <a:close/>
                <a:moveTo>
                  <a:pt x="12456" y="0"/>
                </a:moveTo>
                <a:cubicBezTo>
                  <a:pt x="12297" y="0"/>
                  <a:pt x="12136" y="15"/>
                  <a:pt x="11971" y="45"/>
                </a:cubicBezTo>
                <a:cubicBezTo>
                  <a:pt x="10800" y="266"/>
                  <a:pt x="10515" y="1216"/>
                  <a:pt x="10546" y="2293"/>
                </a:cubicBezTo>
                <a:cubicBezTo>
                  <a:pt x="9474" y="1444"/>
                  <a:pt x="8117" y="684"/>
                  <a:pt x="6939" y="684"/>
                </a:cubicBezTo>
                <a:cubicBezTo>
                  <a:pt x="6273" y="684"/>
                  <a:pt x="5663" y="927"/>
                  <a:pt x="5194" y="1533"/>
                </a:cubicBezTo>
                <a:cubicBezTo>
                  <a:pt x="3516" y="3750"/>
                  <a:pt x="5606" y="6695"/>
                  <a:pt x="7158" y="8310"/>
                </a:cubicBezTo>
                <a:cubicBezTo>
                  <a:pt x="5796" y="8342"/>
                  <a:pt x="4466" y="8785"/>
                  <a:pt x="3357" y="9609"/>
                </a:cubicBezTo>
                <a:cubicBezTo>
                  <a:pt x="1046" y="11414"/>
                  <a:pt x="3262" y="13219"/>
                  <a:pt x="5194" y="13789"/>
                </a:cubicBezTo>
                <a:cubicBezTo>
                  <a:pt x="6904" y="14327"/>
                  <a:pt x="8709" y="14391"/>
                  <a:pt x="10483" y="14391"/>
                </a:cubicBezTo>
                <a:cubicBezTo>
                  <a:pt x="10532" y="14392"/>
                  <a:pt x="10582" y="14392"/>
                  <a:pt x="10632" y="14392"/>
                </a:cubicBezTo>
                <a:cubicBezTo>
                  <a:pt x="11517" y="14392"/>
                  <a:pt x="12605" y="14258"/>
                  <a:pt x="13651" y="14258"/>
                </a:cubicBezTo>
                <a:cubicBezTo>
                  <a:pt x="14586" y="14258"/>
                  <a:pt x="15487" y="14365"/>
                  <a:pt x="16183" y="14771"/>
                </a:cubicBezTo>
                <a:cubicBezTo>
                  <a:pt x="16595" y="15943"/>
                  <a:pt x="16880" y="17114"/>
                  <a:pt x="17102" y="18349"/>
                </a:cubicBezTo>
                <a:cubicBezTo>
                  <a:pt x="17133" y="18413"/>
                  <a:pt x="17133" y="18508"/>
                  <a:pt x="17133" y="18571"/>
                </a:cubicBezTo>
                <a:cubicBezTo>
                  <a:pt x="17102" y="18603"/>
                  <a:pt x="17070" y="18634"/>
                  <a:pt x="17070" y="18698"/>
                </a:cubicBezTo>
                <a:cubicBezTo>
                  <a:pt x="16563" y="17874"/>
                  <a:pt x="15898" y="17209"/>
                  <a:pt x="15075" y="16766"/>
                </a:cubicBezTo>
                <a:cubicBezTo>
                  <a:pt x="11275" y="14549"/>
                  <a:pt x="6429" y="16956"/>
                  <a:pt x="2819" y="14011"/>
                </a:cubicBezTo>
                <a:cubicBezTo>
                  <a:pt x="2787" y="13985"/>
                  <a:pt x="2750" y="13973"/>
                  <a:pt x="2714" y="13973"/>
                </a:cubicBezTo>
                <a:cubicBezTo>
                  <a:pt x="2572" y="13973"/>
                  <a:pt x="2427" y="14145"/>
                  <a:pt x="2502" y="14296"/>
                </a:cubicBezTo>
                <a:cubicBezTo>
                  <a:pt x="5131" y="18603"/>
                  <a:pt x="9153" y="24810"/>
                  <a:pt x="14632" y="24841"/>
                </a:cubicBezTo>
                <a:cubicBezTo>
                  <a:pt x="14632" y="25348"/>
                  <a:pt x="14663" y="25855"/>
                  <a:pt x="14758" y="26330"/>
                </a:cubicBezTo>
                <a:lnTo>
                  <a:pt x="15170" y="26330"/>
                </a:lnTo>
                <a:cubicBezTo>
                  <a:pt x="15075" y="25855"/>
                  <a:pt x="15043" y="25348"/>
                  <a:pt x="15012" y="24841"/>
                </a:cubicBezTo>
                <a:cubicBezTo>
                  <a:pt x="15012" y="24651"/>
                  <a:pt x="15012" y="24493"/>
                  <a:pt x="15012" y="24303"/>
                </a:cubicBezTo>
                <a:cubicBezTo>
                  <a:pt x="15012" y="24176"/>
                  <a:pt x="15012" y="24018"/>
                  <a:pt x="15012" y="23860"/>
                </a:cubicBezTo>
                <a:cubicBezTo>
                  <a:pt x="15138" y="22181"/>
                  <a:pt x="16057" y="20693"/>
                  <a:pt x="17038" y="19299"/>
                </a:cubicBezTo>
                <a:lnTo>
                  <a:pt x="17197" y="19109"/>
                </a:lnTo>
                <a:cubicBezTo>
                  <a:pt x="17197" y="19078"/>
                  <a:pt x="17228" y="19046"/>
                  <a:pt x="17260" y="19014"/>
                </a:cubicBezTo>
                <a:cubicBezTo>
                  <a:pt x="17387" y="18824"/>
                  <a:pt x="17513" y="18666"/>
                  <a:pt x="17640" y="18508"/>
                </a:cubicBezTo>
                <a:cubicBezTo>
                  <a:pt x="17672" y="18444"/>
                  <a:pt x="17735" y="18349"/>
                  <a:pt x="17798" y="18286"/>
                </a:cubicBezTo>
                <a:cubicBezTo>
                  <a:pt x="19857" y="15562"/>
                  <a:pt x="22391" y="13029"/>
                  <a:pt x="23056" y="9609"/>
                </a:cubicBezTo>
                <a:lnTo>
                  <a:pt x="23056" y="9609"/>
                </a:lnTo>
                <a:cubicBezTo>
                  <a:pt x="23467" y="12934"/>
                  <a:pt x="23404" y="16323"/>
                  <a:pt x="22866" y="19616"/>
                </a:cubicBezTo>
                <a:cubicBezTo>
                  <a:pt x="22422" y="22023"/>
                  <a:pt x="21504" y="24303"/>
                  <a:pt x="20174" y="26362"/>
                </a:cubicBezTo>
                <a:lnTo>
                  <a:pt x="20237" y="26362"/>
                </a:lnTo>
                <a:cubicBezTo>
                  <a:pt x="21535" y="24620"/>
                  <a:pt x="22486" y="22656"/>
                  <a:pt x="22992" y="20566"/>
                </a:cubicBezTo>
                <a:cubicBezTo>
                  <a:pt x="23974" y="16576"/>
                  <a:pt x="23562" y="12459"/>
                  <a:pt x="23182" y="8405"/>
                </a:cubicBezTo>
                <a:cubicBezTo>
                  <a:pt x="23182" y="8326"/>
                  <a:pt x="23119" y="8287"/>
                  <a:pt x="23052" y="8287"/>
                </a:cubicBezTo>
                <a:cubicBezTo>
                  <a:pt x="22984" y="8287"/>
                  <a:pt x="22913" y="8326"/>
                  <a:pt x="22897" y="8405"/>
                </a:cubicBezTo>
                <a:cubicBezTo>
                  <a:pt x="22517" y="12301"/>
                  <a:pt x="19857" y="15087"/>
                  <a:pt x="17545" y="18033"/>
                </a:cubicBezTo>
                <a:cubicBezTo>
                  <a:pt x="17418" y="16988"/>
                  <a:pt x="17102" y="15943"/>
                  <a:pt x="16658" y="14992"/>
                </a:cubicBezTo>
                <a:cubicBezTo>
                  <a:pt x="16722" y="14929"/>
                  <a:pt x="16753" y="14834"/>
                  <a:pt x="16722" y="14771"/>
                </a:cubicBezTo>
                <a:cubicBezTo>
                  <a:pt x="16722" y="14739"/>
                  <a:pt x="16690" y="14739"/>
                  <a:pt x="16690" y="14707"/>
                </a:cubicBezTo>
                <a:lnTo>
                  <a:pt x="16658" y="14707"/>
                </a:lnTo>
                <a:cubicBezTo>
                  <a:pt x="16658" y="14707"/>
                  <a:pt x="16658" y="14676"/>
                  <a:pt x="16690" y="14676"/>
                </a:cubicBezTo>
                <a:cubicBezTo>
                  <a:pt x="17735" y="11699"/>
                  <a:pt x="18242" y="7994"/>
                  <a:pt x="17197" y="4953"/>
                </a:cubicBezTo>
                <a:cubicBezTo>
                  <a:pt x="16574" y="3144"/>
                  <a:pt x="14811" y="0"/>
                  <a:pt x="124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0"/>
          <p:cNvGrpSpPr/>
          <p:nvPr/>
        </p:nvGrpSpPr>
        <p:grpSpPr>
          <a:xfrm flipH="1" rot="5400000">
            <a:off x="-177992" y="2623201"/>
            <a:ext cx="662063" cy="326162"/>
            <a:chOff x="3468726" y="272558"/>
            <a:chExt cx="1083928" cy="533905"/>
          </a:xfrm>
        </p:grpSpPr>
        <p:sp>
          <p:nvSpPr>
            <p:cNvPr id="501" name="Google Shape;501;p10"/>
            <p:cNvSpPr/>
            <p:nvPr/>
          </p:nvSpPr>
          <p:spPr>
            <a:xfrm>
              <a:off x="4071854" y="754781"/>
              <a:ext cx="62363" cy="51680"/>
            </a:xfrm>
            <a:custGeom>
              <a:rect b="b" l="l" r="r" t="t"/>
              <a:pathLst>
                <a:path extrusionOk="0" h="1664" w="2008">
                  <a:moveTo>
                    <a:pt x="101" y="0"/>
                  </a:moveTo>
                  <a:cubicBezTo>
                    <a:pt x="73" y="15"/>
                    <a:pt x="30" y="29"/>
                    <a:pt x="1" y="43"/>
                  </a:cubicBezTo>
                  <a:cubicBezTo>
                    <a:pt x="445" y="645"/>
                    <a:pt x="976" y="1190"/>
                    <a:pt x="1563" y="1663"/>
                  </a:cubicBezTo>
                  <a:lnTo>
                    <a:pt x="2008" y="1663"/>
                  </a:lnTo>
                  <a:cubicBezTo>
                    <a:pt x="1348" y="1147"/>
                    <a:pt x="703" y="588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4065643" y="671890"/>
              <a:ext cx="409990" cy="134572"/>
            </a:xfrm>
            <a:custGeom>
              <a:rect b="b" l="l" r="r" t="t"/>
              <a:pathLst>
                <a:path extrusionOk="0" h="4333" w="13201">
                  <a:moveTo>
                    <a:pt x="8502" y="300"/>
                  </a:moveTo>
                  <a:cubicBezTo>
                    <a:pt x="8834" y="300"/>
                    <a:pt x="9168" y="327"/>
                    <a:pt x="9503" y="391"/>
                  </a:cubicBezTo>
                  <a:cubicBezTo>
                    <a:pt x="9933" y="462"/>
                    <a:pt x="10363" y="577"/>
                    <a:pt x="10793" y="720"/>
                  </a:cubicBezTo>
                  <a:cubicBezTo>
                    <a:pt x="8958" y="806"/>
                    <a:pt x="7066" y="907"/>
                    <a:pt x="5275" y="1193"/>
                  </a:cubicBezTo>
                  <a:cubicBezTo>
                    <a:pt x="4329" y="1351"/>
                    <a:pt x="3411" y="1580"/>
                    <a:pt x="2466" y="1752"/>
                  </a:cubicBezTo>
                  <a:lnTo>
                    <a:pt x="2308" y="1781"/>
                  </a:lnTo>
                  <a:cubicBezTo>
                    <a:pt x="3712" y="1236"/>
                    <a:pt x="5146" y="821"/>
                    <a:pt x="6608" y="520"/>
                  </a:cubicBezTo>
                  <a:cubicBezTo>
                    <a:pt x="7238" y="397"/>
                    <a:pt x="7868" y="300"/>
                    <a:pt x="8502" y="300"/>
                  </a:cubicBezTo>
                  <a:close/>
                  <a:moveTo>
                    <a:pt x="11223" y="878"/>
                  </a:moveTo>
                  <a:cubicBezTo>
                    <a:pt x="11739" y="1064"/>
                    <a:pt x="12197" y="1423"/>
                    <a:pt x="12527" y="1867"/>
                  </a:cubicBezTo>
                  <a:cubicBezTo>
                    <a:pt x="12799" y="2282"/>
                    <a:pt x="12871" y="2784"/>
                    <a:pt x="12699" y="3257"/>
                  </a:cubicBezTo>
                  <a:cubicBezTo>
                    <a:pt x="10434" y="3042"/>
                    <a:pt x="8184" y="2884"/>
                    <a:pt x="5920" y="2569"/>
                  </a:cubicBezTo>
                  <a:cubicBezTo>
                    <a:pt x="4757" y="2414"/>
                    <a:pt x="3484" y="2208"/>
                    <a:pt x="2238" y="2208"/>
                  </a:cubicBezTo>
                  <a:cubicBezTo>
                    <a:pt x="1870" y="2208"/>
                    <a:pt x="1506" y="2226"/>
                    <a:pt x="1147" y="2268"/>
                  </a:cubicBezTo>
                  <a:cubicBezTo>
                    <a:pt x="1190" y="2254"/>
                    <a:pt x="1233" y="2225"/>
                    <a:pt x="1290" y="2211"/>
                  </a:cubicBezTo>
                  <a:cubicBezTo>
                    <a:pt x="2824" y="1852"/>
                    <a:pt x="4386" y="1480"/>
                    <a:pt x="5948" y="1322"/>
                  </a:cubicBezTo>
                  <a:cubicBezTo>
                    <a:pt x="7697" y="1136"/>
                    <a:pt x="9460" y="978"/>
                    <a:pt x="11223" y="878"/>
                  </a:cubicBezTo>
                  <a:close/>
                  <a:moveTo>
                    <a:pt x="8404" y="0"/>
                  </a:moveTo>
                  <a:cubicBezTo>
                    <a:pt x="8115" y="0"/>
                    <a:pt x="7851" y="16"/>
                    <a:pt x="7625" y="47"/>
                  </a:cubicBezTo>
                  <a:cubicBezTo>
                    <a:pt x="5031" y="419"/>
                    <a:pt x="2494" y="1222"/>
                    <a:pt x="144" y="2397"/>
                  </a:cubicBezTo>
                  <a:lnTo>
                    <a:pt x="101" y="2426"/>
                  </a:lnTo>
                  <a:lnTo>
                    <a:pt x="86" y="2426"/>
                  </a:lnTo>
                  <a:cubicBezTo>
                    <a:pt x="43" y="2440"/>
                    <a:pt x="15" y="2483"/>
                    <a:pt x="0" y="2526"/>
                  </a:cubicBezTo>
                  <a:cubicBezTo>
                    <a:pt x="201" y="2497"/>
                    <a:pt x="416" y="2469"/>
                    <a:pt x="617" y="2454"/>
                  </a:cubicBezTo>
                  <a:cubicBezTo>
                    <a:pt x="660" y="2454"/>
                    <a:pt x="660" y="2512"/>
                    <a:pt x="631" y="2526"/>
                  </a:cubicBezTo>
                  <a:cubicBezTo>
                    <a:pt x="602" y="2540"/>
                    <a:pt x="588" y="2555"/>
                    <a:pt x="559" y="2555"/>
                  </a:cubicBezTo>
                  <a:cubicBezTo>
                    <a:pt x="2408" y="2827"/>
                    <a:pt x="4185" y="3343"/>
                    <a:pt x="5948" y="3916"/>
                  </a:cubicBezTo>
                  <a:cubicBezTo>
                    <a:pt x="6378" y="4045"/>
                    <a:pt x="6808" y="4189"/>
                    <a:pt x="7224" y="4332"/>
                  </a:cubicBezTo>
                  <a:lnTo>
                    <a:pt x="7941" y="4332"/>
                  </a:lnTo>
                  <a:cubicBezTo>
                    <a:pt x="7095" y="4074"/>
                    <a:pt x="6249" y="3787"/>
                    <a:pt x="5404" y="3529"/>
                  </a:cubicBezTo>
                  <a:cubicBezTo>
                    <a:pt x="4042" y="3099"/>
                    <a:pt x="2666" y="2698"/>
                    <a:pt x="1247" y="2497"/>
                  </a:cubicBezTo>
                  <a:lnTo>
                    <a:pt x="1247" y="2497"/>
                  </a:lnTo>
                  <a:cubicBezTo>
                    <a:pt x="3024" y="2512"/>
                    <a:pt x="4802" y="2641"/>
                    <a:pt x="6550" y="2856"/>
                  </a:cubicBezTo>
                  <a:cubicBezTo>
                    <a:pt x="8586" y="3114"/>
                    <a:pt x="10621" y="3257"/>
                    <a:pt x="12656" y="3386"/>
                  </a:cubicBezTo>
                  <a:cubicBezTo>
                    <a:pt x="12484" y="3744"/>
                    <a:pt x="12255" y="4074"/>
                    <a:pt x="11954" y="4332"/>
                  </a:cubicBezTo>
                  <a:lnTo>
                    <a:pt x="12484" y="4332"/>
                  </a:lnTo>
                  <a:cubicBezTo>
                    <a:pt x="12971" y="3816"/>
                    <a:pt x="13201" y="3099"/>
                    <a:pt x="13086" y="2397"/>
                  </a:cubicBezTo>
                  <a:cubicBezTo>
                    <a:pt x="12840" y="611"/>
                    <a:pt x="10169" y="0"/>
                    <a:pt x="8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4076326" y="753011"/>
              <a:ext cx="93949" cy="53450"/>
            </a:xfrm>
            <a:custGeom>
              <a:rect b="b" l="l" r="r" t="t"/>
              <a:pathLst>
                <a:path extrusionOk="0" h="1721" w="3025">
                  <a:moveTo>
                    <a:pt x="101" y="0"/>
                  </a:moveTo>
                  <a:cubicBezTo>
                    <a:pt x="72" y="14"/>
                    <a:pt x="29" y="29"/>
                    <a:pt x="0" y="43"/>
                  </a:cubicBezTo>
                  <a:cubicBezTo>
                    <a:pt x="860" y="659"/>
                    <a:pt x="1806" y="1190"/>
                    <a:pt x="2723" y="1720"/>
                  </a:cubicBezTo>
                  <a:lnTo>
                    <a:pt x="3024" y="1720"/>
                  </a:lnTo>
                  <a:cubicBezTo>
                    <a:pt x="2064" y="1132"/>
                    <a:pt x="1104" y="502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3952129" y="287061"/>
              <a:ext cx="276008" cy="426357"/>
            </a:xfrm>
            <a:custGeom>
              <a:rect b="b" l="l" r="r" t="t"/>
              <a:pathLst>
                <a:path extrusionOk="0" h="13728" w="8887">
                  <a:moveTo>
                    <a:pt x="6422" y="370"/>
                  </a:moveTo>
                  <a:cubicBezTo>
                    <a:pt x="7124" y="599"/>
                    <a:pt x="7482" y="1344"/>
                    <a:pt x="7668" y="2118"/>
                  </a:cubicBezTo>
                  <a:cubicBezTo>
                    <a:pt x="7081" y="2820"/>
                    <a:pt x="6765" y="3652"/>
                    <a:pt x="6350" y="4469"/>
                  </a:cubicBezTo>
                  <a:cubicBezTo>
                    <a:pt x="5805" y="5544"/>
                    <a:pt x="5160" y="6576"/>
                    <a:pt x="4544" y="7608"/>
                  </a:cubicBezTo>
                  <a:cubicBezTo>
                    <a:pt x="3827" y="8826"/>
                    <a:pt x="3125" y="10030"/>
                    <a:pt x="2451" y="11277"/>
                  </a:cubicBezTo>
                  <a:cubicBezTo>
                    <a:pt x="2939" y="9858"/>
                    <a:pt x="3240" y="8353"/>
                    <a:pt x="3727" y="6948"/>
                  </a:cubicBezTo>
                  <a:cubicBezTo>
                    <a:pt x="4501" y="4712"/>
                    <a:pt x="5404" y="2519"/>
                    <a:pt x="6422" y="370"/>
                  </a:cubicBezTo>
                  <a:close/>
                  <a:moveTo>
                    <a:pt x="602" y="6361"/>
                  </a:moveTo>
                  <a:cubicBezTo>
                    <a:pt x="617" y="7364"/>
                    <a:pt x="774" y="8396"/>
                    <a:pt x="832" y="9399"/>
                  </a:cubicBezTo>
                  <a:cubicBezTo>
                    <a:pt x="875" y="10603"/>
                    <a:pt x="1004" y="11793"/>
                    <a:pt x="1190" y="12968"/>
                  </a:cubicBezTo>
                  <a:cubicBezTo>
                    <a:pt x="660" y="11348"/>
                    <a:pt x="187" y="9657"/>
                    <a:pt x="330" y="7937"/>
                  </a:cubicBezTo>
                  <a:cubicBezTo>
                    <a:pt x="387" y="7407"/>
                    <a:pt x="473" y="6877"/>
                    <a:pt x="602" y="6361"/>
                  </a:cubicBezTo>
                  <a:close/>
                  <a:moveTo>
                    <a:pt x="7726" y="5687"/>
                  </a:moveTo>
                  <a:lnTo>
                    <a:pt x="7726" y="5687"/>
                  </a:lnTo>
                  <a:cubicBezTo>
                    <a:pt x="7396" y="7206"/>
                    <a:pt x="6622" y="8596"/>
                    <a:pt x="5576" y="9843"/>
                  </a:cubicBezTo>
                  <a:cubicBezTo>
                    <a:pt x="4544" y="11090"/>
                    <a:pt x="3254" y="12366"/>
                    <a:pt x="1806" y="13183"/>
                  </a:cubicBezTo>
                  <a:lnTo>
                    <a:pt x="1806" y="13183"/>
                  </a:lnTo>
                  <a:cubicBezTo>
                    <a:pt x="2982" y="11993"/>
                    <a:pt x="4085" y="10732"/>
                    <a:pt x="5132" y="9428"/>
                  </a:cubicBezTo>
                  <a:cubicBezTo>
                    <a:pt x="5691" y="8740"/>
                    <a:pt x="6192" y="8023"/>
                    <a:pt x="6665" y="7292"/>
                  </a:cubicBezTo>
                  <a:cubicBezTo>
                    <a:pt x="6980" y="6733"/>
                    <a:pt x="7339" y="6203"/>
                    <a:pt x="7726" y="5687"/>
                  </a:cubicBezTo>
                  <a:close/>
                  <a:moveTo>
                    <a:pt x="5916" y="293"/>
                  </a:moveTo>
                  <a:cubicBezTo>
                    <a:pt x="6056" y="293"/>
                    <a:pt x="6196" y="309"/>
                    <a:pt x="6336" y="341"/>
                  </a:cubicBezTo>
                  <a:cubicBezTo>
                    <a:pt x="5246" y="2448"/>
                    <a:pt x="4329" y="4641"/>
                    <a:pt x="3584" y="6891"/>
                  </a:cubicBezTo>
                  <a:cubicBezTo>
                    <a:pt x="2896" y="8983"/>
                    <a:pt x="2537" y="11262"/>
                    <a:pt x="1448" y="13183"/>
                  </a:cubicBezTo>
                  <a:cubicBezTo>
                    <a:pt x="1735" y="12552"/>
                    <a:pt x="1706" y="11807"/>
                    <a:pt x="1821" y="11133"/>
                  </a:cubicBezTo>
                  <a:cubicBezTo>
                    <a:pt x="2021" y="9972"/>
                    <a:pt x="2222" y="8797"/>
                    <a:pt x="2451" y="7636"/>
                  </a:cubicBezTo>
                  <a:cubicBezTo>
                    <a:pt x="2867" y="5501"/>
                    <a:pt x="3254" y="3365"/>
                    <a:pt x="3827" y="1258"/>
                  </a:cubicBezTo>
                  <a:lnTo>
                    <a:pt x="3813" y="1201"/>
                  </a:lnTo>
                  <a:cubicBezTo>
                    <a:pt x="4401" y="728"/>
                    <a:pt x="5074" y="370"/>
                    <a:pt x="5777" y="298"/>
                  </a:cubicBezTo>
                  <a:cubicBezTo>
                    <a:pt x="5823" y="294"/>
                    <a:pt x="5870" y="293"/>
                    <a:pt x="5916" y="293"/>
                  </a:cubicBezTo>
                  <a:close/>
                  <a:moveTo>
                    <a:pt x="3598" y="1387"/>
                  </a:moveTo>
                  <a:lnTo>
                    <a:pt x="3598" y="1387"/>
                  </a:lnTo>
                  <a:cubicBezTo>
                    <a:pt x="2881" y="3222"/>
                    <a:pt x="2652" y="5343"/>
                    <a:pt x="2279" y="7264"/>
                  </a:cubicBezTo>
                  <a:cubicBezTo>
                    <a:pt x="1892" y="9241"/>
                    <a:pt x="1692" y="11277"/>
                    <a:pt x="1290" y="13255"/>
                  </a:cubicBezTo>
                  <a:cubicBezTo>
                    <a:pt x="1204" y="12079"/>
                    <a:pt x="1061" y="10904"/>
                    <a:pt x="1004" y="9729"/>
                  </a:cubicBezTo>
                  <a:cubicBezTo>
                    <a:pt x="946" y="8496"/>
                    <a:pt x="674" y="7206"/>
                    <a:pt x="717" y="5959"/>
                  </a:cubicBezTo>
                  <a:cubicBezTo>
                    <a:pt x="1247" y="4211"/>
                    <a:pt x="2251" y="2620"/>
                    <a:pt x="3598" y="1387"/>
                  </a:cubicBezTo>
                  <a:close/>
                  <a:moveTo>
                    <a:pt x="5996" y="1"/>
                  </a:moveTo>
                  <a:cubicBezTo>
                    <a:pt x="4440" y="1"/>
                    <a:pt x="2530" y="1862"/>
                    <a:pt x="1778" y="3035"/>
                  </a:cubicBezTo>
                  <a:cubicBezTo>
                    <a:pt x="846" y="4469"/>
                    <a:pt x="144" y="6174"/>
                    <a:pt x="72" y="7909"/>
                  </a:cubicBezTo>
                  <a:cubicBezTo>
                    <a:pt x="0" y="9843"/>
                    <a:pt x="488" y="11707"/>
                    <a:pt x="1204" y="13498"/>
                  </a:cubicBezTo>
                  <a:cubicBezTo>
                    <a:pt x="1147" y="13556"/>
                    <a:pt x="1147" y="13670"/>
                    <a:pt x="1219" y="13728"/>
                  </a:cubicBezTo>
                  <a:cubicBezTo>
                    <a:pt x="1290" y="13570"/>
                    <a:pt x="1362" y="13412"/>
                    <a:pt x="1405" y="13255"/>
                  </a:cubicBezTo>
                  <a:cubicBezTo>
                    <a:pt x="1417" y="13220"/>
                    <a:pt x="1447" y="13204"/>
                    <a:pt x="1478" y="13204"/>
                  </a:cubicBezTo>
                  <a:cubicBezTo>
                    <a:pt x="1524" y="13204"/>
                    <a:pt x="1571" y="13238"/>
                    <a:pt x="1563" y="13298"/>
                  </a:cubicBezTo>
                  <a:cubicBezTo>
                    <a:pt x="1706" y="13068"/>
                    <a:pt x="1821" y="12825"/>
                    <a:pt x="1935" y="12581"/>
                  </a:cubicBezTo>
                  <a:cubicBezTo>
                    <a:pt x="2881" y="10961"/>
                    <a:pt x="3813" y="9342"/>
                    <a:pt x="4745" y="7737"/>
                  </a:cubicBezTo>
                  <a:cubicBezTo>
                    <a:pt x="5304" y="6762"/>
                    <a:pt x="5920" y="5816"/>
                    <a:pt x="6422" y="4813"/>
                  </a:cubicBezTo>
                  <a:cubicBezTo>
                    <a:pt x="6837" y="3967"/>
                    <a:pt x="7167" y="3078"/>
                    <a:pt x="7711" y="2319"/>
                  </a:cubicBezTo>
                  <a:cubicBezTo>
                    <a:pt x="7754" y="2519"/>
                    <a:pt x="7783" y="2720"/>
                    <a:pt x="7812" y="2892"/>
                  </a:cubicBezTo>
                  <a:cubicBezTo>
                    <a:pt x="7941" y="3723"/>
                    <a:pt x="7926" y="4555"/>
                    <a:pt x="7783" y="5372"/>
                  </a:cubicBezTo>
                  <a:cubicBezTo>
                    <a:pt x="6665" y="6504"/>
                    <a:pt x="5949" y="8052"/>
                    <a:pt x="4960" y="9299"/>
                  </a:cubicBezTo>
                  <a:cubicBezTo>
                    <a:pt x="3899" y="10646"/>
                    <a:pt x="2752" y="11936"/>
                    <a:pt x="1649" y="13255"/>
                  </a:cubicBezTo>
                  <a:lnTo>
                    <a:pt x="1563" y="13298"/>
                  </a:lnTo>
                  <a:cubicBezTo>
                    <a:pt x="1534" y="13427"/>
                    <a:pt x="1505" y="13556"/>
                    <a:pt x="1462" y="13685"/>
                  </a:cubicBezTo>
                  <a:cubicBezTo>
                    <a:pt x="3512" y="12724"/>
                    <a:pt x="5404" y="10804"/>
                    <a:pt x="6622" y="8940"/>
                  </a:cubicBezTo>
                  <a:cubicBezTo>
                    <a:pt x="8084" y="6719"/>
                    <a:pt x="8887" y="3766"/>
                    <a:pt x="7683" y="1230"/>
                  </a:cubicBezTo>
                  <a:cubicBezTo>
                    <a:pt x="7265" y="343"/>
                    <a:pt x="6663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4219655" y="272558"/>
              <a:ext cx="332999" cy="373187"/>
            </a:xfrm>
            <a:custGeom>
              <a:rect b="b" l="l" r="r" t="t"/>
              <a:pathLst>
                <a:path extrusionOk="0" h="12016" w="10722">
                  <a:moveTo>
                    <a:pt x="8958" y="306"/>
                  </a:moveTo>
                  <a:cubicBezTo>
                    <a:pt x="9302" y="392"/>
                    <a:pt x="9618" y="607"/>
                    <a:pt x="9804" y="908"/>
                  </a:cubicBezTo>
                  <a:cubicBezTo>
                    <a:pt x="9990" y="1181"/>
                    <a:pt x="10119" y="1496"/>
                    <a:pt x="10162" y="1826"/>
                  </a:cubicBezTo>
                  <a:cubicBezTo>
                    <a:pt x="7439" y="4792"/>
                    <a:pt x="4788" y="7788"/>
                    <a:pt x="1864" y="10554"/>
                  </a:cubicBezTo>
                  <a:cubicBezTo>
                    <a:pt x="2867" y="9264"/>
                    <a:pt x="3655" y="7759"/>
                    <a:pt x="4573" y="6455"/>
                  </a:cubicBezTo>
                  <a:cubicBezTo>
                    <a:pt x="5303" y="5394"/>
                    <a:pt x="6077" y="4362"/>
                    <a:pt x="6837" y="3330"/>
                  </a:cubicBezTo>
                  <a:cubicBezTo>
                    <a:pt x="7267" y="2757"/>
                    <a:pt x="7683" y="2198"/>
                    <a:pt x="8084" y="1611"/>
                  </a:cubicBezTo>
                  <a:cubicBezTo>
                    <a:pt x="8385" y="1181"/>
                    <a:pt x="8600" y="693"/>
                    <a:pt x="8958" y="306"/>
                  </a:cubicBezTo>
                  <a:close/>
                  <a:moveTo>
                    <a:pt x="7597" y="8275"/>
                  </a:moveTo>
                  <a:lnTo>
                    <a:pt x="7597" y="8275"/>
                  </a:lnTo>
                  <a:cubicBezTo>
                    <a:pt x="7539" y="8333"/>
                    <a:pt x="7482" y="8404"/>
                    <a:pt x="7425" y="8476"/>
                  </a:cubicBezTo>
                  <a:cubicBezTo>
                    <a:pt x="6507" y="9522"/>
                    <a:pt x="5375" y="10554"/>
                    <a:pt x="4014" y="11013"/>
                  </a:cubicBezTo>
                  <a:cubicBezTo>
                    <a:pt x="3254" y="11271"/>
                    <a:pt x="2480" y="11443"/>
                    <a:pt x="1692" y="11572"/>
                  </a:cubicBezTo>
                  <a:cubicBezTo>
                    <a:pt x="3842" y="10884"/>
                    <a:pt x="5848" y="9694"/>
                    <a:pt x="7597" y="8275"/>
                  </a:cubicBezTo>
                  <a:close/>
                  <a:moveTo>
                    <a:pt x="10205" y="2098"/>
                  </a:moveTo>
                  <a:cubicBezTo>
                    <a:pt x="10291" y="3087"/>
                    <a:pt x="9947" y="4190"/>
                    <a:pt x="9589" y="5007"/>
                  </a:cubicBezTo>
                  <a:cubicBezTo>
                    <a:pt x="9202" y="5939"/>
                    <a:pt x="8700" y="6813"/>
                    <a:pt x="8113" y="7616"/>
                  </a:cubicBezTo>
                  <a:cubicBezTo>
                    <a:pt x="5934" y="9465"/>
                    <a:pt x="3512" y="10712"/>
                    <a:pt x="860" y="11686"/>
                  </a:cubicBezTo>
                  <a:lnTo>
                    <a:pt x="846" y="11686"/>
                  </a:lnTo>
                  <a:cubicBezTo>
                    <a:pt x="889" y="11643"/>
                    <a:pt x="946" y="11586"/>
                    <a:pt x="1004" y="11543"/>
                  </a:cubicBezTo>
                  <a:cubicBezTo>
                    <a:pt x="4472" y="8863"/>
                    <a:pt x="7267" y="5337"/>
                    <a:pt x="10205" y="2098"/>
                  </a:cubicBezTo>
                  <a:close/>
                  <a:moveTo>
                    <a:pt x="8274" y="0"/>
                  </a:moveTo>
                  <a:cubicBezTo>
                    <a:pt x="6198" y="0"/>
                    <a:pt x="3808" y="2288"/>
                    <a:pt x="2738" y="3603"/>
                  </a:cubicBezTo>
                  <a:cubicBezTo>
                    <a:pt x="860" y="5882"/>
                    <a:pt x="0" y="8820"/>
                    <a:pt x="316" y="11758"/>
                  </a:cubicBezTo>
                  <a:cubicBezTo>
                    <a:pt x="373" y="11729"/>
                    <a:pt x="416" y="11701"/>
                    <a:pt x="459" y="11672"/>
                  </a:cubicBezTo>
                  <a:cubicBezTo>
                    <a:pt x="488" y="9092"/>
                    <a:pt x="817" y="6613"/>
                    <a:pt x="2408" y="4463"/>
                  </a:cubicBezTo>
                  <a:cubicBezTo>
                    <a:pt x="3240" y="3330"/>
                    <a:pt x="4229" y="2270"/>
                    <a:pt x="5404" y="1496"/>
                  </a:cubicBezTo>
                  <a:lnTo>
                    <a:pt x="5404" y="1496"/>
                  </a:lnTo>
                  <a:cubicBezTo>
                    <a:pt x="4515" y="3216"/>
                    <a:pt x="3727" y="5007"/>
                    <a:pt x="2824" y="6742"/>
                  </a:cubicBezTo>
                  <a:cubicBezTo>
                    <a:pt x="1993" y="8333"/>
                    <a:pt x="1133" y="9938"/>
                    <a:pt x="531" y="11629"/>
                  </a:cubicBezTo>
                  <a:cubicBezTo>
                    <a:pt x="574" y="11600"/>
                    <a:pt x="631" y="11572"/>
                    <a:pt x="688" y="11543"/>
                  </a:cubicBezTo>
                  <a:cubicBezTo>
                    <a:pt x="2437" y="8175"/>
                    <a:pt x="3942" y="4692"/>
                    <a:pt x="5676" y="1324"/>
                  </a:cubicBezTo>
                  <a:cubicBezTo>
                    <a:pt x="6398" y="865"/>
                    <a:pt x="7539" y="262"/>
                    <a:pt x="8497" y="262"/>
                  </a:cubicBezTo>
                  <a:cubicBezTo>
                    <a:pt x="8586" y="262"/>
                    <a:pt x="8673" y="267"/>
                    <a:pt x="8758" y="278"/>
                  </a:cubicBezTo>
                  <a:cubicBezTo>
                    <a:pt x="8113" y="966"/>
                    <a:pt x="7654" y="1883"/>
                    <a:pt x="7095" y="2628"/>
                  </a:cubicBezTo>
                  <a:cubicBezTo>
                    <a:pt x="6307" y="3660"/>
                    <a:pt x="5518" y="4663"/>
                    <a:pt x="4759" y="5724"/>
                  </a:cubicBezTo>
                  <a:cubicBezTo>
                    <a:pt x="4028" y="6770"/>
                    <a:pt x="3311" y="7831"/>
                    <a:pt x="2609" y="8906"/>
                  </a:cubicBezTo>
                  <a:cubicBezTo>
                    <a:pt x="2021" y="9809"/>
                    <a:pt x="1491" y="10740"/>
                    <a:pt x="760" y="11543"/>
                  </a:cubicBezTo>
                  <a:cubicBezTo>
                    <a:pt x="803" y="11557"/>
                    <a:pt x="803" y="11615"/>
                    <a:pt x="760" y="11643"/>
                  </a:cubicBezTo>
                  <a:cubicBezTo>
                    <a:pt x="602" y="11744"/>
                    <a:pt x="459" y="11830"/>
                    <a:pt x="301" y="11944"/>
                  </a:cubicBezTo>
                  <a:cubicBezTo>
                    <a:pt x="316" y="11973"/>
                    <a:pt x="359" y="11987"/>
                    <a:pt x="402" y="12002"/>
                  </a:cubicBezTo>
                  <a:lnTo>
                    <a:pt x="445" y="12016"/>
                  </a:lnTo>
                  <a:lnTo>
                    <a:pt x="445" y="12002"/>
                  </a:lnTo>
                  <a:cubicBezTo>
                    <a:pt x="3526" y="11959"/>
                    <a:pt x="6407" y="10454"/>
                    <a:pt x="8199" y="7960"/>
                  </a:cubicBezTo>
                  <a:cubicBezTo>
                    <a:pt x="9145" y="6670"/>
                    <a:pt x="9976" y="5237"/>
                    <a:pt x="10320" y="3660"/>
                  </a:cubicBezTo>
                  <a:cubicBezTo>
                    <a:pt x="10521" y="2714"/>
                    <a:pt x="10721" y="1238"/>
                    <a:pt x="9847" y="536"/>
                  </a:cubicBezTo>
                  <a:cubicBezTo>
                    <a:pt x="9589" y="335"/>
                    <a:pt x="9288" y="177"/>
                    <a:pt x="8973" y="91"/>
                  </a:cubicBezTo>
                  <a:lnTo>
                    <a:pt x="8958" y="91"/>
                  </a:lnTo>
                  <a:cubicBezTo>
                    <a:pt x="8736" y="29"/>
                    <a:pt x="8507" y="0"/>
                    <a:pt x="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3468726" y="321970"/>
              <a:ext cx="157586" cy="328682"/>
            </a:xfrm>
            <a:custGeom>
              <a:rect b="b" l="l" r="r" t="t"/>
              <a:pathLst>
                <a:path extrusionOk="0" h="10583" w="5074">
                  <a:moveTo>
                    <a:pt x="4257" y="1768"/>
                  </a:moveTo>
                  <a:lnTo>
                    <a:pt x="4257" y="1768"/>
                  </a:lnTo>
                  <a:cubicBezTo>
                    <a:pt x="4400" y="2098"/>
                    <a:pt x="4515" y="2442"/>
                    <a:pt x="4601" y="2800"/>
                  </a:cubicBezTo>
                  <a:cubicBezTo>
                    <a:pt x="4816" y="3574"/>
                    <a:pt x="4773" y="4362"/>
                    <a:pt x="4673" y="5165"/>
                  </a:cubicBezTo>
                  <a:cubicBezTo>
                    <a:pt x="4515" y="6383"/>
                    <a:pt x="4271" y="7573"/>
                    <a:pt x="3913" y="8748"/>
                  </a:cubicBezTo>
                  <a:cubicBezTo>
                    <a:pt x="3913" y="8705"/>
                    <a:pt x="3913" y="8662"/>
                    <a:pt x="3927" y="8619"/>
                  </a:cubicBezTo>
                  <a:cubicBezTo>
                    <a:pt x="3999" y="7845"/>
                    <a:pt x="4128" y="7071"/>
                    <a:pt x="4200" y="6297"/>
                  </a:cubicBezTo>
                  <a:cubicBezTo>
                    <a:pt x="4300" y="4792"/>
                    <a:pt x="4314" y="3273"/>
                    <a:pt x="4257" y="1768"/>
                  </a:cubicBezTo>
                  <a:close/>
                  <a:moveTo>
                    <a:pt x="1964" y="407"/>
                  </a:moveTo>
                  <a:cubicBezTo>
                    <a:pt x="2193" y="2069"/>
                    <a:pt x="2437" y="3717"/>
                    <a:pt x="2766" y="5351"/>
                  </a:cubicBezTo>
                  <a:cubicBezTo>
                    <a:pt x="3053" y="6770"/>
                    <a:pt x="3268" y="8218"/>
                    <a:pt x="3383" y="9665"/>
                  </a:cubicBezTo>
                  <a:cubicBezTo>
                    <a:pt x="3110" y="8519"/>
                    <a:pt x="2752" y="7415"/>
                    <a:pt x="2293" y="6340"/>
                  </a:cubicBezTo>
                  <a:cubicBezTo>
                    <a:pt x="1964" y="5509"/>
                    <a:pt x="1620" y="4692"/>
                    <a:pt x="1304" y="3861"/>
                  </a:cubicBezTo>
                  <a:cubicBezTo>
                    <a:pt x="1090" y="3287"/>
                    <a:pt x="946" y="2671"/>
                    <a:pt x="645" y="2126"/>
                  </a:cubicBezTo>
                  <a:cubicBezTo>
                    <a:pt x="860" y="1496"/>
                    <a:pt x="1333" y="736"/>
                    <a:pt x="1964" y="407"/>
                  </a:cubicBezTo>
                  <a:close/>
                  <a:moveTo>
                    <a:pt x="2575" y="258"/>
                  </a:moveTo>
                  <a:cubicBezTo>
                    <a:pt x="2793" y="258"/>
                    <a:pt x="3011" y="315"/>
                    <a:pt x="3211" y="435"/>
                  </a:cubicBezTo>
                  <a:cubicBezTo>
                    <a:pt x="3598" y="665"/>
                    <a:pt x="3913" y="1023"/>
                    <a:pt x="4099" y="1438"/>
                  </a:cubicBezTo>
                  <a:cubicBezTo>
                    <a:pt x="4128" y="2872"/>
                    <a:pt x="4099" y="4319"/>
                    <a:pt x="4071" y="5753"/>
                  </a:cubicBezTo>
                  <a:cubicBezTo>
                    <a:pt x="3999" y="7042"/>
                    <a:pt x="3856" y="8332"/>
                    <a:pt x="3626" y="9608"/>
                  </a:cubicBezTo>
                  <a:cubicBezTo>
                    <a:pt x="3612" y="9651"/>
                    <a:pt x="3598" y="9694"/>
                    <a:pt x="3583" y="9723"/>
                  </a:cubicBezTo>
                  <a:cubicBezTo>
                    <a:pt x="3641" y="8433"/>
                    <a:pt x="3297" y="7071"/>
                    <a:pt x="3039" y="5853"/>
                  </a:cubicBezTo>
                  <a:cubicBezTo>
                    <a:pt x="2652" y="4033"/>
                    <a:pt x="2379" y="2198"/>
                    <a:pt x="2064" y="364"/>
                  </a:cubicBezTo>
                  <a:cubicBezTo>
                    <a:pt x="2229" y="294"/>
                    <a:pt x="2402" y="258"/>
                    <a:pt x="2575" y="258"/>
                  </a:cubicBezTo>
                  <a:close/>
                  <a:moveTo>
                    <a:pt x="2593" y="1"/>
                  </a:moveTo>
                  <a:cubicBezTo>
                    <a:pt x="481" y="1"/>
                    <a:pt x="29" y="3065"/>
                    <a:pt x="29" y="4649"/>
                  </a:cubicBezTo>
                  <a:cubicBezTo>
                    <a:pt x="0" y="7042"/>
                    <a:pt x="1247" y="9278"/>
                    <a:pt x="3282" y="10525"/>
                  </a:cubicBezTo>
                  <a:cubicBezTo>
                    <a:pt x="3282" y="10554"/>
                    <a:pt x="3268" y="10568"/>
                    <a:pt x="3282" y="10583"/>
                  </a:cubicBezTo>
                  <a:cubicBezTo>
                    <a:pt x="3282" y="10540"/>
                    <a:pt x="3297" y="10497"/>
                    <a:pt x="3311" y="10439"/>
                  </a:cubicBezTo>
                  <a:cubicBezTo>
                    <a:pt x="2523" y="9723"/>
                    <a:pt x="1749" y="9020"/>
                    <a:pt x="1176" y="8103"/>
                  </a:cubicBezTo>
                  <a:cubicBezTo>
                    <a:pt x="803" y="7501"/>
                    <a:pt x="545" y="6828"/>
                    <a:pt x="416" y="6140"/>
                  </a:cubicBezTo>
                  <a:lnTo>
                    <a:pt x="416" y="6140"/>
                  </a:lnTo>
                  <a:cubicBezTo>
                    <a:pt x="889" y="6727"/>
                    <a:pt x="1233" y="7501"/>
                    <a:pt x="1663" y="8117"/>
                  </a:cubicBezTo>
                  <a:cubicBezTo>
                    <a:pt x="2193" y="8877"/>
                    <a:pt x="2709" y="9694"/>
                    <a:pt x="3311" y="10396"/>
                  </a:cubicBezTo>
                  <a:cubicBezTo>
                    <a:pt x="3325" y="10368"/>
                    <a:pt x="3325" y="10339"/>
                    <a:pt x="3340" y="10296"/>
                  </a:cubicBezTo>
                  <a:cubicBezTo>
                    <a:pt x="2867" y="9522"/>
                    <a:pt x="2293" y="8777"/>
                    <a:pt x="1763" y="8046"/>
                  </a:cubicBezTo>
                  <a:cubicBezTo>
                    <a:pt x="1419" y="7601"/>
                    <a:pt x="1104" y="7128"/>
                    <a:pt x="832" y="6641"/>
                  </a:cubicBezTo>
                  <a:cubicBezTo>
                    <a:pt x="703" y="6412"/>
                    <a:pt x="559" y="6211"/>
                    <a:pt x="402" y="6011"/>
                  </a:cubicBezTo>
                  <a:cubicBezTo>
                    <a:pt x="187" y="4792"/>
                    <a:pt x="258" y="3560"/>
                    <a:pt x="588" y="2370"/>
                  </a:cubicBezTo>
                  <a:cubicBezTo>
                    <a:pt x="846" y="2929"/>
                    <a:pt x="1004" y="3560"/>
                    <a:pt x="1233" y="4147"/>
                  </a:cubicBezTo>
                  <a:cubicBezTo>
                    <a:pt x="1448" y="4735"/>
                    <a:pt x="1706" y="5323"/>
                    <a:pt x="1949" y="5910"/>
                  </a:cubicBezTo>
                  <a:cubicBezTo>
                    <a:pt x="2537" y="7300"/>
                    <a:pt x="3024" y="8748"/>
                    <a:pt x="3383" y="10224"/>
                  </a:cubicBezTo>
                  <a:cubicBezTo>
                    <a:pt x="3411" y="10200"/>
                    <a:pt x="3443" y="10190"/>
                    <a:pt x="3475" y="10190"/>
                  </a:cubicBezTo>
                  <a:cubicBezTo>
                    <a:pt x="3557" y="10190"/>
                    <a:pt x="3633" y="10260"/>
                    <a:pt x="3612" y="10353"/>
                  </a:cubicBezTo>
                  <a:cubicBezTo>
                    <a:pt x="4386" y="8418"/>
                    <a:pt x="4845" y="6383"/>
                    <a:pt x="5002" y="4305"/>
                  </a:cubicBezTo>
                  <a:cubicBezTo>
                    <a:pt x="5074" y="2986"/>
                    <a:pt x="4458" y="106"/>
                    <a:pt x="2738" y="5"/>
                  </a:cubicBezTo>
                  <a:cubicBezTo>
                    <a:pt x="2689" y="2"/>
                    <a:pt x="2640" y="1"/>
                    <a:pt x="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3594693" y="560674"/>
              <a:ext cx="383281" cy="217558"/>
            </a:xfrm>
            <a:custGeom>
              <a:rect b="b" l="l" r="r" t="t"/>
              <a:pathLst>
                <a:path extrusionOk="0" h="7005" w="12341">
                  <a:moveTo>
                    <a:pt x="9116" y="403"/>
                  </a:moveTo>
                  <a:cubicBezTo>
                    <a:pt x="9761" y="503"/>
                    <a:pt x="10392" y="747"/>
                    <a:pt x="10621" y="1320"/>
                  </a:cubicBezTo>
                  <a:cubicBezTo>
                    <a:pt x="8930" y="2266"/>
                    <a:pt x="7195" y="3140"/>
                    <a:pt x="5418" y="3914"/>
                  </a:cubicBezTo>
                  <a:cubicBezTo>
                    <a:pt x="4300" y="4387"/>
                    <a:pt x="3096" y="4731"/>
                    <a:pt x="1964" y="5219"/>
                  </a:cubicBezTo>
                  <a:cubicBezTo>
                    <a:pt x="2939" y="4602"/>
                    <a:pt x="3885" y="3943"/>
                    <a:pt x="4816" y="3284"/>
                  </a:cubicBezTo>
                  <a:cubicBezTo>
                    <a:pt x="5633" y="2725"/>
                    <a:pt x="6436" y="2123"/>
                    <a:pt x="7267" y="1621"/>
                  </a:cubicBezTo>
                  <a:cubicBezTo>
                    <a:pt x="7912" y="1220"/>
                    <a:pt x="8571" y="919"/>
                    <a:pt x="9116" y="403"/>
                  </a:cubicBezTo>
                  <a:close/>
                  <a:moveTo>
                    <a:pt x="6192" y="575"/>
                  </a:moveTo>
                  <a:cubicBezTo>
                    <a:pt x="5805" y="919"/>
                    <a:pt x="5389" y="1248"/>
                    <a:pt x="4959" y="1535"/>
                  </a:cubicBezTo>
                  <a:cubicBezTo>
                    <a:pt x="4386" y="1965"/>
                    <a:pt x="3827" y="2424"/>
                    <a:pt x="3311" y="2925"/>
                  </a:cubicBezTo>
                  <a:cubicBezTo>
                    <a:pt x="2308" y="3843"/>
                    <a:pt x="1348" y="4832"/>
                    <a:pt x="459" y="5863"/>
                  </a:cubicBezTo>
                  <a:cubicBezTo>
                    <a:pt x="1018" y="4631"/>
                    <a:pt x="1993" y="3499"/>
                    <a:pt x="2939" y="2581"/>
                  </a:cubicBezTo>
                  <a:cubicBezTo>
                    <a:pt x="3842" y="1664"/>
                    <a:pt x="4959" y="976"/>
                    <a:pt x="6192" y="575"/>
                  </a:cubicBezTo>
                  <a:close/>
                  <a:moveTo>
                    <a:pt x="8008" y="312"/>
                  </a:moveTo>
                  <a:cubicBezTo>
                    <a:pt x="8163" y="312"/>
                    <a:pt x="8317" y="318"/>
                    <a:pt x="8471" y="331"/>
                  </a:cubicBezTo>
                  <a:cubicBezTo>
                    <a:pt x="8614" y="331"/>
                    <a:pt x="8772" y="345"/>
                    <a:pt x="8944" y="374"/>
                  </a:cubicBezTo>
                  <a:cubicBezTo>
                    <a:pt x="8356" y="876"/>
                    <a:pt x="7654" y="1191"/>
                    <a:pt x="6995" y="1578"/>
                  </a:cubicBezTo>
                  <a:cubicBezTo>
                    <a:pt x="6206" y="2051"/>
                    <a:pt x="5461" y="2610"/>
                    <a:pt x="4716" y="3126"/>
                  </a:cubicBezTo>
                  <a:cubicBezTo>
                    <a:pt x="3455" y="4000"/>
                    <a:pt x="2193" y="4860"/>
                    <a:pt x="932" y="5720"/>
                  </a:cubicBezTo>
                  <a:cubicBezTo>
                    <a:pt x="746" y="5820"/>
                    <a:pt x="559" y="5949"/>
                    <a:pt x="373" y="6064"/>
                  </a:cubicBezTo>
                  <a:lnTo>
                    <a:pt x="402" y="5992"/>
                  </a:lnTo>
                  <a:cubicBezTo>
                    <a:pt x="1405" y="5018"/>
                    <a:pt x="2394" y="4000"/>
                    <a:pt x="3426" y="3054"/>
                  </a:cubicBezTo>
                  <a:cubicBezTo>
                    <a:pt x="4386" y="2166"/>
                    <a:pt x="5590" y="1492"/>
                    <a:pt x="6450" y="517"/>
                  </a:cubicBezTo>
                  <a:cubicBezTo>
                    <a:pt x="6959" y="385"/>
                    <a:pt x="7485" y="312"/>
                    <a:pt x="8008" y="312"/>
                  </a:cubicBezTo>
                  <a:close/>
                  <a:moveTo>
                    <a:pt x="10650" y="1377"/>
                  </a:moveTo>
                  <a:cubicBezTo>
                    <a:pt x="10693" y="1521"/>
                    <a:pt x="10707" y="1678"/>
                    <a:pt x="10707" y="1822"/>
                  </a:cubicBezTo>
                  <a:cubicBezTo>
                    <a:pt x="10678" y="2424"/>
                    <a:pt x="10463" y="2997"/>
                    <a:pt x="10105" y="3484"/>
                  </a:cubicBezTo>
                  <a:lnTo>
                    <a:pt x="10062" y="3484"/>
                  </a:lnTo>
                  <a:cubicBezTo>
                    <a:pt x="8371" y="4072"/>
                    <a:pt x="6651" y="4516"/>
                    <a:pt x="4931" y="5004"/>
                  </a:cubicBezTo>
                  <a:cubicBezTo>
                    <a:pt x="3999" y="5262"/>
                    <a:pt x="3068" y="5491"/>
                    <a:pt x="2122" y="5720"/>
                  </a:cubicBezTo>
                  <a:cubicBezTo>
                    <a:pt x="1577" y="5849"/>
                    <a:pt x="975" y="5878"/>
                    <a:pt x="473" y="6150"/>
                  </a:cubicBezTo>
                  <a:cubicBezTo>
                    <a:pt x="1978" y="5147"/>
                    <a:pt x="3813" y="4717"/>
                    <a:pt x="5475" y="4029"/>
                  </a:cubicBezTo>
                  <a:cubicBezTo>
                    <a:pt x="7253" y="3269"/>
                    <a:pt x="8987" y="2395"/>
                    <a:pt x="10650" y="1377"/>
                  </a:cubicBezTo>
                  <a:close/>
                  <a:moveTo>
                    <a:pt x="9962" y="3671"/>
                  </a:moveTo>
                  <a:lnTo>
                    <a:pt x="9962" y="3671"/>
                  </a:lnTo>
                  <a:cubicBezTo>
                    <a:pt x="9560" y="4201"/>
                    <a:pt x="9087" y="4660"/>
                    <a:pt x="8557" y="5075"/>
                  </a:cubicBezTo>
                  <a:cubicBezTo>
                    <a:pt x="7912" y="5591"/>
                    <a:pt x="7181" y="6007"/>
                    <a:pt x="6407" y="6308"/>
                  </a:cubicBezTo>
                  <a:cubicBezTo>
                    <a:pt x="6112" y="6342"/>
                    <a:pt x="5810" y="6353"/>
                    <a:pt x="5505" y="6353"/>
                  </a:cubicBezTo>
                  <a:cubicBezTo>
                    <a:pt x="4873" y="6353"/>
                    <a:pt x="4229" y="6304"/>
                    <a:pt x="3601" y="6304"/>
                  </a:cubicBezTo>
                  <a:cubicBezTo>
                    <a:pt x="3504" y="6304"/>
                    <a:pt x="3407" y="6305"/>
                    <a:pt x="3311" y="6308"/>
                  </a:cubicBezTo>
                  <a:cubicBezTo>
                    <a:pt x="3128" y="6311"/>
                    <a:pt x="2944" y="6312"/>
                    <a:pt x="2761" y="6312"/>
                  </a:cubicBezTo>
                  <a:cubicBezTo>
                    <a:pt x="1984" y="6312"/>
                    <a:pt x="1207" y="6291"/>
                    <a:pt x="430" y="6279"/>
                  </a:cubicBezTo>
                  <a:cubicBezTo>
                    <a:pt x="2021" y="5835"/>
                    <a:pt x="3655" y="5548"/>
                    <a:pt x="5246" y="5118"/>
                  </a:cubicBezTo>
                  <a:cubicBezTo>
                    <a:pt x="6794" y="4688"/>
                    <a:pt x="8514" y="4373"/>
                    <a:pt x="9962" y="3671"/>
                  </a:cubicBezTo>
                  <a:close/>
                  <a:moveTo>
                    <a:pt x="660" y="6351"/>
                  </a:moveTo>
                  <a:cubicBezTo>
                    <a:pt x="1339" y="6411"/>
                    <a:pt x="2026" y="6436"/>
                    <a:pt x="2709" y="6436"/>
                  </a:cubicBezTo>
                  <a:cubicBezTo>
                    <a:pt x="3006" y="6436"/>
                    <a:pt x="3303" y="6431"/>
                    <a:pt x="3598" y="6422"/>
                  </a:cubicBezTo>
                  <a:cubicBezTo>
                    <a:pt x="3675" y="6421"/>
                    <a:pt x="3753" y="6420"/>
                    <a:pt x="3831" y="6420"/>
                  </a:cubicBezTo>
                  <a:cubicBezTo>
                    <a:pt x="4334" y="6420"/>
                    <a:pt x="4851" y="6445"/>
                    <a:pt x="5361" y="6445"/>
                  </a:cubicBezTo>
                  <a:cubicBezTo>
                    <a:pt x="5607" y="6445"/>
                    <a:pt x="5851" y="6439"/>
                    <a:pt x="6092" y="6422"/>
                  </a:cubicBezTo>
                  <a:lnTo>
                    <a:pt x="6092" y="6422"/>
                  </a:lnTo>
                  <a:cubicBezTo>
                    <a:pt x="5676" y="6566"/>
                    <a:pt x="5246" y="6666"/>
                    <a:pt x="4816" y="6738"/>
                  </a:cubicBezTo>
                  <a:cubicBezTo>
                    <a:pt x="4467" y="6795"/>
                    <a:pt x="4117" y="6820"/>
                    <a:pt x="3767" y="6820"/>
                  </a:cubicBezTo>
                  <a:cubicBezTo>
                    <a:pt x="2723" y="6820"/>
                    <a:pt x="1679" y="6598"/>
                    <a:pt x="660" y="6351"/>
                  </a:cubicBezTo>
                  <a:close/>
                  <a:moveTo>
                    <a:pt x="8042" y="1"/>
                  </a:moveTo>
                  <a:cubicBezTo>
                    <a:pt x="6445" y="1"/>
                    <a:pt x="4859" y="708"/>
                    <a:pt x="3612" y="1664"/>
                  </a:cubicBezTo>
                  <a:cubicBezTo>
                    <a:pt x="2150" y="2796"/>
                    <a:pt x="674" y="4488"/>
                    <a:pt x="29" y="6265"/>
                  </a:cubicBezTo>
                  <a:cubicBezTo>
                    <a:pt x="0" y="6336"/>
                    <a:pt x="58" y="6408"/>
                    <a:pt x="129" y="6408"/>
                  </a:cubicBezTo>
                  <a:cubicBezTo>
                    <a:pt x="187" y="6365"/>
                    <a:pt x="244" y="6308"/>
                    <a:pt x="316" y="6265"/>
                  </a:cubicBezTo>
                  <a:lnTo>
                    <a:pt x="330" y="6293"/>
                  </a:lnTo>
                  <a:cubicBezTo>
                    <a:pt x="301" y="6322"/>
                    <a:pt x="273" y="6351"/>
                    <a:pt x="244" y="6379"/>
                  </a:cubicBezTo>
                  <a:cubicBezTo>
                    <a:pt x="1440" y="6755"/>
                    <a:pt x="2655" y="7005"/>
                    <a:pt x="3894" y="7005"/>
                  </a:cubicBezTo>
                  <a:cubicBezTo>
                    <a:pt x="4214" y="7005"/>
                    <a:pt x="4536" y="6988"/>
                    <a:pt x="4859" y="6953"/>
                  </a:cubicBezTo>
                  <a:cubicBezTo>
                    <a:pt x="6264" y="6781"/>
                    <a:pt x="7611" y="6107"/>
                    <a:pt x="8729" y="5262"/>
                  </a:cubicBezTo>
                  <a:cubicBezTo>
                    <a:pt x="10033" y="4287"/>
                    <a:pt x="12341" y="1277"/>
                    <a:pt x="9847" y="331"/>
                  </a:cubicBezTo>
                  <a:cubicBezTo>
                    <a:pt x="9256" y="102"/>
                    <a:pt x="8648" y="1"/>
                    <a:pt x="8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4074525" y="753880"/>
              <a:ext cx="1832" cy="932"/>
            </a:xfrm>
            <a:custGeom>
              <a:rect b="b" l="l" r="r" t="t"/>
              <a:pathLst>
                <a:path extrusionOk="0" h="30" w="59">
                  <a:moveTo>
                    <a:pt x="44" y="1"/>
                  </a:moveTo>
                  <a:lnTo>
                    <a:pt x="1" y="15"/>
                  </a:lnTo>
                  <a:lnTo>
                    <a:pt x="15" y="29"/>
                  </a:lnTo>
                  <a:cubicBezTo>
                    <a:pt x="30" y="29"/>
                    <a:pt x="44" y="15"/>
                    <a:pt x="58" y="15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3888027" y="637696"/>
              <a:ext cx="341446" cy="168766"/>
            </a:xfrm>
            <a:custGeom>
              <a:rect b="b" l="l" r="r" t="t"/>
              <a:pathLst>
                <a:path extrusionOk="0" h="5434" w="10994">
                  <a:moveTo>
                    <a:pt x="10994" y="1"/>
                  </a:moveTo>
                  <a:cubicBezTo>
                    <a:pt x="8242" y="1707"/>
                    <a:pt x="5347" y="3211"/>
                    <a:pt x="2365" y="4473"/>
                  </a:cubicBezTo>
                  <a:cubicBezTo>
                    <a:pt x="2896" y="3871"/>
                    <a:pt x="3297" y="3168"/>
                    <a:pt x="3526" y="2395"/>
                  </a:cubicBezTo>
                  <a:lnTo>
                    <a:pt x="3526" y="2395"/>
                  </a:lnTo>
                  <a:cubicBezTo>
                    <a:pt x="3498" y="2409"/>
                    <a:pt x="3455" y="2438"/>
                    <a:pt x="3426" y="2452"/>
                  </a:cubicBezTo>
                  <a:cubicBezTo>
                    <a:pt x="3408" y="2458"/>
                    <a:pt x="3388" y="2461"/>
                    <a:pt x="3367" y="2461"/>
                  </a:cubicBezTo>
                  <a:cubicBezTo>
                    <a:pt x="3338" y="2461"/>
                    <a:pt x="3308" y="2454"/>
                    <a:pt x="3283" y="2438"/>
                  </a:cubicBezTo>
                  <a:cubicBezTo>
                    <a:pt x="2953" y="3168"/>
                    <a:pt x="2423" y="3813"/>
                    <a:pt x="2036" y="4544"/>
                  </a:cubicBezTo>
                  <a:lnTo>
                    <a:pt x="2036" y="4616"/>
                  </a:lnTo>
                  <a:cubicBezTo>
                    <a:pt x="1362" y="4903"/>
                    <a:pt x="674" y="5161"/>
                    <a:pt x="1" y="5433"/>
                  </a:cubicBezTo>
                  <a:lnTo>
                    <a:pt x="1047" y="5433"/>
                  </a:lnTo>
                  <a:cubicBezTo>
                    <a:pt x="1778" y="5132"/>
                    <a:pt x="2494" y="4817"/>
                    <a:pt x="3211" y="4487"/>
                  </a:cubicBezTo>
                  <a:cubicBezTo>
                    <a:pt x="4143" y="4329"/>
                    <a:pt x="5046" y="4100"/>
                    <a:pt x="5920" y="3813"/>
                  </a:cubicBezTo>
                  <a:lnTo>
                    <a:pt x="5920" y="3799"/>
                  </a:lnTo>
                  <a:cubicBezTo>
                    <a:pt x="5896" y="3813"/>
                    <a:pt x="5873" y="3818"/>
                    <a:pt x="5851" y="3818"/>
                  </a:cubicBezTo>
                  <a:cubicBezTo>
                    <a:pt x="5758" y="3818"/>
                    <a:pt x="5696" y="3709"/>
                    <a:pt x="5719" y="3627"/>
                  </a:cubicBezTo>
                  <a:lnTo>
                    <a:pt x="5719" y="3627"/>
                  </a:lnTo>
                  <a:cubicBezTo>
                    <a:pt x="5318" y="3684"/>
                    <a:pt x="4917" y="3770"/>
                    <a:pt x="4515" y="3871"/>
                  </a:cubicBezTo>
                  <a:cubicBezTo>
                    <a:pt x="6751" y="2782"/>
                    <a:pt x="8901" y="1549"/>
                    <a:pt x="10979" y="173"/>
                  </a:cubicBezTo>
                  <a:cubicBezTo>
                    <a:pt x="10936" y="130"/>
                    <a:pt x="10951" y="58"/>
                    <a:pt x="10994" y="15"/>
                  </a:cubicBezTo>
                  <a:lnTo>
                    <a:pt x="10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4078997" y="751209"/>
              <a:ext cx="4037" cy="1832"/>
            </a:xfrm>
            <a:custGeom>
              <a:rect b="b" l="l" r="r" t="t"/>
              <a:pathLst>
                <a:path extrusionOk="0" h="59" w="130">
                  <a:moveTo>
                    <a:pt x="101" y="1"/>
                  </a:moveTo>
                  <a:lnTo>
                    <a:pt x="0" y="44"/>
                  </a:lnTo>
                  <a:cubicBezTo>
                    <a:pt x="15" y="44"/>
                    <a:pt x="15" y="44"/>
                    <a:pt x="15" y="58"/>
                  </a:cubicBezTo>
                  <a:cubicBezTo>
                    <a:pt x="58" y="29"/>
                    <a:pt x="101" y="15"/>
                    <a:pt x="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4233910" y="633689"/>
              <a:ext cx="2236" cy="3168"/>
            </a:xfrm>
            <a:custGeom>
              <a:rect b="b" l="l" r="r" t="t"/>
              <a:pathLst>
                <a:path extrusionOk="0" h="102" w="72">
                  <a:moveTo>
                    <a:pt x="72" y="1"/>
                  </a:moveTo>
                  <a:lnTo>
                    <a:pt x="72" y="1"/>
                  </a:lnTo>
                  <a:cubicBezTo>
                    <a:pt x="43" y="15"/>
                    <a:pt x="29" y="30"/>
                    <a:pt x="0" y="44"/>
                  </a:cubicBezTo>
                  <a:cubicBezTo>
                    <a:pt x="0" y="73"/>
                    <a:pt x="0" y="87"/>
                    <a:pt x="0" y="101"/>
                  </a:cubicBezTo>
                  <a:lnTo>
                    <a:pt x="29" y="101"/>
                  </a:lnTo>
                  <a:cubicBezTo>
                    <a:pt x="43" y="73"/>
                    <a:pt x="57" y="30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4237916" y="630304"/>
              <a:ext cx="5373" cy="6087"/>
            </a:xfrm>
            <a:custGeom>
              <a:rect b="b" l="l" r="r" t="t"/>
              <a:pathLst>
                <a:path extrusionOk="0" h="196" w="173">
                  <a:moveTo>
                    <a:pt x="135" y="0"/>
                  </a:moveTo>
                  <a:cubicBezTo>
                    <a:pt x="124" y="0"/>
                    <a:pt x="112" y="4"/>
                    <a:pt x="100" y="10"/>
                  </a:cubicBezTo>
                  <a:lnTo>
                    <a:pt x="100" y="24"/>
                  </a:lnTo>
                  <a:cubicBezTo>
                    <a:pt x="57" y="81"/>
                    <a:pt x="29" y="139"/>
                    <a:pt x="0" y="196"/>
                  </a:cubicBezTo>
                  <a:cubicBezTo>
                    <a:pt x="57" y="139"/>
                    <a:pt x="115" y="81"/>
                    <a:pt x="172" y="24"/>
                  </a:cubicBezTo>
                  <a:cubicBezTo>
                    <a:pt x="164" y="7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3530591" y="643503"/>
              <a:ext cx="50344" cy="162959"/>
            </a:xfrm>
            <a:custGeom>
              <a:rect b="b" l="l" r="r" t="t"/>
              <a:pathLst>
                <a:path extrusionOk="0" h="5247" w="1621">
                  <a:moveTo>
                    <a:pt x="1620" y="0"/>
                  </a:moveTo>
                  <a:lnTo>
                    <a:pt x="1620" y="0"/>
                  </a:lnTo>
                  <a:cubicBezTo>
                    <a:pt x="1591" y="72"/>
                    <a:pt x="1577" y="129"/>
                    <a:pt x="1548" y="201"/>
                  </a:cubicBezTo>
                  <a:lnTo>
                    <a:pt x="1534" y="244"/>
                  </a:lnTo>
                  <a:lnTo>
                    <a:pt x="1520" y="258"/>
                  </a:lnTo>
                  <a:cubicBezTo>
                    <a:pt x="1500" y="305"/>
                    <a:pt x="1454" y="330"/>
                    <a:pt x="1409" y="330"/>
                  </a:cubicBezTo>
                  <a:cubicBezTo>
                    <a:pt x="1357" y="330"/>
                    <a:pt x="1306" y="298"/>
                    <a:pt x="1290" y="230"/>
                  </a:cubicBezTo>
                  <a:cubicBezTo>
                    <a:pt x="932" y="1921"/>
                    <a:pt x="387" y="3569"/>
                    <a:pt x="0" y="5246"/>
                  </a:cubicBezTo>
                  <a:lnTo>
                    <a:pt x="115" y="5246"/>
                  </a:lnTo>
                  <a:cubicBezTo>
                    <a:pt x="674" y="3512"/>
                    <a:pt x="1247" y="1792"/>
                    <a:pt x="1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3539039" y="758353"/>
              <a:ext cx="63264" cy="48108"/>
            </a:xfrm>
            <a:custGeom>
              <a:rect b="b" l="l" r="r" t="t"/>
              <a:pathLst>
                <a:path extrusionOk="0" h="1549" w="2037">
                  <a:moveTo>
                    <a:pt x="2022" y="0"/>
                  </a:moveTo>
                  <a:cubicBezTo>
                    <a:pt x="1993" y="29"/>
                    <a:pt x="1964" y="43"/>
                    <a:pt x="1921" y="43"/>
                  </a:cubicBezTo>
                  <a:cubicBezTo>
                    <a:pt x="1262" y="530"/>
                    <a:pt x="631" y="1032"/>
                    <a:pt x="1" y="1548"/>
                  </a:cubicBezTo>
                  <a:lnTo>
                    <a:pt x="617" y="1548"/>
                  </a:lnTo>
                  <a:cubicBezTo>
                    <a:pt x="1119" y="1046"/>
                    <a:pt x="1592" y="545"/>
                    <a:pt x="2036" y="14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3572425" y="639497"/>
              <a:ext cx="1367" cy="3137"/>
            </a:xfrm>
            <a:custGeom>
              <a:rect b="b" l="l" r="r" t="t"/>
              <a:pathLst>
                <a:path extrusionOk="0" h="101" w="44">
                  <a:moveTo>
                    <a:pt x="44" y="0"/>
                  </a:moveTo>
                  <a:cubicBezTo>
                    <a:pt x="15" y="15"/>
                    <a:pt x="1" y="43"/>
                    <a:pt x="1" y="72"/>
                  </a:cubicBezTo>
                  <a:cubicBezTo>
                    <a:pt x="1" y="86"/>
                    <a:pt x="15" y="101"/>
                    <a:pt x="15" y="101"/>
                  </a:cubicBezTo>
                  <a:lnTo>
                    <a:pt x="44" y="29"/>
                  </a:lnTo>
                  <a:cubicBezTo>
                    <a:pt x="44" y="15"/>
                    <a:pt x="4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4064897" y="748104"/>
              <a:ext cx="21243" cy="8479"/>
            </a:xfrm>
            <a:custGeom>
              <a:rect b="b" l="l" r="r" t="t"/>
              <a:pathLst>
                <a:path extrusionOk="0" h="273" w="684">
                  <a:moveTo>
                    <a:pt x="641" y="0"/>
                  </a:moveTo>
                  <a:cubicBezTo>
                    <a:pt x="440" y="15"/>
                    <a:pt x="225" y="43"/>
                    <a:pt x="24" y="72"/>
                  </a:cubicBezTo>
                  <a:cubicBezTo>
                    <a:pt x="0" y="167"/>
                    <a:pt x="66" y="273"/>
                    <a:pt x="162" y="273"/>
                  </a:cubicBezTo>
                  <a:cubicBezTo>
                    <a:pt x="182" y="273"/>
                    <a:pt x="203" y="268"/>
                    <a:pt x="225" y="258"/>
                  </a:cubicBezTo>
                  <a:cubicBezTo>
                    <a:pt x="254" y="244"/>
                    <a:pt x="297" y="230"/>
                    <a:pt x="325" y="215"/>
                  </a:cubicBezTo>
                  <a:lnTo>
                    <a:pt x="311" y="201"/>
                  </a:lnTo>
                  <a:lnTo>
                    <a:pt x="354" y="187"/>
                  </a:lnTo>
                  <a:lnTo>
                    <a:pt x="368" y="201"/>
                  </a:lnTo>
                  <a:cubicBezTo>
                    <a:pt x="397" y="187"/>
                    <a:pt x="440" y="172"/>
                    <a:pt x="469" y="158"/>
                  </a:cubicBezTo>
                  <a:cubicBezTo>
                    <a:pt x="469" y="144"/>
                    <a:pt x="469" y="144"/>
                    <a:pt x="454" y="144"/>
                  </a:cubicBezTo>
                  <a:lnTo>
                    <a:pt x="555" y="101"/>
                  </a:lnTo>
                  <a:lnTo>
                    <a:pt x="583" y="101"/>
                  </a:lnTo>
                  <a:cubicBezTo>
                    <a:pt x="612" y="101"/>
                    <a:pt x="626" y="86"/>
                    <a:pt x="655" y="72"/>
                  </a:cubicBezTo>
                  <a:cubicBezTo>
                    <a:pt x="684" y="58"/>
                    <a:pt x="684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989957" y="696922"/>
              <a:ext cx="10994" cy="17237"/>
            </a:xfrm>
            <a:custGeom>
              <a:rect b="b" l="l" r="r" t="t"/>
              <a:pathLst>
                <a:path extrusionOk="0" h="555" w="354">
                  <a:moveTo>
                    <a:pt x="258" y="0"/>
                  </a:moveTo>
                  <a:cubicBezTo>
                    <a:pt x="228" y="0"/>
                    <a:pt x="198" y="18"/>
                    <a:pt x="187" y="58"/>
                  </a:cubicBezTo>
                  <a:cubicBezTo>
                    <a:pt x="144" y="215"/>
                    <a:pt x="72" y="373"/>
                    <a:pt x="1" y="531"/>
                  </a:cubicBezTo>
                  <a:cubicBezTo>
                    <a:pt x="26" y="547"/>
                    <a:pt x="56" y="554"/>
                    <a:pt x="85" y="554"/>
                  </a:cubicBezTo>
                  <a:cubicBezTo>
                    <a:pt x="106" y="554"/>
                    <a:pt x="126" y="551"/>
                    <a:pt x="144" y="545"/>
                  </a:cubicBezTo>
                  <a:cubicBezTo>
                    <a:pt x="173" y="531"/>
                    <a:pt x="216" y="516"/>
                    <a:pt x="244" y="488"/>
                  </a:cubicBezTo>
                  <a:cubicBezTo>
                    <a:pt x="287" y="359"/>
                    <a:pt x="316" y="230"/>
                    <a:pt x="345" y="101"/>
                  </a:cubicBezTo>
                  <a:cubicBezTo>
                    <a:pt x="353" y="40"/>
                    <a:pt x="305" y="0"/>
                    <a:pt x="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4227667" y="630584"/>
              <a:ext cx="16957" cy="12485"/>
            </a:xfrm>
            <a:custGeom>
              <a:rect b="b" l="l" r="r" t="t"/>
              <a:pathLst>
                <a:path extrusionOk="0" h="402" w="546">
                  <a:moveTo>
                    <a:pt x="430" y="1"/>
                  </a:moveTo>
                  <a:lnTo>
                    <a:pt x="430" y="1"/>
                  </a:lnTo>
                  <a:cubicBezTo>
                    <a:pt x="373" y="44"/>
                    <a:pt x="316" y="72"/>
                    <a:pt x="273" y="101"/>
                  </a:cubicBezTo>
                  <a:cubicBezTo>
                    <a:pt x="258" y="130"/>
                    <a:pt x="244" y="173"/>
                    <a:pt x="230" y="201"/>
                  </a:cubicBezTo>
                  <a:lnTo>
                    <a:pt x="201" y="201"/>
                  </a:lnTo>
                  <a:lnTo>
                    <a:pt x="201" y="144"/>
                  </a:lnTo>
                  <a:cubicBezTo>
                    <a:pt x="158" y="173"/>
                    <a:pt x="115" y="201"/>
                    <a:pt x="58" y="230"/>
                  </a:cubicBezTo>
                  <a:lnTo>
                    <a:pt x="58" y="244"/>
                  </a:lnTo>
                  <a:cubicBezTo>
                    <a:pt x="15" y="287"/>
                    <a:pt x="0" y="359"/>
                    <a:pt x="43" y="402"/>
                  </a:cubicBezTo>
                  <a:cubicBezTo>
                    <a:pt x="201" y="302"/>
                    <a:pt x="344" y="216"/>
                    <a:pt x="502" y="115"/>
                  </a:cubicBezTo>
                  <a:cubicBezTo>
                    <a:pt x="545" y="87"/>
                    <a:pt x="545" y="29"/>
                    <a:pt x="502" y="15"/>
                  </a:cubicBezTo>
                  <a:cubicBezTo>
                    <a:pt x="445" y="72"/>
                    <a:pt x="387" y="130"/>
                    <a:pt x="330" y="187"/>
                  </a:cubicBezTo>
                  <a:cubicBezTo>
                    <a:pt x="359" y="130"/>
                    <a:pt x="387" y="72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3570655" y="638410"/>
              <a:ext cx="10901" cy="15373"/>
            </a:xfrm>
            <a:custGeom>
              <a:rect b="b" l="l" r="r" t="t"/>
              <a:pathLst>
                <a:path extrusionOk="0" h="495" w="351">
                  <a:moveTo>
                    <a:pt x="193" y="1"/>
                  </a:moveTo>
                  <a:cubicBezTo>
                    <a:pt x="161" y="1"/>
                    <a:pt x="129" y="11"/>
                    <a:pt x="101" y="35"/>
                  </a:cubicBezTo>
                  <a:cubicBezTo>
                    <a:pt x="101" y="35"/>
                    <a:pt x="101" y="50"/>
                    <a:pt x="101" y="64"/>
                  </a:cubicBezTo>
                  <a:lnTo>
                    <a:pt x="72" y="136"/>
                  </a:lnTo>
                  <a:cubicBezTo>
                    <a:pt x="72" y="136"/>
                    <a:pt x="58" y="121"/>
                    <a:pt x="58" y="107"/>
                  </a:cubicBezTo>
                  <a:cubicBezTo>
                    <a:pt x="43" y="150"/>
                    <a:pt x="43" y="179"/>
                    <a:pt x="29" y="207"/>
                  </a:cubicBezTo>
                  <a:cubicBezTo>
                    <a:pt x="43" y="222"/>
                    <a:pt x="43" y="222"/>
                    <a:pt x="43" y="222"/>
                  </a:cubicBezTo>
                  <a:lnTo>
                    <a:pt x="29" y="265"/>
                  </a:lnTo>
                  <a:lnTo>
                    <a:pt x="29" y="250"/>
                  </a:lnTo>
                  <a:cubicBezTo>
                    <a:pt x="15" y="308"/>
                    <a:pt x="0" y="351"/>
                    <a:pt x="0" y="394"/>
                  </a:cubicBezTo>
                  <a:cubicBezTo>
                    <a:pt x="16" y="462"/>
                    <a:pt x="67" y="494"/>
                    <a:pt x="119" y="494"/>
                  </a:cubicBezTo>
                  <a:cubicBezTo>
                    <a:pt x="164" y="494"/>
                    <a:pt x="210" y="469"/>
                    <a:pt x="230" y="422"/>
                  </a:cubicBezTo>
                  <a:lnTo>
                    <a:pt x="244" y="394"/>
                  </a:lnTo>
                  <a:lnTo>
                    <a:pt x="258" y="365"/>
                  </a:lnTo>
                  <a:cubicBezTo>
                    <a:pt x="287" y="293"/>
                    <a:pt x="301" y="236"/>
                    <a:pt x="330" y="164"/>
                  </a:cubicBezTo>
                  <a:cubicBezTo>
                    <a:pt x="351" y="71"/>
                    <a:pt x="275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598700" y="755216"/>
              <a:ext cx="6274" cy="4503"/>
            </a:xfrm>
            <a:custGeom>
              <a:rect b="b" l="l" r="r" t="t"/>
              <a:pathLst>
                <a:path extrusionOk="0" h="145" w="202">
                  <a:moveTo>
                    <a:pt x="187" y="1"/>
                  </a:moveTo>
                  <a:cubicBezTo>
                    <a:pt x="115" y="44"/>
                    <a:pt x="58" y="101"/>
                    <a:pt x="0" y="144"/>
                  </a:cubicBezTo>
                  <a:cubicBezTo>
                    <a:pt x="43" y="144"/>
                    <a:pt x="72" y="130"/>
                    <a:pt x="101" y="101"/>
                  </a:cubicBezTo>
                  <a:lnTo>
                    <a:pt x="115" y="115"/>
                  </a:lnTo>
                  <a:cubicBezTo>
                    <a:pt x="144" y="87"/>
                    <a:pt x="172" y="58"/>
                    <a:pt x="201" y="29"/>
                  </a:cubicBezTo>
                  <a:lnTo>
                    <a:pt x="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0"/>
          <p:cNvSpPr/>
          <p:nvPr/>
        </p:nvSpPr>
        <p:spPr>
          <a:xfrm>
            <a:off x="-6950" y="5000100"/>
            <a:ext cx="9150900" cy="20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4"/>
          <p:cNvSpPr txBox="1"/>
          <p:nvPr>
            <p:ph type="ctrTitle"/>
          </p:nvPr>
        </p:nvSpPr>
        <p:spPr>
          <a:xfrm>
            <a:off x="1942725" y="684075"/>
            <a:ext cx="4826100" cy="16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BEAUTY BOOKING</a:t>
            </a:r>
            <a:endParaRPr sz="5000"/>
          </a:p>
        </p:txBody>
      </p:sp>
      <p:sp>
        <p:nvSpPr>
          <p:cNvPr id="1747" name="Google Shape;1747;p24"/>
          <p:cNvSpPr txBox="1"/>
          <p:nvPr>
            <p:ph idx="1" type="subTitle"/>
          </p:nvPr>
        </p:nvSpPr>
        <p:spPr>
          <a:xfrm>
            <a:off x="3175827" y="2592550"/>
            <a:ext cx="2360400" cy="4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</a:t>
            </a:r>
            <a:r>
              <a:rPr lang="en" sz="1200"/>
              <a:t>ariam</a:t>
            </a:r>
            <a:r>
              <a:rPr b="1" lang="en" sz="1200"/>
              <a:t> CHARRADA</a:t>
            </a:r>
            <a:r>
              <a:rPr lang="en" sz="1200"/>
              <a:t>  #C</a:t>
            </a:r>
            <a:r>
              <a:rPr b="1" lang="en" sz="1200"/>
              <a:t>21</a:t>
            </a:r>
            <a:endParaRPr b="1" sz="1200"/>
          </a:p>
        </p:txBody>
      </p:sp>
      <p:cxnSp>
        <p:nvCxnSpPr>
          <p:cNvPr id="1748" name="Google Shape;1748;p24"/>
          <p:cNvCxnSpPr/>
          <p:nvPr/>
        </p:nvCxnSpPr>
        <p:spPr>
          <a:xfrm>
            <a:off x="2897425" y="2506400"/>
            <a:ext cx="29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3"/>
          <p:cNvSpPr txBox="1"/>
          <p:nvPr>
            <p:ph idx="3" type="subTitle"/>
          </p:nvPr>
        </p:nvSpPr>
        <p:spPr>
          <a:xfrm>
            <a:off x="1291275" y="2889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Authentication &amp; Password Hashing</a:t>
            </a:r>
            <a:endParaRPr sz="1500"/>
          </a:p>
        </p:txBody>
      </p:sp>
      <p:pic>
        <p:nvPicPr>
          <p:cNvPr id="1886" name="Google Shape;18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325" y="899250"/>
            <a:ext cx="5147149" cy="40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4"/>
          <p:cNvSpPr txBox="1"/>
          <p:nvPr>
            <p:ph idx="3" type="subTitle"/>
          </p:nvPr>
        </p:nvSpPr>
        <p:spPr>
          <a:xfrm>
            <a:off x="1381950" y="1950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Double Registration</a:t>
            </a:r>
            <a:endParaRPr sz="1500"/>
          </a:p>
        </p:txBody>
      </p:sp>
      <p:pic>
        <p:nvPicPr>
          <p:cNvPr id="1892" name="Google Shape;18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76474"/>
            <a:ext cx="4571445" cy="413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445" y="776474"/>
            <a:ext cx="3314641" cy="413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5"/>
          <p:cNvSpPr txBox="1"/>
          <p:nvPr>
            <p:ph idx="3" type="subTitle"/>
          </p:nvPr>
        </p:nvSpPr>
        <p:spPr>
          <a:xfrm>
            <a:off x="1381950" y="1950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Appointment Booking (Node js)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99" name="Google Shape;18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050" y="812249"/>
            <a:ext cx="4236411" cy="41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6"/>
          <p:cNvSpPr txBox="1"/>
          <p:nvPr>
            <p:ph idx="3" type="subTitle"/>
          </p:nvPr>
        </p:nvSpPr>
        <p:spPr>
          <a:xfrm>
            <a:off x="1381950" y="1950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Appointment Booking (RN)</a:t>
            </a:r>
            <a:endParaRPr sz="15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05" name="Google Shape;19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75" y="774600"/>
            <a:ext cx="4197451" cy="410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000" y="1206628"/>
            <a:ext cx="4367000" cy="329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1" name="Google Shape;1911;p37"/>
          <p:cNvCxnSpPr/>
          <p:nvPr/>
        </p:nvCxnSpPr>
        <p:spPr>
          <a:xfrm>
            <a:off x="1478975" y="2970825"/>
            <a:ext cx="556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2" name="Google Shape;1912;p37"/>
          <p:cNvSpPr txBox="1"/>
          <p:nvPr>
            <p:ph idx="4294967295" type="subTitle"/>
          </p:nvPr>
        </p:nvSpPr>
        <p:spPr>
          <a:xfrm>
            <a:off x="3662012" y="3949400"/>
            <a:ext cx="12141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Express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Api testing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RN Screens</a:t>
            </a:r>
            <a:endParaRPr sz="1400"/>
          </a:p>
        </p:txBody>
      </p:sp>
      <p:sp>
        <p:nvSpPr>
          <p:cNvPr id="1913" name="Google Shape;1913;p37"/>
          <p:cNvSpPr txBox="1"/>
          <p:nvPr>
            <p:ph idx="4294967295" type="subTitle"/>
          </p:nvPr>
        </p:nvSpPr>
        <p:spPr>
          <a:xfrm>
            <a:off x="3546575" y="3137350"/>
            <a:ext cx="1391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WEEK</a:t>
            </a: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 3+4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14" name="Google Shape;1914;p37"/>
          <p:cNvSpPr txBox="1"/>
          <p:nvPr>
            <p:ph idx="4294967295" type="subTitle"/>
          </p:nvPr>
        </p:nvSpPr>
        <p:spPr>
          <a:xfrm>
            <a:off x="1735562" y="3568400"/>
            <a:ext cx="12141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Learning </a:t>
            </a:r>
            <a:endParaRPr sz="1400"/>
          </a:p>
        </p:txBody>
      </p:sp>
      <p:sp>
        <p:nvSpPr>
          <p:cNvPr id="1915" name="Google Shape;1915;p37"/>
          <p:cNvSpPr txBox="1"/>
          <p:nvPr>
            <p:ph idx="4294967295" type="subTitle"/>
          </p:nvPr>
        </p:nvSpPr>
        <p:spPr>
          <a:xfrm>
            <a:off x="1619953" y="3137350"/>
            <a:ext cx="1434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WEEK</a:t>
            </a: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 1+2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16" name="Google Shape;1916;p37"/>
          <p:cNvSpPr txBox="1"/>
          <p:nvPr>
            <p:ph idx="4294967295" type="subTitle"/>
          </p:nvPr>
        </p:nvSpPr>
        <p:spPr>
          <a:xfrm>
            <a:off x="5588438" y="3810825"/>
            <a:ext cx="1214100" cy="4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Api integration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+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&amp; validation</a:t>
            </a:r>
            <a:endParaRPr sz="1400"/>
          </a:p>
        </p:txBody>
      </p:sp>
      <p:sp>
        <p:nvSpPr>
          <p:cNvPr id="1917" name="Google Shape;1917;p37"/>
          <p:cNvSpPr txBox="1"/>
          <p:nvPr>
            <p:ph idx="4294967295" type="subTitle"/>
          </p:nvPr>
        </p:nvSpPr>
        <p:spPr>
          <a:xfrm>
            <a:off x="5570250" y="3137350"/>
            <a:ext cx="15807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Josefin Sans"/>
                <a:ea typeface="Josefin Sans"/>
                <a:cs typeface="Josefin Sans"/>
                <a:sym typeface="Josefin Sans"/>
              </a:rPr>
              <a:t>WEEK 4-6</a:t>
            </a:r>
            <a:endParaRPr b="1" sz="18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18" name="Google Shape;1918;p37"/>
          <p:cNvSpPr/>
          <p:nvPr/>
        </p:nvSpPr>
        <p:spPr>
          <a:xfrm rot="-5400000">
            <a:off x="3229679" y="2889219"/>
            <a:ext cx="163200" cy="163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37"/>
          <p:cNvGrpSpPr/>
          <p:nvPr/>
        </p:nvGrpSpPr>
        <p:grpSpPr>
          <a:xfrm rot="-5400000">
            <a:off x="2660041" y="2866516"/>
            <a:ext cx="1302476" cy="208576"/>
            <a:chOff x="1991300" y="2489100"/>
            <a:chExt cx="624150" cy="99950"/>
          </a:xfrm>
        </p:grpSpPr>
        <p:sp>
          <p:nvSpPr>
            <p:cNvPr id="1920" name="Google Shape;1920;p37"/>
            <p:cNvSpPr/>
            <p:nvPr/>
          </p:nvSpPr>
          <p:spPr>
            <a:xfrm>
              <a:off x="2363400" y="2541700"/>
              <a:ext cx="2225" cy="450"/>
            </a:xfrm>
            <a:custGeom>
              <a:rect b="b" l="l" r="r" t="t"/>
              <a:pathLst>
                <a:path extrusionOk="0" h="18" w="89">
                  <a:moveTo>
                    <a:pt x="71" y="18"/>
                  </a:moveTo>
                  <a:cubicBezTo>
                    <a:pt x="71" y="0"/>
                    <a:pt x="18" y="18"/>
                    <a:pt x="18" y="0"/>
                  </a:cubicBezTo>
                  <a:lnTo>
                    <a:pt x="0" y="0"/>
                  </a:lnTo>
                  <a:cubicBezTo>
                    <a:pt x="18" y="0"/>
                    <a:pt x="53" y="0"/>
                    <a:pt x="88" y="0"/>
                  </a:cubicBezTo>
                  <a:cubicBezTo>
                    <a:pt x="88" y="0"/>
                    <a:pt x="88" y="18"/>
                    <a:pt x="7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2359450" y="2541700"/>
              <a:ext cx="1775" cy="25"/>
            </a:xfrm>
            <a:custGeom>
              <a:rect b="b" l="l" r="r" t="t"/>
              <a:pathLst>
                <a:path extrusionOk="0" h="1" w="71">
                  <a:moveTo>
                    <a:pt x="18" y="0"/>
                  </a:moveTo>
                  <a:cubicBezTo>
                    <a:pt x="18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8" y="0"/>
                    <a:pt x="36" y="0"/>
                    <a:pt x="71" y="0"/>
                  </a:cubicBezTo>
                  <a:cubicBezTo>
                    <a:pt x="7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2361200" y="2541250"/>
              <a:ext cx="6175" cy="475"/>
            </a:xfrm>
            <a:custGeom>
              <a:rect b="b" l="l" r="r" t="t"/>
              <a:pathLst>
                <a:path extrusionOk="0" h="19" w="247">
                  <a:moveTo>
                    <a:pt x="246" y="0"/>
                  </a:moveTo>
                  <a:cubicBezTo>
                    <a:pt x="246" y="0"/>
                    <a:pt x="194" y="0"/>
                    <a:pt x="194" y="18"/>
                  </a:cubicBezTo>
                  <a:cubicBezTo>
                    <a:pt x="176" y="18"/>
                    <a:pt x="194" y="0"/>
                    <a:pt x="194" y="0"/>
                  </a:cubicBezTo>
                  <a:cubicBezTo>
                    <a:pt x="176" y="0"/>
                    <a:pt x="159" y="0"/>
                    <a:pt x="159" y="18"/>
                  </a:cubicBezTo>
                  <a:cubicBezTo>
                    <a:pt x="141" y="0"/>
                    <a:pt x="106" y="0"/>
                    <a:pt x="71" y="0"/>
                  </a:cubicBezTo>
                  <a:cubicBezTo>
                    <a:pt x="88" y="0"/>
                    <a:pt x="1" y="0"/>
                    <a:pt x="1" y="0"/>
                  </a:cubicBezTo>
                  <a:cubicBezTo>
                    <a:pt x="18" y="0"/>
                    <a:pt x="36" y="0"/>
                    <a:pt x="36" y="0"/>
                  </a:cubicBezTo>
                  <a:cubicBezTo>
                    <a:pt x="71" y="0"/>
                    <a:pt x="124" y="0"/>
                    <a:pt x="159" y="0"/>
                  </a:cubicBezTo>
                  <a:cubicBezTo>
                    <a:pt x="194" y="0"/>
                    <a:pt x="229" y="0"/>
                    <a:pt x="2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2350700" y="2539500"/>
              <a:ext cx="3075" cy="450"/>
            </a:xfrm>
            <a:custGeom>
              <a:rect b="b" l="l" r="r" t="t"/>
              <a:pathLst>
                <a:path extrusionOk="0" h="18" w="123">
                  <a:moveTo>
                    <a:pt x="0" y="0"/>
                  </a:moveTo>
                  <a:cubicBezTo>
                    <a:pt x="0" y="0"/>
                    <a:pt x="35" y="0"/>
                    <a:pt x="18" y="0"/>
                  </a:cubicBezTo>
                  <a:cubicBezTo>
                    <a:pt x="35" y="0"/>
                    <a:pt x="53" y="0"/>
                    <a:pt x="35" y="0"/>
                  </a:cubicBezTo>
                  <a:cubicBezTo>
                    <a:pt x="70" y="0"/>
                    <a:pt x="88" y="0"/>
                    <a:pt x="123" y="0"/>
                  </a:cubicBezTo>
                  <a:cubicBezTo>
                    <a:pt x="123" y="0"/>
                    <a:pt x="88" y="0"/>
                    <a:pt x="123" y="0"/>
                  </a:cubicBezTo>
                  <a:cubicBezTo>
                    <a:pt x="88" y="18"/>
                    <a:pt x="35" y="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2347625" y="25395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8" y="18"/>
                  </a:moveTo>
                  <a:cubicBezTo>
                    <a:pt x="0" y="18"/>
                    <a:pt x="0" y="18"/>
                    <a:pt x="0" y="0"/>
                  </a:cubicBezTo>
                  <a:cubicBezTo>
                    <a:pt x="18" y="0"/>
                    <a:pt x="18" y="18"/>
                    <a:pt x="35" y="0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2348500" y="25395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5" y="18"/>
                  </a:moveTo>
                  <a:cubicBezTo>
                    <a:pt x="18" y="18"/>
                    <a:pt x="18" y="18"/>
                    <a:pt x="0" y="18"/>
                  </a:cubicBezTo>
                  <a:cubicBezTo>
                    <a:pt x="18" y="0"/>
                    <a:pt x="35" y="0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2342350" y="2539925"/>
              <a:ext cx="1350" cy="25"/>
            </a:xfrm>
            <a:custGeom>
              <a:rect b="b" l="l" r="r" t="t"/>
              <a:pathLst>
                <a:path extrusionOk="0" h="1" w="54">
                  <a:moveTo>
                    <a:pt x="18" y="1"/>
                  </a:moveTo>
                  <a:cubicBezTo>
                    <a:pt x="1" y="1"/>
                    <a:pt x="36" y="1"/>
                    <a:pt x="54" y="1"/>
                  </a:cubicBezTo>
                  <a:cubicBezTo>
                    <a:pt x="54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2350250" y="253950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lnTo>
                    <a:pt x="1" y="0"/>
                  </a:lnTo>
                  <a:cubicBezTo>
                    <a:pt x="1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2349800" y="25390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1" y="1"/>
                  </a:moveTo>
                  <a:cubicBezTo>
                    <a:pt x="1" y="1"/>
                    <a:pt x="54" y="1"/>
                    <a:pt x="54" y="1"/>
                  </a:cubicBezTo>
                  <a:cubicBezTo>
                    <a:pt x="36" y="1"/>
                    <a:pt x="19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2348500" y="2539050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18" y="1"/>
                    <a:pt x="35" y="1"/>
                    <a:pt x="35" y="1"/>
                  </a:cubicBezTo>
                  <a:cubicBezTo>
                    <a:pt x="35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2346750" y="25390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5" y="1"/>
                  </a:moveTo>
                  <a:lnTo>
                    <a:pt x="0" y="1"/>
                  </a:lnTo>
                  <a:cubicBezTo>
                    <a:pt x="18" y="1"/>
                    <a:pt x="18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2345875" y="2538625"/>
              <a:ext cx="1325" cy="25"/>
            </a:xfrm>
            <a:custGeom>
              <a:rect b="b" l="l" r="r" t="t"/>
              <a:pathLst>
                <a:path extrusionOk="0" h="1" w="53">
                  <a:moveTo>
                    <a:pt x="0" y="0"/>
                  </a:moveTo>
                  <a:cubicBezTo>
                    <a:pt x="0" y="0"/>
                    <a:pt x="18" y="0"/>
                    <a:pt x="35" y="0"/>
                  </a:cubicBezTo>
                  <a:cubicBezTo>
                    <a:pt x="53" y="0"/>
                    <a:pt x="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2344125" y="253862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2345000" y="2538625"/>
              <a:ext cx="900" cy="25"/>
            </a:xfrm>
            <a:custGeom>
              <a:rect b="b" l="l" r="r" t="t"/>
              <a:pathLst>
                <a:path extrusionOk="0" h="1" w="36">
                  <a:moveTo>
                    <a:pt x="18" y="0"/>
                  </a:moveTo>
                  <a:cubicBezTo>
                    <a:pt x="0" y="0"/>
                    <a:pt x="18" y="0"/>
                    <a:pt x="35" y="0"/>
                  </a:cubicBezTo>
                  <a:cubicBezTo>
                    <a:pt x="35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2341925" y="2538625"/>
              <a:ext cx="1775" cy="25"/>
            </a:xfrm>
            <a:custGeom>
              <a:rect b="b" l="l" r="r" t="t"/>
              <a:pathLst>
                <a:path extrusionOk="0" h="1" w="71">
                  <a:moveTo>
                    <a:pt x="53" y="0"/>
                  </a:moveTo>
                  <a:cubicBezTo>
                    <a:pt x="18" y="0"/>
                    <a:pt x="18" y="0"/>
                    <a:pt x="0" y="0"/>
                  </a:cubicBezTo>
                  <a:cubicBezTo>
                    <a:pt x="0" y="0"/>
                    <a:pt x="35" y="0"/>
                    <a:pt x="71" y="0"/>
                  </a:cubicBezTo>
                  <a:cubicBezTo>
                    <a:pt x="71" y="0"/>
                    <a:pt x="18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2341050" y="253862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cubicBezTo>
                    <a:pt x="18" y="0"/>
                    <a:pt x="18" y="0"/>
                    <a:pt x="35" y="0"/>
                  </a:cubicBezTo>
                  <a:cubicBezTo>
                    <a:pt x="18" y="0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2363825" y="25381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9" y="1"/>
                  </a:moveTo>
                  <a:cubicBezTo>
                    <a:pt x="1" y="1"/>
                    <a:pt x="1" y="1"/>
                    <a:pt x="19" y="1"/>
                  </a:cubicBezTo>
                  <a:cubicBezTo>
                    <a:pt x="1" y="1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2347625" y="2538625"/>
              <a:ext cx="1325" cy="25"/>
            </a:xfrm>
            <a:custGeom>
              <a:rect b="b" l="l" r="r" t="t"/>
              <a:pathLst>
                <a:path extrusionOk="0" h="1" w="53"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cubicBezTo>
                    <a:pt x="53" y="0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2348050" y="2538175"/>
              <a:ext cx="3100" cy="475"/>
            </a:xfrm>
            <a:custGeom>
              <a:rect b="b" l="l" r="r" t="t"/>
              <a:pathLst>
                <a:path extrusionOk="0" h="19" w="124">
                  <a:moveTo>
                    <a:pt x="1" y="1"/>
                  </a:moveTo>
                  <a:cubicBezTo>
                    <a:pt x="36" y="1"/>
                    <a:pt x="89" y="1"/>
                    <a:pt x="124" y="1"/>
                  </a:cubicBezTo>
                  <a:cubicBezTo>
                    <a:pt x="124" y="1"/>
                    <a:pt x="89" y="18"/>
                    <a:pt x="89" y="1"/>
                  </a:cubicBezTo>
                  <a:cubicBezTo>
                    <a:pt x="53" y="1"/>
                    <a:pt x="36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367775" y="25377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18" y="0"/>
                    <a:pt x="18" y="0"/>
                    <a:pt x="1" y="0"/>
                  </a:cubicBezTo>
                  <a:cubicBezTo>
                    <a:pt x="1" y="0"/>
                    <a:pt x="18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2352875" y="2537750"/>
              <a:ext cx="2650" cy="25"/>
            </a:xfrm>
            <a:custGeom>
              <a:rect b="b" l="l" r="r" t="t"/>
              <a:pathLst>
                <a:path extrusionOk="0" h="1" w="106">
                  <a:moveTo>
                    <a:pt x="1" y="0"/>
                  </a:moveTo>
                  <a:lnTo>
                    <a:pt x="106" y="0"/>
                  </a:lnTo>
                  <a:cubicBezTo>
                    <a:pt x="106" y="0"/>
                    <a:pt x="106" y="0"/>
                    <a:pt x="106" y="0"/>
                  </a:cubicBezTo>
                  <a:cubicBezTo>
                    <a:pt x="71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2355950" y="2537300"/>
              <a:ext cx="1350" cy="475"/>
            </a:xfrm>
            <a:custGeom>
              <a:rect b="b" l="l" r="r" t="t"/>
              <a:pathLst>
                <a:path extrusionOk="0" h="19" w="54">
                  <a:moveTo>
                    <a:pt x="53" y="18"/>
                  </a:moveTo>
                  <a:cubicBezTo>
                    <a:pt x="18" y="18"/>
                    <a:pt x="0" y="18"/>
                    <a:pt x="0" y="1"/>
                  </a:cubicBezTo>
                  <a:cubicBezTo>
                    <a:pt x="18" y="1"/>
                    <a:pt x="18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2399775" y="25355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1" y="1"/>
                  </a:moveTo>
                  <a:cubicBezTo>
                    <a:pt x="1" y="1"/>
                    <a:pt x="36" y="1"/>
                    <a:pt x="36" y="1"/>
                  </a:cubicBezTo>
                  <a:cubicBezTo>
                    <a:pt x="53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2347625" y="2531175"/>
              <a:ext cx="241950" cy="11850"/>
            </a:xfrm>
            <a:custGeom>
              <a:rect b="b" l="l" r="r" t="t"/>
              <a:pathLst>
                <a:path extrusionOk="0" h="474" w="9678">
                  <a:moveTo>
                    <a:pt x="2104" y="456"/>
                  </a:moveTo>
                  <a:cubicBezTo>
                    <a:pt x="2104" y="456"/>
                    <a:pt x="2104" y="456"/>
                    <a:pt x="2104" y="456"/>
                  </a:cubicBezTo>
                  <a:cubicBezTo>
                    <a:pt x="2139" y="456"/>
                    <a:pt x="2122" y="456"/>
                    <a:pt x="2139" y="456"/>
                  </a:cubicBezTo>
                  <a:cubicBezTo>
                    <a:pt x="2157" y="456"/>
                    <a:pt x="2157" y="456"/>
                    <a:pt x="2157" y="456"/>
                  </a:cubicBezTo>
                  <a:cubicBezTo>
                    <a:pt x="2192" y="456"/>
                    <a:pt x="2209" y="456"/>
                    <a:pt x="2227" y="456"/>
                  </a:cubicBezTo>
                  <a:cubicBezTo>
                    <a:pt x="2244" y="456"/>
                    <a:pt x="2262" y="456"/>
                    <a:pt x="2279" y="456"/>
                  </a:cubicBezTo>
                  <a:cubicBezTo>
                    <a:pt x="2297" y="456"/>
                    <a:pt x="2315" y="456"/>
                    <a:pt x="2332" y="456"/>
                  </a:cubicBezTo>
                  <a:cubicBezTo>
                    <a:pt x="2367" y="456"/>
                    <a:pt x="2402" y="456"/>
                    <a:pt x="2437" y="456"/>
                  </a:cubicBezTo>
                  <a:cubicBezTo>
                    <a:pt x="2455" y="456"/>
                    <a:pt x="2455" y="456"/>
                    <a:pt x="2455" y="456"/>
                  </a:cubicBezTo>
                  <a:cubicBezTo>
                    <a:pt x="2577" y="456"/>
                    <a:pt x="2735" y="474"/>
                    <a:pt x="2840" y="456"/>
                  </a:cubicBezTo>
                  <a:cubicBezTo>
                    <a:pt x="2893" y="474"/>
                    <a:pt x="2946" y="474"/>
                    <a:pt x="2998" y="456"/>
                  </a:cubicBezTo>
                  <a:cubicBezTo>
                    <a:pt x="3033" y="474"/>
                    <a:pt x="3068" y="474"/>
                    <a:pt x="3086" y="456"/>
                  </a:cubicBezTo>
                  <a:cubicBezTo>
                    <a:pt x="3139" y="474"/>
                    <a:pt x="3174" y="474"/>
                    <a:pt x="3209" y="456"/>
                  </a:cubicBezTo>
                  <a:cubicBezTo>
                    <a:pt x="3226" y="456"/>
                    <a:pt x="3226" y="456"/>
                    <a:pt x="3226" y="474"/>
                  </a:cubicBezTo>
                  <a:cubicBezTo>
                    <a:pt x="3261" y="474"/>
                    <a:pt x="3261" y="456"/>
                    <a:pt x="3296" y="456"/>
                  </a:cubicBezTo>
                  <a:cubicBezTo>
                    <a:pt x="3331" y="474"/>
                    <a:pt x="3349" y="474"/>
                    <a:pt x="3384" y="456"/>
                  </a:cubicBezTo>
                  <a:cubicBezTo>
                    <a:pt x="3384" y="474"/>
                    <a:pt x="3384" y="474"/>
                    <a:pt x="3384" y="474"/>
                  </a:cubicBezTo>
                  <a:cubicBezTo>
                    <a:pt x="3419" y="456"/>
                    <a:pt x="3454" y="474"/>
                    <a:pt x="3489" y="474"/>
                  </a:cubicBezTo>
                  <a:cubicBezTo>
                    <a:pt x="3577" y="456"/>
                    <a:pt x="3664" y="474"/>
                    <a:pt x="3752" y="474"/>
                  </a:cubicBezTo>
                  <a:cubicBezTo>
                    <a:pt x="3805" y="474"/>
                    <a:pt x="3840" y="474"/>
                    <a:pt x="3892" y="474"/>
                  </a:cubicBezTo>
                  <a:cubicBezTo>
                    <a:pt x="3910" y="474"/>
                    <a:pt x="3927" y="474"/>
                    <a:pt x="3927" y="474"/>
                  </a:cubicBezTo>
                  <a:cubicBezTo>
                    <a:pt x="4015" y="456"/>
                    <a:pt x="4103" y="474"/>
                    <a:pt x="4173" y="456"/>
                  </a:cubicBezTo>
                  <a:lnTo>
                    <a:pt x="4190" y="456"/>
                  </a:lnTo>
                  <a:lnTo>
                    <a:pt x="4436" y="456"/>
                  </a:lnTo>
                  <a:cubicBezTo>
                    <a:pt x="4453" y="456"/>
                    <a:pt x="4488" y="456"/>
                    <a:pt x="4506" y="439"/>
                  </a:cubicBezTo>
                  <a:cubicBezTo>
                    <a:pt x="4506" y="439"/>
                    <a:pt x="4524" y="456"/>
                    <a:pt x="4524" y="456"/>
                  </a:cubicBezTo>
                  <a:cubicBezTo>
                    <a:pt x="4576" y="456"/>
                    <a:pt x="4629" y="456"/>
                    <a:pt x="4681" y="439"/>
                  </a:cubicBezTo>
                  <a:cubicBezTo>
                    <a:pt x="4681" y="439"/>
                    <a:pt x="4681" y="439"/>
                    <a:pt x="4681" y="439"/>
                  </a:cubicBezTo>
                  <a:cubicBezTo>
                    <a:pt x="4716" y="439"/>
                    <a:pt x="4716" y="439"/>
                    <a:pt x="4716" y="456"/>
                  </a:cubicBezTo>
                  <a:cubicBezTo>
                    <a:pt x="4769" y="456"/>
                    <a:pt x="4839" y="456"/>
                    <a:pt x="4892" y="439"/>
                  </a:cubicBezTo>
                  <a:cubicBezTo>
                    <a:pt x="4962" y="456"/>
                    <a:pt x="5032" y="439"/>
                    <a:pt x="5120" y="439"/>
                  </a:cubicBezTo>
                  <a:cubicBezTo>
                    <a:pt x="5137" y="439"/>
                    <a:pt x="5172" y="421"/>
                    <a:pt x="5190" y="421"/>
                  </a:cubicBezTo>
                  <a:cubicBezTo>
                    <a:pt x="5190" y="421"/>
                    <a:pt x="5207" y="421"/>
                    <a:pt x="5207" y="439"/>
                  </a:cubicBezTo>
                  <a:cubicBezTo>
                    <a:pt x="5207" y="439"/>
                    <a:pt x="5190" y="439"/>
                    <a:pt x="5190" y="439"/>
                  </a:cubicBezTo>
                  <a:cubicBezTo>
                    <a:pt x="5190" y="439"/>
                    <a:pt x="5207" y="439"/>
                    <a:pt x="5207" y="439"/>
                  </a:cubicBezTo>
                  <a:cubicBezTo>
                    <a:pt x="5225" y="439"/>
                    <a:pt x="5260" y="439"/>
                    <a:pt x="5277" y="439"/>
                  </a:cubicBezTo>
                  <a:cubicBezTo>
                    <a:pt x="5348" y="439"/>
                    <a:pt x="5400" y="439"/>
                    <a:pt x="5470" y="439"/>
                  </a:cubicBezTo>
                  <a:cubicBezTo>
                    <a:pt x="5488" y="439"/>
                    <a:pt x="5488" y="439"/>
                    <a:pt x="5505" y="439"/>
                  </a:cubicBezTo>
                  <a:cubicBezTo>
                    <a:pt x="5593" y="439"/>
                    <a:pt x="5681" y="439"/>
                    <a:pt x="5768" y="421"/>
                  </a:cubicBezTo>
                  <a:cubicBezTo>
                    <a:pt x="5786" y="439"/>
                    <a:pt x="5821" y="439"/>
                    <a:pt x="5856" y="439"/>
                  </a:cubicBezTo>
                  <a:cubicBezTo>
                    <a:pt x="5873" y="439"/>
                    <a:pt x="5873" y="439"/>
                    <a:pt x="5891" y="439"/>
                  </a:cubicBezTo>
                  <a:cubicBezTo>
                    <a:pt x="5961" y="439"/>
                    <a:pt x="6049" y="439"/>
                    <a:pt x="6119" y="439"/>
                  </a:cubicBezTo>
                  <a:cubicBezTo>
                    <a:pt x="6119" y="439"/>
                    <a:pt x="6136" y="421"/>
                    <a:pt x="6154" y="421"/>
                  </a:cubicBezTo>
                  <a:cubicBezTo>
                    <a:pt x="6189" y="439"/>
                    <a:pt x="6242" y="439"/>
                    <a:pt x="6294" y="421"/>
                  </a:cubicBezTo>
                  <a:cubicBezTo>
                    <a:pt x="6294" y="421"/>
                    <a:pt x="6312" y="439"/>
                    <a:pt x="6312" y="439"/>
                  </a:cubicBezTo>
                  <a:cubicBezTo>
                    <a:pt x="6347" y="439"/>
                    <a:pt x="6399" y="421"/>
                    <a:pt x="6434" y="421"/>
                  </a:cubicBezTo>
                  <a:cubicBezTo>
                    <a:pt x="6505" y="421"/>
                    <a:pt x="6575" y="421"/>
                    <a:pt x="6627" y="421"/>
                  </a:cubicBezTo>
                  <a:lnTo>
                    <a:pt x="6768" y="421"/>
                  </a:lnTo>
                  <a:cubicBezTo>
                    <a:pt x="6785" y="421"/>
                    <a:pt x="6803" y="421"/>
                    <a:pt x="6803" y="421"/>
                  </a:cubicBezTo>
                  <a:cubicBezTo>
                    <a:pt x="6820" y="421"/>
                    <a:pt x="6820" y="421"/>
                    <a:pt x="6820" y="421"/>
                  </a:cubicBezTo>
                  <a:cubicBezTo>
                    <a:pt x="6890" y="421"/>
                    <a:pt x="6960" y="403"/>
                    <a:pt x="7013" y="421"/>
                  </a:cubicBezTo>
                  <a:cubicBezTo>
                    <a:pt x="7031" y="421"/>
                    <a:pt x="7031" y="421"/>
                    <a:pt x="7048" y="421"/>
                  </a:cubicBezTo>
                  <a:cubicBezTo>
                    <a:pt x="7066" y="421"/>
                    <a:pt x="7101" y="421"/>
                    <a:pt x="7118" y="403"/>
                  </a:cubicBezTo>
                  <a:cubicBezTo>
                    <a:pt x="7153" y="421"/>
                    <a:pt x="7188" y="403"/>
                    <a:pt x="7206" y="403"/>
                  </a:cubicBezTo>
                  <a:cubicBezTo>
                    <a:pt x="7294" y="403"/>
                    <a:pt x="7364" y="403"/>
                    <a:pt x="7451" y="403"/>
                  </a:cubicBezTo>
                  <a:cubicBezTo>
                    <a:pt x="7627" y="386"/>
                    <a:pt x="7819" y="386"/>
                    <a:pt x="8012" y="386"/>
                  </a:cubicBezTo>
                  <a:cubicBezTo>
                    <a:pt x="8030" y="368"/>
                    <a:pt x="8030" y="368"/>
                    <a:pt x="8047" y="368"/>
                  </a:cubicBezTo>
                  <a:cubicBezTo>
                    <a:pt x="8047" y="368"/>
                    <a:pt x="8065" y="368"/>
                    <a:pt x="8065" y="368"/>
                  </a:cubicBezTo>
                  <a:lnTo>
                    <a:pt x="8100" y="368"/>
                  </a:lnTo>
                  <a:cubicBezTo>
                    <a:pt x="8170" y="368"/>
                    <a:pt x="8223" y="368"/>
                    <a:pt x="8275" y="368"/>
                  </a:cubicBezTo>
                  <a:lnTo>
                    <a:pt x="8398" y="368"/>
                  </a:lnTo>
                  <a:lnTo>
                    <a:pt x="8679" y="351"/>
                  </a:lnTo>
                  <a:lnTo>
                    <a:pt x="8819" y="333"/>
                  </a:lnTo>
                  <a:lnTo>
                    <a:pt x="8924" y="333"/>
                  </a:lnTo>
                  <a:cubicBezTo>
                    <a:pt x="8994" y="333"/>
                    <a:pt x="9064" y="333"/>
                    <a:pt x="9152" y="333"/>
                  </a:cubicBezTo>
                  <a:cubicBezTo>
                    <a:pt x="9204" y="333"/>
                    <a:pt x="9257" y="333"/>
                    <a:pt x="9310" y="333"/>
                  </a:cubicBezTo>
                  <a:cubicBezTo>
                    <a:pt x="9415" y="316"/>
                    <a:pt x="9432" y="281"/>
                    <a:pt x="9538" y="263"/>
                  </a:cubicBezTo>
                  <a:cubicBezTo>
                    <a:pt x="9555" y="263"/>
                    <a:pt x="9573" y="246"/>
                    <a:pt x="9590" y="228"/>
                  </a:cubicBezTo>
                  <a:cubicBezTo>
                    <a:pt x="9608" y="228"/>
                    <a:pt x="9643" y="228"/>
                    <a:pt x="9660" y="228"/>
                  </a:cubicBezTo>
                  <a:cubicBezTo>
                    <a:pt x="9643" y="211"/>
                    <a:pt x="9625" y="193"/>
                    <a:pt x="9660" y="193"/>
                  </a:cubicBezTo>
                  <a:cubicBezTo>
                    <a:pt x="9608" y="193"/>
                    <a:pt x="9660" y="158"/>
                    <a:pt x="9643" y="158"/>
                  </a:cubicBezTo>
                  <a:cubicBezTo>
                    <a:pt x="9678" y="123"/>
                    <a:pt x="9590" y="105"/>
                    <a:pt x="9608" y="70"/>
                  </a:cubicBezTo>
                  <a:cubicBezTo>
                    <a:pt x="9590" y="70"/>
                    <a:pt x="9590" y="70"/>
                    <a:pt x="9590" y="53"/>
                  </a:cubicBezTo>
                  <a:cubicBezTo>
                    <a:pt x="9573" y="53"/>
                    <a:pt x="9503" y="53"/>
                    <a:pt x="9520" y="35"/>
                  </a:cubicBezTo>
                  <a:cubicBezTo>
                    <a:pt x="9485" y="35"/>
                    <a:pt x="9503" y="18"/>
                    <a:pt x="9503" y="18"/>
                  </a:cubicBezTo>
                  <a:cubicBezTo>
                    <a:pt x="9485" y="18"/>
                    <a:pt x="9450" y="18"/>
                    <a:pt x="9467" y="0"/>
                  </a:cubicBezTo>
                  <a:cubicBezTo>
                    <a:pt x="9397" y="0"/>
                    <a:pt x="9345" y="0"/>
                    <a:pt x="9292" y="0"/>
                  </a:cubicBezTo>
                  <a:cubicBezTo>
                    <a:pt x="9275" y="0"/>
                    <a:pt x="9275" y="0"/>
                    <a:pt x="9275" y="0"/>
                  </a:cubicBezTo>
                  <a:cubicBezTo>
                    <a:pt x="9152" y="0"/>
                    <a:pt x="9047" y="0"/>
                    <a:pt x="8959" y="18"/>
                  </a:cubicBezTo>
                  <a:cubicBezTo>
                    <a:pt x="8906" y="18"/>
                    <a:pt x="8871" y="18"/>
                    <a:pt x="8836" y="18"/>
                  </a:cubicBezTo>
                  <a:cubicBezTo>
                    <a:pt x="8749" y="18"/>
                    <a:pt x="8696" y="35"/>
                    <a:pt x="8608" y="35"/>
                  </a:cubicBezTo>
                  <a:cubicBezTo>
                    <a:pt x="8556" y="35"/>
                    <a:pt x="8521" y="35"/>
                    <a:pt x="8468" y="35"/>
                  </a:cubicBezTo>
                  <a:lnTo>
                    <a:pt x="8416" y="35"/>
                  </a:lnTo>
                  <a:cubicBezTo>
                    <a:pt x="8363" y="53"/>
                    <a:pt x="8328" y="53"/>
                    <a:pt x="8293" y="53"/>
                  </a:cubicBezTo>
                  <a:cubicBezTo>
                    <a:pt x="8275" y="53"/>
                    <a:pt x="8258" y="53"/>
                    <a:pt x="8223" y="53"/>
                  </a:cubicBezTo>
                  <a:cubicBezTo>
                    <a:pt x="8188" y="53"/>
                    <a:pt x="8170" y="53"/>
                    <a:pt x="8135" y="53"/>
                  </a:cubicBezTo>
                  <a:cubicBezTo>
                    <a:pt x="8082" y="70"/>
                    <a:pt x="8030" y="70"/>
                    <a:pt x="7995" y="70"/>
                  </a:cubicBezTo>
                  <a:cubicBezTo>
                    <a:pt x="7960" y="70"/>
                    <a:pt x="7925" y="70"/>
                    <a:pt x="7890" y="70"/>
                  </a:cubicBezTo>
                  <a:cubicBezTo>
                    <a:pt x="7872" y="70"/>
                    <a:pt x="7837" y="70"/>
                    <a:pt x="7802" y="70"/>
                  </a:cubicBezTo>
                  <a:cubicBezTo>
                    <a:pt x="7784" y="70"/>
                    <a:pt x="7767" y="70"/>
                    <a:pt x="7732" y="88"/>
                  </a:cubicBezTo>
                  <a:cubicBezTo>
                    <a:pt x="7732" y="88"/>
                    <a:pt x="7732" y="70"/>
                    <a:pt x="7732" y="70"/>
                  </a:cubicBezTo>
                  <a:cubicBezTo>
                    <a:pt x="7644" y="70"/>
                    <a:pt x="7557" y="88"/>
                    <a:pt x="7451" y="88"/>
                  </a:cubicBezTo>
                  <a:cubicBezTo>
                    <a:pt x="7416" y="88"/>
                    <a:pt x="7364" y="88"/>
                    <a:pt x="7329" y="88"/>
                  </a:cubicBezTo>
                  <a:cubicBezTo>
                    <a:pt x="7311" y="88"/>
                    <a:pt x="7311" y="88"/>
                    <a:pt x="7311" y="88"/>
                  </a:cubicBezTo>
                  <a:cubicBezTo>
                    <a:pt x="7153" y="105"/>
                    <a:pt x="7013" y="105"/>
                    <a:pt x="6873" y="105"/>
                  </a:cubicBezTo>
                  <a:cubicBezTo>
                    <a:pt x="6785" y="105"/>
                    <a:pt x="6680" y="123"/>
                    <a:pt x="6592" y="105"/>
                  </a:cubicBezTo>
                  <a:cubicBezTo>
                    <a:pt x="6522" y="123"/>
                    <a:pt x="6399" y="105"/>
                    <a:pt x="6312" y="123"/>
                  </a:cubicBezTo>
                  <a:cubicBezTo>
                    <a:pt x="6277" y="123"/>
                    <a:pt x="6224" y="123"/>
                    <a:pt x="6171" y="123"/>
                  </a:cubicBezTo>
                  <a:cubicBezTo>
                    <a:pt x="6154" y="123"/>
                    <a:pt x="6119" y="123"/>
                    <a:pt x="6084" y="123"/>
                  </a:cubicBezTo>
                  <a:cubicBezTo>
                    <a:pt x="6049" y="123"/>
                    <a:pt x="5979" y="123"/>
                    <a:pt x="5944" y="123"/>
                  </a:cubicBezTo>
                  <a:cubicBezTo>
                    <a:pt x="5944" y="123"/>
                    <a:pt x="5926" y="123"/>
                    <a:pt x="5909" y="123"/>
                  </a:cubicBezTo>
                  <a:cubicBezTo>
                    <a:pt x="5873" y="123"/>
                    <a:pt x="5838" y="123"/>
                    <a:pt x="5803" y="123"/>
                  </a:cubicBezTo>
                  <a:cubicBezTo>
                    <a:pt x="5733" y="123"/>
                    <a:pt x="5646" y="123"/>
                    <a:pt x="5575" y="123"/>
                  </a:cubicBezTo>
                  <a:cubicBezTo>
                    <a:pt x="5540" y="123"/>
                    <a:pt x="5505" y="123"/>
                    <a:pt x="5488" y="123"/>
                  </a:cubicBezTo>
                  <a:lnTo>
                    <a:pt x="5470" y="123"/>
                  </a:lnTo>
                  <a:lnTo>
                    <a:pt x="5365" y="123"/>
                  </a:lnTo>
                  <a:cubicBezTo>
                    <a:pt x="5330" y="123"/>
                    <a:pt x="5312" y="123"/>
                    <a:pt x="5295" y="141"/>
                  </a:cubicBezTo>
                  <a:cubicBezTo>
                    <a:pt x="5260" y="123"/>
                    <a:pt x="5225" y="141"/>
                    <a:pt x="5190" y="141"/>
                  </a:cubicBezTo>
                  <a:cubicBezTo>
                    <a:pt x="5120" y="123"/>
                    <a:pt x="5014" y="141"/>
                    <a:pt x="4962" y="141"/>
                  </a:cubicBezTo>
                  <a:cubicBezTo>
                    <a:pt x="4909" y="141"/>
                    <a:pt x="4874" y="141"/>
                    <a:pt x="4822" y="141"/>
                  </a:cubicBezTo>
                  <a:cubicBezTo>
                    <a:pt x="4822" y="141"/>
                    <a:pt x="4822" y="141"/>
                    <a:pt x="4804" y="141"/>
                  </a:cubicBezTo>
                  <a:cubicBezTo>
                    <a:pt x="4734" y="141"/>
                    <a:pt x="4681" y="141"/>
                    <a:pt x="4611" y="141"/>
                  </a:cubicBezTo>
                  <a:cubicBezTo>
                    <a:pt x="4594" y="141"/>
                    <a:pt x="4594" y="141"/>
                    <a:pt x="4594" y="158"/>
                  </a:cubicBezTo>
                  <a:cubicBezTo>
                    <a:pt x="4559" y="141"/>
                    <a:pt x="4524" y="141"/>
                    <a:pt x="4488" y="158"/>
                  </a:cubicBezTo>
                  <a:lnTo>
                    <a:pt x="4296" y="158"/>
                  </a:lnTo>
                  <a:lnTo>
                    <a:pt x="4261" y="158"/>
                  </a:lnTo>
                  <a:cubicBezTo>
                    <a:pt x="4190" y="158"/>
                    <a:pt x="4085" y="158"/>
                    <a:pt x="4015" y="158"/>
                  </a:cubicBezTo>
                  <a:cubicBezTo>
                    <a:pt x="3945" y="158"/>
                    <a:pt x="3875" y="158"/>
                    <a:pt x="3805" y="158"/>
                  </a:cubicBezTo>
                  <a:cubicBezTo>
                    <a:pt x="3787" y="158"/>
                    <a:pt x="3805" y="176"/>
                    <a:pt x="3787" y="176"/>
                  </a:cubicBezTo>
                  <a:cubicBezTo>
                    <a:pt x="3787" y="176"/>
                    <a:pt x="3787" y="158"/>
                    <a:pt x="3770" y="158"/>
                  </a:cubicBezTo>
                  <a:cubicBezTo>
                    <a:pt x="3787" y="176"/>
                    <a:pt x="3770" y="176"/>
                    <a:pt x="3752" y="176"/>
                  </a:cubicBezTo>
                  <a:cubicBezTo>
                    <a:pt x="3735" y="158"/>
                    <a:pt x="3717" y="158"/>
                    <a:pt x="3700" y="176"/>
                  </a:cubicBezTo>
                  <a:cubicBezTo>
                    <a:pt x="3700" y="158"/>
                    <a:pt x="3700" y="158"/>
                    <a:pt x="3682" y="158"/>
                  </a:cubicBezTo>
                  <a:cubicBezTo>
                    <a:pt x="3664" y="158"/>
                    <a:pt x="3664" y="158"/>
                    <a:pt x="3647" y="176"/>
                  </a:cubicBezTo>
                  <a:cubicBezTo>
                    <a:pt x="3577" y="158"/>
                    <a:pt x="3524" y="158"/>
                    <a:pt x="3454" y="158"/>
                  </a:cubicBezTo>
                  <a:cubicBezTo>
                    <a:pt x="3454" y="176"/>
                    <a:pt x="3454" y="176"/>
                    <a:pt x="3437" y="176"/>
                  </a:cubicBezTo>
                  <a:cubicBezTo>
                    <a:pt x="3419" y="176"/>
                    <a:pt x="3419" y="176"/>
                    <a:pt x="3401" y="176"/>
                  </a:cubicBezTo>
                  <a:cubicBezTo>
                    <a:pt x="3366" y="158"/>
                    <a:pt x="3331" y="158"/>
                    <a:pt x="3296" y="176"/>
                  </a:cubicBezTo>
                  <a:cubicBezTo>
                    <a:pt x="3279" y="158"/>
                    <a:pt x="3191" y="176"/>
                    <a:pt x="3139" y="158"/>
                  </a:cubicBezTo>
                  <a:cubicBezTo>
                    <a:pt x="3121" y="158"/>
                    <a:pt x="3121" y="176"/>
                    <a:pt x="3103" y="176"/>
                  </a:cubicBezTo>
                  <a:cubicBezTo>
                    <a:pt x="3068" y="158"/>
                    <a:pt x="3033" y="176"/>
                    <a:pt x="2998" y="176"/>
                  </a:cubicBezTo>
                  <a:cubicBezTo>
                    <a:pt x="2998" y="176"/>
                    <a:pt x="2998" y="176"/>
                    <a:pt x="2998" y="176"/>
                  </a:cubicBezTo>
                  <a:cubicBezTo>
                    <a:pt x="2963" y="176"/>
                    <a:pt x="2911" y="176"/>
                    <a:pt x="2876" y="176"/>
                  </a:cubicBezTo>
                  <a:cubicBezTo>
                    <a:pt x="2858" y="176"/>
                    <a:pt x="2840" y="176"/>
                    <a:pt x="2823" y="176"/>
                  </a:cubicBezTo>
                  <a:cubicBezTo>
                    <a:pt x="2770" y="176"/>
                    <a:pt x="2700" y="176"/>
                    <a:pt x="2648" y="176"/>
                  </a:cubicBezTo>
                  <a:cubicBezTo>
                    <a:pt x="2613" y="176"/>
                    <a:pt x="2577" y="176"/>
                    <a:pt x="2542" y="176"/>
                  </a:cubicBezTo>
                  <a:lnTo>
                    <a:pt x="2139" y="176"/>
                  </a:lnTo>
                  <a:cubicBezTo>
                    <a:pt x="2122" y="176"/>
                    <a:pt x="2104" y="176"/>
                    <a:pt x="2069" y="176"/>
                  </a:cubicBezTo>
                  <a:cubicBezTo>
                    <a:pt x="2069" y="176"/>
                    <a:pt x="2069" y="176"/>
                    <a:pt x="2069" y="176"/>
                  </a:cubicBezTo>
                  <a:cubicBezTo>
                    <a:pt x="2034" y="176"/>
                    <a:pt x="1981" y="176"/>
                    <a:pt x="1946" y="176"/>
                  </a:cubicBezTo>
                  <a:cubicBezTo>
                    <a:pt x="1911" y="176"/>
                    <a:pt x="1894" y="176"/>
                    <a:pt x="1876" y="176"/>
                  </a:cubicBezTo>
                  <a:cubicBezTo>
                    <a:pt x="1824" y="176"/>
                    <a:pt x="1771" y="158"/>
                    <a:pt x="1701" y="176"/>
                  </a:cubicBezTo>
                  <a:cubicBezTo>
                    <a:pt x="1701" y="176"/>
                    <a:pt x="1718" y="176"/>
                    <a:pt x="1701" y="176"/>
                  </a:cubicBezTo>
                  <a:cubicBezTo>
                    <a:pt x="1683" y="176"/>
                    <a:pt x="1648" y="176"/>
                    <a:pt x="1613" y="176"/>
                  </a:cubicBezTo>
                  <a:cubicBezTo>
                    <a:pt x="1631" y="176"/>
                    <a:pt x="1631" y="176"/>
                    <a:pt x="1648" y="176"/>
                  </a:cubicBezTo>
                  <a:cubicBezTo>
                    <a:pt x="1648" y="176"/>
                    <a:pt x="1666" y="176"/>
                    <a:pt x="1683" y="176"/>
                  </a:cubicBezTo>
                  <a:cubicBezTo>
                    <a:pt x="1613" y="158"/>
                    <a:pt x="1561" y="158"/>
                    <a:pt x="1491" y="176"/>
                  </a:cubicBezTo>
                  <a:cubicBezTo>
                    <a:pt x="1438" y="158"/>
                    <a:pt x="1385" y="158"/>
                    <a:pt x="1333" y="176"/>
                  </a:cubicBezTo>
                  <a:cubicBezTo>
                    <a:pt x="1298" y="176"/>
                    <a:pt x="1245" y="176"/>
                    <a:pt x="1210" y="176"/>
                  </a:cubicBezTo>
                  <a:cubicBezTo>
                    <a:pt x="1157" y="176"/>
                    <a:pt x="1087" y="176"/>
                    <a:pt x="1052" y="176"/>
                  </a:cubicBezTo>
                  <a:cubicBezTo>
                    <a:pt x="1052" y="176"/>
                    <a:pt x="1052" y="193"/>
                    <a:pt x="1052" y="193"/>
                  </a:cubicBezTo>
                  <a:cubicBezTo>
                    <a:pt x="982" y="193"/>
                    <a:pt x="930" y="193"/>
                    <a:pt x="877" y="193"/>
                  </a:cubicBezTo>
                  <a:cubicBezTo>
                    <a:pt x="859" y="193"/>
                    <a:pt x="842" y="193"/>
                    <a:pt x="842" y="193"/>
                  </a:cubicBezTo>
                  <a:cubicBezTo>
                    <a:pt x="842" y="211"/>
                    <a:pt x="859" y="193"/>
                    <a:pt x="859" y="211"/>
                  </a:cubicBezTo>
                  <a:cubicBezTo>
                    <a:pt x="842" y="211"/>
                    <a:pt x="789" y="211"/>
                    <a:pt x="772" y="211"/>
                  </a:cubicBezTo>
                  <a:cubicBezTo>
                    <a:pt x="772" y="211"/>
                    <a:pt x="754" y="228"/>
                    <a:pt x="754" y="228"/>
                  </a:cubicBezTo>
                  <a:cubicBezTo>
                    <a:pt x="737" y="228"/>
                    <a:pt x="719" y="228"/>
                    <a:pt x="702" y="228"/>
                  </a:cubicBezTo>
                  <a:cubicBezTo>
                    <a:pt x="719" y="228"/>
                    <a:pt x="684" y="228"/>
                    <a:pt x="684" y="228"/>
                  </a:cubicBezTo>
                  <a:cubicBezTo>
                    <a:pt x="631" y="228"/>
                    <a:pt x="579" y="228"/>
                    <a:pt x="526" y="228"/>
                  </a:cubicBezTo>
                  <a:cubicBezTo>
                    <a:pt x="526" y="228"/>
                    <a:pt x="526" y="228"/>
                    <a:pt x="509" y="228"/>
                  </a:cubicBezTo>
                  <a:cubicBezTo>
                    <a:pt x="509" y="228"/>
                    <a:pt x="526" y="228"/>
                    <a:pt x="526" y="228"/>
                  </a:cubicBezTo>
                  <a:cubicBezTo>
                    <a:pt x="474" y="228"/>
                    <a:pt x="421" y="228"/>
                    <a:pt x="386" y="228"/>
                  </a:cubicBezTo>
                  <a:cubicBezTo>
                    <a:pt x="386" y="228"/>
                    <a:pt x="439" y="228"/>
                    <a:pt x="474" y="228"/>
                  </a:cubicBezTo>
                  <a:cubicBezTo>
                    <a:pt x="509" y="228"/>
                    <a:pt x="561" y="228"/>
                    <a:pt x="596" y="228"/>
                  </a:cubicBezTo>
                  <a:cubicBezTo>
                    <a:pt x="596" y="228"/>
                    <a:pt x="596" y="228"/>
                    <a:pt x="596" y="228"/>
                  </a:cubicBezTo>
                  <a:cubicBezTo>
                    <a:pt x="684" y="228"/>
                    <a:pt x="807" y="228"/>
                    <a:pt x="894" y="228"/>
                  </a:cubicBezTo>
                  <a:cubicBezTo>
                    <a:pt x="877" y="228"/>
                    <a:pt x="859" y="228"/>
                    <a:pt x="842" y="228"/>
                  </a:cubicBezTo>
                  <a:cubicBezTo>
                    <a:pt x="772" y="246"/>
                    <a:pt x="702" y="246"/>
                    <a:pt x="614" y="246"/>
                  </a:cubicBezTo>
                  <a:cubicBezTo>
                    <a:pt x="614" y="246"/>
                    <a:pt x="596" y="246"/>
                    <a:pt x="596" y="246"/>
                  </a:cubicBezTo>
                  <a:cubicBezTo>
                    <a:pt x="631" y="246"/>
                    <a:pt x="667" y="228"/>
                    <a:pt x="684" y="246"/>
                  </a:cubicBezTo>
                  <a:cubicBezTo>
                    <a:pt x="684" y="246"/>
                    <a:pt x="684" y="246"/>
                    <a:pt x="684" y="246"/>
                  </a:cubicBezTo>
                  <a:cubicBezTo>
                    <a:pt x="667" y="246"/>
                    <a:pt x="667" y="246"/>
                    <a:pt x="649" y="246"/>
                  </a:cubicBezTo>
                  <a:cubicBezTo>
                    <a:pt x="631" y="246"/>
                    <a:pt x="614" y="246"/>
                    <a:pt x="579" y="246"/>
                  </a:cubicBezTo>
                  <a:cubicBezTo>
                    <a:pt x="579" y="246"/>
                    <a:pt x="596" y="246"/>
                    <a:pt x="596" y="246"/>
                  </a:cubicBezTo>
                  <a:cubicBezTo>
                    <a:pt x="579" y="246"/>
                    <a:pt x="561" y="246"/>
                    <a:pt x="544" y="246"/>
                  </a:cubicBezTo>
                  <a:lnTo>
                    <a:pt x="544" y="246"/>
                  </a:lnTo>
                  <a:cubicBezTo>
                    <a:pt x="561" y="246"/>
                    <a:pt x="579" y="246"/>
                    <a:pt x="596" y="246"/>
                  </a:cubicBezTo>
                  <a:cubicBezTo>
                    <a:pt x="544" y="246"/>
                    <a:pt x="491" y="246"/>
                    <a:pt x="439" y="246"/>
                  </a:cubicBezTo>
                  <a:cubicBezTo>
                    <a:pt x="474" y="246"/>
                    <a:pt x="456" y="246"/>
                    <a:pt x="491" y="246"/>
                  </a:cubicBezTo>
                  <a:cubicBezTo>
                    <a:pt x="474" y="246"/>
                    <a:pt x="509" y="246"/>
                    <a:pt x="509" y="246"/>
                  </a:cubicBezTo>
                  <a:cubicBezTo>
                    <a:pt x="509" y="246"/>
                    <a:pt x="509" y="263"/>
                    <a:pt x="509" y="263"/>
                  </a:cubicBezTo>
                  <a:lnTo>
                    <a:pt x="421" y="263"/>
                  </a:lnTo>
                  <a:lnTo>
                    <a:pt x="421" y="263"/>
                  </a:lnTo>
                  <a:cubicBezTo>
                    <a:pt x="474" y="263"/>
                    <a:pt x="526" y="263"/>
                    <a:pt x="561" y="263"/>
                  </a:cubicBezTo>
                  <a:cubicBezTo>
                    <a:pt x="579" y="263"/>
                    <a:pt x="596" y="263"/>
                    <a:pt x="614" y="263"/>
                  </a:cubicBezTo>
                  <a:cubicBezTo>
                    <a:pt x="631" y="263"/>
                    <a:pt x="631" y="263"/>
                    <a:pt x="631" y="263"/>
                  </a:cubicBezTo>
                  <a:cubicBezTo>
                    <a:pt x="649" y="263"/>
                    <a:pt x="631" y="263"/>
                    <a:pt x="649" y="263"/>
                  </a:cubicBezTo>
                  <a:lnTo>
                    <a:pt x="807" y="263"/>
                  </a:lnTo>
                  <a:cubicBezTo>
                    <a:pt x="807" y="263"/>
                    <a:pt x="807" y="263"/>
                    <a:pt x="824" y="263"/>
                  </a:cubicBezTo>
                  <a:cubicBezTo>
                    <a:pt x="842" y="263"/>
                    <a:pt x="894" y="263"/>
                    <a:pt x="930" y="263"/>
                  </a:cubicBezTo>
                  <a:cubicBezTo>
                    <a:pt x="912" y="263"/>
                    <a:pt x="894" y="263"/>
                    <a:pt x="877" y="281"/>
                  </a:cubicBezTo>
                  <a:cubicBezTo>
                    <a:pt x="807" y="263"/>
                    <a:pt x="737" y="281"/>
                    <a:pt x="667" y="281"/>
                  </a:cubicBezTo>
                  <a:cubicBezTo>
                    <a:pt x="684" y="281"/>
                    <a:pt x="702" y="281"/>
                    <a:pt x="684" y="281"/>
                  </a:cubicBezTo>
                  <a:cubicBezTo>
                    <a:pt x="684" y="281"/>
                    <a:pt x="649" y="298"/>
                    <a:pt x="614" y="281"/>
                  </a:cubicBezTo>
                  <a:cubicBezTo>
                    <a:pt x="614" y="281"/>
                    <a:pt x="631" y="281"/>
                    <a:pt x="649" y="281"/>
                  </a:cubicBezTo>
                  <a:cubicBezTo>
                    <a:pt x="614" y="281"/>
                    <a:pt x="596" y="281"/>
                    <a:pt x="579" y="281"/>
                  </a:cubicBezTo>
                  <a:cubicBezTo>
                    <a:pt x="544" y="281"/>
                    <a:pt x="509" y="263"/>
                    <a:pt x="474" y="281"/>
                  </a:cubicBezTo>
                  <a:cubicBezTo>
                    <a:pt x="474" y="281"/>
                    <a:pt x="456" y="281"/>
                    <a:pt x="456" y="281"/>
                  </a:cubicBezTo>
                  <a:cubicBezTo>
                    <a:pt x="439" y="281"/>
                    <a:pt x="421" y="281"/>
                    <a:pt x="404" y="263"/>
                  </a:cubicBezTo>
                  <a:cubicBezTo>
                    <a:pt x="386" y="281"/>
                    <a:pt x="386" y="281"/>
                    <a:pt x="368" y="263"/>
                  </a:cubicBezTo>
                  <a:cubicBezTo>
                    <a:pt x="368" y="281"/>
                    <a:pt x="351" y="281"/>
                    <a:pt x="351" y="281"/>
                  </a:cubicBezTo>
                  <a:cubicBezTo>
                    <a:pt x="368" y="281"/>
                    <a:pt x="404" y="281"/>
                    <a:pt x="421" y="281"/>
                  </a:cubicBezTo>
                  <a:cubicBezTo>
                    <a:pt x="386" y="281"/>
                    <a:pt x="333" y="281"/>
                    <a:pt x="298" y="281"/>
                  </a:cubicBezTo>
                  <a:cubicBezTo>
                    <a:pt x="298" y="281"/>
                    <a:pt x="316" y="281"/>
                    <a:pt x="298" y="281"/>
                  </a:cubicBezTo>
                  <a:cubicBezTo>
                    <a:pt x="263" y="281"/>
                    <a:pt x="228" y="281"/>
                    <a:pt x="176" y="281"/>
                  </a:cubicBezTo>
                  <a:cubicBezTo>
                    <a:pt x="193" y="281"/>
                    <a:pt x="141" y="281"/>
                    <a:pt x="141" y="281"/>
                  </a:cubicBezTo>
                  <a:cubicBezTo>
                    <a:pt x="158" y="298"/>
                    <a:pt x="176" y="298"/>
                    <a:pt x="176" y="298"/>
                  </a:cubicBezTo>
                  <a:cubicBezTo>
                    <a:pt x="193" y="298"/>
                    <a:pt x="176" y="281"/>
                    <a:pt x="193" y="281"/>
                  </a:cubicBezTo>
                  <a:cubicBezTo>
                    <a:pt x="193" y="298"/>
                    <a:pt x="246" y="298"/>
                    <a:pt x="263" y="298"/>
                  </a:cubicBezTo>
                  <a:cubicBezTo>
                    <a:pt x="228" y="298"/>
                    <a:pt x="193" y="298"/>
                    <a:pt x="158" y="298"/>
                  </a:cubicBezTo>
                  <a:cubicBezTo>
                    <a:pt x="176" y="298"/>
                    <a:pt x="176" y="298"/>
                    <a:pt x="176" y="316"/>
                  </a:cubicBezTo>
                  <a:cubicBezTo>
                    <a:pt x="158" y="316"/>
                    <a:pt x="158" y="298"/>
                    <a:pt x="141" y="298"/>
                  </a:cubicBezTo>
                  <a:cubicBezTo>
                    <a:pt x="123" y="298"/>
                    <a:pt x="123" y="298"/>
                    <a:pt x="106" y="298"/>
                  </a:cubicBezTo>
                  <a:cubicBezTo>
                    <a:pt x="106" y="298"/>
                    <a:pt x="106" y="298"/>
                    <a:pt x="106" y="298"/>
                  </a:cubicBezTo>
                  <a:cubicBezTo>
                    <a:pt x="88" y="298"/>
                    <a:pt x="53" y="298"/>
                    <a:pt x="0" y="298"/>
                  </a:cubicBezTo>
                  <a:cubicBezTo>
                    <a:pt x="0" y="298"/>
                    <a:pt x="0" y="298"/>
                    <a:pt x="0" y="316"/>
                  </a:cubicBezTo>
                  <a:lnTo>
                    <a:pt x="35" y="316"/>
                  </a:lnTo>
                  <a:cubicBezTo>
                    <a:pt x="35" y="298"/>
                    <a:pt x="35" y="316"/>
                    <a:pt x="35" y="298"/>
                  </a:cubicBezTo>
                  <a:cubicBezTo>
                    <a:pt x="53" y="298"/>
                    <a:pt x="53" y="316"/>
                    <a:pt x="53" y="316"/>
                  </a:cubicBezTo>
                  <a:cubicBezTo>
                    <a:pt x="70" y="316"/>
                    <a:pt x="70" y="298"/>
                    <a:pt x="88" y="298"/>
                  </a:cubicBezTo>
                  <a:cubicBezTo>
                    <a:pt x="106" y="298"/>
                    <a:pt x="88" y="298"/>
                    <a:pt x="88" y="316"/>
                  </a:cubicBezTo>
                  <a:cubicBezTo>
                    <a:pt x="141" y="316"/>
                    <a:pt x="193" y="316"/>
                    <a:pt x="246" y="316"/>
                  </a:cubicBezTo>
                  <a:cubicBezTo>
                    <a:pt x="263" y="316"/>
                    <a:pt x="281" y="316"/>
                    <a:pt x="281" y="316"/>
                  </a:cubicBezTo>
                  <a:cubicBezTo>
                    <a:pt x="263" y="333"/>
                    <a:pt x="211" y="316"/>
                    <a:pt x="158" y="316"/>
                  </a:cubicBezTo>
                  <a:cubicBezTo>
                    <a:pt x="158" y="333"/>
                    <a:pt x="176" y="316"/>
                    <a:pt x="193" y="316"/>
                  </a:cubicBezTo>
                  <a:cubicBezTo>
                    <a:pt x="228" y="333"/>
                    <a:pt x="298" y="333"/>
                    <a:pt x="316" y="333"/>
                  </a:cubicBezTo>
                  <a:cubicBezTo>
                    <a:pt x="316" y="333"/>
                    <a:pt x="316" y="333"/>
                    <a:pt x="316" y="333"/>
                  </a:cubicBezTo>
                  <a:cubicBezTo>
                    <a:pt x="298" y="333"/>
                    <a:pt x="281" y="333"/>
                    <a:pt x="281" y="333"/>
                  </a:cubicBezTo>
                  <a:cubicBezTo>
                    <a:pt x="281" y="351"/>
                    <a:pt x="263" y="351"/>
                    <a:pt x="246" y="351"/>
                  </a:cubicBezTo>
                  <a:cubicBezTo>
                    <a:pt x="246" y="351"/>
                    <a:pt x="228" y="351"/>
                    <a:pt x="228" y="368"/>
                  </a:cubicBezTo>
                  <a:cubicBezTo>
                    <a:pt x="228" y="351"/>
                    <a:pt x="281" y="368"/>
                    <a:pt x="263" y="368"/>
                  </a:cubicBezTo>
                  <a:cubicBezTo>
                    <a:pt x="333" y="368"/>
                    <a:pt x="368" y="368"/>
                    <a:pt x="421" y="386"/>
                  </a:cubicBezTo>
                  <a:cubicBezTo>
                    <a:pt x="368" y="368"/>
                    <a:pt x="316" y="386"/>
                    <a:pt x="263" y="386"/>
                  </a:cubicBezTo>
                  <a:cubicBezTo>
                    <a:pt x="263" y="386"/>
                    <a:pt x="211" y="386"/>
                    <a:pt x="176" y="386"/>
                  </a:cubicBezTo>
                  <a:cubicBezTo>
                    <a:pt x="176" y="386"/>
                    <a:pt x="158" y="386"/>
                    <a:pt x="158" y="386"/>
                  </a:cubicBezTo>
                  <a:cubicBezTo>
                    <a:pt x="158" y="386"/>
                    <a:pt x="193" y="386"/>
                    <a:pt x="193" y="386"/>
                  </a:cubicBezTo>
                  <a:cubicBezTo>
                    <a:pt x="211" y="386"/>
                    <a:pt x="211" y="386"/>
                    <a:pt x="211" y="386"/>
                  </a:cubicBezTo>
                  <a:cubicBezTo>
                    <a:pt x="228" y="386"/>
                    <a:pt x="246" y="386"/>
                    <a:pt x="263" y="386"/>
                  </a:cubicBezTo>
                  <a:cubicBezTo>
                    <a:pt x="263" y="386"/>
                    <a:pt x="281" y="386"/>
                    <a:pt x="281" y="403"/>
                  </a:cubicBezTo>
                  <a:cubicBezTo>
                    <a:pt x="351" y="403"/>
                    <a:pt x="404" y="403"/>
                    <a:pt x="491" y="403"/>
                  </a:cubicBezTo>
                  <a:cubicBezTo>
                    <a:pt x="509" y="403"/>
                    <a:pt x="509" y="403"/>
                    <a:pt x="509" y="403"/>
                  </a:cubicBezTo>
                  <a:cubicBezTo>
                    <a:pt x="544" y="403"/>
                    <a:pt x="579" y="403"/>
                    <a:pt x="614" y="403"/>
                  </a:cubicBezTo>
                  <a:cubicBezTo>
                    <a:pt x="649" y="403"/>
                    <a:pt x="667" y="403"/>
                    <a:pt x="702" y="403"/>
                  </a:cubicBezTo>
                  <a:cubicBezTo>
                    <a:pt x="719" y="403"/>
                    <a:pt x="719" y="403"/>
                    <a:pt x="702" y="386"/>
                  </a:cubicBezTo>
                  <a:cubicBezTo>
                    <a:pt x="719" y="386"/>
                    <a:pt x="737" y="386"/>
                    <a:pt x="737" y="386"/>
                  </a:cubicBezTo>
                  <a:cubicBezTo>
                    <a:pt x="737" y="386"/>
                    <a:pt x="719" y="386"/>
                    <a:pt x="719" y="403"/>
                  </a:cubicBezTo>
                  <a:cubicBezTo>
                    <a:pt x="719" y="403"/>
                    <a:pt x="702" y="403"/>
                    <a:pt x="702" y="403"/>
                  </a:cubicBezTo>
                  <a:cubicBezTo>
                    <a:pt x="737" y="403"/>
                    <a:pt x="754" y="403"/>
                    <a:pt x="789" y="403"/>
                  </a:cubicBezTo>
                  <a:cubicBezTo>
                    <a:pt x="807" y="421"/>
                    <a:pt x="859" y="421"/>
                    <a:pt x="877" y="421"/>
                  </a:cubicBezTo>
                  <a:cubicBezTo>
                    <a:pt x="912" y="421"/>
                    <a:pt x="930" y="421"/>
                    <a:pt x="947" y="421"/>
                  </a:cubicBezTo>
                  <a:cubicBezTo>
                    <a:pt x="947" y="421"/>
                    <a:pt x="947" y="421"/>
                    <a:pt x="947" y="421"/>
                  </a:cubicBezTo>
                  <a:cubicBezTo>
                    <a:pt x="982" y="421"/>
                    <a:pt x="982" y="421"/>
                    <a:pt x="1000" y="421"/>
                  </a:cubicBezTo>
                  <a:cubicBezTo>
                    <a:pt x="1000" y="421"/>
                    <a:pt x="1052" y="421"/>
                    <a:pt x="1052" y="421"/>
                  </a:cubicBezTo>
                  <a:cubicBezTo>
                    <a:pt x="1017" y="421"/>
                    <a:pt x="982" y="421"/>
                    <a:pt x="947" y="439"/>
                  </a:cubicBezTo>
                  <a:cubicBezTo>
                    <a:pt x="982" y="456"/>
                    <a:pt x="1070" y="439"/>
                    <a:pt x="1122" y="439"/>
                  </a:cubicBezTo>
                  <a:cubicBezTo>
                    <a:pt x="1140" y="439"/>
                    <a:pt x="1140" y="439"/>
                    <a:pt x="1157" y="439"/>
                  </a:cubicBezTo>
                  <a:cubicBezTo>
                    <a:pt x="1157" y="439"/>
                    <a:pt x="1140" y="439"/>
                    <a:pt x="1157" y="439"/>
                  </a:cubicBezTo>
                  <a:cubicBezTo>
                    <a:pt x="1157" y="439"/>
                    <a:pt x="1157" y="439"/>
                    <a:pt x="1175" y="439"/>
                  </a:cubicBezTo>
                  <a:cubicBezTo>
                    <a:pt x="1175" y="439"/>
                    <a:pt x="1157" y="439"/>
                    <a:pt x="1175" y="456"/>
                  </a:cubicBezTo>
                  <a:cubicBezTo>
                    <a:pt x="1192" y="439"/>
                    <a:pt x="1228" y="439"/>
                    <a:pt x="1245" y="439"/>
                  </a:cubicBezTo>
                  <a:cubicBezTo>
                    <a:pt x="1263" y="439"/>
                    <a:pt x="1263" y="439"/>
                    <a:pt x="1280" y="439"/>
                  </a:cubicBezTo>
                  <a:cubicBezTo>
                    <a:pt x="1280" y="439"/>
                    <a:pt x="1298" y="439"/>
                    <a:pt x="1298" y="439"/>
                  </a:cubicBezTo>
                  <a:cubicBezTo>
                    <a:pt x="1298" y="439"/>
                    <a:pt x="1298" y="439"/>
                    <a:pt x="1298" y="439"/>
                  </a:cubicBezTo>
                  <a:cubicBezTo>
                    <a:pt x="1350" y="439"/>
                    <a:pt x="1403" y="439"/>
                    <a:pt x="1420" y="439"/>
                  </a:cubicBezTo>
                  <a:cubicBezTo>
                    <a:pt x="1403" y="439"/>
                    <a:pt x="1420" y="439"/>
                    <a:pt x="1420" y="439"/>
                  </a:cubicBezTo>
                  <a:cubicBezTo>
                    <a:pt x="1491" y="439"/>
                    <a:pt x="1578" y="456"/>
                    <a:pt x="1648" y="439"/>
                  </a:cubicBezTo>
                  <a:cubicBezTo>
                    <a:pt x="1666" y="456"/>
                    <a:pt x="1666" y="456"/>
                    <a:pt x="1683" y="439"/>
                  </a:cubicBezTo>
                  <a:cubicBezTo>
                    <a:pt x="1701" y="439"/>
                    <a:pt x="1683" y="439"/>
                    <a:pt x="1683" y="439"/>
                  </a:cubicBezTo>
                  <a:cubicBezTo>
                    <a:pt x="1718" y="439"/>
                    <a:pt x="1683" y="456"/>
                    <a:pt x="1701" y="456"/>
                  </a:cubicBezTo>
                  <a:cubicBezTo>
                    <a:pt x="1718" y="456"/>
                    <a:pt x="1736" y="439"/>
                    <a:pt x="1718" y="439"/>
                  </a:cubicBezTo>
                  <a:cubicBezTo>
                    <a:pt x="1736" y="439"/>
                    <a:pt x="1753" y="439"/>
                    <a:pt x="1753" y="439"/>
                  </a:cubicBezTo>
                  <a:cubicBezTo>
                    <a:pt x="1753" y="456"/>
                    <a:pt x="1824" y="456"/>
                    <a:pt x="1841" y="456"/>
                  </a:cubicBezTo>
                  <a:cubicBezTo>
                    <a:pt x="1841" y="456"/>
                    <a:pt x="1824" y="456"/>
                    <a:pt x="1824" y="456"/>
                  </a:cubicBezTo>
                  <a:cubicBezTo>
                    <a:pt x="1859" y="456"/>
                    <a:pt x="1894" y="456"/>
                    <a:pt x="1929" y="456"/>
                  </a:cubicBezTo>
                  <a:cubicBezTo>
                    <a:pt x="1911" y="439"/>
                    <a:pt x="1964" y="439"/>
                    <a:pt x="1964" y="439"/>
                  </a:cubicBezTo>
                  <a:cubicBezTo>
                    <a:pt x="1981" y="439"/>
                    <a:pt x="1981" y="456"/>
                    <a:pt x="1981" y="456"/>
                  </a:cubicBezTo>
                  <a:cubicBezTo>
                    <a:pt x="2034" y="456"/>
                    <a:pt x="2069" y="456"/>
                    <a:pt x="2104" y="456"/>
                  </a:cubicBezTo>
                  <a:close/>
                  <a:moveTo>
                    <a:pt x="1210" y="421"/>
                  </a:moveTo>
                  <a:cubicBezTo>
                    <a:pt x="1192" y="421"/>
                    <a:pt x="1175" y="421"/>
                    <a:pt x="1157" y="403"/>
                  </a:cubicBezTo>
                  <a:cubicBezTo>
                    <a:pt x="1192" y="403"/>
                    <a:pt x="1210" y="403"/>
                    <a:pt x="1245" y="403"/>
                  </a:cubicBezTo>
                  <a:cubicBezTo>
                    <a:pt x="1245" y="403"/>
                    <a:pt x="1245" y="403"/>
                    <a:pt x="1245" y="403"/>
                  </a:cubicBezTo>
                  <a:cubicBezTo>
                    <a:pt x="1245" y="421"/>
                    <a:pt x="1228" y="421"/>
                    <a:pt x="1210" y="421"/>
                  </a:cubicBezTo>
                  <a:close/>
                  <a:moveTo>
                    <a:pt x="894" y="403"/>
                  </a:moveTo>
                  <a:cubicBezTo>
                    <a:pt x="894" y="403"/>
                    <a:pt x="912" y="403"/>
                    <a:pt x="912" y="403"/>
                  </a:cubicBezTo>
                  <a:cubicBezTo>
                    <a:pt x="912" y="403"/>
                    <a:pt x="930" y="403"/>
                    <a:pt x="930" y="403"/>
                  </a:cubicBezTo>
                  <a:cubicBezTo>
                    <a:pt x="912" y="403"/>
                    <a:pt x="912" y="403"/>
                    <a:pt x="894" y="403"/>
                  </a:cubicBezTo>
                  <a:close/>
                  <a:moveTo>
                    <a:pt x="1648" y="386"/>
                  </a:moveTo>
                  <a:cubicBezTo>
                    <a:pt x="1631" y="368"/>
                    <a:pt x="1613" y="386"/>
                    <a:pt x="1596" y="368"/>
                  </a:cubicBezTo>
                  <a:cubicBezTo>
                    <a:pt x="1613" y="368"/>
                    <a:pt x="1631" y="368"/>
                    <a:pt x="1648" y="368"/>
                  </a:cubicBezTo>
                  <a:cubicBezTo>
                    <a:pt x="1648" y="368"/>
                    <a:pt x="1648" y="368"/>
                    <a:pt x="1648" y="368"/>
                  </a:cubicBezTo>
                  <a:close/>
                  <a:moveTo>
                    <a:pt x="579" y="386"/>
                  </a:moveTo>
                  <a:cubicBezTo>
                    <a:pt x="579" y="386"/>
                    <a:pt x="596" y="386"/>
                    <a:pt x="614" y="386"/>
                  </a:cubicBezTo>
                  <a:cubicBezTo>
                    <a:pt x="614" y="386"/>
                    <a:pt x="596" y="386"/>
                    <a:pt x="579" y="386"/>
                  </a:cubicBezTo>
                  <a:close/>
                  <a:moveTo>
                    <a:pt x="1157" y="351"/>
                  </a:moveTo>
                  <a:cubicBezTo>
                    <a:pt x="1175" y="333"/>
                    <a:pt x="1192" y="351"/>
                    <a:pt x="1210" y="351"/>
                  </a:cubicBezTo>
                  <a:cubicBezTo>
                    <a:pt x="1192" y="351"/>
                    <a:pt x="1175" y="351"/>
                    <a:pt x="1157" y="351"/>
                  </a:cubicBezTo>
                  <a:close/>
                  <a:moveTo>
                    <a:pt x="930" y="351"/>
                  </a:moveTo>
                  <a:cubicBezTo>
                    <a:pt x="930" y="351"/>
                    <a:pt x="930" y="333"/>
                    <a:pt x="930" y="333"/>
                  </a:cubicBezTo>
                  <a:cubicBezTo>
                    <a:pt x="930" y="333"/>
                    <a:pt x="947" y="333"/>
                    <a:pt x="930" y="333"/>
                  </a:cubicBezTo>
                  <a:cubicBezTo>
                    <a:pt x="982" y="333"/>
                    <a:pt x="1000" y="333"/>
                    <a:pt x="1052" y="333"/>
                  </a:cubicBezTo>
                  <a:cubicBezTo>
                    <a:pt x="1017" y="351"/>
                    <a:pt x="982" y="351"/>
                    <a:pt x="947" y="333"/>
                  </a:cubicBezTo>
                  <a:cubicBezTo>
                    <a:pt x="947" y="333"/>
                    <a:pt x="947" y="351"/>
                    <a:pt x="947" y="351"/>
                  </a:cubicBezTo>
                  <a:cubicBezTo>
                    <a:pt x="947" y="351"/>
                    <a:pt x="965" y="351"/>
                    <a:pt x="982" y="351"/>
                  </a:cubicBezTo>
                  <a:cubicBezTo>
                    <a:pt x="982" y="351"/>
                    <a:pt x="965" y="351"/>
                    <a:pt x="965" y="351"/>
                  </a:cubicBezTo>
                  <a:cubicBezTo>
                    <a:pt x="947" y="351"/>
                    <a:pt x="912" y="351"/>
                    <a:pt x="894" y="333"/>
                  </a:cubicBezTo>
                  <a:cubicBezTo>
                    <a:pt x="912" y="333"/>
                    <a:pt x="912" y="333"/>
                    <a:pt x="912" y="333"/>
                  </a:cubicBezTo>
                  <a:cubicBezTo>
                    <a:pt x="930" y="333"/>
                    <a:pt x="912" y="351"/>
                    <a:pt x="930" y="351"/>
                  </a:cubicBezTo>
                  <a:close/>
                  <a:moveTo>
                    <a:pt x="702" y="351"/>
                  </a:moveTo>
                  <a:cubicBezTo>
                    <a:pt x="702" y="351"/>
                    <a:pt x="684" y="351"/>
                    <a:pt x="667" y="351"/>
                  </a:cubicBezTo>
                  <a:cubicBezTo>
                    <a:pt x="667" y="351"/>
                    <a:pt x="702" y="351"/>
                    <a:pt x="684" y="351"/>
                  </a:cubicBezTo>
                  <a:cubicBezTo>
                    <a:pt x="719" y="333"/>
                    <a:pt x="737" y="351"/>
                    <a:pt x="702" y="351"/>
                  </a:cubicBezTo>
                  <a:close/>
                  <a:moveTo>
                    <a:pt x="824" y="351"/>
                  </a:moveTo>
                  <a:lnTo>
                    <a:pt x="824" y="351"/>
                  </a:lnTo>
                  <a:cubicBezTo>
                    <a:pt x="842" y="351"/>
                    <a:pt x="842" y="351"/>
                    <a:pt x="859" y="351"/>
                  </a:cubicBezTo>
                  <a:cubicBezTo>
                    <a:pt x="859" y="351"/>
                    <a:pt x="842" y="351"/>
                    <a:pt x="824" y="351"/>
                  </a:cubicBezTo>
                  <a:close/>
                  <a:moveTo>
                    <a:pt x="842" y="351"/>
                  </a:moveTo>
                  <a:lnTo>
                    <a:pt x="842" y="333"/>
                  </a:lnTo>
                  <a:cubicBezTo>
                    <a:pt x="859" y="333"/>
                    <a:pt x="877" y="333"/>
                    <a:pt x="894" y="333"/>
                  </a:cubicBezTo>
                  <a:cubicBezTo>
                    <a:pt x="877" y="351"/>
                    <a:pt x="859" y="351"/>
                    <a:pt x="842" y="333"/>
                  </a:cubicBezTo>
                  <a:close/>
                  <a:moveTo>
                    <a:pt x="596" y="351"/>
                  </a:moveTo>
                  <a:cubicBezTo>
                    <a:pt x="579" y="351"/>
                    <a:pt x="561" y="333"/>
                    <a:pt x="561" y="333"/>
                  </a:cubicBezTo>
                  <a:cubicBezTo>
                    <a:pt x="561" y="333"/>
                    <a:pt x="596" y="333"/>
                    <a:pt x="596" y="333"/>
                  </a:cubicBezTo>
                  <a:close/>
                  <a:moveTo>
                    <a:pt x="631" y="333"/>
                  </a:moveTo>
                  <a:cubicBezTo>
                    <a:pt x="614" y="333"/>
                    <a:pt x="614" y="333"/>
                    <a:pt x="614" y="333"/>
                  </a:cubicBezTo>
                  <a:cubicBezTo>
                    <a:pt x="631" y="333"/>
                    <a:pt x="631" y="333"/>
                    <a:pt x="631" y="333"/>
                  </a:cubicBezTo>
                  <a:close/>
                  <a:moveTo>
                    <a:pt x="894" y="316"/>
                  </a:moveTo>
                  <a:cubicBezTo>
                    <a:pt x="912" y="316"/>
                    <a:pt x="877" y="316"/>
                    <a:pt x="894" y="316"/>
                  </a:cubicBezTo>
                  <a:cubicBezTo>
                    <a:pt x="894" y="316"/>
                    <a:pt x="894" y="316"/>
                    <a:pt x="894" y="316"/>
                  </a:cubicBezTo>
                  <a:cubicBezTo>
                    <a:pt x="912" y="316"/>
                    <a:pt x="912" y="316"/>
                    <a:pt x="930" y="316"/>
                  </a:cubicBezTo>
                  <a:cubicBezTo>
                    <a:pt x="930" y="333"/>
                    <a:pt x="965" y="316"/>
                    <a:pt x="965" y="333"/>
                  </a:cubicBezTo>
                  <a:cubicBezTo>
                    <a:pt x="965" y="333"/>
                    <a:pt x="947" y="333"/>
                    <a:pt x="930" y="333"/>
                  </a:cubicBezTo>
                  <a:cubicBezTo>
                    <a:pt x="930" y="333"/>
                    <a:pt x="947" y="333"/>
                    <a:pt x="947" y="333"/>
                  </a:cubicBezTo>
                  <a:cubicBezTo>
                    <a:pt x="912" y="316"/>
                    <a:pt x="877" y="333"/>
                    <a:pt x="842" y="333"/>
                  </a:cubicBezTo>
                  <a:cubicBezTo>
                    <a:pt x="842" y="333"/>
                    <a:pt x="842" y="316"/>
                    <a:pt x="859" y="316"/>
                  </a:cubicBezTo>
                  <a:cubicBezTo>
                    <a:pt x="859" y="316"/>
                    <a:pt x="824" y="316"/>
                    <a:pt x="824" y="316"/>
                  </a:cubicBezTo>
                  <a:cubicBezTo>
                    <a:pt x="807" y="316"/>
                    <a:pt x="824" y="316"/>
                    <a:pt x="824" y="316"/>
                  </a:cubicBezTo>
                  <a:cubicBezTo>
                    <a:pt x="824" y="333"/>
                    <a:pt x="807" y="316"/>
                    <a:pt x="807" y="333"/>
                  </a:cubicBezTo>
                  <a:cubicBezTo>
                    <a:pt x="789" y="333"/>
                    <a:pt x="789" y="316"/>
                    <a:pt x="772" y="316"/>
                  </a:cubicBezTo>
                  <a:cubicBezTo>
                    <a:pt x="772" y="316"/>
                    <a:pt x="789" y="316"/>
                    <a:pt x="789" y="298"/>
                  </a:cubicBezTo>
                  <a:cubicBezTo>
                    <a:pt x="807" y="298"/>
                    <a:pt x="807" y="298"/>
                    <a:pt x="824" y="298"/>
                  </a:cubicBezTo>
                  <a:cubicBezTo>
                    <a:pt x="824" y="316"/>
                    <a:pt x="807" y="298"/>
                    <a:pt x="807" y="316"/>
                  </a:cubicBezTo>
                  <a:cubicBezTo>
                    <a:pt x="842" y="316"/>
                    <a:pt x="859" y="316"/>
                    <a:pt x="894" y="316"/>
                  </a:cubicBezTo>
                  <a:close/>
                  <a:moveTo>
                    <a:pt x="737" y="333"/>
                  </a:moveTo>
                  <a:cubicBezTo>
                    <a:pt x="737" y="333"/>
                    <a:pt x="737" y="316"/>
                    <a:pt x="737" y="316"/>
                  </a:cubicBezTo>
                  <a:cubicBezTo>
                    <a:pt x="719" y="316"/>
                    <a:pt x="702" y="316"/>
                    <a:pt x="684" y="316"/>
                  </a:cubicBezTo>
                  <a:cubicBezTo>
                    <a:pt x="684" y="316"/>
                    <a:pt x="667" y="298"/>
                    <a:pt x="702" y="298"/>
                  </a:cubicBezTo>
                  <a:cubicBezTo>
                    <a:pt x="702" y="298"/>
                    <a:pt x="702" y="298"/>
                    <a:pt x="684" y="316"/>
                  </a:cubicBezTo>
                  <a:cubicBezTo>
                    <a:pt x="702" y="316"/>
                    <a:pt x="702" y="316"/>
                    <a:pt x="719" y="316"/>
                  </a:cubicBezTo>
                  <a:cubicBezTo>
                    <a:pt x="719" y="316"/>
                    <a:pt x="754" y="316"/>
                    <a:pt x="772" y="316"/>
                  </a:cubicBezTo>
                  <a:cubicBezTo>
                    <a:pt x="772" y="316"/>
                    <a:pt x="772" y="333"/>
                    <a:pt x="737" y="333"/>
                  </a:cubicBezTo>
                  <a:close/>
                  <a:moveTo>
                    <a:pt x="561" y="316"/>
                  </a:moveTo>
                  <a:cubicBezTo>
                    <a:pt x="544" y="316"/>
                    <a:pt x="526" y="316"/>
                    <a:pt x="491" y="316"/>
                  </a:cubicBezTo>
                  <a:cubicBezTo>
                    <a:pt x="491" y="316"/>
                    <a:pt x="491" y="316"/>
                    <a:pt x="474" y="316"/>
                  </a:cubicBezTo>
                  <a:cubicBezTo>
                    <a:pt x="491" y="316"/>
                    <a:pt x="544" y="316"/>
                    <a:pt x="526" y="316"/>
                  </a:cubicBezTo>
                  <a:cubicBezTo>
                    <a:pt x="544" y="316"/>
                    <a:pt x="561" y="316"/>
                    <a:pt x="579" y="316"/>
                  </a:cubicBezTo>
                  <a:lnTo>
                    <a:pt x="579" y="316"/>
                  </a:lnTo>
                  <a:cubicBezTo>
                    <a:pt x="579" y="316"/>
                    <a:pt x="579" y="316"/>
                    <a:pt x="561" y="316"/>
                  </a:cubicBezTo>
                  <a:close/>
                  <a:moveTo>
                    <a:pt x="1070" y="316"/>
                  </a:moveTo>
                  <a:cubicBezTo>
                    <a:pt x="1070" y="316"/>
                    <a:pt x="1070" y="298"/>
                    <a:pt x="1070" y="298"/>
                  </a:cubicBezTo>
                  <a:cubicBezTo>
                    <a:pt x="1052" y="316"/>
                    <a:pt x="1017" y="316"/>
                    <a:pt x="982" y="316"/>
                  </a:cubicBezTo>
                  <a:cubicBezTo>
                    <a:pt x="982" y="298"/>
                    <a:pt x="1000" y="298"/>
                    <a:pt x="1017" y="298"/>
                  </a:cubicBezTo>
                  <a:cubicBezTo>
                    <a:pt x="1052" y="298"/>
                    <a:pt x="1105" y="298"/>
                    <a:pt x="1140" y="298"/>
                  </a:cubicBezTo>
                  <a:cubicBezTo>
                    <a:pt x="1122" y="298"/>
                    <a:pt x="1105" y="298"/>
                    <a:pt x="1070" y="316"/>
                  </a:cubicBezTo>
                  <a:close/>
                  <a:moveTo>
                    <a:pt x="351" y="316"/>
                  </a:moveTo>
                  <a:cubicBezTo>
                    <a:pt x="333" y="316"/>
                    <a:pt x="316" y="316"/>
                    <a:pt x="298" y="316"/>
                  </a:cubicBezTo>
                  <a:cubicBezTo>
                    <a:pt x="316" y="316"/>
                    <a:pt x="333" y="316"/>
                    <a:pt x="333" y="316"/>
                  </a:cubicBezTo>
                  <a:cubicBezTo>
                    <a:pt x="333" y="316"/>
                    <a:pt x="333" y="316"/>
                    <a:pt x="351" y="316"/>
                  </a:cubicBezTo>
                  <a:close/>
                  <a:moveTo>
                    <a:pt x="544" y="316"/>
                  </a:moveTo>
                  <a:lnTo>
                    <a:pt x="544" y="316"/>
                  </a:lnTo>
                  <a:cubicBezTo>
                    <a:pt x="561" y="316"/>
                    <a:pt x="561" y="316"/>
                    <a:pt x="561" y="316"/>
                  </a:cubicBezTo>
                  <a:cubicBezTo>
                    <a:pt x="561" y="316"/>
                    <a:pt x="561" y="316"/>
                    <a:pt x="544" y="316"/>
                  </a:cubicBezTo>
                  <a:close/>
                  <a:moveTo>
                    <a:pt x="544" y="298"/>
                  </a:moveTo>
                  <a:cubicBezTo>
                    <a:pt x="509" y="316"/>
                    <a:pt x="421" y="298"/>
                    <a:pt x="386" y="298"/>
                  </a:cubicBezTo>
                  <a:cubicBezTo>
                    <a:pt x="368" y="298"/>
                    <a:pt x="298" y="298"/>
                    <a:pt x="263" y="298"/>
                  </a:cubicBezTo>
                  <a:cubicBezTo>
                    <a:pt x="316" y="281"/>
                    <a:pt x="351" y="298"/>
                    <a:pt x="421" y="298"/>
                  </a:cubicBezTo>
                  <a:cubicBezTo>
                    <a:pt x="439" y="298"/>
                    <a:pt x="474" y="298"/>
                    <a:pt x="491" y="298"/>
                  </a:cubicBezTo>
                  <a:cubicBezTo>
                    <a:pt x="509" y="298"/>
                    <a:pt x="509" y="298"/>
                    <a:pt x="509" y="298"/>
                  </a:cubicBezTo>
                  <a:cubicBezTo>
                    <a:pt x="526" y="298"/>
                    <a:pt x="491" y="298"/>
                    <a:pt x="509" y="281"/>
                  </a:cubicBezTo>
                  <a:cubicBezTo>
                    <a:pt x="526" y="298"/>
                    <a:pt x="561" y="298"/>
                    <a:pt x="544" y="298"/>
                  </a:cubicBezTo>
                  <a:close/>
                  <a:moveTo>
                    <a:pt x="737" y="298"/>
                  </a:moveTo>
                  <a:cubicBezTo>
                    <a:pt x="737" y="281"/>
                    <a:pt x="754" y="281"/>
                    <a:pt x="754" y="281"/>
                  </a:cubicBezTo>
                  <a:cubicBezTo>
                    <a:pt x="754" y="281"/>
                    <a:pt x="754" y="281"/>
                    <a:pt x="754" y="281"/>
                  </a:cubicBezTo>
                  <a:cubicBezTo>
                    <a:pt x="754" y="281"/>
                    <a:pt x="737" y="298"/>
                    <a:pt x="737" y="298"/>
                  </a:cubicBezTo>
                  <a:close/>
                  <a:moveTo>
                    <a:pt x="807" y="281"/>
                  </a:moveTo>
                  <a:cubicBezTo>
                    <a:pt x="789" y="281"/>
                    <a:pt x="789" y="281"/>
                    <a:pt x="789" y="281"/>
                  </a:cubicBezTo>
                  <a:cubicBezTo>
                    <a:pt x="807" y="281"/>
                    <a:pt x="824" y="281"/>
                    <a:pt x="824" y="281"/>
                  </a:cubicBezTo>
                  <a:cubicBezTo>
                    <a:pt x="842" y="281"/>
                    <a:pt x="807" y="281"/>
                    <a:pt x="807" y="281"/>
                  </a:cubicBezTo>
                  <a:close/>
                  <a:moveTo>
                    <a:pt x="544" y="281"/>
                  </a:moveTo>
                  <a:cubicBezTo>
                    <a:pt x="544" y="281"/>
                    <a:pt x="544" y="281"/>
                    <a:pt x="561" y="281"/>
                  </a:cubicBezTo>
                  <a:cubicBezTo>
                    <a:pt x="561" y="281"/>
                    <a:pt x="561" y="281"/>
                    <a:pt x="561" y="281"/>
                  </a:cubicBezTo>
                  <a:cubicBezTo>
                    <a:pt x="561" y="281"/>
                    <a:pt x="526" y="281"/>
                    <a:pt x="544" y="281"/>
                  </a:cubicBezTo>
                  <a:close/>
                  <a:moveTo>
                    <a:pt x="263" y="298"/>
                  </a:moveTo>
                  <a:lnTo>
                    <a:pt x="246" y="298"/>
                  </a:lnTo>
                  <a:cubicBezTo>
                    <a:pt x="246" y="281"/>
                    <a:pt x="263" y="281"/>
                    <a:pt x="263" y="281"/>
                  </a:cubicBezTo>
                  <a:cubicBezTo>
                    <a:pt x="281" y="281"/>
                    <a:pt x="263" y="281"/>
                    <a:pt x="263" y="298"/>
                  </a:cubicBezTo>
                  <a:close/>
                  <a:moveTo>
                    <a:pt x="1298" y="263"/>
                  </a:moveTo>
                  <a:cubicBezTo>
                    <a:pt x="1333" y="246"/>
                    <a:pt x="1350" y="246"/>
                    <a:pt x="1368" y="263"/>
                  </a:cubicBezTo>
                  <a:cubicBezTo>
                    <a:pt x="1350" y="263"/>
                    <a:pt x="1333" y="263"/>
                    <a:pt x="1298" y="263"/>
                  </a:cubicBezTo>
                  <a:close/>
                  <a:moveTo>
                    <a:pt x="1210" y="263"/>
                  </a:moveTo>
                  <a:cubicBezTo>
                    <a:pt x="1228" y="246"/>
                    <a:pt x="1175" y="246"/>
                    <a:pt x="1228" y="246"/>
                  </a:cubicBezTo>
                  <a:cubicBezTo>
                    <a:pt x="1245" y="246"/>
                    <a:pt x="1245" y="246"/>
                    <a:pt x="1263" y="246"/>
                  </a:cubicBezTo>
                  <a:lnTo>
                    <a:pt x="1228" y="246"/>
                  </a:lnTo>
                  <a:lnTo>
                    <a:pt x="1245" y="263"/>
                  </a:lnTo>
                  <a:cubicBezTo>
                    <a:pt x="1245" y="263"/>
                    <a:pt x="1228" y="263"/>
                    <a:pt x="1210" y="263"/>
                  </a:cubicBezTo>
                  <a:close/>
                  <a:moveTo>
                    <a:pt x="1087" y="263"/>
                  </a:moveTo>
                  <a:cubicBezTo>
                    <a:pt x="1070" y="263"/>
                    <a:pt x="1052" y="263"/>
                    <a:pt x="1035" y="263"/>
                  </a:cubicBezTo>
                  <a:cubicBezTo>
                    <a:pt x="1035" y="263"/>
                    <a:pt x="1070" y="263"/>
                    <a:pt x="1070" y="263"/>
                  </a:cubicBezTo>
                  <a:lnTo>
                    <a:pt x="1070" y="246"/>
                  </a:lnTo>
                  <a:cubicBezTo>
                    <a:pt x="1087" y="263"/>
                    <a:pt x="1087" y="263"/>
                    <a:pt x="1105" y="263"/>
                  </a:cubicBezTo>
                  <a:cubicBezTo>
                    <a:pt x="1087" y="263"/>
                    <a:pt x="1087" y="263"/>
                    <a:pt x="1087" y="263"/>
                  </a:cubicBezTo>
                  <a:close/>
                  <a:moveTo>
                    <a:pt x="1000" y="263"/>
                  </a:moveTo>
                  <a:lnTo>
                    <a:pt x="1000" y="263"/>
                  </a:lnTo>
                  <a:cubicBezTo>
                    <a:pt x="1017" y="263"/>
                    <a:pt x="1017" y="263"/>
                    <a:pt x="1017" y="263"/>
                  </a:cubicBezTo>
                  <a:lnTo>
                    <a:pt x="1017" y="263"/>
                  </a:lnTo>
                  <a:cubicBezTo>
                    <a:pt x="1017" y="263"/>
                    <a:pt x="1017" y="263"/>
                    <a:pt x="1000" y="263"/>
                  </a:cubicBezTo>
                  <a:close/>
                  <a:moveTo>
                    <a:pt x="982" y="263"/>
                  </a:moveTo>
                  <a:cubicBezTo>
                    <a:pt x="965" y="263"/>
                    <a:pt x="965" y="246"/>
                    <a:pt x="947" y="263"/>
                  </a:cubicBezTo>
                  <a:cubicBezTo>
                    <a:pt x="965" y="246"/>
                    <a:pt x="965" y="246"/>
                    <a:pt x="982" y="263"/>
                  </a:cubicBezTo>
                  <a:cubicBezTo>
                    <a:pt x="982" y="263"/>
                    <a:pt x="982" y="263"/>
                    <a:pt x="982" y="263"/>
                  </a:cubicBezTo>
                  <a:close/>
                  <a:moveTo>
                    <a:pt x="719" y="263"/>
                  </a:moveTo>
                  <a:lnTo>
                    <a:pt x="702" y="263"/>
                  </a:lnTo>
                  <a:cubicBezTo>
                    <a:pt x="702" y="246"/>
                    <a:pt x="702" y="246"/>
                    <a:pt x="702" y="246"/>
                  </a:cubicBezTo>
                  <a:cubicBezTo>
                    <a:pt x="719" y="246"/>
                    <a:pt x="719" y="246"/>
                    <a:pt x="719" y="263"/>
                  </a:cubicBezTo>
                  <a:close/>
                  <a:moveTo>
                    <a:pt x="667" y="263"/>
                  </a:moveTo>
                  <a:cubicBezTo>
                    <a:pt x="667" y="263"/>
                    <a:pt x="684" y="246"/>
                    <a:pt x="684" y="263"/>
                  </a:cubicBezTo>
                  <a:cubicBezTo>
                    <a:pt x="667" y="263"/>
                    <a:pt x="667" y="263"/>
                    <a:pt x="667" y="263"/>
                  </a:cubicBezTo>
                  <a:close/>
                  <a:moveTo>
                    <a:pt x="2648" y="193"/>
                  </a:moveTo>
                  <a:cubicBezTo>
                    <a:pt x="2648" y="193"/>
                    <a:pt x="2630" y="193"/>
                    <a:pt x="2630" y="193"/>
                  </a:cubicBezTo>
                  <a:cubicBezTo>
                    <a:pt x="2630" y="193"/>
                    <a:pt x="2630" y="193"/>
                    <a:pt x="2630" y="193"/>
                  </a:cubicBezTo>
                  <a:cubicBezTo>
                    <a:pt x="2648" y="193"/>
                    <a:pt x="2648" y="193"/>
                    <a:pt x="2665" y="193"/>
                  </a:cubicBezTo>
                  <a:cubicBezTo>
                    <a:pt x="2665" y="193"/>
                    <a:pt x="2648" y="193"/>
                    <a:pt x="2648" y="193"/>
                  </a:cubicBezTo>
                  <a:close/>
                  <a:moveTo>
                    <a:pt x="2577" y="193"/>
                  </a:moveTo>
                  <a:cubicBezTo>
                    <a:pt x="2577" y="193"/>
                    <a:pt x="2595" y="193"/>
                    <a:pt x="2613" y="193"/>
                  </a:cubicBezTo>
                  <a:cubicBezTo>
                    <a:pt x="2595" y="193"/>
                    <a:pt x="2577" y="193"/>
                    <a:pt x="2577" y="193"/>
                  </a:cubicBezTo>
                  <a:close/>
                  <a:moveTo>
                    <a:pt x="2490" y="193"/>
                  </a:moveTo>
                  <a:cubicBezTo>
                    <a:pt x="2525" y="193"/>
                    <a:pt x="2542" y="193"/>
                    <a:pt x="2560" y="193"/>
                  </a:cubicBezTo>
                  <a:cubicBezTo>
                    <a:pt x="2542" y="193"/>
                    <a:pt x="2525" y="193"/>
                    <a:pt x="2490" y="193"/>
                  </a:cubicBezTo>
                  <a:close/>
                  <a:moveTo>
                    <a:pt x="842" y="228"/>
                  </a:moveTo>
                  <a:cubicBezTo>
                    <a:pt x="842" y="211"/>
                    <a:pt x="842" y="211"/>
                    <a:pt x="842" y="211"/>
                  </a:cubicBezTo>
                  <a:cubicBezTo>
                    <a:pt x="877" y="211"/>
                    <a:pt x="894" y="211"/>
                    <a:pt x="912" y="211"/>
                  </a:cubicBezTo>
                  <a:close/>
                  <a:moveTo>
                    <a:pt x="1035" y="211"/>
                  </a:moveTo>
                  <a:cubicBezTo>
                    <a:pt x="1052" y="211"/>
                    <a:pt x="1052" y="211"/>
                    <a:pt x="1070" y="211"/>
                  </a:cubicBezTo>
                  <a:cubicBezTo>
                    <a:pt x="1070" y="193"/>
                    <a:pt x="1052" y="193"/>
                    <a:pt x="1052" y="193"/>
                  </a:cubicBezTo>
                  <a:cubicBezTo>
                    <a:pt x="1052" y="193"/>
                    <a:pt x="1070" y="193"/>
                    <a:pt x="1070" y="193"/>
                  </a:cubicBezTo>
                  <a:cubicBezTo>
                    <a:pt x="1087" y="193"/>
                    <a:pt x="1087" y="193"/>
                    <a:pt x="1087" y="211"/>
                  </a:cubicBezTo>
                  <a:cubicBezTo>
                    <a:pt x="1070" y="211"/>
                    <a:pt x="1052" y="211"/>
                    <a:pt x="1035" y="211"/>
                  </a:cubicBezTo>
                  <a:close/>
                  <a:moveTo>
                    <a:pt x="1000" y="211"/>
                  </a:moveTo>
                  <a:cubicBezTo>
                    <a:pt x="982" y="211"/>
                    <a:pt x="1000" y="211"/>
                    <a:pt x="982" y="211"/>
                  </a:cubicBezTo>
                  <a:cubicBezTo>
                    <a:pt x="982" y="211"/>
                    <a:pt x="1000" y="211"/>
                    <a:pt x="1017" y="211"/>
                  </a:cubicBezTo>
                  <a:cubicBezTo>
                    <a:pt x="1035" y="211"/>
                    <a:pt x="1000" y="211"/>
                    <a:pt x="1000" y="211"/>
                  </a:cubicBezTo>
                  <a:close/>
                  <a:moveTo>
                    <a:pt x="1753" y="176"/>
                  </a:moveTo>
                  <a:cubicBezTo>
                    <a:pt x="1753" y="176"/>
                    <a:pt x="1771" y="176"/>
                    <a:pt x="1771" y="176"/>
                  </a:cubicBezTo>
                  <a:cubicBezTo>
                    <a:pt x="1771" y="193"/>
                    <a:pt x="1753" y="193"/>
                    <a:pt x="1753" y="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2365600" y="2541700"/>
              <a:ext cx="4400" cy="450"/>
            </a:xfrm>
            <a:custGeom>
              <a:rect b="b" l="l" r="r" t="t"/>
              <a:pathLst>
                <a:path extrusionOk="0" h="18" w="176">
                  <a:moveTo>
                    <a:pt x="88" y="18"/>
                  </a:moveTo>
                  <a:cubicBezTo>
                    <a:pt x="88" y="0"/>
                    <a:pt x="35" y="18"/>
                    <a:pt x="18" y="18"/>
                  </a:cubicBezTo>
                  <a:cubicBezTo>
                    <a:pt x="18" y="0"/>
                    <a:pt x="18" y="0"/>
                    <a:pt x="0" y="0"/>
                  </a:cubicBezTo>
                  <a:cubicBezTo>
                    <a:pt x="0" y="0"/>
                    <a:pt x="18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70" y="0"/>
                    <a:pt x="123" y="0"/>
                    <a:pt x="175" y="0"/>
                  </a:cubicBezTo>
                  <a:cubicBezTo>
                    <a:pt x="175" y="18"/>
                    <a:pt x="140" y="18"/>
                    <a:pt x="8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2419950" y="253205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18"/>
                  </a:moveTo>
                  <a:cubicBezTo>
                    <a:pt x="35" y="18"/>
                    <a:pt x="18" y="35"/>
                    <a:pt x="18" y="18"/>
                  </a:cubicBezTo>
                  <a:lnTo>
                    <a:pt x="0" y="35"/>
                  </a:lnTo>
                  <a:cubicBezTo>
                    <a:pt x="0" y="18"/>
                    <a:pt x="35" y="18"/>
                    <a:pt x="35" y="0"/>
                  </a:cubicBezTo>
                  <a:cubicBezTo>
                    <a:pt x="35" y="0"/>
                    <a:pt x="35" y="18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2418175" y="253335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8" y="1"/>
                    <a:pt x="18" y="1"/>
                    <a:pt x="36" y="1"/>
                  </a:cubicBezTo>
                  <a:cubicBezTo>
                    <a:pt x="36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2418625" y="2531175"/>
              <a:ext cx="2650" cy="1775"/>
            </a:xfrm>
            <a:custGeom>
              <a:rect b="b" l="l" r="r" t="t"/>
              <a:pathLst>
                <a:path extrusionOk="0" h="71" w="106">
                  <a:moveTo>
                    <a:pt x="106" y="0"/>
                  </a:moveTo>
                  <a:cubicBezTo>
                    <a:pt x="106" y="18"/>
                    <a:pt x="88" y="18"/>
                    <a:pt x="88" y="35"/>
                  </a:cubicBezTo>
                  <a:cubicBezTo>
                    <a:pt x="88" y="35"/>
                    <a:pt x="88" y="18"/>
                    <a:pt x="88" y="18"/>
                  </a:cubicBezTo>
                  <a:cubicBezTo>
                    <a:pt x="88" y="35"/>
                    <a:pt x="88" y="35"/>
                    <a:pt x="71" y="35"/>
                  </a:cubicBezTo>
                  <a:cubicBezTo>
                    <a:pt x="71" y="35"/>
                    <a:pt x="53" y="53"/>
                    <a:pt x="36" y="53"/>
                  </a:cubicBezTo>
                  <a:cubicBezTo>
                    <a:pt x="36" y="35"/>
                    <a:pt x="18" y="70"/>
                    <a:pt x="0" y="70"/>
                  </a:cubicBezTo>
                  <a:cubicBezTo>
                    <a:pt x="18" y="70"/>
                    <a:pt x="18" y="53"/>
                    <a:pt x="18" y="53"/>
                  </a:cubicBezTo>
                  <a:cubicBezTo>
                    <a:pt x="36" y="53"/>
                    <a:pt x="53" y="35"/>
                    <a:pt x="71" y="35"/>
                  </a:cubicBezTo>
                  <a:cubicBezTo>
                    <a:pt x="88" y="18"/>
                    <a:pt x="88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2413800" y="25338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8" y="0"/>
                    <a:pt x="1" y="18"/>
                  </a:cubicBezTo>
                  <a:cubicBezTo>
                    <a:pt x="18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2412500" y="25351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2412500" y="25346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5" y="1"/>
                  </a:moveTo>
                  <a:cubicBezTo>
                    <a:pt x="18" y="1"/>
                    <a:pt x="18" y="18"/>
                    <a:pt x="0" y="18"/>
                  </a:cubicBezTo>
                  <a:cubicBezTo>
                    <a:pt x="18" y="1"/>
                    <a:pt x="18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2410300" y="25360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0" y="18"/>
                    <a:pt x="18" y="18"/>
                    <a:pt x="18" y="0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2413375" y="25342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2412925" y="25338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cubicBezTo>
                    <a:pt x="1" y="18"/>
                    <a:pt x="18" y="0"/>
                    <a:pt x="18" y="0"/>
                  </a:cubicBezTo>
                  <a:cubicBezTo>
                    <a:pt x="18" y="0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2412500" y="2534225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0" y="19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2411600" y="25346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lnTo>
                    <a:pt x="1" y="1"/>
                  </a:ln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2411175" y="2534225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9"/>
                  </a:moveTo>
                  <a:cubicBezTo>
                    <a:pt x="0" y="19"/>
                    <a:pt x="0" y="19"/>
                    <a:pt x="0" y="1"/>
                  </a:cubicBezTo>
                  <a:cubicBezTo>
                    <a:pt x="18" y="1"/>
                    <a:pt x="18" y="19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2410300" y="2534675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8" y="1"/>
                    <a:pt x="18" y="1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2410725" y="25346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" y="18"/>
                    <a:pt x="1" y="1"/>
                    <a:pt x="18" y="1"/>
                  </a:cubicBezTo>
                  <a:cubicBezTo>
                    <a:pt x="18" y="1"/>
                    <a:pt x="1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2409425" y="25351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8" y="18"/>
                  </a:moveTo>
                  <a:cubicBezTo>
                    <a:pt x="18" y="18"/>
                    <a:pt x="18" y="18"/>
                    <a:pt x="0" y="18"/>
                  </a:cubicBezTo>
                  <a:cubicBezTo>
                    <a:pt x="0" y="18"/>
                    <a:pt x="18" y="18"/>
                    <a:pt x="18" y="0"/>
                  </a:cubicBezTo>
                  <a:cubicBezTo>
                    <a:pt x="35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2408975" y="25355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2417750" y="25294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0" y="18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2411600" y="25338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" y="18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2411600" y="2532925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1" y="35"/>
                  </a:moveTo>
                  <a:cubicBezTo>
                    <a:pt x="18" y="35"/>
                    <a:pt x="54" y="18"/>
                    <a:pt x="54" y="0"/>
                  </a:cubicBezTo>
                  <a:cubicBezTo>
                    <a:pt x="54" y="18"/>
                    <a:pt x="54" y="18"/>
                    <a:pt x="36" y="18"/>
                  </a:cubicBezTo>
                  <a:cubicBezTo>
                    <a:pt x="36" y="35"/>
                    <a:pt x="18" y="35"/>
                    <a:pt x="1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2419500" y="252810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cubicBezTo>
                    <a:pt x="1" y="1"/>
                    <a:pt x="1" y="18"/>
                    <a:pt x="1" y="18"/>
                  </a:cubicBezTo>
                  <a:cubicBezTo>
                    <a:pt x="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2413375" y="2531600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0" y="36"/>
                  </a:moveTo>
                  <a:lnTo>
                    <a:pt x="53" y="1"/>
                  </a:lnTo>
                  <a:cubicBezTo>
                    <a:pt x="53" y="1"/>
                    <a:pt x="53" y="1"/>
                    <a:pt x="53" y="1"/>
                  </a:cubicBezTo>
                  <a:cubicBezTo>
                    <a:pt x="35" y="18"/>
                    <a:pt x="18" y="18"/>
                    <a:pt x="0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2414675" y="25311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" y="0"/>
                    <a:pt x="1" y="18"/>
                    <a:pt x="1" y="0"/>
                  </a:cubicBezTo>
                  <a:cubicBezTo>
                    <a:pt x="1" y="0"/>
                    <a:pt x="1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2429575" y="25167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" y="18"/>
                    <a:pt x="1" y="1"/>
                    <a:pt x="1" y="1"/>
                  </a:cubicBezTo>
                  <a:cubicBezTo>
                    <a:pt x="18" y="1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2401975" y="2490850"/>
              <a:ext cx="46475" cy="49975"/>
            </a:xfrm>
            <a:custGeom>
              <a:rect b="b" l="l" r="r" t="t"/>
              <a:pathLst>
                <a:path extrusionOk="0" h="1999" w="1859">
                  <a:moveTo>
                    <a:pt x="1315" y="1245"/>
                  </a:moveTo>
                  <a:cubicBezTo>
                    <a:pt x="1315" y="1245"/>
                    <a:pt x="1298" y="1245"/>
                    <a:pt x="1315" y="1228"/>
                  </a:cubicBezTo>
                  <a:cubicBezTo>
                    <a:pt x="1315" y="1228"/>
                    <a:pt x="1315" y="1228"/>
                    <a:pt x="1315" y="1228"/>
                  </a:cubicBezTo>
                  <a:cubicBezTo>
                    <a:pt x="1333" y="1228"/>
                    <a:pt x="1315" y="1228"/>
                    <a:pt x="1333" y="1210"/>
                  </a:cubicBezTo>
                  <a:cubicBezTo>
                    <a:pt x="1333" y="1210"/>
                    <a:pt x="1350" y="1210"/>
                    <a:pt x="1350" y="1193"/>
                  </a:cubicBezTo>
                  <a:cubicBezTo>
                    <a:pt x="1368" y="1193"/>
                    <a:pt x="1368" y="1193"/>
                    <a:pt x="1368" y="1175"/>
                  </a:cubicBezTo>
                  <a:cubicBezTo>
                    <a:pt x="1385" y="1175"/>
                    <a:pt x="1385" y="1157"/>
                    <a:pt x="1385" y="1157"/>
                  </a:cubicBezTo>
                  <a:cubicBezTo>
                    <a:pt x="1403" y="1140"/>
                    <a:pt x="1420" y="1140"/>
                    <a:pt x="1420" y="1122"/>
                  </a:cubicBezTo>
                  <a:cubicBezTo>
                    <a:pt x="1438" y="1122"/>
                    <a:pt x="1420" y="1122"/>
                    <a:pt x="1438" y="1122"/>
                  </a:cubicBezTo>
                  <a:cubicBezTo>
                    <a:pt x="1473" y="1070"/>
                    <a:pt x="1526" y="1017"/>
                    <a:pt x="1561" y="965"/>
                  </a:cubicBezTo>
                  <a:cubicBezTo>
                    <a:pt x="1578" y="965"/>
                    <a:pt x="1613" y="930"/>
                    <a:pt x="1613" y="912"/>
                  </a:cubicBezTo>
                  <a:cubicBezTo>
                    <a:pt x="1631" y="912"/>
                    <a:pt x="1648" y="894"/>
                    <a:pt x="1648" y="877"/>
                  </a:cubicBezTo>
                  <a:cubicBezTo>
                    <a:pt x="1666" y="877"/>
                    <a:pt x="1683" y="842"/>
                    <a:pt x="1683" y="824"/>
                  </a:cubicBezTo>
                  <a:cubicBezTo>
                    <a:pt x="1683" y="824"/>
                    <a:pt x="1683" y="824"/>
                    <a:pt x="1701" y="824"/>
                  </a:cubicBezTo>
                  <a:cubicBezTo>
                    <a:pt x="1701" y="807"/>
                    <a:pt x="1701" y="789"/>
                    <a:pt x="1718" y="789"/>
                  </a:cubicBezTo>
                  <a:cubicBezTo>
                    <a:pt x="1718" y="789"/>
                    <a:pt x="1736" y="754"/>
                    <a:pt x="1736" y="754"/>
                  </a:cubicBezTo>
                  <a:cubicBezTo>
                    <a:pt x="1736" y="754"/>
                    <a:pt x="1736" y="754"/>
                    <a:pt x="1736" y="737"/>
                  </a:cubicBezTo>
                  <a:cubicBezTo>
                    <a:pt x="1753" y="719"/>
                    <a:pt x="1753" y="719"/>
                    <a:pt x="1771" y="702"/>
                  </a:cubicBezTo>
                  <a:cubicBezTo>
                    <a:pt x="1788" y="649"/>
                    <a:pt x="1824" y="596"/>
                    <a:pt x="1824" y="544"/>
                  </a:cubicBezTo>
                  <a:cubicBezTo>
                    <a:pt x="1841" y="526"/>
                    <a:pt x="1841" y="491"/>
                    <a:pt x="1841" y="474"/>
                  </a:cubicBezTo>
                  <a:cubicBezTo>
                    <a:pt x="1859" y="456"/>
                    <a:pt x="1859" y="456"/>
                    <a:pt x="1859" y="439"/>
                  </a:cubicBezTo>
                  <a:cubicBezTo>
                    <a:pt x="1859" y="386"/>
                    <a:pt x="1859" y="333"/>
                    <a:pt x="1841" y="281"/>
                  </a:cubicBezTo>
                  <a:lnTo>
                    <a:pt x="1841" y="263"/>
                  </a:lnTo>
                  <a:cubicBezTo>
                    <a:pt x="1824" y="176"/>
                    <a:pt x="1788" y="106"/>
                    <a:pt x="1718" y="53"/>
                  </a:cubicBezTo>
                  <a:lnTo>
                    <a:pt x="1648" y="35"/>
                  </a:lnTo>
                  <a:cubicBezTo>
                    <a:pt x="1648" y="35"/>
                    <a:pt x="1631" y="35"/>
                    <a:pt x="1631" y="18"/>
                  </a:cubicBezTo>
                  <a:cubicBezTo>
                    <a:pt x="1596" y="0"/>
                    <a:pt x="1561" y="0"/>
                    <a:pt x="1508" y="0"/>
                  </a:cubicBezTo>
                  <a:cubicBezTo>
                    <a:pt x="1508" y="18"/>
                    <a:pt x="1508" y="18"/>
                    <a:pt x="1508" y="18"/>
                  </a:cubicBezTo>
                  <a:cubicBezTo>
                    <a:pt x="1490" y="18"/>
                    <a:pt x="1490" y="0"/>
                    <a:pt x="1490" y="0"/>
                  </a:cubicBezTo>
                  <a:cubicBezTo>
                    <a:pt x="1455" y="0"/>
                    <a:pt x="1403" y="0"/>
                    <a:pt x="1368" y="18"/>
                  </a:cubicBezTo>
                  <a:cubicBezTo>
                    <a:pt x="1333" y="18"/>
                    <a:pt x="1280" y="35"/>
                    <a:pt x="1245" y="53"/>
                  </a:cubicBezTo>
                  <a:cubicBezTo>
                    <a:pt x="1227" y="53"/>
                    <a:pt x="1227" y="70"/>
                    <a:pt x="1210" y="70"/>
                  </a:cubicBezTo>
                  <a:cubicBezTo>
                    <a:pt x="1210" y="70"/>
                    <a:pt x="1192" y="70"/>
                    <a:pt x="1192" y="70"/>
                  </a:cubicBezTo>
                  <a:cubicBezTo>
                    <a:pt x="1192" y="70"/>
                    <a:pt x="1210" y="70"/>
                    <a:pt x="1210" y="70"/>
                  </a:cubicBezTo>
                  <a:cubicBezTo>
                    <a:pt x="1192" y="70"/>
                    <a:pt x="1192" y="70"/>
                    <a:pt x="1192" y="70"/>
                  </a:cubicBezTo>
                  <a:cubicBezTo>
                    <a:pt x="1175" y="70"/>
                    <a:pt x="1175" y="70"/>
                    <a:pt x="1157" y="88"/>
                  </a:cubicBezTo>
                  <a:cubicBezTo>
                    <a:pt x="1122" y="106"/>
                    <a:pt x="1087" y="106"/>
                    <a:pt x="1052" y="141"/>
                  </a:cubicBezTo>
                  <a:cubicBezTo>
                    <a:pt x="1052" y="141"/>
                    <a:pt x="1052" y="141"/>
                    <a:pt x="1035" y="141"/>
                  </a:cubicBezTo>
                  <a:cubicBezTo>
                    <a:pt x="1017" y="141"/>
                    <a:pt x="947" y="193"/>
                    <a:pt x="929" y="228"/>
                  </a:cubicBezTo>
                  <a:cubicBezTo>
                    <a:pt x="912" y="228"/>
                    <a:pt x="894" y="246"/>
                    <a:pt x="877" y="246"/>
                  </a:cubicBezTo>
                  <a:cubicBezTo>
                    <a:pt x="859" y="246"/>
                    <a:pt x="877" y="263"/>
                    <a:pt x="859" y="263"/>
                  </a:cubicBezTo>
                  <a:cubicBezTo>
                    <a:pt x="824" y="281"/>
                    <a:pt x="807" y="316"/>
                    <a:pt x="772" y="333"/>
                  </a:cubicBezTo>
                  <a:cubicBezTo>
                    <a:pt x="772" y="351"/>
                    <a:pt x="772" y="351"/>
                    <a:pt x="754" y="351"/>
                  </a:cubicBezTo>
                  <a:cubicBezTo>
                    <a:pt x="737" y="369"/>
                    <a:pt x="719" y="386"/>
                    <a:pt x="702" y="404"/>
                  </a:cubicBezTo>
                  <a:cubicBezTo>
                    <a:pt x="702" y="404"/>
                    <a:pt x="702" y="404"/>
                    <a:pt x="702" y="404"/>
                  </a:cubicBezTo>
                  <a:cubicBezTo>
                    <a:pt x="684" y="439"/>
                    <a:pt x="666" y="439"/>
                    <a:pt x="649" y="456"/>
                  </a:cubicBezTo>
                  <a:cubicBezTo>
                    <a:pt x="631" y="474"/>
                    <a:pt x="614" y="509"/>
                    <a:pt x="579" y="544"/>
                  </a:cubicBezTo>
                  <a:cubicBezTo>
                    <a:pt x="561" y="561"/>
                    <a:pt x="544" y="579"/>
                    <a:pt x="526" y="596"/>
                  </a:cubicBezTo>
                  <a:cubicBezTo>
                    <a:pt x="526" y="596"/>
                    <a:pt x="526" y="614"/>
                    <a:pt x="526" y="614"/>
                  </a:cubicBezTo>
                  <a:cubicBezTo>
                    <a:pt x="526" y="614"/>
                    <a:pt x="526" y="614"/>
                    <a:pt x="526" y="614"/>
                  </a:cubicBezTo>
                  <a:cubicBezTo>
                    <a:pt x="491" y="649"/>
                    <a:pt x="474" y="684"/>
                    <a:pt x="456" y="702"/>
                  </a:cubicBezTo>
                  <a:cubicBezTo>
                    <a:pt x="456" y="702"/>
                    <a:pt x="456" y="702"/>
                    <a:pt x="456" y="719"/>
                  </a:cubicBezTo>
                  <a:cubicBezTo>
                    <a:pt x="439" y="719"/>
                    <a:pt x="439" y="737"/>
                    <a:pt x="439" y="754"/>
                  </a:cubicBezTo>
                  <a:cubicBezTo>
                    <a:pt x="421" y="754"/>
                    <a:pt x="421" y="772"/>
                    <a:pt x="403" y="789"/>
                  </a:cubicBezTo>
                  <a:cubicBezTo>
                    <a:pt x="386" y="824"/>
                    <a:pt x="368" y="859"/>
                    <a:pt x="351" y="894"/>
                  </a:cubicBezTo>
                  <a:cubicBezTo>
                    <a:pt x="298" y="982"/>
                    <a:pt x="263" y="1087"/>
                    <a:pt x="228" y="1157"/>
                  </a:cubicBezTo>
                  <a:cubicBezTo>
                    <a:pt x="228" y="1157"/>
                    <a:pt x="228" y="1175"/>
                    <a:pt x="228" y="1175"/>
                  </a:cubicBezTo>
                  <a:cubicBezTo>
                    <a:pt x="228" y="1175"/>
                    <a:pt x="211" y="1175"/>
                    <a:pt x="211" y="1193"/>
                  </a:cubicBezTo>
                  <a:lnTo>
                    <a:pt x="211" y="1210"/>
                  </a:lnTo>
                  <a:cubicBezTo>
                    <a:pt x="193" y="1228"/>
                    <a:pt x="193" y="1263"/>
                    <a:pt x="176" y="1280"/>
                  </a:cubicBezTo>
                  <a:cubicBezTo>
                    <a:pt x="176" y="1298"/>
                    <a:pt x="176" y="1315"/>
                    <a:pt x="158" y="1333"/>
                  </a:cubicBezTo>
                  <a:lnTo>
                    <a:pt x="123" y="1473"/>
                  </a:lnTo>
                  <a:lnTo>
                    <a:pt x="88" y="1543"/>
                  </a:lnTo>
                  <a:cubicBezTo>
                    <a:pt x="88" y="1561"/>
                    <a:pt x="88" y="1578"/>
                    <a:pt x="88" y="1596"/>
                  </a:cubicBezTo>
                  <a:cubicBezTo>
                    <a:pt x="70" y="1631"/>
                    <a:pt x="53" y="1666"/>
                    <a:pt x="35" y="1701"/>
                  </a:cubicBezTo>
                  <a:cubicBezTo>
                    <a:pt x="35" y="1718"/>
                    <a:pt x="18" y="1736"/>
                    <a:pt x="0" y="1771"/>
                  </a:cubicBezTo>
                  <a:cubicBezTo>
                    <a:pt x="0" y="1824"/>
                    <a:pt x="35" y="1841"/>
                    <a:pt x="18" y="1894"/>
                  </a:cubicBezTo>
                  <a:cubicBezTo>
                    <a:pt x="35" y="1911"/>
                    <a:pt x="35" y="1929"/>
                    <a:pt x="53" y="1929"/>
                  </a:cubicBezTo>
                  <a:cubicBezTo>
                    <a:pt x="53" y="1946"/>
                    <a:pt x="53" y="1946"/>
                    <a:pt x="53" y="1964"/>
                  </a:cubicBezTo>
                  <a:cubicBezTo>
                    <a:pt x="53" y="1964"/>
                    <a:pt x="70" y="1964"/>
                    <a:pt x="70" y="1981"/>
                  </a:cubicBezTo>
                  <a:cubicBezTo>
                    <a:pt x="88" y="1964"/>
                    <a:pt x="105" y="1981"/>
                    <a:pt x="123" y="1981"/>
                  </a:cubicBezTo>
                  <a:cubicBezTo>
                    <a:pt x="141" y="1999"/>
                    <a:pt x="176" y="1981"/>
                    <a:pt x="211" y="1999"/>
                  </a:cubicBezTo>
                  <a:cubicBezTo>
                    <a:pt x="211" y="1981"/>
                    <a:pt x="211" y="1981"/>
                    <a:pt x="211" y="1981"/>
                  </a:cubicBezTo>
                  <a:cubicBezTo>
                    <a:pt x="228" y="1981"/>
                    <a:pt x="246" y="1964"/>
                    <a:pt x="246" y="1964"/>
                  </a:cubicBezTo>
                  <a:cubicBezTo>
                    <a:pt x="263" y="1946"/>
                    <a:pt x="263" y="1964"/>
                    <a:pt x="281" y="1964"/>
                  </a:cubicBezTo>
                  <a:cubicBezTo>
                    <a:pt x="281" y="1946"/>
                    <a:pt x="281" y="1946"/>
                    <a:pt x="298" y="1946"/>
                  </a:cubicBezTo>
                  <a:cubicBezTo>
                    <a:pt x="298" y="1929"/>
                    <a:pt x="316" y="1894"/>
                    <a:pt x="316" y="1876"/>
                  </a:cubicBezTo>
                  <a:cubicBezTo>
                    <a:pt x="316" y="1859"/>
                    <a:pt x="316" y="1876"/>
                    <a:pt x="333" y="1859"/>
                  </a:cubicBezTo>
                  <a:cubicBezTo>
                    <a:pt x="351" y="1824"/>
                    <a:pt x="351" y="1771"/>
                    <a:pt x="368" y="1718"/>
                  </a:cubicBezTo>
                  <a:cubicBezTo>
                    <a:pt x="368" y="1701"/>
                    <a:pt x="386" y="1683"/>
                    <a:pt x="386" y="1666"/>
                  </a:cubicBezTo>
                  <a:cubicBezTo>
                    <a:pt x="403" y="1631"/>
                    <a:pt x="403" y="1596"/>
                    <a:pt x="421" y="1561"/>
                  </a:cubicBezTo>
                  <a:cubicBezTo>
                    <a:pt x="421" y="1543"/>
                    <a:pt x="421" y="1526"/>
                    <a:pt x="439" y="1508"/>
                  </a:cubicBezTo>
                  <a:lnTo>
                    <a:pt x="439" y="1473"/>
                  </a:lnTo>
                  <a:cubicBezTo>
                    <a:pt x="456" y="1455"/>
                    <a:pt x="456" y="1438"/>
                    <a:pt x="474" y="1420"/>
                  </a:cubicBezTo>
                  <a:cubicBezTo>
                    <a:pt x="474" y="1403"/>
                    <a:pt x="474" y="1403"/>
                    <a:pt x="474" y="1385"/>
                  </a:cubicBezTo>
                  <a:cubicBezTo>
                    <a:pt x="474" y="1368"/>
                    <a:pt x="491" y="1368"/>
                    <a:pt x="491" y="1350"/>
                  </a:cubicBezTo>
                  <a:cubicBezTo>
                    <a:pt x="491" y="1333"/>
                    <a:pt x="509" y="1298"/>
                    <a:pt x="509" y="1280"/>
                  </a:cubicBezTo>
                  <a:cubicBezTo>
                    <a:pt x="509" y="1263"/>
                    <a:pt x="526" y="1245"/>
                    <a:pt x="526" y="1245"/>
                  </a:cubicBezTo>
                  <a:cubicBezTo>
                    <a:pt x="526" y="1228"/>
                    <a:pt x="544" y="1210"/>
                    <a:pt x="544" y="1210"/>
                  </a:cubicBezTo>
                  <a:cubicBezTo>
                    <a:pt x="544" y="1193"/>
                    <a:pt x="561" y="1175"/>
                    <a:pt x="561" y="1175"/>
                  </a:cubicBezTo>
                  <a:cubicBezTo>
                    <a:pt x="561" y="1175"/>
                    <a:pt x="561" y="1175"/>
                    <a:pt x="561" y="1175"/>
                  </a:cubicBezTo>
                  <a:cubicBezTo>
                    <a:pt x="579" y="1122"/>
                    <a:pt x="596" y="1087"/>
                    <a:pt x="614" y="1052"/>
                  </a:cubicBezTo>
                  <a:cubicBezTo>
                    <a:pt x="631" y="1035"/>
                    <a:pt x="631" y="1017"/>
                    <a:pt x="649" y="1000"/>
                  </a:cubicBezTo>
                  <a:cubicBezTo>
                    <a:pt x="649" y="1000"/>
                    <a:pt x="649" y="1000"/>
                    <a:pt x="649" y="1000"/>
                  </a:cubicBezTo>
                  <a:lnTo>
                    <a:pt x="754" y="824"/>
                  </a:lnTo>
                  <a:cubicBezTo>
                    <a:pt x="789" y="789"/>
                    <a:pt x="789" y="754"/>
                    <a:pt x="824" y="719"/>
                  </a:cubicBezTo>
                  <a:cubicBezTo>
                    <a:pt x="842" y="684"/>
                    <a:pt x="894" y="667"/>
                    <a:pt x="912" y="632"/>
                  </a:cubicBezTo>
                  <a:cubicBezTo>
                    <a:pt x="929" y="614"/>
                    <a:pt x="947" y="596"/>
                    <a:pt x="965" y="579"/>
                  </a:cubicBezTo>
                  <a:cubicBezTo>
                    <a:pt x="982" y="579"/>
                    <a:pt x="982" y="561"/>
                    <a:pt x="1000" y="544"/>
                  </a:cubicBezTo>
                  <a:cubicBezTo>
                    <a:pt x="1000" y="544"/>
                    <a:pt x="1017" y="526"/>
                    <a:pt x="1035" y="509"/>
                  </a:cubicBezTo>
                  <a:cubicBezTo>
                    <a:pt x="1035" y="509"/>
                    <a:pt x="1035" y="509"/>
                    <a:pt x="1052" y="509"/>
                  </a:cubicBezTo>
                  <a:cubicBezTo>
                    <a:pt x="1070" y="491"/>
                    <a:pt x="1070" y="474"/>
                    <a:pt x="1087" y="474"/>
                  </a:cubicBezTo>
                  <a:cubicBezTo>
                    <a:pt x="1105" y="456"/>
                    <a:pt x="1140" y="439"/>
                    <a:pt x="1175" y="421"/>
                  </a:cubicBezTo>
                  <a:cubicBezTo>
                    <a:pt x="1175" y="404"/>
                    <a:pt x="1192" y="404"/>
                    <a:pt x="1210" y="404"/>
                  </a:cubicBezTo>
                  <a:lnTo>
                    <a:pt x="1210" y="404"/>
                  </a:lnTo>
                  <a:cubicBezTo>
                    <a:pt x="1227" y="386"/>
                    <a:pt x="1245" y="369"/>
                    <a:pt x="1245" y="369"/>
                  </a:cubicBezTo>
                  <a:cubicBezTo>
                    <a:pt x="1263" y="369"/>
                    <a:pt x="1263" y="369"/>
                    <a:pt x="1263" y="351"/>
                  </a:cubicBezTo>
                  <a:cubicBezTo>
                    <a:pt x="1280" y="351"/>
                    <a:pt x="1298" y="351"/>
                    <a:pt x="1315" y="333"/>
                  </a:cubicBezTo>
                  <a:cubicBezTo>
                    <a:pt x="1350" y="333"/>
                    <a:pt x="1385" y="316"/>
                    <a:pt x="1403" y="316"/>
                  </a:cubicBezTo>
                  <a:cubicBezTo>
                    <a:pt x="1420" y="316"/>
                    <a:pt x="1438" y="298"/>
                    <a:pt x="1455" y="298"/>
                  </a:cubicBezTo>
                  <a:cubicBezTo>
                    <a:pt x="1455" y="298"/>
                    <a:pt x="1455" y="298"/>
                    <a:pt x="1455" y="298"/>
                  </a:cubicBezTo>
                  <a:cubicBezTo>
                    <a:pt x="1473" y="298"/>
                    <a:pt x="1508" y="298"/>
                    <a:pt x="1526" y="298"/>
                  </a:cubicBezTo>
                  <a:cubicBezTo>
                    <a:pt x="1526" y="298"/>
                    <a:pt x="1526" y="298"/>
                    <a:pt x="1526" y="298"/>
                  </a:cubicBezTo>
                  <a:cubicBezTo>
                    <a:pt x="1526" y="298"/>
                    <a:pt x="1543" y="298"/>
                    <a:pt x="1543" y="298"/>
                  </a:cubicBezTo>
                  <a:cubicBezTo>
                    <a:pt x="1543" y="316"/>
                    <a:pt x="1543" y="298"/>
                    <a:pt x="1543" y="316"/>
                  </a:cubicBezTo>
                  <a:cubicBezTo>
                    <a:pt x="1543" y="316"/>
                    <a:pt x="1561" y="316"/>
                    <a:pt x="1561" y="316"/>
                  </a:cubicBezTo>
                  <a:cubicBezTo>
                    <a:pt x="1543" y="316"/>
                    <a:pt x="1561" y="351"/>
                    <a:pt x="1561" y="369"/>
                  </a:cubicBezTo>
                  <a:cubicBezTo>
                    <a:pt x="1561" y="386"/>
                    <a:pt x="1543" y="421"/>
                    <a:pt x="1543" y="456"/>
                  </a:cubicBezTo>
                  <a:cubicBezTo>
                    <a:pt x="1543" y="456"/>
                    <a:pt x="1543" y="456"/>
                    <a:pt x="1543" y="456"/>
                  </a:cubicBezTo>
                  <a:cubicBezTo>
                    <a:pt x="1543" y="456"/>
                    <a:pt x="1543" y="456"/>
                    <a:pt x="1543" y="456"/>
                  </a:cubicBezTo>
                  <a:cubicBezTo>
                    <a:pt x="1543" y="456"/>
                    <a:pt x="1543" y="456"/>
                    <a:pt x="1543" y="474"/>
                  </a:cubicBezTo>
                  <a:cubicBezTo>
                    <a:pt x="1543" y="474"/>
                    <a:pt x="1543" y="474"/>
                    <a:pt x="1543" y="491"/>
                  </a:cubicBezTo>
                  <a:cubicBezTo>
                    <a:pt x="1543" y="491"/>
                    <a:pt x="1526" y="491"/>
                    <a:pt x="1526" y="491"/>
                  </a:cubicBezTo>
                  <a:cubicBezTo>
                    <a:pt x="1526" y="491"/>
                    <a:pt x="1526" y="509"/>
                    <a:pt x="1526" y="509"/>
                  </a:cubicBezTo>
                  <a:cubicBezTo>
                    <a:pt x="1508" y="526"/>
                    <a:pt x="1508" y="561"/>
                    <a:pt x="1490" y="579"/>
                  </a:cubicBezTo>
                  <a:cubicBezTo>
                    <a:pt x="1490" y="579"/>
                    <a:pt x="1490" y="579"/>
                    <a:pt x="1490" y="579"/>
                  </a:cubicBezTo>
                  <a:cubicBezTo>
                    <a:pt x="1490" y="579"/>
                    <a:pt x="1490" y="596"/>
                    <a:pt x="1490" y="596"/>
                  </a:cubicBezTo>
                  <a:cubicBezTo>
                    <a:pt x="1473" y="614"/>
                    <a:pt x="1473" y="614"/>
                    <a:pt x="1473" y="632"/>
                  </a:cubicBezTo>
                  <a:cubicBezTo>
                    <a:pt x="1438" y="632"/>
                    <a:pt x="1438" y="684"/>
                    <a:pt x="1420" y="684"/>
                  </a:cubicBezTo>
                  <a:cubicBezTo>
                    <a:pt x="1420" y="684"/>
                    <a:pt x="1420" y="702"/>
                    <a:pt x="1420" y="702"/>
                  </a:cubicBezTo>
                  <a:cubicBezTo>
                    <a:pt x="1403" y="702"/>
                    <a:pt x="1403" y="719"/>
                    <a:pt x="1385" y="737"/>
                  </a:cubicBezTo>
                  <a:cubicBezTo>
                    <a:pt x="1385" y="737"/>
                    <a:pt x="1385" y="737"/>
                    <a:pt x="1385" y="737"/>
                  </a:cubicBezTo>
                  <a:cubicBezTo>
                    <a:pt x="1368" y="754"/>
                    <a:pt x="1368" y="772"/>
                    <a:pt x="1350" y="789"/>
                  </a:cubicBezTo>
                  <a:cubicBezTo>
                    <a:pt x="1350" y="789"/>
                    <a:pt x="1350" y="789"/>
                    <a:pt x="1350" y="807"/>
                  </a:cubicBezTo>
                  <a:cubicBezTo>
                    <a:pt x="1315" y="807"/>
                    <a:pt x="1298" y="842"/>
                    <a:pt x="1280" y="859"/>
                  </a:cubicBezTo>
                  <a:cubicBezTo>
                    <a:pt x="1263" y="877"/>
                    <a:pt x="1263" y="894"/>
                    <a:pt x="1245" y="894"/>
                  </a:cubicBezTo>
                  <a:cubicBezTo>
                    <a:pt x="1210" y="947"/>
                    <a:pt x="1157" y="1000"/>
                    <a:pt x="1122" y="1035"/>
                  </a:cubicBezTo>
                  <a:cubicBezTo>
                    <a:pt x="1105" y="1035"/>
                    <a:pt x="1105" y="1052"/>
                    <a:pt x="1105" y="1052"/>
                  </a:cubicBezTo>
                  <a:cubicBezTo>
                    <a:pt x="1087" y="1052"/>
                    <a:pt x="1087" y="1052"/>
                    <a:pt x="1087" y="1052"/>
                  </a:cubicBezTo>
                  <a:cubicBezTo>
                    <a:pt x="1070" y="1070"/>
                    <a:pt x="1052" y="1105"/>
                    <a:pt x="1052" y="1105"/>
                  </a:cubicBezTo>
                  <a:cubicBezTo>
                    <a:pt x="1052" y="1105"/>
                    <a:pt x="1035" y="1105"/>
                    <a:pt x="1035" y="1122"/>
                  </a:cubicBezTo>
                  <a:cubicBezTo>
                    <a:pt x="1000" y="1122"/>
                    <a:pt x="982" y="1157"/>
                    <a:pt x="965" y="1175"/>
                  </a:cubicBezTo>
                  <a:cubicBezTo>
                    <a:pt x="965" y="1175"/>
                    <a:pt x="965" y="1175"/>
                    <a:pt x="965" y="1175"/>
                  </a:cubicBezTo>
                  <a:cubicBezTo>
                    <a:pt x="965" y="1193"/>
                    <a:pt x="947" y="1193"/>
                    <a:pt x="947" y="1210"/>
                  </a:cubicBezTo>
                  <a:cubicBezTo>
                    <a:pt x="947" y="1193"/>
                    <a:pt x="947" y="1193"/>
                    <a:pt x="947" y="1193"/>
                  </a:cubicBezTo>
                  <a:cubicBezTo>
                    <a:pt x="947" y="1193"/>
                    <a:pt x="965" y="1193"/>
                    <a:pt x="965" y="1175"/>
                  </a:cubicBezTo>
                  <a:cubicBezTo>
                    <a:pt x="929" y="1193"/>
                    <a:pt x="912" y="1210"/>
                    <a:pt x="894" y="1228"/>
                  </a:cubicBezTo>
                  <a:cubicBezTo>
                    <a:pt x="859" y="1245"/>
                    <a:pt x="842" y="1263"/>
                    <a:pt x="824" y="1280"/>
                  </a:cubicBezTo>
                  <a:cubicBezTo>
                    <a:pt x="824" y="1280"/>
                    <a:pt x="789" y="1315"/>
                    <a:pt x="789" y="1315"/>
                  </a:cubicBezTo>
                  <a:cubicBezTo>
                    <a:pt x="772" y="1333"/>
                    <a:pt x="754" y="1350"/>
                    <a:pt x="737" y="1368"/>
                  </a:cubicBezTo>
                  <a:cubicBezTo>
                    <a:pt x="737" y="1368"/>
                    <a:pt x="737" y="1368"/>
                    <a:pt x="737" y="1368"/>
                  </a:cubicBezTo>
                  <a:cubicBezTo>
                    <a:pt x="719" y="1385"/>
                    <a:pt x="702" y="1403"/>
                    <a:pt x="684" y="1438"/>
                  </a:cubicBezTo>
                  <a:cubicBezTo>
                    <a:pt x="666" y="1438"/>
                    <a:pt x="666" y="1438"/>
                    <a:pt x="666" y="1438"/>
                  </a:cubicBezTo>
                  <a:cubicBezTo>
                    <a:pt x="666" y="1438"/>
                    <a:pt x="684" y="1438"/>
                    <a:pt x="684" y="1438"/>
                  </a:cubicBezTo>
                  <a:cubicBezTo>
                    <a:pt x="666" y="1455"/>
                    <a:pt x="649" y="1455"/>
                    <a:pt x="649" y="1473"/>
                  </a:cubicBezTo>
                  <a:cubicBezTo>
                    <a:pt x="649" y="1473"/>
                    <a:pt x="649" y="1491"/>
                    <a:pt x="649" y="1491"/>
                  </a:cubicBezTo>
                  <a:cubicBezTo>
                    <a:pt x="649" y="1491"/>
                    <a:pt x="631" y="1491"/>
                    <a:pt x="631" y="1508"/>
                  </a:cubicBezTo>
                  <a:cubicBezTo>
                    <a:pt x="631" y="1491"/>
                    <a:pt x="631" y="1508"/>
                    <a:pt x="631" y="1508"/>
                  </a:cubicBezTo>
                  <a:cubicBezTo>
                    <a:pt x="596" y="1526"/>
                    <a:pt x="579" y="1526"/>
                    <a:pt x="561" y="1543"/>
                  </a:cubicBezTo>
                  <a:cubicBezTo>
                    <a:pt x="561" y="1543"/>
                    <a:pt x="561" y="1543"/>
                    <a:pt x="561" y="1561"/>
                  </a:cubicBezTo>
                  <a:cubicBezTo>
                    <a:pt x="561" y="1543"/>
                    <a:pt x="561" y="1543"/>
                    <a:pt x="561" y="1543"/>
                  </a:cubicBezTo>
                  <a:cubicBezTo>
                    <a:pt x="544" y="1561"/>
                    <a:pt x="526" y="1578"/>
                    <a:pt x="509" y="1578"/>
                  </a:cubicBezTo>
                  <a:cubicBezTo>
                    <a:pt x="509" y="1596"/>
                    <a:pt x="526" y="1578"/>
                    <a:pt x="544" y="1561"/>
                  </a:cubicBezTo>
                  <a:cubicBezTo>
                    <a:pt x="561" y="1561"/>
                    <a:pt x="579" y="1543"/>
                    <a:pt x="596" y="1526"/>
                  </a:cubicBezTo>
                  <a:cubicBezTo>
                    <a:pt x="596" y="1543"/>
                    <a:pt x="596" y="1526"/>
                    <a:pt x="596" y="1526"/>
                  </a:cubicBezTo>
                  <a:cubicBezTo>
                    <a:pt x="631" y="1508"/>
                    <a:pt x="666" y="1473"/>
                    <a:pt x="702" y="1455"/>
                  </a:cubicBezTo>
                  <a:cubicBezTo>
                    <a:pt x="702" y="1455"/>
                    <a:pt x="702" y="1455"/>
                    <a:pt x="684" y="1473"/>
                  </a:cubicBezTo>
                  <a:cubicBezTo>
                    <a:pt x="666" y="1491"/>
                    <a:pt x="631" y="1508"/>
                    <a:pt x="596" y="1526"/>
                  </a:cubicBezTo>
                  <a:cubicBezTo>
                    <a:pt x="614" y="1526"/>
                    <a:pt x="596" y="1543"/>
                    <a:pt x="596" y="1543"/>
                  </a:cubicBezTo>
                  <a:cubicBezTo>
                    <a:pt x="614" y="1543"/>
                    <a:pt x="614" y="1526"/>
                    <a:pt x="631" y="1526"/>
                  </a:cubicBezTo>
                  <a:cubicBezTo>
                    <a:pt x="631" y="1526"/>
                    <a:pt x="649" y="1526"/>
                    <a:pt x="631" y="1526"/>
                  </a:cubicBezTo>
                  <a:cubicBezTo>
                    <a:pt x="631" y="1526"/>
                    <a:pt x="631" y="1526"/>
                    <a:pt x="614" y="1526"/>
                  </a:cubicBezTo>
                  <a:cubicBezTo>
                    <a:pt x="614" y="1543"/>
                    <a:pt x="614" y="1543"/>
                    <a:pt x="596" y="1543"/>
                  </a:cubicBezTo>
                  <a:cubicBezTo>
                    <a:pt x="596" y="1543"/>
                    <a:pt x="596" y="1543"/>
                    <a:pt x="596" y="1543"/>
                  </a:cubicBezTo>
                  <a:cubicBezTo>
                    <a:pt x="596" y="1543"/>
                    <a:pt x="596" y="1561"/>
                    <a:pt x="579" y="1561"/>
                  </a:cubicBezTo>
                  <a:lnTo>
                    <a:pt x="579" y="1561"/>
                  </a:lnTo>
                  <a:cubicBezTo>
                    <a:pt x="579" y="1543"/>
                    <a:pt x="596" y="1543"/>
                    <a:pt x="596" y="1543"/>
                  </a:cubicBezTo>
                  <a:cubicBezTo>
                    <a:pt x="579" y="1543"/>
                    <a:pt x="561" y="1561"/>
                    <a:pt x="544" y="1578"/>
                  </a:cubicBezTo>
                  <a:cubicBezTo>
                    <a:pt x="544" y="1578"/>
                    <a:pt x="544" y="1578"/>
                    <a:pt x="561" y="1578"/>
                  </a:cubicBezTo>
                  <a:cubicBezTo>
                    <a:pt x="561" y="1578"/>
                    <a:pt x="561" y="1578"/>
                    <a:pt x="561" y="1561"/>
                  </a:cubicBezTo>
                  <a:cubicBezTo>
                    <a:pt x="561" y="1578"/>
                    <a:pt x="579" y="1578"/>
                    <a:pt x="561" y="1578"/>
                  </a:cubicBezTo>
                  <a:cubicBezTo>
                    <a:pt x="561" y="1578"/>
                    <a:pt x="544" y="1596"/>
                    <a:pt x="544" y="1596"/>
                  </a:cubicBezTo>
                  <a:lnTo>
                    <a:pt x="544" y="1596"/>
                  </a:lnTo>
                  <a:cubicBezTo>
                    <a:pt x="561" y="1596"/>
                    <a:pt x="579" y="1578"/>
                    <a:pt x="596" y="1561"/>
                  </a:cubicBezTo>
                  <a:cubicBezTo>
                    <a:pt x="614" y="1561"/>
                    <a:pt x="614" y="1561"/>
                    <a:pt x="614" y="1561"/>
                  </a:cubicBezTo>
                  <a:cubicBezTo>
                    <a:pt x="631" y="1561"/>
                    <a:pt x="631" y="1543"/>
                    <a:pt x="631" y="1543"/>
                  </a:cubicBezTo>
                  <a:cubicBezTo>
                    <a:pt x="631" y="1543"/>
                    <a:pt x="631" y="1543"/>
                    <a:pt x="631" y="1543"/>
                  </a:cubicBezTo>
                  <a:cubicBezTo>
                    <a:pt x="649" y="1526"/>
                    <a:pt x="666" y="1526"/>
                    <a:pt x="702" y="1508"/>
                  </a:cubicBezTo>
                  <a:cubicBezTo>
                    <a:pt x="702" y="1508"/>
                    <a:pt x="684" y="1508"/>
                    <a:pt x="702" y="1491"/>
                  </a:cubicBezTo>
                  <a:cubicBezTo>
                    <a:pt x="702" y="1491"/>
                    <a:pt x="719" y="1473"/>
                    <a:pt x="737" y="1473"/>
                  </a:cubicBezTo>
                  <a:cubicBezTo>
                    <a:pt x="737" y="1473"/>
                    <a:pt x="737" y="1491"/>
                    <a:pt x="719" y="1491"/>
                  </a:cubicBezTo>
                  <a:cubicBezTo>
                    <a:pt x="702" y="1508"/>
                    <a:pt x="666" y="1526"/>
                    <a:pt x="649" y="1561"/>
                  </a:cubicBezTo>
                  <a:cubicBezTo>
                    <a:pt x="649" y="1543"/>
                    <a:pt x="666" y="1543"/>
                    <a:pt x="666" y="1561"/>
                  </a:cubicBezTo>
                  <a:cubicBezTo>
                    <a:pt x="649" y="1561"/>
                    <a:pt x="649" y="1561"/>
                    <a:pt x="631" y="1578"/>
                  </a:cubicBezTo>
                  <a:cubicBezTo>
                    <a:pt x="631" y="1561"/>
                    <a:pt x="631" y="1561"/>
                    <a:pt x="631" y="1561"/>
                  </a:cubicBezTo>
                  <a:cubicBezTo>
                    <a:pt x="631" y="1561"/>
                    <a:pt x="614" y="1561"/>
                    <a:pt x="614" y="1578"/>
                  </a:cubicBezTo>
                  <a:cubicBezTo>
                    <a:pt x="596" y="1578"/>
                    <a:pt x="579" y="1596"/>
                    <a:pt x="561" y="1596"/>
                  </a:cubicBezTo>
                  <a:cubicBezTo>
                    <a:pt x="561" y="1596"/>
                    <a:pt x="561" y="1596"/>
                    <a:pt x="561" y="1596"/>
                  </a:cubicBezTo>
                  <a:cubicBezTo>
                    <a:pt x="561" y="1613"/>
                    <a:pt x="544" y="1613"/>
                    <a:pt x="544" y="1613"/>
                  </a:cubicBezTo>
                  <a:cubicBezTo>
                    <a:pt x="526" y="1613"/>
                    <a:pt x="526" y="1631"/>
                    <a:pt x="526" y="1631"/>
                  </a:cubicBezTo>
                  <a:cubicBezTo>
                    <a:pt x="526" y="1631"/>
                    <a:pt x="509" y="1631"/>
                    <a:pt x="526" y="1631"/>
                  </a:cubicBezTo>
                  <a:cubicBezTo>
                    <a:pt x="526" y="1631"/>
                    <a:pt x="544" y="1613"/>
                    <a:pt x="544" y="1613"/>
                  </a:cubicBezTo>
                  <a:cubicBezTo>
                    <a:pt x="544" y="1631"/>
                    <a:pt x="509" y="1631"/>
                    <a:pt x="509" y="1648"/>
                  </a:cubicBezTo>
                  <a:cubicBezTo>
                    <a:pt x="491" y="1648"/>
                    <a:pt x="509" y="1648"/>
                    <a:pt x="509" y="1648"/>
                  </a:cubicBezTo>
                  <a:cubicBezTo>
                    <a:pt x="491" y="1666"/>
                    <a:pt x="474" y="1666"/>
                    <a:pt x="456" y="1683"/>
                  </a:cubicBezTo>
                  <a:cubicBezTo>
                    <a:pt x="456" y="1683"/>
                    <a:pt x="439" y="1683"/>
                    <a:pt x="439" y="1683"/>
                  </a:cubicBezTo>
                  <a:cubicBezTo>
                    <a:pt x="456" y="1683"/>
                    <a:pt x="456" y="1683"/>
                    <a:pt x="456" y="1683"/>
                  </a:cubicBezTo>
                  <a:cubicBezTo>
                    <a:pt x="456" y="1683"/>
                    <a:pt x="456" y="1683"/>
                    <a:pt x="456" y="1683"/>
                  </a:cubicBezTo>
                  <a:cubicBezTo>
                    <a:pt x="474" y="1683"/>
                    <a:pt x="491" y="1666"/>
                    <a:pt x="491" y="1683"/>
                  </a:cubicBezTo>
                  <a:cubicBezTo>
                    <a:pt x="491" y="1683"/>
                    <a:pt x="474" y="1683"/>
                    <a:pt x="456" y="1701"/>
                  </a:cubicBezTo>
                  <a:cubicBezTo>
                    <a:pt x="456" y="1701"/>
                    <a:pt x="456" y="1701"/>
                    <a:pt x="456" y="1701"/>
                  </a:cubicBezTo>
                  <a:cubicBezTo>
                    <a:pt x="456" y="1701"/>
                    <a:pt x="456" y="1701"/>
                    <a:pt x="456" y="1701"/>
                  </a:cubicBezTo>
                  <a:cubicBezTo>
                    <a:pt x="439" y="1701"/>
                    <a:pt x="439" y="1718"/>
                    <a:pt x="439" y="1718"/>
                  </a:cubicBezTo>
                  <a:cubicBezTo>
                    <a:pt x="439" y="1718"/>
                    <a:pt x="439" y="1718"/>
                    <a:pt x="439" y="1701"/>
                  </a:cubicBezTo>
                  <a:cubicBezTo>
                    <a:pt x="421" y="1718"/>
                    <a:pt x="403" y="1736"/>
                    <a:pt x="386" y="1736"/>
                  </a:cubicBezTo>
                  <a:cubicBezTo>
                    <a:pt x="386" y="1736"/>
                    <a:pt x="403" y="1736"/>
                    <a:pt x="403" y="1736"/>
                  </a:cubicBezTo>
                  <a:lnTo>
                    <a:pt x="403" y="1736"/>
                  </a:lnTo>
                  <a:cubicBezTo>
                    <a:pt x="403" y="1736"/>
                    <a:pt x="403" y="1736"/>
                    <a:pt x="403" y="1736"/>
                  </a:cubicBezTo>
                  <a:cubicBezTo>
                    <a:pt x="421" y="1718"/>
                    <a:pt x="421" y="1736"/>
                    <a:pt x="421" y="1736"/>
                  </a:cubicBezTo>
                  <a:cubicBezTo>
                    <a:pt x="421" y="1736"/>
                    <a:pt x="421" y="1718"/>
                    <a:pt x="421" y="1718"/>
                  </a:cubicBezTo>
                  <a:cubicBezTo>
                    <a:pt x="439" y="1718"/>
                    <a:pt x="421" y="1718"/>
                    <a:pt x="421" y="1718"/>
                  </a:cubicBezTo>
                  <a:cubicBezTo>
                    <a:pt x="456" y="1718"/>
                    <a:pt x="474" y="1701"/>
                    <a:pt x="509" y="1683"/>
                  </a:cubicBezTo>
                  <a:cubicBezTo>
                    <a:pt x="509" y="1683"/>
                    <a:pt x="509" y="1683"/>
                    <a:pt x="526" y="1683"/>
                  </a:cubicBezTo>
                  <a:cubicBezTo>
                    <a:pt x="509" y="1701"/>
                    <a:pt x="491" y="1701"/>
                    <a:pt x="474" y="1718"/>
                  </a:cubicBezTo>
                  <a:cubicBezTo>
                    <a:pt x="474" y="1718"/>
                    <a:pt x="474" y="1718"/>
                    <a:pt x="474" y="1701"/>
                  </a:cubicBezTo>
                  <a:cubicBezTo>
                    <a:pt x="491" y="1701"/>
                    <a:pt x="526" y="1683"/>
                    <a:pt x="544" y="1683"/>
                  </a:cubicBezTo>
                  <a:cubicBezTo>
                    <a:pt x="544" y="1683"/>
                    <a:pt x="544" y="1683"/>
                    <a:pt x="544" y="1701"/>
                  </a:cubicBezTo>
                  <a:cubicBezTo>
                    <a:pt x="526" y="1701"/>
                    <a:pt x="526" y="1701"/>
                    <a:pt x="526" y="1701"/>
                  </a:cubicBezTo>
                  <a:cubicBezTo>
                    <a:pt x="526" y="1701"/>
                    <a:pt x="526" y="1718"/>
                    <a:pt x="509" y="1718"/>
                  </a:cubicBezTo>
                  <a:cubicBezTo>
                    <a:pt x="526" y="1718"/>
                    <a:pt x="509" y="1736"/>
                    <a:pt x="526" y="1736"/>
                  </a:cubicBezTo>
                  <a:cubicBezTo>
                    <a:pt x="509" y="1736"/>
                    <a:pt x="544" y="1718"/>
                    <a:pt x="544" y="1736"/>
                  </a:cubicBezTo>
                  <a:cubicBezTo>
                    <a:pt x="561" y="1718"/>
                    <a:pt x="579" y="1701"/>
                    <a:pt x="596" y="1701"/>
                  </a:cubicBezTo>
                  <a:cubicBezTo>
                    <a:pt x="579" y="1718"/>
                    <a:pt x="561" y="1718"/>
                    <a:pt x="544" y="1754"/>
                  </a:cubicBezTo>
                  <a:cubicBezTo>
                    <a:pt x="544" y="1736"/>
                    <a:pt x="526" y="1754"/>
                    <a:pt x="509" y="1771"/>
                  </a:cubicBezTo>
                  <a:cubicBezTo>
                    <a:pt x="509" y="1771"/>
                    <a:pt x="509" y="1771"/>
                    <a:pt x="509" y="1771"/>
                  </a:cubicBezTo>
                  <a:cubicBezTo>
                    <a:pt x="509" y="1771"/>
                    <a:pt x="509" y="1754"/>
                    <a:pt x="526" y="1771"/>
                  </a:cubicBezTo>
                  <a:cubicBezTo>
                    <a:pt x="526" y="1754"/>
                    <a:pt x="526" y="1754"/>
                    <a:pt x="526" y="1754"/>
                  </a:cubicBezTo>
                  <a:cubicBezTo>
                    <a:pt x="544" y="1754"/>
                    <a:pt x="544" y="1754"/>
                    <a:pt x="544" y="1754"/>
                  </a:cubicBezTo>
                  <a:cubicBezTo>
                    <a:pt x="544" y="1754"/>
                    <a:pt x="561" y="1754"/>
                    <a:pt x="561" y="1754"/>
                  </a:cubicBezTo>
                  <a:cubicBezTo>
                    <a:pt x="596" y="1736"/>
                    <a:pt x="614" y="1718"/>
                    <a:pt x="649" y="1701"/>
                  </a:cubicBezTo>
                  <a:cubicBezTo>
                    <a:pt x="649" y="1701"/>
                    <a:pt x="649" y="1701"/>
                    <a:pt x="666" y="1683"/>
                  </a:cubicBezTo>
                  <a:cubicBezTo>
                    <a:pt x="666" y="1666"/>
                    <a:pt x="684" y="1666"/>
                    <a:pt x="702" y="1666"/>
                  </a:cubicBezTo>
                  <a:cubicBezTo>
                    <a:pt x="719" y="1648"/>
                    <a:pt x="719" y="1648"/>
                    <a:pt x="737" y="1631"/>
                  </a:cubicBezTo>
                  <a:cubicBezTo>
                    <a:pt x="737" y="1631"/>
                    <a:pt x="737" y="1631"/>
                    <a:pt x="737" y="1631"/>
                  </a:cubicBezTo>
                  <a:cubicBezTo>
                    <a:pt x="737" y="1631"/>
                    <a:pt x="737" y="1613"/>
                    <a:pt x="737" y="1613"/>
                  </a:cubicBezTo>
                  <a:cubicBezTo>
                    <a:pt x="737" y="1613"/>
                    <a:pt x="737" y="1631"/>
                    <a:pt x="737" y="1631"/>
                  </a:cubicBezTo>
                  <a:cubicBezTo>
                    <a:pt x="737" y="1631"/>
                    <a:pt x="737" y="1631"/>
                    <a:pt x="737" y="1648"/>
                  </a:cubicBezTo>
                  <a:cubicBezTo>
                    <a:pt x="754" y="1631"/>
                    <a:pt x="754" y="1631"/>
                    <a:pt x="772" y="1613"/>
                  </a:cubicBezTo>
                  <a:cubicBezTo>
                    <a:pt x="789" y="1631"/>
                    <a:pt x="807" y="1613"/>
                    <a:pt x="824" y="1596"/>
                  </a:cubicBezTo>
                  <a:cubicBezTo>
                    <a:pt x="824" y="1596"/>
                    <a:pt x="824" y="1596"/>
                    <a:pt x="842" y="1578"/>
                  </a:cubicBezTo>
                  <a:cubicBezTo>
                    <a:pt x="842" y="1578"/>
                    <a:pt x="842" y="1578"/>
                    <a:pt x="842" y="1578"/>
                  </a:cubicBezTo>
                  <a:cubicBezTo>
                    <a:pt x="859" y="1578"/>
                    <a:pt x="859" y="1578"/>
                    <a:pt x="859" y="1561"/>
                  </a:cubicBezTo>
                  <a:cubicBezTo>
                    <a:pt x="859" y="1561"/>
                    <a:pt x="877" y="1561"/>
                    <a:pt x="894" y="1561"/>
                  </a:cubicBezTo>
                  <a:cubicBezTo>
                    <a:pt x="877" y="1561"/>
                    <a:pt x="859" y="1578"/>
                    <a:pt x="859" y="1596"/>
                  </a:cubicBezTo>
                  <a:cubicBezTo>
                    <a:pt x="877" y="1596"/>
                    <a:pt x="894" y="1561"/>
                    <a:pt x="929" y="1543"/>
                  </a:cubicBezTo>
                  <a:cubicBezTo>
                    <a:pt x="929" y="1543"/>
                    <a:pt x="929" y="1543"/>
                    <a:pt x="929" y="1543"/>
                  </a:cubicBezTo>
                  <a:cubicBezTo>
                    <a:pt x="929" y="1543"/>
                    <a:pt x="929" y="1543"/>
                    <a:pt x="929" y="1543"/>
                  </a:cubicBezTo>
                  <a:cubicBezTo>
                    <a:pt x="947" y="1543"/>
                    <a:pt x="947" y="1543"/>
                    <a:pt x="947" y="1526"/>
                  </a:cubicBezTo>
                  <a:cubicBezTo>
                    <a:pt x="947" y="1526"/>
                    <a:pt x="947" y="1543"/>
                    <a:pt x="947" y="1543"/>
                  </a:cubicBezTo>
                  <a:cubicBezTo>
                    <a:pt x="947" y="1526"/>
                    <a:pt x="965" y="1526"/>
                    <a:pt x="965" y="1508"/>
                  </a:cubicBezTo>
                  <a:cubicBezTo>
                    <a:pt x="982" y="1508"/>
                    <a:pt x="982" y="1508"/>
                    <a:pt x="982" y="1508"/>
                  </a:cubicBezTo>
                  <a:cubicBezTo>
                    <a:pt x="982" y="1491"/>
                    <a:pt x="982" y="1491"/>
                    <a:pt x="982" y="1491"/>
                  </a:cubicBezTo>
                  <a:cubicBezTo>
                    <a:pt x="1000" y="1491"/>
                    <a:pt x="1000" y="1491"/>
                    <a:pt x="1000" y="1491"/>
                  </a:cubicBezTo>
                  <a:cubicBezTo>
                    <a:pt x="1017" y="1473"/>
                    <a:pt x="1035" y="1455"/>
                    <a:pt x="1035" y="1455"/>
                  </a:cubicBezTo>
                  <a:cubicBezTo>
                    <a:pt x="1035" y="1455"/>
                    <a:pt x="1035" y="1455"/>
                    <a:pt x="1052" y="1455"/>
                  </a:cubicBezTo>
                  <a:cubicBezTo>
                    <a:pt x="1052" y="1438"/>
                    <a:pt x="1105" y="1403"/>
                    <a:pt x="1122" y="1385"/>
                  </a:cubicBezTo>
                  <a:cubicBezTo>
                    <a:pt x="1140" y="1385"/>
                    <a:pt x="1140" y="1385"/>
                    <a:pt x="1140" y="1368"/>
                  </a:cubicBezTo>
                  <a:cubicBezTo>
                    <a:pt x="1140" y="1368"/>
                    <a:pt x="1140" y="1368"/>
                    <a:pt x="1140" y="1368"/>
                  </a:cubicBezTo>
                  <a:cubicBezTo>
                    <a:pt x="1157" y="1368"/>
                    <a:pt x="1140" y="1385"/>
                    <a:pt x="1157" y="1368"/>
                  </a:cubicBezTo>
                  <a:cubicBezTo>
                    <a:pt x="1157" y="1368"/>
                    <a:pt x="1157" y="1350"/>
                    <a:pt x="1157" y="1350"/>
                  </a:cubicBezTo>
                  <a:cubicBezTo>
                    <a:pt x="1157" y="1350"/>
                    <a:pt x="1157" y="1350"/>
                    <a:pt x="1175" y="1350"/>
                  </a:cubicBezTo>
                  <a:cubicBezTo>
                    <a:pt x="1175" y="1368"/>
                    <a:pt x="1192" y="1333"/>
                    <a:pt x="1210" y="1333"/>
                  </a:cubicBezTo>
                  <a:cubicBezTo>
                    <a:pt x="1210" y="1333"/>
                    <a:pt x="1192" y="1333"/>
                    <a:pt x="1210" y="1333"/>
                  </a:cubicBezTo>
                  <a:cubicBezTo>
                    <a:pt x="1210" y="1333"/>
                    <a:pt x="1227" y="1315"/>
                    <a:pt x="1227" y="1298"/>
                  </a:cubicBezTo>
                  <a:cubicBezTo>
                    <a:pt x="1227" y="1298"/>
                    <a:pt x="1245" y="1280"/>
                    <a:pt x="1245" y="1280"/>
                  </a:cubicBezTo>
                  <a:cubicBezTo>
                    <a:pt x="1245" y="1280"/>
                    <a:pt x="1263" y="1280"/>
                    <a:pt x="1263" y="1280"/>
                  </a:cubicBezTo>
                  <a:cubicBezTo>
                    <a:pt x="1263" y="1263"/>
                    <a:pt x="1298" y="1263"/>
                    <a:pt x="1315" y="1245"/>
                  </a:cubicBezTo>
                  <a:close/>
                  <a:moveTo>
                    <a:pt x="947" y="1508"/>
                  </a:moveTo>
                  <a:cubicBezTo>
                    <a:pt x="947" y="1508"/>
                    <a:pt x="929" y="1508"/>
                    <a:pt x="929" y="1508"/>
                  </a:cubicBezTo>
                  <a:cubicBezTo>
                    <a:pt x="929" y="1508"/>
                    <a:pt x="947" y="1491"/>
                    <a:pt x="947" y="1491"/>
                  </a:cubicBezTo>
                  <a:cubicBezTo>
                    <a:pt x="965" y="1491"/>
                    <a:pt x="965" y="1491"/>
                    <a:pt x="965" y="1491"/>
                  </a:cubicBezTo>
                  <a:cubicBezTo>
                    <a:pt x="965" y="1491"/>
                    <a:pt x="965" y="1491"/>
                    <a:pt x="947" y="1508"/>
                  </a:cubicBezTo>
                  <a:close/>
                  <a:moveTo>
                    <a:pt x="824" y="1596"/>
                  </a:moveTo>
                  <a:cubicBezTo>
                    <a:pt x="824" y="1596"/>
                    <a:pt x="824" y="1578"/>
                    <a:pt x="824" y="1578"/>
                  </a:cubicBezTo>
                  <a:cubicBezTo>
                    <a:pt x="824" y="1578"/>
                    <a:pt x="824" y="1578"/>
                    <a:pt x="842" y="1578"/>
                  </a:cubicBezTo>
                  <a:cubicBezTo>
                    <a:pt x="824" y="1578"/>
                    <a:pt x="824" y="1596"/>
                    <a:pt x="824" y="1596"/>
                  </a:cubicBezTo>
                  <a:close/>
                  <a:moveTo>
                    <a:pt x="1087" y="1333"/>
                  </a:moveTo>
                  <a:cubicBezTo>
                    <a:pt x="1087" y="1333"/>
                    <a:pt x="1070" y="1350"/>
                    <a:pt x="1070" y="1350"/>
                  </a:cubicBezTo>
                  <a:cubicBezTo>
                    <a:pt x="1070" y="1350"/>
                    <a:pt x="1070" y="1333"/>
                    <a:pt x="1087" y="1333"/>
                  </a:cubicBezTo>
                  <a:cubicBezTo>
                    <a:pt x="1087" y="1333"/>
                    <a:pt x="1087" y="1333"/>
                    <a:pt x="1087" y="1333"/>
                  </a:cubicBezTo>
                  <a:close/>
                  <a:moveTo>
                    <a:pt x="684" y="1666"/>
                  </a:moveTo>
                  <a:cubicBezTo>
                    <a:pt x="684" y="1666"/>
                    <a:pt x="684" y="1648"/>
                    <a:pt x="684" y="1648"/>
                  </a:cubicBezTo>
                  <a:cubicBezTo>
                    <a:pt x="684" y="1648"/>
                    <a:pt x="684" y="1666"/>
                    <a:pt x="684" y="1666"/>
                  </a:cubicBezTo>
                  <a:close/>
                  <a:moveTo>
                    <a:pt x="877" y="1455"/>
                  </a:moveTo>
                  <a:cubicBezTo>
                    <a:pt x="877" y="1455"/>
                    <a:pt x="894" y="1455"/>
                    <a:pt x="894" y="1455"/>
                  </a:cubicBezTo>
                  <a:cubicBezTo>
                    <a:pt x="894" y="1455"/>
                    <a:pt x="894" y="1455"/>
                    <a:pt x="877" y="1455"/>
                  </a:cubicBezTo>
                  <a:close/>
                  <a:moveTo>
                    <a:pt x="789" y="1526"/>
                  </a:moveTo>
                  <a:cubicBezTo>
                    <a:pt x="789" y="1526"/>
                    <a:pt x="789" y="1526"/>
                    <a:pt x="789" y="1526"/>
                  </a:cubicBezTo>
                  <a:cubicBezTo>
                    <a:pt x="789" y="1526"/>
                    <a:pt x="789" y="1526"/>
                    <a:pt x="789" y="1526"/>
                  </a:cubicBezTo>
                  <a:cubicBezTo>
                    <a:pt x="807" y="1508"/>
                    <a:pt x="824" y="1508"/>
                    <a:pt x="842" y="1491"/>
                  </a:cubicBezTo>
                  <a:cubicBezTo>
                    <a:pt x="824" y="1508"/>
                    <a:pt x="824" y="1508"/>
                    <a:pt x="807" y="1526"/>
                  </a:cubicBezTo>
                  <a:cubicBezTo>
                    <a:pt x="789" y="1526"/>
                    <a:pt x="789" y="1526"/>
                    <a:pt x="807" y="1526"/>
                  </a:cubicBezTo>
                  <a:cubicBezTo>
                    <a:pt x="807" y="1526"/>
                    <a:pt x="807" y="1526"/>
                    <a:pt x="807" y="1526"/>
                  </a:cubicBezTo>
                  <a:cubicBezTo>
                    <a:pt x="807" y="1526"/>
                    <a:pt x="807" y="1526"/>
                    <a:pt x="807" y="1526"/>
                  </a:cubicBezTo>
                  <a:cubicBezTo>
                    <a:pt x="807" y="1526"/>
                    <a:pt x="789" y="1543"/>
                    <a:pt x="789" y="1543"/>
                  </a:cubicBezTo>
                  <a:cubicBezTo>
                    <a:pt x="789" y="1526"/>
                    <a:pt x="789" y="1526"/>
                    <a:pt x="789" y="1526"/>
                  </a:cubicBezTo>
                  <a:cubicBezTo>
                    <a:pt x="789" y="1526"/>
                    <a:pt x="789" y="1526"/>
                    <a:pt x="789" y="1526"/>
                  </a:cubicBezTo>
                  <a:close/>
                  <a:moveTo>
                    <a:pt x="719" y="1596"/>
                  </a:moveTo>
                  <a:cubicBezTo>
                    <a:pt x="702" y="1613"/>
                    <a:pt x="702" y="1613"/>
                    <a:pt x="702" y="1613"/>
                  </a:cubicBezTo>
                  <a:cubicBezTo>
                    <a:pt x="702" y="1613"/>
                    <a:pt x="702" y="1596"/>
                    <a:pt x="702" y="1596"/>
                  </a:cubicBezTo>
                  <a:cubicBezTo>
                    <a:pt x="702" y="1596"/>
                    <a:pt x="719" y="1596"/>
                    <a:pt x="719" y="1596"/>
                  </a:cubicBezTo>
                  <a:close/>
                  <a:moveTo>
                    <a:pt x="754" y="1561"/>
                  </a:moveTo>
                  <a:lnTo>
                    <a:pt x="754" y="1561"/>
                  </a:lnTo>
                  <a:cubicBezTo>
                    <a:pt x="754" y="1561"/>
                    <a:pt x="754" y="1561"/>
                    <a:pt x="772" y="1561"/>
                  </a:cubicBezTo>
                  <a:cubicBezTo>
                    <a:pt x="772" y="1561"/>
                    <a:pt x="754" y="1561"/>
                    <a:pt x="754" y="1561"/>
                  </a:cubicBezTo>
                  <a:close/>
                  <a:moveTo>
                    <a:pt x="754" y="1561"/>
                  </a:moveTo>
                  <a:lnTo>
                    <a:pt x="754" y="1543"/>
                  </a:lnTo>
                  <a:cubicBezTo>
                    <a:pt x="754" y="1543"/>
                    <a:pt x="772" y="1543"/>
                    <a:pt x="772" y="1543"/>
                  </a:cubicBezTo>
                  <a:cubicBezTo>
                    <a:pt x="772" y="1543"/>
                    <a:pt x="772" y="1561"/>
                    <a:pt x="754" y="1561"/>
                  </a:cubicBezTo>
                  <a:close/>
                  <a:moveTo>
                    <a:pt x="666" y="1613"/>
                  </a:moveTo>
                  <a:cubicBezTo>
                    <a:pt x="649" y="1631"/>
                    <a:pt x="649" y="1631"/>
                    <a:pt x="649" y="1631"/>
                  </a:cubicBezTo>
                  <a:cubicBezTo>
                    <a:pt x="649" y="1631"/>
                    <a:pt x="666" y="1613"/>
                    <a:pt x="666" y="1613"/>
                  </a:cubicBezTo>
                  <a:close/>
                  <a:moveTo>
                    <a:pt x="666" y="1613"/>
                  </a:moveTo>
                  <a:cubicBezTo>
                    <a:pt x="666" y="1613"/>
                    <a:pt x="666" y="1613"/>
                    <a:pt x="666" y="1613"/>
                  </a:cubicBezTo>
                  <a:cubicBezTo>
                    <a:pt x="666" y="1613"/>
                    <a:pt x="666" y="1613"/>
                    <a:pt x="666" y="1613"/>
                  </a:cubicBezTo>
                  <a:close/>
                  <a:moveTo>
                    <a:pt x="772" y="1526"/>
                  </a:moveTo>
                  <a:cubicBezTo>
                    <a:pt x="772" y="1526"/>
                    <a:pt x="754" y="1526"/>
                    <a:pt x="754" y="1526"/>
                  </a:cubicBezTo>
                  <a:cubicBezTo>
                    <a:pt x="772" y="1526"/>
                    <a:pt x="772" y="1508"/>
                    <a:pt x="772" y="1508"/>
                  </a:cubicBezTo>
                  <a:cubicBezTo>
                    <a:pt x="772" y="1508"/>
                    <a:pt x="772" y="1508"/>
                    <a:pt x="772" y="1508"/>
                  </a:cubicBezTo>
                  <a:cubicBezTo>
                    <a:pt x="789" y="1508"/>
                    <a:pt x="789" y="1508"/>
                    <a:pt x="789" y="1508"/>
                  </a:cubicBezTo>
                  <a:cubicBezTo>
                    <a:pt x="789" y="1508"/>
                    <a:pt x="789" y="1508"/>
                    <a:pt x="789" y="1526"/>
                  </a:cubicBezTo>
                  <a:cubicBezTo>
                    <a:pt x="789" y="1526"/>
                    <a:pt x="789" y="1508"/>
                    <a:pt x="789" y="1508"/>
                  </a:cubicBezTo>
                  <a:cubicBezTo>
                    <a:pt x="772" y="1526"/>
                    <a:pt x="772" y="1543"/>
                    <a:pt x="754" y="1543"/>
                  </a:cubicBezTo>
                  <a:cubicBezTo>
                    <a:pt x="737" y="1543"/>
                    <a:pt x="737" y="1543"/>
                    <a:pt x="754" y="1526"/>
                  </a:cubicBezTo>
                  <a:cubicBezTo>
                    <a:pt x="737" y="1526"/>
                    <a:pt x="737" y="1543"/>
                    <a:pt x="737" y="1543"/>
                  </a:cubicBezTo>
                  <a:cubicBezTo>
                    <a:pt x="737" y="1543"/>
                    <a:pt x="737" y="1543"/>
                    <a:pt x="737" y="1543"/>
                  </a:cubicBezTo>
                  <a:cubicBezTo>
                    <a:pt x="737" y="1543"/>
                    <a:pt x="737" y="1543"/>
                    <a:pt x="737" y="1561"/>
                  </a:cubicBezTo>
                  <a:cubicBezTo>
                    <a:pt x="719" y="1561"/>
                    <a:pt x="719" y="1543"/>
                    <a:pt x="719" y="1543"/>
                  </a:cubicBezTo>
                  <a:cubicBezTo>
                    <a:pt x="719" y="1543"/>
                    <a:pt x="719" y="1543"/>
                    <a:pt x="719" y="1543"/>
                  </a:cubicBezTo>
                  <a:cubicBezTo>
                    <a:pt x="719" y="1526"/>
                    <a:pt x="719" y="1526"/>
                    <a:pt x="719" y="1526"/>
                  </a:cubicBezTo>
                  <a:cubicBezTo>
                    <a:pt x="737" y="1526"/>
                    <a:pt x="719" y="1543"/>
                    <a:pt x="719" y="1543"/>
                  </a:cubicBezTo>
                  <a:cubicBezTo>
                    <a:pt x="737" y="1526"/>
                    <a:pt x="754" y="1526"/>
                    <a:pt x="772" y="1526"/>
                  </a:cubicBezTo>
                  <a:close/>
                  <a:moveTo>
                    <a:pt x="702" y="1578"/>
                  </a:moveTo>
                  <a:cubicBezTo>
                    <a:pt x="702" y="1578"/>
                    <a:pt x="702" y="1561"/>
                    <a:pt x="702" y="1561"/>
                  </a:cubicBezTo>
                  <a:cubicBezTo>
                    <a:pt x="702" y="1561"/>
                    <a:pt x="684" y="1578"/>
                    <a:pt x="684" y="1578"/>
                  </a:cubicBezTo>
                  <a:cubicBezTo>
                    <a:pt x="684" y="1578"/>
                    <a:pt x="666" y="1561"/>
                    <a:pt x="666" y="1561"/>
                  </a:cubicBezTo>
                  <a:cubicBezTo>
                    <a:pt x="684" y="1561"/>
                    <a:pt x="684" y="1561"/>
                    <a:pt x="684" y="1578"/>
                  </a:cubicBezTo>
                  <a:cubicBezTo>
                    <a:pt x="684" y="1578"/>
                    <a:pt x="684" y="1561"/>
                    <a:pt x="684" y="1561"/>
                  </a:cubicBezTo>
                  <a:cubicBezTo>
                    <a:pt x="702" y="1561"/>
                    <a:pt x="702" y="1561"/>
                    <a:pt x="719" y="1561"/>
                  </a:cubicBezTo>
                  <a:cubicBezTo>
                    <a:pt x="719" y="1561"/>
                    <a:pt x="719" y="1561"/>
                    <a:pt x="702" y="1578"/>
                  </a:cubicBezTo>
                  <a:close/>
                  <a:moveTo>
                    <a:pt x="631" y="1613"/>
                  </a:moveTo>
                  <a:cubicBezTo>
                    <a:pt x="631" y="1613"/>
                    <a:pt x="614" y="1631"/>
                    <a:pt x="614" y="1631"/>
                  </a:cubicBezTo>
                  <a:cubicBezTo>
                    <a:pt x="596" y="1631"/>
                    <a:pt x="614" y="1631"/>
                    <a:pt x="596" y="1631"/>
                  </a:cubicBezTo>
                  <a:cubicBezTo>
                    <a:pt x="596" y="1631"/>
                    <a:pt x="614" y="1613"/>
                    <a:pt x="614" y="1613"/>
                  </a:cubicBezTo>
                  <a:cubicBezTo>
                    <a:pt x="631" y="1613"/>
                    <a:pt x="631" y="1613"/>
                    <a:pt x="649" y="1596"/>
                  </a:cubicBezTo>
                  <a:lnTo>
                    <a:pt x="649" y="1613"/>
                  </a:lnTo>
                  <a:cubicBezTo>
                    <a:pt x="649" y="1613"/>
                    <a:pt x="631" y="1613"/>
                    <a:pt x="631" y="1613"/>
                  </a:cubicBezTo>
                  <a:close/>
                  <a:moveTo>
                    <a:pt x="824" y="1455"/>
                  </a:moveTo>
                  <a:cubicBezTo>
                    <a:pt x="824" y="1455"/>
                    <a:pt x="824" y="1455"/>
                    <a:pt x="824" y="1455"/>
                  </a:cubicBezTo>
                  <a:cubicBezTo>
                    <a:pt x="824" y="1473"/>
                    <a:pt x="807" y="1473"/>
                    <a:pt x="789" y="1491"/>
                  </a:cubicBezTo>
                  <a:cubicBezTo>
                    <a:pt x="789" y="1491"/>
                    <a:pt x="789" y="1473"/>
                    <a:pt x="807" y="1473"/>
                  </a:cubicBezTo>
                  <a:cubicBezTo>
                    <a:pt x="807" y="1455"/>
                    <a:pt x="824" y="1455"/>
                    <a:pt x="859" y="1438"/>
                  </a:cubicBezTo>
                  <a:cubicBezTo>
                    <a:pt x="842" y="1438"/>
                    <a:pt x="824" y="1455"/>
                    <a:pt x="824" y="1455"/>
                  </a:cubicBezTo>
                  <a:close/>
                  <a:moveTo>
                    <a:pt x="544" y="1666"/>
                  </a:moveTo>
                  <a:cubicBezTo>
                    <a:pt x="544" y="1683"/>
                    <a:pt x="544" y="1683"/>
                    <a:pt x="526" y="1683"/>
                  </a:cubicBezTo>
                  <a:cubicBezTo>
                    <a:pt x="526" y="1683"/>
                    <a:pt x="544" y="1666"/>
                    <a:pt x="544" y="1666"/>
                  </a:cubicBezTo>
                  <a:cubicBezTo>
                    <a:pt x="544" y="1666"/>
                    <a:pt x="544" y="1666"/>
                    <a:pt x="544" y="1666"/>
                  </a:cubicBezTo>
                  <a:close/>
                  <a:moveTo>
                    <a:pt x="631" y="1613"/>
                  </a:moveTo>
                  <a:lnTo>
                    <a:pt x="614" y="1613"/>
                  </a:lnTo>
                  <a:cubicBezTo>
                    <a:pt x="631" y="1613"/>
                    <a:pt x="631" y="1596"/>
                    <a:pt x="631" y="1613"/>
                  </a:cubicBezTo>
                  <a:cubicBezTo>
                    <a:pt x="631" y="1613"/>
                    <a:pt x="631" y="1613"/>
                    <a:pt x="631" y="1613"/>
                  </a:cubicBezTo>
                  <a:close/>
                  <a:moveTo>
                    <a:pt x="614" y="1613"/>
                  </a:moveTo>
                  <a:cubicBezTo>
                    <a:pt x="596" y="1631"/>
                    <a:pt x="561" y="1631"/>
                    <a:pt x="561" y="1648"/>
                  </a:cubicBezTo>
                  <a:cubicBezTo>
                    <a:pt x="544" y="1648"/>
                    <a:pt x="526" y="1666"/>
                    <a:pt x="509" y="1666"/>
                  </a:cubicBezTo>
                  <a:cubicBezTo>
                    <a:pt x="526" y="1648"/>
                    <a:pt x="544" y="1648"/>
                    <a:pt x="561" y="1631"/>
                  </a:cubicBezTo>
                  <a:cubicBezTo>
                    <a:pt x="579" y="1631"/>
                    <a:pt x="579" y="1613"/>
                    <a:pt x="596" y="1613"/>
                  </a:cubicBezTo>
                  <a:cubicBezTo>
                    <a:pt x="596" y="1613"/>
                    <a:pt x="596" y="1613"/>
                    <a:pt x="596" y="1613"/>
                  </a:cubicBezTo>
                  <a:cubicBezTo>
                    <a:pt x="596" y="1596"/>
                    <a:pt x="579" y="1613"/>
                    <a:pt x="596" y="1596"/>
                  </a:cubicBezTo>
                  <a:cubicBezTo>
                    <a:pt x="596" y="1613"/>
                    <a:pt x="614" y="1596"/>
                    <a:pt x="614" y="1613"/>
                  </a:cubicBezTo>
                  <a:close/>
                  <a:moveTo>
                    <a:pt x="684" y="1543"/>
                  </a:moveTo>
                  <a:cubicBezTo>
                    <a:pt x="684" y="1543"/>
                    <a:pt x="684" y="1543"/>
                    <a:pt x="684" y="1526"/>
                  </a:cubicBezTo>
                  <a:cubicBezTo>
                    <a:pt x="684" y="1526"/>
                    <a:pt x="684" y="1526"/>
                    <a:pt x="684" y="1526"/>
                  </a:cubicBezTo>
                  <a:cubicBezTo>
                    <a:pt x="684" y="1543"/>
                    <a:pt x="684" y="1543"/>
                    <a:pt x="684" y="1543"/>
                  </a:cubicBezTo>
                  <a:close/>
                  <a:moveTo>
                    <a:pt x="702" y="1526"/>
                  </a:moveTo>
                  <a:cubicBezTo>
                    <a:pt x="702" y="1526"/>
                    <a:pt x="702" y="1526"/>
                    <a:pt x="702" y="1526"/>
                  </a:cubicBezTo>
                  <a:cubicBezTo>
                    <a:pt x="702" y="1526"/>
                    <a:pt x="719" y="1508"/>
                    <a:pt x="702" y="1508"/>
                  </a:cubicBezTo>
                  <a:cubicBezTo>
                    <a:pt x="719" y="1508"/>
                    <a:pt x="702" y="1526"/>
                    <a:pt x="702" y="1526"/>
                  </a:cubicBezTo>
                  <a:close/>
                  <a:moveTo>
                    <a:pt x="596" y="1596"/>
                  </a:moveTo>
                  <a:cubicBezTo>
                    <a:pt x="614" y="1578"/>
                    <a:pt x="596" y="1578"/>
                    <a:pt x="614" y="1578"/>
                  </a:cubicBezTo>
                  <a:cubicBezTo>
                    <a:pt x="614" y="1578"/>
                    <a:pt x="614" y="1578"/>
                    <a:pt x="614" y="1578"/>
                  </a:cubicBezTo>
                  <a:cubicBezTo>
                    <a:pt x="614" y="1596"/>
                    <a:pt x="596" y="1596"/>
                    <a:pt x="596" y="1596"/>
                  </a:cubicBezTo>
                  <a:close/>
                  <a:moveTo>
                    <a:pt x="491" y="1666"/>
                  </a:moveTo>
                  <a:lnTo>
                    <a:pt x="491" y="1666"/>
                  </a:lnTo>
                  <a:cubicBezTo>
                    <a:pt x="491" y="1666"/>
                    <a:pt x="491" y="1666"/>
                    <a:pt x="491" y="1666"/>
                  </a:cubicBezTo>
                  <a:cubicBezTo>
                    <a:pt x="509" y="1666"/>
                    <a:pt x="491" y="1666"/>
                    <a:pt x="491" y="1666"/>
                  </a:cubicBezTo>
                  <a:close/>
                  <a:moveTo>
                    <a:pt x="877" y="1350"/>
                  </a:moveTo>
                  <a:cubicBezTo>
                    <a:pt x="894" y="1350"/>
                    <a:pt x="894" y="1333"/>
                    <a:pt x="912" y="1333"/>
                  </a:cubicBezTo>
                  <a:cubicBezTo>
                    <a:pt x="912" y="1350"/>
                    <a:pt x="877" y="1350"/>
                    <a:pt x="877" y="1350"/>
                  </a:cubicBezTo>
                  <a:close/>
                  <a:moveTo>
                    <a:pt x="859" y="1385"/>
                  </a:moveTo>
                  <a:cubicBezTo>
                    <a:pt x="842" y="1385"/>
                    <a:pt x="824" y="1385"/>
                    <a:pt x="842" y="1368"/>
                  </a:cubicBezTo>
                  <a:cubicBezTo>
                    <a:pt x="842" y="1368"/>
                    <a:pt x="859" y="1368"/>
                    <a:pt x="859" y="1350"/>
                  </a:cubicBezTo>
                  <a:cubicBezTo>
                    <a:pt x="859" y="1368"/>
                    <a:pt x="842" y="1368"/>
                    <a:pt x="842" y="1368"/>
                  </a:cubicBezTo>
                  <a:lnTo>
                    <a:pt x="859" y="1368"/>
                  </a:lnTo>
                  <a:cubicBezTo>
                    <a:pt x="859" y="1385"/>
                    <a:pt x="859" y="1385"/>
                    <a:pt x="842" y="1385"/>
                  </a:cubicBezTo>
                  <a:close/>
                  <a:moveTo>
                    <a:pt x="807" y="1420"/>
                  </a:moveTo>
                  <a:cubicBezTo>
                    <a:pt x="807" y="1420"/>
                    <a:pt x="789" y="1438"/>
                    <a:pt x="789" y="1438"/>
                  </a:cubicBezTo>
                  <a:cubicBezTo>
                    <a:pt x="789" y="1438"/>
                    <a:pt x="789" y="1438"/>
                    <a:pt x="789" y="1420"/>
                  </a:cubicBezTo>
                  <a:lnTo>
                    <a:pt x="789" y="1420"/>
                  </a:lnTo>
                  <a:cubicBezTo>
                    <a:pt x="789" y="1420"/>
                    <a:pt x="807" y="1420"/>
                    <a:pt x="807" y="1420"/>
                  </a:cubicBezTo>
                  <a:cubicBezTo>
                    <a:pt x="807" y="1420"/>
                    <a:pt x="807" y="1420"/>
                    <a:pt x="807" y="1420"/>
                  </a:cubicBezTo>
                  <a:close/>
                  <a:moveTo>
                    <a:pt x="772" y="1455"/>
                  </a:moveTo>
                  <a:lnTo>
                    <a:pt x="772" y="1455"/>
                  </a:lnTo>
                  <a:cubicBezTo>
                    <a:pt x="772" y="1438"/>
                    <a:pt x="772" y="1438"/>
                    <a:pt x="772" y="1438"/>
                  </a:cubicBezTo>
                  <a:lnTo>
                    <a:pt x="772" y="1438"/>
                  </a:lnTo>
                  <a:cubicBezTo>
                    <a:pt x="772" y="1438"/>
                    <a:pt x="772" y="1438"/>
                    <a:pt x="772" y="1455"/>
                  </a:cubicBezTo>
                  <a:close/>
                  <a:moveTo>
                    <a:pt x="754" y="1455"/>
                  </a:moveTo>
                  <a:cubicBezTo>
                    <a:pt x="754" y="1455"/>
                    <a:pt x="754" y="1455"/>
                    <a:pt x="737" y="1455"/>
                  </a:cubicBezTo>
                  <a:cubicBezTo>
                    <a:pt x="754" y="1455"/>
                    <a:pt x="754" y="1455"/>
                    <a:pt x="754" y="1438"/>
                  </a:cubicBezTo>
                  <a:cubicBezTo>
                    <a:pt x="754" y="1455"/>
                    <a:pt x="754" y="1455"/>
                    <a:pt x="754" y="1455"/>
                  </a:cubicBezTo>
                  <a:close/>
                  <a:moveTo>
                    <a:pt x="666" y="1526"/>
                  </a:moveTo>
                  <a:lnTo>
                    <a:pt x="649" y="1526"/>
                  </a:lnTo>
                  <a:cubicBezTo>
                    <a:pt x="649" y="1526"/>
                    <a:pt x="649" y="1526"/>
                    <a:pt x="649" y="1526"/>
                  </a:cubicBezTo>
                  <a:cubicBezTo>
                    <a:pt x="649" y="1508"/>
                    <a:pt x="649" y="1526"/>
                    <a:pt x="666" y="1526"/>
                  </a:cubicBezTo>
                  <a:close/>
                  <a:moveTo>
                    <a:pt x="631" y="1543"/>
                  </a:moveTo>
                  <a:cubicBezTo>
                    <a:pt x="631" y="1543"/>
                    <a:pt x="631" y="1526"/>
                    <a:pt x="649" y="1526"/>
                  </a:cubicBezTo>
                  <a:cubicBezTo>
                    <a:pt x="631" y="1526"/>
                    <a:pt x="649" y="1543"/>
                    <a:pt x="631" y="1543"/>
                  </a:cubicBezTo>
                  <a:close/>
                  <a:moveTo>
                    <a:pt x="1298" y="877"/>
                  </a:moveTo>
                  <a:cubicBezTo>
                    <a:pt x="1298" y="877"/>
                    <a:pt x="1280" y="877"/>
                    <a:pt x="1280" y="877"/>
                  </a:cubicBezTo>
                  <a:cubicBezTo>
                    <a:pt x="1280" y="877"/>
                    <a:pt x="1298" y="877"/>
                    <a:pt x="1280" y="877"/>
                  </a:cubicBezTo>
                  <a:cubicBezTo>
                    <a:pt x="1298" y="877"/>
                    <a:pt x="1298" y="877"/>
                    <a:pt x="1298" y="877"/>
                  </a:cubicBezTo>
                  <a:cubicBezTo>
                    <a:pt x="1298" y="877"/>
                    <a:pt x="1298" y="877"/>
                    <a:pt x="1298" y="877"/>
                  </a:cubicBezTo>
                  <a:close/>
                  <a:moveTo>
                    <a:pt x="1263" y="894"/>
                  </a:moveTo>
                  <a:cubicBezTo>
                    <a:pt x="1263" y="894"/>
                    <a:pt x="1280" y="894"/>
                    <a:pt x="1280" y="894"/>
                  </a:cubicBezTo>
                  <a:cubicBezTo>
                    <a:pt x="1280" y="894"/>
                    <a:pt x="1280" y="894"/>
                    <a:pt x="1263" y="894"/>
                  </a:cubicBezTo>
                  <a:close/>
                  <a:moveTo>
                    <a:pt x="1245" y="930"/>
                  </a:moveTo>
                  <a:cubicBezTo>
                    <a:pt x="1245" y="912"/>
                    <a:pt x="1263" y="912"/>
                    <a:pt x="1263" y="912"/>
                  </a:cubicBezTo>
                  <a:cubicBezTo>
                    <a:pt x="1263" y="912"/>
                    <a:pt x="1245" y="930"/>
                    <a:pt x="1245" y="930"/>
                  </a:cubicBezTo>
                  <a:close/>
                  <a:moveTo>
                    <a:pt x="684" y="1455"/>
                  </a:moveTo>
                  <a:cubicBezTo>
                    <a:pt x="684" y="1455"/>
                    <a:pt x="684" y="1455"/>
                    <a:pt x="684" y="1455"/>
                  </a:cubicBezTo>
                  <a:cubicBezTo>
                    <a:pt x="684" y="1438"/>
                    <a:pt x="702" y="1438"/>
                    <a:pt x="702" y="1438"/>
                  </a:cubicBezTo>
                  <a:cubicBezTo>
                    <a:pt x="702" y="1438"/>
                    <a:pt x="684" y="1455"/>
                    <a:pt x="684" y="1455"/>
                  </a:cubicBezTo>
                  <a:close/>
                  <a:moveTo>
                    <a:pt x="754" y="1403"/>
                  </a:moveTo>
                  <a:cubicBezTo>
                    <a:pt x="754" y="1385"/>
                    <a:pt x="754" y="1385"/>
                    <a:pt x="754" y="1385"/>
                  </a:cubicBezTo>
                  <a:cubicBezTo>
                    <a:pt x="754" y="1385"/>
                    <a:pt x="754" y="1385"/>
                    <a:pt x="737" y="1385"/>
                  </a:cubicBezTo>
                  <a:cubicBezTo>
                    <a:pt x="754" y="1368"/>
                    <a:pt x="754" y="1385"/>
                    <a:pt x="754" y="1368"/>
                  </a:cubicBezTo>
                  <a:cubicBezTo>
                    <a:pt x="754" y="1368"/>
                    <a:pt x="754" y="1368"/>
                    <a:pt x="772" y="1385"/>
                  </a:cubicBezTo>
                  <a:cubicBezTo>
                    <a:pt x="754" y="1385"/>
                    <a:pt x="754" y="1385"/>
                    <a:pt x="754" y="1403"/>
                  </a:cubicBezTo>
                  <a:close/>
                  <a:moveTo>
                    <a:pt x="737" y="1403"/>
                  </a:moveTo>
                  <a:cubicBezTo>
                    <a:pt x="737" y="1403"/>
                    <a:pt x="737" y="1403"/>
                    <a:pt x="737" y="1420"/>
                  </a:cubicBezTo>
                  <a:cubicBezTo>
                    <a:pt x="719" y="1403"/>
                    <a:pt x="737" y="1403"/>
                    <a:pt x="737" y="1403"/>
                  </a:cubicBezTo>
                  <a:cubicBezTo>
                    <a:pt x="737" y="1403"/>
                    <a:pt x="737" y="1403"/>
                    <a:pt x="737" y="1403"/>
                  </a:cubicBezTo>
                  <a:close/>
                  <a:moveTo>
                    <a:pt x="982" y="1157"/>
                  </a:moveTo>
                  <a:cubicBezTo>
                    <a:pt x="982" y="1157"/>
                    <a:pt x="1000" y="1157"/>
                    <a:pt x="1000" y="1157"/>
                  </a:cubicBezTo>
                  <a:cubicBezTo>
                    <a:pt x="1000" y="1157"/>
                    <a:pt x="1000" y="1175"/>
                    <a:pt x="982" y="1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2420825" y="2530725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53" y="36"/>
                  </a:moveTo>
                  <a:cubicBezTo>
                    <a:pt x="35" y="36"/>
                    <a:pt x="35" y="53"/>
                    <a:pt x="1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0" y="53"/>
                    <a:pt x="18" y="53"/>
                    <a:pt x="18" y="53"/>
                  </a:cubicBezTo>
                  <a:cubicBezTo>
                    <a:pt x="18" y="53"/>
                    <a:pt x="18" y="36"/>
                    <a:pt x="18" y="53"/>
                  </a:cubicBezTo>
                  <a:cubicBezTo>
                    <a:pt x="35" y="36"/>
                    <a:pt x="53" y="18"/>
                    <a:pt x="70" y="1"/>
                  </a:cubicBezTo>
                  <a:cubicBezTo>
                    <a:pt x="70" y="18"/>
                    <a:pt x="70" y="36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2413375" y="254870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36"/>
                  </a:moveTo>
                  <a:cubicBezTo>
                    <a:pt x="35" y="18"/>
                    <a:pt x="0" y="18"/>
                    <a:pt x="18" y="1"/>
                  </a:cubicBezTo>
                  <a:lnTo>
                    <a:pt x="0" y="1"/>
                  </a:lnTo>
                  <a:cubicBezTo>
                    <a:pt x="18" y="1"/>
                    <a:pt x="35" y="18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2412050" y="25473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8"/>
                    <a:pt x="36" y="18"/>
                  </a:cubicBezTo>
                  <a:cubicBezTo>
                    <a:pt x="18" y="18"/>
                    <a:pt x="0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2412925" y="2547375"/>
              <a:ext cx="2225" cy="2225"/>
            </a:xfrm>
            <a:custGeom>
              <a:rect b="b" l="l" r="r" t="t"/>
              <a:pathLst>
                <a:path extrusionOk="0" h="89" w="89">
                  <a:moveTo>
                    <a:pt x="88" y="89"/>
                  </a:moveTo>
                  <a:cubicBezTo>
                    <a:pt x="88" y="89"/>
                    <a:pt x="71" y="71"/>
                    <a:pt x="71" y="8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1" y="71"/>
                    <a:pt x="53" y="71"/>
                    <a:pt x="53" y="71"/>
                  </a:cubicBezTo>
                  <a:cubicBezTo>
                    <a:pt x="53" y="54"/>
                    <a:pt x="36" y="54"/>
                    <a:pt x="18" y="36"/>
                  </a:cubicBezTo>
                  <a:cubicBezTo>
                    <a:pt x="36" y="36"/>
                    <a:pt x="1" y="18"/>
                    <a:pt x="1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6" y="36"/>
                    <a:pt x="53" y="54"/>
                    <a:pt x="53" y="71"/>
                  </a:cubicBezTo>
                  <a:cubicBezTo>
                    <a:pt x="71" y="71"/>
                    <a:pt x="88" y="71"/>
                    <a:pt x="88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2409850" y="254345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1" y="0"/>
                  </a:moveTo>
                  <a:cubicBezTo>
                    <a:pt x="1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53" y="18"/>
                    <a:pt x="53" y="18"/>
                  </a:cubicBezTo>
                  <a:cubicBezTo>
                    <a:pt x="53" y="18"/>
                    <a:pt x="36" y="18"/>
                    <a:pt x="53" y="35"/>
                  </a:cubicBezTo>
                  <a:cubicBezTo>
                    <a:pt x="36" y="3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408550" y="254257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8" y="0"/>
                  </a:cubicBezTo>
                  <a:cubicBezTo>
                    <a:pt x="1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2408975" y="254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cubicBezTo>
                    <a:pt x="1" y="18"/>
                    <a:pt x="1" y="0"/>
                    <a:pt x="1" y="0"/>
                  </a:cubicBezTo>
                  <a:cubicBezTo>
                    <a:pt x="1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2406350" y="25408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" y="1"/>
                    <a:pt x="18" y="18"/>
                    <a:pt x="18" y="18"/>
                  </a:cubicBezTo>
                  <a:cubicBezTo>
                    <a:pt x="18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2409850" y="25430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2409850" y="254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cubicBezTo>
                    <a:pt x="1" y="0"/>
                    <a:pt x="18" y="18"/>
                    <a:pt x="18" y="18"/>
                  </a:cubicBezTo>
                  <a:cubicBezTo>
                    <a:pt x="1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2408975" y="25421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36" y="18"/>
                    <a:pt x="36" y="18"/>
                  </a:cubicBezTo>
                  <a:cubicBezTo>
                    <a:pt x="18" y="18"/>
                    <a:pt x="1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2408550" y="25417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lnTo>
                    <a:pt x="0" y="0"/>
                  </a:lnTo>
                  <a:cubicBezTo>
                    <a:pt x="0" y="0"/>
                    <a:pt x="18" y="0"/>
                    <a:pt x="18" y="0"/>
                  </a:cubicBezTo>
                  <a:cubicBezTo>
                    <a:pt x="18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2408550" y="25408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0" y="1"/>
                    <a:pt x="0" y="18"/>
                    <a:pt x="18" y="18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2407675" y="25403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2408100" y="25408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2406800" y="25399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0" y="18"/>
                    <a:pt x="0" y="1"/>
                    <a:pt x="0" y="1"/>
                  </a:cubicBezTo>
                  <a:cubicBezTo>
                    <a:pt x="0" y="1"/>
                    <a:pt x="18" y="18"/>
                    <a:pt x="35" y="18"/>
                  </a:cubicBezTo>
                  <a:cubicBezTo>
                    <a:pt x="35" y="18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2406350" y="25399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2416000" y="2546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2409425" y="25412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lnTo>
                    <a:pt x="0" y="0"/>
                  </a:lnTo>
                  <a:cubicBezTo>
                    <a:pt x="0" y="18"/>
                    <a:pt x="0" y="18"/>
                    <a:pt x="18" y="18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2409425" y="2541250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0" y="0"/>
                  </a:moveTo>
                  <a:cubicBezTo>
                    <a:pt x="18" y="0"/>
                    <a:pt x="35" y="36"/>
                    <a:pt x="53" y="36"/>
                  </a:cubicBezTo>
                  <a:cubicBezTo>
                    <a:pt x="53" y="53"/>
                    <a:pt x="35" y="36"/>
                    <a:pt x="35" y="36"/>
                  </a:cubicBezTo>
                  <a:cubicBezTo>
                    <a:pt x="18" y="18"/>
                    <a:pt x="18" y="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2417750" y="254695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cubicBezTo>
                    <a:pt x="0" y="18"/>
                    <a:pt x="0" y="0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411600" y="2542575"/>
              <a:ext cx="1350" cy="450"/>
            </a:xfrm>
            <a:custGeom>
              <a:rect b="b" l="l" r="r" t="t"/>
              <a:pathLst>
                <a:path extrusionOk="0" h="18" w="54">
                  <a:moveTo>
                    <a:pt x="1" y="0"/>
                  </a:moveTo>
                  <a:lnTo>
                    <a:pt x="54" y="18"/>
                  </a:lnTo>
                  <a:cubicBezTo>
                    <a:pt x="54" y="18"/>
                    <a:pt x="54" y="18"/>
                    <a:pt x="36" y="18"/>
                  </a:cubicBezTo>
                  <a:cubicBezTo>
                    <a:pt x="36" y="18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412925" y="25430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" y="1"/>
                    <a:pt x="18" y="1"/>
                  </a:cubicBezTo>
                  <a:cubicBezTo>
                    <a:pt x="18" y="1"/>
                    <a:pt x="18" y="18"/>
                    <a:pt x="36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430450" y="2556600"/>
              <a:ext cx="475" cy="900"/>
            </a:xfrm>
            <a:custGeom>
              <a:rect b="b" l="l" r="r" t="t"/>
              <a:pathLst>
                <a:path extrusionOk="0" h="36" w="19">
                  <a:moveTo>
                    <a:pt x="1" y="18"/>
                  </a:moveTo>
                  <a:cubicBezTo>
                    <a:pt x="1" y="0"/>
                    <a:pt x="18" y="18"/>
                    <a:pt x="18" y="18"/>
                  </a:cubicBezTo>
                  <a:cubicBezTo>
                    <a:pt x="18" y="35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396275" y="2539050"/>
              <a:ext cx="46475" cy="49125"/>
            </a:xfrm>
            <a:custGeom>
              <a:rect b="b" l="l" r="r" t="t"/>
              <a:pathLst>
                <a:path extrusionOk="0" h="1965" w="1859">
                  <a:moveTo>
                    <a:pt x="1157" y="912"/>
                  </a:moveTo>
                  <a:cubicBezTo>
                    <a:pt x="1175" y="912"/>
                    <a:pt x="1175" y="895"/>
                    <a:pt x="1175" y="912"/>
                  </a:cubicBezTo>
                  <a:cubicBezTo>
                    <a:pt x="1175" y="912"/>
                    <a:pt x="1175" y="912"/>
                    <a:pt x="1175" y="930"/>
                  </a:cubicBezTo>
                  <a:cubicBezTo>
                    <a:pt x="1175" y="930"/>
                    <a:pt x="1175" y="930"/>
                    <a:pt x="1193" y="930"/>
                  </a:cubicBezTo>
                  <a:cubicBezTo>
                    <a:pt x="1193" y="930"/>
                    <a:pt x="1193" y="948"/>
                    <a:pt x="1210" y="948"/>
                  </a:cubicBezTo>
                  <a:cubicBezTo>
                    <a:pt x="1210" y="965"/>
                    <a:pt x="1210" y="965"/>
                    <a:pt x="1210" y="965"/>
                  </a:cubicBezTo>
                  <a:cubicBezTo>
                    <a:pt x="1228" y="983"/>
                    <a:pt x="1228" y="983"/>
                    <a:pt x="1245" y="983"/>
                  </a:cubicBezTo>
                  <a:cubicBezTo>
                    <a:pt x="1245" y="1000"/>
                    <a:pt x="1263" y="1018"/>
                    <a:pt x="1263" y="1035"/>
                  </a:cubicBezTo>
                  <a:cubicBezTo>
                    <a:pt x="1263" y="1035"/>
                    <a:pt x="1263" y="1035"/>
                    <a:pt x="1263" y="1035"/>
                  </a:cubicBezTo>
                  <a:cubicBezTo>
                    <a:pt x="1315" y="1070"/>
                    <a:pt x="1333" y="1140"/>
                    <a:pt x="1385" y="1193"/>
                  </a:cubicBezTo>
                  <a:cubicBezTo>
                    <a:pt x="1385" y="1211"/>
                    <a:pt x="1403" y="1228"/>
                    <a:pt x="1420" y="1246"/>
                  </a:cubicBezTo>
                  <a:cubicBezTo>
                    <a:pt x="1420" y="1263"/>
                    <a:pt x="1420" y="1263"/>
                    <a:pt x="1438" y="1281"/>
                  </a:cubicBezTo>
                  <a:cubicBezTo>
                    <a:pt x="1438" y="1298"/>
                    <a:pt x="1455" y="1316"/>
                    <a:pt x="1455" y="1333"/>
                  </a:cubicBezTo>
                  <a:cubicBezTo>
                    <a:pt x="1455" y="1333"/>
                    <a:pt x="1455" y="1333"/>
                    <a:pt x="1455" y="1333"/>
                  </a:cubicBezTo>
                  <a:cubicBezTo>
                    <a:pt x="1473" y="1351"/>
                    <a:pt x="1473" y="1351"/>
                    <a:pt x="1473" y="1351"/>
                  </a:cubicBezTo>
                  <a:cubicBezTo>
                    <a:pt x="1473" y="1368"/>
                    <a:pt x="1491" y="1386"/>
                    <a:pt x="1491" y="1386"/>
                  </a:cubicBezTo>
                  <a:cubicBezTo>
                    <a:pt x="1491" y="1386"/>
                    <a:pt x="1491" y="1386"/>
                    <a:pt x="1491" y="1403"/>
                  </a:cubicBezTo>
                  <a:cubicBezTo>
                    <a:pt x="1508" y="1403"/>
                    <a:pt x="1508" y="1421"/>
                    <a:pt x="1508" y="1438"/>
                  </a:cubicBezTo>
                  <a:cubicBezTo>
                    <a:pt x="1526" y="1456"/>
                    <a:pt x="1526" y="1491"/>
                    <a:pt x="1543" y="1526"/>
                  </a:cubicBezTo>
                  <a:cubicBezTo>
                    <a:pt x="1543" y="1544"/>
                    <a:pt x="1543" y="1561"/>
                    <a:pt x="1543" y="1579"/>
                  </a:cubicBezTo>
                  <a:cubicBezTo>
                    <a:pt x="1543" y="1579"/>
                    <a:pt x="1543" y="1579"/>
                    <a:pt x="1543" y="1596"/>
                  </a:cubicBezTo>
                  <a:cubicBezTo>
                    <a:pt x="1561" y="1614"/>
                    <a:pt x="1543" y="1649"/>
                    <a:pt x="1543" y="1649"/>
                  </a:cubicBezTo>
                  <a:lnTo>
                    <a:pt x="1543" y="1649"/>
                  </a:lnTo>
                  <a:cubicBezTo>
                    <a:pt x="1543" y="1666"/>
                    <a:pt x="1526" y="1649"/>
                    <a:pt x="1561" y="1666"/>
                  </a:cubicBezTo>
                  <a:cubicBezTo>
                    <a:pt x="1561" y="1666"/>
                    <a:pt x="1561" y="1684"/>
                    <a:pt x="1561" y="1666"/>
                  </a:cubicBezTo>
                  <a:cubicBezTo>
                    <a:pt x="1561" y="1666"/>
                    <a:pt x="1561" y="1649"/>
                    <a:pt x="1561" y="1666"/>
                  </a:cubicBezTo>
                  <a:cubicBezTo>
                    <a:pt x="1561" y="1666"/>
                    <a:pt x="1561" y="1649"/>
                    <a:pt x="1561" y="1649"/>
                  </a:cubicBezTo>
                  <a:cubicBezTo>
                    <a:pt x="1543" y="1649"/>
                    <a:pt x="1543" y="1649"/>
                    <a:pt x="1526" y="1666"/>
                  </a:cubicBezTo>
                  <a:cubicBezTo>
                    <a:pt x="1526" y="1666"/>
                    <a:pt x="1526" y="1666"/>
                    <a:pt x="1526" y="1666"/>
                  </a:cubicBezTo>
                  <a:cubicBezTo>
                    <a:pt x="1526" y="1666"/>
                    <a:pt x="1526" y="1666"/>
                    <a:pt x="1526" y="1649"/>
                  </a:cubicBezTo>
                  <a:cubicBezTo>
                    <a:pt x="1508" y="1649"/>
                    <a:pt x="1491" y="1649"/>
                    <a:pt x="1455" y="1649"/>
                  </a:cubicBezTo>
                  <a:cubicBezTo>
                    <a:pt x="1438" y="1631"/>
                    <a:pt x="1403" y="1631"/>
                    <a:pt x="1385" y="1614"/>
                  </a:cubicBezTo>
                  <a:cubicBezTo>
                    <a:pt x="1368" y="1631"/>
                    <a:pt x="1368" y="1631"/>
                    <a:pt x="1350" y="1631"/>
                  </a:cubicBezTo>
                  <a:cubicBezTo>
                    <a:pt x="1350" y="1614"/>
                    <a:pt x="1350" y="1614"/>
                    <a:pt x="1350" y="1614"/>
                  </a:cubicBezTo>
                  <a:cubicBezTo>
                    <a:pt x="1350" y="1614"/>
                    <a:pt x="1350" y="1614"/>
                    <a:pt x="1350" y="1614"/>
                  </a:cubicBezTo>
                  <a:cubicBezTo>
                    <a:pt x="1350" y="1614"/>
                    <a:pt x="1350" y="1614"/>
                    <a:pt x="1350" y="1614"/>
                  </a:cubicBezTo>
                  <a:cubicBezTo>
                    <a:pt x="1350" y="1596"/>
                    <a:pt x="1333" y="1596"/>
                    <a:pt x="1315" y="1596"/>
                  </a:cubicBezTo>
                  <a:cubicBezTo>
                    <a:pt x="1298" y="1579"/>
                    <a:pt x="1280" y="1579"/>
                    <a:pt x="1263" y="1561"/>
                  </a:cubicBezTo>
                  <a:cubicBezTo>
                    <a:pt x="1245" y="1561"/>
                    <a:pt x="1245" y="1561"/>
                    <a:pt x="1245" y="1561"/>
                  </a:cubicBezTo>
                  <a:cubicBezTo>
                    <a:pt x="1228" y="1526"/>
                    <a:pt x="1175" y="1509"/>
                    <a:pt x="1157" y="1491"/>
                  </a:cubicBezTo>
                  <a:cubicBezTo>
                    <a:pt x="1157" y="1473"/>
                    <a:pt x="1140" y="1473"/>
                    <a:pt x="1140" y="1456"/>
                  </a:cubicBezTo>
                  <a:cubicBezTo>
                    <a:pt x="1122" y="1456"/>
                    <a:pt x="1122" y="1456"/>
                    <a:pt x="1122" y="1456"/>
                  </a:cubicBezTo>
                  <a:cubicBezTo>
                    <a:pt x="1105" y="1421"/>
                    <a:pt x="1070" y="1403"/>
                    <a:pt x="1052" y="1386"/>
                  </a:cubicBezTo>
                  <a:cubicBezTo>
                    <a:pt x="1052" y="1386"/>
                    <a:pt x="1035" y="1386"/>
                    <a:pt x="1035" y="1386"/>
                  </a:cubicBezTo>
                  <a:cubicBezTo>
                    <a:pt x="1035" y="1368"/>
                    <a:pt x="1017" y="1351"/>
                    <a:pt x="1000" y="1333"/>
                  </a:cubicBezTo>
                  <a:cubicBezTo>
                    <a:pt x="1000" y="1333"/>
                    <a:pt x="1000" y="1333"/>
                    <a:pt x="1000" y="1316"/>
                  </a:cubicBezTo>
                  <a:cubicBezTo>
                    <a:pt x="982" y="1316"/>
                    <a:pt x="965" y="1298"/>
                    <a:pt x="947" y="1281"/>
                  </a:cubicBezTo>
                  <a:cubicBezTo>
                    <a:pt x="947" y="1263"/>
                    <a:pt x="912" y="1246"/>
                    <a:pt x="894" y="1211"/>
                  </a:cubicBezTo>
                  <a:cubicBezTo>
                    <a:pt x="877" y="1193"/>
                    <a:pt x="877" y="1175"/>
                    <a:pt x="859" y="1158"/>
                  </a:cubicBezTo>
                  <a:cubicBezTo>
                    <a:pt x="859" y="1158"/>
                    <a:pt x="859" y="1158"/>
                    <a:pt x="859" y="1158"/>
                  </a:cubicBezTo>
                  <a:cubicBezTo>
                    <a:pt x="842" y="1158"/>
                    <a:pt x="859" y="1158"/>
                    <a:pt x="842" y="1140"/>
                  </a:cubicBezTo>
                  <a:cubicBezTo>
                    <a:pt x="824" y="1123"/>
                    <a:pt x="807" y="1105"/>
                    <a:pt x="807" y="1088"/>
                  </a:cubicBezTo>
                  <a:cubicBezTo>
                    <a:pt x="789" y="1070"/>
                    <a:pt x="807" y="1070"/>
                    <a:pt x="789" y="1070"/>
                  </a:cubicBezTo>
                  <a:cubicBezTo>
                    <a:pt x="789" y="1053"/>
                    <a:pt x="789" y="1053"/>
                    <a:pt x="772" y="1035"/>
                  </a:cubicBezTo>
                  <a:cubicBezTo>
                    <a:pt x="772" y="1035"/>
                    <a:pt x="754" y="1018"/>
                    <a:pt x="754" y="1000"/>
                  </a:cubicBezTo>
                  <a:cubicBezTo>
                    <a:pt x="737" y="983"/>
                    <a:pt x="719" y="948"/>
                    <a:pt x="702" y="912"/>
                  </a:cubicBezTo>
                  <a:cubicBezTo>
                    <a:pt x="649" y="842"/>
                    <a:pt x="614" y="772"/>
                    <a:pt x="561" y="685"/>
                  </a:cubicBezTo>
                  <a:cubicBezTo>
                    <a:pt x="561" y="685"/>
                    <a:pt x="561" y="685"/>
                    <a:pt x="561" y="685"/>
                  </a:cubicBezTo>
                  <a:cubicBezTo>
                    <a:pt x="561" y="667"/>
                    <a:pt x="561" y="667"/>
                    <a:pt x="561" y="667"/>
                  </a:cubicBezTo>
                  <a:lnTo>
                    <a:pt x="544" y="650"/>
                  </a:lnTo>
                  <a:cubicBezTo>
                    <a:pt x="544" y="614"/>
                    <a:pt x="526" y="597"/>
                    <a:pt x="509" y="579"/>
                  </a:cubicBezTo>
                  <a:lnTo>
                    <a:pt x="491" y="527"/>
                  </a:lnTo>
                  <a:lnTo>
                    <a:pt x="439" y="404"/>
                  </a:lnTo>
                  <a:cubicBezTo>
                    <a:pt x="421" y="387"/>
                    <a:pt x="404" y="369"/>
                    <a:pt x="404" y="351"/>
                  </a:cubicBezTo>
                  <a:cubicBezTo>
                    <a:pt x="404" y="316"/>
                    <a:pt x="386" y="316"/>
                    <a:pt x="386" y="299"/>
                  </a:cubicBezTo>
                  <a:cubicBezTo>
                    <a:pt x="369" y="264"/>
                    <a:pt x="369" y="229"/>
                    <a:pt x="351" y="194"/>
                  </a:cubicBezTo>
                  <a:cubicBezTo>
                    <a:pt x="333" y="176"/>
                    <a:pt x="351" y="159"/>
                    <a:pt x="333" y="124"/>
                  </a:cubicBezTo>
                  <a:cubicBezTo>
                    <a:pt x="316" y="71"/>
                    <a:pt x="281" y="88"/>
                    <a:pt x="246" y="36"/>
                  </a:cubicBezTo>
                  <a:cubicBezTo>
                    <a:pt x="228" y="18"/>
                    <a:pt x="228" y="18"/>
                    <a:pt x="211" y="18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76" y="1"/>
                    <a:pt x="176" y="18"/>
                    <a:pt x="158" y="1"/>
                  </a:cubicBezTo>
                  <a:cubicBezTo>
                    <a:pt x="158" y="18"/>
                    <a:pt x="141" y="1"/>
                    <a:pt x="123" y="18"/>
                  </a:cubicBezTo>
                  <a:cubicBezTo>
                    <a:pt x="88" y="18"/>
                    <a:pt x="70" y="53"/>
                    <a:pt x="53" y="53"/>
                  </a:cubicBezTo>
                  <a:cubicBezTo>
                    <a:pt x="53" y="71"/>
                    <a:pt x="53" y="71"/>
                    <a:pt x="35" y="71"/>
                  </a:cubicBezTo>
                  <a:cubicBezTo>
                    <a:pt x="35" y="88"/>
                    <a:pt x="35" y="106"/>
                    <a:pt x="18" y="106"/>
                  </a:cubicBezTo>
                  <a:cubicBezTo>
                    <a:pt x="35" y="124"/>
                    <a:pt x="18" y="124"/>
                    <a:pt x="0" y="124"/>
                  </a:cubicBezTo>
                  <a:cubicBezTo>
                    <a:pt x="0" y="141"/>
                    <a:pt x="18" y="141"/>
                    <a:pt x="0" y="141"/>
                  </a:cubicBezTo>
                  <a:cubicBezTo>
                    <a:pt x="0" y="176"/>
                    <a:pt x="18" y="194"/>
                    <a:pt x="18" y="229"/>
                  </a:cubicBezTo>
                  <a:cubicBezTo>
                    <a:pt x="18" y="229"/>
                    <a:pt x="18" y="229"/>
                    <a:pt x="18" y="246"/>
                  </a:cubicBezTo>
                  <a:cubicBezTo>
                    <a:pt x="35" y="281"/>
                    <a:pt x="53" y="334"/>
                    <a:pt x="88" y="387"/>
                  </a:cubicBezTo>
                  <a:cubicBezTo>
                    <a:pt x="88" y="404"/>
                    <a:pt x="88" y="422"/>
                    <a:pt x="106" y="439"/>
                  </a:cubicBezTo>
                  <a:cubicBezTo>
                    <a:pt x="123" y="474"/>
                    <a:pt x="123" y="509"/>
                    <a:pt x="141" y="544"/>
                  </a:cubicBezTo>
                  <a:cubicBezTo>
                    <a:pt x="158" y="562"/>
                    <a:pt x="176" y="579"/>
                    <a:pt x="176" y="597"/>
                  </a:cubicBezTo>
                  <a:lnTo>
                    <a:pt x="193" y="632"/>
                  </a:lnTo>
                  <a:cubicBezTo>
                    <a:pt x="193" y="650"/>
                    <a:pt x="211" y="667"/>
                    <a:pt x="211" y="685"/>
                  </a:cubicBezTo>
                  <a:cubicBezTo>
                    <a:pt x="228" y="702"/>
                    <a:pt x="228" y="702"/>
                    <a:pt x="228" y="720"/>
                  </a:cubicBezTo>
                  <a:cubicBezTo>
                    <a:pt x="246" y="720"/>
                    <a:pt x="246" y="737"/>
                    <a:pt x="246" y="755"/>
                  </a:cubicBezTo>
                  <a:cubicBezTo>
                    <a:pt x="263" y="772"/>
                    <a:pt x="281" y="790"/>
                    <a:pt x="281" y="825"/>
                  </a:cubicBezTo>
                  <a:cubicBezTo>
                    <a:pt x="298" y="842"/>
                    <a:pt x="298" y="860"/>
                    <a:pt x="316" y="860"/>
                  </a:cubicBezTo>
                  <a:cubicBezTo>
                    <a:pt x="316" y="877"/>
                    <a:pt x="316" y="895"/>
                    <a:pt x="333" y="895"/>
                  </a:cubicBezTo>
                  <a:cubicBezTo>
                    <a:pt x="333" y="912"/>
                    <a:pt x="351" y="930"/>
                    <a:pt x="351" y="930"/>
                  </a:cubicBezTo>
                  <a:cubicBezTo>
                    <a:pt x="351" y="930"/>
                    <a:pt x="351" y="930"/>
                    <a:pt x="351" y="930"/>
                  </a:cubicBezTo>
                  <a:cubicBezTo>
                    <a:pt x="369" y="983"/>
                    <a:pt x="386" y="1018"/>
                    <a:pt x="421" y="1053"/>
                  </a:cubicBezTo>
                  <a:cubicBezTo>
                    <a:pt x="421" y="1070"/>
                    <a:pt x="439" y="1088"/>
                    <a:pt x="456" y="1123"/>
                  </a:cubicBezTo>
                  <a:cubicBezTo>
                    <a:pt x="456" y="1123"/>
                    <a:pt x="456" y="1123"/>
                    <a:pt x="456" y="1123"/>
                  </a:cubicBezTo>
                  <a:cubicBezTo>
                    <a:pt x="491" y="1193"/>
                    <a:pt x="526" y="1246"/>
                    <a:pt x="579" y="1316"/>
                  </a:cubicBezTo>
                  <a:cubicBezTo>
                    <a:pt x="596" y="1351"/>
                    <a:pt x="649" y="1386"/>
                    <a:pt x="667" y="1421"/>
                  </a:cubicBezTo>
                  <a:cubicBezTo>
                    <a:pt x="702" y="1456"/>
                    <a:pt x="719" y="1509"/>
                    <a:pt x="754" y="1526"/>
                  </a:cubicBezTo>
                  <a:cubicBezTo>
                    <a:pt x="772" y="1544"/>
                    <a:pt x="789" y="1561"/>
                    <a:pt x="807" y="1579"/>
                  </a:cubicBezTo>
                  <a:cubicBezTo>
                    <a:pt x="824" y="1596"/>
                    <a:pt x="824" y="1614"/>
                    <a:pt x="842" y="1614"/>
                  </a:cubicBezTo>
                  <a:cubicBezTo>
                    <a:pt x="842" y="1631"/>
                    <a:pt x="877" y="1649"/>
                    <a:pt x="894" y="1666"/>
                  </a:cubicBezTo>
                  <a:cubicBezTo>
                    <a:pt x="894" y="1666"/>
                    <a:pt x="894" y="1666"/>
                    <a:pt x="912" y="1666"/>
                  </a:cubicBezTo>
                  <a:cubicBezTo>
                    <a:pt x="912" y="1684"/>
                    <a:pt x="930" y="1701"/>
                    <a:pt x="947" y="1719"/>
                  </a:cubicBezTo>
                  <a:cubicBezTo>
                    <a:pt x="982" y="1736"/>
                    <a:pt x="1017" y="1772"/>
                    <a:pt x="1052" y="1789"/>
                  </a:cubicBezTo>
                  <a:cubicBezTo>
                    <a:pt x="1070" y="1807"/>
                    <a:pt x="1070" y="1807"/>
                    <a:pt x="1087" y="1824"/>
                  </a:cubicBezTo>
                  <a:lnTo>
                    <a:pt x="1105" y="1824"/>
                  </a:lnTo>
                  <a:cubicBezTo>
                    <a:pt x="1122" y="1842"/>
                    <a:pt x="1140" y="1842"/>
                    <a:pt x="1157" y="1859"/>
                  </a:cubicBezTo>
                  <a:cubicBezTo>
                    <a:pt x="1157" y="1859"/>
                    <a:pt x="1175" y="1859"/>
                    <a:pt x="1175" y="1859"/>
                  </a:cubicBezTo>
                  <a:cubicBezTo>
                    <a:pt x="1193" y="1877"/>
                    <a:pt x="1210" y="1877"/>
                    <a:pt x="1245" y="1894"/>
                  </a:cubicBezTo>
                  <a:cubicBezTo>
                    <a:pt x="1280" y="1912"/>
                    <a:pt x="1333" y="1912"/>
                    <a:pt x="1368" y="1929"/>
                  </a:cubicBezTo>
                  <a:cubicBezTo>
                    <a:pt x="1385" y="1947"/>
                    <a:pt x="1403" y="1947"/>
                    <a:pt x="1438" y="1947"/>
                  </a:cubicBezTo>
                  <a:cubicBezTo>
                    <a:pt x="1438" y="1947"/>
                    <a:pt x="1438" y="1947"/>
                    <a:pt x="1455" y="1947"/>
                  </a:cubicBezTo>
                  <a:cubicBezTo>
                    <a:pt x="1491" y="1964"/>
                    <a:pt x="1543" y="1964"/>
                    <a:pt x="1578" y="1964"/>
                  </a:cubicBezTo>
                  <a:cubicBezTo>
                    <a:pt x="1578" y="1964"/>
                    <a:pt x="1578" y="1947"/>
                    <a:pt x="1596" y="1947"/>
                  </a:cubicBezTo>
                  <a:cubicBezTo>
                    <a:pt x="1613" y="1947"/>
                    <a:pt x="1648" y="1947"/>
                    <a:pt x="1666" y="1929"/>
                  </a:cubicBezTo>
                  <a:cubicBezTo>
                    <a:pt x="1718" y="1912"/>
                    <a:pt x="1771" y="1859"/>
                    <a:pt x="1806" y="1824"/>
                  </a:cubicBezTo>
                  <a:cubicBezTo>
                    <a:pt x="1806" y="1807"/>
                    <a:pt x="1806" y="1789"/>
                    <a:pt x="1806" y="1772"/>
                  </a:cubicBezTo>
                  <a:cubicBezTo>
                    <a:pt x="1841" y="1736"/>
                    <a:pt x="1859" y="1666"/>
                    <a:pt x="1841" y="1614"/>
                  </a:cubicBezTo>
                  <a:cubicBezTo>
                    <a:pt x="1841" y="1579"/>
                    <a:pt x="1841" y="1509"/>
                    <a:pt x="1841" y="1491"/>
                  </a:cubicBezTo>
                  <a:cubicBezTo>
                    <a:pt x="1841" y="1473"/>
                    <a:pt x="1824" y="1491"/>
                    <a:pt x="1824" y="1473"/>
                  </a:cubicBezTo>
                  <a:cubicBezTo>
                    <a:pt x="1824" y="1473"/>
                    <a:pt x="1824" y="1473"/>
                    <a:pt x="1824" y="1473"/>
                  </a:cubicBezTo>
                  <a:cubicBezTo>
                    <a:pt x="1824" y="1473"/>
                    <a:pt x="1824" y="1473"/>
                    <a:pt x="1824" y="1456"/>
                  </a:cubicBezTo>
                  <a:cubicBezTo>
                    <a:pt x="1824" y="1456"/>
                    <a:pt x="1824" y="1438"/>
                    <a:pt x="1824" y="1421"/>
                  </a:cubicBezTo>
                  <a:cubicBezTo>
                    <a:pt x="1824" y="1421"/>
                    <a:pt x="1824" y="1421"/>
                    <a:pt x="1824" y="1421"/>
                  </a:cubicBezTo>
                  <a:cubicBezTo>
                    <a:pt x="1824" y="1403"/>
                    <a:pt x="1806" y="1403"/>
                    <a:pt x="1806" y="1386"/>
                  </a:cubicBezTo>
                  <a:cubicBezTo>
                    <a:pt x="1806" y="1351"/>
                    <a:pt x="1789" y="1316"/>
                    <a:pt x="1771" y="1298"/>
                  </a:cubicBezTo>
                  <a:cubicBezTo>
                    <a:pt x="1771" y="1281"/>
                    <a:pt x="1771" y="1298"/>
                    <a:pt x="1754" y="1281"/>
                  </a:cubicBezTo>
                  <a:cubicBezTo>
                    <a:pt x="1754" y="1281"/>
                    <a:pt x="1754" y="1263"/>
                    <a:pt x="1754" y="1263"/>
                  </a:cubicBezTo>
                  <a:cubicBezTo>
                    <a:pt x="1754" y="1246"/>
                    <a:pt x="1736" y="1228"/>
                    <a:pt x="1736" y="1211"/>
                  </a:cubicBezTo>
                  <a:cubicBezTo>
                    <a:pt x="1736" y="1193"/>
                    <a:pt x="1701" y="1158"/>
                    <a:pt x="1683" y="1140"/>
                  </a:cubicBezTo>
                  <a:cubicBezTo>
                    <a:pt x="1683" y="1123"/>
                    <a:pt x="1683" y="1140"/>
                    <a:pt x="1683" y="1123"/>
                  </a:cubicBezTo>
                  <a:cubicBezTo>
                    <a:pt x="1683" y="1105"/>
                    <a:pt x="1648" y="1105"/>
                    <a:pt x="1648" y="1088"/>
                  </a:cubicBezTo>
                  <a:cubicBezTo>
                    <a:pt x="1648" y="1088"/>
                    <a:pt x="1648" y="1088"/>
                    <a:pt x="1648" y="1070"/>
                  </a:cubicBezTo>
                  <a:cubicBezTo>
                    <a:pt x="1631" y="1070"/>
                    <a:pt x="1631" y="1035"/>
                    <a:pt x="1613" y="1018"/>
                  </a:cubicBezTo>
                  <a:cubicBezTo>
                    <a:pt x="1613" y="1018"/>
                    <a:pt x="1596" y="1018"/>
                    <a:pt x="1596" y="1018"/>
                  </a:cubicBezTo>
                  <a:cubicBezTo>
                    <a:pt x="1596" y="983"/>
                    <a:pt x="1561" y="965"/>
                    <a:pt x="1543" y="930"/>
                  </a:cubicBezTo>
                  <a:cubicBezTo>
                    <a:pt x="1526" y="912"/>
                    <a:pt x="1526" y="912"/>
                    <a:pt x="1508" y="895"/>
                  </a:cubicBezTo>
                  <a:cubicBezTo>
                    <a:pt x="1473" y="842"/>
                    <a:pt x="1420" y="790"/>
                    <a:pt x="1385" y="737"/>
                  </a:cubicBezTo>
                  <a:cubicBezTo>
                    <a:pt x="1368" y="720"/>
                    <a:pt x="1368" y="720"/>
                    <a:pt x="1350" y="720"/>
                  </a:cubicBezTo>
                  <a:cubicBezTo>
                    <a:pt x="1350" y="702"/>
                    <a:pt x="1350" y="702"/>
                    <a:pt x="1350" y="702"/>
                  </a:cubicBezTo>
                  <a:cubicBezTo>
                    <a:pt x="1350" y="685"/>
                    <a:pt x="1315" y="667"/>
                    <a:pt x="1315" y="650"/>
                  </a:cubicBezTo>
                  <a:cubicBezTo>
                    <a:pt x="1315" y="650"/>
                    <a:pt x="1298" y="650"/>
                    <a:pt x="1298" y="632"/>
                  </a:cubicBezTo>
                  <a:cubicBezTo>
                    <a:pt x="1298" y="614"/>
                    <a:pt x="1263" y="579"/>
                    <a:pt x="1245" y="562"/>
                  </a:cubicBezTo>
                  <a:cubicBezTo>
                    <a:pt x="1245" y="562"/>
                    <a:pt x="1245" y="562"/>
                    <a:pt x="1228" y="562"/>
                  </a:cubicBezTo>
                  <a:cubicBezTo>
                    <a:pt x="1228" y="562"/>
                    <a:pt x="1210" y="544"/>
                    <a:pt x="1210" y="544"/>
                  </a:cubicBezTo>
                  <a:cubicBezTo>
                    <a:pt x="1210" y="544"/>
                    <a:pt x="1210" y="544"/>
                    <a:pt x="1210" y="544"/>
                  </a:cubicBezTo>
                  <a:cubicBezTo>
                    <a:pt x="1210" y="544"/>
                    <a:pt x="1228" y="562"/>
                    <a:pt x="1228" y="562"/>
                  </a:cubicBezTo>
                  <a:cubicBezTo>
                    <a:pt x="1210" y="527"/>
                    <a:pt x="1193" y="509"/>
                    <a:pt x="1175" y="492"/>
                  </a:cubicBezTo>
                  <a:cubicBezTo>
                    <a:pt x="1157" y="457"/>
                    <a:pt x="1122" y="439"/>
                    <a:pt x="1105" y="422"/>
                  </a:cubicBezTo>
                  <a:cubicBezTo>
                    <a:pt x="1105" y="422"/>
                    <a:pt x="1070" y="387"/>
                    <a:pt x="1052" y="387"/>
                  </a:cubicBezTo>
                  <a:cubicBezTo>
                    <a:pt x="1035" y="369"/>
                    <a:pt x="1017" y="351"/>
                    <a:pt x="1000" y="334"/>
                  </a:cubicBezTo>
                  <a:cubicBezTo>
                    <a:pt x="1000" y="334"/>
                    <a:pt x="1000" y="334"/>
                    <a:pt x="982" y="334"/>
                  </a:cubicBezTo>
                  <a:cubicBezTo>
                    <a:pt x="965" y="316"/>
                    <a:pt x="947" y="299"/>
                    <a:pt x="912" y="281"/>
                  </a:cubicBezTo>
                  <a:cubicBezTo>
                    <a:pt x="912" y="281"/>
                    <a:pt x="912" y="281"/>
                    <a:pt x="912" y="281"/>
                  </a:cubicBezTo>
                  <a:cubicBezTo>
                    <a:pt x="894" y="281"/>
                    <a:pt x="912" y="281"/>
                    <a:pt x="912" y="281"/>
                  </a:cubicBezTo>
                  <a:cubicBezTo>
                    <a:pt x="894" y="281"/>
                    <a:pt x="877" y="264"/>
                    <a:pt x="859" y="264"/>
                  </a:cubicBezTo>
                  <a:cubicBezTo>
                    <a:pt x="859" y="281"/>
                    <a:pt x="859" y="264"/>
                    <a:pt x="859" y="264"/>
                  </a:cubicBezTo>
                  <a:cubicBezTo>
                    <a:pt x="842" y="264"/>
                    <a:pt x="842" y="264"/>
                    <a:pt x="842" y="264"/>
                  </a:cubicBezTo>
                  <a:cubicBezTo>
                    <a:pt x="842" y="264"/>
                    <a:pt x="824" y="246"/>
                    <a:pt x="824" y="246"/>
                  </a:cubicBezTo>
                  <a:cubicBezTo>
                    <a:pt x="807" y="229"/>
                    <a:pt x="789" y="211"/>
                    <a:pt x="772" y="194"/>
                  </a:cubicBezTo>
                  <a:cubicBezTo>
                    <a:pt x="772" y="194"/>
                    <a:pt x="754" y="194"/>
                    <a:pt x="754" y="194"/>
                  </a:cubicBezTo>
                  <a:cubicBezTo>
                    <a:pt x="754" y="194"/>
                    <a:pt x="772" y="194"/>
                    <a:pt x="772" y="194"/>
                  </a:cubicBezTo>
                  <a:cubicBezTo>
                    <a:pt x="754" y="176"/>
                    <a:pt x="737" y="176"/>
                    <a:pt x="702" y="159"/>
                  </a:cubicBezTo>
                  <a:cubicBezTo>
                    <a:pt x="702" y="159"/>
                    <a:pt x="737" y="176"/>
                    <a:pt x="737" y="194"/>
                  </a:cubicBezTo>
                  <a:cubicBezTo>
                    <a:pt x="754" y="211"/>
                    <a:pt x="772" y="211"/>
                    <a:pt x="789" y="229"/>
                  </a:cubicBezTo>
                  <a:cubicBezTo>
                    <a:pt x="789" y="229"/>
                    <a:pt x="789" y="229"/>
                    <a:pt x="789" y="229"/>
                  </a:cubicBezTo>
                  <a:lnTo>
                    <a:pt x="912" y="316"/>
                  </a:lnTo>
                  <a:cubicBezTo>
                    <a:pt x="894" y="316"/>
                    <a:pt x="894" y="316"/>
                    <a:pt x="877" y="316"/>
                  </a:cubicBezTo>
                  <a:cubicBezTo>
                    <a:pt x="859" y="299"/>
                    <a:pt x="824" y="264"/>
                    <a:pt x="789" y="246"/>
                  </a:cubicBezTo>
                  <a:cubicBezTo>
                    <a:pt x="789" y="246"/>
                    <a:pt x="789" y="229"/>
                    <a:pt x="789" y="246"/>
                  </a:cubicBezTo>
                  <a:cubicBezTo>
                    <a:pt x="789" y="246"/>
                    <a:pt x="807" y="246"/>
                    <a:pt x="824" y="264"/>
                  </a:cubicBezTo>
                  <a:cubicBezTo>
                    <a:pt x="807" y="264"/>
                    <a:pt x="807" y="264"/>
                    <a:pt x="807" y="264"/>
                  </a:cubicBezTo>
                  <a:cubicBezTo>
                    <a:pt x="807" y="264"/>
                    <a:pt x="807" y="264"/>
                    <a:pt x="807" y="246"/>
                  </a:cubicBezTo>
                  <a:cubicBezTo>
                    <a:pt x="789" y="246"/>
                    <a:pt x="789" y="246"/>
                    <a:pt x="772" y="229"/>
                  </a:cubicBezTo>
                  <a:cubicBezTo>
                    <a:pt x="772" y="229"/>
                    <a:pt x="772" y="229"/>
                    <a:pt x="772" y="229"/>
                  </a:cubicBezTo>
                  <a:cubicBezTo>
                    <a:pt x="772" y="229"/>
                    <a:pt x="754" y="229"/>
                    <a:pt x="754" y="229"/>
                  </a:cubicBezTo>
                  <a:lnTo>
                    <a:pt x="772" y="229"/>
                  </a:lnTo>
                  <a:cubicBezTo>
                    <a:pt x="772" y="229"/>
                    <a:pt x="772" y="229"/>
                    <a:pt x="789" y="229"/>
                  </a:cubicBezTo>
                  <a:cubicBezTo>
                    <a:pt x="772" y="211"/>
                    <a:pt x="754" y="194"/>
                    <a:pt x="719" y="176"/>
                  </a:cubicBezTo>
                  <a:cubicBezTo>
                    <a:pt x="737" y="194"/>
                    <a:pt x="737" y="194"/>
                    <a:pt x="737" y="194"/>
                  </a:cubicBezTo>
                  <a:cubicBezTo>
                    <a:pt x="737" y="194"/>
                    <a:pt x="737" y="211"/>
                    <a:pt x="754" y="211"/>
                  </a:cubicBezTo>
                  <a:cubicBezTo>
                    <a:pt x="737" y="211"/>
                    <a:pt x="737" y="211"/>
                    <a:pt x="737" y="211"/>
                  </a:cubicBezTo>
                  <a:cubicBezTo>
                    <a:pt x="719" y="211"/>
                    <a:pt x="719" y="194"/>
                    <a:pt x="702" y="194"/>
                  </a:cubicBezTo>
                  <a:lnTo>
                    <a:pt x="702" y="194"/>
                  </a:lnTo>
                  <a:cubicBezTo>
                    <a:pt x="719" y="211"/>
                    <a:pt x="737" y="229"/>
                    <a:pt x="754" y="246"/>
                  </a:cubicBezTo>
                  <a:cubicBezTo>
                    <a:pt x="754" y="246"/>
                    <a:pt x="772" y="246"/>
                    <a:pt x="772" y="264"/>
                  </a:cubicBezTo>
                  <a:cubicBezTo>
                    <a:pt x="772" y="264"/>
                    <a:pt x="789" y="264"/>
                    <a:pt x="789" y="264"/>
                  </a:cubicBezTo>
                  <a:cubicBezTo>
                    <a:pt x="789" y="264"/>
                    <a:pt x="789" y="264"/>
                    <a:pt x="789" y="264"/>
                  </a:cubicBezTo>
                  <a:lnTo>
                    <a:pt x="842" y="316"/>
                  </a:lnTo>
                  <a:cubicBezTo>
                    <a:pt x="859" y="316"/>
                    <a:pt x="859" y="316"/>
                    <a:pt x="859" y="316"/>
                  </a:cubicBezTo>
                  <a:cubicBezTo>
                    <a:pt x="859" y="334"/>
                    <a:pt x="894" y="351"/>
                    <a:pt x="894" y="369"/>
                  </a:cubicBezTo>
                  <a:cubicBezTo>
                    <a:pt x="894" y="351"/>
                    <a:pt x="877" y="351"/>
                    <a:pt x="877" y="351"/>
                  </a:cubicBezTo>
                  <a:cubicBezTo>
                    <a:pt x="842" y="334"/>
                    <a:pt x="824" y="299"/>
                    <a:pt x="789" y="281"/>
                  </a:cubicBezTo>
                  <a:cubicBezTo>
                    <a:pt x="789" y="299"/>
                    <a:pt x="807" y="299"/>
                    <a:pt x="789" y="299"/>
                  </a:cubicBezTo>
                  <a:cubicBezTo>
                    <a:pt x="789" y="299"/>
                    <a:pt x="772" y="281"/>
                    <a:pt x="772" y="281"/>
                  </a:cubicBezTo>
                  <a:cubicBezTo>
                    <a:pt x="772" y="281"/>
                    <a:pt x="772" y="281"/>
                    <a:pt x="789" y="281"/>
                  </a:cubicBezTo>
                  <a:cubicBezTo>
                    <a:pt x="772" y="264"/>
                    <a:pt x="772" y="264"/>
                    <a:pt x="754" y="264"/>
                  </a:cubicBezTo>
                  <a:cubicBezTo>
                    <a:pt x="754" y="246"/>
                    <a:pt x="737" y="229"/>
                    <a:pt x="719" y="229"/>
                  </a:cubicBezTo>
                  <a:cubicBezTo>
                    <a:pt x="719" y="211"/>
                    <a:pt x="719" y="211"/>
                    <a:pt x="719" y="211"/>
                  </a:cubicBezTo>
                  <a:cubicBezTo>
                    <a:pt x="702" y="211"/>
                    <a:pt x="702" y="211"/>
                    <a:pt x="702" y="194"/>
                  </a:cubicBezTo>
                  <a:cubicBezTo>
                    <a:pt x="684" y="194"/>
                    <a:pt x="684" y="194"/>
                    <a:pt x="684" y="176"/>
                  </a:cubicBezTo>
                  <a:cubicBezTo>
                    <a:pt x="684" y="194"/>
                    <a:pt x="667" y="176"/>
                    <a:pt x="667" y="176"/>
                  </a:cubicBezTo>
                  <a:cubicBezTo>
                    <a:pt x="684" y="194"/>
                    <a:pt x="684" y="194"/>
                    <a:pt x="702" y="211"/>
                  </a:cubicBezTo>
                  <a:cubicBezTo>
                    <a:pt x="684" y="194"/>
                    <a:pt x="667" y="176"/>
                    <a:pt x="649" y="176"/>
                  </a:cubicBezTo>
                  <a:cubicBezTo>
                    <a:pt x="649" y="176"/>
                    <a:pt x="649" y="176"/>
                    <a:pt x="649" y="176"/>
                  </a:cubicBezTo>
                  <a:cubicBezTo>
                    <a:pt x="631" y="159"/>
                    <a:pt x="614" y="141"/>
                    <a:pt x="596" y="141"/>
                  </a:cubicBezTo>
                  <a:cubicBezTo>
                    <a:pt x="596" y="141"/>
                    <a:pt x="579" y="124"/>
                    <a:pt x="579" y="124"/>
                  </a:cubicBezTo>
                  <a:cubicBezTo>
                    <a:pt x="579" y="141"/>
                    <a:pt x="579" y="141"/>
                    <a:pt x="596" y="141"/>
                  </a:cubicBezTo>
                  <a:cubicBezTo>
                    <a:pt x="596" y="141"/>
                    <a:pt x="596" y="141"/>
                    <a:pt x="596" y="141"/>
                  </a:cubicBezTo>
                  <a:cubicBezTo>
                    <a:pt x="596" y="159"/>
                    <a:pt x="614" y="159"/>
                    <a:pt x="614" y="176"/>
                  </a:cubicBezTo>
                  <a:cubicBezTo>
                    <a:pt x="596" y="176"/>
                    <a:pt x="596" y="159"/>
                    <a:pt x="579" y="141"/>
                  </a:cubicBezTo>
                  <a:cubicBezTo>
                    <a:pt x="579" y="159"/>
                    <a:pt x="579" y="159"/>
                    <a:pt x="579" y="159"/>
                  </a:cubicBezTo>
                  <a:cubicBezTo>
                    <a:pt x="579" y="159"/>
                    <a:pt x="579" y="141"/>
                    <a:pt x="579" y="141"/>
                  </a:cubicBezTo>
                  <a:cubicBezTo>
                    <a:pt x="561" y="141"/>
                    <a:pt x="561" y="141"/>
                    <a:pt x="561" y="124"/>
                  </a:cubicBezTo>
                  <a:cubicBezTo>
                    <a:pt x="561" y="124"/>
                    <a:pt x="561" y="124"/>
                    <a:pt x="561" y="124"/>
                  </a:cubicBezTo>
                  <a:cubicBezTo>
                    <a:pt x="544" y="124"/>
                    <a:pt x="526" y="106"/>
                    <a:pt x="509" y="106"/>
                  </a:cubicBezTo>
                  <a:cubicBezTo>
                    <a:pt x="509" y="106"/>
                    <a:pt x="509" y="106"/>
                    <a:pt x="509" y="106"/>
                  </a:cubicBezTo>
                  <a:lnTo>
                    <a:pt x="526" y="124"/>
                  </a:lnTo>
                  <a:cubicBezTo>
                    <a:pt x="526" y="106"/>
                    <a:pt x="526" y="106"/>
                    <a:pt x="526" y="124"/>
                  </a:cubicBezTo>
                  <a:cubicBezTo>
                    <a:pt x="544" y="124"/>
                    <a:pt x="526" y="124"/>
                    <a:pt x="526" y="12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41"/>
                    <a:pt x="544" y="124"/>
                    <a:pt x="544" y="124"/>
                  </a:cubicBezTo>
                  <a:cubicBezTo>
                    <a:pt x="561" y="159"/>
                    <a:pt x="579" y="176"/>
                    <a:pt x="614" y="194"/>
                  </a:cubicBezTo>
                  <a:cubicBezTo>
                    <a:pt x="614" y="194"/>
                    <a:pt x="614" y="194"/>
                    <a:pt x="614" y="211"/>
                  </a:cubicBezTo>
                  <a:cubicBezTo>
                    <a:pt x="596" y="194"/>
                    <a:pt x="579" y="176"/>
                    <a:pt x="561" y="159"/>
                  </a:cubicBezTo>
                  <a:cubicBezTo>
                    <a:pt x="561" y="176"/>
                    <a:pt x="579" y="176"/>
                    <a:pt x="579" y="176"/>
                  </a:cubicBezTo>
                  <a:cubicBezTo>
                    <a:pt x="596" y="194"/>
                    <a:pt x="614" y="211"/>
                    <a:pt x="614" y="229"/>
                  </a:cubicBezTo>
                  <a:lnTo>
                    <a:pt x="614" y="229"/>
                  </a:lnTo>
                  <a:cubicBezTo>
                    <a:pt x="614" y="229"/>
                    <a:pt x="614" y="211"/>
                    <a:pt x="596" y="211"/>
                  </a:cubicBezTo>
                  <a:cubicBezTo>
                    <a:pt x="614" y="229"/>
                    <a:pt x="596" y="211"/>
                    <a:pt x="579" y="211"/>
                  </a:cubicBezTo>
                  <a:cubicBezTo>
                    <a:pt x="579" y="211"/>
                    <a:pt x="579" y="211"/>
                    <a:pt x="579" y="211"/>
                  </a:cubicBezTo>
                  <a:cubicBezTo>
                    <a:pt x="579" y="211"/>
                    <a:pt x="596" y="229"/>
                    <a:pt x="579" y="229"/>
                  </a:cubicBezTo>
                  <a:cubicBezTo>
                    <a:pt x="614" y="246"/>
                    <a:pt x="614" y="264"/>
                    <a:pt x="631" y="281"/>
                  </a:cubicBezTo>
                  <a:cubicBezTo>
                    <a:pt x="614" y="264"/>
                    <a:pt x="596" y="246"/>
                    <a:pt x="579" y="246"/>
                  </a:cubicBezTo>
                  <a:cubicBezTo>
                    <a:pt x="579" y="246"/>
                    <a:pt x="544" y="229"/>
                    <a:pt x="544" y="211"/>
                  </a:cubicBezTo>
                  <a:cubicBezTo>
                    <a:pt x="544" y="211"/>
                    <a:pt x="526" y="211"/>
                    <a:pt x="526" y="211"/>
                  </a:cubicBezTo>
                  <a:cubicBezTo>
                    <a:pt x="526" y="211"/>
                    <a:pt x="544" y="229"/>
                    <a:pt x="544" y="229"/>
                  </a:cubicBezTo>
                  <a:cubicBezTo>
                    <a:pt x="544" y="229"/>
                    <a:pt x="544" y="229"/>
                    <a:pt x="561" y="229"/>
                  </a:cubicBezTo>
                  <a:cubicBezTo>
                    <a:pt x="561" y="229"/>
                    <a:pt x="561" y="246"/>
                    <a:pt x="579" y="246"/>
                  </a:cubicBezTo>
                  <a:cubicBezTo>
                    <a:pt x="579" y="246"/>
                    <a:pt x="579" y="246"/>
                    <a:pt x="579" y="264"/>
                  </a:cubicBezTo>
                  <a:cubicBezTo>
                    <a:pt x="596" y="281"/>
                    <a:pt x="631" y="299"/>
                    <a:pt x="649" y="316"/>
                  </a:cubicBezTo>
                  <a:cubicBezTo>
                    <a:pt x="649" y="334"/>
                    <a:pt x="649" y="334"/>
                    <a:pt x="667" y="334"/>
                  </a:cubicBezTo>
                  <a:cubicBezTo>
                    <a:pt x="684" y="334"/>
                    <a:pt x="684" y="351"/>
                    <a:pt x="702" y="369"/>
                  </a:cubicBezTo>
                  <a:cubicBezTo>
                    <a:pt x="719" y="369"/>
                    <a:pt x="719" y="387"/>
                    <a:pt x="737" y="387"/>
                  </a:cubicBezTo>
                  <a:cubicBezTo>
                    <a:pt x="737" y="387"/>
                    <a:pt x="737" y="387"/>
                    <a:pt x="737" y="387"/>
                  </a:cubicBezTo>
                  <a:cubicBezTo>
                    <a:pt x="754" y="387"/>
                    <a:pt x="754" y="387"/>
                    <a:pt x="754" y="387"/>
                  </a:cubicBezTo>
                  <a:cubicBezTo>
                    <a:pt x="754" y="387"/>
                    <a:pt x="737" y="387"/>
                    <a:pt x="737" y="404"/>
                  </a:cubicBezTo>
                  <a:cubicBezTo>
                    <a:pt x="737" y="404"/>
                    <a:pt x="737" y="387"/>
                    <a:pt x="737" y="387"/>
                  </a:cubicBezTo>
                  <a:cubicBezTo>
                    <a:pt x="737" y="404"/>
                    <a:pt x="754" y="404"/>
                    <a:pt x="754" y="422"/>
                  </a:cubicBezTo>
                  <a:cubicBezTo>
                    <a:pt x="754" y="439"/>
                    <a:pt x="772" y="457"/>
                    <a:pt x="789" y="457"/>
                  </a:cubicBezTo>
                  <a:cubicBezTo>
                    <a:pt x="789" y="474"/>
                    <a:pt x="807" y="474"/>
                    <a:pt x="807" y="474"/>
                  </a:cubicBezTo>
                  <a:cubicBezTo>
                    <a:pt x="807" y="474"/>
                    <a:pt x="807" y="492"/>
                    <a:pt x="807" y="492"/>
                  </a:cubicBezTo>
                  <a:cubicBezTo>
                    <a:pt x="824" y="492"/>
                    <a:pt x="824" y="492"/>
                    <a:pt x="824" y="492"/>
                  </a:cubicBezTo>
                  <a:cubicBezTo>
                    <a:pt x="824" y="509"/>
                    <a:pt x="842" y="509"/>
                    <a:pt x="842" y="527"/>
                  </a:cubicBezTo>
                  <a:cubicBezTo>
                    <a:pt x="824" y="509"/>
                    <a:pt x="824" y="509"/>
                    <a:pt x="807" y="492"/>
                  </a:cubicBezTo>
                  <a:cubicBezTo>
                    <a:pt x="807" y="509"/>
                    <a:pt x="842" y="527"/>
                    <a:pt x="859" y="562"/>
                  </a:cubicBezTo>
                  <a:cubicBezTo>
                    <a:pt x="859" y="562"/>
                    <a:pt x="859" y="562"/>
                    <a:pt x="877" y="562"/>
                  </a:cubicBezTo>
                  <a:cubicBezTo>
                    <a:pt x="859" y="562"/>
                    <a:pt x="859" y="562"/>
                    <a:pt x="859" y="562"/>
                  </a:cubicBezTo>
                  <a:cubicBezTo>
                    <a:pt x="859" y="562"/>
                    <a:pt x="877" y="562"/>
                    <a:pt x="877" y="579"/>
                  </a:cubicBezTo>
                  <a:cubicBezTo>
                    <a:pt x="877" y="579"/>
                    <a:pt x="859" y="579"/>
                    <a:pt x="877" y="579"/>
                  </a:cubicBezTo>
                  <a:cubicBezTo>
                    <a:pt x="877" y="579"/>
                    <a:pt x="894" y="579"/>
                    <a:pt x="894" y="597"/>
                  </a:cubicBezTo>
                  <a:cubicBezTo>
                    <a:pt x="894" y="597"/>
                    <a:pt x="894" y="597"/>
                    <a:pt x="912" y="614"/>
                  </a:cubicBezTo>
                  <a:cubicBezTo>
                    <a:pt x="912" y="614"/>
                    <a:pt x="912" y="614"/>
                    <a:pt x="912" y="614"/>
                  </a:cubicBezTo>
                  <a:cubicBezTo>
                    <a:pt x="912" y="614"/>
                    <a:pt x="912" y="614"/>
                    <a:pt x="912" y="614"/>
                  </a:cubicBezTo>
                  <a:cubicBezTo>
                    <a:pt x="930" y="632"/>
                    <a:pt x="947" y="632"/>
                    <a:pt x="965" y="650"/>
                  </a:cubicBezTo>
                  <a:cubicBezTo>
                    <a:pt x="947" y="650"/>
                    <a:pt x="947" y="650"/>
                    <a:pt x="965" y="667"/>
                  </a:cubicBezTo>
                  <a:cubicBezTo>
                    <a:pt x="982" y="667"/>
                    <a:pt x="1000" y="720"/>
                    <a:pt x="1035" y="737"/>
                  </a:cubicBezTo>
                  <a:cubicBezTo>
                    <a:pt x="1035" y="737"/>
                    <a:pt x="1035" y="737"/>
                    <a:pt x="1035" y="755"/>
                  </a:cubicBezTo>
                  <a:cubicBezTo>
                    <a:pt x="1052" y="755"/>
                    <a:pt x="1052" y="737"/>
                    <a:pt x="1052" y="755"/>
                  </a:cubicBezTo>
                  <a:cubicBezTo>
                    <a:pt x="1052" y="755"/>
                    <a:pt x="1035" y="755"/>
                    <a:pt x="1052" y="755"/>
                  </a:cubicBezTo>
                  <a:cubicBezTo>
                    <a:pt x="1052" y="755"/>
                    <a:pt x="1052" y="755"/>
                    <a:pt x="1052" y="755"/>
                  </a:cubicBezTo>
                  <a:cubicBezTo>
                    <a:pt x="1070" y="755"/>
                    <a:pt x="1070" y="772"/>
                    <a:pt x="1070" y="772"/>
                  </a:cubicBezTo>
                  <a:cubicBezTo>
                    <a:pt x="1052" y="790"/>
                    <a:pt x="1087" y="807"/>
                    <a:pt x="1087" y="807"/>
                  </a:cubicBezTo>
                  <a:cubicBezTo>
                    <a:pt x="1087" y="807"/>
                    <a:pt x="1087" y="807"/>
                    <a:pt x="1087" y="807"/>
                  </a:cubicBezTo>
                  <a:cubicBezTo>
                    <a:pt x="1087" y="825"/>
                    <a:pt x="1105" y="825"/>
                    <a:pt x="1122" y="842"/>
                  </a:cubicBezTo>
                  <a:cubicBezTo>
                    <a:pt x="1122" y="825"/>
                    <a:pt x="1140" y="842"/>
                    <a:pt x="1140" y="842"/>
                  </a:cubicBezTo>
                  <a:cubicBezTo>
                    <a:pt x="1140" y="860"/>
                    <a:pt x="1140" y="860"/>
                    <a:pt x="1140" y="860"/>
                  </a:cubicBezTo>
                  <a:cubicBezTo>
                    <a:pt x="1140" y="860"/>
                    <a:pt x="1157" y="895"/>
                    <a:pt x="1157" y="912"/>
                  </a:cubicBezTo>
                  <a:close/>
                  <a:moveTo>
                    <a:pt x="894" y="562"/>
                  </a:moveTo>
                  <a:cubicBezTo>
                    <a:pt x="894" y="562"/>
                    <a:pt x="894" y="544"/>
                    <a:pt x="894" y="544"/>
                  </a:cubicBezTo>
                  <a:cubicBezTo>
                    <a:pt x="912" y="562"/>
                    <a:pt x="912" y="562"/>
                    <a:pt x="912" y="579"/>
                  </a:cubicBezTo>
                  <a:cubicBezTo>
                    <a:pt x="912" y="579"/>
                    <a:pt x="912" y="579"/>
                    <a:pt x="930" y="579"/>
                  </a:cubicBezTo>
                  <a:cubicBezTo>
                    <a:pt x="912" y="579"/>
                    <a:pt x="912" y="579"/>
                    <a:pt x="894" y="562"/>
                  </a:cubicBezTo>
                  <a:close/>
                  <a:moveTo>
                    <a:pt x="789" y="457"/>
                  </a:moveTo>
                  <a:cubicBezTo>
                    <a:pt x="789" y="457"/>
                    <a:pt x="807" y="457"/>
                    <a:pt x="807" y="457"/>
                  </a:cubicBezTo>
                  <a:cubicBezTo>
                    <a:pt x="807" y="457"/>
                    <a:pt x="807" y="474"/>
                    <a:pt x="807" y="474"/>
                  </a:cubicBezTo>
                  <a:cubicBezTo>
                    <a:pt x="807" y="457"/>
                    <a:pt x="807" y="474"/>
                    <a:pt x="789" y="457"/>
                  </a:cubicBezTo>
                  <a:close/>
                  <a:moveTo>
                    <a:pt x="1070" y="685"/>
                  </a:moveTo>
                  <a:cubicBezTo>
                    <a:pt x="1070" y="685"/>
                    <a:pt x="1070" y="667"/>
                    <a:pt x="1070" y="667"/>
                  </a:cubicBezTo>
                  <a:cubicBezTo>
                    <a:pt x="1070" y="667"/>
                    <a:pt x="1070" y="667"/>
                    <a:pt x="1087" y="685"/>
                  </a:cubicBezTo>
                  <a:cubicBezTo>
                    <a:pt x="1087" y="685"/>
                    <a:pt x="1087" y="685"/>
                    <a:pt x="1070" y="685"/>
                  </a:cubicBezTo>
                  <a:close/>
                  <a:moveTo>
                    <a:pt x="684" y="351"/>
                  </a:moveTo>
                  <a:cubicBezTo>
                    <a:pt x="702" y="334"/>
                    <a:pt x="702" y="351"/>
                    <a:pt x="702" y="351"/>
                  </a:cubicBezTo>
                  <a:cubicBezTo>
                    <a:pt x="702" y="351"/>
                    <a:pt x="702" y="351"/>
                    <a:pt x="684" y="351"/>
                  </a:cubicBezTo>
                  <a:close/>
                  <a:moveTo>
                    <a:pt x="930" y="492"/>
                  </a:moveTo>
                  <a:cubicBezTo>
                    <a:pt x="947" y="492"/>
                    <a:pt x="947" y="509"/>
                    <a:pt x="947" y="509"/>
                  </a:cubicBezTo>
                  <a:cubicBezTo>
                    <a:pt x="947" y="509"/>
                    <a:pt x="947" y="509"/>
                    <a:pt x="930" y="492"/>
                  </a:cubicBezTo>
                  <a:close/>
                  <a:moveTo>
                    <a:pt x="842" y="422"/>
                  </a:moveTo>
                  <a:cubicBezTo>
                    <a:pt x="842" y="422"/>
                    <a:pt x="859" y="422"/>
                    <a:pt x="842" y="422"/>
                  </a:cubicBezTo>
                  <a:cubicBezTo>
                    <a:pt x="842" y="422"/>
                    <a:pt x="859" y="422"/>
                    <a:pt x="859" y="422"/>
                  </a:cubicBezTo>
                  <a:cubicBezTo>
                    <a:pt x="877" y="422"/>
                    <a:pt x="877" y="439"/>
                    <a:pt x="894" y="457"/>
                  </a:cubicBezTo>
                  <a:cubicBezTo>
                    <a:pt x="877" y="457"/>
                    <a:pt x="859" y="439"/>
                    <a:pt x="859" y="422"/>
                  </a:cubicBezTo>
                  <a:cubicBezTo>
                    <a:pt x="859" y="422"/>
                    <a:pt x="859" y="422"/>
                    <a:pt x="859" y="422"/>
                  </a:cubicBezTo>
                  <a:cubicBezTo>
                    <a:pt x="859" y="422"/>
                    <a:pt x="859" y="439"/>
                    <a:pt x="859" y="439"/>
                  </a:cubicBezTo>
                  <a:cubicBezTo>
                    <a:pt x="859" y="439"/>
                    <a:pt x="859" y="439"/>
                    <a:pt x="859" y="439"/>
                  </a:cubicBezTo>
                  <a:cubicBezTo>
                    <a:pt x="859" y="422"/>
                    <a:pt x="842" y="422"/>
                    <a:pt x="842" y="404"/>
                  </a:cubicBezTo>
                  <a:cubicBezTo>
                    <a:pt x="842" y="404"/>
                    <a:pt x="842" y="404"/>
                    <a:pt x="842" y="422"/>
                  </a:cubicBezTo>
                  <a:cubicBezTo>
                    <a:pt x="842" y="422"/>
                    <a:pt x="842" y="422"/>
                    <a:pt x="842" y="422"/>
                  </a:cubicBezTo>
                  <a:close/>
                  <a:moveTo>
                    <a:pt x="754" y="351"/>
                  </a:moveTo>
                  <a:cubicBezTo>
                    <a:pt x="754" y="351"/>
                    <a:pt x="754" y="351"/>
                    <a:pt x="754" y="351"/>
                  </a:cubicBezTo>
                  <a:cubicBezTo>
                    <a:pt x="754" y="334"/>
                    <a:pt x="754" y="351"/>
                    <a:pt x="754" y="351"/>
                  </a:cubicBezTo>
                  <a:cubicBezTo>
                    <a:pt x="772" y="351"/>
                    <a:pt x="772" y="369"/>
                    <a:pt x="754" y="369"/>
                  </a:cubicBezTo>
                  <a:close/>
                  <a:moveTo>
                    <a:pt x="807" y="387"/>
                  </a:moveTo>
                  <a:lnTo>
                    <a:pt x="807" y="387"/>
                  </a:lnTo>
                  <a:cubicBezTo>
                    <a:pt x="807" y="387"/>
                    <a:pt x="807" y="387"/>
                    <a:pt x="824" y="404"/>
                  </a:cubicBezTo>
                  <a:cubicBezTo>
                    <a:pt x="824" y="404"/>
                    <a:pt x="807" y="404"/>
                    <a:pt x="807" y="387"/>
                  </a:cubicBezTo>
                  <a:close/>
                  <a:moveTo>
                    <a:pt x="807" y="387"/>
                  </a:moveTo>
                  <a:lnTo>
                    <a:pt x="824" y="387"/>
                  </a:lnTo>
                  <a:cubicBezTo>
                    <a:pt x="824" y="387"/>
                    <a:pt x="842" y="387"/>
                    <a:pt x="842" y="404"/>
                  </a:cubicBezTo>
                  <a:cubicBezTo>
                    <a:pt x="824" y="404"/>
                    <a:pt x="824" y="404"/>
                    <a:pt x="824" y="387"/>
                  </a:cubicBezTo>
                  <a:close/>
                  <a:moveTo>
                    <a:pt x="719" y="316"/>
                  </a:moveTo>
                  <a:cubicBezTo>
                    <a:pt x="719" y="316"/>
                    <a:pt x="719" y="299"/>
                    <a:pt x="719" y="299"/>
                  </a:cubicBezTo>
                  <a:cubicBezTo>
                    <a:pt x="719" y="299"/>
                    <a:pt x="737" y="316"/>
                    <a:pt x="719" y="316"/>
                  </a:cubicBezTo>
                  <a:close/>
                  <a:moveTo>
                    <a:pt x="737" y="316"/>
                  </a:moveTo>
                  <a:cubicBezTo>
                    <a:pt x="737" y="316"/>
                    <a:pt x="737" y="316"/>
                    <a:pt x="737" y="316"/>
                  </a:cubicBezTo>
                  <a:cubicBezTo>
                    <a:pt x="737" y="316"/>
                    <a:pt x="737" y="316"/>
                    <a:pt x="737" y="316"/>
                  </a:cubicBezTo>
                  <a:close/>
                  <a:moveTo>
                    <a:pt x="842" y="387"/>
                  </a:moveTo>
                  <a:cubicBezTo>
                    <a:pt x="859" y="387"/>
                    <a:pt x="842" y="387"/>
                    <a:pt x="859" y="387"/>
                  </a:cubicBezTo>
                  <a:cubicBezTo>
                    <a:pt x="859" y="387"/>
                    <a:pt x="859" y="387"/>
                    <a:pt x="859" y="387"/>
                  </a:cubicBezTo>
                  <a:cubicBezTo>
                    <a:pt x="859" y="387"/>
                    <a:pt x="859" y="404"/>
                    <a:pt x="859" y="404"/>
                  </a:cubicBezTo>
                  <a:cubicBezTo>
                    <a:pt x="859" y="404"/>
                    <a:pt x="877" y="422"/>
                    <a:pt x="877" y="422"/>
                  </a:cubicBezTo>
                  <a:cubicBezTo>
                    <a:pt x="877" y="422"/>
                    <a:pt x="859" y="422"/>
                    <a:pt x="859" y="404"/>
                  </a:cubicBezTo>
                  <a:cubicBezTo>
                    <a:pt x="859" y="404"/>
                    <a:pt x="859" y="404"/>
                    <a:pt x="859" y="404"/>
                  </a:cubicBezTo>
                  <a:cubicBezTo>
                    <a:pt x="859" y="404"/>
                    <a:pt x="842" y="387"/>
                    <a:pt x="824" y="387"/>
                  </a:cubicBezTo>
                  <a:cubicBezTo>
                    <a:pt x="824" y="369"/>
                    <a:pt x="824" y="369"/>
                    <a:pt x="842" y="387"/>
                  </a:cubicBezTo>
                  <a:cubicBezTo>
                    <a:pt x="842" y="369"/>
                    <a:pt x="824" y="369"/>
                    <a:pt x="824" y="369"/>
                  </a:cubicBezTo>
                  <a:cubicBezTo>
                    <a:pt x="824" y="351"/>
                    <a:pt x="824" y="369"/>
                    <a:pt x="824" y="369"/>
                  </a:cubicBezTo>
                  <a:cubicBezTo>
                    <a:pt x="824" y="387"/>
                    <a:pt x="807" y="369"/>
                    <a:pt x="807" y="369"/>
                  </a:cubicBezTo>
                  <a:cubicBezTo>
                    <a:pt x="807" y="351"/>
                    <a:pt x="824" y="351"/>
                    <a:pt x="807" y="351"/>
                  </a:cubicBezTo>
                  <a:cubicBezTo>
                    <a:pt x="807" y="351"/>
                    <a:pt x="824" y="351"/>
                    <a:pt x="824" y="351"/>
                  </a:cubicBezTo>
                  <a:cubicBezTo>
                    <a:pt x="824" y="351"/>
                    <a:pt x="824" y="351"/>
                    <a:pt x="824" y="351"/>
                  </a:cubicBezTo>
                  <a:cubicBezTo>
                    <a:pt x="824" y="351"/>
                    <a:pt x="824" y="351"/>
                    <a:pt x="824" y="351"/>
                  </a:cubicBezTo>
                  <a:cubicBezTo>
                    <a:pt x="842" y="369"/>
                    <a:pt x="842" y="369"/>
                    <a:pt x="842" y="387"/>
                  </a:cubicBezTo>
                  <a:close/>
                  <a:moveTo>
                    <a:pt x="789" y="351"/>
                  </a:moveTo>
                  <a:cubicBezTo>
                    <a:pt x="789" y="351"/>
                    <a:pt x="789" y="334"/>
                    <a:pt x="789" y="334"/>
                  </a:cubicBezTo>
                  <a:cubicBezTo>
                    <a:pt x="789" y="334"/>
                    <a:pt x="772" y="334"/>
                    <a:pt x="772" y="334"/>
                  </a:cubicBezTo>
                  <a:cubicBezTo>
                    <a:pt x="772" y="316"/>
                    <a:pt x="772" y="299"/>
                    <a:pt x="789" y="299"/>
                  </a:cubicBezTo>
                  <a:cubicBezTo>
                    <a:pt x="789" y="316"/>
                    <a:pt x="789" y="316"/>
                    <a:pt x="772" y="316"/>
                  </a:cubicBezTo>
                  <a:cubicBezTo>
                    <a:pt x="772" y="316"/>
                    <a:pt x="789" y="316"/>
                    <a:pt x="789" y="316"/>
                  </a:cubicBezTo>
                  <a:cubicBezTo>
                    <a:pt x="789" y="334"/>
                    <a:pt x="807" y="334"/>
                    <a:pt x="807" y="351"/>
                  </a:cubicBezTo>
                  <a:cubicBezTo>
                    <a:pt x="807" y="351"/>
                    <a:pt x="789" y="351"/>
                    <a:pt x="789" y="351"/>
                  </a:cubicBezTo>
                  <a:close/>
                  <a:moveTo>
                    <a:pt x="719" y="299"/>
                  </a:moveTo>
                  <a:cubicBezTo>
                    <a:pt x="719" y="281"/>
                    <a:pt x="702" y="264"/>
                    <a:pt x="702" y="264"/>
                  </a:cubicBezTo>
                  <a:cubicBezTo>
                    <a:pt x="684" y="264"/>
                    <a:pt x="702" y="264"/>
                    <a:pt x="702" y="264"/>
                  </a:cubicBezTo>
                  <a:cubicBezTo>
                    <a:pt x="702" y="264"/>
                    <a:pt x="719" y="281"/>
                    <a:pt x="719" y="264"/>
                  </a:cubicBezTo>
                  <a:cubicBezTo>
                    <a:pt x="719" y="281"/>
                    <a:pt x="719" y="281"/>
                    <a:pt x="737" y="281"/>
                  </a:cubicBezTo>
                  <a:lnTo>
                    <a:pt x="737" y="299"/>
                  </a:lnTo>
                  <a:cubicBezTo>
                    <a:pt x="737" y="299"/>
                    <a:pt x="719" y="281"/>
                    <a:pt x="719" y="299"/>
                  </a:cubicBezTo>
                  <a:close/>
                  <a:moveTo>
                    <a:pt x="930" y="439"/>
                  </a:moveTo>
                  <a:cubicBezTo>
                    <a:pt x="930" y="439"/>
                    <a:pt x="930" y="439"/>
                    <a:pt x="930" y="439"/>
                  </a:cubicBezTo>
                  <a:cubicBezTo>
                    <a:pt x="912" y="439"/>
                    <a:pt x="894" y="422"/>
                    <a:pt x="894" y="422"/>
                  </a:cubicBezTo>
                  <a:cubicBezTo>
                    <a:pt x="894" y="404"/>
                    <a:pt x="894" y="422"/>
                    <a:pt x="912" y="422"/>
                  </a:cubicBezTo>
                  <a:cubicBezTo>
                    <a:pt x="912" y="422"/>
                    <a:pt x="947" y="439"/>
                    <a:pt x="947" y="457"/>
                  </a:cubicBezTo>
                  <a:cubicBezTo>
                    <a:pt x="947" y="457"/>
                    <a:pt x="930" y="439"/>
                    <a:pt x="930" y="439"/>
                  </a:cubicBezTo>
                  <a:close/>
                  <a:moveTo>
                    <a:pt x="631" y="211"/>
                  </a:moveTo>
                  <a:cubicBezTo>
                    <a:pt x="631" y="211"/>
                    <a:pt x="631" y="211"/>
                    <a:pt x="631" y="211"/>
                  </a:cubicBezTo>
                  <a:cubicBezTo>
                    <a:pt x="631" y="211"/>
                    <a:pt x="631" y="211"/>
                    <a:pt x="631" y="211"/>
                  </a:cubicBezTo>
                  <a:cubicBezTo>
                    <a:pt x="631" y="211"/>
                    <a:pt x="631" y="211"/>
                    <a:pt x="649" y="211"/>
                  </a:cubicBezTo>
                  <a:close/>
                  <a:moveTo>
                    <a:pt x="719" y="281"/>
                  </a:moveTo>
                  <a:lnTo>
                    <a:pt x="719" y="264"/>
                  </a:lnTo>
                  <a:cubicBezTo>
                    <a:pt x="719" y="281"/>
                    <a:pt x="737" y="281"/>
                    <a:pt x="737" y="281"/>
                  </a:cubicBezTo>
                  <a:cubicBezTo>
                    <a:pt x="719" y="281"/>
                    <a:pt x="719" y="281"/>
                    <a:pt x="719" y="281"/>
                  </a:cubicBezTo>
                  <a:close/>
                  <a:moveTo>
                    <a:pt x="737" y="264"/>
                  </a:moveTo>
                  <a:cubicBezTo>
                    <a:pt x="702" y="264"/>
                    <a:pt x="684" y="229"/>
                    <a:pt x="667" y="229"/>
                  </a:cubicBezTo>
                  <a:cubicBezTo>
                    <a:pt x="667" y="211"/>
                    <a:pt x="631" y="194"/>
                    <a:pt x="631" y="176"/>
                  </a:cubicBezTo>
                  <a:cubicBezTo>
                    <a:pt x="649" y="176"/>
                    <a:pt x="649" y="211"/>
                    <a:pt x="684" y="229"/>
                  </a:cubicBezTo>
                  <a:cubicBezTo>
                    <a:pt x="684" y="229"/>
                    <a:pt x="702" y="246"/>
                    <a:pt x="719" y="246"/>
                  </a:cubicBezTo>
                  <a:cubicBezTo>
                    <a:pt x="719" y="246"/>
                    <a:pt x="719" y="246"/>
                    <a:pt x="719" y="246"/>
                  </a:cubicBezTo>
                  <a:cubicBezTo>
                    <a:pt x="719" y="246"/>
                    <a:pt x="719" y="229"/>
                    <a:pt x="719" y="246"/>
                  </a:cubicBezTo>
                  <a:cubicBezTo>
                    <a:pt x="719" y="246"/>
                    <a:pt x="737" y="264"/>
                    <a:pt x="737" y="264"/>
                  </a:cubicBezTo>
                  <a:close/>
                  <a:moveTo>
                    <a:pt x="807" y="316"/>
                  </a:moveTo>
                  <a:cubicBezTo>
                    <a:pt x="807" y="316"/>
                    <a:pt x="807" y="316"/>
                    <a:pt x="824" y="316"/>
                  </a:cubicBezTo>
                  <a:cubicBezTo>
                    <a:pt x="824" y="316"/>
                    <a:pt x="824" y="316"/>
                    <a:pt x="824" y="316"/>
                  </a:cubicBezTo>
                  <a:cubicBezTo>
                    <a:pt x="824" y="316"/>
                    <a:pt x="807" y="316"/>
                    <a:pt x="807" y="316"/>
                  </a:cubicBezTo>
                  <a:close/>
                  <a:moveTo>
                    <a:pt x="842" y="334"/>
                  </a:moveTo>
                  <a:cubicBezTo>
                    <a:pt x="824" y="334"/>
                    <a:pt x="824" y="334"/>
                    <a:pt x="824" y="334"/>
                  </a:cubicBezTo>
                  <a:cubicBezTo>
                    <a:pt x="842" y="334"/>
                    <a:pt x="842" y="334"/>
                    <a:pt x="842" y="334"/>
                  </a:cubicBezTo>
                  <a:cubicBezTo>
                    <a:pt x="859" y="351"/>
                    <a:pt x="842" y="334"/>
                    <a:pt x="842" y="334"/>
                  </a:cubicBezTo>
                  <a:close/>
                  <a:moveTo>
                    <a:pt x="737" y="246"/>
                  </a:moveTo>
                  <a:cubicBezTo>
                    <a:pt x="737" y="246"/>
                    <a:pt x="737" y="246"/>
                    <a:pt x="754" y="246"/>
                  </a:cubicBezTo>
                  <a:cubicBezTo>
                    <a:pt x="754" y="246"/>
                    <a:pt x="754" y="264"/>
                    <a:pt x="754" y="264"/>
                  </a:cubicBezTo>
                  <a:cubicBezTo>
                    <a:pt x="737" y="264"/>
                    <a:pt x="737" y="246"/>
                    <a:pt x="737" y="246"/>
                  </a:cubicBezTo>
                  <a:close/>
                  <a:moveTo>
                    <a:pt x="631" y="176"/>
                  </a:moveTo>
                  <a:lnTo>
                    <a:pt x="614" y="159"/>
                  </a:lnTo>
                  <a:cubicBezTo>
                    <a:pt x="614" y="159"/>
                    <a:pt x="631" y="159"/>
                    <a:pt x="631" y="176"/>
                  </a:cubicBezTo>
                  <a:cubicBezTo>
                    <a:pt x="631" y="176"/>
                    <a:pt x="631" y="176"/>
                    <a:pt x="631" y="176"/>
                  </a:cubicBezTo>
                  <a:close/>
                  <a:moveTo>
                    <a:pt x="1035" y="474"/>
                  </a:moveTo>
                  <a:cubicBezTo>
                    <a:pt x="1052" y="492"/>
                    <a:pt x="1070" y="492"/>
                    <a:pt x="1070" y="509"/>
                  </a:cubicBezTo>
                  <a:cubicBezTo>
                    <a:pt x="1052" y="509"/>
                    <a:pt x="1035" y="492"/>
                    <a:pt x="1035" y="474"/>
                  </a:cubicBezTo>
                  <a:close/>
                  <a:moveTo>
                    <a:pt x="1000" y="457"/>
                  </a:moveTo>
                  <a:cubicBezTo>
                    <a:pt x="1017" y="457"/>
                    <a:pt x="1000" y="439"/>
                    <a:pt x="1017" y="439"/>
                  </a:cubicBezTo>
                  <a:cubicBezTo>
                    <a:pt x="1035" y="439"/>
                    <a:pt x="1035" y="457"/>
                    <a:pt x="1035" y="457"/>
                  </a:cubicBezTo>
                  <a:cubicBezTo>
                    <a:pt x="1035" y="457"/>
                    <a:pt x="1017" y="457"/>
                    <a:pt x="1017" y="439"/>
                  </a:cubicBezTo>
                  <a:lnTo>
                    <a:pt x="1017" y="457"/>
                  </a:lnTo>
                  <a:cubicBezTo>
                    <a:pt x="1017" y="457"/>
                    <a:pt x="1017" y="457"/>
                    <a:pt x="1000" y="457"/>
                  </a:cubicBezTo>
                  <a:close/>
                  <a:moveTo>
                    <a:pt x="965" y="404"/>
                  </a:moveTo>
                  <a:cubicBezTo>
                    <a:pt x="947" y="404"/>
                    <a:pt x="947" y="404"/>
                    <a:pt x="930" y="404"/>
                  </a:cubicBezTo>
                  <a:cubicBezTo>
                    <a:pt x="947" y="387"/>
                    <a:pt x="947" y="404"/>
                    <a:pt x="947" y="404"/>
                  </a:cubicBezTo>
                  <a:lnTo>
                    <a:pt x="965" y="404"/>
                  </a:lnTo>
                  <a:cubicBezTo>
                    <a:pt x="965" y="404"/>
                    <a:pt x="965" y="404"/>
                    <a:pt x="965" y="404"/>
                  </a:cubicBezTo>
                  <a:cubicBezTo>
                    <a:pt x="965" y="422"/>
                    <a:pt x="965" y="404"/>
                    <a:pt x="965" y="422"/>
                  </a:cubicBezTo>
                  <a:close/>
                  <a:moveTo>
                    <a:pt x="930" y="387"/>
                  </a:moveTo>
                  <a:lnTo>
                    <a:pt x="930" y="387"/>
                  </a:lnTo>
                  <a:cubicBezTo>
                    <a:pt x="930" y="387"/>
                    <a:pt x="930" y="387"/>
                    <a:pt x="930" y="387"/>
                  </a:cubicBezTo>
                  <a:lnTo>
                    <a:pt x="930" y="387"/>
                  </a:lnTo>
                  <a:cubicBezTo>
                    <a:pt x="930" y="387"/>
                    <a:pt x="930" y="387"/>
                    <a:pt x="930" y="387"/>
                  </a:cubicBezTo>
                  <a:close/>
                  <a:moveTo>
                    <a:pt x="912" y="369"/>
                  </a:moveTo>
                  <a:cubicBezTo>
                    <a:pt x="912" y="369"/>
                    <a:pt x="912" y="369"/>
                    <a:pt x="912" y="351"/>
                  </a:cubicBezTo>
                  <a:cubicBezTo>
                    <a:pt x="912" y="351"/>
                    <a:pt x="912" y="369"/>
                    <a:pt x="930" y="369"/>
                  </a:cubicBezTo>
                  <a:cubicBezTo>
                    <a:pt x="930" y="369"/>
                    <a:pt x="930" y="369"/>
                    <a:pt x="912" y="369"/>
                  </a:cubicBezTo>
                  <a:close/>
                  <a:moveTo>
                    <a:pt x="824" y="281"/>
                  </a:moveTo>
                  <a:lnTo>
                    <a:pt x="807" y="281"/>
                  </a:lnTo>
                  <a:cubicBezTo>
                    <a:pt x="807" y="281"/>
                    <a:pt x="824" y="281"/>
                    <a:pt x="824" y="264"/>
                  </a:cubicBezTo>
                  <a:cubicBezTo>
                    <a:pt x="824" y="281"/>
                    <a:pt x="824" y="281"/>
                    <a:pt x="824" y="281"/>
                  </a:cubicBezTo>
                  <a:close/>
                  <a:moveTo>
                    <a:pt x="807" y="264"/>
                  </a:moveTo>
                  <a:cubicBezTo>
                    <a:pt x="807" y="264"/>
                    <a:pt x="807" y="264"/>
                    <a:pt x="807" y="264"/>
                  </a:cubicBezTo>
                  <a:cubicBezTo>
                    <a:pt x="807" y="264"/>
                    <a:pt x="807" y="281"/>
                    <a:pt x="807" y="264"/>
                  </a:cubicBezTo>
                  <a:close/>
                  <a:moveTo>
                    <a:pt x="1526" y="948"/>
                  </a:moveTo>
                  <a:cubicBezTo>
                    <a:pt x="1526" y="930"/>
                    <a:pt x="1526" y="930"/>
                    <a:pt x="1526" y="930"/>
                  </a:cubicBezTo>
                  <a:cubicBezTo>
                    <a:pt x="1526" y="930"/>
                    <a:pt x="1526" y="930"/>
                    <a:pt x="1526" y="930"/>
                  </a:cubicBezTo>
                  <a:cubicBezTo>
                    <a:pt x="1526" y="930"/>
                    <a:pt x="1543" y="948"/>
                    <a:pt x="1543" y="948"/>
                  </a:cubicBezTo>
                  <a:cubicBezTo>
                    <a:pt x="1543" y="948"/>
                    <a:pt x="1526" y="948"/>
                    <a:pt x="1526" y="948"/>
                  </a:cubicBezTo>
                  <a:close/>
                  <a:moveTo>
                    <a:pt x="1508" y="912"/>
                  </a:moveTo>
                  <a:cubicBezTo>
                    <a:pt x="1508" y="912"/>
                    <a:pt x="1526" y="912"/>
                    <a:pt x="1526" y="930"/>
                  </a:cubicBezTo>
                  <a:cubicBezTo>
                    <a:pt x="1526" y="930"/>
                    <a:pt x="1508" y="912"/>
                    <a:pt x="1508" y="912"/>
                  </a:cubicBezTo>
                  <a:close/>
                  <a:moveTo>
                    <a:pt x="1491" y="877"/>
                  </a:moveTo>
                  <a:cubicBezTo>
                    <a:pt x="1491" y="895"/>
                    <a:pt x="1508" y="895"/>
                    <a:pt x="1508" y="912"/>
                  </a:cubicBezTo>
                  <a:cubicBezTo>
                    <a:pt x="1508" y="912"/>
                    <a:pt x="1491" y="877"/>
                    <a:pt x="1491" y="877"/>
                  </a:cubicBezTo>
                  <a:close/>
                  <a:moveTo>
                    <a:pt x="894" y="299"/>
                  </a:moveTo>
                  <a:cubicBezTo>
                    <a:pt x="894" y="299"/>
                    <a:pt x="894" y="299"/>
                    <a:pt x="894" y="281"/>
                  </a:cubicBezTo>
                  <a:cubicBezTo>
                    <a:pt x="912" y="299"/>
                    <a:pt x="912" y="299"/>
                    <a:pt x="930" y="316"/>
                  </a:cubicBezTo>
                  <a:close/>
                  <a:moveTo>
                    <a:pt x="965" y="351"/>
                  </a:moveTo>
                  <a:cubicBezTo>
                    <a:pt x="982" y="351"/>
                    <a:pt x="982" y="351"/>
                    <a:pt x="982" y="351"/>
                  </a:cubicBezTo>
                  <a:cubicBezTo>
                    <a:pt x="982" y="351"/>
                    <a:pt x="982" y="351"/>
                    <a:pt x="982" y="351"/>
                  </a:cubicBezTo>
                  <a:cubicBezTo>
                    <a:pt x="1000" y="351"/>
                    <a:pt x="1000" y="351"/>
                    <a:pt x="1000" y="351"/>
                  </a:cubicBezTo>
                  <a:cubicBezTo>
                    <a:pt x="1000" y="351"/>
                    <a:pt x="1000" y="369"/>
                    <a:pt x="1000" y="369"/>
                  </a:cubicBezTo>
                  <a:cubicBezTo>
                    <a:pt x="982" y="351"/>
                    <a:pt x="982" y="369"/>
                    <a:pt x="982" y="351"/>
                  </a:cubicBezTo>
                  <a:close/>
                  <a:moveTo>
                    <a:pt x="965" y="334"/>
                  </a:moveTo>
                  <a:cubicBezTo>
                    <a:pt x="947" y="334"/>
                    <a:pt x="947" y="334"/>
                    <a:pt x="947" y="334"/>
                  </a:cubicBezTo>
                  <a:cubicBezTo>
                    <a:pt x="947" y="334"/>
                    <a:pt x="965" y="334"/>
                    <a:pt x="965" y="334"/>
                  </a:cubicBezTo>
                  <a:cubicBezTo>
                    <a:pt x="965" y="351"/>
                    <a:pt x="965" y="334"/>
                    <a:pt x="965" y="351"/>
                  </a:cubicBezTo>
                  <a:close/>
                  <a:moveTo>
                    <a:pt x="1245" y="579"/>
                  </a:moveTo>
                  <a:cubicBezTo>
                    <a:pt x="1245" y="579"/>
                    <a:pt x="1263" y="597"/>
                    <a:pt x="1263" y="597"/>
                  </a:cubicBezTo>
                  <a:cubicBezTo>
                    <a:pt x="1245" y="597"/>
                    <a:pt x="1245" y="597"/>
                    <a:pt x="1245" y="5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414250" y="2549575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35" y="36"/>
                  </a:moveTo>
                  <a:cubicBezTo>
                    <a:pt x="35" y="18"/>
                    <a:pt x="18" y="18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8"/>
                    <a:pt x="53" y="36"/>
                    <a:pt x="70" y="53"/>
                  </a:cubicBezTo>
                  <a:cubicBezTo>
                    <a:pt x="53" y="53"/>
                    <a:pt x="35" y="53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479550" y="2548250"/>
              <a:ext cx="900" cy="925"/>
            </a:xfrm>
            <a:custGeom>
              <a:rect b="b" l="l" r="r" t="t"/>
              <a:pathLst>
                <a:path extrusionOk="0" h="37" w="36">
                  <a:moveTo>
                    <a:pt x="18" y="36"/>
                  </a:moveTo>
                  <a:cubicBezTo>
                    <a:pt x="18" y="36"/>
                    <a:pt x="0" y="19"/>
                    <a:pt x="0" y="19"/>
                  </a:cubicBezTo>
                  <a:lnTo>
                    <a:pt x="0" y="1"/>
                  </a:lnTo>
                  <a:cubicBezTo>
                    <a:pt x="0" y="1"/>
                    <a:pt x="18" y="19"/>
                    <a:pt x="35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477800" y="254695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18" y="18"/>
                    <a:pt x="0" y="18"/>
                    <a:pt x="0" y="18"/>
                  </a:cubicBezTo>
                  <a:cubicBezTo>
                    <a:pt x="0" y="18"/>
                    <a:pt x="18" y="18"/>
                    <a:pt x="0" y="0"/>
                  </a:cubicBezTo>
                  <a:cubicBezTo>
                    <a:pt x="18" y="18"/>
                    <a:pt x="18" y="18"/>
                    <a:pt x="35" y="35"/>
                  </a:cubicBezTo>
                  <a:cubicBezTo>
                    <a:pt x="35" y="35"/>
                    <a:pt x="0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478675" y="2547375"/>
              <a:ext cx="2650" cy="1800"/>
            </a:xfrm>
            <a:custGeom>
              <a:rect b="b" l="l" r="r" t="t"/>
              <a:pathLst>
                <a:path extrusionOk="0" h="72" w="106">
                  <a:moveTo>
                    <a:pt x="106" y="71"/>
                  </a:moveTo>
                  <a:cubicBezTo>
                    <a:pt x="88" y="71"/>
                    <a:pt x="88" y="54"/>
                    <a:pt x="70" y="71"/>
                  </a:cubicBez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53" y="54"/>
                  </a:cubicBezTo>
                  <a:cubicBezTo>
                    <a:pt x="53" y="54"/>
                    <a:pt x="35" y="36"/>
                    <a:pt x="35" y="36"/>
                  </a:cubicBezTo>
                  <a:cubicBezTo>
                    <a:pt x="35" y="18"/>
                    <a:pt x="0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8"/>
                    <a:pt x="53" y="36"/>
                    <a:pt x="70" y="54"/>
                  </a:cubicBezTo>
                  <a:cubicBezTo>
                    <a:pt x="70" y="54"/>
                    <a:pt x="88" y="54"/>
                    <a:pt x="106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2475600" y="254300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" y="1"/>
                  </a:moveTo>
                  <a:cubicBezTo>
                    <a:pt x="1" y="1"/>
                    <a:pt x="1" y="18"/>
                    <a:pt x="1" y="1"/>
                  </a:cubicBezTo>
                  <a:cubicBezTo>
                    <a:pt x="1" y="18"/>
                    <a:pt x="18" y="18"/>
                    <a:pt x="1" y="18"/>
                  </a:cubicBezTo>
                  <a:cubicBezTo>
                    <a:pt x="18" y="18"/>
                    <a:pt x="36" y="1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" y="36"/>
                    <a:pt x="1" y="1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2473850" y="254257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cubicBezTo>
                    <a:pt x="18" y="0"/>
                    <a:pt x="0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474275" y="254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9" y="18"/>
                  </a:moveTo>
                  <a:cubicBezTo>
                    <a:pt x="19" y="18"/>
                    <a:pt x="19" y="0"/>
                    <a:pt x="1" y="0"/>
                  </a:cubicBezTo>
                  <a:cubicBezTo>
                    <a:pt x="19" y="0"/>
                    <a:pt x="19" y="0"/>
                    <a:pt x="1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472100" y="25408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0" y="1"/>
                    <a:pt x="0" y="18"/>
                    <a:pt x="18" y="18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2475175" y="2543000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475175" y="254257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0" y="0"/>
                  </a:moveTo>
                  <a:cubicBezTo>
                    <a:pt x="18" y="0"/>
                    <a:pt x="35" y="0"/>
                    <a:pt x="18" y="18"/>
                  </a:cubicBezTo>
                  <a:cubicBezTo>
                    <a:pt x="18" y="0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474725" y="25421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cubicBezTo>
                    <a:pt x="18" y="1"/>
                    <a:pt x="18" y="1"/>
                    <a:pt x="18" y="18"/>
                  </a:cubicBezTo>
                  <a:cubicBezTo>
                    <a:pt x="18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474275" y="25417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473850" y="25408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0" y="1"/>
                    <a:pt x="18" y="18"/>
                    <a:pt x="18" y="18"/>
                  </a:cubicBezTo>
                  <a:cubicBezTo>
                    <a:pt x="18" y="18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472975" y="254037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0" y="0"/>
                  </a:moveTo>
                  <a:cubicBezTo>
                    <a:pt x="0" y="0"/>
                    <a:pt x="18" y="0"/>
                    <a:pt x="18" y="0"/>
                  </a:cubicBezTo>
                  <a:cubicBezTo>
                    <a:pt x="18" y="0"/>
                    <a:pt x="18" y="18"/>
                    <a:pt x="35" y="18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473400" y="25408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472100" y="25399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8" y="1"/>
                    <a:pt x="0" y="1"/>
                  </a:cubicBezTo>
                  <a:cubicBezTo>
                    <a:pt x="18" y="1"/>
                    <a:pt x="35" y="18"/>
                    <a:pt x="35" y="18"/>
                  </a:cubicBezTo>
                  <a:cubicBezTo>
                    <a:pt x="35" y="18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2472100" y="2539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2481750" y="25456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2474725" y="25412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8" y="18"/>
                    <a:pt x="18" y="18"/>
                  </a:cubicBezTo>
                  <a:cubicBezTo>
                    <a:pt x="18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75175" y="254125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0" y="0"/>
                  </a:moveTo>
                  <a:cubicBezTo>
                    <a:pt x="0" y="0"/>
                    <a:pt x="35" y="36"/>
                    <a:pt x="35" y="36"/>
                  </a:cubicBezTo>
                  <a:cubicBezTo>
                    <a:pt x="35" y="36"/>
                    <a:pt x="18" y="36"/>
                    <a:pt x="35" y="18"/>
                  </a:cubicBezTo>
                  <a:cubicBezTo>
                    <a:pt x="18" y="18"/>
                    <a:pt x="0" y="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83500" y="25465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2477350" y="25421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" y="1"/>
                  </a:moveTo>
                  <a:cubicBezTo>
                    <a:pt x="18" y="18"/>
                    <a:pt x="18" y="1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" y="18"/>
                    <a:pt x="1" y="1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2478675" y="25425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0" y="18"/>
                    <a:pt x="0" y="18"/>
                    <a:pt x="0" y="0"/>
                  </a:cubicBezTo>
                  <a:cubicBezTo>
                    <a:pt x="18" y="18"/>
                    <a:pt x="0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2497075" y="25557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cubicBezTo>
                    <a:pt x="1" y="0"/>
                    <a:pt x="1" y="18"/>
                    <a:pt x="18" y="18"/>
                  </a:cubicBezTo>
                  <a:cubicBezTo>
                    <a:pt x="1" y="18"/>
                    <a:pt x="1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2461575" y="2539050"/>
              <a:ext cx="46475" cy="49125"/>
            </a:xfrm>
            <a:custGeom>
              <a:rect b="b" l="l" r="r" t="t"/>
              <a:pathLst>
                <a:path extrusionOk="0" h="1965" w="1859">
                  <a:moveTo>
                    <a:pt x="1210" y="860"/>
                  </a:moveTo>
                  <a:cubicBezTo>
                    <a:pt x="1210" y="860"/>
                    <a:pt x="1210" y="860"/>
                    <a:pt x="1210" y="860"/>
                  </a:cubicBezTo>
                  <a:cubicBezTo>
                    <a:pt x="1228" y="877"/>
                    <a:pt x="1210" y="877"/>
                    <a:pt x="1228" y="877"/>
                  </a:cubicBezTo>
                  <a:cubicBezTo>
                    <a:pt x="1228" y="895"/>
                    <a:pt x="1228" y="877"/>
                    <a:pt x="1228" y="877"/>
                  </a:cubicBezTo>
                  <a:cubicBezTo>
                    <a:pt x="1228" y="895"/>
                    <a:pt x="1245" y="895"/>
                    <a:pt x="1245" y="912"/>
                  </a:cubicBezTo>
                  <a:cubicBezTo>
                    <a:pt x="1263" y="912"/>
                    <a:pt x="1263" y="930"/>
                    <a:pt x="1263" y="930"/>
                  </a:cubicBezTo>
                  <a:cubicBezTo>
                    <a:pt x="1263" y="930"/>
                    <a:pt x="1280" y="948"/>
                    <a:pt x="1280" y="948"/>
                  </a:cubicBezTo>
                  <a:cubicBezTo>
                    <a:pt x="1298" y="965"/>
                    <a:pt x="1298" y="983"/>
                    <a:pt x="1315" y="983"/>
                  </a:cubicBezTo>
                  <a:cubicBezTo>
                    <a:pt x="1315" y="1000"/>
                    <a:pt x="1315" y="983"/>
                    <a:pt x="1315" y="1000"/>
                  </a:cubicBezTo>
                  <a:cubicBezTo>
                    <a:pt x="1351" y="1035"/>
                    <a:pt x="1368" y="1105"/>
                    <a:pt x="1421" y="1140"/>
                  </a:cubicBezTo>
                  <a:cubicBezTo>
                    <a:pt x="1421" y="1175"/>
                    <a:pt x="1421" y="1193"/>
                    <a:pt x="1438" y="1211"/>
                  </a:cubicBezTo>
                  <a:cubicBezTo>
                    <a:pt x="1438" y="1228"/>
                    <a:pt x="1456" y="1228"/>
                    <a:pt x="1456" y="1246"/>
                  </a:cubicBezTo>
                  <a:cubicBezTo>
                    <a:pt x="1456" y="1263"/>
                    <a:pt x="1473" y="1281"/>
                    <a:pt x="1491" y="1298"/>
                  </a:cubicBezTo>
                  <a:cubicBezTo>
                    <a:pt x="1491" y="1298"/>
                    <a:pt x="1491" y="1298"/>
                    <a:pt x="1491" y="1298"/>
                  </a:cubicBezTo>
                  <a:cubicBezTo>
                    <a:pt x="1491" y="1316"/>
                    <a:pt x="1491" y="1316"/>
                    <a:pt x="1508" y="1333"/>
                  </a:cubicBezTo>
                  <a:cubicBezTo>
                    <a:pt x="1508" y="1333"/>
                    <a:pt x="1508" y="1351"/>
                    <a:pt x="1508" y="1368"/>
                  </a:cubicBezTo>
                  <a:cubicBezTo>
                    <a:pt x="1508" y="1368"/>
                    <a:pt x="1508" y="1368"/>
                    <a:pt x="1508" y="1368"/>
                  </a:cubicBezTo>
                  <a:cubicBezTo>
                    <a:pt x="1526" y="1368"/>
                    <a:pt x="1526" y="1403"/>
                    <a:pt x="1526" y="1403"/>
                  </a:cubicBezTo>
                  <a:cubicBezTo>
                    <a:pt x="1543" y="1438"/>
                    <a:pt x="1543" y="1473"/>
                    <a:pt x="1561" y="1509"/>
                  </a:cubicBezTo>
                  <a:cubicBezTo>
                    <a:pt x="1561" y="1509"/>
                    <a:pt x="1561" y="1526"/>
                    <a:pt x="1561" y="1544"/>
                  </a:cubicBezTo>
                  <a:cubicBezTo>
                    <a:pt x="1561" y="1544"/>
                    <a:pt x="1561" y="1561"/>
                    <a:pt x="1561" y="1561"/>
                  </a:cubicBezTo>
                  <a:cubicBezTo>
                    <a:pt x="1561" y="1579"/>
                    <a:pt x="1543" y="1614"/>
                    <a:pt x="1561" y="1631"/>
                  </a:cubicBezTo>
                  <a:lnTo>
                    <a:pt x="1543" y="1649"/>
                  </a:lnTo>
                  <a:lnTo>
                    <a:pt x="1543" y="1666"/>
                  </a:lnTo>
                  <a:cubicBezTo>
                    <a:pt x="1543" y="1666"/>
                    <a:pt x="1543" y="1666"/>
                    <a:pt x="1543" y="1666"/>
                  </a:cubicBezTo>
                  <a:cubicBezTo>
                    <a:pt x="1561" y="1684"/>
                    <a:pt x="1578" y="1684"/>
                    <a:pt x="1578" y="1701"/>
                  </a:cubicBezTo>
                  <a:cubicBezTo>
                    <a:pt x="1596" y="1701"/>
                    <a:pt x="1596" y="1701"/>
                    <a:pt x="1613" y="1719"/>
                  </a:cubicBezTo>
                  <a:lnTo>
                    <a:pt x="1613" y="1719"/>
                  </a:lnTo>
                  <a:lnTo>
                    <a:pt x="1613" y="1719"/>
                  </a:lnTo>
                  <a:lnTo>
                    <a:pt x="1613" y="1719"/>
                  </a:lnTo>
                  <a:lnTo>
                    <a:pt x="1613" y="1719"/>
                  </a:lnTo>
                  <a:lnTo>
                    <a:pt x="1578" y="1666"/>
                  </a:lnTo>
                  <a:lnTo>
                    <a:pt x="1578" y="1666"/>
                  </a:lnTo>
                  <a:lnTo>
                    <a:pt x="1578" y="1666"/>
                  </a:lnTo>
                  <a:cubicBezTo>
                    <a:pt x="1578" y="1666"/>
                    <a:pt x="1561" y="1666"/>
                    <a:pt x="1561" y="1666"/>
                  </a:cubicBezTo>
                  <a:lnTo>
                    <a:pt x="1561" y="1649"/>
                  </a:lnTo>
                  <a:cubicBezTo>
                    <a:pt x="1561" y="1649"/>
                    <a:pt x="1543" y="1649"/>
                    <a:pt x="1543" y="1666"/>
                  </a:cubicBezTo>
                  <a:cubicBezTo>
                    <a:pt x="1543" y="1666"/>
                    <a:pt x="1543" y="1666"/>
                    <a:pt x="1543" y="1666"/>
                  </a:cubicBezTo>
                  <a:cubicBezTo>
                    <a:pt x="1543" y="1666"/>
                    <a:pt x="1543" y="1666"/>
                    <a:pt x="1543" y="1649"/>
                  </a:cubicBezTo>
                  <a:lnTo>
                    <a:pt x="1473" y="1649"/>
                  </a:lnTo>
                  <a:cubicBezTo>
                    <a:pt x="1456" y="1631"/>
                    <a:pt x="1421" y="1631"/>
                    <a:pt x="1403" y="1631"/>
                  </a:cubicBezTo>
                  <a:cubicBezTo>
                    <a:pt x="1386" y="1631"/>
                    <a:pt x="1386" y="1631"/>
                    <a:pt x="1368" y="1631"/>
                  </a:cubicBezTo>
                  <a:cubicBezTo>
                    <a:pt x="1368" y="1631"/>
                    <a:pt x="1368" y="1631"/>
                    <a:pt x="1368" y="1614"/>
                  </a:cubicBezTo>
                  <a:cubicBezTo>
                    <a:pt x="1368" y="1614"/>
                    <a:pt x="1368" y="1614"/>
                    <a:pt x="1368" y="1614"/>
                  </a:cubicBezTo>
                  <a:cubicBezTo>
                    <a:pt x="1368" y="1614"/>
                    <a:pt x="1368" y="1614"/>
                    <a:pt x="1368" y="1614"/>
                  </a:cubicBezTo>
                  <a:cubicBezTo>
                    <a:pt x="1368" y="1614"/>
                    <a:pt x="1351" y="1596"/>
                    <a:pt x="1333" y="1596"/>
                  </a:cubicBezTo>
                  <a:cubicBezTo>
                    <a:pt x="1315" y="1596"/>
                    <a:pt x="1298" y="1579"/>
                    <a:pt x="1280" y="1561"/>
                  </a:cubicBezTo>
                  <a:cubicBezTo>
                    <a:pt x="1263" y="1561"/>
                    <a:pt x="1263" y="1561"/>
                    <a:pt x="1263" y="1561"/>
                  </a:cubicBezTo>
                  <a:cubicBezTo>
                    <a:pt x="1245" y="1544"/>
                    <a:pt x="1193" y="1509"/>
                    <a:pt x="1175" y="1509"/>
                  </a:cubicBezTo>
                  <a:cubicBezTo>
                    <a:pt x="1158" y="1491"/>
                    <a:pt x="1158" y="1473"/>
                    <a:pt x="1140" y="1456"/>
                  </a:cubicBezTo>
                  <a:cubicBezTo>
                    <a:pt x="1140" y="1456"/>
                    <a:pt x="1140" y="1456"/>
                    <a:pt x="1140" y="1456"/>
                  </a:cubicBezTo>
                  <a:cubicBezTo>
                    <a:pt x="1123" y="1438"/>
                    <a:pt x="1088" y="1421"/>
                    <a:pt x="1070" y="1386"/>
                  </a:cubicBezTo>
                  <a:cubicBezTo>
                    <a:pt x="1052" y="1386"/>
                    <a:pt x="1052" y="1386"/>
                    <a:pt x="1052" y="1386"/>
                  </a:cubicBezTo>
                  <a:cubicBezTo>
                    <a:pt x="1035" y="1368"/>
                    <a:pt x="1035" y="1351"/>
                    <a:pt x="1017" y="1333"/>
                  </a:cubicBezTo>
                  <a:cubicBezTo>
                    <a:pt x="1000" y="1333"/>
                    <a:pt x="1000" y="1333"/>
                    <a:pt x="1000" y="1333"/>
                  </a:cubicBezTo>
                  <a:cubicBezTo>
                    <a:pt x="982" y="1316"/>
                    <a:pt x="982" y="1298"/>
                    <a:pt x="965" y="1298"/>
                  </a:cubicBezTo>
                  <a:cubicBezTo>
                    <a:pt x="965" y="1263"/>
                    <a:pt x="930" y="1246"/>
                    <a:pt x="912" y="1228"/>
                  </a:cubicBezTo>
                  <a:cubicBezTo>
                    <a:pt x="895" y="1211"/>
                    <a:pt x="895" y="1193"/>
                    <a:pt x="877" y="1175"/>
                  </a:cubicBezTo>
                  <a:cubicBezTo>
                    <a:pt x="877" y="1158"/>
                    <a:pt x="860" y="1158"/>
                    <a:pt x="860" y="1158"/>
                  </a:cubicBezTo>
                  <a:cubicBezTo>
                    <a:pt x="860" y="1158"/>
                    <a:pt x="860" y="1158"/>
                    <a:pt x="860" y="1158"/>
                  </a:cubicBezTo>
                  <a:cubicBezTo>
                    <a:pt x="842" y="1123"/>
                    <a:pt x="825" y="1105"/>
                    <a:pt x="807" y="1088"/>
                  </a:cubicBezTo>
                  <a:cubicBezTo>
                    <a:pt x="807" y="1088"/>
                    <a:pt x="807" y="1070"/>
                    <a:pt x="807" y="1070"/>
                  </a:cubicBezTo>
                  <a:cubicBezTo>
                    <a:pt x="807" y="1070"/>
                    <a:pt x="790" y="1053"/>
                    <a:pt x="790" y="1035"/>
                  </a:cubicBezTo>
                  <a:cubicBezTo>
                    <a:pt x="772" y="1035"/>
                    <a:pt x="772" y="1018"/>
                    <a:pt x="772" y="1018"/>
                  </a:cubicBezTo>
                  <a:cubicBezTo>
                    <a:pt x="737" y="983"/>
                    <a:pt x="719" y="948"/>
                    <a:pt x="702" y="912"/>
                  </a:cubicBezTo>
                  <a:cubicBezTo>
                    <a:pt x="667" y="842"/>
                    <a:pt x="614" y="772"/>
                    <a:pt x="579" y="685"/>
                  </a:cubicBezTo>
                  <a:cubicBezTo>
                    <a:pt x="579" y="685"/>
                    <a:pt x="579" y="685"/>
                    <a:pt x="562" y="685"/>
                  </a:cubicBezTo>
                  <a:cubicBezTo>
                    <a:pt x="562" y="667"/>
                    <a:pt x="562" y="667"/>
                    <a:pt x="562" y="667"/>
                  </a:cubicBezTo>
                  <a:lnTo>
                    <a:pt x="562" y="650"/>
                  </a:lnTo>
                  <a:cubicBezTo>
                    <a:pt x="544" y="632"/>
                    <a:pt x="527" y="597"/>
                    <a:pt x="527" y="579"/>
                  </a:cubicBezTo>
                  <a:lnTo>
                    <a:pt x="491" y="527"/>
                  </a:lnTo>
                  <a:lnTo>
                    <a:pt x="439" y="404"/>
                  </a:lnTo>
                  <a:cubicBezTo>
                    <a:pt x="439" y="387"/>
                    <a:pt x="421" y="369"/>
                    <a:pt x="421" y="351"/>
                  </a:cubicBezTo>
                  <a:cubicBezTo>
                    <a:pt x="404" y="334"/>
                    <a:pt x="404" y="316"/>
                    <a:pt x="386" y="299"/>
                  </a:cubicBezTo>
                  <a:cubicBezTo>
                    <a:pt x="386" y="264"/>
                    <a:pt x="369" y="229"/>
                    <a:pt x="369" y="194"/>
                  </a:cubicBezTo>
                  <a:cubicBezTo>
                    <a:pt x="351" y="176"/>
                    <a:pt x="351" y="159"/>
                    <a:pt x="351" y="124"/>
                  </a:cubicBezTo>
                  <a:cubicBezTo>
                    <a:pt x="316" y="71"/>
                    <a:pt x="281" y="88"/>
                    <a:pt x="264" y="36"/>
                  </a:cubicBezTo>
                  <a:cubicBezTo>
                    <a:pt x="246" y="18"/>
                    <a:pt x="228" y="18"/>
                    <a:pt x="211" y="18"/>
                  </a:cubicBezTo>
                  <a:cubicBezTo>
                    <a:pt x="211" y="1"/>
                    <a:pt x="193" y="1"/>
                    <a:pt x="193" y="1"/>
                  </a:cubicBezTo>
                  <a:cubicBezTo>
                    <a:pt x="193" y="1"/>
                    <a:pt x="176" y="18"/>
                    <a:pt x="158" y="1"/>
                  </a:cubicBezTo>
                  <a:cubicBezTo>
                    <a:pt x="158" y="18"/>
                    <a:pt x="141" y="1"/>
                    <a:pt x="123" y="18"/>
                  </a:cubicBezTo>
                  <a:cubicBezTo>
                    <a:pt x="88" y="18"/>
                    <a:pt x="88" y="53"/>
                    <a:pt x="53" y="53"/>
                  </a:cubicBezTo>
                  <a:cubicBezTo>
                    <a:pt x="53" y="71"/>
                    <a:pt x="53" y="71"/>
                    <a:pt x="36" y="71"/>
                  </a:cubicBezTo>
                  <a:cubicBezTo>
                    <a:pt x="36" y="88"/>
                    <a:pt x="36" y="106"/>
                    <a:pt x="36" y="106"/>
                  </a:cubicBezTo>
                  <a:cubicBezTo>
                    <a:pt x="36" y="124"/>
                    <a:pt x="18" y="124"/>
                    <a:pt x="18" y="124"/>
                  </a:cubicBezTo>
                  <a:cubicBezTo>
                    <a:pt x="18" y="141"/>
                    <a:pt x="18" y="159"/>
                    <a:pt x="1" y="141"/>
                  </a:cubicBezTo>
                  <a:cubicBezTo>
                    <a:pt x="18" y="176"/>
                    <a:pt x="18" y="211"/>
                    <a:pt x="36" y="229"/>
                  </a:cubicBezTo>
                  <a:cubicBezTo>
                    <a:pt x="36" y="229"/>
                    <a:pt x="36" y="229"/>
                    <a:pt x="36" y="246"/>
                  </a:cubicBezTo>
                  <a:cubicBezTo>
                    <a:pt x="53" y="299"/>
                    <a:pt x="71" y="334"/>
                    <a:pt x="88" y="387"/>
                  </a:cubicBezTo>
                  <a:cubicBezTo>
                    <a:pt x="88" y="404"/>
                    <a:pt x="106" y="422"/>
                    <a:pt x="106" y="439"/>
                  </a:cubicBezTo>
                  <a:cubicBezTo>
                    <a:pt x="123" y="474"/>
                    <a:pt x="141" y="509"/>
                    <a:pt x="158" y="544"/>
                  </a:cubicBezTo>
                  <a:cubicBezTo>
                    <a:pt x="158" y="562"/>
                    <a:pt x="176" y="579"/>
                    <a:pt x="193" y="597"/>
                  </a:cubicBezTo>
                  <a:lnTo>
                    <a:pt x="193" y="632"/>
                  </a:lnTo>
                  <a:cubicBezTo>
                    <a:pt x="211" y="650"/>
                    <a:pt x="228" y="667"/>
                    <a:pt x="228" y="685"/>
                  </a:cubicBezTo>
                  <a:cubicBezTo>
                    <a:pt x="228" y="702"/>
                    <a:pt x="228" y="702"/>
                    <a:pt x="246" y="720"/>
                  </a:cubicBezTo>
                  <a:cubicBezTo>
                    <a:pt x="246" y="737"/>
                    <a:pt x="264" y="755"/>
                    <a:pt x="264" y="772"/>
                  </a:cubicBezTo>
                  <a:cubicBezTo>
                    <a:pt x="281" y="790"/>
                    <a:pt x="281" y="807"/>
                    <a:pt x="299" y="825"/>
                  </a:cubicBezTo>
                  <a:cubicBezTo>
                    <a:pt x="299" y="842"/>
                    <a:pt x="316" y="860"/>
                    <a:pt x="316" y="860"/>
                  </a:cubicBezTo>
                  <a:cubicBezTo>
                    <a:pt x="334" y="877"/>
                    <a:pt x="334" y="895"/>
                    <a:pt x="351" y="912"/>
                  </a:cubicBezTo>
                  <a:cubicBezTo>
                    <a:pt x="334" y="912"/>
                    <a:pt x="351" y="930"/>
                    <a:pt x="351" y="930"/>
                  </a:cubicBezTo>
                  <a:cubicBezTo>
                    <a:pt x="369" y="948"/>
                    <a:pt x="351" y="948"/>
                    <a:pt x="351" y="948"/>
                  </a:cubicBezTo>
                  <a:cubicBezTo>
                    <a:pt x="369" y="983"/>
                    <a:pt x="404" y="1018"/>
                    <a:pt x="421" y="1070"/>
                  </a:cubicBezTo>
                  <a:cubicBezTo>
                    <a:pt x="439" y="1088"/>
                    <a:pt x="456" y="1105"/>
                    <a:pt x="456" y="1123"/>
                  </a:cubicBezTo>
                  <a:cubicBezTo>
                    <a:pt x="456" y="1123"/>
                    <a:pt x="456" y="1123"/>
                    <a:pt x="474" y="1123"/>
                  </a:cubicBezTo>
                  <a:cubicBezTo>
                    <a:pt x="509" y="1193"/>
                    <a:pt x="544" y="1263"/>
                    <a:pt x="597" y="1316"/>
                  </a:cubicBezTo>
                  <a:cubicBezTo>
                    <a:pt x="614" y="1351"/>
                    <a:pt x="667" y="1386"/>
                    <a:pt x="667" y="1421"/>
                  </a:cubicBezTo>
                  <a:cubicBezTo>
                    <a:pt x="702" y="1456"/>
                    <a:pt x="737" y="1509"/>
                    <a:pt x="772" y="1544"/>
                  </a:cubicBezTo>
                  <a:cubicBezTo>
                    <a:pt x="772" y="1561"/>
                    <a:pt x="807" y="1579"/>
                    <a:pt x="825" y="1596"/>
                  </a:cubicBezTo>
                  <a:cubicBezTo>
                    <a:pt x="842" y="1596"/>
                    <a:pt x="842" y="1614"/>
                    <a:pt x="860" y="1631"/>
                  </a:cubicBezTo>
                  <a:cubicBezTo>
                    <a:pt x="860" y="1631"/>
                    <a:pt x="895" y="1666"/>
                    <a:pt x="912" y="1684"/>
                  </a:cubicBezTo>
                  <a:cubicBezTo>
                    <a:pt x="912" y="1666"/>
                    <a:pt x="912" y="1684"/>
                    <a:pt x="930" y="1684"/>
                  </a:cubicBezTo>
                  <a:cubicBezTo>
                    <a:pt x="930" y="1701"/>
                    <a:pt x="947" y="1701"/>
                    <a:pt x="965" y="1719"/>
                  </a:cubicBezTo>
                  <a:cubicBezTo>
                    <a:pt x="1000" y="1754"/>
                    <a:pt x="1035" y="1772"/>
                    <a:pt x="1070" y="1807"/>
                  </a:cubicBezTo>
                  <a:cubicBezTo>
                    <a:pt x="1088" y="1807"/>
                    <a:pt x="1088" y="1824"/>
                    <a:pt x="1105" y="1824"/>
                  </a:cubicBezTo>
                  <a:lnTo>
                    <a:pt x="1123" y="1842"/>
                  </a:lnTo>
                  <a:cubicBezTo>
                    <a:pt x="1140" y="1842"/>
                    <a:pt x="1158" y="1859"/>
                    <a:pt x="1175" y="1859"/>
                  </a:cubicBezTo>
                  <a:cubicBezTo>
                    <a:pt x="1175" y="1877"/>
                    <a:pt x="1193" y="1877"/>
                    <a:pt x="1193" y="1877"/>
                  </a:cubicBezTo>
                  <a:cubicBezTo>
                    <a:pt x="1210" y="1877"/>
                    <a:pt x="1228" y="1894"/>
                    <a:pt x="1263" y="1894"/>
                  </a:cubicBezTo>
                  <a:cubicBezTo>
                    <a:pt x="1298" y="1929"/>
                    <a:pt x="1351" y="1929"/>
                    <a:pt x="1386" y="1947"/>
                  </a:cubicBezTo>
                  <a:cubicBezTo>
                    <a:pt x="1403" y="1947"/>
                    <a:pt x="1421" y="1947"/>
                    <a:pt x="1456" y="1947"/>
                  </a:cubicBezTo>
                  <a:cubicBezTo>
                    <a:pt x="1456" y="1947"/>
                    <a:pt x="1456" y="1947"/>
                    <a:pt x="1473" y="1947"/>
                  </a:cubicBezTo>
                  <a:cubicBezTo>
                    <a:pt x="1508" y="1964"/>
                    <a:pt x="1561" y="1964"/>
                    <a:pt x="1596" y="1964"/>
                  </a:cubicBezTo>
                  <a:cubicBezTo>
                    <a:pt x="1613" y="1947"/>
                    <a:pt x="1613" y="1947"/>
                    <a:pt x="1613" y="1947"/>
                  </a:cubicBezTo>
                  <a:cubicBezTo>
                    <a:pt x="1649" y="1947"/>
                    <a:pt x="1666" y="1929"/>
                    <a:pt x="1701" y="1912"/>
                  </a:cubicBezTo>
                  <a:cubicBezTo>
                    <a:pt x="1719" y="1912"/>
                    <a:pt x="1754" y="1894"/>
                    <a:pt x="1771" y="1859"/>
                  </a:cubicBezTo>
                  <a:cubicBezTo>
                    <a:pt x="1789" y="1842"/>
                    <a:pt x="1806" y="1824"/>
                    <a:pt x="1824" y="1789"/>
                  </a:cubicBezTo>
                  <a:lnTo>
                    <a:pt x="1824" y="1754"/>
                  </a:lnTo>
                  <a:cubicBezTo>
                    <a:pt x="1841" y="1701"/>
                    <a:pt x="1859" y="1666"/>
                    <a:pt x="1859" y="1614"/>
                  </a:cubicBezTo>
                  <a:cubicBezTo>
                    <a:pt x="1859" y="1579"/>
                    <a:pt x="1859" y="1509"/>
                    <a:pt x="1859" y="1473"/>
                  </a:cubicBezTo>
                  <a:cubicBezTo>
                    <a:pt x="1841" y="1473"/>
                    <a:pt x="1841" y="1473"/>
                    <a:pt x="1841" y="1473"/>
                  </a:cubicBezTo>
                  <a:cubicBezTo>
                    <a:pt x="1841" y="1456"/>
                    <a:pt x="1841" y="1456"/>
                    <a:pt x="1841" y="1456"/>
                  </a:cubicBezTo>
                  <a:cubicBezTo>
                    <a:pt x="1841" y="1456"/>
                    <a:pt x="1841" y="1456"/>
                    <a:pt x="1841" y="1456"/>
                  </a:cubicBezTo>
                  <a:cubicBezTo>
                    <a:pt x="1841" y="1438"/>
                    <a:pt x="1841" y="1421"/>
                    <a:pt x="1841" y="1421"/>
                  </a:cubicBezTo>
                  <a:cubicBezTo>
                    <a:pt x="1841" y="1421"/>
                    <a:pt x="1841" y="1403"/>
                    <a:pt x="1841" y="1403"/>
                  </a:cubicBezTo>
                  <a:cubicBezTo>
                    <a:pt x="1841" y="1403"/>
                    <a:pt x="1824" y="1386"/>
                    <a:pt x="1824" y="1386"/>
                  </a:cubicBezTo>
                  <a:cubicBezTo>
                    <a:pt x="1824" y="1351"/>
                    <a:pt x="1806" y="1316"/>
                    <a:pt x="1789" y="1281"/>
                  </a:cubicBezTo>
                  <a:cubicBezTo>
                    <a:pt x="1789" y="1281"/>
                    <a:pt x="1789" y="1281"/>
                    <a:pt x="1789" y="1263"/>
                  </a:cubicBezTo>
                  <a:cubicBezTo>
                    <a:pt x="1789" y="1263"/>
                    <a:pt x="1789" y="1263"/>
                    <a:pt x="1771" y="1246"/>
                  </a:cubicBezTo>
                  <a:cubicBezTo>
                    <a:pt x="1771" y="1228"/>
                    <a:pt x="1771" y="1211"/>
                    <a:pt x="1754" y="1211"/>
                  </a:cubicBezTo>
                  <a:cubicBezTo>
                    <a:pt x="1771" y="1175"/>
                    <a:pt x="1719" y="1140"/>
                    <a:pt x="1719" y="1123"/>
                  </a:cubicBezTo>
                  <a:cubicBezTo>
                    <a:pt x="1719" y="1123"/>
                    <a:pt x="1719" y="1123"/>
                    <a:pt x="1719" y="1105"/>
                  </a:cubicBezTo>
                  <a:cubicBezTo>
                    <a:pt x="1719" y="1088"/>
                    <a:pt x="1684" y="1088"/>
                    <a:pt x="1684" y="1070"/>
                  </a:cubicBezTo>
                  <a:cubicBezTo>
                    <a:pt x="1684" y="1070"/>
                    <a:pt x="1684" y="1053"/>
                    <a:pt x="1684" y="1053"/>
                  </a:cubicBezTo>
                  <a:cubicBezTo>
                    <a:pt x="1666" y="1035"/>
                    <a:pt x="1666" y="1018"/>
                    <a:pt x="1649" y="1000"/>
                  </a:cubicBezTo>
                  <a:cubicBezTo>
                    <a:pt x="1649" y="1000"/>
                    <a:pt x="1649" y="1000"/>
                    <a:pt x="1631" y="983"/>
                  </a:cubicBezTo>
                  <a:cubicBezTo>
                    <a:pt x="1631" y="965"/>
                    <a:pt x="1613" y="930"/>
                    <a:pt x="1578" y="912"/>
                  </a:cubicBezTo>
                  <a:cubicBezTo>
                    <a:pt x="1578" y="895"/>
                    <a:pt x="1561" y="877"/>
                    <a:pt x="1561" y="860"/>
                  </a:cubicBezTo>
                  <a:cubicBezTo>
                    <a:pt x="1508" y="807"/>
                    <a:pt x="1473" y="755"/>
                    <a:pt x="1421" y="685"/>
                  </a:cubicBezTo>
                  <a:cubicBezTo>
                    <a:pt x="1421" y="685"/>
                    <a:pt x="1403" y="685"/>
                    <a:pt x="1403" y="667"/>
                  </a:cubicBezTo>
                  <a:cubicBezTo>
                    <a:pt x="1403" y="667"/>
                    <a:pt x="1403" y="667"/>
                    <a:pt x="1403" y="667"/>
                  </a:cubicBezTo>
                  <a:cubicBezTo>
                    <a:pt x="1386" y="650"/>
                    <a:pt x="1368" y="632"/>
                    <a:pt x="1351" y="614"/>
                  </a:cubicBezTo>
                  <a:cubicBezTo>
                    <a:pt x="1351" y="614"/>
                    <a:pt x="1351" y="597"/>
                    <a:pt x="1333" y="597"/>
                  </a:cubicBezTo>
                  <a:cubicBezTo>
                    <a:pt x="1333" y="562"/>
                    <a:pt x="1298" y="544"/>
                    <a:pt x="1280" y="527"/>
                  </a:cubicBezTo>
                  <a:cubicBezTo>
                    <a:pt x="1280" y="527"/>
                    <a:pt x="1280" y="527"/>
                    <a:pt x="1280" y="527"/>
                  </a:cubicBezTo>
                  <a:cubicBezTo>
                    <a:pt x="1263" y="527"/>
                    <a:pt x="1245" y="509"/>
                    <a:pt x="1228" y="492"/>
                  </a:cubicBezTo>
                  <a:cubicBezTo>
                    <a:pt x="1245" y="509"/>
                    <a:pt x="1245" y="492"/>
                    <a:pt x="1245" y="509"/>
                  </a:cubicBezTo>
                  <a:cubicBezTo>
                    <a:pt x="1245" y="509"/>
                    <a:pt x="1263" y="509"/>
                    <a:pt x="1263" y="509"/>
                  </a:cubicBezTo>
                  <a:cubicBezTo>
                    <a:pt x="1245" y="492"/>
                    <a:pt x="1228" y="457"/>
                    <a:pt x="1193" y="439"/>
                  </a:cubicBezTo>
                  <a:cubicBezTo>
                    <a:pt x="1175" y="422"/>
                    <a:pt x="1158" y="404"/>
                    <a:pt x="1123" y="387"/>
                  </a:cubicBezTo>
                  <a:cubicBezTo>
                    <a:pt x="1123" y="387"/>
                    <a:pt x="1088" y="351"/>
                    <a:pt x="1088" y="351"/>
                  </a:cubicBezTo>
                  <a:cubicBezTo>
                    <a:pt x="1052" y="334"/>
                    <a:pt x="1035" y="316"/>
                    <a:pt x="1017" y="299"/>
                  </a:cubicBezTo>
                  <a:cubicBezTo>
                    <a:pt x="1017" y="299"/>
                    <a:pt x="1017" y="316"/>
                    <a:pt x="1000" y="299"/>
                  </a:cubicBezTo>
                  <a:cubicBezTo>
                    <a:pt x="982" y="281"/>
                    <a:pt x="965" y="281"/>
                    <a:pt x="930" y="264"/>
                  </a:cubicBezTo>
                  <a:cubicBezTo>
                    <a:pt x="930" y="264"/>
                    <a:pt x="912" y="246"/>
                    <a:pt x="912" y="246"/>
                  </a:cubicBezTo>
                  <a:cubicBezTo>
                    <a:pt x="912" y="264"/>
                    <a:pt x="930" y="264"/>
                    <a:pt x="930" y="264"/>
                  </a:cubicBezTo>
                  <a:cubicBezTo>
                    <a:pt x="912" y="264"/>
                    <a:pt x="895" y="246"/>
                    <a:pt x="877" y="246"/>
                  </a:cubicBezTo>
                  <a:cubicBezTo>
                    <a:pt x="877" y="246"/>
                    <a:pt x="860" y="246"/>
                    <a:pt x="860" y="246"/>
                  </a:cubicBezTo>
                  <a:cubicBezTo>
                    <a:pt x="860" y="246"/>
                    <a:pt x="842" y="229"/>
                    <a:pt x="842" y="229"/>
                  </a:cubicBezTo>
                  <a:cubicBezTo>
                    <a:pt x="842" y="229"/>
                    <a:pt x="842" y="229"/>
                    <a:pt x="842" y="229"/>
                  </a:cubicBezTo>
                  <a:cubicBezTo>
                    <a:pt x="825" y="211"/>
                    <a:pt x="790" y="194"/>
                    <a:pt x="772" y="176"/>
                  </a:cubicBezTo>
                  <a:cubicBezTo>
                    <a:pt x="772" y="194"/>
                    <a:pt x="772" y="176"/>
                    <a:pt x="772" y="176"/>
                  </a:cubicBezTo>
                  <a:cubicBezTo>
                    <a:pt x="772" y="176"/>
                    <a:pt x="772" y="176"/>
                    <a:pt x="772" y="176"/>
                  </a:cubicBezTo>
                  <a:cubicBezTo>
                    <a:pt x="754" y="176"/>
                    <a:pt x="737" y="159"/>
                    <a:pt x="719" y="141"/>
                  </a:cubicBezTo>
                  <a:cubicBezTo>
                    <a:pt x="719" y="159"/>
                    <a:pt x="737" y="159"/>
                    <a:pt x="754" y="176"/>
                  </a:cubicBezTo>
                  <a:cubicBezTo>
                    <a:pt x="754" y="194"/>
                    <a:pt x="772" y="194"/>
                    <a:pt x="790" y="211"/>
                  </a:cubicBezTo>
                  <a:cubicBezTo>
                    <a:pt x="790" y="211"/>
                    <a:pt x="807" y="211"/>
                    <a:pt x="807" y="211"/>
                  </a:cubicBezTo>
                  <a:lnTo>
                    <a:pt x="912" y="299"/>
                  </a:lnTo>
                  <a:cubicBezTo>
                    <a:pt x="912" y="299"/>
                    <a:pt x="912" y="281"/>
                    <a:pt x="895" y="281"/>
                  </a:cubicBezTo>
                  <a:cubicBezTo>
                    <a:pt x="860" y="264"/>
                    <a:pt x="825" y="246"/>
                    <a:pt x="807" y="211"/>
                  </a:cubicBezTo>
                  <a:cubicBezTo>
                    <a:pt x="807" y="229"/>
                    <a:pt x="790" y="211"/>
                    <a:pt x="790" y="211"/>
                  </a:cubicBezTo>
                  <a:cubicBezTo>
                    <a:pt x="807" y="229"/>
                    <a:pt x="825" y="229"/>
                    <a:pt x="825" y="246"/>
                  </a:cubicBezTo>
                  <a:cubicBezTo>
                    <a:pt x="825" y="246"/>
                    <a:pt x="825" y="246"/>
                    <a:pt x="825" y="246"/>
                  </a:cubicBezTo>
                  <a:cubicBezTo>
                    <a:pt x="807" y="246"/>
                    <a:pt x="825" y="246"/>
                    <a:pt x="807" y="229"/>
                  </a:cubicBezTo>
                  <a:cubicBezTo>
                    <a:pt x="807" y="229"/>
                    <a:pt x="790" y="229"/>
                    <a:pt x="790" y="211"/>
                  </a:cubicBezTo>
                  <a:cubicBezTo>
                    <a:pt x="790" y="211"/>
                    <a:pt x="790" y="211"/>
                    <a:pt x="790" y="211"/>
                  </a:cubicBezTo>
                  <a:cubicBezTo>
                    <a:pt x="790" y="211"/>
                    <a:pt x="772" y="211"/>
                    <a:pt x="772" y="211"/>
                  </a:cubicBezTo>
                  <a:lnTo>
                    <a:pt x="772" y="211"/>
                  </a:lnTo>
                  <a:cubicBezTo>
                    <a:pt x="772" y="211"/>
                    <a:pt x="790" y="211"/>
                    <a:pt x="790" y="211"/>
                  </a:cubicBezTo>
                  <a:cubicBezTo>
                    <a:pt x="772" y="194"/>
                    <a:pt x="754" y="176"/>
                    <a:pt x="737" y="176"/>
                  </a:cubicBezTo>
                  <a:cubicBezTo>
                    <a:pt x="737" y="176"/>
                    <a:pt x="737" y="176"/>
                    <a:pt x="754" y="176"/>
                  </a:cubicBezTo>
                  <a:cubicBezTo>
                    <a:pt x="737" y="194"/>
                    <a:pt x="754" y="194"/>
                    <a:pt x="754" y="194"/>
                  </a:cubicBezTo>
                  <a:cubicBezTo>
                    <a:pt x="754" y="194"/>
                    <a:pt x="754" y="194"/>
                    <a:pt x="754" y="194"/>
                  </a:cubicBezTo>
                  <a:lnTo>
                    <a:pt x="719" y="176"/>
                  </a:lnTo>
                  <a:lnTo>
                    <a:pt x="719" y="176"/>
                  </a:lnTo>
                  <a:cubicBezTo>
                    <a:pt x="737" y="194"/>
                    <a:pt x="754" y="211"/>
                    <a:pt x="772" y="229"/>
                  </a:cubicBezTo>
                  <a:cubicBezTo>
                    <a:pt x="772" y="229"/>
                    <a:pt x="790" y="229"/>
                    <a:pt x="790" y="246"/>
                  </a:cubicBezTo>
                  <a:cubicBezTo>
                    <a:pt x="790" y="246"/>
                    <a:pt x="790" y="246"/>
                    <a:pt x="807" y="246"/>
                  </a:cubicBezTo>
                  <a:cubicBezTo>
                    <a:pt x="807" y="246"/>
                    <a:pt x="790" y="246"/>
                    <a:pt x="807" y="246"/>
                  </a:cubicBezTo>
                  <a:cubicBezTo>
                    <a:pt x="825" y="264"/>
                    <a:pt x="842" y="281"/>
                    <a:pt x="860" y="299"/>
                  </a:cubicBezTo>
                  <a:cubicBezTo>
                    <a:pt x="860" y="299"/>
                    <a:pt x="860" y="299"/>
                    <a:pt x="877" y="299"/>
                  </a:cubicBezTo>
                  <a:cubicBezTo>
                    <a:pt x="877" y="299"/>
                    <a:pt x="912" y="316"/>
                    <a:pt x="912" y="334"/>
                  </a:cubicBezTo>
                  <a:cubicBezTo>
                    <a:pt x="912" y="334"/>
                    <a:pt x="895" y="334"/>
                    <a:pt x="895" y="316"/>
                  </a:cubicBezTo>
                  <a:cubicBezTo>
                    <a:pt x="860" y="299"/>
                    <a:pt x="825" y="264"/>
                    <a:pt x="807" y="264"/>
                  </a:cubicBezTo>
                  <a:cubicBezTo>
                    <a:pt x="807" y="264"/>
                    <a:pt x="807" y="281"/>
                    <a:pt x="807" y="281"/>
                  </a:cubicBezTo>
                  <a:cubicBezTo>
                    <a:pt x="807" y="264"/>
                    <a:pt x="790" y="264"/>
                    <a:pt x="772" y="264"/>
                  </a:cubicBezTo>
                  <a:cubicBezTo>
                    <a:pt x="772" y="246"/>
                    <a:pt x="790" y="246"/>
                    <a:pt x="790" y="264"/>
                  </a:cubicBezTo>
                  <a:cubicBezTo>
                    <a:pt x="790" y="246"/>
                    <a:pt x="772" y="246"/>
                    <a:pt x="772" y="246"/>
                  </a:cubicBezTo>
                  <a:cubicBezTo>
                    <a:pt x="754" y="229"/>
                    <a:pt x="737" y="211"/>
                    <a:pt x="719" y="211"/>
                  </a:cubicBezTo>
                  <a:cubicBezTo>
                    <a:pt x="719" y="211"/>
                    <a:pt x="719" y="194"/>
                    <a:pt x="719" y="194"/>
                  </a:cubicBezTo>
                  <a:cubicBezTo>
                    <a:pt x="719" y="194"/>
                    <a:pt x="702" y="194"/>
                    <a:pt x="702" y="176"/>
                  </a:cubicBezTo>
                  <a:cubicBezTo>
                    <a:pt x="702" y="176"/>
                    <a:pt x="684" y="176"/>
                    <a:pt x="684" y="176"/>
                  </a:cubicBezTo>
                  <a:cubicBezTo>
                    <a:pt x="684" y="176"/>
                    <a:pt x="684" y="176"/>
                    <a:pt x="667" y="176"/>
                  </a:cubicBezTo>
                  <a:cubicBezTo>
                    <a:pt x="684" y="176"/>
                    <a:pt x="702" y="194"/>
                    <a:pt x="702" y="194"/>
                  </a:cubicBezTo>
                  <a:cubicBezTo>
                    <a:pt x="684" y="194"/>
                    <a:pt x="667" y="176"/>
                    <a:pt x="649" y="159"/>
                  </a:cubicBezTo>
                  <a:cubicBezTo>
                    <a:pt x="649" y="159"/>
                    <a:pt x="649" y="159"/>
                    <a:pt x="649" y="159"/>
                  </a:cubicBezTo>
                  <a:cubicBezTo>
                    <a:pt x="632" y="159"/>
                    <a:pt x="614" y="141"/>
                    <a:pt x="597" y="124"/>
                  </a:cubicBezTo>
                  <a:cubicBezTo>
                    <a:pt x="597" y="141"/>
                    <a:pt x="597" y="124"/>
                    <a:pt x="579" y="124"/>
                  </a:cubicBezTo>
                  <a:cubicBezTo>
                    <a:pt x="597" y="124"/>
                    <a:pt x="597" y="141"/>
                    <a:pt x="597" y="141"/>
                  </a:cubicBezTo>
                  <a:cubicBezTo>
                    <a:pt x="597" y="141"/>
                    <a:pt x="597" y="141"/>
                    <a:pt x="614" y="141"/>
                  </a:cubicBezTo>
                  <a:cubicBezTo>
                    <a:pt x="597" y="141"/>
                    <a:pt x="614" y="159"/>
                    <a:pt x="632" y="176"/>
                  </a:cubicBezTo>
                  <a:cubicBezTo>
                    <a:pt x="614" y="159"/>
                    <a:pt x="597" y="141"/>
                    <a:pt x="579" y="141"/>
                  </a:cubicBezTo>
                  <a:cubicBezTo>
                    <a:pt x="597" y="141"/>
                    <a:pt x="579" y="141"/>
                    <a:pt x="579" y="141"/>
                  </a:cubicBezTo>
                  <a:cubicBezTo>
                    <a:pt x="579" y="141"/>
                    <a:pt x="579" y="141"/>
                    <a:pt x="579" y="141"/>
                  </a:cubicBezTo>
                  <a:cubicBezTo>
                    <a:pt x="579" y="141"/>
                    <a:pt x="562" y="124"/>
                    <a:pt x="562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44" y="124"/>
                    <a:pt x="544" y="106"/>
                    <a:pt x="527" y="88"/>
                  </a:cubicBezTo>
                  <a:cubicBezTo>
                    <a:pt x="509" y="88"/>
                    <a:pt x="527" y="106"/>
                    <a:pt x="527" y="106"/>
                  </a:cubicBezTo>
                  <a:lnTo>
                    <a:pt x="527" y="106"/>
                  </a:lnTo>
                  <a:cubicBezTo>
                    <a:pt x="527" y="106"/>
                    <a:pt x="527" y="106"/>
                    <a:pt x="527" y="106"/>
                  </a:cubicBezTo>
                  <a:cubicBezTo>
                    <a:pt x="544" y="106"/>
                    <a:pt x="544" y="124"/>
                    <a:pt x="544" y="124"/>
                  </a:cubicBezTo>
                  <a:cubicBezTo>
                    <a:pt x="544" y="124"/>
                    <a:pt x="544" y="124"/>
                    <a:pt x="562" y="124"/>
                  </a:cubicBezTo>
                  <a:cubicBezTo>
                    <a:pt x="562" y="124"/>
                    <a:pt x="544" y="124"/>
                    <a:pt x="544" y="124"/>
                  </a:cubicBezTo>
                  <a:cubicBezTo>
                    <a:pt x="562" y="141"/>
                    <a:pt x="597" y="159"/>
                    <a:pt x="614" y="176"/>
                  </a:cubicBezTo>
                  <a:cubicBezTo>
                    <a:pt x="614" y="176"/>
                    <a:pt x="632" y="194"/>
                    <a:pt x="632" y="194"/>
                  </a:cubicBezTo>
                  <a:cubicBezTo>
                    <a:pt x="614" y="194"/>
                    <a:pt x="597" y="159"/>
                    <a:pt x="579" y="159"/>
                  </a:cubicBezTo>
                  <a:cubicBezTo>
                    <a:pt x="579" y="159"/>
                    <a:pt x="579" y="159"/>
                    <a:pt x="597" y="176"/>
                  </a:cubicBezTo>
                  <a:cubicBezTo>
                    <a:pt x="597" y="176"/>
                    <a:pt x="632" y="194"/>
                    <a:pt x="632" y="211"/>
                  </a:cubicBezTo>
                  <a:lnTo>
                    <a:pt x="632" y="211"/>
                  </a:lnTo>
                  <a:cubicBezTo>
                    <a:pt x="614" y="211"/>
                    <a:pt x="614" y="211"/>
                    <a:pt x="614" y="211"/>
                  </a:cubicBezTo>
                  <a:cubicBezTo>
                    <a:pt x="614" y="211"/>
                    <a:pt x="597" y="211"/>
                    <a:pt x="597" y="194"/>
                  </a:cubicBezTo>
                  <a:cubicBezTo>
                    <a:pt x="597" y="211"/>
                    <a:pt x="579" y="211"/>
                    <a:pt x="579" y="211"/>
                  </a:cubicBezTo>
                  <a:cubicBezTo>
                    <a:pt x="579" y="211"/>
                    <a:pt x="597" y="229"/>
                    <a:pt x="597" y="229"/>
                  </a:cubicBezTo>
                  <a:cubicBezTo>
                    <a:pt x="614" y="246"/>
                    <a:pt x="632" y="264"/>
                    <a:pt x="649" y="281"/>
                  </a:cubicBezTo>
                  <a:cubicBezTo>
                    <a:pt x="632" y="264"/>
                    <a:pt x="614" y="246"/>
                    <a:pt x="579" y="246"/>
                  </a:cubicBezTo>
                  <a:cubicBezTo>
                    <a:pt x="579" y="229"/>
                    <a:pt x="562" y="229"/>
                    <a:pt x="544" y="211"/>
                  </a:cubicBezTo>
                  <a:cubicBezTo>
                    <a:pt x="544" y="211"/>
                    <a:pt x="544" y="211"/>
                    <a:pt x="544" y="211"/>
                  </a:cubicBezTo>
                  <a:cubicBezTo>
                    <a:pt x="544" y="211"/>
                    <a:pt x="562" y="229"/>
                    <a:pt x="562" y="229"/>
                  </a:cubicBezTo>
                  <a:cubicBezTo>
                    <a:pt x="562" y="229"/>
                    <a:pt x="562" y="229"/>
                    <a:pt x="562" y="229"/>
                  </a:cubicBezTo>
                  <a:cubicBezTo>
                    <a:pt x="562" y="229"/>
                    <a:pt x="579" y="246"/>
                    <a:pt x="579" y="246"/>
                  </a:cubicBezTo>
                  <a:cubicBezTo>
                    <a:pt x="579" y="246"/>
                    <a:pt x="579" y="246"/>
                    <a:pt x="579" y="246"/>
                  </a:cubicBezTo>
                  <a:cubicBezTo>
                    <a:pt x="614" y="281"/>
                    <a:pt x="649" y="299"/>
                    <a:pt x="667" y="316"/>
                  </a:cubicBezTo>
                  <a:cubicBezTo>
                    <a:pt x="667" y="316"/>
                    <a:pt x="667" y="316"/>
                    <a:pt x="684" y="316"/>
                  </a:cubicBezTo>
                  <a:cubicBezTo>
                    <a:pt x="702" y="316"/>
                    <a:pt x="702" y="334"/>
                    <a:pt x="719" y="351"/>
                  </a:cubicBezTo>
                  <a:cubicBezTo>
                    <a:pt x="737" y="351"/>
                    <a:pt x="737" y="369"/>
                    <a:pt x="754" y="369"/>
                  </a:cubicBezTo>
                  <a:cubicBezTo>
                    <a:pt x="754" y="369"/>
                    <a:pt x="754" y="369"/>
                    <a:pt x="754" y="369"/>
                  </a:cubicBezTo>
                  <a:cubicBezTo>
                    <a:pt x="772" y="369"/>
                    <a:pt x="772" y="369"/>
                    <a:pt x="772" y="369"/>
                  </a:cubicBezTo>
                  <a:cubicBezTo>
                    <a:pt x="772" y="369"/>
                    <a:pt x="772" y="369"/>
                    <a:pt x="754" y="387"/>
                  </a:cubicBezTo>
                  <a:cubicBezTo>
                    <a:pt x="754" y="387"/>
                    <a:pt x="754" y="369"/>
                    <a:pt x="754" y="369"/>
                  </a:cubicBezTo>
                  <a:cubicBezTo>
                    <a:pt x="754" y="387"/>
                    <a:pt x="772" y="387"/>
                    <a:pt x="790" y="404"/>
                  </a:cubicBezTo>
                  <a:cubicBezTo>
                    <a:pt x="772" y="422"/>
                    <a:pt x="807" y="422"/>
                    <a:pt x="807" y="439"/>
                  </a:cubicBezTo>
                  <a:cubicBezTo>
                    <a:pt x="825" y="439"/>
                    <a:pt x="825" y="457"/>
                    <a:pt x="842" y="457"/>
                  </a:cubicBezTo>
                  <a:cubicBezTo>
                    <a:pt x="842" y="457"/>
                    <a:pt x="842" y="457"/>
                    <a:pt x="842" y="457"/>
                  </a:cubicBezTo>
                  <a:cubicBezTo>
                    <a:pt x="842" y="474"/>
                    <a:pt x="842" y="474"/>
                    <a:pt x="860" y="474"/>
                  </a:cubicBezTo>
                  <a:cubicBezTo>
                    <a:pt x="860" y="474"/>
                    <a:pt x="877" y="492"/>
                    <a:pt x="877" y="492"/>
                  </a:cubicBezTo>
                  <a:cubicBezTo>
                    <a:pt x="860" y="492"/>
                    <a:pt x="842" y="474"/>
                    <a:pt x="825" y="474"/>
                  </a:cubicBezTo>
                  <a:cubicBezTo>
                    <a:pt x="825" y="492"/>
                    <a:pt x="877" y="509"/>
                    <a:pt x="895" y="527"/>
                  </a:cubicBezTo>
                  <a:cubicBezTo>
                    <a:pt x="895" y="527"/>
                    <a:pt x="895" y="527"/>
                    <a:pt x="895" y="527"/>
                  </a:cubicBezTo>
                  <a:cubicBezTo>
                    <a:pt x="895" y="544"/>
                    <a:pt x="895" y="527"/>
                    <a:pt x="895" y="544"/>
                  </a:cubicBezTo>
                  <a:cubicBezTo>
                    <a:pt x="895" y="544"/>
                    <a:pt x="912" y="544"/>
                    <a:pt x="912" y="544"/>
                  </a:cubicBezTo>
                  <a:cubicBezTo>
                    <a:pt x="912" y="544"/>
                    <a:pt x="895" y="544"/>
                    <a:pt x="912" y="544"/>
                  </a:cubicBezTo>
                  <a:cubicBezTo>
                    <a:pt x="912" y="544"/>
                    <a:pt x="930" y="562"/>
                    <a:pt x="930" y="562"/>
                  </a:cubicBezTo>
                  <a:cubicBezTo>
                    <a:pt x="930" y="562"/>
                    <a:pt x="947" y="579"/>
                    <a:pt x="947" y="579"/>
                  </a:cubicBezTo>
                  <a:cubicBezTo>
                    <a:pt x="947" y="579"/>
                    <a:pt x="947" y="579"/>
                    <a:pt x="947" y="579"/>
                  </a:cubicBezTo>
                  <a:cubicBezTo>
                    <a:pt x="947" y="579"/>
                    <a:pt x="947" y="579"/>
                    <a:pt x="947" y="579"/>
                  </a:cubicBezTo>
                  <a:cubicBezTo>
                    <a:pt x="965" y="597"/>
                    <a:pt x="982" y="597"/>
                    <a:pt x="1000" y="614"/>
                  </a:cubicBezTo>
                  <a:cubicBezTo>
                    <a:pt x="1000" y="614"/>
                    <a:pt x="1000" y="614"/>
                    <a:pt x="1000" y="632"/>
                  </a:cubicBezTo>
                  <a:cubicBezTo>
                    <a:pt x="1017" y="632"/>
                    <a:pt x="1052" y="685"/>
                    <a:pt x="1070" y="702"/>
                  </a:cubicBezTo>
                  <a:cubicBezTo>
                    <a:pt x="1070" y="702"/>
                    <a:pt x="1088" y="702"/>
                    <a:pt x="1088" y="702"/>
                  </a:cubicBezTo>
                  <a:cubicBezTo>
                    <a:pt x="1088" y="720"/>
                    <a:pt x="1088" y="702"/>
                    <a:pt x="1088" y="702"/>
                  </a:cubicBezTo>
                  <a:cubicBezTo>
                    <a:pt x="1105" y="720"/>
                    <a:pt x="1088" y="720"/>
                    <a:pt x="1088" y="720"/>
                  </a:cubicBezTo>
                  <a:cubicBezTo>
                    <a:pt x="1088" y="720"/>
                    <a:pt x="1105" y="720"/>
                    <a:pt x="1105" y="720"/>
                  </a:cubicBezTo>
                  <a:cubicBezTo>
                    <a:pt x="1105" y="720"/>
                    <a:pt x="1105" y="737"/>
                    <a:pt x="1105" y="737"/>
                  </a:cubicBezTo>
                  <a:cubicBezTo>
                    <a:pt x="1105" y="737"/>
                    <a:pt x="1123" y="755"/>
                    <a:pt x="1140" y="772"/>
                  </a:cubicBezTo>
                  <a:cubicBezTo>
                    <a:pt x="1123" y="772"/>
                    <a:pt x="1123" y="772"/>
                    <a:pt x="1123" y="772"/>
                  </a:cubicBezTo>
                  <a:cubicBezTo>
                    <a:pt x="1140" y="772"/>
                    <a:pt x="1140" y="790"/>
                    <a:pt x="1158" y="790"/>
                  </a:cubicBezTo>
                  <a:cubicBezTo>
                    <a:pt x="1158" y="790"/>
                    <a:pt x="1175" y="807"/>
                    <a:pt x="1175" y="807"/>
                  </a:cubicBezTo>
                  <a:cubicBezTo>
                    <a:pt x="1175" y="807"/>
                    <a:pt x="1175" y="807"/>
                    <a:pt x="1175" y="825"/>
                  </a:cubicBezTo>
                  <a:cubicBezTo>
                    <a:pt x="1193" y="825"/>
                    <a:pt x="1193" y="842"/>
                    <a:pt x="1210" y="860"/>
                  </a:cubicBezTo>
                  <a:close/>
                  <a:moveTo>
                    <a:pt x="930" y="544"/>
                  </a:moveTo>
                  <a:cubicBezTo>
                    <a:pt x="930" y="527"/>
                    <a:pt x="930" y="527"/>
                    <a:pt x="930" y="509"/>
                  </a:cubicBezTo>
                  <a:cubicBezTo>
                    <a:pt x="947" y="527"/>
                    <a:pt x="947" y="544"/>
                    <a:pt x="965" y="544"/>
                  </a:cubicBezTo>
                  <a:cubicBezTo>
                    <a:pt x="965" y="544"/>
                    <a:pt x="965" y="544"/>
                    <a:pt x="965" y="544"/>
                  </a:cubicBezTo>
                  <a:cubicBezTo>
                    <a:pt x="947" y="544"/>
                    <a:pt x="947" y="544"/>
                    <a:pt x="930" y="544"/>
                  </a:cubicBezTo>
                  <a:close/>
                  <a:moveTo>
                    <a:pt x="825" y="439"/>
                  </a:moveTo>
                  <a:lnTo>
                    <a:pt x="842" y="439"/>
                  </a:lnTo>
                  <a:cubicBezTo>
                    <a:pt x="842" y="439"/>
                    <a:pt x="842" y="439"/>
                    <a:pt x="842" y="457"/>
                  </a:cubicBezTo>
                  <a:cubicBezTo>
                    <a:pt x="842" y="439"/>
                    <a:pt x="825" y="439"/>
                    <a:pt x="825" y="439"/>
                  </a:cubicBezTo>
                  <a:close/>
                  <a:moveTo>
                    <a:pt x="1123" y="650"/>
                  </a:moveTo>
                  <a:cubicBezTo>
                    <a:pt x="1123" y="650"/>
                    <a:pt x="1105" y="632"/>
                    <a:pt x="1105" y="632"/>
                  </a:cubicBezTo>
                  <a:cubicBezTo>
                    <a:pt x="1123" y="632"/>
                    <a:pt x="1123" y="632"/>
                    <a:pt x="1123" y="650"/>
                  </a:cubicBezTo>
                  <a:cubicBezTo>
                    <a:pt x="1123" y="650"/>
                    <a:pt x="1123" y="650"/>
                    <a:pt x="1123" y="650"/>
                  </a:cubicBezTo>
                  <a:close/>
                  <a:moveTo>
                    <a:pt x="719" y="334"/>
                  </a:moveTo>
                  <a:cubicBezTo>
                    <a:pt x="719" y="334"/>
                    <a:pt x="719" y="334"/>
                    <a:pt x="737" y="334"/>
                  </a:cubicBezTo>
                  <a:cubicBezTo>
                    <a:pt x="737" y="334"/>
                    <a:pt x="719" y="334"/>
                    <a:pt x="719" y="334"/>
                  </a:cubicBezTo>
                  <a:close/>
                  <a:moveTo>
                    <a:pt x="965" y="474"/>
                  </a:moveTo>
                  <a:cubicBezTo>
                    <a:pt x="965" y="457"/>
                    <a:pt x="982" y="474"/>
                    <a:pt x="982" y="474"/>
                  </a:cubicBezTo>
                  <a:cubicBezTo>
                    <a:pt x="982" y="474"/>
                    <a:pt x="965" y="474"/>
                    <a:pt x="965" y="474"/>
                  </a:cubicBezTo>
                  <a:close/>
                  <a:moveTo>
                    <a:pt x="877" y="387"/>
                  </a:moveTo>
                  <a:cubicBezTo>
                    <a:pt x="877" y="404"/>
                    <a:pt x="877" y="387"/>
                    <a:pt x="877" y="387"/>
                  </a:cubicBezTo>
                  <a:cubicBezTo>
                    <a:pt x="877" y="387"/>
                    <a:pt x="877" y="387"/>
                    <a:pt x="877" y="387"/>
                  </a:cubicBezTo>
                  <a:cubicBezTo>
                    <a:pt x="895" y="404"/>
                    <a:pt x="912" y="422"/>
                    <a:pt x="930" y="422"/>
                  </a:cubicBezTo>
                  <a:cubicBezTo>
                    <a:pt x="912" y="422"/>
                    <a:pt x="895" y="422"/>
                    <a:pt x="895" y="404"/>
                  </a:cubicBezTo>
                  <a:cubicBezTo>
                    <a:pt x="877" y="404"/>
                    <a:pt x="877" y="404"/>
                    <a:pt x="877" y="404"/>
                  </a:cubicBezTo>
                  <a:cubicBezTo>
                    <a:pt x="877" y="404"/>
                    <a:pt x="895" y="404"/>
                    <a:pt x="895" y="404"/>
                  </a:cubicBezTo>
                  <a:cubicBezTo>
                    <a:pt x="895" y="422"/>
                    <a:pt x="895" y="404"/>
                    <a:pt x="895" y="422"/>
                  </a:cubicBezTo>
                  <a:cubicBezTo>
                    <a:pt x="877" y="404"/>
                    <a:pt x="860" y="404"/>
                    <a:pt x="860" y="387"/>
                  </a:cubicBezTo>
                  <a:cubicBezTo>
                    <a:pt x="877" y="387"/>
                    <a:pt x="877" y="387"/>
                    <a:pt x="877" y="387"/>
                  </a:cubicBezTo>
                  <a:cubicBezTo>
                    <a:pt x="877" y="387"/>
                    <a:pt x="877" y="387"/>
                    <a:pt x="877" y="387"/>
                  </a:cubicBezTo>
                  <a:close/>
                  <a:moveTo>
                    <a:pt x="790" y="334"/>
                  </a:moveTo>
                  <a:cubicBezTo>
                    <a:pt x="772" y="334"/>
                    <a:pt x="772" y="334"/>
                    <a:pt x="772" y="334"/>
                  </a:cubicBezTo>
                  <a:cubicBezTo>
                    <a:pt x="772" y="334"/>
                    <a:pt x="772" y="334"/>
                    <a:pt x="772" y="334"/>
                  </a:cubicBezTo>
                  <a:cubicBezTo>
                    <a:pt x="790" y="334"/>
                    <a:pt x="790" y="351"/>
                    <a:pt x="790" y="334"/>
                  </a:cubicBezTo>
                  <a:close/>
                  <a:moveTo>
                    <a:pt x="825" y="369"/>
                  </a:moveTo>
                  <a:lnTo>
                    <a:pt x="825" y="369"/>
                  </a:lnTo>
                  <a:cubicBezTo>
                    <a:pt x="842" y="369"/>
                    <a:pt x="842" y="369"/>
                    <a:pt x="842" y="369"/>
                  </a:cubicBezTo>
                  <a:cubicBezTo>
                    <a:pt x="842" y="369"/>
                    <a:pt x="842" y="369"/>
                    <a:pt x="825" y="369"/>
                  </a:cubicBezTo>
                  <a:close/>
                  <a:moveTo>
                    <a:pt x="842" y="369"/>
                  </a:moveTo>
                  <a:lnTo>
                    <a:pt x="842" y="369"/>
                  </a:lnTo>
                  <a:cubicBezTo>
                    <a:pt x="860" y="369"/>
                    <a:pt x="860" y="369"/>
                    <a:pt x="860" y="387"/>
                  </a:cubicBezTo>
                  <a:cubicBezTo>
                    <a:pt x="860" y="387"/>
                    <a:pt x="842" y="369"/>
                    <a:pt x="842" y="369"/>
                  </a:cubicBezTo>
                  <a:close/>
                  <a:moveTo>
                    <a:pt x="737" y="299"/>
                  </a:moveTo>
                  <a:cubicBezTo>
                    <a:pt x="737" y="299"/>
                    <a:pt x="737" y="281"/>
                    <a:pt x="737" y="281"/>
                  </a:cubicBezTo>
                  <a:cubicBezTo>
                    <a:pt x="737" y="281"/>
                    <a:pt x="754" y="299"/>
                    <a:pt x="737" y="299"/>
                  </a:cubicBezTo>
                  <a:close/>
                  <a:moveTo>
                    <a:pt x="754" y="299"/>
                  </a:moveTo>
                  <a:cubicBezTo>
                    <a:pt x="754" y="299"/>
                    <a:pt x="754" y="299"/>
                    <a:pt x="754" y="299"/>
                  </a:cubicBezTo>
                  <a:cubicBezTo>
                    <a:pt x="754" y="299"/>
                    <a:pt x="754" y="299"/>
                    <a:pt x="754" y="299"/>
                  </a:cubicBezTo>
                  <a:close/>
                  <a:moveTo>
                    <a:pt x="877" y="369"/>
                  </a:moveTo>
                  <a:cubicBezTo>
                    <a:pt x="877" y="369"/>
                    <a:pt x="877" y="351"/>
                    <a:pt x="877" y="369"/>
                  </a:cubicBezTo>
                  <a:cubicBezTo>
                    <a:pt x="877" y="369"/>
                    <a:pt x="877" y="369"/>
                    <a:pt x="877" y="369"/>
                  </a:cubicBezTo>
                  <a:cubicBezTo>
                    <a:pt x="895" y="369"/>
                    <a:pt x="895" y="369"/>
                    <a:pt x="895" y="369"/>
                  </a:cubicBezTo>
                  <a:cubicBezTo>
                    <a:pt x="877" y="387"/>
                    <a:pt x="895" y="387"/>
                    <a:pt x="895" y="387"/>
                  </a:cubicBezTo>
                  <a:cubicBezTo>
                    <a:pt x="895" y="387"/>
                    <a:pt x="895" y="387"/>
                    <a:pt x="877" y="387"/>
                  </a:cubicBezTo>
                  <a:cubicBezTo>
                    <a:pt x="877" y="387"/>
                    <a:pt x="895" y="387"/>
                    <a:pt x="895" y="387"/>
                  </a:cubicBezTo>
                  <a:cubicBezTo>
                    <a:pt x="877" y="369"/>
                    <a:pt x="860" y="369"/>
                    <a:pt x="842" y="351"/>
                  </a:cubicBezTo>
                  <a:cubicBezTo>
                    <a:pt x="842" y="351"/>
                    <a:pt x="860" y="351"/>
                    <a:pt x="860" y="351"/>
                  </a:cubicBezTo>
                  <a:cubicBezTo>
                    <a:pt x="860" y="351"/>
                    <a:pt x="860" y="351"/>
                    <a:pt x="842" y="334"/>
                  </a:cubicBezTo>
                  <a:cubicBezTo>
                    <a:pt x="842" y="334"/>
                    <a:pt x="842" y="351"/>
                    <a:pt x="842" y="351"/>
                  </a:cubicBezTo>
                  <a:cubicBezTo>
                    <a:pt x="842" y="351"/>
                    <a:pt x="842" y="334"/>
                    <a:pt x="825" y="351"/>
                  </a:cubicBezTo>
                  <a:cubicBezTo>
                    <a:pt x="825" y="334"/>
                    <a:pt x="842" y="334"/>
                    <a:pt x="825" y="316"/>
                  </a:cubicBezTo>
                  <a:cubicBezTo>
                    <a:pt x="842" y="316"/>
                    <a:pt x="842" y="334"/>
                    <a:pt x="842" y="316"/>
                  </a:cubicBezTo>
                  <a:cubicBezTo>
                    <a:pt x="842" y="316"/>
                    <a:pt x="842" y="316"/>
                    <a:pt x="860" y="334"/>
                  </a:cubicBezTo>
                  <a:cubicBezTo>
                    <a:pt x="860" y="334"/>
                    <a:pt x="842" y="334"/>
                    <a:pt x="842" y="334"/>
                  </a:cubicBezTo>
                  <a:cubicBezTo>
                    <a:pt x="860" y="334"/>
                    <a:pt x="860" y="351"/>
                    <a:pt x="877" y="369"/>
                  </a:cubicBezTo>
                  <a:close/>
                  <a:moveTo>
                    <a:pt x="807" y="334"/>
                  </a:moveTo>
                  <a:cubicBezTo>
                    <a:pt x="807" y="316"/>
                    <a:pt x="807" y="316"/>
                    <a:pt x="807" y="316"/>
                  </a:cubicBezTo>
                  <a:cubicBezTo>
                    <a:pt x="807" y="316"/>
                    <a:pt x="807" y="316"/>
                    <a:pt x="790" y="299"/>
                  </a:cubicBezTo>
                  <a:cubicBezTo>
                    <a:pt x="790" y="299"/>
                    <a:pt x="790" y="281"/>
                    <a:pt x="807" y="281"/>
                  </a:cubicBezTo>
                  <a:cubicBezTo>
                    <a:pt x="807" y="299"/>
                    <a:pt x="807" y="299"/>
                    <a:pt x="790" y="299"/>
                  </a:cubicBezTo>
                  <a:cubicBezTo>
                    <a:pt x="807" y="299"/>
                    <a:pt x="807" y="299"/>
                    <a:pt x="807" y="299"/>
                  </a:cubicBezTo>
                  <a:cubicBezTo>
                    <a:pt x="807" y="316"/>
                    <a:pt x="825" y="316"/>
                    <a:pt x="825" y="334"/>
                  </a:cubicBezTo>
                  <a:cubicBezTo>
                    <a:pt x="825" y="334"/>
                    <a:pt x="825" y="334"/>
                    <a:pt x="807" y="334"/>
                  </a:cubicBezTo>
                  <a:close/>
                  <a:moveTo>
                    <a:pt x="737" y="281"/>
                  </a:moveTo>
                  <a:cubicBezTo>
                    <a:pt x="737" y="264"/>
                    <a:pt x="719" y="264"/>
                    <a:pt x="719" y="246"/>
                  </a:cubicBezTo>
                  <a:cubicBezTo>
                    <a:pt x="702" y="246"/>
                    <a:pt x="719" y="246"/>
                    <a:pt x="702" y="246"/>
                  </a:cubicBezTo>
                  <a:cubicBezTo>
                    <a:pt x="719" y="246"/>
                    <a:pt x="737" y="264"/>
                    <a:pt x="737" y="246"/>
                  </a:cubicBezTo>
                  <a:cubicBezTo>
                    <a:pt x="737" y="264"/>
                    <a:pt x="737" y="264"/>
                    <a:pt x="754" y="281"/>
                  </a:cubicBezTo>
                  <a:lnTo>
                    <a:pt x="754" y="281"/>
                  </a:lnTo>
                  <a:cubicBezTo>
                    <a:pt x="754" y="281"/>
                    <a:pt x="737" y="281"/>
                    <a:pt x="737" y="281"/>
                  </a:cubicBezTo>
                  <a:close/>
                  <a:moveTo>
                    <a:pt x="947" y="404"/>
                  </a:moveTo>
                  <a:cubicBezTo>
                    <a:pt x="947" y="404"/>
                    <a:pt x="947" y="404"/>
                    <a:pt x="947" y="404"/>
                  </a:cubicBezTo>
                  <a:cubicBezTo>
                    <a:pt x="947" y="404"/>
                    <a:pt x="930" y="404"/>
                    <a:pt x="912" y="387"/>
                  </a:cubicBezTo>
                  <a:cubicBezTo>
                    <a:pt x="912" y="387"/>
                    <a:pt x="930" y="387"/>
                    <a:pt x="930" y="387"/>
                  </a:cubicBezTo>
                  <a:cubicBezTo>
                    <a:pt x="947" y="404"/>
                    <a:pt x="965" y="422"/>
                    <a:pt x="982" y="422"/>
                  </a:cubicBezTo>
                  <a:cubicBezTo>
                    <a:pt x="982" y="422"/>
                    <a:pt x="965" y="404"/>
                    <a:pt x="947" y="404"/>
                  </a:cubicBezTo>
                  <a:close/>
                  <a:moveTo>
                    <a:pt x="649" y="211"/>
                  </a:moveTo>
                  <a:cubicBezTo>
                    <a:pt x="649" y="211"/>
                    <a:pt x="649" y="194"/>
                    <a:pt x="632" y="194"/>
                  </a:cubicBezTo>
                  <a:cubicBezTo>
                    <a:pt x="649" y="194"/>
                    <a:pt x="649" y="194"/>
                    <a:pt x="649" y="194"/>
                  </a:cubicBezTo>
                  <a:cubicBezTo>
                    <a:pt x="649" y="211"/>
                    <a:pt x="649" y="211"/>
                    <a:pt x="649" y="211"/>
                  </a:cubicBezTo>
                  <a:close/>
                  <a:moveTo>
                    <a:pt x="737" y="264"/>
                  </a:moveTo>
                  <a:lnTo>
                    <a:pt x="737" y="264"/>
                  </a:lnTo>
                  <a:cubicBezTo>
                    <a:pt x="737" y="264"/>
                    <a:pt x="754" y="264"/>
                    <a:pt x="754" y="264"/>
                  </a:cubicBezTo>
                  <a:cubicBezTo>
                    <a:pt x="737" y="264"/>
                    <a:pt x="737" y="264"/>
                    <a:pt x="737" y="264"/>
                  </a:cubicBezTo>
                  <a:close/>
                  <a:moveTo>
                    <a:pt x="737" y="246"/>
                  </a:moveTo>
                  <a:cubicBezTo>
                    <a:pt x="719" y="246"/>
                    <a:pt x="702" y="211"/>
                    <a:pt x="684" y="211"/>
                  </a:cubicBezTo>
                  <a:cubicBezTo>
                    <a:pt x="667" y="194"/>
                    <a:pt x="649" y="176"/>
                    <a:pt x="632" y="176"/>
                  </a:cubicBezTo>
                  <a:cubicBezTo>
                    <a:pt x="667" y="176"/>
                    <a:pt x="667" y="194"/>
                    <a:pt x="702" y="211"/>
                  </a:cubicBezTo>
                  <a:cubicBezTo>
                    <a:pt x="702" y="211"/>
                    <a:pt x="719" y="229"/>
                    <a:pt x="719" y="229"/>
                  </a:cubicBezTo>
                  <a:cubicBezTo>
                    <a:pt x="719" y="229"/>
                    <a:pt x="737" y="229"/>
                    <a:pt x="737" y="246"/>
                  </a:cubicBezTo>
                  <a:cubicBezTo>
                    <a:pt x="737" y="229"/>
                    <a:pt x="719" y="229"/>
                    <a:pt x="737" y="229"/>
                  </a:cubicBezTo>
                  <a:cubicBezTo>
                    <a:pt x="737" y="229"/>
                    <a:pt x="754" y="246"/>
                    <a:pt x="737" y="246"/>
                  </a:cubicBezTo>
                  <a:close/>
                  <a:moveTo>
                    <a:pt x="825" y="299"/>
                  </a:moveTo>
                  <a:cubicBezTo>
                    <a:pt x="825" y="281"/>
                    <a:pt x="842" y="299"/>
                    <a:pt x="842" y="299"/>
                  </a:cubicBezTo>
                  <a:cubicBezTo>
                    <a:pt x="842" y="299"/>
                    <a:pt x="842" y="299"/>
                    <a:pt x="842" y="299"/>
                  </a:cubicBezTo>
                  <a:cubicBezTo>
                    <a:pt x="842" y="299"/>
                    <a:pt x="825" y="299"/>
                    <a:pt x="825" y="299"/>
                  </a:cubicBezTo>
                  <a:close/>
                  <a:moveTo>
                    <a:pt x="860" y="316"/>
                  </a:moveTo>
                  <a:cubicBezTo>
                    <a:pt x="860" y="299"/>
                    <a:pt x="860" y="299"/>
                    <a:pt x="860" y="299"/>
                  </a:cubicBezTo>
                  <a:cubicBezTo>
                    <a:pt x="860" y="299"/>
                    <a:pt x="860" y="316"/>
                    <a:pt x="860" y="316"/>
                  </a:cubicBezTo>
                  <a:cubicBezTo>
                    <a:pt x="877" y="316"/>
                    <a:pt x="860" y="316"/>
                    <a:pt x="860" y="316"/>
                  </a:cubicBezTo>
                  <a:close/>
                  <a:moveTo>
                    <a:pt x="754" y="229"/>
                  </a:moveTo>
                  <a:cubicBezTo>
                    <a:pt x="754" y="229"/>
                    <a:pt x="754" y="229"/>
                    <a:pt x="754" y="229"/>
                  </a:cubicBezTo>
                  <a:cubicBezTo>
                    <a:pt x="754" y="229"/>
                    <a:pt x="772" y="246"/>
                    <a:pt x="754" y="246"/>
                  </a:cubicBezTo>
                  <a:cubicBezTo>
                    <a:pt x="754" y="246"/>
                    <a:pt x="754" y="229"/>
                    <a:pt x="754" y="229"/>
                  </a:cubicBezTo>
                  <a:close/>
                  <a:moveTo>
                    <a:pt x="632" y="159"/>
                  </a:moveTo>
                  <a:lnTo>
                    <a:pt x="632" y="159"/>
                  </a:lnTo>
                  <a:cubicBezTo>
                    <a:pt x="632" y="159"/>
                    <a:pt x="632" y="159"/>
                    <a:pt x="649" y="159"/>
                  </a:cubicBezTo>
                  <a:cubicBezTo>
                    <a:pt x="649" y="159"/>
                    <a:pt x="632" y="159"/>
                    <a:pt x="632" y="159"/>
                  </a:cubicBezTo>
                  <a:close/>
                  <a:moveTo>
                    <a:pt x="1070" y="439"/>
                  </a:moveTo>
                  <a:cubicBezTo>
                    <a:pt x="1088" y="457"/>
                    <a:pt x="1105" y="457"/>
                    <a:pt x="1105" y="474"/>
                  </a:cubicBezTo>
                  <a:cubicBezTo>
                    <a:pt x="1088" y="474"/>
                    <a:pt x="1070" y="457"/>
                    <a:pt x="1070" y="439"/>
                  </a:cubicBezTo>
                  <a:close/>
                  <a:moveTo>
                    <a:pt x="1035" y="422"/>
                  </a:moveTo>
                  <a:cubicBezTo>
                    <a:pt x="1035" y="422"/>
                    <a:pt x="1035" y="404"/>
                    <a:pt x="1052" y="404"/>
                  </a:cubicBezTo>
                  <a:cubicBezTo>
                    <a:pt x="1052" y="404"/>
                    <a:pt x="1052" y="422"/>
                    <a:pt x="1070" y="422"/>
                  </a:cubicBezTo>
                  <a:cubicBezTo>
                    <a:pt x="1052" y="422"/>
                    <a:pt x="1052" y="422"/>
                    <a:pt x="1052" y="404"/>
                  </a:cubicBezTo>
                  <a:lnTo>
                    <a:pt x="1052" y="422"/>
                  </a:lnTo>
                  <a:cubicBezTo>
                    <a:pt x="1052" y="422"/>
                    <a:pt x="1035" y="422"/>
                    <a:pt x="1035" y="422"/>
                  </a:cubicBezTo>
                  <a:close/>
                  <a:moveTo>
                    <a:pt x="982" y="387"/>
                  </a:moveTo>
                  <a:cubicBezTo>
                    <a:pt x="982" y="369"/>
                    <a:pt x="965" y="369"/>
                    <a:pt x="965" y="369"/>
                  </a:cubicBezTo>
                  <a:cubicBezTo>
                    <a:pt x="965" y="369"/>
                    <a:pt x="982" y="369"/>
                    <a:pt x="982" y="369"/>
                  </a:cubicBezTo>
                  <a:lnTo>
                    <a:pt x="982" y="369"/>
                  </a:lnTo>
                  <a:cubicBezTo>
                    <a:pt x="982" y="369"/>
                    <a:pt x="982" y="369"/>
                    <a:pt x="982" y="387"/>
                  </a:cubicBezTo>
                  <a:cubicBezTo>
                    <a:pt x="982" y="387"/>
                    <a:pt x="982" y="387"/>
                    <a:pt x="982" y="387"/>
                  </a:cubicBezTo>
                  <a:close/>
                  <a:moveTo>
                    <a:pt x="947" y="351"/>
                  </a:moveTo>
                  <a:lnTo>
                    <a:pt x="947" y="351"/>
                  </a:lnTo>
                  <a:cubicBezTo>
                    <a:pt x="965" y="351"/>
                    <a:pt x="947" y="351"/>
                    <a:pt x="965" y="351"/>
                  </a:cubicBezTo>
                  <a:lnTo>
                    <a:pt x="965" y="351"/>
                  </a:lnTo>
                  <a:cubicBezTo>
                    <a:pt x="947" y="351"/>
                    <a:pt x="947" y="351"/>
                    <a:pt x="947" y="351"/>
                  </a:cubicBezTo>
                  <a:close/>
                  <a:moveTo>
                    <a:pt x="947" y="351"/>
                  </a:moveTo>
                  <a:cubicBezTo>
                    <a:pt x="930" y="334"/>
                    <a:pt x="947" y="334"/>
                    <a:pt x="930" y="334"/>
                  </a:cubicBezTo>
                  <a:cubicBezTo>
                    <a:pt x="930" y="334"/>
                    <a:pt x="947" y="334"/>
                    <a:pt x="947" y="334"/>
                  </a:cubicBezTo>
                  <a:cubicBezTo>
                    <a:pt x="947" y="334"/>
                    <a:pt x="947" y="351"/>
                    <a:pt x="947" y="351"/>
                  </a:cubicBezTo>
                  <a:close/>
                  <a:moveTo>
                    <a:pt x="842" y="264"/>
                  </a:moveTo>
                  <a:lnTo>
                    <a:pt x="825" y="264"/>
                  </a:lnTo>
                  <a:cubicBezTo>
                    <a:pt x="825" y="246"/>
                    <a:pt x="825" y="246"/>
                    <a:pt x="842" y="246"/>
                  </a:cubicBezTo>
                  <a:cubicBezTo>
                    <a:pt x="842" y="246"/>
                    <a:pt x="842" y="264"/>
                    <a:pt x="842" y="264"/>
                  </a:cubicBezTo>
                  <a:close/>
                  <a:moveTo>
                    <a:pt x="807" y="246"/>
                  </a:moveTo>
                  <a:cubicBezTo>
                    <a:pt x="807" y="246"/>
                    <a:pt x="825" y="246"/>
                    <a:pt x="825" y="246"/>
                  </a:cubicBezTo>
                  <a:cubicBezTo>
                    <a:pt x="825" y="246"/>
                    <a:pt x="825" y="246"/>
                    <a:pt x="807" y="246"/>
                  </a:cubicBezTo>
                  <a:close/>
                  <a:moveTo>
                    <a:pt x="1578" y="912"/>
                  </a:moveTo>
                  <a:cubicBezTo>
                    <a:pt x="1578" y="912"/>
                    <a:pt x="1578" y="912"/>
                    <a:pt x="1578" y="895"/>
                  </a:cubicBezTo>
                  <a:cubicBezTo>
                    <a:pt x="1578" y="895"/>
                    <a:pt x="1578" y="912"/>
                    <a:pt x="1578" y="912"/>
                  </a:cubicBezTo>
                  <a:cubicBezTo>
                    <a:pt x="1578" y="912"/>
                    <a:pt x="1578" y="912"/>
                    <a:pt x="1578" y="912"/>
                  </a:cubicBezTo>
                  <a:cubicBezTo>
                    <a:pt x="1578" y="912"/>
                    <a:pt x="1578" y="912"/>
                    <a:pt x="1578" y="912"/>
                  </a:cubicBezTo>
                  <a:close/>
                  <a:moveTo>
                    <a:pt x="1561" y="877"/>
                  </a:moveTo>
                  <a:cubicBezTo>
                    <a:pt x="1561" y="877"/>
                    <a:pt x="1561" y="895"/>
                    <a:pt x="1561" y="895"/>
                  </a:cubicBezTo>
                  <a:cubicBezTo>
                    <a:pt x="1561" y="895"/>
                    <a:pt x="1561" y="877"/>
                    <a:pt x="1561" y="877"/>
                  </a:cubicBezTo>
                  <a:close/>
                  <a:moveTo>
                    <a:pt x="1543" y="842"/>
                  </a:moveTo>
                  <a:cubicBezTo>
                    <a:pt x="1543" y="860"/>
                    <a:pt x="1543" y="860"/>
                    <a:pt x="1561" y="877"/>
                  </a:cubicBezTo>
                  <a:cubicBezTo>
                    <a:pt x="1543" y="877"/>
                    <a:pt x="1526" y="860"/>
                    <a:pt x="1543" y="842"/>
                  </a:cubicBezTo>
                  <a:close/>
                  <a:moveTo>
                    <a:pt x="912" y="264"/>
                  </a:moveTo>
                  <a:cubicBezTo>
                    <a:pt x="912" y="264"/>
                    <a:pt x="912" y="264"/>
                    <a:pt x="912" y="264"/>
                  </a:cubicBezTo>
                  <a:cubicBezTo>
                    <a:pt x="930" y="264"/>
                    <a:pt x="947" y="281"/>
                    <a:pt x="947" y="281"/>
                  </a:cubicBezTo>
                  <a:close/>
                  <a:moveTo>
                    <a:pt x="1000" y="316"/>
                  </a:moveTo>
                  <a:cubicBezTo>
                    <a:pt x="1000" y="316"/>
                    <a:pt x="1000" y="316"/>
                    <a:pt x="1017" y="316"/>
                  </a:cubicBezTo>
                  <a:cubicBezTo>
                    <a:pt x="1017" y="316"/>
                    <a:pt x="1000" y="316"/>
                    <a:pt x="1017" y="316"/>
                  </a:cubicBezTo>
                  <a:cubicBezTo>
                    <a:pt x="1017" y="316"/>
                    <a:pt x="1017" y="316"/>
                    <a:pt x="1017" y="316"/>
                  </a:cubicBezTo>
                  <a:cubicBezTo>
                    <a:pt x="1017" y="316"/>
                    <a:pt x="1017" y="334"/>
                    <a:pt x="1017" y="334"/>
                  </a:cubicBezTo>
                  <a:cubicBezTo>
                    <a:pt x="1017" y="316"/>
                    <a:pt x="1000" y="334"/>
                    <a:pt x="1000" y="316"/>
                  </a:cubicBezTo>
                  <a:close/>
                  <a:moveTo>
                    <a:pt x="982" y="316"/>
                  </a:moveTo>
                  <a:cubicBezTo>
                    <a:pt x="982" y="299"/>
                    <a:pt x="982" y="299"/>
                    <a:pt x="965" y="299"/>
                  </a:cubicBezTo>
                  <a:cubicBezTo>
                    <a:pt x="982" y="299"/>
                    <a:pt x="982" y="299"/>
                    <a:pt x="1000" y="299"/>
                  </a:cubicBezTo>
                  <a:cubicBezTo>
                    <a:pt x="1000" y="316"/>
                    <a:pt x="982" y="299"/>
                    <a:pt x="982" y="316"/>
                  </a:cubicBezTo>
                  <a:close/>
                  <a:moveTo>
                    <a:pt x="1298" y="544"/>
                  </a:moveTo>
                  <a:cubicBezTo>
                    <a:pt x="1298" y="544"/>
                    <a:pt x="1298" y="544"/>
                    <a:pt x="1298" y="544"/>
                  </a:cubicBezTo>
                  <a:cubicBezTo>
                    <a:pt x="1298" y="562"/>
                    <a:pt x="1280" y="544"/>
                    <a:pt x="1298" y="5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2480425" y="2549150"/>
              <a:ext cx="1350" cy="1325"/>
            </a:xfrm>
            <a:custGeom>
              <a:rect b="b" l="l" r="r" t="t"/>
              <a:pathLst>
                <a:path extrusionOk="0" h="53" w="54">
                  <a:moveTo>
                    <a:pt x="18" y="35"/>
                  </a:moveTo>
                  <a:cubicBezTo>
                    <a:pt x="36" y="18"/>
                    <a:pt x="0" y="18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0" y="0"/>
                  </a:cubicBezTo>
                  <a:cubicBezTo>
                    <a:pt x="18" y="18"/>
                    <a:pt x="53" y="35"/>
                    <a:pt x="53" y="53"/>
                  </a:cubicBezTo>
                  <a:cubicBezTo>
                    <a:pt x="53" y="53"/>
                    <a:pt x="36" y="53"/>
                    <a:pt x="18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2541350" y="254870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36"/>
                  </a:moveTo>
                  <a:cubicBezTo>
                    <a:pt x="35" y="18"/>
                    <a:pt x="18" y="18"/>
                    <a:pt x="18" y="1"/>
                  </a:cubicBezTo>
                  <a:lnTo>
                    <a:pt x="0" y="1"/>
                  </a:lnTo>
                  <a:cubicBezTo>
                    <a:pt x="18" y="1"/>
                    <a:pt x="35" y="18"/>
                    <a:pt x="35" y="36"/>
                  </a:cubicBezTo>
                  <a:cubicBezTo>
                    <a:pt x="35" y="36"/>
                    <a:pt x="35" y="36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2540025" y="25473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1" y="1"/>
                    <a:pt x="1" y="1"/>
                  </a:cubicBezTo>
                  <a:cubicBezTo>
                    <a:pt x="1" y="1"/>
                    <a:pt x="18" y="1"/>
                    <a:pt x="1" y="1"/>
                  </a:cubicBezTo>
                  <a:cubicBezTo>
                    <a:pt x="18" y="1"/>
                    <a:pt x="18" y="18"/>
                    <a:pt x="36" y="18"/>
                  </a:cubicBezTo>
                  <a:cubicBezTo>
                    <a:pt x="36" y="18"/>
                    <a:pt x="1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2540900" y="2547375"/>
              <a:ext cx="2675" cy="2225"/>
            </a:xfrm>
            <a:custGeom>
              <a:rect b="b" l="l" r="r" t="t"/>
              <a:pathLst>
                <a:path extrusionOk="0" h="89" w="107">
                  <a:moveTo>
                    <a:pt x="106" y="89"/>
                  </a:moveTo>
                  <a:cubicBezTo>
                    <a:pt x="88" y="89"/>
                    <a:pt x="71" y="71"/>
                    <a:pt x="71" y="89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1" y="71"/>
                    <a:pt x="71" y="71"/>
                    <a:pt x="53" y="71"/>
                  </a:cubicBezTo>
                  <a:cubicBezTo>
                    <a:pt x="53" y="54"/>
                    <a:pt x="36" y="54"/>
                    <a:pt x="36" y="36"/>
                  </a:cubicBezTo>
                  <a:cubicBezTo>
                    <a:pt x="36" y="36"/>
                    <a:pt x="1" y="18"/>
                    <a:pt x="18" y="1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6" y="36"/>
                    <a:pt x="53" y="54"/>
                    <a:pt x="71" y="71"/>
                  </a:cubicBezTo>
                  <a:cubicBezTo>
                    <a:pt x="71" y="71"/>
                    <a:pt x="88" y="71"/>
                    <a:pt x="106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2537850" y="2543450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0" y="0"/>
                  </a:moveTo>
                  <a:cubicBezTo>
                    <a:pt x="0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35" y="0"/>
                    <a:pt x="53" y="18"/>
                    <a:pt x="53" y="18"/>
                  </a:cubicBezTo>
                  <a:cubicBezTo>
                    <a:pt x="53" y="18"/>
                    <a:pt x="35" y="18"/>
                    <a:pt x="53" y="35"/>
                  </a:cubicBezTo>
                  <a:cubicBezTo>
                    <a:pt x="35" y="35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2536525" y="25425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2536975" y="25425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0" y="0"/>
                    <a:pt x="0" y="0"/>
                  </a:cubicBezTo>
                  <a:cubicBezTo>
                    <a:pt x="0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2534325" y="25408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8" y="1"/>
                    <a:pt x="18" y="18"/>
                    <a:pt x="18" y="18"/>
                  </a:cubicBezTo>
                  <a:cubicBezTo>
                    <a:pt x="18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2537850" y="2543000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2537850" y="25425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0"/>
                  </a:moveTo>
                  <a:cubicBezTo>
                    <a:pt x="0" y="0"/>
                    <a:pt x="18" y="18"/>
                    <a:pt x="18" y="18"/>
                  </a:cubicBezTo>
                  <a:cubicBezTo>
                    <a:pt x="18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2537400" y="25421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cubicBezTo>
                    <a:pt x="1" y="1"/>
                    <a:pt x="18" y="18"/>
                    <a:pt x="18" y="18"/>
                  </a:cubicBezTo>
                  <a:cubicBezTo>
                    <a:pt x="18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2536525" y="25417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lnTo>
                    <a:pt x="1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2536525" y="25408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" y="1"/>
                    <a:pt x="18" y="18"/>
                    <a:pt x="18" y="18"/>
                  </a:cubicBezTo>
                  <a:cubicBezTo>
                    <a:pt x="18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2535650" y="25403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0" y="0"/>
                    <a:pt x="0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2536075" y="25408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9" y="1"/>
                  </a:moveTo>
                  <a:cubicBezTo>
                    <a:pt x="1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2534775" y="25399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8" y="1"/>
                    <a:pt x="0" y="1"/>
                  </a:cubicBezTo>
                  <a:cubicBezTo>
                    <a:pt x="0" y="1"/>
                    <a:pt x="18" y="18"/>
                    <a:pt x="35" y="18"/>
                  </a:cubicBezTo>
                  <a:cubicBezTo>
                    <a:pt x="35" y="18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2534325" y="25399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2543975" y="2546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2537400" y="25412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lnTo>
                    <a:pt x="1" y="0"/>
                  </a:lnTo>
                  <a:cubicBezTo>
                    <a:pt x="1" y="18"/>
                    <a:pt x="1" y="18"/>
                    <a:pt x="18" y="18"/>
                  </a:cubicBezTo>
                  <a:cubicBezTo>
                    <a:pt x="18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2537400" y="2541250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0"/>
                  </a:moveTo>
                  <a:cubicBezTo>
                    <a:pt x="18" y="0"/>
                    <a:pt x="53" y="36"/>
                    <a:pt x="53" y="36"/>
                  </a:cubicBezTo>
                  <a:cubicBezTo>
                    <a:pt x="53" y="53"/>
                    <a:pt x="36" y="36"/>
                    <a:pt x="36" y="36"/>
                  </a:cubicBezTo>
                  <a:cubicBezTo>
                    <a:pt x="36" y="18"/>
                    <a:pt x="18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2545725" y="25469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cubicBezTo>
                    <a:pt x="1" y="18"/>
                    <a:pt x="1" y="0"/>
                    <a:pt x="1" y="0"/>
                  </a:cubicBezTo>
                  <a:cubicBezTo>
                    <a:pt x="1" y="0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2539600" y="2542575"/>
              <a:ext cx="1325" cy="450"/>
            </a:xfrm>
            <a:custGeom>
              <a:rect b="b" l="l" r="r" t="t"/>
              <a:pathLst>
                <a:path extrusionOk="0" h="18" w="53">
                  <a:moveTo>
                    <a:pt x="0" y="0"/>
                  </a:moveTo>
                  <a:lnTo>
                    <a:pt x="53" y="18"/>
                  </a:lnTo>
                  <a:cubicBezTo>
                    <a:pt x="53" y="18"/>
                    <a:pt x="53" y="18"/>
                    <a:pt x="53" y="18"/>
                  </a:cubicBezTo>
                  <a:cubicBezTo>
                    <a:pt x="35" y="18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2540900" y="25430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8"/>
                  </a:moveTo>
                  <a:cubicBezTo>
                    <a:pt x="18" y="18"/>
                    <a:pt x="1" y="1"/>
                    <a:pt x="18" y="1"/>
                  </a:cubicBezTo>
                  <a:cubicBezTo>
                    <a:pt x="18" y="1"/>
                    <a:pt x="18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2558450" y="2556600"/>
              <a:ext cx="450" cy="900"/>
            </a:xfrm>
            <a:custGeom>
              <a:rect b="b" l="l" r="r" t="t"/>
              <a:pathLst>
                <a:path extrusionOk="0" h="36" w="18">
                  <a:moveTo>
                    <a:pt x="0" y="18"/>
                  </a:moveTo>
                  <a:cubicBezTo>
                    <a:pt x="0" y="0"/>
                    <a:pt x="18" y="18"/>
                    <a:pt x="18" y="18"/>
                  </a:cubicBezTo>
                  <a:cubicBezTo>
                    <a:pt x="18" y="35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2524250" y="2539050"/>
              <a:ext cx="46475" cy="49125"/>
            </a:xfrm>
            <a:custGeom>
              <a:rect b="b" l="l" r="r" t="t"/>
              <a:pathLst>
                <a:path extrusionOk="0" h="1965" w="1859">
                  <a:moveTo>
                    <a:pt x="1175" y="912"/>
                  </a:moveTo>
                  <a:cubicBezTo>
                    <a:pt x="1175" y="912"/>
                    <a:pt x="1175" y="895"/>
                    <a:pt x="1175" y="912"/>
                  </a:cubicBezTo>
                  <a:cubicBezTo>
                    <a:pt x="1175" y="912"/>
                    <a:pt x="1175" y="912"/>
                    <a:pt x="1175" y="930"/>
                  </a:cubicBezTo>
                  <a:cubicBezTo>
                    <a:pt x="1193" y="930"/>
                    <a:pt x="1193" y="930"/>
                    <a:pt x="1193" y="930"/>
                  </a:cubicBezTo>
                  <a:cubicBezTo>
                    <a:pt x="1193" y="930"/>
                    <a:pt x="1210" y="948"/>
                    <a:pt x="1210" y="948"/>
                  </a:cubicBezTo>
                  <a:cubicBezTo>
                    <a:pt x="1210" y="965"/>
                    <a:pt x="1210" y="965"/>
                    <a:pt x="1228" y="965"/>
                  </a:cubicBezTo>
                  <a:cubicBezTo>
                    <a:pt x="1228" y="983"/>
                    <a:pt x="1228" y="983"/>
                    <a:pt x="1245" y="983"/>
                  </a:cubicBezTo>
                  <a:cubicBezTo>
                    <a:pt x="1245" y="1000"/>
                    <a:pt x="1263" y="1018"/>
                    <a:pt x="1280" y="1035"/>
                  </a:cubicBezTo>
                  <a:cubicBezTo>
                    <a:pt x="1280" y="1035"/>
                    <a:pt x="1280" y="1035"/>
                    <a:pt x="1280" y="1035"/>
                  </a:cubicBezTo>
                  <a:cubicBezTo>
                    <a:pt x="1315" y="1070"/>
                    <a:pt x="1351" y="1140"/>
                    <a:pt x="1386" y="1193"/>
                  </a:cubicBezTo>
                  <a:cubicBezTo>
                    <a:pt x="1386" y="1211"/>
                    <a:pt x="1403" y="1228"/>
                    <a:pt x="1421" y="1246"/>
                  </a:cubicBezTo>
                  <a:cubicBezTo>
                    <a:pt x="1421" y="1263"/>
                    <a:pt x="1421" y="1263"/>
                    <a:pt x="1438" y="1281"/>
                  </a:cubicBezTo>
                  <a:cubicBezTo>
                    <a:pt x="1438" y="1298"/>
                    <a:pt x="1456" y="1316"/>
                    <a:pt x="1456" y="1333"/>
                  </a:cubicBezTo>
                  <a:cubicBezTo>
                    <a:pt x="1473" y="1333"/>
                    <a:pt x="1473" y="1333"/>
                    <a:pt x="1456" y="1333"/>
                  </a:cubicBezTo>
                  <a:cubicBezTo>
                    <a:pt x="1473" y="1351"/>
                    <a:pt x="1473" y="1351"/>
                    <a:pt x="1491" y="1351"/>
                  </a:cubicBezTo>
                  <a:cubicBezTo>
                    <a:pt x="1473" y="1368"/>
                    <a:pt x="1491" y="1386"/>
                    <a:pt x="1491" y="1386"/>
                  </a:cubicBezTo>
                  <a:cubicBezTo>
                    <a:pt x="1491" y="1386"/>
                    <a:pt x="1491" y="1386"/>
                    <a:pt x="1491" y="1403"/>
                  </a:cubicBezTo>
                  <a:cubicBezTo>
                    <a:pt x="1508" y="1403"/>
                    <a:pt x="1508" y="1421"/>
                    <a:pt x="1508" y="1438"/>
                  </a:cubicBezTo>
                  <a:cubicBezTo>
                    <a:pt x="1526" y="1456"/>
                    <a:pt x="1526" y="1491"/>
                    <a:pt x="1543" y="1526"/>
                  </a:cubicBezTo>
                  <a:cubicBezTo>
                    <a:pt x="1543" y="1544"/>
                    <a:pt x="1543" y="1561"/>
                    <a:pt x="1543" y="1579"/>
                  </a:cubicBezTo>
                  <a:cubicBezTo>
                    <a:pt x="1543" y="1579"/>
                    <a:pt x="1543" y="1579"/>
                    <a:pt x="1543" y="1596"/>
                  </a:cubicBezTo>
                  <a:cubicBezTo>
                    <a:pt x="1561" y="1614"/>
                    <a:pt x="1543" y="1649"/>
                    <a:pt x="1561" y="1649"/>
                  </a:cubicBezTo>
                  <a:lnTo>
                    <a:pt x="1543" y="1649"/>
                  </a:lnTo>
                  <a:cubicBezTo>
                    <a:pt x="1543" y="1666"/>
                    <a:pt x="1543" y="1649"/>
                    <a:pt x="1561" y="1666"/>
                  </a:cubicBezTo>
                  <a:cubicBezTo>
                    <a:pt x="1578" y="1666"/>
                    <a:pt x="1578" y="1684"/>
                    <a:pt x="1561" y="1666"/>
                  </a:cubicBezTo>
                  <a:cubicBezTo>
                    <a:pt x="1561" y="1666"/>
                    <a:pt x="1561" y="1649"/>
                    <a:pt x="1561" y="1666"/>
                  </a:cubicBezTo>
                  <a:cubicBezTo>
                    <a:pt x="1561" y="1666"/>
                    <a:pt x="1561" y="1649"/>
                    <a:pt x="1561" y="1649"/>
                  </a:cubicBezTo>
                  <a:cubicBezTo>
                    <a:pt x="1543" y="1649"/>
                    <a:pt x="1543" y="1649"/>
                    <a:pt x="1526" y="1666"/>
                  </a:cubicBezTo>
                  <a:cubicBezTo>
                    <a:pt x="1526" y="1666"/>
                    <a:pt x="1543" y="1666"/>
                    <a:pt x="1526" y="1666"/>
                  </a:cubicBezTo>
                  <a:cubicBezTo>
                    <a:pt x="1526" y="1666"/>
                    <a:pt x="1526" y="1666"/>
                    <a:pt x="1526" y="1649"/>
                  </a:cubicBezTo>
                  <a:cubicBezTo>
                    <a:pt x="1508" y="1649"/>
                    <a:pt x="1491" y="1649"/>
                    <a:pt x="1473" y="1649"/>
                  </a:cubicBezTo>
                  <a:cubicBezTo>
                    <a:pt x="1438" y="1631"/>
                    <a:pt x="1421" y="1631"/>
                    <a:pt x="1386" y="1614"/>
                  </a:cubicBezTo>
                  <a:cubicBezTo>
                    <a:pt x="1368" y="1631"/>
                    <a:pt x="1368" y="1631"/>
                    <a:pt x="1351" y="1631"/>
                  </a:cubicBezTo>
                  <a:cubicBezTo>
                    <a:pt x="1351" y="1614"/>
                    <a:pt x="1351" y="1614"/>
                    <a:pt x="1351" y="1614"/>
                  </a:cubicBezTo>
                  <a:cubicBezTo>
                    <a:pt x="1351" y="1614"/>
                    <a:pt x="1351" y="1614"/>
                    <a:pt x="1351" y="1614"/>
                  </a:cubicBezTo>
                  <a:cubicBezTo>
                    <a:pt x="1351" y="1614"/>
                    <a:pt x="1351" y="1614"/>
                    <a:pt x="1351" y="1614"/>
                  </a:cubicBezTo>
                  <a:cubicBezTo>
                    <a:pt x="1351" y="1596"/>
                    <a:pt x="1333" y="1596"/>
                    <a:pt x="1315" y="1596"/>
                  </a:cubicBezTo>
                  <a:cubicBezTo>
                    <a:pt x="1298" y="1579"/>
                    <a:pt x="1280" y="1579"/>
                    <a:pt x="1263" y="1561"/>
                  </a:cubicBezTo>
                  <a:cubicBezTo>
                    <a:pt x="1263" y="1561"/>
                    <a:pt x="1245" y="1561"/>
                    <a:pt x="1245" y="1561"/>
                  </a:cubicBezTo>
                  <a:cubicBezTo>
                    <a:pt x="1245" y="1526"/>
                    <a:pt x="1193" y="1509"/>
                    <a:pt x="1158" y="1491"/>
                  </a:cubicBezTo>
                  <a:cubicBezTo>
                    <a:pt x="1158" y="1473"/>
                    <a:pt x="1140" y="1473"/>
                    <a:pt x="1140" y="1456"/>
                  </a:cubicBezTo>
                  <a:cubicBezTo>
                    <a:pt x="1123" y="1456"/>
                    <a:pt x="1123" y="1456"/>
                    <a:pt x="1123" y="1456"/>
                  </a:cubicBezTo>
                  <a:cubicBezTo>
                    <a:pt x="1105" y="1421"/>
                    <a:pt x="1070" y="1403"/>
                    <a:pt x="1053" y="1386"/>
                  </a:cubicBezTo>
                  <a:cubicBezTo>
                    <a:pt x="1053" y="1386"/>
                    <a:pt x="1053" y="1386"/>
                    <a:pt x="1035" y="1386"/>
                  </a:cubicBezTo>
                  <a:cubicBezTo>
                    <a:pt x="1035" y="1368"/>
                    <a:pt x="1017" y="1351"/>
                    <a:pt x="1000" y="1333"/>
                  </a:cubicBezTo>
                  <a:cubicBezTo>
                    <a:pt x="1000" y="1333"/>
                    <a:pt x="1000" y="1333"/>
                    <a:pt x="1000" y="1316"/>
                  </a:cubicBezTo>
                  <a:cubicBezTo>
                    <a:pt x="982" y="1316"/>
                    <a:pt x="965" y="1298"/>
                    <a:pt x="965" y="1281"/>
                  </a:cubicBezTo>
                  <a:cubicBezTo>
                    <a:pt x="947" y="1263"/>
                    <a:pt x="912" y="1246"/>
                    <a:pt x="895" y="1211"/>
                  </a:cubicBezTo>
                  <a:cubicBezTo>
                    <a:pt x="877" y="1193"/>
                    <a:pt x="877" y="1175"/>
                    <a:pt x="860" y="1158"/>
                  </a:cubicBezTo>
                  <a:cubicBezTo>
                    <a:pt x="860" y="1158"/>
                    <a:pt x="860" y="1158"/>
                    <a:pt x="860" y="1158"/>
                  </a:cubicBezTo>
                  <a:cubicBezTo>
                    <a:pt x="860" y="1158"/>
                    <a:pt x="860" y="1158"/>
                    <a:pt x="860" y="1140"/>
                  </a:cubicBezTo>
                  <a:cubicBezTo>
                    <a:pt x="842" y="1123"/>
                    <a:pt x="825" y="1105"/>
                    <a:pt x="807" y="1088"/>
                  </a:cubicBezTo>
                  <a:cubicBezTo>
                    <a:pt x="807" y="1070"/>
                    <a:pt x="807" y="1070"/>
                    <a:pt x="807" y="1070"/>
                  </a:cubicBezTo>
                  <a:cubicBezTo>
                    <a:pt x="790" y="1053"/>
                    <a:pt x="790" y="1053"/>
                    <a:pt x="772" y="1035"/>
                  </a:cubicBezTo>
                  <a:cubicBezTo>
                    <a:pt x="772" y="1035"/>
                    <a:pt x="754" y="1018"/>
                    <a:pt x="754" y="1000"/>
                  </a:cubicBezTo>
                  <a:cubicBezTo>
                    <a:pt x="737" y="983"/>
                    <a:pt x="719" y="948"/>
                    <a:pt x="702" y="912"/>
                  </a:cubicBezTo>
                  <a:cubicBezTo>
                    <a:pt x="649" y="842"/>
                    <a:pt x="614" y="772"/>
                    <a:pt x="579" y="685"/>
                  </a:cubicBezTo>
                  <a:cubicBezTo>
                    <a:pt x="562" y="685"/>
                    <a:pt x="562" y="685"/>
                    <a:pt x="562" y="685"/>
                  </a:cubicBezTo>
                  <a:cubicBezTo>
                    <a:pt x="562" y="667"/>
                    <a:pt x="562" y="667"/>
                    <a:pt x="562" y="667"/>
                  </a:cubicBezTo>
                  <a:lnTo>
                    <a:pt x="544" y="650"/>
                  </a:lnTo>
                  <a:cubicBezTo>
                    <a:pt x="544" y="614"/>
                    <a:pt x="527" y="597"/>
                    <a:pt x="509" y="579"/>
                  </a:cubicBezTo>
                  <a:lnTo>
                    <a:pt x="492" y="527"/>
                  </a:lnTo>
                  <a:lnTo>
                    <a:pt x="439" y="404"/>
                  </a:lnTo>
                  <a:cubicBezTo>
                    <a:pt x="421" y="387"/>
                    <a:pt x="421" y="369"/>
                    <a:pt x="404" y="351"/>
                  </a:cubicBezTo>
                  <a:cubicBezTo>
                    <a:pt x="404" y="316"/>
                    <a:pt x="386" y="316"/>
                    <a:pt x="386" y="299"/>
                  </a:cubicBezTo>
                  <a:cubicBezTo>
                    <a:pt x="369" y="264"/>
                    <a:pt x="369" y="229"/>
                    <a:pt x="369" y="194"/>
                  </a:cubicBezTo>
                  <a:cubicBezTo>
                    <a:pt x="351" y="176"/>
                    <a:pt x="351" y="159"/>
                    <a:pt x="351" y="124"/>
                  </a:cubicBezTo>
                  <a:cubicBezTo>
                    <a:pt x="316" y="71"/>
                    <a:pt x="281" y="88"/>
                    <a:pt x="246" y="36"/>
                  </a:cubicBezTo>
                  <a:cubicBezTo>
                    <a:pt x="246" y="18"/>
                    <a:pt x="229" y="18"/>
                    <a:pt x="211" y="18"/>
                  </a:cubicBezTo>
                  <a:cubicBezTo>
                    <a:pt x="211" y="1"/>
                    <a:pt x="193" y="1"/>
                    <a:pt x="193" y="1"/>
                  </a:cubicBezTo>
                  <a:cubicBezTo>
                    <a:pt x="176" y="1"/>
                    <a:pt x="176" y="18"/>
                    <a:pt x="158" y="1"/>
                  </a:cubicBezTo>
                  <a:cubicBezTo>
                    <a:pt x="158" y="18"/>
                    <a:pt x="141" y="1"/>
                    <a:pt x="123" y="18"/>
                  </a:cubicBezTo>
                  <a:cubicBezTo>
                    <a:pt x="88" y="18"/>
                    <a:pt x="71" y="53"/>
                    <a:pt x="53" y="53"/>
                  </a:cubicBezTo>
                  <a:cubicBezTo>
                    <a:pt x="53" y="71"/>
                    <a:pt x="53" y="71"/>
                    <a:pt x="36" y="71"/>
                  </a:cubicBezTo>
                  <a:cubicBezTo>
                    <a:pt x="36" y="88"/>
                    <a:pt x="36" y="106"/>
                    <a:pt x="18" y="106"/>
                  </a:cubicBezTo>
                  <a:cubicBezTo>
                    <a:pt x="36" y="124"/>
                    <a:pt x="18" y="124"/>
                    <a:pt x="18" y="124"/>
                  </a:cubicBezTo>
                  <a:cubicBezTo>
                    <a:pt x="1" y="141"/>
                    <a:pt x="18" y="141"/>
                    <a:pt x="1" y="141"/>
                  </a:cubicBezTo>
                  <a:cubicBezTo>
                    <a:pt x="1" y="176"/>
                    <a:pt x="18" y="194"/>
                    <a:pt x="36" y="229"/>
                  </a:cubicBezTo>
                  <a:cubicBezTo>
                    <a:pt x="36" y="229"/>
                    <a:pt x="18" y="229"/>
                    <a:pt x="36" y="246"/>
                  </a:cubicBezTo>
                  <a:cubicBezTo>
                    <a:pt x="36" y="281"/>
                    <a:pt x="71" y="334"/>
                    <a:pt x="88" y="387"/>
                  </a:cubicBezTo>
                  <a:cubicBezTo>
                    <a:pt x="88" y="404"/>
                    <a:pt x="88" y="422"/>
                    <a:pt x="106" y="439"/>
                  </a:cubicBezTo>
                  <a:cubicBezTo>
                    <a:pt x="123" y="474"/>
                    <a:pt x="141" y="509"/>
                    <a:pt x="158" y="544"/>
                  </a:cubicBezTo>
                  <a:cubicBezTo>
                    <a:pt x="158" y="562"/>
                    <a:pt x="176" y="579"/>
                    <a:pt x="176" y="597"/>
                  </a:cubicBezTo>
                  <a:lnTo>
                    <a:pt x="193" y="632"/>
                  </a:lnTo>
                  <a:cubicBezTo>
                    <a:pt x="211" y="650"/>
                    <a:pt x="211" y="667"/>
                    <a:pt x="211" y="685"/>
                  </a:cubicBezTo>
                  <a:cubicBezTo>
                    <a:pt x="229" y="702"/>
                    <a:pt x="229" y="702"/>
                    <a:pt x="229" y="720"/>
                  </a:cubicBezTo>
                  <a:cubicBezTo>
                    <a:pt x="246" y="720"/>
                    <a:pt x="246" y="737"/>
                    <a:pt x="264" y="755"/>
                  </a:cubicBezTo>
                  <a:cubicBezTo>
                    <a:pt x="264" y="772"/>
                    <a:pt x="281" y="790"/>
                    <a:pt x="281" y="825"/>
                  </a:cubicBezTo>
                  <a:cubicBezTo>
                    <a:pt x="299" y="842"/>
                    <a:pt x="299" y="860"/>
                    <a:pt x="316" y="860"/>
                  </a:cubicBezTo>
                  <a:cubicBezTo>
                    <a:pt x="316" y="877"/>
                    <a:pt x="334" y="895"/>
                    <a:pt x="334" y="895"/>
                  </a:cubicBezTo>
                  <a:cubicBezTo>
                    <a:pt x="334" y="912"/>
                    <a:pt x="351" y="930"/>
                    <a:pt x="351" y="930"/>
                  </a:cubicBezTo>
                  <a:cubicBezTo>
                    <a:pt x="351" y="930"/>
                    <a:pt x="351" y="930"/>
                    <a:pt x="351" y="930"/>
                  </a:cubicBezTo>
                  <a:cubicBezTo>
                    <a:pt x="369" y="983"/>
                    <a:pt x="404" y="1018"/>
                    <a:pt x="421" y="1053"/>
                  </a:cubicBezTo>
                  <a:cubicBezTo>
                    <a:pt x="421" y="1070"/>
                    <a:pt x="439" y="1088"/>
                    <a:pt x="456" y="1123"/>
                  </a:cubicBezTo>
                  <a:cubicBezTo>
                    <a:pt x="456" y="1123"/>
                    <a:pt x="456" y="1123"/>
                    <a:pt x="456" y="1123"/>
                  </a:cubicBezTo>
                  <a:cubicBezTo>
                    <a:pt x="492" y="1193"/>
                    <a:pt x="544" y="1246"/>
                    <a:pt x="579" y="1316"/>
                  </a:cubicBezTo>
                  <a:cubicBezTo>
                    <a:pt x="597" y="1351"/>
                    <a:pt x="649" y="1386"/>
                    <a:pt x="667" y="1421"/>
                  </a:cubicBezTo>
                  <a:cubicBezTo>
                    <a:pt x="702" y="1456"/>
                    <a:pt x="719" y="1509"/>
                    <a:pt x="754" y="1526"/>
                  </a:cubicBezTo>
                  <a:cubicBezTo>
                    <a:pt x="772" y="1544"/>
                    <a:pt x="790" y="1561"/>
                    <a:pt x="807" y="1579"/>
                  </a:cubicBezTo>
                  <a:cubicBezTo>
                    <a:pt x="825" y="1596"/>
                    <a:pt x="825" y="1614"/>
                    <a:pt x="842" y="1614"/>
                  </a:cubicBezTo>
                  <a:cubicBezTo>
                    <a:pt x="860" y="1631"/>
                    <a:pt x="877" y="1649"/>
                    <a:pt x="895" y="1666"/>
                  </a:cubicBezTo>
                  <a:cubicBezTo>
                    <a:pt x="895" y="1666"/>
                    <a:pt x="895" y="1666"/>
                    <a:pt x="912" y="1666"/>
                  </a:cubicBezTo>
                  <a:cubicBezTo>
                    <a:pt x="930" y="1684"/>
                    <a:pt x="947" y="1701"/>
                    <a:pt x="947" y="1719"/>
                  </a:cubicBezTo>
                  <a:cubicBezTo>
                    <a:pt x="982" y="1736"/>
                    <a:pt x="1017" y="1772"/>
                    <a:pt x="1053" y="1789"/>
                  </a:cubicBezTo>
                  <a:cubicBezTo>
                    <a:pt x="1070" y="1807"/>
                    <a:pt x="1088" y="1807"/>
                    <a:pt x="1088" y="1824"/>
                  </a:cubicBezTo>
                  <a:lnTo>
                    <a:pt x="1105" y="1824"/>
                  </a:lnTo>
                  <a:cubicBezTo>
                    <a:pt x="1123" y="1842"/>
                    <a:pt x="1140" y="1842"/>
                    <a:pt x="1158" y="1859"/>
                  </a:cubicBezTo>
                  <a:cubicBezTo>
                    <a:pt x="1158" y="1859"/>
                    <a:pt x="1175" y="1859"/>
                    <a:pt x="1175" y="1859"/>
                  </a:cubicBezTo>
                  <a:cubicBezTo>
                    <a:pt x="1193" y="1877"/>
                    <a:pt x="1228" y="1877"/>
                    <a:pt x="1245" y="1894"/>
                  </a:cubicBezTo>
                  <a:cubicBezTo>
                    <a:pt x="1280" y="1912"/>
                    <a:pt x="1333" y="1912"/>
                    <a:pt x="1368" y="1929"/>
                  </a:cubicBezTo>
                  <a:cubicBezTo>
                    <a:pt x="1386" y="1947"/>
                    <a:pt x="1403" y="1947"/>
                    <a:pt x="1438" y="1947"/>
                  </a:cubicBezTo>
                  <a:cubicBezTo>
                    <a:pt x="1438" y="1947"/>
                    <a:pt x="1438" y="1947"/>
                    <a:pt x="1456" y="1947"/>
                  </a:cubicBezTo>
                  <a:cubicBezTo>
                    <a:pt x="1491" y="1964"/>
                    <a:pt x="1543" y="1964"/>
                    <a:pt x="1578" y="1964"/>
                  </a:cubicBezTo>
                  <a:cubicBezTo>
                    <a:pt x="1596" y="1964"/>
                    <a:pt x="1578" y="1947"/>
                    <a:pt x="1596" y="1947"/>
                  </a:cubicBezTo>
                  <a:cubicBezTo>
                    <a:pt x="1614" y="1947"/>
                    <a:pt x="1649" y="1947"/>
                    <a:pt x="1666" y="1929"/>
                  </a:cubicBezTo>
                  <a:cubicBezTo>
                    <a:pt x="1719" y="1912"/>
                    <a:pt x="1771" y="1859"/>
                    <a:pt x="1806" y="1824"/>
                  </a:cubicBezTo>
                  <a:cubicBezTo>
                    <a:pt x="1806" y="1807"/>
                    <a:pt x="1806" y="1789"/>
                    <a:pt x="1824" y="1772"/>
                  </a:cubicBezTo>
                  <a:cubicBezTo>
                    <a:pt x="1841" y="1736"/>
                    <a:pt x="1859" y="1666"/>
                    <a:pt x="1859" y="1614"/>
                  </a:cubicBezTo>
                  <a:cubicBezTo>
                    <a:pt x="1841" y="1579"/>
                    <a:pt x="1841" y="1509"/>
                    <a:pt x="1841" y="1491"/>
                  </a:cubicBezTo>
                  <a:cubicBezTo>
                    <a:pt x="1841" y="1473"/>
                    <a:pt x="1824" y="1491"/>
                    <a:pt x="1824" y="1473"/>
                  </a:cubicBezTo>
                  <a:cubicBezTo>
                    <a:pt x="1824" y="1473"/>
                    <a:pt x="1824" y="1473"/>
                    <a:pt x="1824" y="1473"/>
                  </a:cubicBezTo>
                  <a:cubicBezTo>
                    <a:pt x="1824" y="1473"/>
                    <a:pt x="1824" y="1473"/>
                    <a:pt x="1824" y="1456"/>
                  </a:cubicBezTo>
                  <a:cubicBezTo>
                    <a:pt x="1824" y="1456"/>
                    <a:pt x="1824" y="1438"/>
                    <a:pt x="1824" y="1421"/>
                  </a:cubicBezTo>
                  <a:cubicBezTo>
                    <a:pt x="1824" y="1421"/>
                    <a:pt x="1824" y="1421"/>
                    <a:pt x="1824" y="1421"/>
                  </a:cubicBezTo>
                  <a:cubicBezTo>
                    <a:pt x="1824" y="1403"/>
                    <a:pt x="1806" y="1403"/>
                    <a:pt x="1806" y="1386"/>
                  </a:cubicBezTo>
                  <a:cubicBezTo>
                    <a:pt x="1806" y="1351"/>
                    <a:pt x="1789" y="1316"/>
                    <a:pt x="1771" y="1298"/>
                  </a:cubicBezTo>
                  <a:cubicBezTo>
                    <a:pt x="1771" y="1281"/>
                    <a:pt x="1771" y="1298"/>
                    <a:pt x="1771" y="1281"/>
                  </a:cubicBezTo>
                  <a:cubicBezTo>
                    <a:pt x="1771" y="1281"/>
                    <a:pt x="1771" y="1263"/>
                    <a:pt x="1754" y="1263"/>
                  </a:cubicBezTo>
                  <a:cubicBezTo>
                    <a:pt x="1754" y="1246"/>
                    <a:pt x="1754" y="1228"/>
                    <a:pt x="1736" y="1211"/>
                  </a:cubicBezTo>
                  <a:cubicBezTo>
                    <a:pt x="1736" y="1193"/>
                    <a:pt x="1701" y="1158"/>
                    <a:pt x="1701" y="1140"/>
                  </a:cubicBezTo>
                  <a:cubicBezTo>
                    <a:pt x="1684" y="1123"/>
                    <a:pt x="1684" y="1140"/>
                    <a:pt x="1684" y="1123"/>
                  </a:cubicBezTo>
                  <a:cubicBezTo>
                    <a:pt x="1684" y="1105"/>
                    <a:pt x="1666" y="1105"/>
                    <a:pt x="1649" y="1088"/>
                  </a:cubicBezTo>
                  <a:cubicBezTo>
                    <a:pt x="1649" y="1088"/>
                    <a:pt x="1649" y="1088"/>
                    <a:pt x="1649" y="1070"/>
                  </a:cubicBezTo>
                  <a:cubicBezTo>
                    <a:pt x="1631" y="1053"/>
                    <a:pt x="1614" y="1035"/>
                    <a:pt x="1614" y="1018"/>
                  </a:cubicBezTo>
                  <a:cubicBezTo>
                    <a:pt x="1614" y="1018"/>
                    <a:pt x="1596" y="1018"/>
                    <a:pt x="1596" y="1018"/>
                  </a:cubicBezTo>
                  <a:cubicBezTo>
                    <a:pt x="1596" y="983"/>
                    <a:pt x="1561" y="965"/>
                    <a:pt x="1543" y="930"/>
                  </a:cubicBezTo>
                  <a:cubicBezTo>
                    <a:pt x="1526" y="912"/>
                    <a:pt x="1526" y="912"/>
                    <a:pt x="1508" y="895"/>
                  </a:cubicBezTo>
                  <a:cubicBezTo>
                    <a:pt x="1473" y="842"/>
                    <a:pt x="1421" y="790"/>
                    <a:pt x="1386" y="737"/>
                  </a:cubicBezTo>
                  <a:cubicBezTo>
                    <a:pt x="1368" y="720"/>
                    <a:pt x="1368" y="720"/>
                    <a:pt x="1351" y="720"/>
                  </a:cubicBezTo>
                  <a:cubicBezTo>
                    <a:pt x="1351" y="702"/>
                    <a:pt x="1351" y="702"/>
                    <a:pt x="1368" y="702"/>
                  </a:cubicBezTo>
                  <a:cubicBezTo>
                    <a:pt x="1351" y="685"/>
                    <a:pt x="1315" y="667"/>
                    <a:pt x="1315" y="650"/>
                  </a:cubicBezTo>
                  <a:cubicBezTo>
                    <a:pt x="1315" y="650"/>
                    <a:pt x="1298" y="650"/>
                    <a:pt x="1298" y="632"/>
                  </a:cubicBezTo>
                  <a:cubicBezTo>
                    <a:pt x="1298" y="614"/>
                    <a:pt x="1263" y="579"/>
                    <a:pt x="1245" y="562"/>
                  </a:cubicBezTo>
                  <a:cubicBezTo>
                    <a:pt x="1245" y="562"/>
                    <a:pt x="1245" y="562"/>
                    <a:pt x="1245" y="562"/>
                  </a:cubicBezTo>
                  <a:cubicBezTo>
                    <a:pt x="1228" y="562"/>
                    <a:pt x="1210" y="544"/>
                    <a:pt x="1210" y="544"/>
                  </a:cubicBezTo>
                  <a:cubicBezTo>
                    <a:pt x="1210" y="544"/>
                    <a:pt x="1210" y="544"/>
                    <a:pt x="1210" y="544"/>
                  </a:cubicBezTo>
                  <a:cubicBezTo>
                    <a:pt x="1210" y="544"/>
                    <a:pt x="1228" y="562"/>
                    <a:pt x="1228" y="562"/>
                  </a:cubicBezTo>
                  <a:cubicBezTo>
                    <a:pt x="1210" y="527"/>
                    <a:pt x="1193" y="509"/>
                    <a:pt x="1175" y="492"/>
                  </a:cubicBezTo>
                  <a:cubicBezTo>
                    <a:pt x="1158" y="457"/>
                    <a:pt x="1123" y="439"/>
                    <a:pt x="1105" y="422"/>
                  </a:cubicBezTo>
                  <a:cubicBezTo>
                    <a:pt x="1105" y="422"/>
                    <a:pt x="1070" y="387"/>
                    <a:pt x="1053" y="387"/>
                  </a:cubicBezTo>
                  <a:cubicBezTo>
                    <a:pt x="1035" y="369"/>
                    <a:pt x="1017" y="351"/>
                    <a:pt x="1000" y="334"/>
                  </a:cubicBezTo>
                  <a:cubicBezTo>
                    <a:pt x="1000" y="334"/>
                    <a:pt x="1000" y="334"/>
                    <a:pt x="1000" y="334"/>
                  </a:cubicBezTo>
                  <a:cubicBezTo>
                    <a:pt x="965" y="316"/>
                    <a:pt x="947" y="299"/>
                    <a:pt x="912" y="281"/>
                  </a:cubicBezTo>
                  <a:cubicBezTo>
                    <a:pt x="912" y="281"/>
                    <a:pt x="912" y="281"/>
                    <a:pt x="912" y="281"/>
                  </a:cubicBezTo>
                  <a:cubicBezTo>
                    <a:pt x="895" y="281"/>
                    <a:pt x="912" y="281"/>
                    <a:pt x="912" y="281"/>
                  </a:cubicBezTo>
                  <a:cubicBezTo>
                    <a:pt x="895" y="281"/>
                    <a:pt x="877" y="264"/>
                    <a:pt x="860" y="264"/>
                  </a:cubicBezTo>
                  <a:cubicBezTo>
                    <a:pt x="877" y="281"/>
                    <a:pt x="860" y="264"/>
                    <a:pt x="860" y="264"/>
                  </a:cubicBezTo>
                  <a:cubicBezTo>
                    <a:pt x="842" y="264"/>
                    <a:pt x="842" y="264"/>
                    <a:pt x="842" y="264"/>
                  </a:cubicBezTo>
                  <a:cubicBezTo>
                    <a:pt x="842" y="264"/>
                    <a:pt x="825" y="246"/>
                    <a:pt x="825" y="246"/>
                  </a:cubicBezTo>
                  <a:cubicBezTo>
                    <a:pt x="807" y="229"/>
                    <a:pt x="790" y="211"/>
                    <a:pt x="772" y="194"/>
                  </a:cubicBezTo>
                  <a:cubicBezTo>
                    <a:pt x="772" y="194"/>
                    <a:pt x="754" y="194"/>
                    <a:pt x="754" y="194"/>
                  </a:cubicBezTo>
                  <a:cubicBezTo>
                    <a:pt x="754" y="194"/>
                    <a:pt x="772" y="194"/>
                    <a:pt x="772" y="194"/>
                  </a:cubicBezTo>
                  <a:cubicBezTo>
                    <a:pt x="754" y="176"/>
                    <a:pt x="737" y="176"/>
                    <a:pt x="719" y="159"/>
                  </a:cubicBezTo>
                  <a:cubicBezTo>
                    <a:pt x="702" y="159"/>
                    <a:pt x="737" y="176"/>
                    <a:pt x="737" y="194"/>
                  </a:cubicBezTo>
                  <a:cubicBezTo>
                    <a:pt x="754" y="211"/>
                    <a:pt x="772" y="211"/>
                    <a:pt x="790" y="229"/>
                  </a:cubicBezTo>
                  <a:cubicBezTo>
                    <a:pt x="790" y="229"/>
                    <a:pt x="790" y="229"/>
                    <a:pt x="790" y="229"/>
                  </a:cubicBezTo>
                  <a:lnTo>
                    <a:pt x="912" y="316"/>
                  </a:lnTo>
                  <a:cubicBezTo>
                    <a:pt x="895" y="316"/>
                    <a:pt x="895" y="316"/>
                    <a:pt x="877" y="316"/>
                  </a:cubicBezTo>
                  <a:cubicBezTo>
                    <a:pt x="860" y="299"/>
                    <a:pt x="825" y="264"/>
                    <a:pt x="790" y="246"/>
                  </a:cubicBezTo>
                  <a:cubicBezTo>
                    <a:pt x="790" y="246"/>
                    <a:pt x="790" y="229"/>
                    <a:pt x="790" y="246"/>
                  </a:cubicBezTo>
                  <a:cubicBezTo>
                    <a:pt x="790" y="246"/>
                    <a:pt x="807" y="246"/>
                    <a:pt x="825" y="264"/>
                  </a:cubicBezTo>
                  <a:cubicBezTo>
                    <a:pt x="825" y="264"/>
                    <a:pt x="825" y="264"/>
                    <a:pt x="807" y="264"/>
                  </a:cubicBezTo>
                  <a:cubicBezTo>
                    <a:pt x="807" y="264"/>
                    <a:pt x="807" y="264"/>
                    <a:pt x="807" y="246"/>
                  </a:cubicBezTo>
                  <a:cubicBezTo>
                    <a:pt x="790" y="246"/>
                    <a:pt x="790" y="246"/>
                    <a:pt x="772" y="229"/>
                  </a:cubicBezTo>
                  <a:cubicBezTo>
                    <a:pt x="772" y="229"/>
                    <a:pt x="772" y="229"/>
                    <a:pt x="790" y="229"/>
                  </a:cubicBezTo>
                  <a:cubicBezTo>
                    <a:pt x="772" y="229"/>
                    <a:pt x="772" y="229"/>
                    <a:pt x="754" y="229"/>
                  </a:cubicBezTo>
                  <a:lnTo>
                    <a:pt x="772" y="229"/>
                  </a:lnTo>
                  <a:cubicBezTo>
                    <a:pt x="772" y="229"/>
                    <a:pt x="772" y="229"/>
                    <a:pt x="790" y="229"/>
                  </a:cubicBezTo>
                  <a:cubicBezTo>
                    <a:pt x="772" y="211"/>
                    <a:pt x="754" y="194"/>
                    <a:pt x="719" y="176"/>
                  </a:cubicBezTo>
                  <a:cubicBezTo>
                    <a:pt x="737" y="194"/>
                    <a:pt x="737" y="194"/>
                    <a:pt x="737" y="194"/>
                  </a:cubicBezTo>
                  <a:cubicBezTo>
                    <a:pt x="737" y="194"/>
                    <a:pt x="754" y="211"/>
                    <a:pt x="754" y="211"/>
                  </a:cubicBezTo>
                  <a:cubicBezTo>
                    <a:pt x="737" y="211"/>
                    <a:pt x="737" y="211"/>
                    <a:pt x="737" y="211"/>
                  </a:cubicBezTo>
                  <a:cubicBezTo>
                    <a:pt x="737" y="211"/>
                    <a:pt x="719" y="194"/>
                    <a:pt x="702" y="194"/>
                  </a:cubicBezTo>
                  <a:lnTo>
                    <a:pt x="702" y="194"/>
                  </a:lnTo>
                  <a:cubicBezTo>
                    <a:pt x="719" y="211"/>
                    <a:pt x="737" y="229"/>
                    <a:pt x="754" y="246"/>
                  </a:cubicBezTo>
                  <a:cubicBezTo>
                    <a:pt x="754" y="246"/>
                    <a:pt x="772" y="246"/>
                    <a:pt x="772" y="264"/>
                  </a:cubicBezTo>
                  <a:cubicBezTo>
                    <a:pt x="790" y="264"/>
                    <a:pt x="790" y="264"/>
                    <a:pt x="790" y="264"/>
                  </a:cubicBezTo>
                  <a:cubicBezTo>
                    <a:pt x="790" y="264"/>
                    <a:pt x="790" y="264"/>
                    <a:pt x="790" y="264"/>
                  </a:cubicBezTo>
                  <a:lnTo>
                    <a:pt x="842" y="316"/>
                  </a:lnTo>
                  <a:cubicBezTo>
                    <a:pt x="860" y="316"/>
                    <a:pt x="860" y="316"/>
                    <a:pt x="860" y="316"/>
                  </a:cubicBezTo>
                  <a:cubicBezTo>
                    <a:pt x="860" y="334"/>
                    <a:pt x="895" y="351"/>
                    <a:pt x="895" y="369"/>
                  </a:cubicBezTo>
                  <a:cubicBezTo>
                    <a:pt x="895" y="351"/>
                    <a:pt x="877" y="351"/>
                    <a:pt x="877" y="351"/>
                  </a:cubicBezTo>
                  <a:cubicBezTo>
                    <a:pt x="842" y="334"/>
                    <a:pt x="825" y="299"/>
                    <a:pt x="790" y="281"/>
                  </a:cubicBezTo>
                  <a:cubicBezTo>
                    <a:pt x="790" y="299"/>
                    <a:pt x="807" y="299"/>
                    <a:pt x="790" y="299"/>
                  </a:cubicBezTo>
                  <a:cubicBezTo>
                    <a:pt x="790" y="299"/>
                    <a:pt x="772" y="281"/>
                    <a:pt x="772" y="281"/>
                  </a:cubicBezTo>
                  <a:cubicBezTo>
                    <a:pt x="772" y="281"/>
                    <a:pt x="772" y="281"/>
                    <a:pt x="790" y="281"/>
                  </a:cubicBezTo>
                  <a:cubicBezTo>
                    <a:pt x="772" y="264"/>
                    <a:pt x="772" y="264"/>
                    <a:pt x="754" y="264"/>
                  </a:cubicBezTo>
                  <a:cubicBezTo>
                    <a:pt x="754" y="246"/>
                    <a:pt x="737" y="229"/>
                    <a:pt x="719" y="229"/>
                  </a:cubicBezTo>
                  <a:cubicBezTo>
                    <a:pt x="719" y="211"/>
                    <a:pt x="719" y="211"/>
                    <a:pt x="719" y="211"/>
                  </a:cubicBezTo>
                  <a:cubicBezTo>
                    <a:pt x="702" y="211"/>
                    <a:pt x="702" y="211"/>
                    <a:pt x="702" y="194"/>
                  </a:cubicBezTo>
                  <a:cubicBezTo>
                    <a:pt x="684" y="194"/>
                    <a:pt x="684" y="194"/>
                    <a:pt x="684" y="176"/>
                  </a:cubicBezTo>
                  <a:cubicBezTo>
                    <a:pt x="684" y="194"/>
                    <a:pt x="667" y="176"/>
                    <a:pt x="667" y="176"/>
                  </a:cubicBezTo>
                  <a:cubicBezTo>
                    <a:pt x="684" y="194"/>
                    <a:pt x="684" y="194"/>
                    <a:pt x="702" y="211"/>
                  </a:cubicBezTo>
                  <a:cubicBezTo>
                    <a:pt x="684" y="194"/>
                    <a:pt x="667" y="176"/>
                    <a:pt x="649" y="176"/>
                  </a:cubicBezTo>
                  <a:cubicBezTo>
                    <a:pt x="649" y="176"/>
                    <a:pt x="649" y="176"/>
                    <a:pt x="649" y="176"/>
                  </a:cubicBezTo>
                  <a:cubicBezTo>
                    <a:pt x="632" y="159"/>
                    <a:pt x="614" y="141"/>
                    <a:pt x="597" y="141"/>
                  </a:cubicBezTo>
                  <a:cubicBezTo>
                    <a:pt x="597" y="141"/>
                    <a:pt x="579" y="124"/>
                    <a:pt x="579" y="124"/>
                  </a:cubicBezTo>
                  <a:cubicBezTo>
                    <a:pt x="579" y="141"/>
                    <a:pt x="597" y="141"/>
                    <a:pt x="597" y="141"/>
                  </a:cubicBezTo>
                  <a:cubicBezTo>
                    <a:pt x="597" y="141"/>
                    <a:pt x="597" y="141"/>
                    <a:pt x="597" y="141"/>
                  </a:cubicBezTo>
                  <a:cubicBezTo>
                    <a:pt x="597" y="159"/>
                    <a:pt x="614" y="159"/>
                    <a:pt x="614" y="176"/>
                  </a:cubicBezTo>
                  <a:cubicBezTo>
                    <a:pt x="597" y="176"/>
                    <a:pt x="597" y="159"/>
                    <a:pt x="579" y="141"/>
                  </a:cubicBezTo>
                  <a:cubicBezTo>
                    <a:pt x="579" y="159"/>
                    <a:pt x="579" y="159"/>
                    <a:pt x="579" y="159"/>
                  </a:cubicBezTo>
                  <a:cubicBezTo>
                    <a:pt x="579" y="159"/>
                    <a:pt x="579" y="141"/>
                    <a:pt x="579" y="141"/>
                  </a:cubicBezTo>
                  <a:cubicBezTo>
                    <a:pt x="562" y="141"/>
                    <a:pt x="562" y="141"/>
                    <a:pt x="562" y="124"/>
                  </a:cubicBezTo>
                  <a:cubicBezTo>
                    <a:pt x="562" y="124"/>
                    <a:pt x="562" y="124"/>
                    <a:pt x="562" y="124"/>
                  </a:cubicBezTo>
                  <a:cubicBezTo>
                    <a:pt x="544" y="124"/>
                    <a:pt x="527" y="106"/>
                    <a:pt x="527" y="106"/>
                  </a:cubicBezTo>
                  <a:cubicBezTo>
                    <a:pt x="509" y="106"/>
                    <a:pt x="527" y="106"/>
                    <a:pt x="509" y="106"/>
                  </a:cubicBezTo>
                  <a:lnTo>
                    <a:pt x="527" y="124"/>
                  </a:lnTo>
                  <a:cubicBezTo>
                    <a:pt x="527" y="106"/>
                    <a:pt x="527" y="106"/>
                    <a:pt x="527" y="124"/>
                  </a:cubicBezTo>
                  <a:cubicBezTo>
                    <a:pt x="544" y="124"/>
                    <a:pt x="527" y="124"/>
                    <a:pt x="527" y="12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62" y="141"/>
                    <a:pt x="544" y="124"/>
                    <a:pt x="544" y="124"/>
                  </a:cubicBezTo>
                  <a:cubicBezTo>
                    <a:pt x="562" y="159"/>
                    <a:pt x="579" y="176"/>
                    <a:pt x="614" y="194"/>
                  </a:cubicBezTo>
                  <a:cubicBezTo>
                    <a:pt x="614" y="194"/>
                    <a:pt x="614" y="194"/>
                    <a:pt x="614" y="211"/>
                  </a:cubicBezTo>
                  <a:cubicBezTo>
                    <a:pt x="597" y="194"/>
                    <a:pt x="597" y="176"/>
                    <a:pt x="562" y="159"/>
                  </a:cubicBezTo>
                  <a:cubicBezTo>
                    <a:pt x="562" y="176"/>
                    <a:pt x="579" y="176"/>
                    <a:pt x="579" y="176"/>
                  </a:cubicBezTo>
                  <a:cubicBezTo>
                    <a:pt x="597" y="194"/>
                    <a:pt x="614" y="211"/>
                    <a:pt x="632" y="229"/>
                  </a:cubicBezTo>
                  <a:lnTo>
                    <a:pt x="614" y="229"/>
                  </a:lnTo>
                  <a:cubicBezTo>
                    <a:pt x="614" y="229"/>
                    <a:pt x="614" y="211"/>
                    <a:pt x="614" y="211"/>
                  </a:cubicBezTo>
                  <a:cubicBezTo>
                    <a:pt x="614" y="229"/>
                    <a:pt x="597" y="211"/>
                    <a:pt x="597" y="211"/>
                  </a:cubicBezTo>
                  <a:cubicBezTo>
                    <a:pt x="579" y="211"/>
                    <a:pt x="579" y="211"/>
                    <a:pt x="579" y="211"/>
                  </a:cubicBezTo>
                  <a:cubicBezTo>
                    <a:pt x="579" y="211"/>
                    <a:pt x="597" y="229"/>
                    <a:pt x="579" y="229"/>
                  </a:cubicBezTo>
                  <a:cubicBezTo>
                    <a:pt x="614" y="246"/>
                    <a:pt x="614" y="264"/>
                    <a:pt x="632" y="281"/>
                  </a:cubicBezTo>
                  <a:cubicBezTo>
                    <a:pt x="614" y="264"/>
                    <a:pt x="597" y="246"/>
                    <a:pt x="579" y="246"/>
                  </a:cubicBezTo>
                  <a:cubicBezTo>
                    <a:pt x="579" y="246"/>
                    <a:pt x="562" y="229"/>
                    <a:pt x="544" y="211"/>
                  </a:cubicBezTo>
                  <a:cubicBezTo>
                    <a:pt x="544" y="211"/>
                    <a:pt x="544" y="211"/>
                    <a:pt x="527" y="211"/>
                  </a:cubicBezTo>
                  <a:cubicBezTo>
                    <a:pt x="527" y="211"/>
                    <a:pt x="544" y="229"/>
                    <a:pt x="544" y="229"/>
                  </a:cubicBezTo>
                  <a:cubicBezTo>
                    <a:pt x="562" y="229"/>
                    <a:pt x="544" y="229"/>
                    <a:pt x="562" y="229"/>
                  </a:cubicBezTo>
                  <a:cubicBezTo>
                    <a:pt x="562" y="229"/>
                    <a:pt x="562" y="246"/>
                    <a:pt x="579" y="246"/>
                  </a:cubicBezTo>
                  <a:cubicBezTo>
                    <a:pt x="579" y="246"/>
                    <a:pt x="579" y="246"/>
                    <a:pt x="579" y="264"/>
                  </a:cubicBezTo>
                  <a:cubicBezTo>
                    <a:pt x="597" y="281"/>
                    <a:pt x="632" y="299"/>
                    <a:pt x="649" y="316"/>
                  </a:cubicBezTo>
                  <a:cubicBezTo>
                    <a:pt x="649" y="334"/>
                    <a:pt x="667" y="334"/>
                    <a:pt x="667" y="334"/>
                  </a:cubicBezTo>
                  <a:cubicBezTo>
                    <a:pt x="684" y="334"/>
                    <a:pt x="684" y="351"/>
                    <a:pt x="702" y="369"/>
                  </a:cubicBezTo>
                  <a:cubicBezTo>
                    <a:pt x="719" y="369"/>
                    <a:pt x="719" y="387"/>
                    <a:pt x="737" y="387"/>
                  </a:cubicBezTo>
                  <a:cubicBezTo>
                    <a:pt x="737" y="387"/>
                    <a:pt x="737" y="387"/>
                    <a:pt x="737" y="387"/>
                  </a:cubicBezTo>
                  <a:cubicBezTo>
                    <a:pt x="754" y="387"/>
                    <a:pt x="754" y="387"/>
                    <a:pt x="754" y="387"/>
                  </a:cubicBezTo>
                  <a:cubicBezTo>
                    <a:pt x="754" y="387"/>
                    <a:pt x="754" y="387"/>
                    <a:pt x="737" y="404"/>
                  </a:cubicBezTo>
                  <a:cubicBezTo>
                    <a:pt x="737" y="404"/>
                    <a:pt x="737" y="387"/>
                    <a:pt x="737" y="387"/>
                  </a:cubicBezTo>
                  <a:cubicBezTo>
                    <a:pt x="737" y="404"/>
                    <a:pt x="754" y="404"/>
                    <a:pt x="772" y="422"/>
                  </a:cubicBezTo>
                  <a:cubicBezTo>
                    <a:pt x="754" y="439"/>
                    <a:pt x="790" y="457"/>
                    <a:pt x="790" y="457"/>
                  </a:cubicBezTo>
                  <a:cubicBezTo>
                    <a:pt x="790" y="474"/>
                    <a:pt x="807" y="474"/>
                    <a:pt x="807" y="474"/>
                  </a:cubicBezTo>
                  <a:cubicBezTo>
                    <a:pt x="807" y="474"/>
                    <a:pt x="807" y="492"/>
                    <a:pt x="807" y="492"/>
                  </a:cubicBezTo>
                  <a:cubicBezTo>
                    <a:pt x="825" y="492"/>
                    <a:pt x="825" y="492"/>
                    <a:pt x="825" y="492"/>
                  </a:cubicBezTo>
                  <a:cubicBezTo>
                    <a:pt x="825" y="509"/>
                    <a:pt x="842" y="509"/>
                    <a:pt x="842" y="527"/>
                  </a:cubicBezTo>
                  <a:cubicBezTo>
                    <a:pt x="842" y="509"/>
                    <a:pt x="825" y="509"/>
                    <a:pt x="807" y="492"/>
                  </a:cubicBezTo>
                  <a:cubicBezTo>
                    <a:pt x="807" y="509"/>
                    <a:pt x="842" y="527"/>
                    <a:pt x="860" y="562"/>
                  </a:cubicBezTo>
                  <a:cubicBezTo>
                    <a:pt x="860" y="562"/>
                    <a:pt x="860" y="562"/>
                    <a:pt x="877" y="562"/>
                  </a:cubicBezTo>
                  <a:cubicBezTo>
                    <a:pt x="877" y="562"/>
                    <a:pt x="860" y="562"/>
                    <a:pt x="860" y="562"/>
                  </a:cubicBezTo>
                  <a:cubicBezTo>
                    <a:pt x="877" y="562"/>
                    <a:pt x="877" y="562"/>
                    <a:pt x="877" y="579"/>
                  </a:cubicBezTo>
                  <a:cubicBezTo>
                    <a:pt x="877" y="579"/>
                    <a:pt x="877" y="579"/>
                    <a:pt x="877" y="579"/>
                  </a:cubicBezTo>
                  <a:cubicBezTo>
                    <a:pt x="877" y="579"/>
                    <a:pt x="895" y="579"/>
                    <a:pt x="895" y="597"/>
                  </a:cubicBezTo>
                  <a:cubicBezTo>
                    <a:pt x="895" y="597"/>
                    <a:pt x="912" y="597"/>
                    <a:pt x="912" y="614"/>
                  </a:cubicBezTo>
                  <a:cubicBezTo>
                    <a:pt x="912" y="614"/>
                    <a:pt x="912" y="614"/>
                    <a:pt x="930" y="614"/>
                  </a:cubicBezTo>
                  <a:cubicBezTo>
                    <a:pt x="912" y="614"/>
                    <a:pt x="930" y="614"/>
                    <a:pt x="930" y="614"/>
                  </a:cubicBezTo>
                  <a:cubicBezTo>
                    <a:pt x="930" y="632"/>
                    <a:pt x="947" y="632"/>
                    <a:pt x="965" y="650"/>
                  </a:cubicBezTo>
                  <a:cubicBezTo>
                    <a:pt x="965" y="650"/>
                    <a:pt x="965" y="650"/>
                    <a:pt x="965" y="667"/>
                  </a:cubicBezTo>
                  <a:cubicBezTo>
                    <a:pt x="982" y="667"/>
                    <a:pt x="1000" y="720"/>
                    <a:pt x="1035" y="737"/>
                  </a:cubicBezTo>
                  <a:cubicBezTo>
                    <a:pt x="1035" y="737"/>
                    <a:pt x="1035" y="737"/>
                    <a:pt x="1053" y="755"/>
                  </a:cubicBezTo>
                  <a:cubicBezTo>
                    <a:pt x="1053" y="755"/>
                    <a:pt x="1053" y="737"/>
                    <a:pt x="1053" y="755"/>
                  </a:cubicBezTo>
                  <a:cubicBezTo>
                    <a:pt x="1053" y="755"/>
                    <a:pt x="1035" y="755"/>
                    <a:pt x="1053" y="755"/>
                  </a:cubicBezTo>
                  <a:cubicBezTo>
                    <a:pt x="1053" y="755"/>
                    <a:pt x="1070" y="755"/>
                    <a:pt x="1070" y="755"/>
                  </a:cubicBezTo>
                  <a:cubicBezTo>
                    <a:pt x="1070" y="755"/>
                    <a:pt x="1070" y="772"/>
                    <a:pt x="1070" y="772"/>
                  </a:cubicBezTo>
                  <a:cubicBezTo>
                    <a:pt x="1053" y="790"/>
                    <a:pt x="1088" y="807"/>
                    <a:pt x="1088" y="807"/>
                  </a:cubicBezTo>
                  <a:cubicBezTo>
                    <a:pt x="1088" y="807"/>
                    <a:pt x="1088" y="807"/>
                    <a:pt x="1088" y="807"/>
                  </a:cubicBezTo>
                  <a:cubicBezTo>
                    <a:pt x="1088" y="825"/>
                    <a:pt x="1105" y="825"/>
                    <a:pt x="1123" y="842"/>
                  </a:cubicBezTo>
                  <a:cubicBezTo>
                    <a:pt x="1123" y="825"/>
                    <a:pt x="1140" y="842"/>
                    <a:pt x="1140" y="842"/>
                  </a:cubicBezTo>
                  <a:cubicBezTo>
                    <a:pt x="1140" y="860"/>
                    <a:pt x="1140" y="860"/>
                    <a:pt x="1140" y="860"/>
                  </a:cubicBezTo>
                  <a:cubicBezTo>
                    <a:pt x="1158" y="860"/>
                    <a:pt x="1158" y="895"/>
                    <a:pt x="1175" y="912"/>
                  </a:cubicBezTo>
                  <a:close/>
                  <a:moveTo>
                    <a:pt x="895" y="562"/>
                  </a:moveTo>
                  <a:cubicBezTo>
                    <a:pt x="895" y="562"/>
                    <a:pt x="895" y="544"/>
                    <a:pt x="895" y="544"/>
                  </a:cubicBezTo>
                  <a:cubicBezTo>
                    <a:pt x="912" y="562"/>
                    <a:pt x="912" y="562"/>
                    <a:pt x="930" y="579"/>
                  </a:cubicBezTo>
                  <a:cubicBezTo>
                    <a:pt x="930" y="579"/>
                    <a:pt x="930" y="579"/>
                    <a:pt x="930" y="579"/>
                  </a:cubicBezTo>
                  <a:cubicBezTo>
                    <a:pt x="912" y="579"/>
                    <a:pt x="912" y="579"/>
                    <a:pt x="895" y="562"/>
                  </a:cubicBezTo>
                  <a:close/>
                  <a:moveTo>
                    <a:pt x="790" y="457"/>
                  </a:moveTo>
                  <a:cubicBezTo>
                    <a:pt x="807" y="457"/>
                    <a:pt x="807" y="457"/>
                    <a:pt x="807" y="457"/>
                  </a:cubicBezTo>
                  <a:cubicBezTo>
                    <a:pt x="807" y="457"/>
                    <a:pt x="825" y="474"/>
                    <a:pt x="807" y="474"/>
                  </a:cubicBezTo>
                  <a:cubicBezTo>
                    <a:pt x="807" y="457"/>
                    <a:pt x="807" y="474"/>
                    <a:pt x="790" y="457"/>
                  </a:cubicBezTo>
                  <a:close/>
                  <a:moveTo>
                    <a:pt x="1088" y="685"/>
                  </a:moveTo>
                  <a:cubicBezTo>
                    <a:pt x="1088" y="685"/>
                    <a:pt x="1070" y="667"/>
                    <a:pt x="1070" y="667"/>
                  </a:cubicBezTo>
                  <a:cubicBezTo>
                    <a:pt x="1070" y="667"/>
                    <a:pt x="1088" y="667"/>
                    <a:pt x="1088" y="685"/>
                  </a:cubicBezTo>
                  <a:cubicBezTo>
                    <a:pt x="1088" y="685"/>
                    <a:pt x="1088" y="685"/>
                    <a:pt x="1088" y="685"/>
                  </a:cubicBezTo>
                  <a:close/>
                  <a:moveTo>
                    <a:pt x="702" y="351"/>
                  </a:moveTo>
                  <a:cubicBezTo>
                    <a:pt x="702" y="334"/>
                    <a:pt x="702" y="351"/>
                    <a:pt x="719" y="351"/>
                  </a:cubicBezTo>
                  <a:cubicBezTo>
                    <a:pt x="719" y="351"/>
                    <a:pt x="702" y="351"/>
                    <a:pt x="702" y="351"/>
                  </a:cubicBezTo>
                  <a:close/>
                  <a:moveTo>
                    <a:pt x="930" y="492"/>
                  </a:moveTo>
                  <a:cubicBezTo>
                    <a:pt x="947" y="492"/>
                    <a:pt x="947" y="509"/>
                    <a:pt x="947" y="509"/>
                  </a:cubicBezTo>
                  <a:cubicBezTo>
                    <a:pt x="947" y="509"/>
                    <a:pt x="947" y="509"/>
                    <a:pt x="930" y="492"/>
                  </a:cubicBezTo>
                  <a:close/>
                  <a:moveTo>
                    <a:pt x="842" y="422"/>
                  </a:moveTo>
                  <a:cubicBezTo>
                    <a:pt x="860" y="422"/>
                    <a:pt x="860" y="422"/>
                    <a:pt x="860" y="422"/>
                  </a:cubicBezTo>
                  <a:cubicBezTo>
                    <a:pt x="860" y="422"/>
                    <a:pt x="860" y="422"/>
                    <a:pt x="860" y="422"/>
                  </a:cubicBezTo>
                  <a:cubicBezTo>
                    <a:pt x="877" y="422"/>
                    <a:pt x="895" y="439"/>
                    <a:pt x="895" y="457"/>
                  </a:cubicBezTo>
                  <a:cubicBezTo>
                    <a:pt x="877" y="457"/>
                    <a:pt x="877" y="439"/>
                    <a:pt x="860" y="422"/>
                  </a:cubicBezTo>
                  <a:cubicBezTo>
                    <a:pt x="860" y="422"/>
                    <a:pt x="860" y="422"/>
                    <a:pt x="860" y="422"/>
                  </a:cubicBezTo>
                  <a:cubicBezTo>
                    <a:pt x="860" y="422"/>
                    <a:pt x="860" y="439"/>
                    <a:pt x="860" y="439"/>
                  </a:cubicBezTo>
                  <a:cubicBezTo>
                    <a:pt x="860" y="439"/>
                    <a:pt x="860" y="439"/>
                    <a:pt x="860" y="439"/>
                  </a:cubicBezTo>
                  <a:cubicBezTo>
                    <a:pt x="860" y="422"/>
                    <a:pt x="842" y="422"/>
                    <a:pt x="842" y="404"/>
                  </a:cubicBezTo>
                  <a:cubicBezTo>
                    <a:pt x="842" y="404"/>
                    <a:pt x="842" y="404"/>
                    <a:pt x="860" y="422"/>
                  </a:cubicBezTo>
                  <a:cubicBezTo>
                    <a:pt x="860" y="422"/>
                    <a:pt x="842" y="422"/>
                    <a:pt x="842" y="422"/>
                  </a:cubicBezTo>
                  <a:close/>
                  <a:moveTo>
                    <a:pt x="754" y="351"/>
                  </a:moveTo>
                  <a:cubicBezTo>
                    <a:pt x="754" y="351"/>
                    <a:pt x="754" y="351"/>
                    <a:pt x="754" y="351"/>
                  </a:cubicBezTo>
                  <a:cubicBezTo>
                    <a:pt x="754" y="334"/>
                    <a:pt x="754" y="351"/>
                    <a:pt x="754" y="351"/>
                  </a:cubicBezTo>
                  <a:cubicBezTo>
                    <a:pt x="772" y="351"/>
                    <a:pt x="772" y="369"/>
                    <a:pt x="754" y="369"/>
                  </a:cubicBezTo>
                  <a:close/>
                  <a:moveTo>
                    <a:pt x="807" y="387"/>
                  </a:moveTo>
                  <a:lnTo>
                    <a:pt x="807" y="387"/>
                  </a:lnTo>
                  <a:cubicBezTo>
                    <a:pt x="825" y="387"/>
                    <a:pt x="807" y="387"/>
                    <a:pt x="825" y="404"/>
                  </a:cubicBezTo>
                  <a:cubicBezTo>
                    <a:pt x="825" y="404"/>
                    <a:pt x="825" y="404"/>
                    <a:pt x="807" y="387"/>
                  </a:cubicBezTo>
                  <a:close/>
                  <a:moveTo>
                    <a:pt x="825" y="387"/>
                  </a:moveTo>
                  <a:lnTo>
                    <a:pt x="825" y="387"/>
                  </a:lnTo>
                  <a:cubicBezTo>
                    <a:pt x="825" y="387"/>
                    <a:pt x="842" y="387"/>
                    <a:pt x="842" y="404"/>
                  </a:cubicBezTo>
                  <a:cubicBezTo>
                    <a:pt x="842" y="404"/>
                    <a:pt x="825" y="404"/>
                    <a:pt x="825" y="387"/>
                  </a:cubicBezTo>
                  <a:close/>
                  <a:moveTo>
                    <a:pt x="719" y="316"/>
                  </a:moveTo>
                  <a:cubicBezTo>
                    <a:pt x="719" y="316"/>
                    <a:pt x="719" y="299"/>
                    <a:pt x="719" y="299"/>
                  </a:cubicBezTo>
                  <a:cubicBezTo>
                    <a:pt x="719" y="299"/>
                    <a:pt x="737" y="316"/>
                    <a:pt x="737" y="316"/>
                  </a:cubicBezTo>
                  <a:close/>
                  <a:moveTo>
                    <a:pt x="737" y="316"/>
                  </a:moveTo>
                  <a:cubicBezTo>
                    <a:pt x="737" y="316"/>
                    <a:pt x="737" y="316"/>
                    <a:pt x="737" y="316"/>
                  </a:cubicBezTo>
                  <a:cubicBezTo>
                    <a:pt x="737" y="316"/>
                    <a:pt x="737" y="316"/>
                    <a:pt x="737" y="316"/>
                  </a:cubicBezTo>
                  <a:close/>
                  <a:moveTo>
                    <a:pt x="860" y="387"/>
                  </a:moveTo>
                  <a:cubicBezTo>
                    <a:pt x="860" y="387"/>
                    <a:pt x="842" y="387"/>
                    <a:pt x="860" y="387"/>
                  </a:cubicBezTo>
                  <a:cubicBezTo>
                    <a:pt x="860" y="387"/>
                    <a:pt x="860" y="387"/>
                    <a:pt x="860" y="387"/>
                  </a:cubicBezTo>
                  <a:cubicBezTo>
                    <a:pt x="860" y="387"/>
                    <a:pt x="860" y="404"/>
                    <a:pt x="877" y="404"/>
                  </a:cubicBezTo>
                  <a:cubicBezTo>
                    <a:pt x="860" y="404"/>
                    <a:pt x="877" y="422"/>
                    <a:pt x="877" y="422"/>
                  </a:cubicBezTo>
                  <a:cubicBezTo>
                    <a:pt x="877" y="422"/>
                    <a:pt x="860" y="422"/>
                    <a:pt x="860" y="404"/>
                  </a:cubicBezTo>
                  <a:cubicBezTo>
                    <a:pt x="860" y="404"/>
                    <a:pt x="860" y="404"/>
                    <a:pt x="860" y="404"/>
                  </a:cubicBezTo>
                  <a:cubicBezTo>
                    <a:pt x="860" y="404"/>
                    <a:pt x="842" y="387"/>
                    <a:pt x="825" y="387"/>
                  </a:cubicBezTo>
                  <a:cubicBezTo>
                    <a:pt x="825" y="369"/>
                    <a:pt x="825" y="369"/>
                    <a:pt x="842" y="387"/>
                  </a:cubicBezTo>
                  <a:cubicBezTo>
                    <a:pt x="842" y="369"/>
                    <a:pt x="825" y="369"/>
                    <a:pt x="825" y="369"/>
                  </a:cubicBezTo>
                  <a:cubicBezTo>
                    <a:pt x="825" y="351"/>
                    <a:pt x="825" y="369"/>
                    <a:pt x="825" y="369"/>
                  </a:cubicBezTo>
                  <a:cubicBezTo>
                    <a:pt x="825" y="387"/>
                    <a:pt x="825" y="369"/>
                    <a:pt x="807" y="369"/>
                  </a:cubicBezTo>
                  <a:cubicBezTo>
                    <a:pt x="807" y="351"/>
                    <a:pt x="825" y="351"/>
                    <a:pt x="807" y="351"/>
                  </a:cubicBezTo>
                  <a:cubicBezTo>
                    <a:pt x="807" y="351"/>
                    <a:pt x="825" y="351"/>
                    <a:pt x="825" y="351"/>
                  </a:cubicBezTo>
                  <a:cubicBezTo>
                    <a:pt x="825" y="351"/>
                    <a:pt x="825" y="351"/>
                    <a:pt x="842" y="351"/>
                  </a:cubicBezTo>
                  <a:cubicBezTo>
                    <a:pt x="825" y="351"/>
                    <a:pt x="825" y="351"/>
                    <a:pt x="825" y="351"/>
                  </a:cubicBezTo>
                  <a:cubicBezTo>
                    <a:pt x="842" y="369"/>
                    <a:pt x="842" y="369"/>
                    <a:pt x="860" y="387"/>
                  </a:cubicBezTo>
                  <a:close/>
                  <a:moveTo>
                    <a:pt x="790" y="351"/>
                  </a:moveTo>
                  <a:cubicBezTo>
                    <a:pt x="790" y="351"/>
                    <a:pt x="790" y="334"/>
                    <a:pt x="790" y="334"/>
                  </a:cubicBezTo>
                  <a:cubicBezTo>
                    <a:pt x="790" y="334"/>
                    <a:pt x="790" y="334"/>
                    <a:pt x="772" y="334"/>
                  </a:cubicBezTo>
                  <a:cubicBezTo>
                    <a:pt x="772" y="316"/>
                    <a:pt x="772" y="299"/>
                    <a:pt x="790" y="299"/>
                  </a:cubicBezTo>
                  <a:cubicBezTo>
                    <a:pt x="790" y="316"/>
                    <a:pt x="790" y="316"/>
                    <a:pt x="772" y="316"/>
                  </a:cubicBezTo>
                  <a:cubicBezTo>
                    <a:pt x="772" y="316"/>
                    <a:pt x="790" y="316"/>
                    <a:pt x="790" y="316"/>
                  </a:cubicBezTo>
                  <a:cubicBezTo>
                    <a:pt x="790" y="334"/>
                    <a:pt x="807" y="334"/>
                    <a:pt x="807" y="351"/>
                  </a:cubicBezTo>
                  <a:cubicBezTo>
                    <a:pt x="807" y="351"/>
                    <a:pt x="807" y="351"/>
                    <a:pt x="790" y="351"/>
                  </a:cubicBezTo>
                  <a:close/>
                  <a:moveTo>
                    <a:pt x="719" y="299"/>
                  </a:moveTo>
                  <a:cubicBezTo>
                    <a:pt x="719" y="281"/>
                    <a:pt x="719" y="264"/>
                    <a:pt x="702" y="264"/>
                  </a:cubicBezTo>
                  <a:cubicBezTo>
                    <a:pt x="702" y="264"/>
                    <a:pt x="702" y="264"/>
                    <a:pt x="702" y="264"/>
                  </a:cubicBezTo>
                  <a:cubicBezTo>
                    <a:pt x="702" y="264"/>
                    <a:pt x="719" y="281"/>
                    <a:pt x="719" y="264"/>
                  </a:cubicBezTo>
                  <a:cubicBezTo>
                    <a:pt x="719" y="281"/>
                    <a:pt x="737" y="281"/>
                    <a:pt x="737" y="281"/>
                  </a:cubicBezTo>
                  <a:lnTo>
                    <a:pt x="737" y="299"/>
                  </a:lnTo>
                  <a:cubicBezTo>
                    <a:pt x="737" y="299"/>
                    <a:pt x="737" y="281"/>
                    <a:pt x="737" y="299"/>
                  </a:cubicBezTo>
                  <a:close/>
                  <a:moveTo>
                    <a:pt x="930" y="439"/>
                  </a:moveTo>
                  <a:cubicBezTo>
                    <a:pt x="930" y="439"/>
                    <a:pt x="930" y="439"/>
                    <a:pt x="930" y="439"/>
                  </a:cubicBezTo>
                  <a:cubicBezTo>
                    <a:pt x="912" y="439"/>
                    <a:pt x="895" y="422"/>
                    <a:pt x="895" y="422"/>
                  </a:cubicBezTo>
                  <a:cubicBezTo>
                    <a:pt x="895" y="404"/>
                    <a:pt x="895" y="422"/>
                    <a:pt x="912" y="422"/>
                  </a:cubicBezTo>
                  <a:cubicBezTo>
                    <a:pt x="912" y="422"/>
                    <a:pt x="947" y="439"/>
                    <a:pt x="947" y="457"/>
                  </a:cubicBezTo>
                  <a:cubicBezTo>
                    <a:pt x="947" y="457"/>
                    <a:pt x="930" y="439"/>
                    <a:pt x="930" y="439"/>
                  </a:cubicBezTo>
                  <a:close/>
                  <a:moveTo>
                    <a:pt x="649" y="211"/>
                  </a:moveTo>
                  <a:cubicBezTo>
                    <a:pt x="632" y="211"/>
                    <a:pt x="632" y="211"/>
                    <a:pt x="632" y="211"/>
                  </a:cubicBezTo>
                  <a:cubicBezTo>
                    <a:pt x="632" y="211"/>
                    <a:pt x="632" y="211"/>
                    <a:pt x="649" y="211"/>
                  </a:cubicBezTo>
                  <a:cubicBezTo>
                    <a:pt x="649" y="211"/>
                    <a:pt x="649" y="211"/>
                    <a:pt x="649" y="211"/>
                  </a:cubicBezTo>
                  <a:close/>
                  <a:moveTo>
                    <a:pt x="719" y="281"/>
                  </a:moveTo>
                  <a:lnTo>
                    <a:pt x="719" y="264"/>
                  </a:lnTo>
                  <a:cubicBezTo>
                    <a:pt x="737" y="281"/>
                    <a:pt x="737" y="281"/>
                    <a:pt x="737" y="281"/>
                  </a:cubicBezTo>
                  <a:cubicBezTo>
                    <a:pt x="737" y="281"/>
                    <a:pt x="737" y="281"/>
                    <a:pt x="719" y="281"/>
                  </a:cubicBezTo>
                  <a:close/>
                  <a:moveTo>
                    <a:pt x="737" y="264"/>
                  </a:moveTo>
                  <a:cubicBezTo>
                    <a:pt x="702" y="264"/>
                    <a:pt x="684" y="229"/>
                    <a:pt x="667" y="229"/>
                  </a:cubicBezTo>
                  <a:cubicBezTo>
                    <a:pt x="667" y="211"/>
                    <a:pt x="632" y="194"/>
                    <a:pt x="632" y="176"/>
                  </a:cubicBezTo>
                  <a:cubicBezTo>
                    <a:pt x="649" y="176"/>
                    <a:pt x="649" y="211"/>
                    <a:pt x="684" y="229"/>
                  </a:cubicBezTo>
                  <a:cubicBezTo>
                    <a:pt x="684" y="229"/>
                    <a:pt x="702" y="246"/>
                    <a:pt x="719" y="246"/>
                  </a:cubicBezTo>
                  <a:cubicBezTo>
                    <a:pt x="719" y="246"/>
                    <a:pt x="719" y="246"/>
                    <a:pt x="719" y="246"/>
                  </a:cubicBezTo>
                  <a:cubicBezTo>
                    <a:pt x="719" y="246"/>
                    <a:pt x="719" y="229"/>
                    <a:pt x="719" y="246"/>
                  </a:cubicBezTo>
                  <a:cubicBezTo>
                    <a:pt x="719" y="246"/>
                    <a:pt x="737" y="264"/>
                    <a:pt x="737" y="264"/>
                  </a:cubicBezTo>
                  <a:close/>
                  <a:moveTo>
                    <a:pt x="807" y="316"/>
                  </a:moveTo>
                  <a:cubicBezTo>
                    <a:pt x="807" y="316"/>
                    <a:pt x="825" y="316"/>
                    <a:pt x="825" y="316"/>
                  </a:cubicBezTo>
                  <a:cubicBezTo>
                    <a:pt x="825" y="316"/>
                    <a:pt x="825" y="316"/>
                    <a:pt x="825" y="316"/>
                  </a:cubicBezTo>
                  <a:cubicBezTo>
                    <a:pt x="825" y="316"/>
                    <a:pt x="825" y="316"/>
                    <a:pt x="807" y="316"/>
                  </a:cubicBezTo>
                  <a:close/>
                  <a:moveTo>
                    <a:pt x="842" y="334"/>
                  </a:moveTo>
                  <a:cubicBezTo>
                    <a:pt x="825" y="334"/>
                    <a:pt x="825" y="334"/>
                    <a:pt x="842" y="334"/>
                  </a:cubicBezTo>
                  <a:cubicBezTo>
                    <a:pt x="842" y="334"/>
                    <a:pt x="842" y="334"/>
                    <a:pt x="842" y="334"/>
                  </a:cubicBezTo>
                  <a:cubicBezTo>
                    <a:pt x="860" y="351"/>
                    <a:pt x="842" y="334"/>
                    <a:pt x="842" y="334"/>
                  </a:cubicBezTo>
                  <a:close/>
                  <a:moveTo>
                    <a:pt x="737" y="246"/>
                  </a:moveTo>
                  <a:cubicBezTo>
                    <a:pt x="737" y="246"/>
                    <a:pt x="754" y="246"/>
                    <a:pt x="754" y="246"/>
                  </a:cubicBezTo>
                  <a:cubicBezTo>
                    <a:pt x="754" y="246"/>
                    <a:pt x="754" y="264"/>
                    <a:pt x="754" y="264"/>
                  </a:cubicBezTo>
                  <a:cubicBezTo>
                    <a:pt x="754" y="264"/>
                    <a:pt x="737" y="246"/>
                    <a:pt x="737" y="246"/>
                  </a:cubicBezTo>
                  <a:close/>
                  <a:moveTo>
                    <a:pt x="632" y="176"/>
                  </a:moveTo>
                  <a:lnTo>
                    <a:pt x="614" y="159"/>
                  </a:lnTo>
                  <a:cubicBezTo>
                    <a:pt x="614" y="159"/>
                    <a:pt x="632" y="159"/>
                    <a:pt x="632" y="176"/>
                  </a:cubicBezTo>
                  <a:cubicBezTo>
                    <a:pt x="632" y="176"/>
                    <a:pt x="632" y="176"/>
                    <a:pt x="632" y="176"/>
                  </a:cubicBezTo>
                  <a:close/>
                  <a:moveTo>
                    <a:pt x="1035" y="474"/>
                  </a:moveTo>
                  <a:cubicBezTo>
                    <a:pt x="1053" y="492"/>
                    <a:pt x="1070" y="492"/>
                    <a:pt x="1070" y="509"/>
                  </a:cubicBezTo>
                  <a:cubicBezTo>
                    <a:pt x="1053" y="509"/>
                    <a:pt x="1035" y="492"/>
                    <a:pt x="1053" y="474"/>
                  </a:cubicBezTo>
                  <a:close/>
                  <a:moveTo>
                    <a:pt x="1000" y="457"/>
                  </a:moveTo>
                  <a:cubicBezTo>
                    <a:pt x="1017" y="457"/>
                    <a:pt x="1000" y="439"/>
                    <a:pt x="1017" y="439"/>
                  </a:cubicBezTo>
                  <a:cubicBezTo>
                    <a:pt x="1035" y="439"/>
                    <a:pt x="1035" y="457"/>
                    <a:pt x="1035" y="457"/>
                  </a:cubicBezTo>
                  <a:cubicBezTo>
                    <a:pt x="1035" y="457"/>
                    <a:pt x="1017" y="457"/>
                    <a:pt x="1017" y="439"/>
                  </a:cubicBezTo>
                  <a:lnTo>
                    <a:pt x="1017" y="457"/>
                  </a:lnTo>
                  <a:cubicBezTo>
                    <a:pt x="1017" y="457"/>
                    <a:pt x="1017" y="457"/>
                    <a:pt x="1017" y="457"/>
                  </a:cubicBezTo>
                  <a:close/>
                  <a:moveTo>
                    <a:pt x="965" y="404"/>
                  </a:moveTo>
                  <a:cubicBezTo>
                    <a:pt x="947" y="404"/>
                    <a:pt x="947" y="404"/>
                    <a:pt x="947" y="404"/>
                  </a:cubicBezTo>
                  <a:cubicBezTo>
                    <a:pt x="947" y="387"/>
                    <a:pt x="947" y="404"/>
                    <a:pt x="947" y="404"/>
                  </a:cubicBezTo>
                  <a:lnTo>
                    <a:pt x="965" y="404"/>
                  </a:lnTo>
                  <a:cubicBezTo>
                    <a:pt x="965" y="404"/>
                    <a:pt x="965" y="404"/>
                    <a:pt x="965" y="404"/>
                  </a:cubicBezTo>
                  <a:cubicBezTo>
                    <a:pt x="965" y="422"/>
                    <a:pt x="965" y="404"/>
                    <a:pt x="965" y="422"/>
                  </a:cubicBezTo>
                  <a:close/>
                  <a:moveTo>
                    <a:pt x="930" y="387"/>
                  </a:moveTo>
                  <a:lnTo>
                    <a:pt x="930" y="387"/>
                  </a:lnTo>
                  <a:cubicBezTo>
                    <a:pt x="930" y="387"/>
                    <a:pt x="930" y="387"/>
                    <a:pt x="930" y="387"/>
                  </a:cubicBezTo>
                  <a:lnTo>
                    <a:pt x="930" y="387"/>
                  </a:lnTo>
                  <a:cubicBezTo>
                    <a:pt x="930" y="387"/>
                    <a:pt x="930" y="387"/>
                    <a:pt x="930" y="387"/>
                  </a:cubicBezTo>
                  <a:close/>
                  <a:moveTo>
                    <a:pt x="912" y="369"/>
                  </a:moveTo>
                  <a:cubicBezTo>
                    <a:pt x="912" y="369"/>
                    <a:pt x="930" y="369"/>
                    <a:pt x="912" y="351"/>
                  </a:cubicBezTo>
                  <a:cubicBezTo>
                    <a:pt x="912" y="351"/>
                    <a:pt x="930" y="369"/>
                    <a:pt x="930" y="369"/>
                  </a:cubicBezTo>
                  <a:cubicBezTo>
                    <a:pt x="930" y="369"/>
                    <a:pt x="930" y="369"/>
                    <a:pt x="930" y="369"/>
                  </a:cubicBezTo>
                  <a:close/>
                  <a:moveTo>
                    <a:pt x="825" y="281"/>
                  </a:moveTo>
                  <a:lnTo>
                    <a:pt x="825" y="281"/>
                  </a:lnTo>
                  <a:cubicBezTo>
                    <a:pt x="825" y="281"/>
                    <a:pt x="825" y="281"/>
                    <a:pt x="825" y="264"/>
                  </a:cubicBezTo>
                  <a:cubicBezTo>
                    <a:pt x="825" y="281"/>
                    <a:pt x="825" y="281"/>
                    <a:pt x="825" y="281"/>
                  </a:cubicBezTo>
                  <a:close/>
                  <a:moveTo>
                    <a:pt x="807" y="264"/>
                  </a:moveTo>
                  <a:cubicBezTo>
                    <a:pt x="807" y="264"/>
                    <a:pt x="807" y="264"/>
                    <a:pt x="807" y="264"/>
                  </a:cubicBezTo>
                  <a:cubicBezTo>
                    <a:pt x="807" y="264"/>
                    <a:pt x="807" y="281"/>
                    <a:pt x="807" y="264"/>
                  </a:cubicBezTo>
                  <a:close/>
                  <a:moveTo>
                    <a:pt x="1526" y="948"/>
                  </a:moveTo>
                  <a:cubicBezTo>
                    <a:pt x="1526" y="930"/>
                    <a:pt x="1526" y="930"/>
                    <a:pt x="1526" y="930"/>
                  </a:cubicBezTo>
                  <a:cubicBezTo>
                    <a:pt x="1526" y="930"/>
                    <a:pt x="1526" y="930"/>
                    <a:pt x="1526" y="930"/>
                  </a:cubicBezTo>
                  <a:cubicBezTo>
                    <a:pt x="1543" y="930"/>
                    <a:pt x="1543" y="948"/>
                    <a:pt x="1543" y="948"/>
                  </a:cubicBezTo>
                  <a:cubicBezTo>
                    <a:pt x="1543" y="948"/>
                    <a:pt x="1543" y="948"/>
                    <a:pt x="1543" y="948"/>
                  </a:cubicBezTo>
                  <a:close/>
                  <a:moveTo>
                    <a:pt x="1508" y="912"/>
                  </a:moveTo>
                  <a:cubicBezTo>
                    <a:pt x="1508" y="912"/>
                    <a:pt x="1526" y="912"/>
                    <a:pt x="1526" y="930"/>
                  </a:cubicBezTo>
                  <a:cubicBezTo>
                    <a:pt x="1526" y="930"/>
                    <a:pt x="1526" y="912"/>
                    <a:pt x="1508" y="912"/>
                  </a:cubicBezTo>
                  <a:close/>
                  <a:moveTo>
                    <a:pt x="1491" y="877"/>
                  </a:moveTo>
                  <a:cubicBezTo>
                    <a:pt x="1491" y="877"/>
                    <a:pt x="1508" y="895"/>
                    <a:pt x="1508" y="912"/>
                  </a:cubicBezTo>
                  <a:cubicBezTo>
                    <a:pt x="1508" y="912"/>
                    <a:pt x="1491" y="877"/>
                    <a:pt x="1491" y="877"/>
                  </a:cubicBezTo>
                  <a:close/>
                  <a:moveTo>
                    <a:pt x="895" y="299"/>
                  </a:moveTo>
                  <a:cubicBezTo>
                    <a:pt x="895" y="299"/>
                    <a:pt x="895" y="299"/>
                    <a:pt x="912" y="281"/>
                  </a:cubicBezTo>
                  <a:cubicBezTo>
                    <a:pt x="912" y="299"/>
                    <a:pt x="930" y="299"/>
                    <a:pt x="930" y="316"/>
                  </a:cubicBezTo>
                  <a:close/>
                  <a:moveTo>
                    <a:pt x="982" y="351"/>
                  </a:moveTo>
                  <a:cubicBezTo>
                    <a:pt x="982" y="351"/>
                    <a:pt x="982" y="351"/>
                    <a:pt x="982" y="351"/>
                  </a:cubicBezTo>
                  <a:cubicBezTo>
                    <a:pt x="982" y="351"/>
                    <a:pt x="982" y="351"/>
                    <a:pt x="982" y="351"/>
                  </a:cubicBezTo>
                  <a:cubicBezTo>
                    <a:pt x="1000" y="351"/>
                    <a:pt x="1000" y="351"/>
                    <a:pt x="1000" y="351"/>
                  </a:cubicBezTo>
                  <a:cubicBezTo>
                    <a:pt x="1000" y="351"/>
                    <a:pt x="1000" y="369"/>
                    <a:pt x="1000" y="369"/>
                  </a:cubicBezTo>
                  <a:cubicBezTo>
                    <a:pt x="982" y="351"/>
                    <a:pt x="982" y="369"/>
                    <a:pt x="982" y="351"/>
                  </a:cubicBezTo>
                  <a:close/>
                  <a:moveTo>
                    <a:pt x="965" y="334"/>
                  </a:moveTo>
                  <a:cubicBezTo>
                    <a:pt x="947" y="334"/>
                    <a:pt x="965" y="334"/>
                    <a:pt x="947" y="334"/>
                  </a:cubicBezTo>
                  <a:cubicBezTo>
                    <a:pt x="965" y="334"/>
                    <a:pt x="965" y="334"/>
                    <a:pt x="965" y="334"/>
                  </a:cubicBezTo>
                  <a:cubicBezTo>
                    <a:pt x="982" y="351"/>
                    <a:pt x="965" y="334"/>
                    <a:pt x="965" y="351"/>
                  </a:cubicBezTo>
                  <a:close/>
                  <a:moveTo>
                    <a:pt x="1245" y="579"/>
                  </a:moveTo>
                  <a:cubicBezTo>
                    <a:pt x="1245" y="579"/>
                    <a:pt x="1263" y="597"/>
                    <a:pt x="1263" y="597"/>
                  </a:cubicBezTo>
                  <a:cubicBezTo>
                    <a:pt x="1263" y="597"/>
                    <a:pt x="1245" y="597"/>
                    <a:pt x="1245" y="5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2542225" y="2549575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35" y="36"/>
                  </a:moveTo>
                  <a:cubicBezTo>
                    <a:pt x="35" y="18"/>
                    <a:pt x="18" y="18"/>
                    <a:pt x="0" y="1"/>
                  </a:cubicBezTo>
                  <a:cubicBezTo>
                    <a:pt x="18" y="1"/>
                    <a:pt x="18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8"/>
                    <a:pt x="53" y="36"/>
                    <a:pt x="71" y="53"/>
                  </a:cubicBezTo>
                  <a:cubicBezTo>
                    <a:pt x="53" y="53"/>
                    <a:pt x="53" y="53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2478675" y="253335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18"/>
                  </a:moveTo>
                  <a:cubicBezTo>
                    <a:pt x="35" y="18"/>
                    <a:pt x="18" y="36"/>
                    <a:pt x="0" y="36"/>
                  </a:cubicBezTo>
                  <a:lnTo>
                    <a:pt x="0" y="36"/>
                  </a:lnTo>
                  <a:cubicBezTo>
                    <a:pt x="0" y="18"/>
                    <a:pt x="18" y="18"/>
                    <a:pt x="35" y="1"/>
                  </a:cubicBezTo>
                  <a:cubicBezTo>
                    <a:pt x="35" y="18"/>
                    <a:pt x="35" y="18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2476475" y="25346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" y="18"/>
                    <a:pt x="18" y="18"/>
                    <a:pt x="1" y="18"/>
                  </a:cubicBezTo>
                  <a:cubicBezTo>
                    <a:pt x="18" y="1"/>
                    <a:pt x="18" y="1"/>
                    <a:pt x="36" y="1"/>
                  </a:cubicBezTo>
                  <a:cubicBezTo>
                    <a:pt x="36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2477350" y="2532475"/>
              <a:ext cx="2650" cy="2225"/>
            </a:xfrm>
            <a:custGeom>
              <a:rect b="b" l="l" r="r" t="t"/>
              <a:pathLst>
                <a:path extrusionOk="0" h="89" w="106">
                  <a:moveTo>
                    <a:pt x="106" y="1"/>
                  </a:moveTo>
                  <a:cubicBezTo>
                    <a:pt x="106" y="18"/>
                    <a:pt x="88" y="18"/>
                    <a:pt x="88" y="36"/>
                  </a:cubicBezTo>
                  <a:cubicBezTo>
                    <a:pt x="88" y="36"/>
                    <a:pt x="88" y="36"/>
                    <a:pt x="88" y="18"/>
                  </a:cubicBezTo>
                  <a:cubicBezTo>
                    <a:pt x="88" y="36"/>
                    <a:pt x="71" y="36"/>
                    <a:pt x="71" y="36"/>
                  </a:cubicBezTo>
                  <a:cubicBezTo>
                    <a:pt x="53" y="53"/>
                    <a:pt x="53" y="53"/>
                    <a:pt x="36" y="53"/>
                  </a:cubicBezTo>
                  <a:cubicBezTo>
                    <a:pt x="36" y="53"/>
                    <a:pt x="1" y="89"/>
                    <a:pt x="1" y="71"/>
                  </a:cubicBezTo>
                  <a:cubicBezTo>
                    <a:pt x="1" y="71"/>
                    <a:pt x="1" y="53"/>
                    <a:pt x="18" y="71"/>
                  </a:cubicBezTo>
                  <a:cubicBezTo>
                    <a:pt x="36" y="53"/>
                    <a:pt x="53" y="36"/>
                    <a:pt x="71" y="36"/>
                  </a:cubicBezTo>
                  <a:cubicBezTo>
                    <a:pt x="88" y="18"/>
                    <a:pt x="88" y="18"/>
                    <a:pt x="1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2471650" y="2534675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1" y="36"/>
                  </a:moveTo>
                  <a:cubicBezTo>
                    <a:pt x="1" y="36"/>
                    <a:pt x="18" y="36"/>
                    <a:pt x="1" y="36"/>
                  </a:cubicBezTo>
                  <a:cubicBezTo>
                    <a:pt x="18" y="18"/>
                    <a:pt x="18" y="18"/>
                    <a:pt x="18" y="36"/>
                  </a:cubicBezTo>
                  <a:cubicBezTo>
                    <a:pt x="18" y="18"/>
                    <a:pt x="36" y="1"/>
                    <a:pt x="53" y="1"/>
                  </a:cubicBezTo>
                  <a:cubicBezTo>
                    <a:pt x="53" y="1"/>
                    <a:pt x="36" y="18"/>
                    <a:pt x="53" y="18"/>
                  </a:cubicBezTo>
                  <a:cubicBezTo>
                    <a:pt x="53" y="18"/>
                    <a:pt x="1" y="36"/>
                    <a:pt x="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2470350" y="2536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470775" y="25360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" y="0"/>
                    <a:pt x="1" y="18"/>
                    <a:pt x="1" y="18"/>
                  </a:cubicBezTo>
                  <a:cubicBezTo>
                    <a:pt x="1" y="0"/>
                    <a:pt x="1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467725" y="2537750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0"/>
                  </a:moveTo>
                  <a:cubicBezTo>
                    <a:pt x="0" y="0"/>
                    <a:pt x="18" y="0"/>
                    <a:pt x="18" y="0"/>
                  </a:cubicBezTo>
                  <a:cubicBezTo>
                    <a:pt x="35" y="0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471225" y="25351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lnTo>
                    <a:pt x="0" y="18"/>
                  </a:lnTo>
                  <a:cubicBezTo>
                    <a:pt x="0" y="18"/>
                    <a:pt x="18" y="0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470775" y="25351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cubicBezTo>
                    <a:pt x="1" y="18"/>
                    <a:pt x="36" y="0"/>
                    <a:pt x="36" y="0"/>
                  </a:cubicBezTo>
                  <a:cubicBezTo>
                    <a:pt x="18" y="0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470350" y="25355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0" y="1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469475" y="2536000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ubicBezTo>
                    <a:pt x="0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2468600" y="253555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0" y="18"/>
                    <a:pt x="18" y="18"/>
                    <a:pt x="18" y="1"/>
                  </a:cubicBezTo>
                  <a:cubicBezTo>
                    <a:pt x="35" y="1"/>
                    <a:pt x="35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2468150" y="25360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0"/>
                    <a:pt x="18" y="0"/>
                  </a:cubicBez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68600" y="253600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cubicBezTo>
                    <a:pt x="0" y="18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466825" y="2536425"/>
              <a:ext cx="925" cy="475"/>
            </a:xfrm>
            <a:custGeom>
              <a:rect b="b" l="l" r="r" t="t"/>
              <a:pathLst>
                <a:path extrusionOk="0" h="19" w="37">
                  <a:moveTo>
                    <a:pt x="36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" y="18"/>
                    <a:pt x="36" y="18"/>
                    <a:pt x="36" y="1"/>
                  </a:cubicBezTo>
                  <a:cubicBezTo>
                    <a:pt x="36" y="1"/>
                    <a:pt x="18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466825" y="253687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cubicBezTo>
                    <a:pt x="1" y="18"/>
                    <a:pt x="1" y="0"/>
                    <a:pt x="1" y="0"/>
                  </a:cubicBezTo>
                  <a:cubicBezTo>
                    <a:pt x="1" y="0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476925" y="2530725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cubicBezTo>
                    <a:pt x="0" y="18"/>
                    <a:pt x="0" y="18"/>
                    <a:pt x="0" y="1"/>
                  </a:cubicBezTo>
                  <a:cubicBezTo>
                    <a:pt x="0" y="18"/>
                    <a:pt x="0" y="1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469475" y="25351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0" y="18"/>
                  </a:moveTo>
                  <a:lnTo>
                    <a:pt x="0" y="18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35" y="0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469900" y="2534225"/>
              <a:ext cx="1350" cy="925"/>
            </a:xfrm>
            <a:custGeom>
              <a:rect b="b" l="l" r="r" t="t"/>
              <a:pathLst>
                <a:path extrusionOk="0" h="37" w="54">
                  <a:moveTo>
                    <a:pt x="1" y="36"/>
                  </a:moveTo>
                  <a:cubicBezTo>
                    <a:pt x="1" y="19"/>
                    <a:pt x="36" y="19"/>
                    <a:pt x="53" y="1"/>
                  </a:cubicBezTo>
                  <a:cubicBezTo>
                    <a:pt x="53" y="19"/>
                    <a:pt x="36" y="19"/>
                    <a:pt x="36" y="19"/>
                  </a:cubicBezTo>
                  <a:cubicBezTo>
                    <a:pt x="18" y="19"/>
                    <a:pt x="1" y="36"/>
                    <a:pt x="1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478225" y="25294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0"/>
                    <a:pt x="18" y="18"/>
                    <a:pt x="1" y="18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471650" y="2532925"/>
              <a:ext cx="1350" cy="450"/>
            </a:xfrm>
            <a:custGeom>
              <a:rect b="b" l="l" r="r" t="t"/>
              <a:pathLst>
                <a:path extrusionOk="0" h="18" w="54">
                  <a:moveTo>
                    <a:pt x="1" y="18"/>
                  </a:moveTo>
                  <a:lnTo>
                    <a:pt x="5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36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472975" y="253205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0" y="18"/>
                    <a:pt x="0" y="18"/>
                  </a:cubicBezTo>
                  <a:cubicBezTo>
                    <a:pt x="0" y="18"/>
                    <a:pt x="18" y="18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2489625" y="25175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" y="18"/>
                    <a:pt x="18" y="1"/>
                    <a:pt x="18" y="1"/>
                  </a:cubicBezTo>
                  <a:cubicBezTo>
                    <a:pt x="18" y="1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2463325" y="2489100"/>
              <a:ext cx="50875" cy="50850"/>
            </a:xfrm>
            <a:custGeom>
              <a:rect b="b" l="l" r="r" t="t"/>
              <a:pathLst>
                <a:path extrusionOk="0" h="2034" w="2035">
                  <a:moveTo>
                    <a:pt x="1263" y="1350"/>
                  </a:moveTo>
                  <a:cubicBezTo>
                    <a:pt x="1263" y="1350"/>
                    <a:pt x="1263" y="1350"/>
                    <a:pt x="1263" y="1350"/>
                  </a:cubicBezTo>
                  <a:cubicBezTo>
                    <a:pt x="1263" y="1333"/>
                    <a:pt x="1281" y="1350"/>
                    <a:pt x="1281" y="1333"/>
                  </a:cubicBezTo>
                  <a:cubicBezTo>
                    <a:pt x="1281" y="1333"/>
                    <a:pt x="1281" y="1333"/>
                    <a:pt x="1281" y="1333"/>
                  </a:cubicBezTo>
                  <a:cubicBezTo>
                    <a:pt x="1298" y="1315"/>
                    <a:pt x="1298" y="1315"/>
                    <a:pt x="1316" y="1298"/>
                  </a:cubicBezTo>
                  <a:cubicBezTo>
                    <a:pt x="1316" y="1298"/>
                    <a:pt x="1333" y="1298"/>
                    <a:pt x="1333" y="1280"/>
                  </a:cubicBezTo>
                  <a:cubicBezTo>
                    <a:pt x="1333" y="1280"/>
                    <a:pt x="1351" y="1263"/>
                    <a:pt x="1351" y="1263"/>
                  </a:cubicBezTo>
                  <a:cubicBezTo>
                    <a:pt x="1368" y="1245"/>
                    <a:pt x="1386" y="1245"/>
                    <a:pt x="1386" y="1227"/>
                  </a:cubicBezTo>
                  <a:cubicBezTo>
                    <a:pt x="1403" y="1227"/>
                    <a:pt x="1403" y="1227"/>
                    <a:pt x="1403" y="1227"/>
                  </a:cubicBezTo>
                  <a:cubicBezTo>
                    <a:pt x="1438" y="1175"/>
                    <a:pt x="1508" y="1122"/>
                    <a:pt x="1543" y="1070"/>
                  </a:cubicBezTo>
                  <a:cubicBezTo>
                    <a:pt x="1579" y="1070"/>
                    <a:pt x="1596" y="1052"/>
                    <a:pt x="1614" y="1017"/>
                  </a:cubicBezTo>
                  <a:cubicBezTo>
                    <a:pt x="1631" y="1017"/>
                    <a:pt x="1631" y="1000"/>
                    <a:pt x="1649" y="982"/>
                  </a:cubicBezTo>
                  <a:cubicBezTo>
                    <a:pt x="1649" y="982"/>
                    <a:pt x="1684" y="964"/>
                    <a:pt x="1684" y="947"/>
                  </a:cubicBezTo>
                  <a:cubicBezTo>
                    <a:pt x="1701" y="929"/>
                    <a:pt x="1701" y="929"/>
                    <a:pt x="1701" y="929"/>
                  </a:cubicBezTo>
                  <a:cubicBezTo>
                    <a:pt x="1701" y="929"/>
                    <a:pt x="1719" y="912"/>
                    <a:pt x="1719" y="894"/>
                  </a:cubicBezTo>
                  <a:cubicBezTo>
                    <a:pt x="1736" y="894"/>
                    <a:pt x="1754" y="877"/>
                    <a:pt x="1754" y="877"/>
                  </a:cubicBezTo>
                  <a:cubicBezTo>
                    <a:pt x="1754" y="877"/>
                    <a:pt x="1754" y="877"/>
                    <a:pt x="1754" y="859"/>
                  </a:cubicBezTo>
                  <a:cubicBezTo>
                    <a:pt x="1771" y="859"/>
                    <a:pt x="1789" y="842"/>
                    <a:pt x="1789" y="824"/>
                  </a:cubicBezTo>
                  <a:cubicBezTo>
                    <a:pt x="1824" y="789"/>
                    <a:pt x="1859" y="737"/>
                    <a:pt x="1894" y="702"/>
                  </a:cubicBezTo>
                  <a:cubicBezTo>
                    <a:pt x="1912" y="684"/>
                    <a:pt x="1912" y="666"/>
                    <a:pt x="1929" y="631"/>
                  </a:cubicBezTo>
                  <a:cubicBezTo>
                    <a:pt x="1929" y="631"/>
                    <a:pt x="1947" y="614"/>
                    <a:pt x="1947" y="614"/>
                  </a:cubicBezTo>
                  <a:cubicBezTo>
                    <a:pt x="1982" y="561"/>
                    <a:pt x="1999" y="509"/>
                    <a:pt x="1999" y="456"/>
                  </a:cubicBezTo>
                  <a:lnTo>
                    <a:pt x="2017" y="456"/>
                  </a:lnTo>
                  <a:cubicBezTo>
                    <a:pt x="2034" y="368"/>
                    <a:pt x="2034" y="298"/>
                    <a:pt x="1999" y="211"/>
                  </a:cubicBezTo>
                  <a:lnTo>
                    <a:pt x="1964" y="158"/>
                  </a:lnTo>
                  <a:cubicBezTo>
                    <a:pt x="1964" y="158"/>
                    <a:pt x="1964" y="158"/>
                    <a:pt x="1964" y="140"/>
                  </a:cubicBezTo>
                  <a:cubicBezTo>
                    <a:pt x="1929" y="88"/>
                    <a:pt x="1894" y="53"/>
                    <a:pt x="1842" y="35"/>
                  </a:cubicBezTo>
                  <a:cubicBezTo>
                    <a:pt x="1824" y="35"/>
                    <a:pt x="1842" y="35"/>
                    <a:pt x="1824" y="35"/>
                  </a:cubicBezTo>
                  <a:cubicBezTo>
                    <a:pt x="1789" y="18"/>
                    <a:pt x="1789" y="18"/>
                    <a:pt x="1806" y="18"/>
                  </a:cubicBezTo>
                  <a:cubicBezTo>
                    <a:pt x="1736" y="0"/>
                    <a:pt x="1684" y="0"/>
                    <a:pt x="1614" y="0"/>
                  </a:cubicBezTo>
                  <a:cubicBezTo>
                    <a:pt x="1579" y="18"/>
                    <a:pt x="1526" y="18"/>
                    <a:pt x="1491" y="35"/>
                  </a:cubicBezTo>
                  <a:cubicBezTo>
                    <a:pt x="1473" y="53"/>
                    <a:pt x="1473" y="53"/>
                    <a:pt x="1456" y="70"/>
                  </a:cubicBezTo>
                  <a:cubicBezTo>
                    <a:pt x="1438" y="70"/>
                    <a:pt x="1438" y="70"/>
                    <a:pt x="1438" y="70"/>
                  </a:cubicBezTo>
                  <a:cubicBezTo>
                    <a:pt x="1438" y="53"/>
                    <a:pt x="1438" y="53"/>
                    <a:pt x="1438" y="53"/>
                  </a:cubicBezTo>
                  <a:cubicBezTo>
                    <a:pt x="1438" y="53"/>
                    <a:pt x="1438" y="53"/>
                    <a:pt x="1438" y="53"/>
                  </a:cubicBezTo>
                  <a:cubicBezTo>
                    <a:pt x="1421" y="53"/>
                    <a:pt x="1403" y="70"/>
                    <a:pt x="1403" y="70"/>
                  </a:cubicBezTo>
                  <a:cubicBezTo>
                    <a:pt x="1368" y="88"/>
                    <a:pt x="1316" y="88"/>
                    <a:pt x="1281" y="105"/>
                  </a:cubicBezTo>
                  <a:cubicBezTo>
                    <a:pt x="1281" y="105"/>
                    <a:pt x="1281" y="123"/>
                    <a:pt x="1281" y="123"/>
                  </a:cubicBezTo>
                  <a:cubicBezTo>
                    <a:pt x="1228" y="123"/>
                    <a:pt x="1175" y="158"/>
                    <a:pt x="1140" y="193"/>
                  </a:cubicBezTo>
                  <a:cubicBezTo>
                    <a:pt x="1123" y="193"/>
                    <a:pt x="1105" y="193"/>
                    <a:pt x="1088" y="211"/>
                  </a:cubicBezTo>
                  <a:cubicBezTo>
                    <a:pt x="1070" y="211"/>
                    <a:pt x="1070" y="211"/>
                    <a:pt x="1070" y="211"/>
                  </a:cubicBezTo>
                  <a:cubicBezTo>
                    <a:pt x="1035" y="228"/>
                    <a:pt x="1000" y="263"/>
                    <a:pt x="965" y="281"/>
                  </a:cubicBezTo>
                  <a:cubicBezTo>
                    <a:pt x="965" y="298"/>
                    <a:pt x="947" y="298"/>
                    <a:pt x="947" y="298"/>
                  </a:cubicBezTo>
                  <a:cubicBezTo>
                    <a:pt x="930" y="316"/>
                    <a:pt x="895" y="333"/>
                    <a:pt x="877" y="351"/>
                  </a:cubicBezTo>
                  <a:cubicBezTo>
                    <a:pt x="877" y="351"/>
                    <a:pt x="877" y="351"/>
                    <a:pt x="860" y="351"/>
                  </a:cubicBezTo>
                  <a:cubicBezTo>
                    <a:pt x="842" y="386"/>
                    <a:pt x="825" y="386"/>
                    <a:pt x="825" y="403"/>
                  </a:cubicBezTo>
                  <a:cubicBezTo>
                    <a:pt x="790" y="421"/>
                    <a:pt x="755" y="456"/>
                    <a:pt x="737" y="491"/>
                  </a:cubicBezTo>
                  <a:cubicBezTo>
                    <a:pt x="702" y="509"/>
                    <a:pt x="684" y="509"/>
                    <a:pt x="667" y="544"/>
                  </a:cubicBezTo>
                  <a:cubicBezTo>
                    <a:pt x="667" y="544"/>
                    <a:pt x="667" y="544"/>
                    <a:pt x="667" y="561"/>
                  </a:cubicBezTo>
                  <a:cubicBezTo>
                    <a:pt x="649" y="561"/>
                    <a:pt x="649" y="561"/>
                    <a:pt x="649" y="561"/>
                  </a:cubicBezTo>
                  <a:cubicBezTo>
                    <a:pt x="632" y="579"/>
                    <a:pt x="614" y="631"/>
                    <a:pt x="579" y="649"/>
                  </a:cubicBezTo>
                  <a:cubicBezTo>
                    <a:pt x="579" y="649"/>
                    <a:pt x="579" y="649"/>
                    <a:pt x="562" y="649"/>
                  </a:cubicBezTo>
                  <a:cubicBezTo>
                    <a:pt x="562" y="666"/>
                    <a:pt x="544" y="684"/>
                    <a:pt x="544" y="702"/>
                  </a:cubicBezTo>
                  <a:cubicBezTo>
                    <a:pt x="527" y="702"/>
                    <a:pt x="527" y="719"/>
                    <a:pt x="509" y="737"/>
                  </a:cubicBezTo>
                  <a:cubicBezTo>
                    <a:pt x="492" y="772"/>
                    <a:pt x="457" y="807"/>
                    <a:pt x="439" y="842"/>
                  </a:cubicBezTo>
                  <a:cubicBezTo>
                    <a:pt x="386" y="929"/>
                    <a:pt x="334" y="1035"/>
                    <a:pt x="281" y="1122"/>
                  </a:cubicBezTo>
                  <a:cubicBezTo>
                    <a:pt x="281" y="1122"/>
                    <a:pt x="281" y="1140"/>
                    <a:pt x="281" y="1140"/>
                  </a:cubicBezTo>
                  <a:cubicBezTo>
                    <a:pt x="281" y="1140"/>
                    <a:pt x="281" y="1140"/>
                    <a:pt x="264" y="1157"/>
                  </a:cubicBezTo>
                  <a:lnTo>
                    <a:pt x="264" y="1175"/>
                  </a:lnTo>
                  <a:cubicBezTo>
                    <a:pt x="246" y="1192"/>
                    <a:pt x="229" y="1227"/>
                    <a:pt x="229" y="1263"/>
                  </a:cubicBezTo>
                  <a:lnTo>
                    <a:pt x="194" y="1315"/>
                  </a:lnTo>
                  <a:lnTo>
                    <a:pt x="141" y="1455"/>
                  </a:lnTo>
                  <a:lnTo>
                    <a:pt x="123" y="1525"/>
                  </a:lnTo>
                  <a:lnTo>
                    <a:pt x="106" y="1578"/>
                  </a:lnTo>
                  <a:cubicBezTo>
                    <a:pt x="88" y="1631"/>
                    <a:pt x="71" y="1666"/>
                    <a:pt x="53" y="1701"/>
                  </a:cubicBezTo>
                  <a:cubicBezTo>
                    <a:pt x="53" y="1736"/>
                    <a:pt x="18" y="1736"/>
                    <a:pt x="18" y="1771"/>
                  </a:cubicBezTo>
                  <a:cubicBezTo>
                    <a:pt x="1" y="1841"/>
                    <a:pt x="36" y="1859"/>
                    <a:pt x="36" y="1911"/>
                  </a:cubicBezTo>
                  <a:cubicBezTo>
                    <a:pt x="36" y="1929"/>
                    <a:pt x="36" y="1946"/>
                    <a:pt x="53" y="1946"/>
                  </a:cubicBezTo>
                  <a:cubicBezTo>
                    <a:pt x="53" y="1964"/>
                    <a:pt x="53" y="1981"/>
                    <a:pt x="53" y="1981"/>
                  </a:cubicBezTo>
                  <a:cubicBezTo>
                    <a:pt x="71" y="1981"/>
                    <a:pt x="71" y="1981"/>
                    <a:pt x="88" y="1999"/>
                  </a:cubicBezTo>
                  <a:cubicBezTo>
                    <a:pt x="88" y="1981"/>
                    <a:pt x="106" y="2016"/>
                    <a:pt x="123" y="1999"/>
                  </a:cubicBezTo>
                  <a:cubicBezTo>
                    <a:pt x="141" y="2034"/>
                    <a:pt x="176" y="1999"/>
                    <a:pt x="211" y="2016"/>
                  </a:cubicBezTo>
                  <a:cubicBezTo>
                    <a:pt x="211" y="2016"/>
                    <a:pt x="211" y="2016"/>
                    <a:pt x="211" y="2016"/>
                  </a:cubicBezTo>
                  <a:cubicBezTo>
                    <a:pt x="229" y="1999"/>
                    <a:pt x="246" y="1981"/>
                    <a:pt x="264" y="1981"/>
                  </a:cubicBezTo>
                  <a:cubicBezTo>
                    <a:pt x="264" y="1964"/>
                    <a:pt x="264" y="1981"/>
                    <a:pt x="281" y="1981"/>
                  </a:cubicBezTo>
                  <a:cubicBezTo>
                    <a:pt x="281" y="1981"/>
                    <a:pt x="281" y="1964"/>
                    <a:pt x="299" y="1964"/>
                  </a:cubicBezTo>
                  <a:cubicBezTo>
                    <a:pt x="316" y="1946"/>
                    <a:pt x="316" y="1911"/>
                    <a:pt x="334" y="1894"/>
                  </a:cubicBezTo>
                  <a:cubicBezTo>
                    <a:pt x="334" y="1876"/>
                    <a:pt x="334" y="1876"/>
                    <a:pt x="334" y="1876"/>
                  </a:cubicBezTo>
                  <a:cubicBezTo>
                    <a:pt x="351" y="1824"/>
                    <a:pt x="369" y="1771"/>
                    <a:pt x="386" y="1718"/>
                  </a:cubicBezTo>
                  <a:cubicBezTo>
                    <a:pt x="404" y="1701"/>
                    <a:pt x="404" y="1683"/>
                    <a:pt x="404" y="1666"/>
                  </a:cubicBezTo>
                  <a:cubicBezTo>
                    <a:pt x="421" y="1631"/>
                    <a:pt x="439" y="1596"/>
                    <a:pt x="439" y="1561"/>
                  </a:cubicBezTo>
                  <a:cubicBezTo>
                    <a:pt x="457" y="1543"/>
                    <a:pt x="457" y="1508"/>
                    <a:pt x="457" y="1490"/>
                  </a:cubicBezTo>
                  <a:lnTo>
                    <a:pt x="474" y="1455"/>
                  </a:lnTo>
                  <a:cubicBezTo>
                    <a:pt x="492" y="1438"/>
                    <a:pt x="492" y="1420"/>
                    <a:pt x="509" y="1403"/>
                  </a:cubicBezTo>
                  <a:cubicBezTo>
                    <a:pt x="509" y="1403"/>
                    <a:pt x="509" y="1385"/>
                    <a:pt x="509" y="1368"/>
                  </a:cubicBezTo>
                  <a:cubicBezTo>
                    <a:pt x="527" y="1350"/>
                    <a:pt x="527" y="1350"/>
                    <a:pt x="527" y="1333"/>
                  </a:cubicBezTo>
                  <a:cubicBezTo>
                    <a:pt x="544" y="1298"/>
                    <a:pt x="544" y="1280"/>
                    <a:pt x="562" y="1263"/>
                  </a:cubicBezTo>
                  <a:cubicBezTo>
                    <a:pt x="562" y="1245"/>
                    <a:pt x="579" y="1227"/>
                    <a:pt x="579" y="1210"/>
                  </a:cubicBezTo>
                  <a:cubicBezTo>
                    <a:pt x="597" y="1210"/>
                    <a:pt x="597" y="1192"/>
                    <a:pt x="597" y="1175"/>
                  </a:cubicBezTo>
                  <a:cubicBezTo>
                    <a:pt x="614" y="1175"/>
                    <a:pt x="614" y="1157"/>
                    <a:pt x="614" y="1140"/>
                  </a:cubicBezTo>
                  <a:cubicBezTo>
                    <a:pt x="614" y="1140"/>
                    <a:pt x="614" y="1140"/>
                    <a:pt x="614" y="1140"/>
                  </a:cubicBezTo>
                  <a:cubicBezTo>
                    <a:pt x="649" y="1105"/>
                    <a:pt x="667" y="1070"/>
                    <a:pt x="702" y="1035"/>
                  </a:cubicBezTo>
                  <a:cubicBezTo>
                    <a:pt x="702" y="1000"/>
                    <a:pt x="720" y="982"/>
                    <a:pt x="737" y="964"/>
                  </a:cubicBezTo>
                  <a:cubicBezTo>
                    <a:pt x="737" y="964"/>
                    <a:pt x="737" y="964"/>
                    <a:pt x="737" y="964"/>
                  </a:cubicBezTo>
                  <a:lnTo>
                    <a:pt x="860" y="789"/>
                  </a:lnTo>
                  <a:cubicBezTo>
                    <a:pt x="895" y="772"/>
                    <a:pt x="930" y="719"/>
                    <a:pt x="965" y="702"/>
                  </a:cubicBezTo>
                  <a:cubicBezTo>
                    <a:pt x="982" y="666"/>
                    <a:pt x="1035" y="631"/>
                    <a:pt x="1053" y="596"/>
                  </a:cubicBezTo>
                  <a:cubicBezTo>
                    <a:pt x="1088" y="596"/>
                    <a:pt x="1105" y="561"/>
                    <a:pt x="1105" y="561"/>
                  </a:cubicBezTo>
                  <a:cubicBezTo>
                    <a:pt x="1123" y="544"/>
                    <a:pt x="1140" y="544"/>
                    <a:pt x="1158" y="526"/>
                  </a:cubicBezTo>
                  <a:cubicBezTo>
                    <a:pt x="1175" y="526"/>
                    <a:pt x="1193" y="509"/>
                    <a:pt x="1210" y="491"/>
                  </a:cubicBezTo>
                  <a:cubicBezTo>
                    <a:pt x="1210" y="491"/>
                    <a:pt x="1210" y="491"/>
                    <a:pt x="1210" y="491"/>
                  </a:cubicBezTo>
                  <a:cubicBezTo>
                    <a:pt x="1245" y="474"/>
                    <a:pt x="1245" y="474"/>
                    <a:pt x="1263" y="456"/>
                  </a:cubicBezTo>
                  <a:cubicBezTo>
                    <a:pt x="1298" y="439"/>
                    <a:pt x="1333" y="421"/>
                    <a:pt x="1368" y="403"/>
                  </a:cubicBezTo>
                  <a:cubicBezTo>
                    <a:pt x="1386" y="403"/>
                    <a:pt x="1403" y="403"/>
                    <a:pt x="1403" y="386"/>
                  </a:cubicBezTo>
                  <a:lnTo>
                    <a:pt x="1421" y="386"/>
                  </a:lnTo>
                  <a:cubicBezTo>
                    <a:pt x="1438" y="386"/>
                    <a:pt x="1456" y="368"/>
                    <a:pt x="1456" y="368"/>
                  </a:cubicBezTo>
                  <a:cubicBezTo>
                    <a:pt x="1473" y="368"/>
                    <a:pt x="1473" y="351"/>
                    <a:pt x="1491" y="351"/>
                  </a:cubicBezTo>
                  <a:cubicBezTo>
                    <a:pt x="1508" y="351"/>
                    <a:pt x="1526" y="351"/>
                    <a:pt x="1543" y="333"/>
                  </a:cubicBezTo>
                  <a:cubicBezTo>
                    <a:pt x="1579" y="333"/>
                    <a:pt x="1614" y="316"/>
                    <a:pt x="1649" y="316"/>
                  </a:cubicBezTo>
                  <a:cubicBezTo>
                    <a:pt x="1666" y="298"/>
                    <a:pt x="1684" y="298"/>
                    <a:pt x="1684" y="298"/>
                  </a:cubicBezTo>
                  <a:cubicBezTo>
                    <a:pt x="1701" y="298"/>
                    <a:pt x="1684" y="298"/>
                    <a:pt x="1701" y="298"/>
                  </a:cubicBezTo>
                  <a:cubicBezTo>
                    <a:pt x="1719" y="316"/>
                    <a:pt x="1701" y="298"/>
                    <a:pt x="1701" y="298"/>
                  </a:cubicBezTo>
                  <a:lnTo>
                    <a:pt x="1701" y="298"/>
                  </a:lnTo>
                  <a:cubicBezTo>
                    <a:pt x="1701" y="316"/>
                    <a:pt x="1719" y="316"/>
                    <a:pt x="1719" y="316"/>
                  </a:cubicBezTo>
                  <a:cubicBezTo>
                    <a:pt x="1719" y="316"/>
                    <a:pt x="1719" y="333"/>
                    <a:pt x="1719" y="351"/>
                  </a:cubicBezTo>
                  <a:cubicBezTo>
                    <a:pt x="1719" y="351"/>
                    <a:pt x="1719" y="351"/>
                    <a:pt x="1719" y="351"/>
                  </a:cubicBezTo>
                  <a:cubicBezTo>
                    <a:pt x="1719" y="386"/>
                    <a:pt x="1701" y="403"/>
                    <a:pt x="1701" y="439"/>
                  </a:cubicBezTo>
                  <a:cubicBezTo>
                    <a:pt x="1684" y="456"/>
                    <a:pt x="1666" y="491"/>
                    <a:pt x="1649" y="509"/>
                  </a:cubicBezTo>
                  <a:cubicBezTo>
                    <a:pt x="1649" y="526"/>
                    <a:pt x="1649" y="526"/>
                    <a:pt x="1649" y="526"/>
                  </a:cubicBezTo>
                  <a:cubicBezTo>
                    <a:pt x="1649" y="526"/>
                    <a:pt x="1649" y="526"/>
                    <a:pt x="1649" y="526"/>
                  </a:cubicBezTo>
                  <a:cubicBezTo>
                    <a:pt x="1649" y="526"/>
                    <a:pt x="1649" y="526"/>
                    <a:pt x="1649" y="544"/>
                  </a:cubicBezTo>
                  <a:cubicBezTo>
                    <a:pt x="1631" y="544"/>
                    <a:pt x="1631" y="544"/>
                    <a:pt x="1631" y="561"/>
                  </a:cubicBezTo>
                  <a:cubicBezTo>
                    <a:pt x="1631" y="561"/>
                    <a:pt x="1614" y="561"/>
                    <a:pt x="1614" y="561"/>
                  </a:cubicBezTo>
                  <a:cubicBezTo>
                    <a:pt x="1614" y="561"/>
                    <a:pt x="1614" y="579"/>
                    <a:pt x="1614" y="579"/>
                  </a:cubicBezTo>
                  <a:cubicBezTo>
                    <a:pt x="1579" y="596"/>
                    <a:pt x="1561" y="631"/>
                    <a:pt x="1543" y="649"/>
                  </a:cubicBezTo>
                  <a:cubicBezTo>
                    <a:pt x="1543" y="649"/>
                    <a:pt x="1543" y="666"/>
                    <a:pt x="1543" y="666"/>
                  </a:cubicBezTo>
                  <a:cubicBezTo>
                    <a:pt x="1543" y="666"/>
                    <a:pt x="1526" y="666"/>
                    <a:pt x="1543" y="684"/>
                  </a:cubicBezTo>
                  <a:cubicBezTo>
                    <a:pt x="1526" y="684"/>
                    <a:pt x="1508" y="702"/>
                    <a:pt x="1508" y="719"/>
                  </a:cubicBezTo>
                  <a:cubicBezTo>
                    <a:pt x="1473" y="719"/>
                    <a:pt x="1473" y="754"/>
                    <a:pt x="1438" y="772"/>
                  </a:cubicBezTo>
                  <a:cubicBezTo>
                    <a:pt x="1438" y="772"/>
                    <a:pt x="1438" y="772"/>
                    <a:pt x="1438" y="789"/>
                  </a:cubicBezTo>
                  <a:cubicBezTo>
                    <a:pt x="1421" y="789"/>
                    <a:pt x="1421" y="807"/>
                    <a:pt x="1403" y="824"/>
                  </a:cubicBezTo>
                  <a:cubicBezTo>
                    <a:pt x="1403" y="824"/>
                    <a:pt x="1403" y="824"/>
                    <a:pt x="1403" y="824"/>
                  </a:cubicBezTo>
                  <a:cubicBezTo>
                    <a:pt x="1386" y="842"/>
                    <a:pt x="1368" y="859"/>
                    <a:pt x="1351" y="877"/>
                  </a:cubicBezTo>
                  <a:cubicBezTo>
                    <a:pt x="1351" y="877"/>
                    <a:pt x="1351" y="877"/>
                    <a:pt x="1333" y="894"/>
                  </a:cubicBezTo>
                  <a:cubicBezTo>
                    <a:pt x="1316" y="894"/>
                    <a:pt x="1298" y="929"/>
                    <a:pt x="1263" y="964"/>
                  </a:cubicBezTo>
                  <a:cubicBezTo>
                    <a:pt x="1263" y="964"/>
                    <a:pt x="1245" y="982"/>
                    <a:pt x="1228" y="1000"/>
                  </a:cubicBezTo>
                  <a:cubicBezTo>
                    <a:pt x="1175" y="1035"/>
                    <a:pt x="1123" y="1087"/>
                    <a:pt x="1070" y="1140"/>
                  </a:cubicBezTo>
                  <a:cubicBezTo>
                    <a:pt x="1070" y="1157"/>
                    <a:pt x="1070" y="1157"/>
                    <a:pt x="1053" y="1175"/>
                  </a:cubicBezTo>
                  <a:cubicBezTo>
                    <a:pt x="1053" y="1175"/>
                    <a:pt x="1053" y="1175"/>
                    <a:pt x="1053" y="1175"/>
                  </a:cubicBezTo>
                  <a:cubicBezTo>
                    <a:pt x="1035" y="1175"/>
                    <a:pt x="1018" y="1210"/>
                    <a:pt x="1000" y="1210"/>
                  </a:cubicBezTo>
                  <a:cubicBezTo>
                    <a:pt x="1000" y="1210"/>
                    <a:pt x="982" y="1227"/>
                    <a:pt x="982" y="1227"/>
                  </a:cubicBezTo>
                  <a:cubicBezTo>
                    <a:pt x="965" y="1227"/>
                    <a:pt x="930" y="1263"/>
                    <a:pt x="912" y="1280"/>
                  </a:cubicBezTo>
                  <a:cubicBezTo>
                    <a:pt x="912" y="1280"/>
                    <a:pt x="912" y="1280"/>
                    <a:pt x="912" y="1298"/>
                  </a:cubicBezTo>
                  <a:cubicBezTo>
                    <a:pt x="912" y="1298"/>
                    <a:pt x="895" y="1315"/>
                    <a:pt x="877" y="1315"/>
                  </a:cubicBezTo>
                  <a:cubicBezTo>
                    <a:pt x="895" y="1315"/>
                    <a:pt x="877" y="1315"/>
                    <a:pt x="895" y="1315"/>
                  </a:cubicBezTo>
                  <a:cubicBezTo>
                    <a:pt x="895" y="1315"/>
                    <a:pt x="895" y="1298"/>
                    <a:pt x="895" y="1298"/>
                  </a:cubicBezTo>
                  <a:cubicBezTo>
                    <a:pt x="877" y="1315"/>
                    <a:pt x="842" y="1333"/>
                    <a:pt x="825" y="1350"/>
                  </a:cubicBezTo>
                  <a:cubicBezTo>
                    <a:pt x="807" y="1368"/>
                    <a:pt x="790" y="1385"/>
                    <a:pt x="772" y="1403"/>
                  </a:cubicBezTo>
                  <a:cubicBezTo>
                    <a:pt x="755" y="1403"/>
                    <a:pt x="720" y="1438"/>
                    <a:pt x="720" y="1438"/>
                  </a:cubicBezTo>
                  <a:cubicBezTo>
                    <a:pt x="702" y="1455"/>
                    <a:pt x="667" y="1473"/>
                    <a:pt x="649" y="1490"/>
                  </a:cubicBezTo>
                  <a:cubicBezTo>
                    <a:pt x="649" y="1490"/>
                    <a:pt x="667" y="1490"/>
                    <a:pt x="649" y="1490"/>
                  </a:cubicBezTo>
                  <a:cubicBezTo>
                    <a:pt x="632" y="1508"/>
                    <a:pt x="614" y="1525"/>
                    <a:pt x="597" y="1561"/>
                  </a:cubicBezTo>
                  <a:cubicBezTo>
                    <a:pt x="597" y="1561"/>
                    <a:pt x="579" y="1561"/>
                    <a:pt x="579" y="1561"/>
                  </a:cubicBezTo>
                  <a:cubicBezTo>
                    <a:pt x="579" y="1561"/>
                    <a:pt x="597" y="1561"/>
                    <a:pt x="597" y="1561"/>
                  </a:cubicBezTo>
                  <a:cubicBezTo>
                    <a:pt x="579" y="1578"/>
                    <a:pt x="562" y="1578"/>
                    <a:pt x="562" y="1596"/>
                  </a:cubicBezTo>
                  <a:cubicBezTo>
                    <a:pt x="562" y="1596"/>
                    <a:pt x="562" y="1596"/>
                    <a:pt x="562" y="1613"/>
                  </a:cubicBezTo>
                  <a:cubicBezTo>
                    <a:pt x="544" y="1613"/>
                    <a:pt x="544" y="1613"/>
                    <a:pt x="544" y="1631"/>
                  </a:cubicBezTo>
                  <a:cubicBezTo>
                    <a:pt x="544" y="1613"/>
                    <a:pt x="527" y="1631"/>
                    <a:pt x="527" y="1631"/>
                  </a:cubicBezTo>
                  <a:cubicBezTo>
                    <a:pt x="509" y="1631"/>
                    <a:pt x="474" y="1648"/>
                    <a:pt x="457" y="1666"/>
                  </a:cubicBezTo>
                  <a:cubicBezTo>
                    <a:pt x="457" y="1666"/>
                    <a:pt x="457" y="1666"/>
                    <a:pt x="457" y="1666"/>
                  </a:cubicBezTo>
                  <a:cubicBezTo>
                    <a:pt x="457" y="1666"/>
                    <a:pt x="457" y="1666"/>
                    <a:pt x="457" y="1666"/>
                  </a:cubicBezTo>
                  <a:cubicBezTo>
                    <a:pt x="439" y="1683"/>
                    <a:pt x="421" y="1683"/>
                    <a:pt x="404" y="1701"/>
                  </a:cubicBezTo>
                  <a:cubicBezTo>
                    <a:pt x="404" y="1718"/>
                    <a:pt x="421" y="1701"/>
                    <a:pt x="439" y="1683"/>
                  </a:cubicBezTo>
                  <a:cubicBezTo>
                    <a:pt x="457" y="1683"/>
                    <a:pt x="474" y="1666"/>
                    <a:pt x="492" y="1648"/>
                  </a:cubicBezTo>
                  <a:cubicBezTo>
                    <a:pt x="492" y="1648"/>
                    <a:pt x="492" y="1648"/>
                    <a:pt x="492" y="1648"/>
                  </a:cubicBezTo>
                  <a:cubicBezTo>
                    <a:pt x="544" y="1631"/>
                    <a:pt x="579" y="1596"/>
                    <a:pt x="614" y="1578"/>
                  </a:cubicBezTo>
                  <a:cubicBezTo>
                    <a:pt x="614" y="1578"/>
                    <a:pt x="614" y="1578"/>
                    <a:pt x="597" y="1596"/>
                  </a:cubicBezTo>
                  <a:cubicBezTo>
                    <a:pt x="579" y="1613"/>
                    <a:pt x="544" y="1631"/>
                    <a:pt x="509" y="1648"/>
                  </a:cubicBezTo>
                  <a:cubicBezTo>
                    <a:pt x="509" y="1648"/>
                    <a:pt x="492" y="1666"/>
                    <a:pt x="509" y="1666"/>
                  </a:cubicBezTo>
                  <a:cubicBezTo>
                    <a:pt x="527" y="1666"/>
                    <a:pt x="527" y="1648"/>
                    <a:pt x="544" y="1648"/>
                  </a:cubicBezTo>
                  <a:cubicBezTo>
                    <a:pt x="544" y="1648"/>
                    <a:pt x="544" y="1648"/>
                    <a:pt x="544" y="1648"/>
                  </a:cubicBezTo>
                  <a:cubicBezTo>
                    <a:pt x="527" y="1648"/>
                    <a:pt x="527" y="1648"/>
                    <a:pt x="527" y="1648"/>
                  </a:cubicBezTo>
                  <a:cubicBezTo>
                    <a:pt x="509" y="1666"/>
                    <a:pt x="509" y="1666"/>
                    <a:pt x="492" y="1666"/>
                  </a:cubicBezTo>
                  <a:cubicBezTo>
                    <a:pt x="492" y="1666"/>
                    <a:pt x="492" y="1666"/>
                    <a:pt x="492" y="1666"/>
                  </a:cubicBezTo>
                  <a:cubicBezTo>
                    <a:pt x="492" y="1666"/>
                    <a:pt x="492" y="1683"/>
                    <a:pt x="474" y="1683"/>
                  </a:cubicBezTo>
                  <a:lnTo>
                    <a:pt x="474" y="1683"/>
                  </a:lnTo>
                  <a:cubicBezTo>
                    <a:pt x="474" y="1666"/>
                    <a:pt x="492" y="1666"/>
                    <a:pt x="492" y="1666"/>
                  </a:cubicBezTo>
                  <a:cubicBezTo>
                    <a:pt x="474" y="1666"/>
                    <a:pt x="457" y="1683"/>
                    <a:pt x="421" y="1701"/>
                  </a:cubicBezTo>
                  <a:cubicBezTo>
                    <a:pt x="439" y="1683"/>
                    <a:pt x="439" y="1701"/>
                    <a:pt x="439" y="1683"/>
                  </a:cubicBezTo>
                  <a:cubicBezTo>
                    <a:pt x="439" y="1701"/>
                    <a:pt x="457" y="1683"/>
                    <a:pt x="457" y="1683"/>
                  </a:cubicBezTo>
                  <a:cubicBezTo>
                    <a:pt x="457" y="1701"/>
                    <a:pt x="457" y="1701"/>
                    <a:pt x="457" y="1701"/>
                  </a:cubicBezTo>
                  <a:cubicBezTo>
                    <a:pt x="457" y="1701"/>
                    <a:pt x="439" y="1718"/>
                    <a:pt x="421" y="1718"/>
                  </a:cubicBezTo>
                  <a:lnTo>
                    <a:pt x="439" y="1718"/>
                  </a:lnTo>
                  <a:cubicBezTo>
                    <a:pt x="457" y="1718"/>
                    <a:pt x="474" y="1701"/>
                    <a:pt x="492" y="1683"/>
                  </a:cubicBezTo>
                  <a:cubicBezTo>
                    <a:pt x="509" y="1683"/>
                    <a:pt x="509" y="1683"/>
                    <a:pt x="509" y="1683"/>
                  </a:cubicBezTo>
                  <a:cubicBezTo>
                    <a:pt x="527" y="1683"/>
                    <a:pt x="527" y="1666"/>
                    <a:pt x="527" y="1666"/>
                  </a:cubicBezTo>
                  <a:cubicBezTo>
                    <a:pt x="527" y="1666"/>
                    <a:pt x="527" y="1666"/>
                    <a:pt x="527" y="1666"/>
                  </a:cubicBezTo>
                  <a:cubicBezTo>
                    <a:pt x="562" y="1648"/>
                    <a:pt x="579" y="1648"/>
                    <a:pt x="597" y="1631"/>
                  </a:cubicBezTo>
                  <a:cubicBezTo>
                    <a:pt x="597" y="1631"/>
                    <a:pt x="597" y="1631"/>
                    <a:pt x="597" y="1613"/>
                  </a:cubicBezTo>
                  <a:cubicBezTo>
                    <a:pt x="614" y="1613"/>
                    <a:pt x="632" y="1596"/>
                    <a:pt x="649" y="1596"/>
                  </a:cubicBezTo>
                  <a:cubicBezTo>
                    <a:pt x="649" y="1596"/>
                    <a:pt x="649" y="1613"/>
                    <a:pt x="632" y="1613"/>
                  </a:cubicBezTo>
                  <a:cubicBezTo>
                    <a:pt x="614" y="1631"/>
                    <a:pt x="562" y="1648"/>
                    <a:pt x="544" y="1683"/>
                  </a:cubicBezTo>
                  <a:cubicBezTo>
                    <a:pt x="562" y="1666"/>
                    <a:pt x="562" y="1666"/>
                    <a:pt x="562" y="1683"/>
                  </a:cubicBezTo>
                  <a:cubicBezTo>
                    <a:pt x="562" y="1666"/>
                    <a:pt x="544" y="1683"/>
                    <a:pt x="527" y="1701"/>
                  </a:cubicBezTo>
                  <a:cubicBezTo>
                    <a:pt x="527" y="1683"/>
                    <a:pt x="527" y="1683"/>
                    <a:pt x="527" y="1683"/>
                  </a:cubicBezTo>
                  <a:cubicBezTo>
                    <a:pt x="527" y="1683"/>
                    <a:pt x="509" y="1683"/>
                    <a:pt x="509" y="1701"/>
                  </a:cubicBezTo>
                  <a:cubicBezTo>
                    <a:pt x="492" y="1701"/>
                    <a:pt x="474" y="1701"/>
                    <a:pt x="457" y="1718"/>
                  </a:cubicBezTo>
                  <a:cubicBezTo>
                    <a:pt x="457" y="1718"/>
                    <a:pt x="457" y="1718"/>
                    <a:pt x="457" y="1718"/>
                  </a:cubicBezTo>
                  <a:cubicBezTo>
                    <a:pt x="439" y="1736"/>
                    <a:pt x="439" y="1736"/>
                    <a:pt x="421" y="1736"/>
                  </a:cubicBezTo>
                  <a:cubicBezTo>
                    <a:pt x="421" y="1736"/>
                    <a:pt x="421" y="1736"/>
                    <a:pt x="404" y="1753"/>
                  </a:cubicBezTo>
                  <a:cubicBezTo>
                    <a:pt x="404" y="1753"/>
                    <a:pt x="404" y="1753"/>
                    <a:pt x="404" y="1753"/>
                  </a:cubicBezTo>
                  <a:cubicBezTo>
                    <a:pt x="421" y="1753"/>
                    <a:pt x="421" y="1736"/>
                    <a:pt x="439" y="1736"/>
                  </a:cubicBezTo>
                  <a:cubicBezTo>
                    <a:pt x="421" y="1753"/>
                    <a:pt x="404" y="1753"/>
                    <a:pt x="386" y="1771"/>
                  </a:cubicBezTo>
                  <a:cubicBezTo>
                    <a:pt x="386" y="1771"/>
                    <a:pt x="386" y="1771"/>
                    <a:pt x="386" y="1771"/>
                  </a:cubicBezTo>
                  <a:cubicBezTo>
                    <a:pt x="369" y="1771"/>
                    <a:pt x="351" y="1788"/>
                    <a:pt x="334" y="1806"/>
                  </a:cubicBezTo>
                  <a:cubicBezTo>
                    <a:pt x="334" y="1806"/>
                    <a:pt x="316" y="1806"/>
                    <a:pt x="316" y="1806"/>
                  </a:cubicBezTo>
                  <a:cubicBezTo>
                    <a:pt x="316" y="1806"/>
                    <a:pt x="334" y="1806"/>
                    <a:pt x="334" y="1806"/>
                  </a:cubicBezTo>
                  <a:cubicBezTo>
                    <a:pt x="334" y="1806"/>
                    <a:pt x="334" y="1806"/>
                    <a:pt x="334" y="1806"/>
                  </a:cubicBezTo>
                  <a:cubicBezTo>
                    <a:pt x="351" y="1806"/>
                    <a:pt x="369" y="1788"/>
                    <a:pt x="369" y="1806"/>
                  </a:cubicBezTo>
                  <a:cubicBezTo>
                    <a:pt x="369" y="1806"/>
                    <a:pt x="351" y="1806"/>
                    <a:pt x="334" y="1824"/>
                  </a:cubicBezTo>
                  <a:cubicBezTo>
                    <a:pt x="334" y="1824"/>
                    <a:pt x="334" y="1824"/>
                    <a:pt x="334" y="1824"/>
                  </a:cubicBezTo>
                  <a:cubicBezTo>
                    <a:pt x="334" y="1824"/>
                    <a:pt x="334" y="1824"/>
                    <a:pt x="316" y="1824"/>
                  </a:cubicBezTo>
                  <a:cubicBezTo>
                    <a:pt x="316" y="1824"/>
                    <a:pt x="316" y="1841"/>
                    <a:pt x="299" y="1841"/>
                  </a:cubicBezTo>
                  <a:cubicBezTo>
                    <a:pt x="299" y="1841"/>
                    <a:pt x="299" y="1841"/>
                    <a:pt x="299" y="1824"/>
                  </a:cubicBezTo>
                  <a:cubicBezTo>
                    <a:pt x="281" y="1841"/>
                    <a:pt x="281" y="1859"/>
                    <a:pt x="264" y="1859"/>
                  </a:cubicBezTo>
                  <a:cubicBezTo>
                    <a:pt x="246" y="1859"/>
                    <a:pt x="264" y="1859"/>
                    <a:pt x="264" y="1859"/>
                  </a:cubicBezTo>
                  <a:lnTo>
                    <a:pt x="281" y="1859"/>
                  </a:lnTo>
                  <a:cubicBezTo>
                    <a:pt x="264" y="1859"/>
                    <a:pt x="281" y="1859"/>
                    <a:pt x="281" y="1859"/>
                  </a:cubicBezTo>
                  <a:cubicBezTo>
                    <a:pt x="281" y="1841"/>
                    <a:pt x="281" y="1859"/>
                    <a:pt x="281" y="1859"/>
                  </a:cubicBezTo>
                  <a:cubicBezTo>
                    <a:pt x="299" y="1841"/>
                    <a:pt x="281" y="1841"/>
                    <a:pt x="299" y="1841"/>
                  </a:cubicBezTo>
                  <a:cubicBezTo>
                    <a:pt x="299" y="1841"/>
                    <a:pt x="299" y="1841"/>
                    <a:pt x="299" y="1841"/>
                  </a:cubicBezTo>
                  <a:cubicBezTo>
                    <a:pt x="316" y="1841"/>
                    <a:pt x="351" y="1824"/>
                    <a:pt x="369" y="1806"/>
                  </a:cubicBezTo>
                  <a:cubicBezTo>
                    <a:pt x="386" y="1806"/>
                    <a:pt x="386" y="1806"/>
                    <a:pt x="404" y="1806"/>
                  </a:cubicBezTo>
                  <a:cubicBezTo>
                    <a:pt x="386" y="1824"/>
                    <a:pt x="351" y="1824"/>
                    <a:pt x="334" y="1841"/>
                  </a:cubicBezTo>
                  <a:cubicBezTo>
                    <a:pt x="351" y="1841"/>
                    <a:pt x="351" y="1841"/>
                    <a:pt x="351" y="1824"/>
                  </a:cubicBezTo>
                  <a:cubicBezTo>
                    <a:pt x="369" y="1824"/>
                    <a:pt x="404" y="1806"/>
                    <a:pt x="421" y="1806"/>
                  </a:cubicBezTo>
                  <a:cubicBezTo>
                    <a:pt x="421" y="1806"/>
                    <a:pt x="421" y="1806"/>
                    <a:pt x="421" y="1806"/>
                  </a:cubicBezTo>
                  <a:cubicBezTo>
                    <a:pt x="421" y="1824"/>
                    <a:pt x="404" y="1824"/>
                    <a:pt x="404" y="1824"/>
                  </a:cubicBezTo>
                  <a:cubicBezTo>
                    <a:pt x="404" y="1824"/>
                    <a:pt x="386" y="1841"/>
                    <a:pt x="386" y="1841"/>
                  </a:cubicBezTo>
                  <a:cubicBezTo>
                    <a:pt x="386" y="1841"/>
                    <a:pt x="386" y="1859"/>
                    <a:pt x="386" y="1859"/>
                  </a:cubicBezTo>
                  <a:cubicBezTo>
                    <a:pt x="386" y="1841"/>
                    <a:pt x="421" y="1841"/>
                    <a:pt x="404" y="1859"/>
                  </a:cubicBezTo>
                  <a:cubicBezTo>
                    <a:pt x="439" y="1841"/>
                    <a:pt x="457" y="1824"/>
                    <a:pt x="492" y="1824"/>
                  </a:cubicBezTo>
                  <a:cubicBezTo>
                    <a:pt x="457" y="1841"/>
                    <a:pt x="439" y="1841"/>
                    <a:pt x="421" y="1876"/>
                  </a:cubicBezTo>
                  <a:cubicBezTo>
                    <a:pt x="421" y="1859"/>
                    <a:pt x="386" y="1876"/>
                    <a:pt x="369" y="1894"/>
                  </a:cubicBezTo>
                  <a:cubicBezTo>
                    <a:pt x="386" y="1894"/>
                    <a:pt x="369" y="1894"/>
                    <a:pt x="369" y="1894"/>
                  </a:cubicBezTo>
                  <a:cubicBezTo>
                    <a:pt x="369" y="1894"/>
                    <a:pt x="386" y="1894"/>
                    <a:pt x="386" y="1894"/>
                  </a:cubicBezTo>
                  <a:cubicBezTo>
                    <a:pt x="404" y="1876"/>
                    <a:pt x="386" y="1876"/>
                    <a:pt x="404" y="1876"/>
                  </a:cubicBezTo>
                  <a:cubicBezTo>
                    <a:pt x="404" y="1876"/>
                    <a:pt x="421" y="1876"/>
                    <a:pt x="421" y="1876"/>
                  </a:cubicBezTo>
                  <a:cubicBezTo>
                    <a:pt x="421" y="1876"/>
                    <a:pt x="421" y="1876"/>
                    <a:pt x="439" y="1876"/>
                  </a:cubicBezTo>
                  <a:cubicBezTo>
                    <a:pt x="474" y="1859"/>
                    <a:pt x="492" y="1841"/>
                    <a:pt x="527" y="1824"/>
                  </a:cubicBezTo>
                  <a:cubicBezTo>
                    <a:pt x="527" y="1824"/>
                    <a:pt x="544" y="1824"/>
                    <a:pt x="544" y="1824"/>
                  </a:cubicBezTo>
                  <a:cubicBezTo>
                    <a:pt x="562" y="1806"/>
                    <a:pt x="562" y="1806"/>
                    <a:pt x="579" y="1788"/>
                  </a:cubicBezTo>
                  <a:cubicBezTo>
                    <a:pt x="614" y="1771"/>
                    <a:pt x="614" y="1771"/>
                    <a:pt x="632" y="1771"/>
                  </a:cubicBezTo>
                  <a:cubicBezTo>
                    <a:pt x="632" y="1753"/>
                    <a:pt x="632" y="1753"/>
                    <a:pt x="632" y="1753"/>
                  </a:cubicBezTo>
                  <a:cubicBezTo>
                    <a:pt x="632" y="1753"/>
                    <a:pt x="632" y="1736"/>
                    <a:pt x="632" y="1736"/>
                  </a:cubicBezTo>
                  <a:cubicBezTo>
                    <a:pt x="632" y="1736"/>
                    <a:pt x="632" y="1753"/>
                    <a:pt x="632" y="1753"/>
                  </a:cubicBezTo>
                  <a:cubicBezTo>
                    <a:pt x="632" y="1753"/>
                    <a:pt x="632" y="1753"/>
                    <a:pt x="632" y="1771"/>
                  </a:cubicBezTo>
                  <a:cubicBezTo>
                    <a:pt x="649" y="1753"/>
                    <a:pt x="649" y="1753"/>
                    <a:pt x="667" y="1736"/>
                  </a:cubicBezTo>
                  <a:cubicBezTo>
                    <a:pt x="684" y="1753"/>
                    <a:pt x="702" y="1736"/>
                    <a:pt x="720" y="1736"/>
                  </a:cubicBezTo>
                  <a:cubicBezTo>
                    <a:pt x="737" y="1718"/>
                    <a:pt x="737" y="1718"/>
                    <a:pt x="737" y="1701"/>
                  </a:cubicBezTo>
                  <a:cubicBezTo>
                    <a:pt x="755" y="1701"/>
                    <a:pt x="755" y="1718"/>
                    <a:pt x="755" y="1718"/>
                  </a:cubicBezTo>
                  <a:cubicBezTo>
                    <a:pt x="772" y="1701"/>
                    <a:pt x="755" y="1701"/>
                    <a:pt x="772" y="1701"/>
                  </a:cubicBezTo>
                  <a:cubicBezTo>
                    <a:pt x="772" y="1701"/>
                    <a:pt x="790" y="1683"/>
                    <a:pt x="807" y="1683"/>
                  </a:cubicBezTo>
                  <a:cubicBezTo>
                    <a:pt x="790" y="1683"/>
                    <a:pt x="772" y="1701"/>
                    <a:pt x="755" y="1718"/>
                  </a:cubicBezTo>
                  <a:cubicBezTo>
                    <a:pt x="790" y="1736"/>
                    <a:pt x="807" y="1683"/>
                    <a:pt x="842" y="1666"/>
                  </a:cubicBezTo>
                  <a:cubicBezTo>
                    <a:pt x="842" y="1666"/>
                    <a:pt x="842" y="1666"/>
                    <a:pt x="842" y="1666"/>
                  </a:cubicBezTo>
                  <a:cubicBezTo>
                    <a:pt x="842" y="1666"/>
                    <a:pt x="842" y="1666"/>
                    <a:pt x="860" y="1666"/>
                  </a:cubicBezTo>
                  <a:cubicBezTo>
                    <a:pt x="860" y="1666"/>
                    <a:pt x="860" y="1666"/>
                    <a:pt x="860" y="1666"/>
                  </a:cubicBezTo>
                  <a:cubicBezTo>
                    <a:pt x="860" y="1666"/>
                    <a:pt x="860" y="1666"/>
                    <a:pt x="860" y="1666"/>
                  </a:cubicBezTo>
                  <a:cubicBezTo>
                    <a:pt x="860" y="1648"/>
                    <a:pt x="877" y="1648"/>
                    <a:pt x="895" y="1631"/>
                  </a:cubicBezTo>
                  <a:cubicBezTo>
                    <a:pt x="895" y="1631"/>
                    <a:pt x="895" y="1631"/>
                    <a:pt x="912" y="1631"/>
                  </a:cubicBezTo>
                  <a:cubicBezTo>
                    <a:pt x="912" y="1631"/>
                    <a:pt x="912" y="1613"/>
                    <a:pt x="912" y="1613"/>
                  </a:cubicBezTo>
                  <a:cubicBezTo>
                    <a:pt x="912" y="1613"/>
                    <a:pt x="912" y="1613"/>
                    <a:pt x="912" y="1613"/>
                  </a:cubicBezTo>
                  <a:cubicBezTo>
                    <a:pt x="930" y="1596"/>
                    <a:pt x="947" y="1596"/>
                    <a:pt x="965" y="1578"/>
                  </a:cubicBezTo>
                  <a:cubicBezTo>
                    <a:pt x="965" y="1578"/>
                    <a:pt x="965" y="1578"/>
                    <a:pt x="982" y="1578"/>
                  </a:cubicBezTo>
                  <a:cubicBezTo>
                    <a:pt x="1000" y="1561"/>
                    <a:pt x="1053" y="1525"/>
                    <a:pt x="1070" y="1508"/>
                  </a:cubicBezTo>
                  <a:cubicBezTo>
                    <a:pt x="1070" y="1508"/>
                    <a:pt x="1070" y="1490"/>
                    <a:pt x="1088" y="1490"/>
                  </a:cubicBezTo>
                  <a:cubicBezTo>
                    <a:pt x="1088" y="1490"/>
                    <a:pt x="1088" y="1490"/>
                    <a:pt x="1088" y="1490"/>
                  </a:cubicBezTo>
                  <a:cubicBezTo>
                    <a:pt x="1088" y="1473"/>
                    <a:pt x="1088" y="1490"/>
                    <a:pt x="1088" y="1490"/>
                  </a:cubicBezTo>
                  <a:cubicBezTo>
                    <a:pt x="1105" y="1490"/>
                    <a:pt x="1105" y="1473"/>
                    <a:pt x="1088" y="1473"/>
                  </a:cubicBezTo>
                  <a:cubicBezTo>
                    <a:pt x="1105" y="1473"/>
                    <a:pt x="1105" y="1473"/>
                    <a:pt x="1105" y="1455"/>
                  </a:cubicBezTo>
                  <a:cubicBezTo>
                    <a:pt x="1123" y="1473"/>
                    <a:pt x="1140" y="1438"/>
                    <a:pt x="1158" y="1438"/>
                  </a:cubicBezTo>
                  <a:cubicBezTo>
                    <a:pt x="1158" y="1438"/>
                    <a:pt x="1140" y="1438"/>
                    <a:pt x="1140" y="1455"/>
                  </a:cubicBezTo>
                  <a:cubicBezTo>
                    <a:pt x="1158" y="1438"/>
                    <a:pt x="1158" y="1420"/>
                    <a:pt x="1175" y="1403"/>
                  </a:cubicBezTo>
                  <a:cubicBezTo>
                    <a:pt x="1175" y="1403"/>
                    <a:pt x="1193" y="1385"/>
                    <a:pt x="1193" y="1385"/>
                  </a:cubicBezTo>
                  <a:cubicBezTo>
                    <a:pt x="1193" y="1385"/>
                    <a:pt x="1210" y="1385"/>
                    <a:pt x="1210" y="1385"/>
                  </a:cubicBezTo>
                  <a:cubicBezTo>
                    <a:pt x="1210" y="1368"/>
                    <a:pt x="1245" y="1368"/>
                    <a:pt x="1263" y="1350"/>
                  </a:cubicBezTo>
                  <a:close/>
                  <a:moveTo>
                    <a:pt x="860" y="1631"/>
                  </a:moveTo>
                  <a:cubicBezTo>
                    <a:pt x="860" y="1631"/>
                    <a:pt x="842" y="1648"/>
                    <a:pt x="842" y="1631"/>
                  </a:cubicBezTo>
                  <a:cubicBezTo>
                    <a:pt x="860" y="1631"/>
                    <a:pt x="860" y="1631"/>
                    <a:pt x="877" y="1613"/>
                  </a:cubicBezTo>
                  <a:cubicBezTo>
                    <a:pt x="877" y="1613"/>
                    <a:pt x="877" y="1613"/>
                    <a:pt x="877" y="1613"/>
                  </a:cubicBezTo>
                  <a:cubicBezTo>
                    <a:pt x="877" y="1613"/>
                    <a:pt x="877" y="1631"/>
                    <a:pt x="860" y="1631"/>
                  </a:cubicBezTo>
                  <a:close/>
                  <a:moveTo>
                    <a:pt x="720" y="1718"/>
                  </a:moveTo>
                  <a:cubicBezTo>
                    <a:pt x="720" y="1718"/>
                    <a:pt x="720" y="1718"/>
                    <a:pt x="720" y="1701"/>
                  </a:cubicBezTo>
                  <a:cubicBezTo>
                    <a:pt x="737" y="1701"/>
                    <a:pt x="737" y="1701"/>
                    <a:pt x="737" y="1701"/>
                  </a:cubicBezTo>
                  <a:cubicBezTo>
                    <a:pt x="737" y="1701"/>
                    <a:pt x="737" y="1718"/>
                    <a:pt x="720" y="1718"/>
                  </a:cubicBezTo>
                  <a:close/>
                  <a:moveTo>
                    <a:pt x="1018" y="1455"/>
                  </a:moveTo>
                  <a:cubicBezTo>
                    <a:pt x="1018" y="1455"/>
                    <a:pt x="1018" y="1473"/>
                    <a:pt x="1000" y="1473"/>
                  </a:cubicBezTo>
                  <a:cubicBezTo>
                    <a:pt x="1000" y="1455"/>
                    <a:pt x="1018" y="1455"/>
                    <a:pt x="1018" y="1455"/>
                  </a:cubicBezTo>
                  <a:cubicBezTo>
                    <a:pt x="1018" y="1455"/>
                    <a:pt x="1018" y="1455"/>
                    <a:pt x="1018" y="1455"/>
                  </a:cubicBezTo>
                  <a:close/>
                  <a:moveTo>
                    <a:pt x="562" y="1788"/>
                  </a:moveTo>
                  <a:cubicBezTo>
                    <a:pt x="562" y="1788"/>
                    <a:pt x="579" y="1771"/>
                    <a:pt x="579" y="1771"/>
                  </a:cubicBezTo>
                  <a:cubicBezTo>
                    <a:pt x="579" y="1771"/>
                    <a:pt x="579" y="1788"/>
                    <a:pt x="562" y="1788"/>
                  </a:cubicBezTo>
                  <a:close/>
                  <a:moveTo>
                    <a:pt x="807" y="1596"/>
                  </a:moveTo>
                  <a:cubicBezTo>
                    <a:pt x="807" y="1578"/>
                    <a:pt x="807" y="1578"/>
                    <a:pt x="825" y="1578"/>
                  </a:cubicBezTo>
                  <a:cubicBezTo>
                    <a:pt x="825" y="1578"/>
                    <a:pt x="807" y="1578"/>
                    <a:pt x="807" y="1578"/>
                  </a:cubicBezTo>
                  <a:close/>
                  <a:moveTo>
                    <a:pt x="702" y="1666"/>
                  </a:moveTo>
                  <a:cubicBezTo>
                    <a:pt x="702" y="1648"/>
                    <a:pt x="702" y="1648"/>
                    <a:pt x="702" y="1648"/>
                  </a:cubicBezTo>
                  <a:cubicBezTo>
                    <a:pt x="684" y="1648"/>
                    <a:pt x="702" y="1648"/>
                    <a:pt x="702" y="1648"/>
                  </a:cubicBezTo>
                  <a:cubicBezTo>
                    <a:pt x="720" y="1631"/>
                    <a:pt x="737" y="1631"/>
                    <a:pt x="755" y="1613"/>
                  </a:cubicBezTo>
                  <a:cubicBezTo>
                    <a:pt x="737" y="1631"/>
                    <a:pt x="720" y="1648"/>
                    <a:pt x="702" y="1648"/>
                  </a:cubicBezTo>
                  <a:cubicBezTo>
                    <a:pt x="702" y="1648"/>
                    <a:pt x="702" y="1648"/>
                    <a:pt x="702" y="1648"/>
                  </a:cubicBezTo>
                  <a:cubicBezTo>
                    <a:pt x="720" y="1648"/>
                    <a:pt x="720" y="1648"/>
                    <a:pt x="720" y="1648"/>
                  </a:cubicBezTo>
                  <a:cubicBezTo>
                    <a:pt x="720" y="1648"/>
                    <a:pt x="720" y="1648"/>
                    <a:pt x="720" y="1648"/>
                  </a:cubicBezTo>
                  <a:cubicBezTo>
                    <a:pt x="702" y="1648"/>
                    <a:pt x="702" y="1666"/>
                    <a:pt x="684" y="1666"/>
                  </a:cubicBezTo>
                  <a:cubicBezTo>
                    <a:pt x="684" y="1666"/>
                    <a:pt x="684" y="1648"/>
                    <a:pt x="684" y="1648"/>
                  </a:cubicBezTo>
                  <a:cubicBezTo>
                    <a:pt x="702" y="1648"/>
                    <a:pt x="684" y="1666"/>
                    <a:pt x="702" y="1648"/>
                  </a:cubicBezTo>
                  <a:close/>
                  <a:moveTo>
                    <a:pt x="614" y="1736"/>
                  </a:moveTo>
                  <a:cubicBezTo>
                    <a:pt x="597" y="1736"/>
                    <a:pt x="597" y="1736"/>
                    <a:pt x="597" y="1736"/>
                  </a:cubicBezTo>
                  <a:cubicBezTo>
                    <a:pt x="597" y="1736"/>
                    <a:pt x="597" y="1718"/>
                    <a:pt x="597" y="1718"/>
                  </a:cubicBezTo>
                  <a:cubicBezTo>
                    <a:pt x="597" y="1718"/>
                    <a:pt x="614" y="1718"/>
                    <a:pt x="614" y="1718"/>
                  </a:cubicBezTo>
                  <a:close/>
                  <a:moveTo>
                    <a:pt x="649" y="1683"/>
                  </a:moveTo>
                  <a:lnTo>
                    <a:pt x="649" y="1683"/>
                  </a:lnTo>
                  <a:cubicBezTo>
                    <a:pt x="667" y="1683"/>
                    <a:pt x="667" y="1683"/>
                    <a:pt x="667" y="1683"/>
                  </a:cubicBezTo>
                  <a:cubicBezTo>
                    <a:pt x="667" y="1683"/>
                    <a:pt x="667" y="1683"/>
                    <a:pt x="649" y="1683"/>
                  </a:cubicBezTo>
                  <a:close/>
                  <a:moveTo>
                    <a:pt x="649" y="1683"/>
                  </a:moveTo>
                  <a:lnTo>
                    <a:pt x="649" y="1683"/>
                  </a:lnTo>
                  <a:cubicBezTo>
                    <a:pt x="667" y="1666"/>
                    <a:pt x="667" y="1666"/>
                    <a:pt x="684" y="1666"/>
                  </a:cubicBezTo>
                  <a:cubicBezTo>
                    <a:pt x="684" y="1666"/>
                    <a:pt x="667" y="1683"/>
                    <a:pt x="649" y="1683"/>
                  </a:cubicBezTo>
                  <a:close/>
                  <a:moveTo>
                    <a:pt x="544" y="1753"/>
                  </a:moveTo>
                  <a:cubicBezTo>
                    <a:pt x="544" y="1753"/>
                    <a:pt x="544" y="1753"/>
                    <a:pt x="527" y="1753"/>
                  </a:cubicBezTo>
                  <a:cubicBezTo>
                    <a:pt x="527" y="1753"/>
                    <a:pt x="544" y="1736"/>
                    <a:pt x="544" y="1736"/>
                  </a:cubicBezTo>
                  <a:close/>
                  <a:moveTo>
                    <a:pt x="562" y="1736"/>
                  </a:moveTo>
                  <a:cubicBezTo>
                    <a:pt x="562" y="1736"/>
                    <a:pt x="562" y="1736"/>
                    <a:pt x="562" y="1736"/>
                  </a:cubicBezTo>
                  <a:cubicBezTo>
                    <a:pt x="562" y="1736"/>
                    <a:pt x="562" y="1736"/>
                    <a:pt x="562" y="1736"/>
                  </a:cubicBezTo>
                  <a:close/>
                  <a:moveTo>
                    <a:pt x="667" y="1648"/>
                  </a:moveTo>
                  <a:cubicBezTo>
                    <a:pt x="684" y="1648"/>
                    <a:pt x="667" y="1648"/>
                    <a:pt x="667" y="1648"/>
                  </a:cubicBezTo>
                  <a:cubicBezTo>
                    <a:pt x="667" y="1648"/>
                    <a:pt x="667" y="1631"/>
                    <a:pt x="667" y="1631"/>
                  </a:cubicBezTo>
                  <a:cubicBezTo>
                    <a:pt x="684" y="1631"/>
                    <a:pt x="684" y="1631"/>
                    <a:pt x="684" y="1631"/>
                  </a:cubicBezTo>
                  <a:cubicBezTo>
                    <a:pt x="684" y="1631"/>
                    <a:pt x="702" y="1631"/>
                    <a:pt x="702" y="1631"/>
                  </a:cubicBezTo>
                  <a:cubicBezTo>
                    <a:pt x="702" y="1631"/>
                    <a:pt x="702" y="1648"/>
                    <a:pt x="684" y="1648"/>
                  </a:cubicBezTo>
                  <a:cubicBezTo>
                    <a:pt x="684" y="1648"/>
                    <a:pt x="702" y="1631"/>
                    <a:pt x="702" y="1631"/>
                  </a:cubicBezTo>
                  <a:cubicBezTo>
                    <a:pt x="684" y="1648"/>
                    <a:pt x="667" y="1666"/>
                    <a:pt x="649" y="1666"/>
                  </a:cubicBezTo>
                  <a:cubicBezTo>
                    <a:pt x="649" y="1666"/>
                    <a:pt x="649" y="1666"/>
                    <a:pt x="649" y="1666"/>
                  </a:cubicBezTo>
                  <a:cubicBezTo>
                    <a:pt x="649" y="1648"/>
                    <a:pt x="632" y="1666"/>
                    <a:pt x="632" y="1666"/>
                  </a:cubicBezTo>
                  <a:cubicBezTo>
                    <a:pt x="632" y="1666"/>
                    <a:pt x="632" y="1666"/>
                    <a:pt x="649" y="1666"/>
                  </a:cubicBezTo>
                  <a:cubicBezTo>
                    <a:pt x="649" y="1666"/>
                    <a:pt x="632" y="1666"/>
                    <a:pt x="632" y="1683"/>
                  </a:cubicBezTo>
                  <a:cubicBezTo>
                    <a:pt x="632" y="1683"/>
                    <a:pt x="632" y="1666"/>
                    <a:pt x="614" y="1666"/>
                  </a:cubicBezTo>
                  <a:cubicBezTo>
                    <a:pt x="614" y="1666"/>
                    <a:pt x="614" y="1666"/>
                    <a:pt x="614" y="1666"/>
                  </a:cubicBezTo>
                  <a:cubicBezTo>
                    <a:pt x="614" y="1648"/>
                    <a:pt x="614" y="1648"/>
                    <a:pt x="632" y="1648"/>
                  </a:cubicBezTo>
                  <a:cubicBezTo>
                    <a:pt x="632" y="1648"/>
                    <a:pt x="614" y="1666"/>
                    <a:pt x="632" y="1666"/>
                  </a:cubicBezTo>
                  <a:cubicBezTo>
                    <a:pt x="632" y="1648"/>
                    <a:pt x="649" y="1648"/>
                    <a:pt x="667" y="1648"/>
                  </a:cubicBezTo>
                  <a:close/>
                  <a:moveTo>
                    <a:pt x="597" y="1701"/>
                  </a:moveTo>
                  <a:cubicBezTo>
                    <a:pt x="597" y="1701"/>
                    <a:pt x="597" y="1683"/>
                    <a:pt x="597" y="1683"/>
                  </a:cubicBezTo>
                  <a:cubicBezTo>
                    <a:pt x="597" y="1683"/>
                    <a:pt x="579" y="1701"/>
                    <a:pt x="579" y="1701"/>
                  </a:cubicBezTo>
                  <a:cubicBezTo>
                    <a:pt x="579" y="1701"/>
                    <a:pt x="562" y="1683"/>
                    <a:pt x="562" y="1683"/>
                  </a:cubicBezTo>
                  <a:cubicBezTo>
                    <a:pt x="579" y="1683"/>
                    <a:pt x="579" y="1683"/>
                    <a:pt x="579" y="1701"/>
                  </a:cubicBezTo>
                  <a:cubicBezTo>
                    <a:pt x="579" y="1701"/>
                    <a:pt x="579" y="1683"/>
                    <a:pt x="579" y="1683"/>
                  </a:cubicBezTo>
                  <a:cubicBezTo>
                    <a:pt x="597" y="1683"/>
                    <a:pt x="597" y="1683"/>
                    <a:pt x="614" y="1683"/>
                  </a:cubicBezTo>
                  <a:cubicBezTo>
                    <a:pt x="614" y="1683"/>
                    <a:pt x="614" y="1683"/>
                    <a:pt x="597" y="1701"/>
                  </a:cubicBezTo>
                  <a:close/>
                  <a:moveTo>
                    <a:pt x="527" y="1736"/>
                  </a:moveTo>
                  <a:cubicBezTo>
                    <a:pt x="509" y="1736"/>
                    <a:pt x="509" y="1753"/>
                    <a:pt x="492" y="1753"/>
                  </a:cubicBezTo>
                  <a:cubicBezTo>
                    <a:pt x="492" y="1753"/>
                    <a:pt x="492" y="1753"/>
                    <a:pt x="492" y="1753"/>
                  </a:cubicBezTo>
                  <a:cubicBezTo>
                    <a:pt x="492" y="1753"/>
                    <a:pt x="509" y="1736"/>
                    <a:pt x="492" y="1736"/>
                  </a:cubicBezTo>
                  <a:cubicBezTo>
                    <a:pt x="509" y="1736"/>
                    <a:pt x="527" y="1736"/>
                    <a:pt x="527" y="1718"/>
                  </a:cubicBezTo>
                  <a:lnTo>
                    <a:pt x="527" y="1736"/>
                  </a:lnTo>
                  <a:cubicBezTo>
                    <a:pt x="527" y="1736"/>
                    <a:pt x="527" y="1736"/>
                    <a:pt x="527" y="1736"/>
                  </a:cubicBezTo>
                  <a:close/>
                  <a:moveTo>
                    <a:pt x="737" y="1578"/>
                  </a:moveTo>
                  <a:cubicBezTo>
                    <a:pt x="737" y="1578"/>
                    <a:pt x="737" y="1578"/>
                    <a:pt x="737" y="1578"/>
                  </a:cubicBezTo>
                  <a:cubicBezTo>
                    <a:pt x="737" y="1596"/>
                    <a:pt x="720" y="1596"/>
                    <a:pt x="702" y="1613"/>
                  </a:cubicBezTo>
                  <a:cubicBezTo>
                    <a:pt x="702" y="1613"/>
                    <a:pt x="702" y="1596"/>
                    <a:pt x="702" y="1596"/>
                  </a:cubicBezTo>
                  <a:cubicBezTo>
                    <a:pt x="737" y="1578"/>
                    <a:pt x="755" y="1578"/>
                    <a:pt x="772" y="1561"/>
                  </a:cubicBezTo>
                  <a:cubicBezTo>
                    <a:pt x="755" y="1561"/>
                    <a:pt x="737" y="1578"/>
                    <a:pt x="737" y="1578"/>
                  </a:cubicBezTo>
                  <a:close/>
                  <a:moveTo>
                    <a:pt x="421" y="1788"/>
                  </a:moveTo>
                  <a:cubicBezTo>
                    <a:pt x="421" y="1806"/>
                    <a:pt x="404" y="1806"/>
                    <a:pt x="404" y="1806"/>
                  </a:cubicBezTo>
                  <a:cubicBezTo>
                    <a:pt x="404" y="1788"/>
                    <a:pt x="404" y="1788"/>
                    <a:pt x="421" y="1788"/>
                  </a:cubicBezTo>
                  <a:cubicBezTo>
                    <a:pt x="421" y="1788"/>
                    <a:pt x="421" y="1788"/>
                    <a:pt x="421" y="1788"/>
                  </a:cubicBezTo>
                  <a:close/>
                  <a:moveTo>
                    <a:pt x="509" y="1736"/>
                  </a:moveTo>
                  <a:lnTo>
                    <a:pt x="509" y="1736"/>
                  </a:lnTo>
                  <a:cubicBezTo>
                    <a:pt x="509" y="1736"/>
                    <a:pt x="527" y="1718"/>
                    <a:pt x="527" y="1736"/>
                  </a:cubicBezTo>
                  <a:cubicBezTo>
                    <a:pt x="509" y="1736"/>
                    <a:pt x="509" y="1736"/>
                    <a:pt x="509" y="1736"/>
                  </a:cubicBezTo>
                  <a:close/>
                  <a:moveTo>
                    <a:pt x="509" y="1718"/>
                  </a:moveTo>
                  <a:cubicBezTo>
                    <a:pt x="492" y="1736"/>
                    <a:pt x="457" y="1753"/>
                    <a:pt x="439" y="1771"/>
                  </a:cubicBezTo>
                  <a:cubicBezTo>
                    <a:pt x="421" y="1771"/>
                    <a:pt x="404" y="1788"/>
                    <a:pt x="386" y="1788"/>
                  </a:cubicBezTo>
                  <a:cubicBezTo>
                    <a:pt x="404" y="1771"/>
                    <a:pt x="421" y="1771"/>
                    <a:pt x="439" y="1753"/>
                  </a:cubicBezTo>
                  <a:cubicBezTo>
                    <a:pt x="457" y="1753"/>
                    <a:pt x="474" y="1736"/>
                    <a:pt x="492" y="1736"/>
                  </a:cubicBezTo>
                  <a:cubicBezTo>
                    <a:pt x="492" y="1736"/>
                    <a:pt x="492" y="1736"/>
                    <a:pt x="492" y="1736"/>
                  </a:cubicBezTo>
                  <a:cubicBezTo>
                    <a:pt x="492" y="1718"/>
                    <a:pt x="474" y="1736"/>
                    <a:pt x="474" y="1718"/>
                  </a:cubicBezTo>
                  <a:cubicBezTo>
                    <a:pt x="492" y="1718"/>
                    <a:pt x="509" y="1718"/>
                    <a:pt x="509" y="1718"/>
                  </a:cubicBezTo>
                  <a:close/>
                  <a:moveTo>
                    <a:pt x="579" y="1666"/>
                  </a:moveTo>
                  <a:cubicBezTo>
                    <a:pt x="579" y="1666"/>
                    <a:pt x="579" y="1666"/>
                    <a:pt x="579" y="1648"/>
                  </a:cubicBezTo>
                  <a:cubicBezTo>
                    <a:pt x="579" y="1648"/>
                    <a:pt x="597" y="1648"/>
                    <a:pt x="597" y="1648"/>
                  </a:cubicBezTo>
                  <a:cubicBezTo>
                    <a:pt x="597" y="1666"/>
                    <a:pt x="597" y="1666"/>
                    <a:pt x="579" y="1666"/>
                  </a:cubicBezTo>
                  <a:close/>
                  <a:moveTo>
                    <a:pt x="614" y="1648"/>
                  </a:moveTo>
                  <a:cubicBezTo>
                    <a:pt x="614" y="1648"/>
                    <a:pt x="597" y="1648"/>
                    <a:pt x="597" y="1648"/>
                  </a:cubicBezTo>
                  <a:cubicBezTo>
                    <a:pt x="614" y="1648"/>
                    <a:pt x="614" y="1631"/>
                    <a:pt x="614" y="1631"/>
                  </a:cubicBezTo>
                  <a:cubicBezTo>
                    <a:pt x="632" y="1631"/>
                    <a:pt x="614" y="1648"/>
                    <a:pt x="614" y="1648"/>
                  </a:cubicBezTo>
                  <a:close/>
                  <a:moveTo>
                    <a:pt x="492" y="1701"/>
                  </a:moveTo>
                  <a:cubicBezTo>
                    <a:pt x="492" y="1701"/>
                    <a:pt x="492" y="1701"/>
                    <a:pt x="492" y="1701"/>
                  </a:cubicBezTo>
                  <a:cubicBezTo>
                    <a:pt x="509" y="1701"/>
                    <a:pt x="509" y="1701"/>
                    <a:pt x="509" y="1701"/>
                  </a:cubicBezTo>
                  <a:cubicBezTo>
                    <a:pt x="509" y="1701"/>
                    <a:pt x="492" y="1718"/>
                    <a:pt x="492" y="1701"/>
                  </a:cubicBezTo>
                  <a:close/>
                  <a:moveTo>
                    <a:pt x="369" y="1788"/>
                  </a:moveTo>
                  <a:lnTo>
                    <a:pt x="369" y="1788"/>
                  </a:lnTo>
                  <a:cubicBezTo>
                    <a:pt x="369" y="1788"/>
                    <a:pt x="369" y="1788"/>
                    <a:pt x="369" y="1788"/>
                  </a:cubicBezTo>
                  <a:cubicBezTo>
                    <a:pt x="369" y="1788"/>
                    <a:pt x="369" y="1788"/>
                    <a:pt x="369" y="1788"/>
                  </a:cubicBezTo>
                  <a:close/>
                  <a:moveTo>
                    <a:pt x="807" y="1473"/>
                  </a:moveTo>
                  <a:cubicBezTo>
                    <a:pt x="807" y="1473"/>
                    <a:pt x="825" y="1455"/>
                    <a:pt x="842" y="1455"/>
                  </a:cubicBezTo>
                  <a:cubicBezTo>
                    <a:pt x="842" y="1455"/>
                    <a:pt x="807" y="1473"/>
                    <a:pt x="807" y="1473"/>
                  </a:cubicBezTo>
                  <a:close/>
                  <a:moveTo>
                    <a:pt x="772" y="1508"/>
                  </a:moveTo>
                  <a:cubicBezTo>
                    <a:pt x="772" y="1490"/>
                    <a:pt x="755" y="1508"/>
                    <a:pt x="772" y="1490"/>
                  </a:cubicBezTo>
                  <a:cubicBezTo>
                    <a:pt x="772" y="1473"/>
                    <a:pt x="772" y="1473"/>
                    <a:pt x="790" y="1473"/>
                  </a:cubicBezTo>
                  <a:cubicBezTo>
                    <a:pt x="772" y="1473"/>
                    <a:pt x="772" y="1490"/>
                    <a:pt x="772" y="1490"/>
                  </a:cubicBezTo>
                  <a:lnTo>
                    <a:pt x="790" y="1490"/>
                  </a:lnTo>
                  <a:cubicBezTo>
                    <a:pt x="790" y="1490"/>
                    <a:pt x="772" y="1508"/>
                    <a:pt x="772" y="1508"/>
                  </a:cubicBezTo>
                  <a:close/>
                  <a:moveTo>
                    <a:pt x="720" y="1543"/>
                  </a:moveTo>
                  <a:cubicBezTo>
                    <a:pt x="720" y="1543"/>
                    <a:pt x="702" y="1561"/>
                    <a:pt x="702" y="1561"/>
                  </a:cubicBezTo>
                  <a:cubicBezTo>
                    <a:pt x="702" y="1561"/>
                    <a:pt x="702" y="1543"/>
                    <a:pt x="720" y="1543"/>
                  </a:cubicBezTo>
                  <a:lnTo>
                    <a:pt x="702" y="1543"/>
                  </a:lnTo>
                  <a:cubicBezTo>
                    <a:pt x="720" y="1543"/>
                    <a:pt x="720" y="1543"/>
                    <a:pt x="720" y="1543"/>
                  </a:cubicBezTo>
                  <a:cubicBezTo>
                    <a:pt x="720" y="1543"/>
                    <a:pt x="720" y="1543"/>
                    <a:pt x="720" y="1543"/>
                  </a:cubicBezTo>
                  <a:close/>
                  <a:moveTo>
                    <a:pt x="684" y="1561"/>
                  </a:moveTo>
                  <a:lnTo>
                    <a:pt x="684" y="1561"/>
                  </a:lnTo>
                  <a:cubicBezTo>
                    <a:pt x="684" y="1561"/>
                    <a:pt x="684" y="1561"/>
                    <a:pt x="702" y="1561"/>
                  </a:cubicBezTo>
                  <a:lnTo>
                    <a:pt x="702" y="1561"/>
                  </a:lnTo>
                  <a:cubicBezTo>
                    <a:pt x="684" y="1561"/>
                    <a:pt x="684" y="1561"/>
                    <a:pt x="684" y="1561"/>
                  </a:cubicBezTo>
                  <a:close/>
                  <a:moveTo>
                    <a:pt x="667" y="1578"/>
                  </a:moveTo>
                  <a:cubicBezTo>
                    <a:pt x="667" y="1578"/>
                    <a:pt x="667" y="1578"/>
                    <a:pt x="649" y="1578"/>
                  </a:cubicBezTo>
                  <a:cubicBezTo>
                    <a:pt x="667" y="1578"/>
                    <a:pt x="667" y="1561"/>
                    <a:pt x="667" y="1561"/>
                  </a:cubicBezTo>
                  <a:cubicBezTo>
                    <a:pt x="667" y="1561"/>
                    <a:pt x="667" y="1578"/>
                    <a:pt x="667" y="1578"/>
                  </a:cubicBezTo>
                  <a:close/>
                  <a:moveTo>
                    <a:pt x="562" y="1648"/>
                  </a:moveTo>
                  <a:lnTo>
                    <a:pt x="544" y="1648"/>
                  </a:lnTo>
                  <a:cubicBezTo>
                    <a:pt x="544" y="1648"/>
                    <a:pt x="544" y="1648"/>
                    <a:pt x="544" y="1631"/>
                  </a:cubicBezTo>
                  <a:cubicBezTo>
                    <a:pt x="544" y="1631"/>
                    <a:pt x="562" y="1631"/>
                    <a:pt x="562" y="1648"/>
                  </a:cubicBezTo>
                  <a:close/>
                  <a:moveTo>
                    <a:pt x="527" y="1666"/>
                  </a:moveTo>
                  <a:cubicBezTo>
                    <a:pt x="527" y="1648"/>
                    <a:pt x="544" y="1648"/>
                    <a:pt x="544" y="1648"/>
                  </a:cubicBezTo>
                  <a:cubicBezTo>
                    <a:pt x="544" y="1648"/>
                    <a:pt x="544" y="1648"/>
                    <a:pt x="527" y="1666"/>
                  </a:cubicBezTo>
                  <a:close/>
                  <a:moveTo>
                    <a:pt x="1281" y="964"/>
                  </a:moveTo>
                  <a:cubicBezTo>
                    <a:pt x="1281" y="964"/>
                    <a:pt x="1281" y="964"/>
                    <a:pt x="1263" y="964"/>
                  </a:cubicBezTo>
                  <a:cubicBezTo>
                    <a:pt x="1263" y="964"/>
                    <a:pt x="1281" y="964"/>
                    <a:pt x="1263" y="964"/>
                  </a:cubicBezTo>
                  <a:cubicBezTo>
                    <a:pt x="1281" y="964"/>
                    <a:pt x="1281" y="964"/>
                    <a:pt x="1281" y="964"/>
                  </a:cubicBezTo>
                  <a:cubicBezTo>
                    <a:pt x="1281" y="964"/>
                    <a:pt x="1281" y="964"/>
                    <a:pt x="1281" y="964"/>
                  </a:cubicBezTo>
                  <a:close/>
                  <a:moveTo>
                    <a:pt x="1245" y="982"/>
                  </a:moveTo>
                  <a:cubicBezTo>
                    <a:pt x="1245" y="982"/>
                    <a:pt x="1263" y="982"/>
                    <a:pt x="1263" y="982"/>
                  </a:cubicBezTo>
                  <a:cubicBezTo>
                    <a:pt x="1263" y="982"/>
                    <a:pt x="1245" y="982"/>
                    <a:pt x="1245" y="982"/>
                  </a:cubicBezTo>
                  <a:close/>
                  <a:moveTo>
                    <a:pt x="1228" y="1017"/>
                  </a:moveTo>
                  <a:cubicBezTo>
                    <a:pt x="1228" y="1000"/>
                    <a:pt x="1228" y="1000"/>
                    <a:pt x="1245" y="1000"/>
                  </a:cubicBezTo>
                  <a:cubicBezTo>
                    <a:pt x="1245" y="1000"/>
                    <a:pt x="1228" y="1017"/>
                    <a:pt x="1228" y="1017"/>
                  </a:cubicBezTo>
                  <a:close/>
                  <a:moveTo>
                    <a:pt x="597" y="1578"/>
                  </a:moveTo>
                  <a:cubicBezTo>
                    <a:pt x="597" y="1578"/>
                    <a:pt x="597" y="1578"/>
                    <a:pt x="597" y="1561"/>
                  </a:cubicBezTo>
                  <a:cubicBezTo>
                    <a:pt x="597" y="1561"/>
                    <a:pt x="614" y="1561"/>
                    <a:pt x="614" y="1543"/>
                  </a:cubicBezTo>
                  <a:close/>
                  <a:moveTo>
                    <a:pt x="667" y="1508"/>
                  </a:moveTo>
                  <a:cubicBezTo>
                    <a:pt x="667" y="1508"/>
                    <a:pt x="667" y="1508"/>
                    <a:pt x="684" y="1508"/>
                  </a:cubicBezTo>
                  <a:cubicBezTo>
                    <a:pt x="667" y="1508"/>
                    <a:pt x="667" y="1508"/>
                    <a:pt x="667" y="1490"/>
                  </a:cubicBezTo>
                  <a:cubicBezTo>
                    <a:pt x="667" y="1490"/>
                    <a:pt x="667" y="1490"/>
                    <a:pt x="667" y="1490"/>
                  </a:cubicBezTo>
                  <a:cubicBezTo>
                    <a:pt x="684" y="1490"/>
                    <a:pt x="684" y="1490"/>
                    <a:pt x="684" y="1490"/>
                  </a:cubicBezTo>
                  <a:cubicBezTo>
                    <a:pt x="684" y="1508"/>
                    <a:pt x="684" y="1508"/>
                    <a:pt x="667" y="1508"/>
                  </a:cubicBezTo>
                  <a:close/>
                  <a:moveTo>
                    <a:pt x="649" y="1525"/>
                  </a:moveTo>
                  <a:cubicBezTo>
                    <a:pt x="649" y="1525"/>
                    <a:pt x="649" y="1525"/>
                    <a:pt x="649" y="1525"/>
                  </a:cubicBezTo>
                  <a:cubicBezTo>
                    <a:pt x="649" y="1525"/>
                    <a:pt x="649" y="1525"/>
                    <a:pt x="649" y="1508"/>
                  </a:cubicBezTo>
                  <a:cubicBezTo>
                    <a:pt x="667" y="1525"/>
                    <a:pt x="649" y="1525"/>
                    <a:pt x="649" y="1525"/>
                  </a:cubicBezTo>
                  <a:close/>
                  <a:moveTo>
                    <a:pt x="930" y="1280"/>
                  </a:moveTo>
                  <a:cubicBezTo>
                    <a:pt x="930" y="1280"/>
                    <a:pt x="947" y="1263"/>
                    <a:pt x="947" y="1263"/>
                  </a:cubicBezTo>
                  <a:cubicBezTo>
                    <a:pt x="947" y="1280"/>
                    <a:pt x="930" y="1280"/>
                    <a:pt x="930" y="12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2479550" y="2532475"/>
              <a:ext cx="2225" cy="1350"/>
            </a:xfrm>
            <a:custGeom>
              <a:rect b="b" l="l" r="r" t="t"/>
              <a:pathLst>
                <a:path extrusionOk="0" h="54" w="89">
                  <a:moveTo>
                    <a:pt x="53" y="36"/>
                  </a:moveTo>
                  <a:cubicBezTo>
                    <a:pt x="35" y="18"/>
                    <a:pt x="18" y="36"/>
                    <a:pt x="18" y="53"/>
                  </a:cubicBezTo>
                  <a:cubicBezTo>
                    <a:pt x="18" y="36"/>
                    <a:pt x="18" y="36"/>
                    <a:pt x="0" y="53"/>
                  </a:cubicBezTo>
                  <a:cubicBezTo>
                    <a:pt x="0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5" y="18"/>
                    <a:pt x="53" y="1"/>
                    <a:pt x="88" y="1"/>
                  </a:cubicBezTo>
                  <a:cubicBezTo>
                    <a:pt x="88" y="1"/>
                    <a:pt x="71" y="18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2538725" y="25307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18"/>
                  </a:moveTo>
                  <a:cubicBezTo>
                    <a:pt x="35" y="18"/>
                    <a:pt x="18" y="36"/>
                    <a:pt x="18" y="36"/>
                  </a:cubicBezTo>
                  <a:lnTo>
                    <a:pt x="0" y="36"/>
                  </a:lnTo>
                  <a:cubicBezTo>
                    <a:pt x="18" y="18"/>
                    <a:pt x="35" y="18"/>
                    <a:pt x="35" y="1"/>
                  </a:cubicBezTo>
                  <a:cubicBezTo>
                    <a:pt x="35" y="18"/>
                    <a:pt x="35" y="18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2536975" y="25320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0" y="18"/>
                  </a:cubicBezTo>
                  <a:cubicBezTo>
                    <a:pt x="18" y="0"/>
                    <a:pt x="35" y="0"/>
                    <a:pt x="35" y="0"/>
                  </a:cubicBezTo>
                  <a:cubicBezTo>
                    <a:pt x="35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2537850" y="2530300"/>
              <a:ext cx="2200" cy="1325"/>
            </a:xfrm>
            <a:custGeom>
              <a:rect b="b" l="l" r="r" t="t"/>
              <a:pathLst>
                <a:path extrusionOk="0" h="53" w="88">
                  <a:moveTo>
                    <a:pt x="88" y="0"/>
                  </a:moveTo>
                  <a:cubicBezTo>
                    <a:pt x="88" y="0"/>
                    <a:pt x="70" y="0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53" y="35"/>
                    <a:pt x="35" y="35"/>
                    <a:pt x="35" y="35"/>
                  </a:cubicBezTo>
                  <a:cubicBezTo>
                    <a:pt x="18" y="35"/>
                    <a:pt x="0" y="53"/>
                    <a:pt x="0" y="53"/>
                  </a:cubicBezTo>
                  <a:cubicBezTo>
                    <a:pt x="0" y="53"/>
                    <a:pt x="0" y="35"/>
                    <a:pt x="0" y="35"/>
                  </a:cubicBezTo>
                  <a:cubicBezTo>
                    <a:pt x="18" y="35"/>
                    <a:pt x="35" y="18"/>
                    <a:pt x="53" y="18"/>
                  </a:cubicBezTo>
                  <a:cubicBezTo>
                    <a:pt x="70" y="18"/>
                    <a:pt x="88" y="0"/>
                    <a:pt x="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2532575" y="253205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1" y="35"/>
                  </a:moveTo>
                  <a:cubicBezTo>
                    <a:pt x="1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36" y="18"/>
                    <a:pt x="36" y="0"/>
                    <a:pt x="53" y="0"/>
                  </a:cubicBezTo>
                  <a:cubicBezTo>
                    <a:pt x="53" y="0"/>
                    <a:pt x="53" y="18"/>
                    <a:pt x="53" y="0"/>
                  </a:cubicBezTo>
                  <a:cubicBezTo>
                    <a:pt x="53" y="18"/>
                    <a:pt x="18" y="35"/>
                    <a:pt x="1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2531700" y="253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2531700" y="25329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18"/>
                    <a:pt x="18" y="18"/>
                    <a:pt x="1" y="18"/>
                  </a:cubicBezTo>
                  <a:cubicBezTo>
                    <a:pt x="18" y="1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2529500" y="25342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9" y="1"/>
                    <a:pt x="19" y="1"/>
                  </a:cubicBezTo>
                  <a:cubicBezTo>
                    <a:pt x="19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2532575" y="25324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2532150" y="253205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cubicBezTo>
                    <a:pt x="0" y="18"/>
                    <a:pt x="18" y="0"/>
                    <a:pt x="18" y="0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531700" y="25324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531275" y="25329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530400" y="2532475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8"/>
                  </a:moveTo>
                  <a:cubicBezTo>
                    <a:pt x="0" y="18"/>
                    <a:pt x="0" y="1"/>
                    <a:pt x="18" y="1"/>
                  </a:cubicBezTo>
                  <a:cubicBezTo>
                    <a:pt x="18" y="1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529500" y="25329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cubicBezTo>
                    <a:pt x="1" y="18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9" y="0"/>
                  </a:lnTo>
                  <a:cubicBezTo>
                    <a:pt x="19" y="0"/>
                    <a:pt x="19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529950" y="25329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cubicBezTo>
                    <a:pt x="1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528625" y="25333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" y="1"/>
                    <a:pt x="18" y="1"/>
                    <a:pt x="36" y="1"/>
                  </a:cubicBezTo>
                  <a:cubicBezTo>
                    <a:pt x="36" y="1"/>
                    <a:pt x="1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2528625" y="25333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cubicBezTo>
                    <a:pt x="1" y="18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2536975" y="2528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2530825" y="253205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lnTo>
                    <a:pt x="1" y="18"/>
                  </a:lnTo>
                  <a:cubicBezTo>
                    <a:pt x="18" y="0"/>
                    <a:pt x="18" y="18"/>
                    <a:pt x="18" y="0"/>
                  </a:cubicBezTo>
                  <a:cubicBezTo>
                    <a:pt x="18" y="0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2531275" y="25316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0" y="18"/>
                  </a:moveTo>
                  <a:cubicBezTo>
                    <a:pt x="0" y="18"/>
                    <a:pt x="35" y="1"/>
                    <a:pt x="35" y="1"/>
                  </a:cubicBezTo>
                  <a:cubicBezTo>
                    <a:pt x="35" y="1"/>
                    <a:pt x="18" y="18"/>
                    <a:pt x="18" y="1"/>
                  </a:cubicBezTo>
                  <a:cubicBezTo>
                    <a:pt x="18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2538275" y="25272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cubicBezTo>
                    <a:pt x="18" y="0"/>
                    <a:pt x="1" y="0"/>
                    <a:pt x="1" y="0"/>
                  </a:cubicBezTo>
                  <a:cubicBezTo>
                    <a:pt x="1" y="0"/>
                    <a:pt x="1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2532575" y="25303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lnTo>
                    <a:pt x="36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36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2533450" y="25294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6" y="18"/>
                  </a:moveTo>
                  <a:cubicBezTo>
                    <a:pt x="18" y="18"/>
                    <a:pt x="1" y="18"/>
                    <a:pt x="1" y="18"/>
                  </a:cubicBezTo>
                  <a:cubicBezTo>
                    <a:pt x="18" y="18"/>
                    <a:pt x="18" y="18"/>
                    <a:pt x="18" y="0"/>
                  </a:cubicBezTo>
                  <a:cubicBezTo>
                    <a:pt x="18" y="18"/>
                    <a:pt x="18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2547925" y="2516700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2519875" y="2492600"/>
              <a:ext cx="45175" cy="46050"/>
            </a:xfrm>
            <a:custGeom>
              <a:rect b="b" l="l" r="r" t="t"/>
              <a:pathLst>
                <a:path extrusionOk="0" h="1842" w="1807">
                  <a:moveTo>
                    <a:pt x="1333" y="1175"/>
                  </a:moveTo>
                  <a:cubicBezTo>
                    <a:pt x="1333" y="1175"/>
                    <a:pt x="1333" y="1175"/>
                    <a:pt x="1333" y="1158"/>
                  </a:cubicBezTo>
                  <a:cubicBezTo>
                    <a:pt x="1333" y="1158"/>
                    <a:pt x="1333" y="1158"/>
                    <a:pt x="1350" y="1158"/>
                  </a:cubicBezTo>
                  <a:cubicBezTo>
                    <a:pt x="1350" y="1158"/>
                    <a:pt x="1350" y="1158"/>
                    <a:pt x="1350" y="1140"/>
                  </a:cubicBezTo>
                  <a:cubicBezTo>
                    <a:pt x="1368" y="1140"/>
                    <a:pt x="1368" y="1140"/>
                    <a:pt x="1368" y="1123"/>
                  </a:cubicBezTo>
                  <a:cubicBezTo>
                    <a:pt x="1385" y="1123"/>
                    <a:pt x="1385" y="1123"/>
                    <a:pt x="1403" y="1105"/>
                  </a:cubicBezTo>
                  <a:cubicBezTo>
                    <a:pt x="1403" y="1105"/>
                    <a:pt x="1403" y="1105"/>
                    <a:pt x="1403" y="1087"/>
                  </a:cubicBezTo>
                  <a:cubicBezTo>
                    <a:pt x="1420" y="1070"/>
                    <a:pt x="1438" y="1070"/>
                    <a:pt x="1455" y="1052"/>
                  </a:cubicBezTo>
                  <a:cubicBezTo>
                    <a:pt x="1455" y="1052"/>
                    <a:pt x="1455" y="1052"/>
                    <a:pt x="1455" y="1052"/>
                  </a:cubicBezTo>
                  <a:cubicBezTo>
                    <a:pt x="1508" y="1000"/>
                    <a:pt x="1543" y="947"/>
                    <a:pt x="1578" y="895"/>
                  </a:cubicBezTo>
                  <a:cubicBezTo>
                    <a:pt x="1596" y="895"/>
                    <a:pt x="1613" y="860"/>
                    <a:pt x="1631" y="842"/>
                  </a:cubicBezTo>
                  <a:cubicBezTo>
                    <a:pt x="1631" y="824"/>
                    <a:pt x="1648" y="824"/>
                    <a:pt x="1648" y="807"/>
                  </a:cubicBezTo>
                  <a:cubicBezTo>
                    <a:pt x="1666" y="789"/>
                    <a:pt x="1683" y="772"/>
                    <a:pt x="1683" y="754"/>
                  </a:cubicBezTo>
                  <a:cubicBezTo>
                    <a:pt x="1683" y="737"/>
                    <a:pt x="1683" y="737"/>
                    <a:pt x="1683" y="754"/>
                  </a:cubicBezTo>
                  <a:cubicBezTo>
                    <a:pt x="1701" y="737"/>
                    <a:pt x="1701" y="719"/>
                    <a:pt x="1701" y="702"/>
                  </a:cubicBezTo>
                  <a:cubicBezTo>
                    <a:pt x="1718" y="702"/>
                    <a:pt x="1718" y="684"/>
                    <a:pt x="1718" y="667"/>
                  </a:cubicBezTo>
                  <a:cubicBezTo>
                    <a:pt x="1736" y="667"/>
                    <a:pt x="1736" y="667"/>
                    <a:pt x="1736" y="667"/>
                  </a:cubicBezTo>
                  <a:cubicBezTo>
                    <a:pt x="1736" y="649"/>
                    <a:pt x="1736" y="632"/>
                    <a:pt x="1753" y="632"/>
                  </a:cubicBezTo>
                  <a:cubicBezTo>
                    <a:pt x="1771" y="579"/>
                    <a:pt x="1789" y="526"/>
                    <a:pt x="1789" y="474"/>
                  </a:cubicBezTo>
                  <a:cubicBezTo>
                    <a:pt x="1806" y="456"/>
                    <a:pt x="1806" y="421"/>
                    <a:pt x="1806" y="404"/>
                  </a:cubicBezTo>
                  <a:cubicBezTo>
                    <a:pt x="1806" y="386"/>
                    <a:pt x="1806" y="386"/>
                    <a:pt x="1806" y="369"/>
                  </a:cubicBezTo>
                  <a:cubicBezTo>
                    <a:pt x="1806" y="316"/>
                    <a:pt x="1806" y="263"/>
                    <a:pt x="1789" y="228"/>
                  </a:cubicBezTo>
                  <a:lnTo>
                    <a:pt x="1789" y="211"/>
                  </a:lnTo>
                  <a:cubicBezTo>
                    <a:pt x="1789" y="176"/>
                    <a:pt x="1771" y="158"/>
                    <a:pt x="1753" y="123"/>
                  </a:cubicBezTo>
                  <a:cubicBezTo>
                    <a:pt x="1753" y="106"/>
                    <a:pt x="1736" y="88"/>
                    <a:pt x="1718" y="53"/>
                  </a:cubicBezTo>
                  <a:cubicBezTo>
                    <a:pt x="1683" y="36"/>
                    <a:pt x="1631" y="0"/>
                    <a:pt x="1596" y="0"/>
                  </a:cubicBezTo>
                  <a:cubicBezTo>
                    <a:pt x="1561" y="0"/>
                    <a:pt x="1543" y="0"/>
                    <a:pt x="1508" y="0"/>
                  </a:cubicBezTo>
                  <a:cubicBezTo>
                    <a:pt x="1508" y="0"/>
                    <a:pt x="1490" y="0"/>
                    <a:pt x="1490" y="0"/>
                  </a:cubicBezTo>
                  <a:cubicBezTo>
                    <a:pt x="1473" y="0"/>
                    <a:pt x="1438" y="18"/>
                    <a:pt x="1420" y="18"/>
                  </a:cubicBezTo>
                  <a:cubicBezTo>
                    <a:pt x="1420" y="18"/>
                    <a:pt x="1420" y="18"/>
                    <a:pt x="1420" y="36"/>
                  </a:cubicBezTo>
                  <a:cubicBezTo>
                    <a:pt x="1403" y="36"/>
                    <a:pt x="1403" y="18"/>
                    <a:pt x="1403" y="18"/>
                  </a:cubicBezTo>
                  <a:cubicBezTo>
                    <a:pt x="1368" y="18"/>
                    <a:pt x="1333" y="36"/>
                    <a:pt x="1315" y="36"/>
                  </a:cubicBezTo>
                  <a:cubicBezTo>
                    <a:pt x="1280" y="53"/>
                    <a:pt x="1245" y="53"/>
                    <a:pt x="1210" y="71"/>
                  </a:cubicBezTo>
                  <a:cubicBezTo>
                    <a:pt x="1192" y="88"/>
                    <a:pt x="1192" y="88"/>
                    <a:pt x="1175" y="106"/>
                  </a:cubicBezTo>
                  <a:cubicBezTo>
                    <a:pt x="1175" y="106"/>
                    <a:pt x="1175" y="106"/>
                    <a:pt x="1157" y="106"/>
                  </a:cubicBezTo>
                  <a:cubicBezTo>
                    <a:pt x="1157" y="106"/>
                    <a:pt x="1175" y="88"/>
                    <a:pt x="1175" y="88"/>
                  </a:cubicBezTo>
                  <a:cubicBezTo>
                    <a:pt x="1175" y="88"/>
                    <a:pt x="1175" y="88"/>
                    <a:pt x="1175" y="88"/>
                  </a:cubicBezTo>
                  <a:cubicBezTo>
                    <a:pt x="1157" y="88"/>
                    <a:pt x="1140" y="106"/>
                    <a:pt x="1122" y="106"/>
                  </a:cubicBezTo>
                  <a:cubicBezTo>
                    <a:pt x="1105" y="123"/>
                    <a:pt x="1070" y="123"/>
                    <a:pt x="1035" y="141"/>
                  </a:cubicBezTo>
                  <a:cubicBezTo>
                    <a:pt x="1035" y="141"/>
                    <a:pt x="1035" y="141"/>
                    <a:pt x="1035" y="158"/>
                  </a:cubicBezTo>
                  <a:cubicBezTo>
                    <a:pt x="1000" y="141"/>
                    <a:pt x="947" y="193"/>
                    <a:pt x="912" y="211"/>
                  </a:cubicBezTo>
                  <a:cubicBezTo>
                    <a:pt x="894" y="211"/>
                    <a:pt x="877" y="211"/>
                    <a:pt x="859" y="228"/>
                  </a:cubicBezTo>
                  <a:cubicBezTo>
                    <a:pt x="859" y="228"/>
                    <a:pt x="859" y="228"/>
                    <a:pt x="859" y="228"/>
                  </a:cubicBezTo>
                  <a:cubicBezTo>
                    <a:pt x="824" y="246"/>
                    <a:pt x="789" y="263"/>
                    <a:pt x="754" y="281"/>
                  </a:cubicBezTo>
                  <a:cubicBezTo>
                    <a:pt x="754" y="299"/>
                    <a:pt x="754" y="299"/>
                    <a:pt x="737" y="299"/>
                  </a:cubicBezTo>
                  <a:cubicBezTo>
                    <a:pt x="719" y="299"/>
                    <a:pt x="702" y="316"/>
                    <a:pt x="684" y="334"/>
                  </a:cubicBezTo>
                  <a:cubicBezTo>
                    <a:pt x="684" y="334"/>
                    <a:pt x="684" y="334"/>
                    <a:pt x="667" y="334"/>
                  </a:cubicBezTo>
                  <a:cubicBezTo>
                    <a:pt x="649" y="351"/>
                    <a:pt x="631" y="369"/>
                    <a:pt x="631" y="386"/>
                  </a:cubicBezTo>
                  <a:cubicBezTo>
                    <a:pt x="596" y="386"/>
                    <a:pt x="579" y="421"/>
                    <a:pt x="544" y="439"/>
                  </a:cubicBezTo>
                  <a:cubicBezTo>
                    <a:pt x="526" y="456"/>
                    <a:pt x="509" y="474"/>
                    <a:pt x="491" y="491"/>
                  </a:cubicBezTo>
                  <a:cubicBezTo>
                    <a:pt x="491" y="491"/>
                    <a:pt x="491" y="491"/>
                    <a:pt x="474" y="491"/>
                  </a:cubicBezTo>
                  <a:cubicBezTo>
                    <a:pt x="474" y="509"/>
                    <a:pt x="474" y="491"/>
                    <a:pt x="474" y="509"/>
                  </a:cubicBezTo>
                  <a:cubicBezTo>
                    <a:pt x="456" y="526"/>
                    <a:pt x="421" y="562"/>
                    <a:pt x="404" y="562"/>
                  </a:cubicBezTo>
                  <a:cubicBezTo>
                    <a:pt x="404" y="579"/>
                    <a:pt x="404" y="579"/>
                    <a:pt x="386" y="579"/>
                  </a:cubicBezTo>
                  <a:cubicBezTo>
                    <a:pt x="386" y="597"/>
                    <a:pt x="368" y="597"/>
                    <a:pt x="368" y="614"/>
                  </a:cubicBezTo>
                  <a:cubicBezTo>
                    <a:pt x="351" y="632"/>
                    <a:pt x="351" y="649"/>
                    <a:pt x="333" y="649"/>
                  </a:cubicBezTo>
                  <a:cubicBezTo>
                    <a:pt x="298" y="684"/>
                    <a:pt x="281" y="719"/>
                    <a:pt x="263" y="772"/>
                  </a:cubicBezTo>
                  <a:cubicBezTo>
                    <a:pt x="211" y="842"/>
                    <a:pt x="176" y="947"/>
                    <a:pt x="141" y="1035"/>
                  </a:cubicBezTo>
                  <a:cubicBezTo>
                    <a:pt x="141" y="1035"/>
                    <a:pt x="141" y="1035"/>
                    <a:pt x="141" y="1052"/>
                  </a:cubicBezTo>
                  <a:cubicBezTo>
                    <a:pt x="141" y="1052"/>
                    <a:pt x="141" y="1052"/>
                    <a:pt x="141" y="1052"/>
                  </a:cubicBezTo>
                  <a:lnTo>
                    <a:pt x="141" y="1070"/>
                  </a:lnTo>
                  <a:cubicBezTo>
                    <a:pt x="123" y="1105"/>
                    <a:pt x="105" y="1123"/>
                    <a:pt x="105" y="1158"/>
                  </a:cubicBezTo>
                  <a:cubicBezTo>
                    <a:pt x="105" y="1175"/>
                    <a:pt x="105" y="1193"/>
                    <a:pt x="88" y="1210"/>
                  </a:cubicBezTo>
                  <a:lnTo>
                    <a:pt x="70" y="1350"/>
                  </a:lnTo>
                  <a:cubicBezTo>
                    <a:pt x="53" y="1368"/>
                    <a:pt x="53" y="1403"/>
                    <a:pt x="53" y="1421"/>
                  </a:cubicBezTo>
                  <a:cubicBezTo>
                    <a:pt x="53" y="1438"/>
                    <a:pt x="53" y="1438"/>
                    <a:pt x="53" y="1456"/>
                  </a:cubicBezTo>
                  <a:cubicBezTo>
                    <a:pt x="35" y="1491"/>
                    <a:pt x="35" y="1526"/>
                    <a:pt x="18" y="1561"/>
                  </a:cubicBezTo>
                  <a:cubicBezTo>
                    <a:pt x="18" y="1596"/>
                    <a:pt x="0" y="1596"/>
                    <a:pt x="0" y="1631"/>
                  </a:cubicBezTo>
                  <a:cubicBezTo>
                    <a:pt x="0" y="1684"/>
                    <a:pt x="35" y="1701"/>
                    <a:pt x="35" y="1754"/>
                  </a:cubicBezTo>
                  <a:cubicBezTo>
                    <a:pt x="53" y="1771"/>
                    <a:pt x="70" y="1789"/>
                    <a:pt x="70" y="1806"/>
                  </a:cubicBezTo>
                  <a:cubicBezTo>
                    <a:pt x="88" y="1806"/>
                    <a:pt x="105" y="1806"/>
                    <a:pt x="105" y="1824"/>
                  </a:cubicBezTo>
                  <a:cubicBezTo>
                    <a:pt x="105" y="1806"/>
                    <a:pt x="123" y="1824"/>
                    <a:pt x="141" y="1824"/>
                  </a:cubicBezTo>
                  <a:cubicBezTo>
                    <a:pt x="176" y="1841"/>
                    <a:pt x="193" y="1806"/>
                    <a:pt x="228" y="1824"/>
                  </a:cubicBezTo>
                  <a:cubicBezTo>
                    <a:pt x="228" y="1824"/>
                    <a:pt x="228" y="1806"/>
                    <a:pt x="246" y="1824"/>
                  </a:cubicBezTo>
                  <a:cubicBezTo>
                    <a:pt x="246" y="1806"/>
                    <a:pt x="263" y="1789"/>
                    <a:pt x="281" y="1789"/>
                  </a:cubicBezTo>
                  <a:cubicBezTo>
                    <a:pt x="281" y="1771"/>
                    <a:pt x="281" y="1789"/>
                    <a:pt x="298" y="1789"/>
                  </a:cubicBezTo>
                  <a:cubicBezTo>
                    <a:pt x="298" y="1771"/>
                    <a:pt x="298" y="1771"/>
                    <a:pt x="316" y="1771"/>
                  </a:cubicBezTo>
                  <a:cubicBezTo>
                    <a:pt x="316" y="1754"/>
                    <a:pt x="316" y="1719"/>
                    <a:pt x="333" y="1701"/>
                  </a:cubicBezTo>
                  <a:cubicBezTo>
                    <a:pt x="333" y="1684"/>
                    <a:pt x="333" y="1684"/>
                    <a:pt x="333" y="1684"/>
                  </a:cubicBezTo>
                  <a:cubicBezTo>
                    <a:pt x="333" y="1631"/>
                    <a:pt x="351" y="1596"/>
                    <a:pt x="351" y="1543"/>
                  </a:cubicBezTo>
                  <a:cubicBezTo>
                    <a:pt x="351" y="1526"/>
                    <a:pt x="368" y="1508"/>
                    <a:pt x="351" y="1491"/>
                  </a:cubicBezTo>
                  <a:cubicBezTo>
                    <a:pt x="368" y="1456"/>
                    <a:pt x="368" y="1421"/>
                    <a:pt x="368" y="1403"/>
                  </a:cubicBezTo>
                  <a:cubicBezTo>
                    <a:pt x="386" y="1368"/>
                    <a:pt x="386" y="1350"/>
                    <a:pt x="386" y="1333"/>
                  </a:cubicBezTo>
                  <a:lnTo>
                    <a:pt x="386" y="1315"/>
                  </a:lnTo>
                  <a:cubicBezTo>
                    <a:pt x="386" y="1298"/>
                    <a:pt x="404" y="1280"/>
                    <a:pt x="404" y="1263"/>
                  </a:cubicBezTo>
                  <a:cubicBezTo>
                    <a:pt x="404" y="1245"/>
                    <a:pt x="404" y="1245"/>
                    <a:pt x="404" y="1228"/>
                  </a:cubicBezTo>
                  <a:cubicBezTo>
                    <a:pt x="404" y="1210"/>
                    <a:pt x="421" y="1210"/>
                    <a:pt x="421" y="1193"/>
                  </a:cubicBezTo>
                  <a:cubicBezTo>
                    <a:pt x="421" y="1175"/>
                    <a:pt x="421" y="1158"/>
                    <a:pt x="439" y="1140"/>
                  </a:cubicBezTo>
                  <a:cubicBezTo>
                    <a:pt x="439" y="1123"/>
                    <a:pt x="456" y="1105"/>
                    <a:pt x="439" y="1087"/>
                  </a:cubicBezTo>
                  <a:cubicBezTo>
                    <a:pt x="456" y="1087"/>
                    <a:pt x="456" y="1070"/>
                    <a:pt x="456" y="1052"/>
                  </a:cubicBezTo>
                  <a:cubicBezTo>
                    <a:pt x="474" y="1052"/>
                    <a:pt x="474" y="1035"/>
                    <a:pt x="474" y="1035"/>
                  </a:cubicBezTo>
                  <a:cubicBezTo>
                    <a:pt x="474" y="1035"/>
                    <a:pt x="474" y="1035"/>
                    <a:pt x="474" y="1035"/>
                  </a:cubicBezTo>
                  <a:cubicBezTo>
                    <a:pt x="491" y="1000"/>
                    <a:pt x="509" y="965"/>
                    <a:pt x="526" y="930"/>
                  </a:cubicBezTo>
                  <a:cubicBezTo>
                    <a:pt x="526" y="912"/>
                    <a:pt x="544" y="895"/>
                    <a:pt x="544" y="895"/>
                  </a:cubicBezTo>
                  <a:cubicBezTo>
                    <a:pt x="544" y="877"/>
                    <a:pt x="544" y="877"/>
                    <a:pt x="544" y="877"/>
                  </a:cubicBezTo>
                  <a:cubicBezTo>
                    <a:pt x="596" y="824"/>
                    <a:pt x="631" y="789"/>
                    <a:pt x="667" y="737"/>
                  </a:cubicBezTo>
                  <a:cubicBezTo>
                    <a:pt x="702" y="719"/>
                    <a:pt x="719" y="684"/>
                    <a:pt x="754" y="667"/>
                  </a:cubicBezTo>
                  <a:cubicBezTo>
                    <a:pt x="772" y="632"/>
                    <a:pt x="824" y="614"/>
                    <a:pt x="842" y="597"/>
                  </a:cubicBezTo>
                  <a:cubicBezTo>
                    <a:pt x="859" y="597"/>
                    <a:pt x="877" y="562"/>
                    <a:pt x="894" y="562"/>
                  </a:cubicBezTo>
                  <a:cubicBezTo>
                    <a:pt x="912" y="562"/>
                    <a:pt x="929" y="544"/>
                    <a:pt x="929" y="544"/>
                  </a:cubicBezTo>
                  <a:cubicBezTo>
                    <a:pt x="947" y="544"/>
                    <a:pt x="965" y="509"/>
                    <a:pt x="982" y="509"/>
                  </a:cubicBezTo>
                  <a:cubicBezTo>
                    <a:pt x="982" y="509"/>
                    <a:pt x="982" y="509"/>
                    <a:pt x="1000" y="509"/>
                  </a:cubicBezTo>
                  <a:cubicBezTo>
                    <a:pt x="1017" y="491"/>
                    <a:pt x="1017" y="491"/>
                    <a:pt x="1035" y="491"/>
                  </a:cubicBezTo>
                  <a:cubicBezTo>
                    <a:pt x="1070" y="456"/>
                    <a:pt x="1105" y="456"/>
                    <a:pt x="1122" y="439"/>
                  </a:cubicBezTo>
                  <a:cubicBezTo>
                    <a:pt x="1140" y="439"/>
                    <a:pt x="1157" y="421"/>
                    <a:pt x="1157" y="421"/>
                  </a:cubicBezTo>
                  <a:lnTo>
                    <a:pt x="1175" y="421"/>
                  </a:lnTo>
                  <a:lnTo>
                    <a:pt x="1210" y="404"/>
                  </a:lnTo>
                  <a:cubicBezTo>
                    <a:pt x="1210" y="404"/>
                    <a:pt x="1228" y="386"/>
                    <a:pt x="1228" y="386"/>
                  </a:cubicBezTo>
                  <a:cubicBezTo>
                    <a:pt x="1245" y="386"/>
                    <a:pt x="1263" y="386"/>
                    <a:pt x="1280" y="369"/>
                  </a:cubicBezTo>
                  <a:cubicBezTo>
                    <a:pt x="1315" y="369"/>
                    <a:pt x="1350" y="334"/>
                    <a:pt x="1368" y="351"/>
                  </a:cubicBezTo>
                  <a:cubicBezTo>
                    <a:pt x="1385" y="334"/>
                    <a:pt x="1403" y="334"/>
                    <a:pt x="1420" y="334"/>
                  </a:cubicBezTo>
                  <a:cubicBezTo>
                    <a:pt x="1438" y="316"/>
                    <a:pt x="1420" y="316"/>
                    <a:pt x="1438" y="316"/>
                  </a:cubicBezTo>
                  <a:cubicBezTo>
                    <a:pt x="1455" y="316"/>
                    <a:pt x="1490" y="316"/>
                    <a:pt x="1508" y="316"/>
                  </a:cubicBezTo>
                  <a:cubicBezTo>
                    <a:pt x="1526" y="299"/>
                    <a:pt x="1526" y="299"/>
                    <a:pt x="1526" y="299"/>
                  </a:cubicBezTo>
                  <a:cubicBezTo>
                    <a:pt x="1543" y="299"/>
                    <a:pt x="1561" y="299"/>
                    <a:pt x="1561" y="299"/>
                  </a:cubicBezTo>
                  <a:cubicBezTo>
                    <a:pt x="1561" y="299"/>
                    <a:pt x="1543" y="299"/>
                    <a:pt x="1508" y="281"/>
                  </a:cubicBezTo>
                  <a:cubicBezTo>
                    <a:pt x="1490" y="281"/>
                    <a:pt x="1490" y="263"/>
                    <a:pt x="1490" y="263"/>
                  </a:cubicBezTo>
                  <a:cubicBezTo>
                    <a:pt x="1490" y="263"/>
                    <a:pt x="1490" y="263"/>
                    <a:pt x="1490" y="263"/>
                  </a:cubicBezTo>
                  <a:cubicBezTo>
                    <a:pt x="1508" y="299"/>
                    <a:pt x="1508" y="316"/>
                    <a:pt x="1508" y="334"/>
                  </a:cubicBezTo>
                  <a:cubicBezTo>
                    <a:pt x="1508" y="351"/>
                    <a:pt x="1508" y="386"/>
                    <a:pt x="1508" y="404"/>
                  </a:cubicBezTo>
                  <a:cubicBezTo>
                    <a:pt x="1508" y="404"/>
                    <a:pt x="1508" y="404"/>
                    <a:pt x="1508" y="421"/>
                  </a:cubicBezTo>
                  <a:cubicBezTo>
                    <a:pt x="1508" y="421"/>
                    <a:pt x="1508" y="421"/>
                    <a:pt x="1508" y="421"/>
                  </a:cubicBezTo>
                  <a:cubicBezTo>
                    <a:pt x="1508" y="421"/>
                    <a:pt x="1508" y="421"/>
                    <a:pt x="1508" y="421"/>
                  </a:cubicBezTo>
                  <a:cubicBezTo>
                    <a:pt x="1508" y="421"/>
                    <a:pt x="1490" y="439"/>
                    <a:pt x="1490" y="439"/>
                  </a:cubicBezTo>
                  <a:cubicBezTo>
                    <a:pt x="1490" y="439"/>
                    <a:pt x="1490" y="439"/>
                    <a:pt x="1490" y="456"/>
                  </a:cubicBezTo>
                  <a:cubicBezTo>
                    <a:pt x="1490" y="456"/>
                    <a:pt x="1490" y="456"/>
                    <a:pt x="1490" y="474"/>
                  </a:cubicBezTo>
                  <a:cubicBezTo>
                    <a:pt x="1473" y="474"/>
                    <a:pt x="1473" y="509"/>
                    <a:pt x="1455" y="526"/>
                  </a:cubicBezTo>
                  <a:cubicBezTo>
                    <a:pt x="1455" y="544"/>
                    <a:pt x="1473" y="544"/>
                    <a:pt x="1473" y="544"/>
                  </a:cubicBezTo>
                  <a:cubicBezTo>
                    <a:pt x="1473" y="544"/>
                    <a:pt x="1455" y="544"/>
                    <a:pt x="1455" y="544"/>
                  </a:cubicBezTo>
                  <a:cubicBezTo>
                    <a:pt x="1455" y="562"/>
                    <a:pt x="1438" y="579"/>
                    <a:pt x="1438" y="579"/>
                  </a:cubicBezTo>
                  <a:cubicBezTo>
                    <a:pt x="1420" y="597"/>
                    <a:pt x="1420" y="632"/>
                    <a:pt x="1403" y="649"/>
                  </a:cubicBezTo>
                  <a:cubicBezTo>
                    <a:pt x="1403" y="649"/>
                    <a:pt x="1403" y="649"/>
                    <a:pt x="1403" y="649"/>
                  </a:cubicBezTo>
                  <a:cubicBezTo>
                    <a:pt x="1385" y="667"/>
                    <a:pt x="1385" y="684"/>
                    <a:pt x="1385" y="702"/>
                  </a:cubicBezTo>
                  <a:cubicBezTo>
                    <a:pt x="1385" y="702"/>
                    <a:pt x="1385" y="702"/>
                    <a:pt x="1385" y="702"/>
                  </a:cubicBezTo>
                  <a:cubicBezTo>
                    <a:pt x="1368" y="702"/>
                    <a:pt x="1368" y="719"/>
                    <a:pt x="1350" y="737"/>
                  </a:cubicBezTo>
                  <a:cubicBezTo>
                    <a:pt x="1350" y="737"/>
                    <a:pt x="1350" y="754"/>
                    <a:pt x="1350" y="754"/>
                  </a:cubicBezTo>
                  <a:cubicBezTo>
                    <a:pt x="1315" y="754"/>
                    <a:pt x="1315" y="789"/>
                    <a:pt x="1298" y="807"/>
                  </a:cubicBezTo>
                  <a:cubicBezTo>
                    <a:pt x="1280" y="824"/>
                    <a:pt x="1280" y="824"/>
                    <a:pt x="1263" y="842"/>
                  </a:cubicBezTo>
                  <a:cubicBezTo>
                    <a:pt x="1228" y="877"/>
                    <a:pt x="1192" y="930"/>
                    <a:pt x="1140" y="965"/>
                  </a:cubicBezTo>
                  <a:cubicBezTo>
                    <a:pt x="1140" y="965"/>
                    <a:pt x="1140" y="982"/>
                    <a:pt x="1122" y="982"/>
                  </a:cubicBezTo>
                  <a:cubicBezTo>
                    <a:pt x="1122" y="982"/>
                    <a:pt x="1122" y="982"/>
                    <a:pt x="1122" y="982"/>
                  </a:cubicBezTo>
                  <a:cubicBezTo>
                    <a:pt x="1105" y="1000"/>
                    <a:pt x="1087" y="1017"/>
                    <a:pt x="1087" y="1017"/>
                  </a:cubicBezTo>
                  <a:cubicBezTo>
                    <a:pt x="1087" y="1035"/>
                    <a:pt x="1070" y="1035"/>
                    <a:pt x="1070" y="1035"/>
                  </a:cubicBezTo>
                  <a:cubicBezTo>
                    <a:pt x="1035" y="1035"/>
                    <a:pt x="1017" y="1070"/>
                    <a:pt x="1000" y="1087"/>
                  </a:cubicBezTo>
                  <a:cubicBezTo>
                    <a:pt x="1000" y="1087"/>
                    <a:pt x="1000" y="1087"/>
                    <a:pt x="1000" y="1087"/>
                  </a:cubicBezTo>
                  <a:cubicBezTo>
                    <a:pt x="1000" y="1105"/>
                    <a:pt x="982" y="1105"/>
                    <a:pt x="982" y="1105"/>
                  </a:cubicBezTo>
                  <a:cubicBezTo>
                    <a:pt x="982" y="1105"/>
                    <a:pt x="982" y="1105"/>
                    <a:pt x="982" y="1105"/>
                  </a:cubicBezTo>
                  <a:cubicBezTo>
                    <a:pt x="982" y="1105"/>
                    <a:pt x="1000" y="1087"/>
                    <a:pt x="1000" y="1087"/>
                  </a:cubicBezTo>
                  <a:cubicBezTo>
                    <a:pt x="965" y="1105"/>
                    <a:pt x="947" y="1105"/>
                    <a:pt x="929" y="1140"/>
                  </a:cubicBezTo>
                  <a:cubicBezTo>
                    <a:pt x="912" y="1140"/>
                    <a:pt x="877" y="1158"/>
                    <a:pt x="877" y="1175"/>
                  </a:cubicBezTo>
                  <a:cubicBezTo>
                    <a:pt x="859" y="1175"/>
                    <a:pt x="824" y="1210"/>
                    <a:pt x="824" y="1210"/>
                  </a:cubicBezTo>
                  <a:cubicBezTo>
                    <a:pt x="807" y="1228"/>
                    <a:pt x="789" y="1245"/>
                    <a:pt x="772" y="1263"/>
                  </a:cubicBezTo>
                  <a:cubicBezTo>
                    <a:pt x="772" y="1263"/>
                    <a:pt x="772" y="1263"/>
                    <a:pt x="772" y="1263"/>
                  </a:cubicBezTo>
                  <a:cubicBezTo>
                    <a:pt x="754" y="1280"/>
                    <a:pt x="737" y="1298"/>
                    <a:pt x="719" y="1315"/>
                  </a:cubicBezTo>
                  <a:cubicBezTo>
                    <a:pt x="719" y="1315"/>
                    <a:pt x="702" y="1315"/>
                    <a:pt x="702" y="1333"/>
                  </a:cubicBezTo>
                  <a:cubicBezTo>
                    <a:pt x="702" y="1333"/>
                    <a:pt x="719" y="1315"/>
                    <a:pt x="719" y="1315"/>
                  </a:cubicBezTo>
                  <a:cubicBezTo>
                    <a:pt x="719" y="1333"/>
                    <a:pt x="702" y="1350"/>
                    <a:pt x="684" y="1350"/>
                  </a:cubicBezTo>
                  <a:cubicBezTo>
                    <a:pt x="702" y="1350"/>
                    <a:pt x="684" y="1368"/>
                    <a:pt x="684" y="1368"/>
                  </a:cubicBezTo>
                  <a:cubicBezTo>
                    <a:pt x="684" y="1368"/>
                    <a:pt x="667" y="1385"/>
                    <a:pt x="667" y="1385"/>
                  </a:cubicBezTo>
                  <a:cubicBezTo>
                    <a:pt x="667" y="1385"/>
                    <a:pt x="667" y="1385"/>
                    <a:pt x="667" y="1385"/>
                  </a:cubicBezTo>
                  <a:cubicBezTo>
                    <a:pt x="649" y="1403"/>
                    <a:pt x="631" y="1421"/>
                    <a:pt x="596" y="1421"/>
                  </a:cubicBezTo>
                  <a:cubicBezTo>
                    <a:pt x="596" y="1438"/>
                    <a:pt x="596" y="1438"/>
                    <a:pt x="596" y="1438"/>
                  </a:cubicBezTo>
                  <a:cubicBezTo>
                    <a:pt x="596" y="1438"/>
                    <a:pt x="596" y="1421"/>
                    <a:pt x="596" y="1421"/>
                  </a:cubicBezTo>
                  <a:cubicBezTo>
                    <a:pt x="579" y="1438"/>
                    <a:pt x="561" y="1456"/>
                    <a:pt x="561" y="1456"/>
                  </a:cubicBezTo>
                  <a:cubicBezTo>
                    <a:pt x="561" y="1473"/>
                    <a:pt x="579" y="1456"/>
                    <a:pt x="579" y="1438"/>
                  </a:cubicBezTo>
                  <a:cubicBezTo>
                    <a:pt x="596" y="1438"/>
                    <a:pt x="614" y="1421"/>
                    <a:pt x="631" y="1421"/>
                  </a:cubicBezTo>
                  <a:cubicBezTo>
                    <a:pt x="631" y="1421"/>
                    <a:pt x="631" y="1421"/>
                    <a:pt x="631" y="1421"/>
                  </a:cubicBezTo>
                  <a:cubicBezTo>
                    <a:pt x="667" y="1385"/>
                    <a:pt x="702" y="1368"/>
                    <a:pt x="737" y="1333"/>
                  </a:cubicBezTo>
                  <a:cubicBezTo>
                    <a:pt x="737" y="1350"/>
                    <a:pt x="737" y="1350"/>
                    <a:pt x="737" y="1350"/>
                  </a:cubicBezTo>
                  <a:cubicBezTo>
                    <a:pt x="702" y="1368"/>
                    <a:pt x="667" y="1403"/>
                    <a:pt x="649" y="1421"/>
                  </a:cubicBezTo>
                  <a:cubicBezTo>
                    <a:pt x="649" y="1421"/>
                    <a:pt x="631" y="1421"/>
                    <a:pt x="649" y="1421"/>
                  </a:cubicBezTo>
                  <a:cubicBezTo>
                    <a:pt x="649" y="1421"/>
                    <a:pt x="667" y="1403"/>
                    <a:pt x="667" y="1403"/>
                  </a:cubicBezTo>
                  <a:cubicBezTo>
                    <a:pt x="667" y="1403"/>
                    <a:pt x="684" y="1403"/>
                    <a:pt x="684" y="1403"/>
                  </a:cubicBezTo>
                  <a:cubicBezTo>
                    <a:pt x="667" y="1421"/>
                    <a:pt x="667" y="1403"/>
                    <a:pt x="667" y="1421"/>
                  </a:cubicBezTo>
                  <a:cubicBezTo>
                    <a:pt x="649" y="1421"/>
                    <a:pt x="649" y="1421"/>
                    <a:pt x="631" y="1438"/>
                  </a:cubicBezTo>
                  <a:cubicBezTo>
                    <a:pt x="631" y="1421"/>
                    <a:pt x="631" y="1421"/>
                    <a:pt x="631" y="1421"/>
                  </a:cubicBezTo>
                  <a:cubicBezTo>
                    <a:pt x="631" y="1421"/>
                    <a:pt x="631" y="1438"/>
                    <a:pt x="631" y="1438"/>
                  </a:cubicBezTo>
                  <a:lnTo>
                    <a:pt x="614" y="1438"/>
                  </a:lnTo>
                  <a:cubicBezTo>
                    <a:pt x="631" y="1421"/>
                    <a:pt x="631" y="1421"/>
                    <a:pt x="631" y="1421"/>
                  </a:cubicBezTo>
                  <a:cubicBezTo>
                    <a:pt x="614" y="1421"/>
                    <a:pt x="596" y="1438"/>
                    <a:pt x="579" y="1456"/>
                  </a:cubicBezTo>
                  <a:cubicBezTo>
                    <a:pt x="596" y="1456"/>
                    <a:pt x="596" y="1456"/>
                    <a:pt x="596" y="1456"/>
                  </a:cubicBezTo>
                  <a:cubicBezTo>
                    <a:pt x="596" y="1456"/>
                    <a:pt x="614" y="1456"/>
                    <a:pt x="614" y="1456"/>
                  </a:cubicBezTo>
                  <a:cubicBezTo>
                    <a:pt x="614" y="1456"/>
                    <a:pt x="614" y="1456"/>
                    <a:pt x="614" y="1456"/>
                  </a:cubicBezTo>
                  <a:cubicBezTo>
                    <a:pt x="596" y="1456"/>
                    <a:pt x="596" y="1473"/>
                    <a:pt x="579" y="1473"/>
                  </a:cubicBezTo>
                  <a:lnTo>
                    <a:pt x="579" y="1473"/>
                  </a:lnTo>
                  <a:cubicBezTo>
                    <a:pt x="614" y="1473"/>
                    <a:pt x="631" y="1456"/>
                    <a:pt x="631" y="1438"/>
                  </a:cubicBezTo>
                  <a:cubicBezTo>
                    <a:pt x="649" y="1456"/>
                    <a:pt x="649" y="1438"/>
                    <a:pt x="667" y="1438"/>
                  </a:cubicBezTo>
                  <a:cubicBezTo>
                    <a:pt x="667" y="1438"/>
                    <a:pt x="667" y="1438"/>
                    <a:pt x="667" y="1421"/>
                  </a:cubicBezTo>
                  <a:cubicBezTo>
                    <a:pt x="667" y="1421"/>
                    <a:pt x="667" y="1438"/>
                    <a:pt x="667" y="1438"/>
                  </a:cubicBezTo>
                  <a:cubicBezTo>
                    <a:pt x="684" y="1421"/>
                    <a:pt x="702" y="1403"/>
                    <a:pt x="737" y="1385"/>
                  </a:cubicBezTo>
                  <a:cubicBezTo>
                    <a:pt x="737" y="1385"/>
                    <a:pt x="719" y="1385"/>
                    <a:pt x="737" y="1385"/>
                  </a:cubicBezTo>
                  <a:cubicBezTo>
                    <a:pt x="737" y="1385"/>
                    <a:pt x="754" y="1368"/>
                    <a:pt x="772" y="1368"/>
                  </a:cubicBezTo>
                  <a:cubicBezTo>
                    <a:pt x="772" y="1368"/>
                    <a:pt x="772" y="1368"/>
                    <a:pt x="754" y="1368"/>
                  </a:cubicBezTo>
                  <a:cubicBezTo>
                    <a:pt x="737" y="1403"/>
                    <a:pt x="702" y="1403"/>
                    <a:pt x="684" y="1438"/>
                  </a:cubicBezTo>
                  <a:cubicBezTo>
                    <a:pt x="684" y="1438"/>
                    <a:pt x="702" y="1438"/>
                    <a:pt x="702" y="1438"/>
                  </a:cubicBezTo>
                  <a:cubicBezTo>
                    <a:pt x="684" y="1438"/>
                    <a:pt x="684" y="1456"/>
                    <a:pt x="667" y="1456"/>
                  </a:cubicBezTo>
                  <a:cubicBezTo>
                    <a:pt x="667" y="1456"/>
                    <a:pt x="667" y="1438"/>
                    <a:pt x="667" y="1438"/>
                  </a:cubicBezTo>
                  <a:cubicBezTo>
                    <a:pt x="667" y="1438"/>
                    <a:pt x="667" y="1456"/>
                    <a:pt x="649" y="1456"/>
                  </a:cubicBezTo>
                  <a:cubicBezTo>
                    <a:pt x="631" y="1456"/>
                    <a:pt x="614" y="1473"/>
                    <a:pt x="614" y="1473"/>
                  </a:cubicBezTo>
                  <a:cubicBezTo>
                    <a:pt x="614" y="1473"/>
                    <a:pt x="614" y="1473"/>
                    <a:pt x="596" y="1473"/>
                  </a:cubicBezTo>
                  <a:cubicBezTo>
                    <a:pt x="596" y="1491"/>
                    <a:pt x="596" y="1491"/>
                    <a:pt x="579" y="1491"/>
                  </a:cubicBezTo>
                  <a:cubicBezTo>
                    <a:pt x="579" y="1491"/>
                    <a:pt x="579" y="1491"/>
                    <a:pt x="561" y="1508"/>
                  </a:cubicBezTo>
                  <a:cubicBezTo>
                    <a:pt x="579" y="1508"/>
                    <a:pt x="561" y="1508"/>
                    <a:pt x="561" y="1508"/>
                  </a:cubicBezTo>
                  <a:cubicBezTo>
                    <a:pt x="579" y="1508"/>
                    <a:pt x="579" y="1491"/>
                    <a:pt x="596" y="1491"/>
                  </a:cubicBezTo>
                  <a:cubicBezTo>
                    <a:pt x="579" y="1508"/>
                    <a:pt x="561" y="1508"/>
                    <a:pt x="544" y="1526"/>
                  </a:cubicBezTo>
                  <a:cubicBezTo>
                    <a:pt x="544" y="1526"/>
                    <a:pt x="561" y="1526"/>
                    <a:pt x="544" y="1526"/>
                  </a:cubicBezTo>
                  <a:cubicBezTo>
                    <a:pt x="526" y="1526"/>
                    <a:pt x="526" y="1543"/>
                    <a:pt x="509" y="1543"/>
                  </a:cubicBezTo>
                  <a:cubicBezTo>
                    <a:pt x="509" y="1543"/>
                    <a:pt x="491" y="1561"/>
                    <a:pt x="491" y="1561"/>
                  </a:cubicBezTo>
                  <a:cubicBezTo>
                    <a:pt x="491" y="1561"/>
                    <a:pt x="509" y="1561"/>
                    <a:pt x="509" y="1561"/>
                  </a:cubicBezTo>
                  <a:cubicBezTo>
                    <a:pt x="509" y="1561"/>
                    <a:pt x="509" y="1543"/>
                    <a:pt x="509" y="1543"/>
                  </a:cubicBezTo>
                  <a:cubicBezTo>
                    <a:pt x="526" y="1561"/>
                    <a:pt x="544" y="1543"/>
                    <a:pt x="544" y="1543"/>
                  </a:cubicBezTo>
                  <a:cubicBezTo>
                    <a:pt x="526" y="1561"/>
                    <a:pt x="526" y="1561"/>
                    <a:pt x="509" y="1561"/>
                  </a:cubicBezTo>
                  <a:cubicBezTo>
                    <a:pt x="509" y="1561"/>
                    <a:pt x="509" y="1561"/>
                    <a:pt x="509" y="1578"/>
                  </a:cubicBezTo>
                  <a:cubicBezTo>
                    <a:pt x="509" y="1578"/>
                    <a:pt x="509" y="1578"/>
                    <a:pt x="491" y="1578"/>
                  </a:cubicBezTo>
                  <a:cubicBezTo>
                    <a:pt x="491" y="1578"/>
                    <a:pt x="491" y="1578"/>
                    <a:pt x="491" y="1578"/>
                  </a:cubicBezTo>
                  <a:cubicBezTo>
                    <a:pt x="491" y="1578"/>
                    <a:pt x="491" y="1578"/>
                    <a:pt x="491" y="1578"/>
                  </a:cubicBezTo>
                  <a:cubicBezTo>
                    <a:pt x="474" y="1578"/>
                    <a:pt x="456" y="1596"/>
                    <a:pt x="439" y="1596"/>
                  </a:cubicBezTo>
                  <a:cubicBezTo>
                    <a:pt x="439" y="1596"/>
                    <a:pt x="456" y="1596"/>
                    <a:pt x="456" y="1613"/>
                  </a:cubicBezTo>
                  <a:lnTo>
                    <a:pt x="456" y="1596"/>
                  </a:lnTo>
                  <a:cubicBezTo>
                    <a:pt x="456" y="1596"/>
                    <a:pt x="456" y="1596"/>
                    <a:pt x="456" y="1596"/>
                  </a:cubicBezTo>
                  <a:cubicBezTo>
                    <a:pt x="474" y="1596"/>
                    <a:pt x="474" y="1596"/>
                    <a:pt x="474" y="1596"/>
                  </a:cubicBezTo>
                  <a:cubicBezTo>
                    <a:pt x="474" y="1596"/>
                    <a:pt x="474" y="1596"/>
                    <a:pt x="474" y="1578"/>
                  </a:cubicBezTo>
                  <a:cubicBezTo>
                    <a:pt x="491" y="1578"/>
                    <a:pt x="474" y="1596"/>
                    <a:pt x="474" y="1596"/>
                  </a:cubicBezTo>
                  <a:cubicBezTo>
                    <a:pt x="509" y="1578"/>
                    <a:pt x="526" y="1578"/>
                    <a:pt x="544" y="1561"/>
                  </a:cubicBezTo>
                  <a:cubicBezTo>
                    <a:pt x="561" y="1561"/>
                    <a:pt x="561" y="1561"/>
                    <a:pt x="561" y="1561"/>
                  </a:cubicBezTo>
                  <a:cubicBezTo>
                    <a:pt x="561" y="1561"/>
                    <a:pt x="526" y="1578"/>
                    <a:pt x="509" y="1578"/>
                  </a:cubicBezTo>
                  <a:cubicBezTo>
                    <a:pt x="526" y="1596"/>
                    <a:pt x="526" y="1578"/>
                    <a:pt x="526" y="1578"/>
                  </a:cubicBezTo>
                  <a:cubicBezTo>
                    <a:pt x="544" y="1578"/>
                    <a:pt x="579" y="1561"/>
                    <a:pt x="579" y="1561"/>
                  </a:cubicBezTo>
                  <a:cubicBezTo>
                    <a:pt x="579" y="1561"/>
                    <a:pt x="579" y="1561"/>
                    <a:pt x="579" y="1561"/>
                  </a:cubicBezTo>
                  <a:cubicBezTo>
                    <a:pt x="579" y="1578"/>
                    <a:pt x="579" y="1578"/>
                    <a:pt x="561" y="1578"/>
                  </a:cubicBezTo>
                  <a:cubicBezTo>
                    <a:pt x="579" y="1578"/>
                    <a:pt x="561" y="1578"/>
                    <a:pt x="561" y="1596"/>
                  </a:cubicBezTo>
                  <a:cubicBezTo>
                    <a:pt x="561" y="1596"/>
                    <a:pt x="561" y="1596"/>
                    <a:pt x="561" y="1596"/>
                  </a:cubicBezTo>
                  <a:cubicBezTo>
                    <a:pt x="561" y="1596"/>
                    <a:pt x="579" y="1596"/>
                    <a:pt x="579" y="1596"/>
                  </a:cubicBezTo>
                  <a:cubicBezTo>
                    <a:pt x="596" y="1596"/>
                    <a:pt x="631" y="1578"/>
                    <a:pt x="649" y="1578"/>
                  </a:cubicBezTo>
                  <a:cubicBezTo>
                    <a:pt x="631" y="1596"/>
                    <a:pt x="596" y="1596"/>
                    <a:pt x="596" y="1613"/>
                  </a:cubicBezTo>
                  <a:cubicBezTo>
                    <a:pt x="579" y="1613"/>
                    <a:pt x="561" y="1631"/>
                    <a:pt x="544" y="1631"/>
                  </a:cubicBezTo>
                  <a:cubicBezTo>
                    <a:pt x="561" y="1631"/>
                    <a:pt x="544" y="1631"/>
                    <a:pt x="544" y="1648"/>
                  </a:cubicBezTo>
                  <a:cubicBezTo>
                    <a:pt x="544" y="1648"/>
                    <a:pt x="561" y="1631"/>
                    <a:pt x="561" y="1631"/>
                  </a:cubicBezTo>
                  <a:cubicBezTo>
                    <a:pt x="579" y="1631"/>
                    <a:pt x="561" y="1631"/>
                    <a:pt x="579" y="1631"/>
                  </a:cubicBezTo>
                  <a:cubicBezTo>
                    <a:pt x="579" y="1631"/>
                    <a:pt x="579" y="1631"/>
                    <a:pt x="596" y="1613"/>
                  </a:cubicBezTo>
                  <a:cubicBezTo>
                    <a:pt x="596" y="1613"/>
                    <a:pt x="596" y="1613"/>
                    <a:pt x="596" y="1613"/>
                  </a:cubicBezTo>
                  <a:cubicBezTo>
                    <a:pt x="631" y="1613"/>
                    <a:pt x="667" y="1596"/>
                    <a:pt x="684" y="1561"/>
                  </a:cubicBezTo>
                  <a:cubicBezTo>
                    <a:pt x="684" y="1578"/>
                    <a:pt x="702" y="1578"/>
                    <a:pt x="702" y="1561"/>
                  </a:cubicBezTo>
                  <a:cubicBezTo>
                    <a:pt x="702" y="1543"/>
                    <a:pt x="719" y="1543"/>
                    <a:pt x="737" y="1543"/>
                  </a:cubicBezTo>
                  <a:cubicBezTo>
                    <a:pt x="754" y="1543"/>
                    <a:pt x="754" y="1526"/>
                    <a:pt x="772" y="1526"/>
                  </a:cubicBezTo>
                  <a:cubicBezTo>
                    <a:pt x="772" y="1508"/>
                    <a:pt x="772" y="1508"/>
                    <a:pt x="772" y="1508"/>
                  </a:cubicBezTo>
                  <a:cubicBezTo>
                    <a:pt x="772" y="1508"/>
                    <a:pt x="772" y="1491"/>
                    <a:pt x="772" y="1491"/>
                  </a:cubicBezTo>
                  <a:cubicBezTo>
                    <a:pt x="772" y="1508"/>
                    <a:pt x="772" y="1508"/>
                    <a:pt x="772" y="1508"/>
                  </a:cubicBezTo>
                  <a:cubicBezTo>
                    <a:pt x="772" y="1526"/>
                    <a:pt x="772" y="1526"/>
                    <a:pt x="772" y="1526"/>
                  </a:cubicBezTo>
                  <a:cubicBezTo>
                    <a:pt x="789" y="1508"/>
                    <a:pt x="789" y="1508"/>
                    <a:pt x="807" y="1491"/>
                  </a:cubicBezTo>
                  <a:cubicBezTo>
                    <a:pt x="807" y="1508"/>
                    <a:pt x="842" y="1491"/>
                    <a:pt x="859" y="1491"/>
                  </a:cubicBezTo>
                  <a:cubicBezTo>
                    <a:pt x="859" y="1491"/>
                    <a:pt x="859" y="1473"/>
                    <a:pt x="859" y="1473"/>
                  </a:cubicBezTo>
                  <a:cubicBezTo>
                    <a:pt x="877" y="1473"/>
                    <a:pt x="877" y="1473"/>
                    <a:pt x="877" y="1473"/>
                  </a:cubicBezTo>
                  <a:cubicBezTo>
                    <a:pt x="894" y="1473"/>
                    <a:pt x="877" y="1456"/>
                    <a:pt x="894" y="1456"/>
                  </a:cubicBezTo>
                  <a:cubicBezTo>
                    <a:pt x="894" y="1456"/>
                    <a:pt x="912" y="1438"/>
                    <a:pt x="912" y="1438"/>
                  </a:cubicBezTo>
                  <a:cubicBezTo>
                    <a:pt x="912" y="1456"/>
                    <a:pt x="894" y="1473"/>
                    <a:pt x="877" y="1473"/>
                  </a:cubicBezTo>
                  <a:cubicBezTo>
                    <a:pt x="912" y="1491"/>
                    <a:pt x="929" y="1456"/>
                    <a:pt x="947" y="1438"/>
                  </a:cubicBezTo>
                  <a:cubicBezTo>
                    <a:pt x="965" y="1438"/>
                    <a:pt x="965" y="1438"/>
                    <a:pt x="965" y="1438"/>
                  </a:cubicBezTo>
                  <a:cubicBezTo>
                    <a:pt x="965" y="1438"/>
                    <a:pt x="965" y="1438"/>
                    <a:pt x="965" y="1438"/>
                  </a:cubicBezTo>
                  <a:cubicBezTo>
                    <a:pt x="965" y="1438"/>
                    <a:pt x="965" y="1438"/>
                    <a:pt x="965" y="1421"/>
                  </a:cubicBezTo>
                  <a:cubicBezTo>
                    <a:pt x="982" y="1438"/>
                    <a:pt x="965" y="1438"/>
                    <a:pt x="982" y="1438"/>
                  </a:cubicBezTo>
                  <a:cubicBezTo>
                    <a:pt x="982" y="1421"/>
                    <a:pt x="982" y="1421"/>
                    <a:pt x="1000" y="1403"/>
                  </a:cubicBezTo>
                  <a:cubicBezTo>
                    <a:pt x="1000" y="1403"/>
                    <a:pt x="1000" y="1403"/>
                    <a:pt x="1017" y="1403"/>
                  </a:cubicBezTo>
                  <a:cubicBezTo>
                    <a:pt x="1017" y="1403"/>
                    <a:pt x="1017" y="1403"/>
                    <a:pt x="1017" y="1385"/>
                  </a:cubicBezTo>
                  <a:cubicBezTo>
                    <a:pt x="1017" y="1403"/>
                    <a:pt x="1017" y="1385"/>
                    <a:pt x="1017" y="1403"/>
                  </a:cubicBezTo>
                  <a:cubicBezTo>
                    <a:pt x="1035" y="1385"/>
                    <a:pt x="1052" y="1368"/>
                    <a:pt x="1070" y="1368"/>
                  </a:cubicBezTo>
                  <a:cubicBezTo>
                    <a:pt x="1052" y="1368"/>
                    <a:pt x="1070" y="1368"/>
                    <a:pt x="1070" y="1368"/>
                  </a:cubicBezTo>
                  <a:cubicBezTo>
                    <a:pt x="1087" y="1333"/>
                    <a:pt x="1140" y="1315"/>
                    <a:pt x="1157" y="1298"/>
                  </a:cubicBezTo>
                  <a:cubicBezTo>
                    <a:pt x="1157" y="1298"/>
                    <a:pt x="1157" y="1298"/>
                    <a:pt x="1175" y="1298"/>
                  </a:cubicBezTo>
                  <a:cubicBezTo>
                    <a:pt x="1175" y="1280"/>
                    <a:pt x="1157" y="1280"/>
                    <a:pt x="1175" y="1280"/>
                  </a:cubicBezTo>
                  <a:cubicBezTo>
                    <a:pt x="1175" y="1280"/>
                    <a:pt x="1175" y="1298"/>
                    <a:pt x="1175" y="1298"/>
                  </a:cubicBezTo>
                  <a:cubicBezTo>
                    <a:pt x="1175" y="1280"/>
                    <a:pt x="1175" y="1280"/>
                    <a:pt x="1175" y="1280"/>
                  </a:cubicBezTo>
                  <a:cubicBezTo>
                    <a:pt x="1175" y="1263"/>
                    <a:pt x="1192" y="1263"/>
                    <a:pt x="1192" y="1263"/>
                  </a:cubicBezTo>
                  <a:cubicBezTo>
                    <a:pt x="1210" y="1280"/>
                    <a:pt x="1228" y="1245"/>
                    <a:pt x="1228" y="1245"/>
                  </a:cubicBezTo>
                  <a:cubicBezTo>
                    <a:pt x="1228" y="1245"/>
                    <a:pt x="1228" y="1245"/>
                    <a:pt x="1228" y="1263"/>
                  </a:cubicBezTo>
                  <a:cubicBezTo>
                    <a:pt x="1245" y="1245"/>
                    <a:pt x="1245" y="1228"/>
                    <a:pt x="1263" y="1228"/>
                  </a:cubicBezTo>
                  <a:cubicBezTo>
                    <a:pt x="1245" y="1228"/>
                    <a:pt x="1263" y="1210"/>
                    <a:pt x="1263" y="1210"/>
                  </a:cubicBezTo>
                  <a:cubicBezTo>
                    <a:pt x="1280" y="1193"/>
                    <a:pt x="1280" y="1210"/>
                    <a:pt x="1280" y="1210"/>
                  </a:cubicBezTo>
                  <a:cubicBezTo>
                    <a:pt x="1298" y="1193"/>
                    <a:pt x="1315" y="1193"/>
                    <a:pt x="1333" y="1175"/>
                  </a:cubicBezTo>
                  <a:close/>
                  <a:moveTo>
                    <a:pt x="982" y="1403"/>
                  </a:moveTo>
                  <a:cubicBezTo>
                    <a:pt x="965" y="1403"/>
                    <a:pt x="965" y="1403"/>
                    <a:pt x="947" y="1403"/>
                  </a:cubicBezTo>
                  <a:cubicBezTo>
                    <a:pt x="965" y="1403"/>
                    <a:pt x="982" y="1403"/>
                    <a:pt x="982" y="1385"/>
                  </a:cubicBezTo>
                  <a:cubicBezTo>
                    <a:pt x="982" y="1385"/>
                    <a:pt x="982" y="1385"/>
                    <a:pt x="982" y="1385"/>
                  </a:cubicBezTo>
                  <a:cubicBezTo>
                    <a:pt x="1000" y="1385"/>
                    <a:pt x="982" y="1403"/>
                    <a:pt x="982" y="1403"/>
                  </a:cubicBezTo>
                  <a:close/>
                  <a:moveTo>
                    <a:pt x="859" y="1473"/>
                  </a:moveTo>
                  <a:cubicBezTo>
                    <a:pt x="859" y="1473"/>
                    <a:pt x="859" y="1473"/>
                    <a:pt x="859" y="1473"/>
                  </a:cubicBezTo>
                  <a:cubicBezTo>
                    <a:pt x="859" y="1473"/>
                    <a:pt x="859" y="1456"/>
                    <a:pt x="859" y="1473"/>
                  </a:cubicBezTo>
                  <a:cubicBezTo>
                    <a:pt x="859" y="1473"/>
                    <a:pt x="859" y="1473"/>
                    <a:pt x="859" y="1473"/>
                  </a:cubicBezTo>
                  <a:close/>
                  <a:moveTo>
                    <a:pt x="1122" y="1245"/>
                  </a:moveTo>
                  <a:cubicBezTo>
                    <a:pt x="1105" y="1245"/>
                    <a:pt x="1105" y="1263"/>
                    <a:pt x="1105" y="1263"/>
                  </a:cubicBezTo>
                  <a:cubicBezTo>
                    <a:pt x="1105" y="1245"/>
                    <a:pt x="1105" y="1245"/>
                    <a:pt x="1105" y="1245"/>
                  </a:cubicBezTo>
                  <a:cubicBezTo>
                    <a:pt x="1122" y="1245"/>
                    <a:pt x="1122" y="1245"/>
                    <a:pt x="1122" y="1245"/>
                  </a:cubicBezTo>
                  <a:close/>
                  <a:moveTo>
                    <a:pt x="719" y="1543"/>
                  </a:moveTo>
                  <a:cubicBezTo>
                    <a:pt x="719" y="1543"/>
                    <a:pt x="719" y="1526"/>
                    <a:pt x="719" y="1526"/>
                  </a:cubicBezTo>
                  <a:cubicBezTo>
                    <a:pt x="737" y="1526"/>
                    <a:pt x="719" y="1543"/>
                    <a:pt x="719" y="1543"/>
                  </a:cubicBezTo>
                  <a:close/>
                  <a:moveTo>
                    <a:pt x="912" y="1350"/>
                  </a:moveTo>
                  <a:cubicBezTo>
                    <a:pt x="912" y="1350"/>
                    <a:pt x="929" y="1350"/>
                    <a:pt x="929" y="1350"/>
                  </a:cubicBezTo>
                  <a:cubicBezTo>
                    <a:pt x="929" y="1350"/>
                    <a:pt x="929" y="1350"/>
                    <a:pt x="912" y="1350"/>
                  </a:cubicBezTo>
                  <a:close/>
                  <a:moveTo>
                    <a:pt x="824" y="1421"/>
                  </a:moveTo>
                  <a:cubicBezTo>
                    <a:pt x="824" y="1421"/>
                    <a:pt x="824" y="1421"/>
                    <a:pt x="824" y="1421"/>
                  </a:cubicBezTo>
                  <a:cubicBezTo>
                    <a:pt x="824" y="1421"/>
                    <a:pt x="824" y="1403"/>
                    <a:pt x="824" y="1403"/>
                  </a:cubicBezTo>
                  <a:cubicBezTo>
                    <a:pt x="842" y="1403"/>
                    <a:pt x="859" y="1385"/>
                    <a:pt x="877" y="1385"/>
                  </a:cubicBezTo>
                  <a:cubicBezTo>
                    <a:pt x="859" y="1385"/>
                    <a:pt x="842" y="1403"/>
                    <a:pt x="842" y="1403"/>
                  </a:cubicBezTo>
                  <a:cubicBezTo>
                    <a:pt x="824" y="1403"/>
                    <a:pt x="824" y="1421"/>
                    <a:pt x="824" y="1421"/>
                  </a:cubicBezTo>
                  <a:cubicBezTo>
                    <a:pt x="842" y="1421"/>
                    <a:pt x="842" y="1403"/>
                    <a:pt x="842" y="1403"/>
                  </a:cubicBezTo>
                  <a:cubicBezTo>
                    <a:pt x="842" y="1403"/>
                    <a:pt x="842" y="1403"/>
                    <a:pt x="842" y="1403"/>
                  </a:cubicBezTo>
                  <a:cubicBezTo>
                    <a:pt x="842" y="1421"/>
                    <a:pt x="824" y="1438"/>
                    <a:pt x="807" y="1421"/>
                  </a:cubicBezTo>
                  <a:cubicBezTo>
                    <a:pt x="824" y="1421"/>
                    <a:pt x="824" y="1421"/>
                    <a:pt x="824" y="1421"/>
                  </a:cubicBezTo>
                  <a:cubicBezTo>
                    <a:pt x="824" y="1421"/>
                    <a:pt x="824" y="1421"/>
                    <a:pt x="824" y="1421"/>
                  </a:cubicBezTo>
                  <a:close/>
                  <a:moveTo>
                    <a:pt x="754" y="1491"/>
                  </a:moveTo>
                  <a:cubicBezTo>
                    <a:pt x="754" y="1491"/>
                    <a:pt x="737" y="1491"/>
                    <a:pt x="737" y="1491"/>
                  </a:cubicBezTo>
                  <a:cubicBezTo>
                    <a:pt x="737" y="1491"/>
                    <a:pt x="737" y="1491"/>
                    <a:pt x="737" y="1473"/>
                  </a:cubicBezTo>
                  <a:cubicBezTo>
                    <a:pt x="737" y="1473"/>
                    <a:pt x="754" y="1473"/>
                    <a:pt x="754" y="1491"/>
                  </a:cubicBezTo>
                  <a:close/>
                  <a:moveTo>
                    <a:pt x="789" y="1456"/>
                  </a:moveTo>
                  <a:lnTo>
                    <a:pt x="789" y="1438"/>
                  </a:lnTo>
                  <a:cubicBezTo>
                    <a:pt x="789" y="1438"/>
                    <a:pt x="789" y="1438"/>
                    <a:pt x="807" y="1438"/>
                  </a:cubicBezTo>
                  <a:cubicBezTo>
                    <a:pt x="807" y="1438"/>
                    <a:pt x="807" y="1438"/>
                    <a:pt x="789" y="1456"/>
                  </a:cubicBezTo>
                  <a:close/>
                  <a:moveTo>
                    <a:pt x="789" y="1438"/>
                  </a:moveTo>
                  <a:lnTo>
                    <a:pt x="789" y="1438"/>
                  </a:lnTo>
                  <a:cubicBezTo>
                    <a:pt x="789" y="1421"/>
                    <a:pt x="807" y="1421"/>
                    <a:pt x="807" y="1421"/>
                  </a:cubicBezTo>
                  <a:cubicBezTo>
                    <a:pt x="807" y="1438"/>
                    <a:pt x="807" y="1438"/>
                    <a:pt x="789" y="1438"/>
                  </a:cubicBezTo>
                  <a:close/>
                  <a:moveTo>
                    <a:pt x="702" y="1508"/>
                  </a:moveTo>
                  <a:cubicBezTo>
                    <a:pt x="702" y="1508"/>
                    <a:pt x="684" y="1508"/>
                    <a:pt x="684" y="1508"/>
                  </a:cubicBezTo>
                  <a:cubicBezTo>
                    <a:pt x="684" y="1508"/>
                    <a:pt x="702" y="1491"/>
                    <a:pt x="702" y="1508"/>
                  </a:cubicBezTo>
                  <a:close/>
                  <a:moveTo>
                    <a:pt x="719" y="1491"/>
                  </a:moveTo>
                  <a:cubicBezTo>
                    <a:pt x="702" y="1491"/>
                    <a:pt x="702" y="1491"/>
                    <a:pt x="702" y="1491"/>
                  </a:cubicBezTo>
                  <a:cubicBezTo>
                    <a:pt x="702" y="1491"/>
                    <a:pt x="719" y="1491"/>
                    <a:pt x="719" y="1491"/>
                  </a:cubicBezTo>
                  <a:close/>
                  <a:moveTo>
                    <a:pt x="807" y="1403"/>
                  </a:moveTo>
                  <a:cubicBezTo>
                    <a:pt x="807" y="1403"/>
                    <a:pt x="789" y="1403"/>
                    <a:pt x="789" y="1403"/>
                  </a:cubicBezTo>
                  <a:cubicBezTo>
                    <a:pt x="789" y="1403"/>
                    <a:pt x="807" y="1403"/>
                    <a:pt x="807" y="1403"/>
                  </a:cubicBezTo>
                  <a:cubicBezTo>
                    <a:pt x="807" y="1403"/>
                    <a:pt x="807" y="1403"/>
                    <a:pt x="807" y="1385"/>
                  </a:cubicBezTo>
                  <a:cubicBezTo>
                    <a:pt x="824" y="1403"/>
                    <a:pt x="824" y="1385"/>
                    <a:pt x="824" y="1385"/>
                  </a:cubicBezTo>
                  <a:cubicBezTo>
                    <a:pt x="824" y="1403"/>
                    <a:pt x="824" y="1403"/>
                    <a:pt x="824" y="1403"/>
                  </a:cubicBezTo>
                  <a:cubicBezTo>
                    <a:pt x="824" y="1403"/>
                    <a:pt x="824" y="1403"/>
                    <a:pt x="824" y="1403"/>
                  </a:cubicBezTo>
                  <a:cubicBezTo>
                    <a:pt x="807" y="1403"/>
                    <a:pt x="807" y="1421"/>
                    <a:pt x="789" y="1438"/>
                  </a:cubicBezTo>
                  <a:cubicBezTo>
                    <a:pt x="772" y="1421"/>
                    <a:pt x="789" y="1421"/>
                    <a:pt x="789" y="1421"/>
                  </a:cubicBezTo>
                  <a:cubicBezTo>
                    <a:pt x="772" y="1421"/>
                    <a:pt x="772" y="1421"/>
                    <a:pt x="772" y="1421"/>
                  </a:cubicBezTo>
                  <a:cubicBezTo>
                    <a:pt x="772" y="1421"/>
                    <a:pt x="772" y="1438"/>
                    <a:pt x="772" y="1421"/>
                  </a:cubicBezTo>
                  <a:cubicBezTo>
                    <a:pt x="789" y="1438"/>
                    <a:pt x="772" y="1438"/>
                    <a:pt x="772" y="1438"/>
                  </a:cubicBezTo>
                  <a:cubicBezTo>
                    <a:pt x="754" y="1438"/>
                    <a:pt x="754" y="1438"/>
                    <a:pt x="754" y="1438"/>
                  </a:cubicBezTo>
                  <a:cubicBezTo>
                    <a:pt x="754" y="1421"/>
                    <a:pt x="754" y="1421"/>
                    <a:pt x="754" y="1421"/>
                  </a:cubicBezTo>
                  <a:cubicBezTo>
                    <a:pt x="754" y="1421"/>
                    <a:pt x="754" y="1421"/>
                    <a:pt x="754" y="1421"/>
                  </a:cubicBezTo>
                  <a:cubicBezTo>
                    <a:pt x="772" y="1421"/>
                    <a:pt x="754" y="1421"/>
                    <a:pt x="754" y="1421"/>
                  </a:cubicBezTo>
                  <a:cubicBezTo>
                    <a:pt x="772" y="1421"/>
                    <a:pt x="789" y="1403"/>
                    <a:pt x="807" y="1403"/>
                  </a:cubicBezTo>
                  <a:close/>
                  <a:moveTo>
                    <a:pt x="737" y="1456"/>
                  </a:moveTo>
                  <a:cubicBezTo>
                    <a:pt x="737" y="1456"/>
                    <a:pt x="737" y="1456"/>
                    <a:pt x="737" y="1438"/>
                  </a:cubicBezTo>
                  <a:cubicBezTo>
                    <a:pt x="737" y="1456"/>
                    <a:pt x="719" y="1456"/>
                    <a:pt x="719" y="1456"/>
                  </a:cubicBezTo>
                  <a:cubicBezTo>
                    <a:pt x="719" y="1456"/>
                    <a:pt x="702" y="1456"/>
                    <a:pt x="702" y="1438"/>
                  </a:cubicBezTo>
                  <a:cubicBezTo>
                    <a:pt x="719" y="1438"/>
                    <a:pt x="719" y="1438"/>
                    <a:pt x="719" y="1456"/>
                  </a:cubicBezTo>
                  <a:cubicBezTo>
                    <a:pt x="719" y="1456"/>
                    <a:pt x="719" y="1456"/>
                    <a:pt x="719" y="1438"/>
                  </a:cubicBezTo>
                  <a:cubicBezTo>
                    <a:pt x="737" y="1456"/>
                    <a:pt x="737" y="1438"/>
                    <a:pt x="754" y="1438"/>
                  </a:cubicBezTo>
                  <a:cubicBezTo>
                    <a:pt x="754" y="1438"/>
                    <a:pt x="754" y="1456"/>
                    <a:pt x="737" y="1456"/>
                  </a:cubicBezTo>
                  <a:close/>
                  <a:moveTo>
                    <a:pt x="684" y="1491"/>
                  </a:moveTo>
                  <a:cubicBezTo>
                    <a:pt x="667" y="1491"/>
                    <a:pt x="649" y="1508"/>
                    <a:pt x="649" y="1508"/>
                  </a:cubicBezTo>
                  <a:cubicBezTo>
                    <a:pt x="649" y="1508"/>
                    <a:pt x="649" y="1508"/>
                    <a:pt x="649" y="1508"/>
                  </a:cubicBezTo>
                  <a:cubicBezTo>
                    <a:pt x="649" y="1508"/>
                    <a:pt x="667" y="1491"/>
                    <a:pt x="649" y="1491"/>
                  </a:cubicBezTo>
                  <a:cubicBezTo>
                    <a:pt x="667" y="1491"/>
                    <a:pt x="667" y="1491"/>
                    <a:pt x="684" y="1491"/>
                  </a:cubicBezTo>
                  <a:lnTo>
                    <a:pt x="684" y="1491"/>
                  </a:lnTo>
                  <a:cubicBezTo>
                    <a:pt x="684" y="1491"/>
                    <a:pt x="684" y="1491"/>
                    <a:pt x="684" y="1491"/>
                  </a:cubicBezTo>
                  <a:close/>
                  <a:moveTo>
                    <a:pt x="859" y="1350"/>
                  </a:moveTo>
                  <a:cubicBezTo>
                    <a:pt x="859" y="1350"/>
                    <a:pt x="859" y="1350"/>
                    <a:pt x="859" y="1350"/>
                  </a:cubicBezTo>
                  <a:cubicBezTo>
                    <a:pt x="842" y="1368"/>
                    <a:pt x="842" y="1368"/>
                    <a:pt x="824" y="1368"/>
                  </a:cubicBezTo>
                  <a:cubicBezTo>
                    <a:pt x="824" y="1368"/>
                    <a:pt x="824" y="1368"/>
                    <a:pt x="824" y="1368"/>
                  </a:cubicBezTo>
                  <a:cubicBezTo>
                    <a:pt x="842" y="1350"/>
                    <a:pt x="859" y="1333"/>
                    <a:pt x="877" y="1333"/>
                  </a:cubicBezTo>
                  <a:cubicBezTo>
                    <a:pt x="877" y="1333"/>
                    <a:pt x="859" y="1350"/>
                    <a:pt x="859" y="1350"/>
                  </a:cubicBezTo>
                  <a:close/>
                  <a:moveTo>
                    <a:pt x="596" y="1543"/>
                  </a:moveTo>
                  <a:cubicBezTo>
                    <a:pt x="596" y="1543"/>
                    <a:pt x="579" y="1543"/>
                    <a:pt x="579" y="1543"/>
                  </a:cubicBezTo>
                  <a:cubicBezTo>
                    <a:pt x="579" y="1543"/>
                    <a:pt x="579" y="1543"/>
                    <a:pt x="579" y="1543"/>
                  </a:cubicBezTo>
                  <a:cubicBezTo>
                    <a:pt x="579" y="1543"/>
                    <a:pt x="596" y="1543"/>
                    <a:pt x="596" y="1543"/>
                  </a:cubicBezTo>
                  <a:close/>
                  <a:moveTo>
                    <a:pt x="667" y="1491"/>
                  </a:moveTo>
                  <a:lnTo>
                    <a:pt x="667" y="1491"/>
                  </a:lnTo>
                  <a:cubicBezTo>
                    <a:pt x="667" y="1491"/>
                    <a:pt x="667" y="1473"/>
                    <a:pt x="667" y="1491"/>
                  </a:cubicBezTo>
                  <a:cubicBezTo>
                    <a:pt x="667" y="1491"/>
                    <a:pt x="667" y="1491"/>
                    <a:pt x="667" y="1491"/>
                  </a:cubicBezTo>
                  <a:close/>
                  <a:moveTo>
                    <a:pt x="667" y="1491"/>
                  </a:moveTo>
                  <a:cubicBezTo>
                    <a:pt x="649" y="1491"/>
                    <a:pt x="614" y="1508"/>
                    <a:pt x="596" y="1526"/>
                  </a:cubicBezTo>
                  <a:cubicBezTo>
                    <a:pt x="579" y="1526"/>
                    <a:pt x="561" y="1543"/>
                    <a:pt x="544" y="1543"/>
                  </a:cubicBezTo>
                  <a:cubicBezTo>
                    <a:pt x="561" y="1526"/>
                    <a:pt x="579" y="1526"/>
                    <a:pt x="614" y="1508"/>
                  </a:cubicBezTo>
                  <a:cubicBezTo>
                    <a:pt x="614" y="1508"/>
                    <a:pt x="631" y="1491"/>
                    <a:pt x="631" y="1491"/>
                  </a:cubicBezTo>
                  <a:cubicBezTo>
                    <a:pt x="649" y="1491"/>
                    <a:pt x="649" y="1491"/>
                    <a:pt x="649" y="1491"/>
                  </a:cubicBezTo>
                  <a:cubicBezTo>
                    <a:pt x="649" y="1473"/>
                    <a:pt x="631" y="1491"/>
                    <a:pt x="631" y="1473"/>
                  </a:cubicBezTo>
                  <a:cubicBezTo>
                    <a:pt x="649" y="1491"/>
                    <a:pt x="649" y="1473"/>
                    <a:pt x="667" y="1491"/>
                  </a:cubicBezTo>
                  <a:close/>
                  <a:moveTo>
                    <a:pt x="719" y="1421"/>
                  </a:moveTo>
                  <a:cubicBezTo>
                    <a:pt x="719" y="1421"/>
                    <a:pt x="719" y="1421"/>
                    <a:pt x="719" y="1421"/>
                  </a:cubicBezTo>
                  <a:lnTo>
                    <a:pt x="737" y="1421"/>
                  </a:lnTo>
                  <a:cubicBezTo>
                    <a:pt x="719" y="1421"/>
                    <a:pt x="719" y="1421"/>
                    <a:pt x="719" y="1421"/>
                  </a:cubicBezTo>
                  <a:close/>
                  <a:moveTo>
                    <a:pt x="737" y="1403"/>
                  </a:moveTo>
                  <a:cubicBezTo>
                    <a:pt x="737" y="1403"/>
                    <a:pt x="737" y="1403"/>
                    <a:pt x="737" y="1403"/>
                  </a:cubicBezTo>
                  <a:cubicBezTo>
                    <a:pt x="737" y="1403"/>
                    <a:pt x="754" y="1403"/>
                    <a:pt x="754" y="1385"/>
                  </a:cubicBezTo>
                  <a:cubicBezTo>
                    <a:pt x="754" y="1385"/>
                    <a:pt x="737" y="1403"/>
                    <a:pt x="737" y="1403"/>
                  </a:cubicBezTo>
                  <a:close/>
                  <a:moveTo>
                    <a:pt x="649" y="1456"/>
                  </a:moveTo>
                  <a:cubicBezTo>
                    <a:pt x="649" y="1456"/>
                    <a:pt x="649" y="1456"/>
                    <a:pt x="649" y="1456"/>
                  </a:cubicBezTo>
                  <a:cubicBezTo>
                    <a:pt x="649" y="1456"/>
                    <a:pt x="649" y="1456"/>
                    <a:pt x="649" y="1456"/>
                  </a:cubicBezTo>
                  <a:cubicBezTo>
                    <a:pt x="649" y="1473"/>
                    <a:pt x="649" y="1473"/>
                    <a:pt x="649" y="1456"/>
                  </a:cubicBezTo>
                  <a:close/>
                  <a:moveTo>
                    <a:pt x="544" y="1543"/>
                  </a:moveTo>
                  <a:lnTo>
                    <a:pt x="544" y="1543"/>
                  </a:lnTo>
                  <a:cubicBezTo>
                    <a:pt x="544" y="1543"/>
                    <a:pt x="544" y="1543"/>
                    <a:pt x="544" y="1526"/>
                  </a:cubicBezTo>
                  <a:cubicBezTo>
                    <a:pt x="544" y="1526"/>
                    <a:pt x="544" y="1543"/>
                    <a:pt x="544" y="1543"/>
                  </a:cubicBezTo>
                  <a:close/>
                  <a:moveTo>
                    <a:pt x="912" y="1245"/>
                  </a:moveTo>
                  <a:cubicBezTo>
                    <a:pt x="929" y="1245"/>
                    <a:pt x="929" y="1228"/>
                    <a:pt x="947" y="1228"/>
                  </a:cubicBezTo>
                  <a:cubicBezTo>
                    <a:pt x="947" y="1245"/>
                    <a:pt x="912" y="1263"/>
                    <a:pt x="912" y="1245"/>
                  </a:cubicBezTo>
                  <a:close/>
                  <a:moveTo>
                    <a:pt x="877" y="1280"/>
                  </a:moveTo>
                  <a:cubicBezTo>
                    <a:pt x="877" y="1263"/>
                    <a:pt x="859" y="1280"/>
                    <a:pt x="877" y="1263"/>
                  </a:cubicBezTo>
                  <a:cubicBezTo>
                    <a:pt x="877" y="1245"/>
                    <a:pt x="877" y="1245"/>
                    <a:pt x="894" y="1245"/>
                  </a:cubicBezTo>
                  <a:cubicBezTo>
                    <a:pt x="894" y="1263"/>
                    <a:pt x="877" y="1263"/>
                    <a:pt x="877" y="1263"/>
                  </a:cubicBezTo>
                  <a:lnTo>
                    <a:pt x="894" y="1263"/>
                  </a:lnTo>
                  <a:cubicBezTo>
                    <a:pt x="894" y="1263"/>
                    <a:pt x="894" y="1280"/>
                    <a:pt x="877" y="1280"/>
                  </a:cubicBezTo>
                  <a:close/>
                  <a:moveTo>
                    <a:pt x="842" y="1315"/>
                  </a:moveTo>
                  <a:cubicBezTo>
                    <a:pt x="824" y="1315"/>
                    <a:pt x="824" y="1315"/>
                    <a:pt x="824" y="1333"/>
                  </a:cubicBezTo>
                  <a:cubicBezTo>
                    <a:pt x="824" y="1315"/>
                    <a:pt x="824" y="1315"/>
                    <a:pt x="824" y="1315"/>
                  </a:cubicBezTo>
                  <a:lnTo>
                    <a:pt x="824" y="1315"/>
                  </a:lnTo>
                  <a:cubicBezTo>
                    <a:pt x="824" y="1315"/>
                    <a:pt x="842" y="1315"/>
                    <a:pt x="842" y="1315"/>
                  </a:cubicBezTo>
                  <a:cubicBezTo>
                    <a:pt x="842" y="1315"/>
                    <a:pt x="842" y="1315"/>
                    <a:pt x="842" y="1315"/>
                  </a:cubicBezTo>
                  <a:close/>
                  <a:moveTo>
                    <a:pt x="807" y="1333"/>
                  </a:moveTo>
                  <a:lnTo>
                    <a:pt x="807" y="1333"/>
                  </a:lnTo>
                  <a:cubicBezTo>
                    <a:pt x="807" y="1333"/>
                    <a:pt x="807" y="1333"/>
                    <a:pt x="807" y="1333"/>
                  </a:cubicBezTo>
                  <a:lnTo>
                    <a:pt x="807" y="1333"/>
                  </a:lnTo>
                  <a:cubicBezTo>
                    <a:pt x="807" y="1333"/>
                    <a:pt x="807" y="1333"/>
                    <a:pt x="807" y="1333"/>
                  </a:cubicBezTo>
                  <a:close/>
                  <a:moveTo>
                    <a:pt x="789" y="1333"/>
                  </a:moveTo>
                  <a:cubicBezTo>
                    <a:pt x="789" y="1350"/>
                    <a:pt x="789" y="1333"/>
                    <a:pt x="772" y="1350"/>
                  </a:cubicBezTo>
                  <a:cubicBezTo>
                    <a:pt x="789" y="1333"/>
                    <a:pt x="789" y="1333"/>
                    <a:pt x="789" y="1333"/>
                  </a:cubicBezTo>
                  <a:cubicBezTo>
                    <a:pt x="789" y="1333"/>
                    <a:pt x="807" y="1333"/>
                    <a:pt x="789" y="1333"/>
                  </a:cubicBezTo>
                  <a:close/>
                  <a:moveTo>
                    <a:pt x="702" y="1403"/>
                  </a:moveTo>
                  <a:lnTo>
                    <a:pt x="684" y="1403"/>
                  </a:lnTo>
                  <a:cubicBezTo>
                    <a:pt x="684" y="1403"/>
                    <a:pt x="684" y="1403"/>
                    <a:pt x="684" y="1403"/>
                  </a:cubicBezTo>
                  <a:cubicBezTo>
                    <a:pt x="684" y="1403"/>
                    <a:pt x="684" y="1403"/>
                    <a:pt x="702" y="1403"/>
                  </a:cubicBezTo>
                  <a:close/>
                  <a:moveTo>
                    <a:pt x="684" y="1421"/>
                  </a:moveTo>
                  <a:cubicBezTo>
                    <a:pt x="667" y="1421"/>
                    <a:pt x="684" y="1403"/>
                    <a:pt x="684" y="1403"/>
                  </a:cubicBezTo>
                  <a:cubicBezTo>
                    <a:pt x="684" y="1421"/>
                    <a:pt x="684" y="1421"/>
                    <a:pt x="684" y="1421"/>
                  </a:cubicBezTo>
                  <a:close/>
                  <a:moveTo>
                    <a:pt x="1315" y="824"/>
                  </a:moveTo>
                  <a:cubicBezTo>
                    <a:pt x="1298" y="824"/>
                    <a:pt x="1298" y="824"/>
                    <a:pt x="1298" y="824"/>
                  </a:cubicBezTo>
                  <a:cubicBezTo>
                    <a:pt x="1298" y="824"/>
                    <a:pt x="1298" y="824"/>
                    <a:pt x="1298" y="824"/>
                  </a:cubicBezTo>
                  <a:cubicBezTo>
                    <a:pt x="1298" y="824"/>
                    <a:pt x="1298" y="807"/>
                    <a:pt x="1315" y="807"/>
                  </a:cubicBezTo>
                  <a:cubicBezTo>
                    <a:pt x="1315" y="807"/>
                    <a:pt x="1298" y="807"/>
                    <a:pt x="1315" y="824"/>
                  </a:cubicBezTo>
                  <a:close/>
                  <a:moveTo>
                    <a:pt x="1280" y="842"/>
                  </a:moveTo>
                  <a:cubicBezTo>
                    <a:pt x="1280" y="842"/>
                    <a:pt x="1298" y="824"/>
                    <a:pt x="1298" y="824"/>
                  </a:cubicBezTo>
                  <a:cubicBezTo>
                    <a:pt x="1298" y="824"/>
                    <a:pt x="1298" y="842"/>
                    <a:pt x="1280" y="842"/>
                  </a:cubicBezTo>
                  <a:close/>
                  <a:moveTo>
                    <a:pt x="1263" y="860"/>
                  </a:moveTo>
                  <a:cubicBezTo>
                    <a:pt x="1263" y="860"/>
                    <a:pt x="1280" y="842"/>
                    <a:pt x="1280" y="842"/>
                  </a:cubicBezTo>
                  <a:cubicBezTo>
                    <a:pt x="1280" y="842"/>
                    <a:pt x="1263" y="860"/>
                    <a:pt x="1263" y="860"/>
                  </a:cubicBezTo>
                  <a:close/>
                  <a:moveTo>
                    <a:pt x="719" y="1333"/>
                  </a:moveTo>
                  <a:cubicBezTo>
                    <a:pt x="719" y="1333"/>
                    <a:pt x="719" y="1333"/>
                    <a:pt x="719" y="1333"/>
                  </a:cubicBezTo>
                  <a:cubicBezTo>
                    <a:pt x="719" y="1315"/>
                    <a:pt x="737" y="1315"/>
                    <a:pt x="737" y="1315"/>
                  </a:cubicBezTo>
                  <a:close/>
                  <a:moveTo>
                    <a:pt x="789" y="1280"/>
                  </a:moveTo>
                  <a:cubicBezTo>
                    <a:pt x="789" y="1280"/>
                    <a:pt x="789" y="1280"/>
                    <a:pt x="789" y="1263"/>
                  </a:cubicBezTo>
                  <a:cubicBezTo>
                    <a:pt x="789" y="1263"/>
                    <a:pt x="789" y="1263"/>
                    <a:pt x="789" y="1263"/>
                  </a:cubicBezTo>
                  <a:cubicBezTo>
                    <a:pt x="789" y="1263"/>
                    <a:pt x="789" y="1263"/>
                    <a:pt x="789" y="1263"/>
                  </a:cubicBezTo>
                  <a:cubicBezTo>
                    <a:pt x="789" y="1263"/>
                    <a:pt x="807" y="1263"/>
                    <a:pt x="807" y="1263"/>
                  </a:cubicBezTo>
                  <a:cubicBezTo>
                    <a:pt x="789" y="1280"/>
                    <a:pt x="789" y="1280"/>
                    <a:pt x="789" y="1280"/>
                  </a:cubicBezTo>
                  <a:close/>
                  <a:moveTo>
                    <a:pt x="772" y="1298"/>
                  </a:moveTo>
                  <a:cubicBezTo>
                    <a:pt x="772" y="1298"/>
                    <a:pt x="772" y="1298"/>
                    <a:pt x="772" y="1298"/>
                  </a:cubicBezTo>
                  <a:cubicBezTo>
                    <a:pt x="772" y="1298"/>
                    <a:pt x="772" y="1280"/>
                    <a:pt x="772" y="1280"/>
                  </a:cubicBezTo>
                  <a:cubicBezTo>
                    <a:pt x="789" y="1280"/>
                    <a:pt x="772" y="1298"/>
                    <a:pt x="772" y="1298"/>
                  </a:cubicBezTo>
                  <a:close/>
                  <a:moveTo>
                    <a:pt x="1017" y="1070"/>
                  </a:moveTo>
                  <a:cubicBezTo>
                    <a:pt x="1017" y="1070"/>
                    <a:pt x="1035" y="1070"/>
                    <a:pt x="1035" y="1070"/>
                  </a:cubicBezTo>
                  <a:cubicBezTo>
                    <a:pt x="1035" y="1070"/>
                    <a:pt x="1035" y="1070"/>
                    <a:pt x="1017" y="1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2539600" y="2529850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53" y="36"/>
                  </a:moveTo>
                  <a:cubicBezTo>
                    <a:pt x="35" y="18"/>
                    <a:pt x="35" y="36"/>
                    <a:pt x="18" y="53"/>
                  </a:cubicBezTo>
                  <a:cubicBezTo>
                    <a:pt x="18" y="53"/>
                    <a:pt x="18" y="36"/>
                    <a:pt x="18" y="53"/>
                  </a:cubicBezTo>
                  <a:cubicBezTo>
                    <a:pt x="0" y="53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35" y="18"/>
                    <a:pt x="53" y="18"/>
                    <a:pt x="70" y="1"/>
                  </a:cubicBezTo>
                  <a:cubicBezTo>
                    <a:pt x="70" y="18"/>
                    <a:pt x="70" y="18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05325" y="2525025"/>
              <a:ext cx="925" cy="475"/>
            </a:xfrm>
            <a:custGeom>
              <a:rect b="b" l="l" r="r" t="t"/>
              <a:pathLst>
                <a:path extrusionOk="0" h="19" w="37">
                  <a:moveTo>
                    <a:pt x="19" y="18"/>
                  </a:moveTo>
                  <a:cubicBezTo>
                    <a:pt x="19" y="18"/>
                    <a:pt x="1" y="1"/>
                    <a:pt x="19" y="1"/>
                  </a:cubicBezTo>
                  <a:lnTo>
                    <a:pt x="1" y="1"/>
                  </a:lnTo>
                  <a:cubicBezTo>
                    <a:pt x="19" y="1"/>
                    <a:pt x="19" y="1"/>
                    <a:pt x="36" y="18"/>
                  </a:cubicBezTo>
                  <a:cubicBezTo>
                    <a:pt x="19" y="18"/>
                    <a:pt x="19" y="18"/>
                    <a:pt x="1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604450" y="25241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"/>
                    <a:pt x="18" y="1"/>
                    <a:pt x="1" y="1"/>
                  </a:cubicBezTo>
                  <a:cubicBezTo>
                    <a:pt x="1" y="1"/>
                    <a:pt x="18" y="1"/>
                    <a:pt x="1" y="1"/>
                  </a:cubicBezTo>
                  <a:cubicBezTo>
                    <a:pt x="18" y="1"/>
                    <a:pt x="18" y="1"/>
                    <a:pt x="18" y="18"/>
                  </a:cubicBezTo>
                  <a:cubicBezTo>
                    <a:pt x="18" y="18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05325" y="2524150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54" y="53"/>
                  </a:moveTo>
                  <a:cubicBezTo>
                    <a:pt x="54" y="53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19" y="18"/>
                    <a:pt x="19" y="18"/>
                  </a:cubicBezTo>
                  <a:cubicBezTo>
                    <a:pt x="19" y="1"/>
                    <a:pt x="1" y="1"/>
                    <a:pt x="1" y="1"/>
                  </a:cubicBezTo>
                  <a:cubicBezTo>
                    <a:pt x="1" y="1"/>
                    <a:pt x="19" y="1"/>
                    <a:pt x="1" y="1"/>
                  </a:cubicBezTo>
                  <a:cubicBezTo>
                    <a:pt x="19" y="1"/>
                    <a:pt x="36" y="18"/>
                    <a:pt x="36" y="36"/>
                  </a:cubicBezTo>
                  <a:cubicBezTo>
                    <a:pt x="36" y="36"/>
                    <a:pt x="54" y="36"/>
                    <a:pt x="54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02275" y="2521100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0" y="18"/>
                  </a:moveTo>
                  <a:cubicBezTo>
                    <a:pt x="0" y="0"/>
                    <a:pt x="18" y="18"/>
                    <a:pt x="18" y="0"/>
                  </a:cubicBezTo>
                  <a:cubicBezTo>
                    <a:pt x="18" y="0"/>
                    <a:pt x="18" y="0"/>
                    <a:pt x="18" y="18"/>
                  </a:cubicBezTo>
                  <a:cubicBezTo>
                    <a:pt x="35" y="0"/>
                    <a:pt x="53" y="0"/>
                    <a:pt x="53" y="18"/>
                  </a:cubicBezTo>
                  <a:cubicBezTo>
                    <a:pt x="53" y="18"/>
                    <a:pt x="35" y="18"/>
                    <a:pt x="53" y="18"/>
                  </a:cubicBezTo>
                  <a:cubicBezTo>
                    <a:pt x="35" y="35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00950" y="25211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cubicBezTo>
                    <a:pt x="18" y="18"/>
                    <a:pt x="1" y="18"/>
                    <a:pt x="1" y="0"/>
                  </a:cubicBezTo>
                  <a:cubicBezTo>
                    <a:pt x="18" y="0"/>
                    <a:pt x="18" y="18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01400" y="25211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18" y="18"/>
                    <a:pt x="0" y="18"/>
                  </a:cubicBezTo>
                  <a:cubicBezTo>
                    <a:pt x="0" y="0"/>
                    <a:pt x="18" y="0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599200" y="25215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602275" y="2521100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lnTo>
                    <a:pt x="0" y="0"/>
                  </a:lnTo>
                  <a:cubicBezTo>
                    <a:pt x="0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601825" y="2520650"/>
              <a:ext cx="900" cy="25"/>
            </a:xfrm>
            <a:custGeom>
              <a:rect b="b" l="l" r="r" t="t"/>
              <a:pathLst>
                <a:path extrusionOk="0" h="1" w="36">
                  <a:moveTo>
                    <a:pt x="1" y="1"/>
                  </a:moveTo>
                  <a:cubicBezTo>
                    <a:pt x="18" y="1"/>
                    <a:pt x="36" y="1"/>
                    <a:pt x="36" y="1"/>
                  </a:cubicBezTo>
                  <a:cubicBezTo>
                    <a:pt x="18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2601400" y="2520650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2600950" y="2520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2600525" y="2520200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2599650" y="25202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9"/>
                  </a:moveTo>
                  <a:cubicBezTo>
                    <a:pt x="0" y="19"/>
                    <a:pt x="0" y="1"/>
                    <a:pt x="0" y="1"/>
                  </a:cubicBezTo>
                  <a:cubicBezTo>
                    <a:pt x="0" y="1"/>
                    <a:pt x="0" y="1"/>
                    <a:pt x="18" y="1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7"/>
            <p:cNvSpPr/>
            <p:nvPr/>
          </p:nvSpPr>
          <p:spPr>
            <a:xfrm>
              <a:off x="2600075" y="25202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7"/>
            <p:cNvSpPr/>
            <p:nvPr/>
          </p:nvSpPr>
          <p:spPr>
            <a:xfrm>
              <a:off x="2598775" y="25202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8" y="19"/>
                    <a:pt x="18" y="1"/>
                  </a:cubicBezTo>
                  <a:cubicBezTo>
                    <a:pt x="18" y="19"/>
                    <a:pt x="0" y="19"/>
                    <a:pt x="18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2598325" y="2520650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7"/>
            <p:cNvSpPr/>
            <p:nvPr/>
          </p:nvSpPr>
          <p:spPr>
            <a:xfrm>
              <a:off x="2607525" y="25219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cubicBezTo>
                    <a:pt x="1" y="0"/>
                    <a:pt x="1" y="0"/>
                    <a:pt x="18" y="0"/>
                  </a:cubicBezTo>
                  <a:cubicBezTo>
                    <a:pt x="18" y="0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7"/>
            <p:cNvSpPr/>
            <p:nvPr/>
          </p:nvSpPr>
          <p:spPr>
            <a:xfrm>
              <a:off x="2600950" y="2520200"/>
              <a:ext cx="900" cy="25"/>
            </a:xfrm>
            <a:custGeom>
              <a:rect b="b" l="l" r="r" t="t"/>
              <a:pathLst>
                <a:path extrusionOk="0" h="1" w="36">
                  <a:moveTo>
                    <a:pt x="1" y="1"/>
                  </a:moveTo>
                  <a:lnTo>
                    <a:pt x="1" y="1"/>
                  </a:lnTo>
                  <a:lnTo>
                    <a:pt x="36" y="1"/>
                  </a:lnTo>
                  <a:cubicBezTo>
                    <a:pt x="36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2601400" y="2519775"/>
              <a:ext cx="1325" cy="450"/>
            </a:xfrm>
            <a:custGeom>
              <a:rect b="b" l="l" r="r" t="t"/>
              <a:pathLst>
                <a:path extrusionOk="0" h="18" w="53">
                  <a:moveTo>
                    <a:pt x="0" y="0"/>
                  </a:moveTo>
                  <a:cubicBezTo>
                    <a:pt x="18" y="0"/>
                    <a:pt x="35" y="18"/>
                    <a:pt x="53" y="0"/>
                  </a:cubicBezTo>
                  <a:cubicBezTo>
                    <a:pt x="53" y="18"/>
                    <a:pt x="35" y="18"/>
                    <a:pt x="35" y="0"/>
                  </a:cubicBezTo>
                  <a:cubicBezTo>
                    <a:pt x="18" y="18"/>
                    <a:pt x="18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2609275" y="252285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cubicBezTo>
                    <a:pt x="1" y="18"/>
                    <a:pt x="1" y="0"/>
                    <a:pt x="1" y="0"/>
                  </a:cubicBezTo>
                  <a:cubicBezTo>
                    <a:pt x="1" y="0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7"/>
            <p:cNvSpPr/>
            <p:nvPr/>
          </p:nvSpPr>
          <p:spPr>
            <a:xfrm>
              <a:off x="2603575" y="251977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0"/>
                  </a:moveTo>
                  <a:cubicBezTo>
                    <a:pt x="18" y="0"/>
                    <a:pt x="36" y="0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18" y="18"/>
                    <a:pt x="18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2604900" y="25197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0" y="0"/>
                    <a:pt x="0" y="0"/>
                  </a:cubicBezTo>
                  <a:cubicBezTo>
                    <a:pt x="18" y="0"/>
                    <a:pt x="18" y="0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2614550" y="25351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cubicBezTo>
                    <a:pt x="18" y="0"/>
                    <a:pt x="18" y="0"/>
                    <a:pt x="18" y="18"/>
                  </a:cubicBezTo>
                  <a:cubicBezTo>
                    <a:pt x="0" y="18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581675" y="2518450"/>
              <a:ext cx="33775" cy="32900"/>
            </a:xfrm>
            <a:custGeom>
              <a:rect b="b" l="l" r="r" t="t"/>
              <a:pathLst>
                <a:path extrusionOk="0" h="1316" w="1351">
                  <a:moveTo>
                    <a:pt x="1035" y="650"/>
                  </a:moveTo>
                  <a:cubicBezTo>
                    <a:pt x="1035" y="650"/>
                    <a:pt x="1052" y="650"/>
                    <a:pt x="1052" y="650"/>
                  </a:cubicBezTo>
                  <a:cubicBezTo>
                    <a:pt x="1052" y="650"/>
                    <a:pt x="1035" y="650"/>
                    <a:pt x="1035" y="650"/>
                  </a:cubicBezTo>
                  <a:cubicBezTo>
                    <a:pt x="1035" y="667"/>
                    <a:pt x="1052" y="667"/>
                    <a:pt x="1052" y="667"/>
                  </a:cubicBezTo>
                  <a:cubicBezTo>
                    <a:pt x="1035" y="667"/>
                    <a:pt x="1035" y="685"/>
                    <a:pt x="1035" y="685"/>
                  </a:cubicBezTo>
                  <a:cubicBezTo>
                    <a:pt x="1035" y="685"/>
                    <a:pt x="1035" y="685"/>
                    <a:pt x="1035" y="702"/>
                  </a:cubicBezTo>
                  <a:cubicBezTo>
                    <a:pt x="1035" y="702"/>
                    <a:pt x="1035" y="702"/>
                    <a:pt x="1035" y="720"/>
                  </a:cubicBezTo>
                  <a:cubicBezTo>
                    <a:pt x="1035" y="720"/>
                    <a:pt x="1017" y="737"/>
                    <a:pt x="1017" y="737"/>
                  </a:cubicBezTo>
                  <a:cubicBezTo>
                    <a:pt x="1017" y="737"/>
                    <a:pt x="1017" y="737"/>
                    <a:pt x="1017" y="737"/>
                  </a:cubicBezTo>
                  <a:cubicBezTo>
                    <a:pt x="1017" y="772"/>
                    <a:pt x="982" y="807"/>
                    <a:pt x="982" y="842"/>
                  </a:cubicBezTo>
                  <a:cubicBezTo>
                    <a:pt x="965" y="842"/>
                    <a:pt x="947" y="860"/>
                    <a:pt x="947" y="877"/>
                  </a:cubicBezTo>
                  <a:cubicBezTo>
                    <a:pt x="947" y="877"/>
                    <a:pt x="947" y="877"/>
                    <a:pt x="929" y="895"/>
                  </a:cubicBezTo>
                  <a:cubicBezTo>
                    <a:pt x="929" y="895"/>
                    <a:pt x="929" y="895"/>
                    <a:pt x="912" y="912"/>
                  </a:cubicBezTo>
                  <a:cubicBezTo>
                    <a:pt x="912" y="912"/>
                    <a:pt x="912" y="912"/>
                    <a:pt x="912" y="912"/>
                  </a:cubicBezTo>
                  <a:cubicBezTo>
                    <a:pt x="912" y="912"/>
                    <a:pt x="912" y="930"/>
                    <a:pt x="912" y="930"/>
                  </a:cubicBezTo>
                  <a:cubicBezTo>
                    <a:pt x="894" y="930"/>
                    <a:pt x="894" y="930"/>
                    <a:pt x="894" y="948"/>
                  </a:cubicBezTo>
                  <a:cubicBezTo>
                    <a:pt x="894" y="930"/>
                    <a:pt x="894" y="930"/>
                    <a:pt x="894" y="948"/>
                  </a:cubicBezTo>
                  <a:cubicBezTo>
                    <a:pt x="894" y="948"/>
                    <a:pt x="877" y="948"/>
                    <a:pt x="877" y="948"/>
                  </a:cubicBezTo>
                  <a:cubicBezTo>
                    <a:pt x="859" y="965"/>
                    <a:pt x="842" y="965"/>
                    <a:pt x="824" y="983"/>
                  </a:cubicBezTo>
                  <a:cubicBezTo>
                    <a:pt x="807" y="983"/>
                    <a:pt x="807" y="983"/>
                    <a:pt x="807" y="1000"/>
                  </a:cubicBezTo>
                  <a:cubicBezTo>
                    <a:pt x="789" y="1000"/>
                    <a:pt x="789" y="1000"/>
                    <a:pt x="789" y="1000"/>
                  </a:cubicBezTo>
                  <a:cubicBezTo>
                    <a:pt x="772" y="1000"/>
                    <a:pt x="754" y="1000"/>
                    <a:pt x="754" y="1018"/>
                  </a:cubicBezTo>
                  <a:lnTo>
                    <a:pt x="737" y="1018"/>
                  </a:lnTo>
                  <a:cubicBezTo>
                    <a:pt x="719" y="1018"/>
                    <a:pt x="702" y="1018"/>
                    <a:pt x="684" y="1018"/>
                  </a:cubicBezTo>
                  <a:cubicBezTo>
                    <a:pt x="684" y="1018"/>
                    <a:pt x="684" y="1018"/>
                    <a:pt x="666" y="1035"/>
                  </a:cubicBezTo>
                  <a:cubicBezTo>
                    <a:pt x="666" y="1018"/>
                    <a:pt x="666" y="1018"/>
                    <a:pt x="666" y="1018"/>
                  </a:cubicBezTo>
                  <a:cubicBezTo>
                    <a:pt x="649" y="1018"/>
                    <a:pt x="649" y="1018"/>
                    <a:pt x="631" y="1018"/>
                  </a:cubicBezTo>
                  <a:cubicBezTo>
                    <a:pt x="631" y="1018"/>
                    <a:pt x="631" y="1035"/>
                    <a:pt x="631" y="1035"/>
                  </a:cubicBezTo>
                  <a:cubicBezTo>
                    <a:pt x="614" y="1035"/>
                    <a:pt x="631" y="1018"/>
                    <a:pt x="631" y="1018"/>
                  </a:cubicBezTo>
                  <a:cubicBezTo>
                    <a:pt x="614" y="1018"/>
                    <a:pt x="596" y="1018"/>
                    <a:pt x="579" y="1000"/>
                  </a:cubicBezTo>
                  <a:cubicBezTo>
                    <a:pt x="579" y="1000"/>
                    <a:pt x="561" y="1000"/>
                    <a:pt x="544" y="983"/>
                  </a:cubicBezTo>
                  <a:cubicBezTo>
                    <a:pt x="526" y="1000"/>
                    <a:pt x="526" y="1000"/>
                    <a:pt x="509" y="1000"/>
                  </a:cubicBezTo>
                  <a:cubicBezTo>
                    <a:pt x="509" y="1000"/>
                    <a:pt x="509" y="1000"/>
                    <a:pt x="509" y="983"/>
                  </a:cubicBezTo>
                  <a:cubicBezTo>
                    <a:pt x="509" y="983"/>
                    <a:pt x="509" y="983"/>
                    <a:pt x="526" y="983"/>
                  </a:cubicBezTo>
                  <a:cubicBezTo>
                    <a:pt x="526" y="983"/>
                    <a:pt x="526" y="983"/>
                    <a:pt x="526" y="983"/>
                  </a:cubicBezTo>
                  <a:cubicBezTo>
                    <a:pt x="509" y="983"/>
                    <a:pt x="509" y="983"/>
                    <a:pt x="491" y="983"/>
                  </a:cubicBezTo>
                  <a:cubicBezTo>
                    <a:pt x="491" y="965"/>
                    <a:pt x="474" y="965"/>
                    <a:pt x="456" y="948"/>
                  </a:cubicBezTo>
                  <a:cubicBezTo>
                    <a:pt x="456" y="948"/>
                    <a:pt x="456" y="948"/>
                    <a:pt x="456" y="948"/>
                  </a:cubicBezTo>
                  <a:cubicBezTo>
                    <a:pt x="456" y="930"/>
                    <a:pt x="421" y="912"/>
                    <a:pt x="404" y="912"/>
                  </a:cubicBezTo>
                  <a:cubicBezTo>
                    <a:pt x="404" y="912"/>
                    <a:pt x="404" y="895"/>
                    <a:pt x="404" y="895"/>
                  </a:cubicBezTo>
                  <a:cubicBezTo>
                    <a:pt x="404" y="895"/>
                    <a:pt x="404" y="895"/>
                    <a:pt x="404" y="895"/>
                  </a:cubicBezTo>
                  <a:cubicBezTo>
                    <a:pt x="386" y="877"/>
                    <a:pt x="368" y="860"/>
                    <a:pt x="368" y="842"/>
                  </a:cubicBezTo>
                  <a:cubicBezTo>
                    <a:pt x="368" y="842"/>
                    <a:pt x="368" y="842"/>
                    <a:pt x="368" y="842"/>
                  </a:cubicBezTo>
                  <a:cubicBezTo>
                    <a:pt x="368" y="825"/>
                    <a:pt x="351" y="825"/>
                    <a:pt x="351" y="825"/>
                  </a:cubicBezTo>
                  <a:cubicBezTo>
                    <a:pt x="351" y="807"/>
                    <a:pt x="351" y="807"/>
                    <a:pt x="351" y="807"/>
                  </a:cubicBezTo>
                  <a:cubicBezTo>
                    <a:pt x="351" y="807"/>
                    <a:pt x="351" y="790"/>
                    <a:pt x="333" y="790"/>
                  </a:cubicBezTo>
                  <a:cubicBezTo>
                    <a:pt x="351" y="772"/>
                    <a:pt x="333" y="755"/>
                    <a:pt x="333" y="755"/>
                  </a:cubicBezTo>
                  <a:cubicBezTo>
                    <a:pt x="316" y="737"/>
                    <a:pt x="333" y="720"/>
                    <a:pt x="333" y="720"/>
                  </a:cubicBezTo>
                  <a:cubicBezTo>
                    <a:pt x="333" y="720"/>
                    <a:pt x="316" y="720"/>
                    <a:pt x="316" y="702"/>
                  </a:cubicBezTo>
                  <a:cubicBezTo>
                    <a:pt x="316" y="702"/>
                    <a:pt x="333" y="702"/>
                    <a:pt x="333" y="702"/>
                  </a:cubicBezTo>
                  <a:cubicBezTo>
                    <a:pt x="316" y="702"/>
                    <a:pt x="316" y="685"/>
                    <a:pt x="316" y="667"/>
                  </a:cubicBezTo>
                  <a:cubicBezTo>
                    <a:pt x="316" y="667"/>
                    <a:pt x="316" y="667"/>
                    <a:pt x="316" y="667"/>
                  </a:cubicBezTo>
                  <a:cubicBezTo>
                    <a:pt x="316" y="650"/>
                    <a:pt x="316" y="650"/>
                    <a:pt x="316" y="650"/>
                  </a:cubicBezTo>
                  <a:cubicBezTo>
                    <a:pt x="316" y="632"/>
                    <a:pt x="316" y="632"/>
                    <a:pt x="316" y="632"/>
                  </a:cubicBezTo>
                  <a:cubicBezTo>
                    <a:pt x="316" y="614"/>
                    <a:pt x="316" y="597"/>
                    <a:pt x="333" y="579"/>
                  </a:cubicBezTo>
                  <a:cubicBezTo>
                    <a:pt x="333" y="527"/>
                    <a:pt x="351" y="492"/>
                    <a:pt x="368" y="457"/>
                  </a:cubicBezTo>
                  <a:cubicBezTo>
                    <a:pt x="368" y="457"/>
                    <a:pt x="368" y="457"/>
                    <a:pt x="368" y="457"/>
                  </a:cubicBezTo>
                  <a:cubicBezTo>
                    <a:pt x="368" y="457"/>
                    <a:pt x="368" y="457"/>
                    <a:pt x="368" y="457"/>
                  </a:cubicBezTo>
                  <a:lnTo>
                    <a:pt x="386" y="439"/>
                  </a:lnTo>
                  <a:cubicBezTo>
                    <a:pt x="386" y="439"/>
                    <a:pt x="386" y="422"/>
                    <a:pt x="404" y="422"/>
                  </a:cubicBezTo>
                  <a:lnTo>
                    <a:pt x="421" y="404"/>
                  </a:lnTo>
                  <a:cubicBezTo>
                    <a:pt x="439" y="387"/>
                    <a:pt x="456" y="369"/>
                    <a:pt x="474" y="351"/>
                  </a:cubicBezTo>
                  <a:cubicBezTo>
                    <a:pt x="474" y="351"/>
                    <a:pt x="491" y="351"/>
                    <a:pt x="491" y="334"/>
                  </a:cubicBezTo>
                  <a:cubicBezTo>
                    <a:pt x="509" y="334"/>
                    <a:pt x="509" y="334"/>
                    <a:pt x="526" y="334"/>
                  </a:cubicBezTo>
                  <a:cubicBezTo>
                    <a:pt x="544" y="316"/>
                    <a:pt x="561" y="316"/>
                    <a:pt x="579" y="334"/>
                  </a:cubicBezTo>
                  <a:cubicBezTo>
                    <a:pt x="579" y="316"/>
                    <a:pt x="596" y="334"/>
                    <a:pt x="614" y="334"/>
                  </a:cubicBezTo>
                  <a:cubicBezTo>
                    <a:pt x="631" y="316"/>
                    <a:pt x="631" y="281"/>
                    <a:pt x="666" y="281"/>
                  </a:cubicBezTo>
                  <a:cubicBezTo>
                    <a:pt x="666" y="264"/>
                    <a:pt x="684" y="264"/>
                    <a:pt x="684" y="246"/>
                  </a:cubicBezTo>
                  <a:cubicBezTo>
                    <a:pt x="702" y="246"/>
                    <a:pt x="702" y="246"/>
                    <a:pt x="702" y="229"/>
                  </a:cubicBezTo>
                  <a:cubicBezTo>
                    <a:pt x="702" y="229"/>
                    <a:pt x="702" y="211"/>
                    <a:pt x="719" y="211"/>
                  </a:cubicBezTo>
                  <a:cubicBezTo>
                    <a:pt x="702" y="194"/>
                    <a:pt x="719" y="176"/>
                    <a:pt x="719" y="176"/>
                  </a:cubicBezTo>
                  <a:cubicBezTo>
                    <a:pt x="737" y="141"/>
                    <a:pt x="719" y="106"/>
                    <a:pt x="719" y="89"/>
                  </a:cubicBezTo>
                  <a:cubicBezTo>
                    <a:pt x="719" y="71"/>
                    <a:pt x="719" y="71"/>
                    <a:pt x="719" y="71"/>
                  </a:cubicBezTo>
                  <a:cubicBezTo>
                    <a:pt x="719" y="53"/>
                    <a:pt x="684" y="53"/>
                    <a:pt x="684" y="36"/>
                  </a:cubicBezTo>
                  <a:cubicBezTo>
                    <a:pt x="684" y="36"/>
                    <a:pt x="684" y="18"/>
                    <a:pt x="684" y="18"/>
                  </a:cubicBezTo>
                  <a:cubicBezTo>
                    <a:pt x="684" y="18"/>
                    <a:pt x="666" y="18"/>
                    <a:pt x="666" y="1"/>
                  </a:cubicBezTo>
                  <a:cubicBezTo>
                    <a:pt x="649" y="1"/>
                    <a:pt x="614" y="1"/>
                    <a:pt x="596" y="1"/>
                  </a:cubicBezTo>
                  <a:cubicBezTo>
                    <a:pt x="596" y="1"/>
                    <a:pt x="596" y="1"/>
                    <a:pt x="579" y="1"/>
                  </a:cubicBezTo>
                  <a:cubicBezTo>
                    <a:pt x="544" y="1"/>
                    <a:pt x="491" y="1"/>
                    <a:pt x="456" y="36"/>
                  </a:cubicBezTo>
                  <a:cubicBezTo>
                    <a:pt x="439" y="36"/>
                    <a:pt x="404" y="36"/>
                    <a:pt x="404" y="53"/>
                  </a:cubicBezTo>
                  <a:cubicBezTo>
                    <a:pt x="368" y="53"/>
                    <a:pt x="333" y="71"/>
                    <a:pt x="316" y="89"/>
                  </a:cubicBezTo>
                  <a:cubicBezTo>
                    <a:pt x="298" y="106"/>
                    <a:pt x="281" y="106"/>
                    <a:pt x="263" y="124"/>
                  </a:cubicBezTo>
                  <a:lnTo>
                    <a:pt x="246" y="141"/>
                  </a:lnTo>
                  <a:cubicBezTo>
                    <a:pt x="228" y="159"/>
                    <a:pt x="211" y="176"/>
                    <a:pt x="211" y="176"/>
                  </a:cubicBezTo>
                  <a:cubicBezTo>
                    <a:pt x="193" y="176"/>
                    <a:pt x="193" y="194"/>
                    <a:pt x="176" y="194"/>
                  </a:cubicBezTo>
                  <a:cubicBezTo>
                    <a:pt x="176" y="211"/>
                    <a:pt x="158" y="211"/>
                    <a:pt x="158" y="229"/>
                  </a:cubicBezTo>
                  <a:cubicBezTo>
                    <a:pt x="141" y="246"/>
                    <a:pt x="141" y="264"/>
                    <a:pt x="123" y="281"/>
                  </a:cubicBezTo>
                  <a:cubicBezTo>
                    <a:pt x="123" y="299"/>
                    <a:pt x="105" y="299"/>
                    <a:pt x="105" y="316"/>
                  </a:cubicBezTo>
                  <a:cubicBezTo>
                    <a:pt x="88" y="316"/>
                    <a:pt x="88" y="334"/>
                    <a:pt x="88" y="351"/>
                  </a:cubicBezTo>
                  <a:cubicBezTo>
                    <a:pt x="70" y="351"/>
                    <a:pt x="70" y="369"/>
                    <a:pt x="70" y="369"/>
                  </a:cubicBezTo>
                  <a:cubicBezTo>
                    <a:pt x="70" y="387"/>
                    <a:pt x="70" y="369"/>
                    <a:pt x="70" y="369"/>
                  </a:cubicBezTo>
                  <a:cubicBezTo>
                    <a:pt x="53" y="404"/>
                    <a:pt x="35" y="439"/>
                    <a:pt x="18" y="492"/>
                  </a:cubicBezTo>
                  <a:cubicBezTo>
                    <a:pt x="18" y="509"/>
                    <a:pt x="18" y="527"/>
                    <a:pt x="18" y="544"/>
                  </a:cubicBezTo>
                  <a:cubicBezTo>
                    <a:pt x="18" y="544"/>
                    <a:pt x="18" y="544"/>
                    <a:pt x="18" y="544"/>
                  </a:cubicBezTo>
                  <a:cubicBezTo>
                    <a:pt x="0" y="597"/>
                    <a:pt x="0" y="667"/>
                    <a:pt x="18" y="720"/>
                  </a:cubicBezTo>
                  <a:cubicBezTo>
                    <a:pt x="18" y="755"/>
                    <a:pt x="35" y="790"/>
                    <a:pt x="35" y="825"/>
                  </a:cubicBezTo>
                  <a:cubicBezTo>
                    <a:pt x="53" y="860"/>
                    <a:pt x="53" y="912"/>
                    <a:pt x="70" y="948"/>
                  </a:cubicBezTo>
                  <a:cubicBezTo>
                    <a:pt x="70" y="965"/>
                    <a:pt x="88" y="983"/>
                    <a:pt x="105" y="983"/>
                  </a:cubicBezTo>
                  <a:cubicBezTo>
                    <a:pt x="105" y="1000"/>
                    <a:pt x="105" y="1018"/>
                    <a:pt x="123" y="1018"/>
                  </a:cubicBezTo>
                  <a:cubicBezTo>
                    <a:pt x="123" y="1035"/>
                    <a:pt x="141" y="1053"/>
                    <a:pt x="158" y="1070"/>
                  </a:cubicBezTo>
                  <a:cubicBezTo>
                    <a:pt x="158" y="1070"/>
                    <a:pt x="158" y="1070"/>
                    <a:pt x="158" y="1070"/>
                  </a:cubicBezTo>
                  <a:cubicBezTo>
                    <a:pt x="176" y="1088"/>
                    <a:pt x="193" y="1105"/>
                    <a:pt x="193" y="1123"/>
                  </a:cubicBezTo>
                  <a:cubicBezTo>
                    <a:pt x="211" y="1140"/>
                    <a:pt x="228" y="1158"/>
                    <a:pt x="263" y="1175"/>
                  </a:cubicBezTo>
                  <a:cubicBezTo>
                    <a:pt x="281" y="1193"/>
                    <a:pt x="281" y="1193"/>
                    <a:pt x="298" y="1193"/>
                  </a:cubicBezTo>
                  <a:lnTo>
                    <a:pt x="298" y="1211"/>
                  </a:lnTo>
                  <a:cubicBezTo>
                    <a:pt x="316" y="1211"/>
                    <a:pt x="333" y="1228"/>
                    <a:pt x="333" y="1228"/>
                  </a:cubicBezTo>
                  <a:cubicBezTo>
                    <a:pt x="333" y="1228"/>
                    <a:pt x="351" y="1228"/>
                    <a:pt x="368" y="1228"/>
                  </a:cubicBezTo>
                  <a:cubicBezTo>
                    <a:pt x="368" y="1246"/>
                    <a:pt x="386" y="1246"/>
                    <a:pt x="404" y="1263"/>
                  </a:cubicBezTo>
                  <a:cubicBezTo>
                    <a:pt x="421" y="1281"/>
                    <a:pt x="474" y="1281"/>
                    <a:pt x="491" y="1298"/>
                  </a:cubicBezTo>
                  <a:cubicBezTo>
                    <a:pt x="509" y="1298"/>
                    <a:pt x="526" y="1298"/>
                    <a:pt x="544" y="1298"/>
                  </a:cubicBezTo>
                  <a:cubicBezTo>
                    <a:pt x="544" y="1298"/>
                    <a:pt x="544" y="1298"/>
                    <a:pt x="544" y="1298"/>
                  </a:cubicBezTo>
                  <a:cubicBezTo>
                    <a:pt x="579" y="1316"/>
                    <a:pt x="596" y="1316"/>
                    <a:pt x="631" y="1316"/>
                  </a:cubicBezTo>
                  <a:cubicBezTo>
                    <a:pt x="631" y="1316"/>
                    <a:pt x="631" y="1316"/>
                    <a:pt x="631" y="1316"/>
                  </a:cubicBezTo>
                  <a:cubicBezTo>
                    <a:pt x="649" y="1316"/>
                    <a:pt x="666" y="1316"/>
                    <a:pt x="684" y="1316"/>
                  </a:cubicBezTo>
                  <a:cubicBezTo>
                    <a:pt x="702" y="1316"/>
                    <a:pt x="737" y="1316"/>
                    <a:pt x="754" y="1316"/>
                  </a:cubicBezTo>
                  <a:lnTo>
                    <a:pt x="772" y="1298"/>
                  </a:lnTo>
                  <a:cubicBezTo>
                    <a:pt x="807" y="1298"/>
                    <a:pt x="842" y="1298"/>
                    <a:pt x="877" y="1281"/>
                  </a:cubicBezTo>
                  <a:cubicBezTo>
                    <a:pt x="894" y="1281"/>
                    <a:pt x="947" y="1263"/>
                    <a:pt x="965" y="1246"/>
                  </a:cubicBezTo>
                  <a:cubicBezTo>
                    <a:pt x="965" y="1246"/>
                    <a:pt x="965" y="1246"/>
                    <a:pt x="965" y="1246"/>
                  </a:cubicBezTo>
                  <a:cubicBezTo>
                    <a:pt x="965" y="1228"/>
                    <a:pt x="965" y="1246"/>
                    <a:pt x="965" y="1246"/>
                  </a:cubicBezTo>
                  <a:cubicBezTo>
                    <a:pt x="965" y="1246"/>
                    <a:pt x="965" y="1228"/>
                    <a:pt x="982" y="1228"/>
                  </a:cubicBezTo>
                  <a:cubicBezTo>
                    <a:pt x="982" y="1228"/>
                    <a:pt x="1000" y="1228"/>
                    <a:pt x="1000" y="1228"/>
                  </a:cubicBezTo>
                  <a:cubicBezTo>
                    <a:pt x="1000" y="1228"/>
                    <a:pt x="1000" y="1228"/>
                    <a:pt x="1000" y="1228"/>
                  </a:cubicBezTo>
                  <a:cubicBezTo>
                    <a:pt x="1017" y="1228"/>
                    <a:pt x="1017" y="1211"/>
                    <a:pt x="1017" y="1211"/>
                  </a:cubicBezTo>
                  <a:cubicBezTo>
                    <a:pt x="1052" y="1211"/>
                    <a:pt x="1070" y="1175"/>
                    <a:pt x="1087" y="1158"/>
                  </a:cubicBezTo>
                  <a:cubicBezTo>
                    <a:pt x="1087" y="1158"/>
                    <a:pt x="1087" y="1158"/>
                    <a:pt x="1087" y="1158"/>
                  </a:cubicBezTo>
                  <a:cubicBezTo>
                    <a:pt x="1087" y="1158"/>
                    <a:pt x="1105" y="1140"/>
                    <a:pt x="1105" y="1140"/>
                  </a:cubicBezTo>
                  <a:cubicBezTo>
                    <a:pt x="1122" y="1140"/>
                    <a:pt x="1122" y="1123"/>
                    <a:pt x="1122" y="1105"/>
                  </a:cubicBezTo>
                  <a:cubicBezTo>
                    <a:pt x="1157" y="1105"/>
                    <a:pt x="1157" y="1070"/>
                    <a:pt x="1175" y="1053"/>
                  </a:cubicBezTo>
                  <a:cubicBezTo>
                    <a:pt x="1175" y="1053"/>
                    <a:pt x="1175" y="1053"/>
                    <a:pt x="1175" y="1053"/>
                  </a:cubicBezTo>
                  <a:cubicBezTo>
                    <a:pt x="1192" y="1035"/>
                    <a:pt x="1192" y="1018"/>
                    <a:pt x="1210" y="1000"/>
                  </a:cubicBezTo>
                  <a:cubicBezTo>
                    <a:pt x="1210" y="1000"/>
                    <a:pt x="1210" y="1000"/>
                    <a:pt x="1210" y="1000"/>
                  </a:cubicBezTo>
                  <a:cubicBezTo>
                    <a:pt x="1227" y="1000"/>
                    <a:pt x="1227" y="983"/>
                    <a:pt x="1227" y="965"/>
                  </a:cubicBezTo>
                  <a:cubicBezTo>
                    <a:pt x="1245" y="948"/>
                    <a:pt x="1227" y="948"/>
                    <a:pt x="1227" y="948"/>
                  </a:cubicBezTo>
                  <a:cubicBezTo>
                    <a:pt x="1263" y="930"/>
                    <a:pt x="1263" y="912"/>
                    <a:pt x="1263" y="877"/>
                  </a:cubicBezTo>
                  <a:cubicBezTo>
                    <a:pt x="1280" y="860"/>
                    <a:pt x="1280" y="860"/>
                    <a:pt x="1280" y="842"/>
                  </a:cubicBezTo>
                  <a:cubicBezTo>
                    <a:pt x="1298" y="790"/>
                    <a:pt x="1315" y="737"/>
                    <a:pt x="1333" y="685"/>
                  </a:cubicBezTo>
                  <a:cubicBezTo>
                    <a:pt x="1315" y="667"/>
                    <a:pt x="1315" y="667"/>
                    <a:pt x="1315" y="650"/>
                  </a:cubicBezTo>
                  <a:cubicBezTo>
                    <a:pt x="1315" y="650"/>
                    <a:pt x="1315" y="650"/>
                    <a:pt x="1333" y="650"/>
                  </a:cubicBezTo>
                  <a:cubicBezTo>
                    <a:pt x="1333" y="632"/>
                    <a:pt x="1315" y="614"/>
                    <a:pt x="1333" y="597"/>
                  </a:cubicBezTo>
                  <a:cubicBezTo>
                    <a:pt x="1333" y="597"/>
                    <a:pt x="1333" y="579"/>
                    <a:pt x="1333" y="562"/>
                  </a:cubicBezTo>
                  <a:cubicBezTo>
                    <a:pt x="1350" y="562"/>
                    <a:pt x="1333" y="527"/>
                    <a:pt x="1333" y="492"/>
                  </a:cubicBezTo>
                  <a:cubicBezTo>
                    <a:pt x="1333" y="492"/>
                    <a:pt x="1333" y="509"/>
                    <a:pt x="1333" y="492"/>
                  </a:cubicBezTo>
                  <a:cubicBezTo>
                    <a:pt x="1315" y="492"/>
                    <a:pt x="1315" y="474"/>
                    <a:pt x="1315" y="457"/>
                  </a:cubicBezTo>
                  <a:cubicBezTo>
                    <a:pt x="1315" y="474"/>
                    <a:pt x="1315" y="457"/>
                    <a:pt x="1315" y="474"/>
                  </a:cubicBezTo>
                  <a:cubicBezTo>
                    <a:pt x="1315" y="474"/>
                    <a:pt x="1315" y="492"/>
                    <a:pt x="1333" y="492"/>
                  </a:cubicBezTo>
                  <a:cubicBezTo>
                    <a:pt x="1333" y="457"/>
                    <a:pt x="1333" y="422"/>
                    <a:pt x="1315" y="404"/>
                  </a:cubicBezTo>
                  <a:cubicBezTo>
                    <a:pt x="1315" y="387"/>
                    <a:pt x="1315" y="351"/>
                    <a:pt x="1298" y="334"/>
                  </a:cubicBezTo>
                  <a:cubicBezTo>
                    <a:pt x="1298" y="316"/>
                    <a:pt x="1280" y="281"/>
                    <a:pt x="1280" y="281"/>
                  </a:cubicBezTo>
                  <a:cubicBezTo>
                    <a:pt x="1263" y="264"/>
                    <a:pt x="1245" y="229"/>
                    <a:pt x="1245" y="211"/>
                  </a:cubicBezTo>
                  <a:cubicBezTo>
                    <a:pt x="1227" y="211"/>
                    <a:pt x="1227" y="211"/>
                    <a:pt x="1227" y="211"/>
                  </a:cubicBezTo>
                  <a:cubicBezTo>
                    <a:pt x="1210" y="194"/>
                    <a:pt x="1192" y="176"/>
                    <a:pt x="1175" y="159"/>
                  </a:cubicBezTo>
                  <a:cubicBezTo>
                    <a:pt x="1175" y="141"/>
                    <a:pt x="1157" y="141"/>
                    <a:pt x="1157" y="141"/>
                  </a:cubicBezTo>
                  <a:cubicBezTo>
                    <a:pt x="1157" y="141"/>
                    <a:pt x="1175" y="159"/>
                    <a:pt x="1157" y="159"/>
                  </a:cubicBezTo>
                  <a:cubicBezTo>
                    <a:pt x="1157" y="141"/>
                    <a:pt x="1140" y="124"/>
                    <a:pt x="1122" y="124"/>
                  </a:cubicBezTo>
                  <a:cubicBezTo>
                    <a:pt x="1122" y="141"/>
                    <a:pt x="1122" y="124"/>
                    <a:pt x="1105" y="124"/>
                  </a:cubicBezTo>
                  <a:cubicBezTo>
                    <a:pt x="1105" y="124"/>
                    <a:pt x="1105" y="124"/>
                    <a:pt x="1087" y="124"/>
                  </a:cubicBezTo>
                  <a:cubicBezTo>
                    <a:pt x="1105" y="124"/>
                    <a:pt x="1087" y="106"/>
                    <a:pt x="1087" y="106"/>
                  </a:cubicBezTo>
                  <a:cubicBezTo>
                    <a:pt x="1070" y="89"/>
                    <a:pt x="1052" y="89"/>
                    <a:pt x="1017" y="71"/>
                  </a:cubicBezTo>
                  <a:cubicBezTo>
                    <a:pt x="1017" y="71"/>
                    <a:pt x="1017" y="71"/>
                    <a:pt x="1017" y="71"/>
                  </a:cubicBezTo>
                  <a:cubicBezTo>
                    <a:pt x="1017" y="71"/>
                    <a:pt x="1017" y="71"/>
                    <a:pt x="1017" y="71"/>
                  </a:cubicBezTo>
                  <a:cubicBezTo>
                    <a:pt x="1000" y="53"/>
                    <a:pt x="982" y="53"/>
                    <a:pt x="965" y="36"/>
                  </a:cubicBezTo>
                  <a:cubicBezTo>
                    <a:pt x="965" y="53"/>
                    <a:pt x="982" y="53"/>
                    <a:pt x="1000" y="53"/>
                  </a:cubicBezTo>
                  <a:cubicBezTo>
                    <a:pt x="1017" y="71"/>
                    <a:pt x="1035" y="89"/>
                    <a:pt x="1052" y="89"/>
                  </a:cubicBezTo>
                  <a:cubicBezTo>
                    <a:pt x="1052" y="89"/>
                    <a:pt x="1052" y="89"/>
                    <a:pt x="1052" y="89"/>
                  </a:cubicBezTo>
                  <a:cubicBezTo>
                    <a:pt x="1087" y="124"/>
                    <a:pt x="1122" y="159"/>
                    <a:pt x="1157" y="176"/>
                  </a:cubicBezTo>
                  <a:cubicBezTo>
                    <a:pt x="1140" y="176"/>
                    <a:pt x="1140" y="176"/>
                    <a:pt x="1140" y="176"/>
                  </a:cubicBezTo>
                  <a:cubicBezTo>
                    <a:pt x="1105" y="141"/>
                    <a:pt x="1087" y="124"/>
                    <a:pt x="1052" y="106"/>
                  </a:cubicBezTo>
                  <a:cubicBezTo>
                    <a:pt x="1052" y="106"/>
                    <a:pt x="1052" y="106"/>
                    <a:pt x="1052" y="106"/>
                  </a:cubicBezTo>
                  <a:cubicBezTo>
                    <a:pt x="1052" y="124"/>
                    <a:pt x="1070" y="106"/>
                    <a:pt x="1070" y="124"/>
                  </a:cubicBezTo>
                  <a:cubicBezTo>
                    <a:pt x="1070" y="124"/>
                    <a:pt x="1070" y="124"/>
                    <a:pt x="1070" y="124"/>
                  </a:cubicBezTo>
                  <a:cubicBezTo>
                    <a:pt x="1070" y="124"/>
                    <a:pt x="1070" y="124"/>
                    <a:pt x="1052" y="106"/>
                  </a:cubicBezTo>
                  <a:cubicBezTo>
                    <a:pt x="1052" y="106"/>
                    <a:pt x="1035" y="106"/>
                    <a:pt x="1035" y="106"/>
                  </a:cubicBezTo>
                  <a:cubicBezTo>
                    <a:pt x="1035" y="106"/>
                    <a:pt x="1035" y="106"/>
                    <a:pt x="1035" y="106"/>
                  </a:cubicBezTo>
                  <a:cubicBezTo>
                    <a:pt x="1035" y="89"/>
                    <a:pt x="1017" y="89"/>
                    <a:pt x="1017" y="89"/>
                  </a:cubicBezTo>
                  <a:lnTo>
                    <a:pt x="1035" y="89"/>
                  </a:lnTo>
                  <a:cubicBezTo>
                    <a:pt x="1035" y="89"/>
                    <a:pt x="1035" y="89"/>
                    <a:pt x="1052" y="89"/>
                  </a:cubicBezTo>
                  <a:cubicBezTo>
                    <a:pt x="1035" y="71"/>
                    <a:pt x="1000" y="71"/>
                    <a:pt x="982" y="53"/>
                  </a:cubicBezTo>
                  <a:cubicBezTo>
                    <a:pt x="1000" y="53"/>
                    <a:pt x="982" y="71"/>
                    <a:pt x="1000" y="71"/>
                  </a:cubicBezTo>
                  <a:cubicBezTo>
                    <a:pt x="1000" y="71"/>
                    <a:pt x="1000" y="71"/>
                    <a:pt x="1017" y="89"/>
                  </a:cubicBezTo>
                  <a:cubicBezTo>
                    <a:pt x="1000" y="89"/>
                    <a:pt x="1000" y="89"/>
                    <a:pt x="1000" y="89"/>
                  </a:cubicBezTo>
                  <a:lnTo>
                    <a:pt x="965" y="71"/>
                  </a:lnTo>
                  <a:lnTo>
                    <a:pt x="965" y="71"/>
                  </a:lnTo>
                  <a:cubicBezTo>
                    <a:pt x="982" y="89"/>
                    <a:pt x="1000" y="106"/>
                    <a:pt x="1017" y="106"/>
                  </a:cubicBezTo>
                  <a:cubicBezTo>
                    <a:pt x="1017" y="106"/>
                    <a:pt x="1035" y="124"/>
                    <a:pt x="1035" y="124"/>
                  </a:cubicBezTo>
                  <a:cubicBezTo>
                    <a:pt x="1035" y="124"/>
                    <a:pt x="1052" y="124"/>
                    <a:pt x="1052" y="124"/>
                  </a:cubicBezTo>
                  <a:cubicBezTo>
                    <a:pt x="1052" y="124"/>
                    <a:pt x="1052" y="124"/>
                    <a:pt x="1052" y="124"/>
                  </a:cubicBezTo>
                  <a:cubicBezTo>
                    <a:pt x="1070" y="141"/>
                    <a:pt x="1087" y="159"/>
                    <a:pt x="1105" y="176"/>
                  </a:cubicBezTo>
                  <a:cubicBezTo>
                    <a:pt x="1105" y="176"/>
                    <a:pt x="1105" y="176"/>
                    <a:pt x="1105" y="176"/>
                  </a:cubicBezTo>
                  <a:cubicBezTo>
                    <a:pt x="1105" y="194"/>
                    <a:pt x="1140" y="194"/>
                    <a:pt x="1140" y="211"/>
                  </a:cubicBezTo>
                  <a:cubicBezTo>
                    <a:pt x="1122" y="211"/>
                    <a:pt x="1122" y="211"/>
                    <a:pt x="1122" y="211"/>
                  </a:cubicBezTo>
                  <a:cubicBezTo>
                    <a:pt x="1105" y="194"/>
                    <a:pt x="1070" y="141"/>
                    <a:pt x="1052" y="141"/>
                  </a:cubicBezTo>
                  <a:cubicBezTo>
                    <a:pt x="1052" y="159"/>
                    <a:pt x="1052" y="159"/>
                    <a:pt x="1052" y="159"/>
                  </a:cubicBezTo>
                  <a:cubicBezTo>
                    <a:pt x="1052" y="141"/>
                    <a:pt x="1035" y="141"/>
                    <a:pt x="1035" y="141"/>
                  </a:cubicBezTo>
                  <a:cubicBezTo>
                    <a:pt x="1035" y="141"/>
                    <a:pt x="1035" y="141"/>
                    <a:pt x="1052" y="141"/>
                  </a:cubicBezTo>
                  <a:cubicBezTo>
                    <a:pt x="1035" y="124"/>
                    <a:pt x="1035" y="124"/>
                    <a:pt x="1017" y="124"/>
                  </a:cubicBezTo>
                  <a:cubicBezTo>
                    <a:pt x="1017" y="106"/>
                    <a:pt x="1000" y="106"/>
                    <a:pt x="982" y="89"/>
                  </a:cubicBezTo>
                  <a:cubicBezTo>
                    <a:pt x="982" y="89"/>
                    <a:pt x="982" y="89"/>
                    <a:pt x="982" y="89"/>
                  </a:cubicBezTo>
                  <a:cubicBezTo>
                    <a:pt x="982" y="89"/>
                    <a:pt x="965" y="89"/>
                    <a:pt x="965" y="71"/>
                  </a:cubicBezTo>
                  <a:cubicBezTo>
                    <a:pt x="947" y="71"/>
                    <a:pt x="947" y="71"/>
                    <a:pt x="947" y="71"/>
                  </a:cubicBezTo>
                  <a:cubicBezTo>
                    <a:pt x="947" y="71"/>
                    <a:pt x="929" y="71"/>
                    <a:pt x="929" y="71"/>
                  </a:cubicBezTo>
                  <a:cubicBezTo>
                    <a:pt x="947" y="71"/>
                    <a:pt x="947" y="89"/>
                    <a:pt x="965" y="89"/>
                  </a:cubicBezTo>
                  <a:cubicBezTo>
                    <a:pt x="947" y="89"/>
                    <a:pt x="929" y="71"/>
                    <a:pt x="912" y="71"/>
                  </a:cubicBezTo>
                  <a:cubicBezTo>
                    <a:pt x="912" y="71"/>
                    <a:pt x="912" y="71"/>
                    <a:pt x="912" y="71"/>
                  </a:cubicBezTo>
                  <a:cubicBezTo>
                    <a:pt x="894" y="71"/>
                    <a:pt x="877" y="53"/>
                    <a:pt x="859" y="53"/>
                  </a:cubicBezTo>
                  <a:cubicBezTo>
                    <a:pt x="859" y="53"/>
                    <a:pt x="842" y="53"/>
                    <a:pt x="842" y="53"/>
                  </a:cubicBezTo>
                  <a:cubicBezTo>
                    <a:pt x="842" y="53"/>
                    <a:pt x="859" y="71"/>
                    <a:pt x="859" y="71"/>
                  </a:cubicBezTo>
                  <a:cubicBezTo>
                    <a:pt x="859" y="71"/>
                    <a:pt x="859" y="53"/>
                    <a:pt x="859" y="53"/>
                  </a:cubicBezTo>
                  <a:cubicBezTo>
                    <a:pt x="859" y="71"/>
                    <a:pt x="894" y="71"/>
                    <a:pt x="894" y="89"/>
                  </a:cubicBezTo>
                  <a:cubicBezTo>
                    <a:pt x="877" y="89"/>
                    <a:pt x="859" y="71"/>
                    <a:pt x="859" y="71"/>
                  </a:cubicBezTo>
                  <a:cubicBezTo>
                    <a:pt x="859" y="71"/>
                    <a:pt x="859" y="71"/>
                    <a:pt x="859" y="89"/>
                  </a:cubicBezTo>
                  <a:cubicBezTo>
                    <a:pt x="842" y="71"/>
                    <a:pt x="842" y="71"/>
                    <a:pt x="842" y="71"/>
                  </a:cubicBezTo>
                  <a:cubicBezTo>
                    <a:pt x="842" y="71"/>
                    <a:pt x="824" y="71"/>
                    <a:pt x="824" y="71"/>
                  </a:cubicBezTo>
                  <a:cubicBezTo>
                    <a:pt x="824" y="71"/>
                    <a:pt x="824" y="71"/>
                    <a:pt x="824" y="71"/>
                  </a:cubicBezTo>
                  <a:cubicBezTo>
                    <a:pt x="807" y="71"/>
                    <a:pt x="807" y="71"/>
                    <a:pt x="772" y="71"/>
                  </a:cubicBezTo>
                  <a:cubicBezTo>
                    <a:pt x="772" y="71"/>
                    <a:pt x="789" y="71"/>
                    <a:pt x="789" y="71"/>
                  </a:cubicBezTo>
                  <a:lnTo>
                    <a:pt x="789" y="71"/>
                  </a:lnTo>
                  <a:cubicBezTo>
                    <a:pt x="789" y="71"/>
                    <a:pt x="789" y="71"/>
                    <a:pt x="789" y="71"/>
                  </a:cubicBezTo>
                  <a:cubicBezTo>
                    <a:pt x="807" y="71"/>
                    <a:pt x="807" y="71"/>
                    <a:pt x="807" y="71"/>
                  </a:cubicBezTo>
                  <a:cubicBezTo>
                    <a:pt x="807" y="71"/>
                    <a:pt x="807" y="71"/>
                    <a:pt x="824" y="71"/>
                  </a:cubicBezTo>
                  <a:cubicBezTo>
                    <a:pt x="824" y="71"/>
                    <a:pt x="807" y="71"/>
                    <a:pt x="807" y="71"/>
                  </a:cubicBezTo>
                  <a:cubicBezTo>
                    <a:pt x="842" y="89"/>
                    <a:pt x="859" y="89"/>
                    <a:pt x="877" y="89"/>
                  </a:cubicBezTo>
                  <a:cubicBezTo>
                    <a:pt x="894" y="106"/>
                    <a:pt x="894" y="106"/>
                    <a:pt x="894" y="106"/>
                  </a:cubicBezTo>
                  <a:cubicBezTo>
                    <a:pt x="877" y="106"/>
                    <a:pt x="859" y="89"/>
                    <a:pt x="842" y="89"/>
                  </a:cubicBezTo>
                  <a:cubicBezTo>
                    <a:pt x="842" y="106"/>
                    <a:pt x="859" y="89"/>
                    <a:pt x="859" y="106"/>
                  </a:cubicBezTo>
                  <a:cubicBezTo>
                    <a:pt x="877" y="106"/>
                    <a:pt x="894" y="106"/>
                    <a:pt x="912" y="124"/>
                  </a:cubicBezTo>
                  <a:cubicBezTo>
                    <a:pt x="912" y="124"/>
                    <a:pt x="894" y="124"/>
                    <a:pt x="894" y="124"/>
                  </a:cubicBezTo>
                  <a:cubicBezTo>
                    <a:pt x="894" y="124"/>
                    <a:pt x="894" y="124"/>
                    <a:pt x="894" y="124"/>
                  </a:cubicBezTo>
                  <a:cubicBezTo>
                    <a:pt x="894" y="124"/>
                    <a:pt x="877" y="124"/>
                    <a:pt x="877" y="124"/>
                  </a:cubicBezTo>
                  <a:cubicBezTo>
                    <a:pt x="877" y="124"/>
                    <a:pt x="859" y="141"/>
                    <a:pt x="859" y="141"/>
                  </a:cubicBezTo>
                  <a:cubicBezTo>
                    <a:pt x="877" y="141"/>
                    <a:pt x="877" y="141"/>
                    <a:pt x="877" y="141"/>
                  </a:cubicBezTo>
                  <a:cubicBezTo>
                    <a:pt x="894" y="159"/>
                    <a:pt x="912" y="176"/>
                    <a:pt x="929" y="176"/>
                  </a:cubicBezTo>
                  <a:cubicBezTo>
                    <a:pt x="912" y="176"/>
                    <a:pt x="894" y="159"/>
                    <a:pt x="877" y="159"/>
                  </a:cubicBezTo>
                  <a:cubicBezTo>
                    <a:pt x="877" y="159"/>
                    <a:pt x="859" y="159"/>
                    <a:pt x="842" y="159"/>
                  </a:cubicBezTo>
                  <a:cubicBezTo>
                    <a:pt x="842" y="159"/>
                    <a:pt x="842" y="159"/>
                    <a:pt x="842" y="159"/>
                  </a:cubicBezTo>
                  <a:cubicBezTo>
                    <a:pt x="842" y="159"/>
                    <a:pt x="859" y="159"/>
                    <a:pt x="859" y="159"/>
                  </a:cubicBezTo>
                  <a:cubicBezTo>
                    <a:pt x="859" y="159"/>
                    <a:pt x="859" y="159"/>
                    <a:pt x="859" y="159"/>
                  </a:cubicBezTo>
                  <a:cubicBezTo>
                    <a:pt x="859" y="159"/>
                    <a:pt x="859" y="176"/>
                    <a:pt x="877" y="176"/>
                  </a:cubicBezTo>
                  <a:cubicBezTo>
                    <a:pt x="877" y="176"/>
                    <a:pt x="877" y="176"/>
                    <a:pt x="877" y="176"/>
                  </a:cubicBezTo>
                  <a:cubicBezTo>
                    <a:pt x="894" y="176"/>
                    <a:pt x="912" y="194"/>
                    <a:pt x="947" y="211"/>
                  </a:cubicBezTo>
                  <a:cubicBezTo>
                    <a:pt x="929" y="211"/>
                    <a:pt x="947" y="211"/>
                    <a:pt x="947" y="211"/>
                  </a:cubicBezTo>
                  <a:cubicBezTo>
                    <a:pt x="947" y="211"/>
                    <a:pt x="965" y="229"/>
                    <a:pt x="965" y="229"/>
                  </a:cubicBezTo>
                  <a:cubicBezTo>
                    <a:pt x="982" y="246"/>
                    <a:pt x="982" y="246"/>
                    <a:pt x="982" y="246"/>
                  </a:cubicBezTo>
                  <a:cubicBezTo>
                    <a:pt x="1000" y="246"/>
                    <a:pt x="1000" y="246"/>
                    <a:pt x="1000" y="246"/>
                  </a:cubicBezTo>
                  <a:cubicBezTo>
                    <a:pt x="1000" y="246"/>
                    <a:pt x="1000" y="246"/>
                    <a:pt x="1017" y="246"/>
                  </a:cubicBezTo>
                  <a:cubicBezTo>
                    <a:pt x="1000" y="246"/>
                    <a:pt x="1000" y="246"/>
                    <a:pt x="1000" y="246"/>
                  </a:cubicBezTo>
                  <a:cubicBezTo>
                    <a:pt x="1000" y="246"/>
                    <a:pt x="982" y="246"/>
                    <a:pt x="982" y="246"/>
                  </a:cubicBezTo>
                  <a:cubicBezTo>
                    <a:pt x="1000" y="264"/>
                    <a:pt x="1000" y="264"/>
                    <a:pt x="1000" y="264"/>
                  </a:cubicBezTo>
                  <a:cubicBezTo>
                    <a:pt x="1000" y="281"/>
                    <a:pt x="1017" y="299"/>
                    <a:pt x="1017" y="299"/>
                  </a:cubicBezTo>
                  <a:cubicBezTo>
                    <a:pt x="1017" y="299"/>
                    <a:pt x="1017" y="316"/>
                    <a:pt x="1035" y="316"/>
                  </a:cubicBezTo>
                  <a:cubicBezTo>
                    <a:pt x="1035" y="316"/>
                    <a:pt x="1017" y="316"/>
                    <a:pt x="1017" y="316"/>
                  </a:cubicBezTo>
                  <a:cubicBezTo>
                    <a:pt x="1017" y="334"/>
                    <a:pt x="1035" y="316"/>
                    <a:pt x="1035" y="334"/>
                  </a:cubicBezTo>
                  <a:cubicBezTo>
                    <a:pt x="1035" y="334"/>
                    <a:pt x="1035" y="334"/>
                    <a:pt x="1035" y="351"/>
                  </a:cubicBezTo>
                  <a:cubicBezTo>
                    <a:pt x="1035" y="334"/>
                    <a:pt x="1017" y="334"/>
                    <a:pt x="1017" y="334"/>
                  </a:cubicBezTo>
                  <a:cubicBezTo>
                    <a:pt x="1000" y="351"/>
                    <a:pt x="1035" y="351"/>
                    <a:pt x="1035" y="369"/>
                  </a:cubicBezTo>
                  <a:cubicBezTo>
                    <a:pt x="1035" y="369"/>
                    <a:pt x="1035" y="369"/>
                    <a:pt x="1035" y="387"/>
                  </a:cubicBezTo>
                  <a:cubicBezTo>
                    <a:pt x="1035" y="387"/>
                    <a:pt x="1035" y="387"/>
                    <a:pt x="1035" y="387"/>
                  </a:cubicBezTo>
                  <a:cubicBezTo>
                    <a:pt x="1035" y="387"/>
                    <a:pt x="1035" y="387"/>
                    <a:pt x="1035" y="387"/>
                  </a:cubicBezTo>
                  <a:cubicBezTo>
                    <a:pt x="1035" y="387"/>
                    <a:pt x="1035" y="387"/>
                    <a:pt x="1035" y="387"/>
                  </a:cubicBezTo>
                  <a:cubicBezTo>
                    <a:pt x="1035" y="387"/>
                    <a:pt x="1035" y="404"/>
                    <a:pt x="1052" y="404"/>
                  </a:cubicBezTo>
                  <a:cubicBezTo>
                    <a:pt x="1035" y="404"/>
                    <a:pt x="1052" y="404"/>
                    <a:pt x="1052" y="422"/>
                  </a:cubicBezTo>
                  <a:cubicBezTo>
                    <a:pt x="1052" y="422"/>
                    <a:pt x="1052" y="422"/>
                    <a:pt x="1052" y="422"/>
                  </a:cubicBezTo>
                  <a:cubicBezTo>
                    <a:pt x="1052" y="422"/>
                    <a:pt x="1052" y="422"/>
                    <a:pt x="1052" y="422"/>
                  </a:cubicBezTo>
                  <a:cubicBezTo>
                    <a:pt x="1052" y="439"/>
                    <a:pt x="1070" y="439"/>
                    <a:pt x="1070" y="457"/>
                  </a:cubicBezTo>
                  <a:cubicBezTo>
                    <a:pt x="1052" y="439"/>
                    <a:pt x="1052" y="457"/>
                    <a:pt x="1052" y="457"/>
                  </a:cubicBezTo>
                  <a:cubicBezTo>
                    <a:pt x="1070" y="474"/>
                    <a:pt x="1052" y="492"/>
                    <a:pt x="1070" y="509"/>
                  </a:cubicBezTo>
                  <a:cubicBezTo>
                    <a:pt x="1070" y="527"/>
                    <a:pt x="1070" y="527"/>
                    <a:pt x="1070" y="527"/>
                  </a:cubicBezTo>
                  <a:cubicBezTo>
                    <a:pt x="1070" y="527"/>
                    <a:pt x="1070" y="527"/>
                    <a:pt x="1070" y="527"/>
                  </a:cubicBezTo>
                  <a:cubicBezTo>
                    <a:pt x="1070" y="527"/>
                    <a:pt x="1052" y="527"/>
                    <a:pt x="1052" y="527"/>
                  </a:cubicBezTo>
                  <a:cubicBezTo>
                    <a:pt x="1070" y="544"/>
                    <a:pt x="1070" y="544"/>
                    <a:pt x="1070" y="527"/>
                  </a:cubicBezTo>
                  <a:cubicBezTo>
                    <a:pt x="1070" y="544"/>
                    <a:pt x="1070" y="544"/>
                    <a:pt x="1070" y="544"/>
                  </a:cubicBezTo>
                  <a:cubicBezTo>
                    <a:pt x="1052" y="544"/>
                    <a:pt x="1070" y="562"/>
                    <a:pt x="1052" y="579"/>
                  </a:cubicBezTo>
                  <a:cubicBezTo>
                    <a:pt x="1052" y="579"/>
                    <a:pt x="1052" y="562"/>
                    <a:pt x="1052" y="562"/>
                  </a:cubicBezTo>
                  <a:cubicBezTo>
                    <a:pt x="1052" y="579"/>
                    <a:pt x="1070" y="579"/>
                    <a:pt x="1052" y="597"/>
                  </a:cubicBezTo>
                  <a:cubicBezTo>
                    <a:pt x="1070" y="597"/>
                    <a:pt x="1070" y="597"/>
                    <a:pt x="1070" y="597"/>
                  </a:cubicBezTo>
                  <a:cubicBezTo>
                    <a:pt x="1070" y="614"/>
                    <a:pt x="1052" y="614"/>
                    <a:pt x="1052" y="614"/>
                  </a:cubicBezTo>
                  <a:cubicBezTo>
                    <a:pt x="1052" y="614"/>
                    <a:pt x="1052" y="632"/>
                    <a:pt x="1035" y="650"/>
                  </a:cubicBezTo>
                  <a:close/>
                  <a:moveTo>
                    <a:pt x="1052" y="387"/>
                  </a:moveTo>
                  <a:cubicBezTo>
                    <a:pt x="1052" y="387"/>
                    <a:pt x="1052" y="369"/>
                    <a:pt x="1070" y="369"/>
                  </a:cubicBezTo>
                  <a:cubicBezTo>
                    <a:pt x="1070" y="387"/>
                    <a:pt x="1070" y="387"/>
                    <a:pt x="1070" y="387"/>
                  </a:cubicBezTo>
                  <a:cubicBezTo>
                    <a:pt x="1070" y="387"/>
                    <a:pt x="1070" y="404"/>
                    <a:pt x="1070" y="404"/>
                  </a:cubicBezTo>
                  <a:cubicBezTo>
                    <a:pt x="1070" y="404"/>
                    <a:pt x="1052" y="387"/>
                    <a:pt x="1052" y="387"/>
                  </a:cubicBezTo>
                  <a:close/>
                  <a:moveTo>
                    <a:pt x="1017" y="299"/>
                  </a:moveTo>
                  <a:lnTo>
                    <a:pt x="1035" y="299"/>
                  </a:lnTo>
                  <a:cubicBezTo>
                    <a:pt x="1035" y="299"/>
                    <a:pt x="1035" y="316"/>
                    <a:pt x="1035" y="316"/>
                  </a:cubicBezTo>
                  <a:cubicBezTo>
                    <a:pt x="1035" y="299"/>
                    <a:pt x="1017" y="316"/>
                    <a:pt x="1017" y="299"/>
                  </a:cubicBezTo>
                  <a:close/>
                  <a:moveTo>
                    <a:pt x="1122" y="509"/>
                  </a:moveTo>
                  <a:cubicBezTo>
                    <a:pt x="1122" y="509"/>
                    <a:pt x="1122" y="492"/>
                    <a:pt x="1122" y="492"/>
                  </a:cubicBezTo>
                  <a:cubicBezTo>
                    <a:pt x="1122" y="492"/>
                    <a:pt x="1140" y="492"/>
                    <a:pt x="1140" y="509"/>
                  </a:cubicBezTo>
                  <a:cubicBezTo>
                    <a:pt x="1122" y="509"/>
                    <a:pt x="1122" y="509"/>
                    <a:pt x="1122" y="509"/>
                  </a:cubicBezTo>
                  <a:close/>
                  <a:moveTo>
                    <a:pt x="965" y="211"/>
                  </a:moveTo>
                  <a:cubicBezTo>
                    <a:pt x="965" y="211"/>
                    <a:pt x="965" y="229"/>
                    <a:pt x="982" y="211"/>
                  </a:cubicBezTo>
                  <a:cubicBezTo>
                    <a:pt x="982" y="229"/>
                    <a:pt x="965" y="229"/>
                    <a:pt x="965" y="211"/>
                  </a:cubicBezTo>
                  <a:close/>
                  <a:moveTo>
                    <a:pt x="1122" y="334"/>
                  </a:moveTo>
                  <a:cubicBezTo>
                    <a:pt x="1122" y="334"/>
                    <a:pt x="1122" y="351"/>
                    <a:pt x="1122" y="351"/>
                  </a:cubicBezTo>
                  <a:cubicBezTo>
                    <a:pt x="1122" y="351"/>
                    <a:pt x="1122" y="351"/>
                    <a:pt x="1122" y="334"/>
                  </a:cubicBezTo>
                  <a:close/>
                  <a:moveTo>
                    <a:pt x="1070" y="264"/>
                  </a:moveTo>
                  <a:cubicBezTo>
                    <a:pt x="1070" y="281"/>
                    <a:pt x="1087" y="264"/>
                    <a:pt x="1070" y="264"/>
                  </a:cubicBezTo>
                  <a:cubicBezTo>
                    <a:pt x="1070" y="264"/>
                    <a:pt x="1087" y="264"/>
                    <a:pt x="1087" y="264"/>
                  </a:cubicBezTo>
                  <a:cubicBezTo>
                    <a:pt x="1087" y="281"/>
                    <a:pt x="1105" y="281"/>
                    <a:pt x="1105" y="299"/>
                  </a:cubicBezTo>
                  <a:cubicBezTo>
                    <a:pt x="1087" y="299"/>
                    <a:pt x="1087" y="281"/>
                    <a:pt x="1087" y="281"/>
                  </a:cubicBezTo>
                  <a:cubicBezTo>
                    <a:pt x="1087" y="264"/>
                    <a:pt x="1070" y="264"/>
                    <a:pt x="1070" y="281"/>
                  </a:cubicBezTo>
                  <a:cubicBezTo>
                    <a:pt x="1070" y="281"/>
                    <a:pt x="1087" y="281"/>
                    <a:pt x="1087" y="281"/>
                  </a:cubicBezTo>
                  <a:cubicBezTo>
                    <a:pt x="1087" y="281"/>
                    <a:pt x="1087" y="281"/>
                    <a:pt x="1070" y="281"/>
                  </a:cubicBezTo>
                  <a:cubicBezTo>
                    <a:pt x="1070" y="281"/>
                    <a:pt x="1070" y="264"/>
                    <a:pt x="1070" y="264"/>
                  </a:cubicBezTo>
                  <a:cubicBezTo>
                    <a:pt x="1070" y="264"/>
                    <a:pt x="1070" y="264"/>
                    <a:pt x="1070" y="264"/>
                  </a:cubicBezTo>
                  <a:cubicBezTo>
                    <a:pt x="1070" y="264"/>
                    <a:pt x="1070" y="264"/>
                    <a:pt x="1070" y="264"/>
                  </a:cubicBezTo>
                  <a:close/>
                  <a:moveTo>
                    <a:pt x="1017" y="229"/>
                  </a:moveTo>
                  <a:cubicBezTo>
                    <a:pt x="1017" y="211"/>
                    <a:pt x="1000" y="211"/>
                    <a:pt x="1000" y="211"/>
                  </a:cubicBezTo>
                  <a:cubicBezTo>
                    <a:pt x="1000" y="211"/>
                    <a:pt x="1017" y="211"/>
                    <a:pt x="1017" y="211"/>
                  </a:cubicBezTo>
                  <a:cubicBezTo>
                    <a:pt x="1017" y="211"/>
                    <a:pt x="1017" y="229"/>
                    <a:pt x="1017" y="229"/>
                  </a:cubicBezTo>
                  <a:close/>
                  <a:moveTo>
                    <a:pt x="1052" y="246"/>
                  </a:moveTo>
                  <a:lnTo>
                    <a:pt x="1052" y="246"/>
                  </a:lnTo>
                  <a:cubicBezTo>
                    <a:pt x="1052" y="246"/>
                    <a:pt x="1052" y="246"/>
                    <a:pt x="1052" y="246"/>
                  </a:cubicBezTo>
                  <a:cubicBezTo>
                    <a:pt x="1052" y="246"/>
                    <a:pt x="1052" y="246"/>
                    <a:pt x="1052" y="246"/>
                  </a:cubicBezTo>
                  <a:close/>
                  <a:moveTo>
                    <a:pt x="1052" y="246"/>
                  </a:moveTo>
                  <a:lnTo>
                    <a:pt x="1052" y="246"/>
                  </a:lnTo>
                  <a:cubicBezTo>
                    <a:pt x="1070" y="246"/>
                    <a:pt x="1070" y="246"/>
                    <a:pt x="1070" y="246"/>
                  </a:cubicBezTo>
                  <a:cubicBezTo>
                    <a:pt x="1070" y="264"/>
                    <a:pt x="1052" y="246"/>
                    <a:pt x="1052" y="246"/>
                  </a:cubicBezTo>
                  <a:close/>
                  <a:moveTo>
                    <a:pt x="982" y="176"/>
                  </a:moveTo>
                  <a:cubicBezTo>
                    <a:pt x="982" y="176"/>
                    <a:pt x="982" y="176"/>
                    <a:pt x="982" y="176"/>
                  </a:cubicBezTo>
                  <a:cubicBezTo>
                    <a:pt x="982" y="176"/>
                    <a:pt x="1000" y="176"/>
                    <a:pt x="982" y="176"/>
                  </a:cubicBezTo>
                  <a:close/>
                  <a:moveTo>
                    <a:pt x="1000" y="194"/>
                  </a:moveTo>
                  <a:cubicBezTo>
                    <a:pt x="1000" y="194"/>
                    <a:pt x="1000" y="194"/>
                    <a:pt x="1000" y="176"/>
                  </a:cubicBezTo>
                  <a:cubicBezTo>
                    <a:pt x="1000" y="194"/>
                    <a:pt x="1000" y="194"/>
                    <a:pt x="1000" y="194"/>
                  </a:cubicBezTo>
                  <a:close/>
                  <a:moveTo>
                    <a:pt x="1087" y="246"/>
                  </a:moveTo>
                  <a:cubicBezTo>
                    <a:pt x="1087" y="246"/>
                    <a:pt x="1087" y="246"/>
                    <a:pt x="1087" y="246"/>
                  </a:cubicBezTo>
                  <a:cubicBezTo>
                    <a:pt x="1087" y="246"/>
                    <a:pt x="1087" y="246"/>
                    <a:pt x="1087" y="246"/>
                  </a:cubicBezTo>
                  <a:cubicBezTo>
                    <a:pt x="1105" y="246"/>
                    <a:pt x="1087" y="246"/>
                    <a:pt x="1105" y="264"/>
                  </a:cubicBezTo>
                  <a:cubicBezTo>
                    <a:pt x="1087" y="264"/>
                    <a:pt x="1105" y="264"/>
                    <a:pt x="1105" y="264"/>
                  </a:cubicBezTo>
                  <a:cubicBezTo>
                    <a:pt x="1087" y="264"/>
                    <a:pt x="1087" y="264"/>
                    <a:pt x="1087" y="264"/>
                  </a:cubicBezTo>
                  <a:cubicBezTo>
                    <a:pt x="1087" y="264"/>
                    <a:pt x="1087" y="264"/>
                    <a:pt x="1087" y="264"/>
                  </a:cubicBezTo>
                  <a:cubicBezTo>
                    <a:pt x="1087" y="246"/>
                    <a:pt x="1070" y="246"/>
                    <a:pt x="1070" y="229"/>
                  </a:cubicBezTo>
                  <a:cubicBezTo>
                    <a:pt x="1070" y="229"/>
                    <a:pt x="1070" y="229"/>
                    <a:pt x="1070" y="229"/>
                  </a:cubicBezTo>
                  <a:cubicBezTo>
                    <a:pt x="1087" y="229"/>
                    <a:pt x="1070" y="229"/>
                    <a:pt x="1070" y="211"/>
                  </a:cubicBezTo>
                  <a:cubicBezTo>
                    <a:pt x="1070" y="211"/>
                    <a:pt x="1070" y="229"/>
                    <a:pt x="1070" y="229"/>
                  </a:cubicBezTo>
                  <a:cubicBezTo>
                    <a:pt x="1052" y="229"/>
                    <a:pt x="1052" y="229"/>
                    <a:pt x="1052" y="229"/>
                  </a:cubicBezTo>
                  <a:cubicBezTo>
                    <a:pt x="1052" y="211"/>
                    <a:pt x="1070" y="211"/>
                    <a:pt x="1052" y="211"/>
                  </a:cubicBezTo>
                  <a:cubicBezTo>
                    <a:pt x="1070" y="211"/>
                    <a:pt x="1070" y="211"/>
                    <a:pt x="1070" y="211"/>
                  </a:cubicBezTo>
                  <a:cubicBezTo>
                    <a:pt x="1070" y="211"/>
                    <a:pt x="1070" y="211"/>
                    <a:pt x="1070" y="211"/>
                  </a:cubicBezTo>
                  <a:cubicBezTo>
                    <a:pt x="1070" y="211"/>
                    <a:pt x="1070" y="211"/>
                    <a:pt x="1070" y="211"/>
                  </a:cubicBezTo>
                  <a:cubicBezTo>
                    <a:pt x="1070" y="229"/>
                    <a:pt x="1087" y="229"/>
                    <a:pt x="1087" y="246"/>
                  </a:cubicBezTo>
                  <a:close/>
                  <a:moveTo>
                    <a:pt x="1035" y="211"/>
                  </a:moveTo>
                  <a:cubicBezTo>
                    <a:pt x="1035" y="211"/>
                    <a:pt x="1035" y="194"/>
                    <a:pt x="1052" y="194"/>
                  </a:cubicBezTo>
                  <a:cubicBezTo>
                    <a:pt x="1035" y="194"/>
                    <a:pt x="1035" y="194"/>
                    <a:pt x="1035" y="194"/>
                  </a:cubicBezTo>
                  <a:cubicBezTo>
                    <a:pt x="1035" y="176"/>
                    <a:pt x="1035" y="159"/>
                    <a:pt x="1052" y="176"/>
                  </a:cubicBezTo>
                  <a:cubicBezTo>
                    <a:pt x="1052" y="176"/>
                    <a:pt x="1052" y="176"/>
                    <a:pt x="1035" y="176"/>
                  </a:cubicBezTo>
                  <a:cubicBezTo>
                    <a:pt x="1035" y="194"/>
                    <a:pt x="1035" y="176"/>
                    <a:pt x="1052" y="194"/>
                  </a:cubicBezTo>
                  <a:cubicBezTo>
                    <a:pt x="1035" y="194"/>
                    <a:pt x="1052" y="194"/>
                    <a:pt x="1052" y="211"/>
                  </a:cubicBezTo>
                  <a:cubicBezTo>
                    <a:pt x="1052" y="211"/>
                    <a:pt x="1052" y="211"/>
                    <a:pt x="1035" y="211"/>
                  </a:cubicBezTo>
                  <a:close/>
                  <a:moveTo>
                    <a:pt x="1000" y="159"/>
                  </a:moveTo>
                  <a:cubicBezTo>
                    <a:pt x="982" y="159"/>
                    <a:pt x="982" y="141"/>
                    <a:pt x="965" y="141"/>
                  </a:cubicBezTo>
                  <a:cubicBezTo>
                    <a:pt x="965" y="141"/>
                    <a:pt x="965" y="141"/>
                    <a:pt x="965" y="141"/>
                  </a:cubicBezTo>
                  <a:cubicBezTo>
                    <a:pt x="965" y="141"/>
                    <a:pt x="982" y="159"/>
                    <a:pt x="982" y="141"/>
                  </a:cubicBezTo>
                  <a:cubicBezTo>
                    <a:pt x="982" y="159"/>
                    <a:pt x="1000" y="159"/>
                    <a:pt x="1000" y="159"/>
                  </a:cubicBezTo>
                  <a:lnTo>
                    <a:pt x="1000" y="159"/>
                  </a:lnTo>
                  <a:cubicBezTo>
                    <a:pt x="1000" y="159"/>
                    <a:pt x="1000" y="159"/>
                    <a:pt x="1000" y="159"/>
                  </a:cubicBezTo>
                  <a:close/>
                  <a:moveTo>
                    <a:pt x="1140" y="299"/>
                  </a:moveTo>
                  <a:cubicBezTo>
                    <a:pt x="1140" y="299"/>
                    <a:pt x="1140" y="299"/>
                    <a:pt x="1140" y="299"/>
                  </a:cubicBezTo>
                  <a:cubicBezTo>
                    <a:pt x="1122" y="281"/>
                    <a:pt x="1122" y="281"/>
                    <a:pt x="1122" y="264"/>
                  </a:cubicBezTo>
                  <a:cubicBezTo>
                    <a:pt x="1122" y="264"/>
                    <a:pt x="1122" y="264"/>
                    <a:pt x="1122" y="264"/>
                  </a:cubicBezTo>
                  <a:cubicBezTo>
                    <a:pt x="1140" y="281"/>
                    <a:pt x="1140" y="299"/>
                    <a:pt x="1140" y="316"/>
                  </a:cubicBezTo>
                  <a:cubicBezTo>
                    <a:pt x="1140" y="316"/>
                    <a:pt x="1140" y="299"/>
                    <a:pt x="1140" y="299"/>
                  </a:cubicBezTo>
                  <a:close/>
                  <a:moveTo>
                    <a:pt x="912" y="124"/>
                  </a:moveTo>
                  <a:cubicBezTo>
                    <a:pt x="912" y="124"/>
                    <a:pt x="912" y="124"/>
                    <a:pt x="894" y="106"/>
                  </a:cubicBezTo>
                  <a:cubicBezTo>
                    <a:pt x="912" y="106"/>
                    <a:pt x="912" y="106"/>
                    <a:pt x="912" y="106"/>
                  </a:cubicBezTo>
                  <a:cubicBezTo>
                    <a:pt x="912" y="124"/>
                    <a:pt x="912" y="124"/>
                    <a:pt x="912" y="124"/>
                  </a:cubicBezTo>
                  <a:close/>
                  <a:moveTo>
                    <a:pt x="982" y="141"/>
                  </a:moveTo>
                  <a:lnTo>
                    <a:pt x="1000" y="141"/>
                  </a:lnTo>
                  <a:cubicBezTo>
                    <a:pt x="1000" y="141"/>
                    <a:pt x="1000" y="141"/>
                    <a:pt x="1000" y="159"/>
                  </a:cubicBezTo>
                  <a:cubicBezTo>
                    <a:pt x="1000" y="159"/>
                    <a:pt x="1000" y="159"/>
                    <a:pt x="982" y="141"/>
                  </a:cubicBezTo>
                  <a:close/>
                  <a:moveTo>
                    <a:pt x="1000" y="141"/>
                  </a:moveTo>
                  <a:cubicBezTo>
                    <a:pt x="982" y="141"/>
                    <a:pt x="947" y="106"/>
                    <a:pt x="929" y="106"/>
                  </a:cubicBezTo>
                  <a:cubicBezTo>
                    <a:pt x="929" y="106"/>
                    <a:pt x="912" y="89"/>
                    <a:pt x="894" y="89"/>
                  </a:cubicBezTo>
                  <a:cubicBezTo>
                    <a:pt x="912" y="89"/>
                    <a:pt x="929" y="106"/>
                    <a:pt x="947" y="106"/>
                  </a:cubicBezTo>
                  <a:cubicBezTo>
                    <a:pt x="947" y="124"/>
                    <a:pt x="965" y="124"/>
                    <a:pt x="982" y="124"/>
                  </a:cubicBezTo>
                  <a:lnTo>
                    <a:pt x="982" y="124"/>
                  </a:lnTo>
                  <a:cubicBezTo>
                    <a:pt x="1000" y="124"/>
                    <a:pt x="982" y="106"/>
                    <a:pt x="982" y="124"/>
                  </a:cubicBezTo>
                  <a:cubicBezTo>
                    <a:pt x="982" y="124"/>
                    <a:pt x="1000" y="141"/>
                    <a:pt x="1000" y="141"/>
                  </a:cubicBezTo>
                  <a:close/>
                  <a:moveTo>
                    <a:pt x="1052" y="176"/>
                  </a:moveTo>
                  <a:cubicBezTo>
                    <a:pt x="1070" y="176"/>
                    <a:pt x="1070" y="176"/>
                    <a:pt x="1070" y="176"/>
                  </a:cubicBezTo>
                  <a:cubicBezTo>
                    <a:pt x="1070" y="176"/>
                    <a:pt x="1070" y="176"/>
                    <a:pt x="1070" y="176"/>
                  </a:cubicBezTo>
                  <a:cubicBezTo>
                    <a:pt x="1070" y="176"/>
                    <a:pt x="1070" y="176"/>
                    <a:pt x="1070" y="176"/>
                  </a:cubicBezTo>
                  <a:close/>
                  <a:moveTo>
                    <a:pt x="1087" y="194"/>
                  </a:moveTo>
                  <a:cubicBezTo>
                    <a:pt x="1087" y="194"/>
                    <a:pt x="1087" y="194"/>
                    <a:pt x="1087" y="194"/>
                  </a:cubicBezTo>
                  <a:cubicBezTo>
                    <a:pt x="1087" y="194"/>
                    <a:pt x="1087" y="194"/>
                    <a:pt x="1087" y="194"/>
                  </a:cubicBezTo>
                  <a:cubicBezTo>
                    <a:pt x="1105" y="211"/>
                    <a:pt x="1087" y="194"/>
                    <a:pt x="1087" y="194"/>
                  </a:cubicBezTo>
                  <a:close/>
                  <a:moveTo>
                    <a:pt x="1000" y="124"/>
                  </a:moveTo>
                  <a:cubicBezTo>
                    <a:pt x="1000" y="124"/>
                    <a:pt x="1000" y="124"/>
                    <a:pt x="1017" y="124"/>
                  </a:cubicBezTo>
                  <a:cubicBezTo>
                    <a:pt x="1017" y="124"/>
                    <a:pt x="1017" y="124"/>
                    <a:pt x="1017" y="124"/>
                  </a:cubicBezTo>
                  <a:cubicBezTo>
                    <a:pt x="1000" y="124"/>
                    <a:pt x="1000" y="124"/>
                    <a:pt x="1000" y="124"/>
                  </a:cubicBezTo>
                  <a:close/>
                  <a:moveTo>
                    <a:pt x="894" y="89"/>
                  </a:moveTo>
                  <a:lnTo>
                    <a:pt x="877" y="71"/>
                  </a:lnTo>
                  <a:cubicBezTo>
                    <a:pt x="894" y="71"/>
                    <a:pt x="894" y="71"/>
                    <a:pt x="894" y="71"/>
                  </a:cubicBezTo>
                  <a:cubicBezTo>
                    <a:pt x="894" y="89"/>
                    <a:pt x="894" y="71"/>
                    <a:pt x="894" y="89"/>
                  </a:cubicBezTo>
                  <a:close/>
                  <a:moveTo>
                    <a:pt x="1210" y="351"/>
                  </a:moveTo>
                  <a:cubicBezTo>
                    <a:pt x="1210" y="369"/>
                    <a:pt x="1227" y="369"/>
                    <a:pt x="1227" y="387"/>
                  </a:cubicBezTo>
                  <a:cubicBezTo>
                    <a:pt x="1210" y="387"/>
                    <a:pt x="1210" y="351"/>
                    <a:pt x="1210" y="351"/>
                  </a:cubicBezTo>
                  <a:close/>
                  <a:moveTo>
                    <a:pt x="1192" y="316"/>
                  </a:moveTo>
                  <a:cubicBezTo>
                    <a:pt x="1210" y="316"/>
                    <a:pt x="1210" y="299"/>
                    <a:pt x="1210" y="316"/>
                  </a:cubicBezTo>
                  <a:cubicBezTo>
                    <a:pt x="1227" y="316"/>
                    <a:pt x="1227" y="334"/>
                    <a:pt x="1227" y="334"/>
                  </a:cubicBezTo>
                  <a:lnTo>
                    <a:pt x="1210" y="316"/>
                  </a:lnTo>
                  <a:lnTo>
                    <a:pt x="1210" y="334"/>
                  </a:lnTo>
                  <a:cubicBezTo>
                    <a:pt x="1210" y="334"/>
                    <a:pt x="1192" y="334"/>
                    <a:pt x="1192" y="316"/>
                  </a:cubicBezTo>
                  <a:close/>
                  <a:moveTo>
                    <a:pt x="1175" y="281"/>
                  </a:moveTo>
                  <a:cubicBezTo>
                    <a:pt x="1175" y="264"/>
                    <a:pt x="1157" y="264"/>
                    <a:pt x="1157" y="264"/>
                  </a:cubicBezTo>
                  <a:cubicBezTo>
                    <a:pt x="1157" y="264"/>
                    <a:pt x="1175" y="264"/>
                    <a:pt x="1175" y="264"/>
                  </a:cubicBezTo>
                  <a:lnTo>
                    <a:pt x="1175" y="264"/>
                  </a:lnTo>
                  <a:cubicBezTo>
                    <a:pt x="1175" y="264"/>
                    <a:pt x="1175" y="281"/>
                    <a:pt x="1175" y="281"/>
                  </a:cubicBezTo>
                  <a:cubicBezTo>
                    <a:pt x="1175" y="281"/>
                    <a:pt x="1175" y="281"/>
                    <a:pt x="1175" y="281"/>
                  </a:cubicBezTo>
                  <a:close/>
                  <a:moveTo>
                    <a:pt x="1157" y="246"/>
                  </a:moveTo>
                  <a:lnTo>
                    <a:pt x="1157" y="246"/>
                  </a:lnTo>
                  <a:cubicBezTo>
                    <a:pt x="1157" y="246"/>
                    <a:pt x="1157" y="246"/>
                    <a:pt x="1157" y="246"/>
                  </a:cubicBezTo>
                  <a:lnTo>
                    <a:pt x="1157" y="246"/>
                  </a:lnTo>
                  <a:cubicBezTo>
                    <a:pt x="1157" y="246"/>
                    <a:pt x="1157" y="246"/>
                    <a:pt x="1157" y="246"/>
                  </a:cubicBezTo>
                  <a:close/>
                  <a:moveTo>
                    <a:pt x="1157" y="229"/>
                  </a:moveTo>
                  <a:cubicBezTo>
                    <a:pt x="1140" y="229"/>
                    <a:pt x="1157" y="229"/>
                    <a:pt x="1140" y="211"/>
                  </a:cubicBezTo>
                  <a:cubicBezTo>
                    <a:pt x="1140" y="211"/>
                    <a:pt x="1157" y="229"/>
                    <a:pt x="1157" y="229"/>
                  </a:cubicBezTo>
                  <a:cubicBezTo>
                    <a:pt x="1157" y="229"/>
                    <a:pt x="1157" y="229"/>
                    <a:pt x="1157" y="229"/>
                  </a:cubicBezTo>
                  <a:close/>
                  <a:moveTo>
                    <a:pt x="1070" y="141"/>
                  </a:moveTo>
                  <a:lnTo>
                    <a:pt x="1070" y="141"/>
                  </a:lnTo>
                  <a:cubicBezTo>
                    <a:pt x="1070" y="141"/>
                    <a:pt x="1070" y="141"/>
                    <a:pt x="1070" y="141"/>
                  </a:cubicBezTo>
                  <a:cubicBezTo>
                    <a:pt x="1087" y="141"/>
                    <a:pt x="1087" y="141"/>
                    <a:pt x="1070" y="141"/>
                  </a:cubicBezTo>
                  <a:close/>
                  <a:moveTo>
                    <a:pt x="1052" y="124"/>
                  </a:moveTo>
                  <a:cubicBezTo>
                    <a:pt x="1052" y="124"/>
                    <a:pt x="1070" y="124"/>
                    <a:pt x="1070" y="141"/>
                  </a:cubicBezTo>
                  <a:cubicBezTo>
                    <a:pt x="1070" y="124"/>
                    <a:pt x="1070" y="141"/>
                    <a:pt x="1052" y="124"/>
                  </a:cubicBezTo>
                  <a:close/>
                  <a:moveTo>
                    <a:pt x="1245" y="877"/>
                  </a:moveTo>
                  <a:cubicBezTo>
                    <a:pt x="1263" y="877"/>
                    <a:pt x="1263" y="877"/>
                    <a:pt x="1263" y="860"/>
                  </a:cubicBezTo>
                  <a:cubicBezTo>
                    <a:pt x="1263" y="877"/>
                    <a:pt x="1263" y="877"/>
                    <a:pt x="1263" y="877"/>
                  </a:cubicBezTo>
                  <a:cubicBezTo>
                    <a:pt x="1263" y="877"/>
                    <a:pt x="1263" y="877"/>
                    <a:pt x="1263" y="877"/>
                  </a:cubicBezTo>
                  <a:cubicBezTo>
                    <a:pt x="1263" y="877"/>
                    <a:pt x="1263" y="877"/>
                    <a:pt x="1263" y="877"/>
                  </a:cubicBezTo>
                  <a:close/>
                  <a:moveTo>
                    <a:pt x="1263" y="842"/>
                  </a:moveTo>
                  <a:cubicBezTo>
                    <a:pt x="1263" y="842"/>
                    <a:pt x="1263" y="860"/>
                    <a:pt x="1263" y="860"/>
                  </a:cubicBezTo>
                  <a:cubicBezTo>
                    <a:pt x="1263" y="860"/>
                    <a:pt x="1263" y="860"/>
                    <a:pt x="1263" y="842"/>
                  </a:cubicBezTo>
                  <a:close/>
                  <a:moveTo>
                    <a:pt x="1280" y="825"/>
                  </a:moveTo>
                  <a:cubicBezTo>
                    <a:pt x="1280" y="825"/>
                    <a:pt x="1280" y="842"/>
                    <a:pt x="1263" y="842"/>
                  </a:cubicBezTo>
                  <a:cubicBezTo>
                    <a:pt x="1263" y="842"/>
                    <a:pt x="1263" y="825"/>
                    <a:pt x="1280" y="825"/>
                  </a:cubicBezTo>
                  <a:close/>
                  <a:moveTo>
                    <a:pt x="1140" y="159"/>
                  </a:moveTo>
                  <a:cubicBezTo>
                    <a:pt x="1140" y="159"/>
                    <a:pt x="1140" y="159"/>
                    <a:pt x="1157" y="159"/>
                  </a:cubicBezTo>
                  <a:cubicBezTo>
                    <a:pt x="1157" y="159"/>
                    <a:pt x="1175" y="176"/>
                    <a:pt x="1175" y="176"/>
                  </a:cubicBezTo>
                  <a:close/>
                  <a:moveTo>
                    <a:pt x="1210" y="229"/>
                  </a:moveTo>
                  <a:cubicBezTo>
                    <a:pt x="1210" y="229"/>
                    <a:pt x="1210" y="229"/>
                    <a:pt x="1210" y="229"/>
                  </a:cubicBezTo>
                  <a:cubicBezTo>
                    <a:pt x="1227" y="229"/>
                    <a:pt x="1210" y="229"/>
                    <a:pt x="1227" y="229"/>
                  </a:cubicBezTo>
                  <a:cubicBezTo>
                    <a:pt x="1227" y="229"/>
                    <a:pt x="1227" y="229"/>
                    <a:pt x="1227" y="229"/>
                  </a:cubicBezTo>
                  <a:cubicBezTo>
                    <a:pt x="1227" y="229"/>
                    <a:pt x="1227" y="246"/>
                    <a:pt x="1227" y="246"/>
                  </a:cubicBezTo>
                  <a:cubicBezTo>
                    <a:pt x="1210" y="229"/>
                    <a:pt x="1210" y="229"/>
                    <a:pt x="1210" y="229"/>
                  </a:cubicBezTo>
                  <a:close/>
                  <a:moveTo>
                    <a:pt x="1192" y="211"/>
                  </a:moveTo>
                  <a:cubicBezTo>
                    <a:pt x="1192" y="211"/>
                    <a:pt x="1192" y="211"/>
                    <a:pt x="1192" y="211"/>
                  </a:cubicBezTo>
                  <a:cubicBezTo>
                    <a:pt x="1192" y="194"/>
                    <a:pt x="1192" y="211"/>
                    <a:pt x="1210" y="211"/>
                  </a:cubicBezTo>
                  <a:cubicBezTo>
                    <a:pt x="1210" y="229"/>
                    <a:pt x="1192" y="211"/>
                    <a:pt x="1192" y="211"/>
                  </a:cubicBezTo>
                  <a:close/>
                  <a:moveTo>
                    <a:pt x="1315" y="509"/>
                  </a:moveTo>
                  <a:cubicBezTo>
                    <a:pt x="1315" y="527"/>
                    <a:pt x="1315" y="527"/>
                    <a:pt x="1315" y="527"/>
                  </a:cubicBezTo>
                  <a:cubicBezTo>
                    <a:pt x="1315" y="527"/>
                    <a:pt x="1315" y="527"/>
                    <a:pt x="1315" y="5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2605775" y="252547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36" y="18"/>
                    <a:pt x="18" y="18"/>
                    <a:pt x="1" y="0"/>
                  </a:cubicBezTo>
                  <a:cubicBezTo>
                    <a:pt x="18" y="0"/>
                    <a:pt x="18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36" y="18"/>
                    <a:pt x="36" y="35"/>
                  </a:cubicBezTo>
                  <a:cubicBezTo>
                    <a:pt x="36" y="35"/>
                    <a:pt x="18" y="35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2239350" y="2539050"/>
              <a:ext cx="2225" cy="475"/>
            </a:xfrm>
            <a:custGeom>
              <a:rect b="b" l="l" r="r" t="t"/>
              <a:pathLst>
                <a:path extrusionOk="0" h="19" w="89">
                  <a:moveTo>
                    <a:pt x="19" y="1"/>
                  </a:moveTo>
                  <a:cubicBezTo>
                    <a:pt x="19" y="1"/>
                    <a:pt x="71" y="1"/>
                    <a:pt x="71" y="18"/>
                  </a:cubicBezTo>
                  <a:lnTo>
                    <a:pt x="89" y="18"/>
                  </a:lnTo>
                  <a:cubicBezTo>
                    <a:pt x="54" y="18"/>
                    <a:pt x="36" y="18"/>
                    <a:pt x="1" y="18"/>
                  </a:cubicBezTo>
                  <a:cubicBezTo>
                    <a:pt x="1" y="1"/>
                    <a:pt x="1" y="1"/>
                    <a:pt x="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2243750" y="2539500"/>
              <a:ext cx="1775" cy="450"/>
            </a:xfrm>
            <a:custGeom>
              <a:rect b="b" l="l" r="r" t="t"/>
              <a:pathLst>
                <a:path extrusionOk="0" h="18" w="71">
                  <a:moveTo>
                    <a:pt x="53" y="18"/>
                  </a:moveTo>
                  <a:cubicBezTo>
                    <a:pt x="53" y="18"/>
                    <a:pt x="53" y="18"/>
                    <a:pt x="70" y="0"/>
                  </a:cubicBezTo>
                  <a:cubicBezTo>
                    <a:pt x="70" y="0"/>
                    <a:pt x="70" y="18"/>
                    <a:pt x="70" y="18"/>
                  </a:cubicBezTo>
                  <a:cubicBezTo>
                    <a:pt x="53" y="18"/>
                    <a:pt x="35" y="18"/>
                    <a:pt x="0" y="0"/>
                  </a:cubicBezTo>
                  <a:cubicBezTo>
                    <a:pt x="0" y="0"/>
                    <a:pt x="53" y="0"/>
                    <a:pt x="5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2237600" y="2539500"/>
              <a:ext cx="6175" cy="900"/>
            </a:xfrm>
            <a:custGeom>
              <a:rect b="b" l="l" r="r" t="t"/>
              <a:pathLst>
                <a:path extrusionOk="0" h="36" w="247">
                  <a:moveTo>
                    <a:pt x="1" y="0"/>
                  </a:moveTo>
                  <a:cubicBezTo>
                    <a:pt x="1" y="0"/>
                    <a:pt x="53" y="18"/>
                    <a:pt x="53" y="0"/>
                  </a:cubicBezTo>
                  <a:cubicBezTo>
                    <a:pt x="71" y="0"/>
                    <a:pt x="53" y="0"/>
                    <a:pt x="53" y="18"/>
                  </a:cubicBezTo>
                  <a:cubicBezTo>
                    <a:pt x="71" y="0"/>
                    <a:pt x="89" y="0"/>
                    <a:pt x="89" y="0"/>
                  </a:cubicBezTo>
                  <a:cubicBezTo>
                    <a:pt x="106" y="0"/>
                    <a:pt x="141" y="0"/>
                    <a:pt x="176" y="18"/>
                  </a:cubicBezTo>
                  <a:cubicBezTo>
                    <a:pt x="159" y="18"/>
                    <a:pt x="246" y="18"/>
                    <a:pt x="246" y="35"/>
                  </a:cubicBezTo>
                  <a:cubicBezTo>
                    <a:pt x="229" y="35"/>
                    <a:pt x="211" y="18"/>
                    <a:pt x="211" y="18"/>
                  </a:cubicBezTo>
                  <a:cubicBezTo>
                    <a:pt x="141" y="18"/>
                    <a:pt x="71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2251200" y="2541700"/>
              <a:ext cx="3100" cy="450"/>
            </a:xfrm>
            <a:custGeom>
              <a:rect b="b" l="l" r="r" t="t"/>
              <a:pathLst>
                <a:path extrusionOk="0" h="18" w="124">
                  <a:moveTo>
                    <a:pt x="123" y="18"/>
                  </a:moveTo>
                  <a:cubicBezTo>
                    <a:pt x="123" y="18"/>
                    <a:pt x="88" y="18"/>
                    <a:pt x="106" y="18"/>
                  </a:cubicBezTo>
                  <a:cubicBezTo>
                    <a:pt x="88" y="18"/>
                    <a:pt x="70" y="18"/>
                    <a:pt x="88" y="18"/>
                  </a:cubicBezTo>
                  <a:cubicBezTo>
                    <a:pt x="53" y="18"/>
                    <a:pt x="35" y="18"/>
                    <a:pt x="0" y="18"/>
                  </a:cubicBezTo>
                  <a:cubicBezTo>
                    <a:pt x="0" y="18"/>
                    <a:pt x="18" y="18"/>
                    <a:pt x="0" y="18"/>
                  </a:cubicBezTo>
                  <a:cubicBezTo>
                    <a:pt x="35" y="0"/>
                    <a:pt x="88" y="0"/>
                    <a:pt x="12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2256450" y="2542125"/>
              <a:ext cx="900" cy="25"/>
            </a:xfrm>
            <a:custGeom>
              <a:rect b="b" l="l" r="r" t="t"/>
              <a:pathLst>
                <a:path extrusionOk="0" h="1" w="36">
                  <a:moveTo>
                    <a:pt x="18" y="1"/>
                  </a:moveTo>
                  <a:cubicBezTo>
                    <a:pt x="18" y="1"/>
                    <a:pt x="36" y="1"/>
                    <a:pt x="36" y="1"/>
                  </a:cubicBezTo>
                  <a:cubicBezTo>
                    <a:pt x="18" y="1"/>
                    <a:pt x="18" y="1"/>
                    <a:pt x="1" y="1"/>
                  </a:cubicBez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2255575" y="2542125"/>
              <a:ext cx="900" cy="25"/>
            </a:xfrm>
            <a:custGeom>
              <a:rect b="b" l="l" r="r" t="t"/>
              <a:pathLst>
                <a:path extrusionOk="0" h="1" w="36">
                  <a:moveTo>
                    <a:pt x="1" y="1"/>
                  </a:moveTo>
                  <a:cubicBezTo>
                    <a:pt x="1" y="1"/>
                    <a:pt x="18" y="1"/>
                    <a:pt x="36" y="1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2261275" y="25421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"/>
                  </a:moveTo>
                  <a:cubicBezTo>
                    <a:pt x="36" y="18"/>
                    <a:pt x="18" y="1"/>
                    <a:pt x="1" y="1"/>
                  </a:cubicBezTo>
                  <a:cubicBezTo>
                    <a:pt x="1" y="1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2253825" y="25421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lnTo>
                    <a:pt x="18" y="1"/>
                  </a:lnTo>
                  <a:cubicBezTo>
                    <a:pt x="18" y="18"/>
                    <a:pt x="1" y="1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2253825" y="2542575"/>
              <a:ext cx="1350" cy="25"/>
            </a:xfrm>
            <a:custGeom>
              <a:rect b="b" l="l" r="r" t="t"/>
              <a:pathLst>
                <a:path extrusionOk="0" h="1" w="54">
                  <a:moveTo>
                    <a:pt x="53" y="0"/>
                  </a:moveTo>
                  <a:cubicBezTo>
                    <a:pt x="36" y="0"/>
                    <a:pt x="1" y="0"/>
                    <a:pt x="1" y="0"/>
                  </a:cubicBezTo>
                  <a:cubicBezTo>
                    <a:pt x="18" y="0"/>
                    <a:pt x="36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2255150" y="2542575"/>
              <a:ext cx="1325" cy="450"/>
            </a:xfrm>
            <a:custGeom>
              <a:rect b="b" l="l" r="r" t="t"/>
              <a:pathLst>
                <a:path extrusionOk="0" h="18" w="53">
                  <a:moveTo>
                    <a:pt x="53" y="0"/>
                  </a:moveTo>
                  <a:cubicBezTo>
                    <a:pt x="35" y="18"/>
                    <a:pt x="18" y="0"/>
                    <a:pt x="0" y="0"/>
                  </a:cubicBezTo>
                  <a:cubicBezTo>
                    <a:pt x="18" y="0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2257325" y="254257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8" y="0"/>
                  </a:lnTo>
                  <a:cubicBezTo>
                    <a:pt x="18" y="18"/>
                    <a:pt x="1" y="18"/>
                    <a:pt x="1" y="18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2257775" y="2543000"/>
              <a:ext cx="1325" cy="475"/>
            </a:xfrm>
            <a:custGeom>
              <a:rect b="b" l="l" r="r" t="t"/>
              <a:pathLst>
                <a:path extrusionOk="0" h="19" w="53">
                  <a:moveTo>
                    <a:pt x="53" y="18"/>
                  </a:moveTo>
                  <a:cubicBezTo>
                    <a:pt x="53" y="18"/>
                    <a:pt x="18" y="18"/>
                    <a:pt x="18" y="18"/>
                  </a:cubicBezTo>
                  <a:cubicBezTo>
                    <a:pt x="0" y="18"/>
                    <a:pt x="18" y="1"/>
                    <a:pt x="5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2259950" y="2543450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0"/>
                  </a:moveTo>
                  <a:cubicBezTo>
                    <a:pt x="36" y="0"/>
                    <a:pt x="36" y="0"/>
                    <a:pt x="19" y="0"/>
                  </a:cubicBezTo>
                  <a:cubicBezTo>
                    <a:pt x="19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2259075" y="2543450"/>
              <a:ext cx="900" cy="25"/>
            </a:xfrm>
            <a:custGeom>
              <a:rect b="b" l="l" r="r" t="t"/>
              <a:pathLst>
                <a:path extrusionOk="0" h="1" w="36">
                  <a:moveTo>
                    <a:pt x="18" y="0"/>
                  </a:moveTo>
                  <a:cubicBezTo>
                    <a:pt x="36" y="0"/>
                    <a:pt x="18" y="0"/>
                    <a:pt x="1" y="0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2261275" y="2543450"/>
              <a:ext cx="1775" cy="25"/>
            </a:xfrm>
            <a:custGeom>
              <a:rect b="b" l="l" r="r" t="t"/>
              <a:pathLst>
                <a:path extrusionOk="0" h="1" w="71">
                  <a:moveTo>
                    <a:pt x="18" y="0"/>
                  </a:moveTo>
                  <a:cubicBezTo>
                    <a:pt x="36" y="0"/>
                    <a:pt x="53" y="0"/>
                    <a:pt x="71" y="0"/>
                  </a:cubicBezTo>
                  <a:cubicBezTo>
                    <a:pt x="71" y="0"/>
                    <a:pt x="18" y="0"/>
                    <a:pt x="1" y="0"/>
                  </a:cubicBezTo>
                  <a:cubicBezTo>
                    <a:pt x="1" y="0"/>
                    <a:pt x="36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2263025" y="2543450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0"/>
                  </a:moveTo>
                  <a:cubicBezTo>
                    <a:pt x="18" y="0"/>
                    <a:pt x="18" y="0"/>
                    <a:pt x="1" y="0"/>
                  </a:cubicBezTo>
                  <a:cubicBezTo>
                    <a:pt x="18" y="0"/>
                    <a:pt x="18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2240675" y="25430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8" y="1"/>
                    <a:pt x="18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2256025" y="2543450"/>
              <a:ext cx="1325" cy="25"/>
            </a:xfrm>
            <a:custGeom>
              <a:rect b="b" l="l" r="r" t="t"/>
              <a:pathLst>
                <a:path extrusionOk="0" h="1" w="53"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  <a:cubicBezTo>
                    <a:pt x="0" y="0"/>
                    <a:pt x="35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2253825" y="2543450"/>
              <a:ext cx="3100" cy="450"/>
            </a:xfrm>
            <a:custGeom>
              <a:rect b="b" l="l" r="r" t="t"/>
              <a:pathLst>
                <a:path extrusionOk="0" h="18" w="124">
                  <a:moveTo>
                    <a:pt x="123" y="0"/>
                  </a:moveTo>
                  <a:cubicBezTo>
                    <a:pt x="88" y="18"/>
                    <a:pt x="18" y="0"/>
                    <a:pt x="1" y="0"/>
                  </a:cubicBezTo>
                  <a:cubicBezTo>
                    <a:pt x="1" y="0"/>
                    <a:pt x="36" y="0"/>
                    <a:pt x="36" y="0"/>
                  </a:cubicBezTo>
                  <a:cubicBezTo>
                    <a:pt x="71" y="0"/>
                    <a:pt x="88" y="0"/>
                    <a:pt x="1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2236300" y="2543000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18" y="1"/>
                    <a:pt x="18" y="1"/>
                    <a:pt x="35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249450" y="2543450"/>
              <a:ext cx="2650" cy="450"/>
            </a:xfrm>
            <a:custGeom>
              <a:rect b="b" l="l" r="r" t="t"/>
              <a:pathLst>
                <a:path extrusionOk="0" h="18" w="106">
                  <a:moveTo>
                    <a:pt x="105" y="18"/>
                  </a:moveTo>
                  <a:lnTo>
                    <a:pt x="0" y="18"/>
                  </a:lnTo>
                  <a:cubicBezTo>
                    <a:pt x="0" y="18"/>
                    <a:pt x="0" y="18"/>
                    <a:pt x="0" y="0"/>
                  </a:cubicBezTo>
                  <a:cubicBezTo>
                    <a:pt x="35" y="0"/>
                    <a:pt x="70" y="18"/>
                    <a:pt x="10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247700" y="2543875"/>
              <a:ext cx="1325" cy="25"/>
            </a:xfrm>
            <a:custGeom>
              <a:rect b="b" l="l" r="r" t="t"/>
              <a:pathLst>
                <a:path extrusionOk="0" h="1" w="53">
                  <a:moveTo>
                    <a:pt x="0" y="1"/>
                  </a:moveTo>
                  <a:cubicBezTo>
                    <a:pt x="35" y="1"/>
                    <a:pt x="53" y="1"/>
                    <a:pt x="53" y="1"/>
                  </a:cubicBezTo>
                  <a:cubicBezTo>
                    <a:pt x="35" y="1"/>
                    <a:pt x="35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203850" y="2543875"/>
              <a:ext cx="900" cy="25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cubicBezTo>
                    <a:pt x="36" y="1"/>
                    <a:pt x="18" y="1"/>
                    <a:pt x="1" y="1"/>
                  </a:cubicBezTo>
                  <a:cubicBezTo>
                    <a:pt x="1" y="1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015400" y="2531600"/>
              <a:ext cx="241950" cy="13625"/>
            </a:xfrm>
            <a:custGeom>
              <a:rect b="b" l="l" r="r" t="t"/>
              <a:pathLst>
                <a:path extrusionOk="0" h="545" w="9678">
                  <a:moveTo>
                    <a:pt x="7574" y="211"/>
                  </a:moveTo>
                  <a:cubicBezTo>
                    <a:pt x="7574" y="211"/>
                    <a:pt x="7574" y="211"/>
                    <a:pt x="7574" y="211"/>
                  </a:cubicBezTo>
                  <a:cubicBezTo>
                    <a:pt x="7539" y="211"/>
                    <a:pt x="7556" y="211"/>
                    <a:pt x="7539" y="211"/>
                  </a:cubicBezTo>
                  <a:cubicBezTo>
                    <a:pt x="7521" y="211"/>
                    <a:pt x="7521" y="211"/>
                    <a:pt x="7521" y="211"/>
                  </a:cubicBezTo>
                  <a:cubicBezTo>
                    <a:pt x="7486" y="211"/>
                    <a:pt x="7469" y="211"/>
                    <a:pt x="7451" y="211"/>
                  </a:cubicBezTo>
                  <a:cubicBezTo>
                    <a:pt x="7434" y="211"/>
                    <a:pt x="7416" y="194"/>
                    <a:pt x="7399" y="194"/>
                  </a:cubicBezTo>
                  <a:cubicBezTo>
                    <a:pt x="7381" y="194"/>
                    <a:pt x="7364" y="211"/>
                    <a:pt x="7346" y="211"/>
                  </a:cubicBezTo>
                  <a:cubicBezTo>
                    <a:pt x="7311" y="194"/>
                    <a:pt x="7276" y="194"/>
                    <a:pt x="7241" y="194"/>
                  </a:cubicBezTo>
                  <a:cubicBezTo>
                    <a:pt x="7223" y="194"/>
                    <a:pt x="7241" y="194"/>
                    <a:pt x="7223" y="194"/>
                  </a:cubicBezTo>
                  <a:cubicBezTo>
                    <a:pt x="7101" y="194"/>
                    <a:pt x="6960" y="176"/>
                    <a:pt x="6838" y="176"/>
                  </a:cubicBezTo>
                  <a:cubicBezTo>
                    <a:pt x="6785" y="159"/>
                    <a:pt x="6732" y="159"/>
                    <a:pt x="6680" y="159"/>
                  </a:cubicBezTo>
                  <a:cubicBezTo>
                    <a:pt x="6645" y="159"/>
                    <a:pt x="6627" y="159"/>
                    <a:pt x="6592" y="159"/>
                  </a:cubicBezTo>
                  <a:cubicBezTo>
                    <a:pt x="6557" y="141"/>
                    <a:pt x="6505" y="141"/>
                    <a:pt x="6469" y="159"/>
                  </a:cubicBezTo>
                  <a:cubicBezTo>
                    <a:pt x="6452" y="141"/>
                    <a:pt x="6452" y="141"/>
                    <a:pt x="6452" y="141"/>
                  </a:cubicBezTo>
                  <a:cubicBezTo>
                    <a:pt x="6417" y="141"/>
                    <a:pt x="6417" y="159"/>
                    <a:pt x="6382" y="141"/>
                  </a:cubicBezTo>
                  <a:cubicBezTo>
                    <a:pt x="6347" y="141"/>
                    <a:pt x="6329" y="141"/>
                    <a:pt x="6294" y="141"/>
                  </a:cubicBezTo>
                  <a:cubicBezTo>
                    <a:pt x="6294" y="141"/>
                    <a:pt x="6294" y="141"/>
                    <a:pt x="6294" y="141"/>
                  </a:cubicBezTo>
                  <a:cubicBezTo>
                    <a:pt x="6259" y="141"/>
                    <a:pt x="6224" y="141"/>
                    <a:pt x="6206" y="124"/>
                  </a:cubicBezTo>
                  <a:cubicBezTo>
                    <a:pt x="6119" y="141"/>
                    <a:pt x="6014" y="124"/>
                    <a:pt x="5926" y="124"/>
                  </a:cubicBezTo>
                  <a:cubicBezTo>
                    <a:pt x="5891" y="124"/>
                    <a:pt x="5838" y="124"/>
                    <a:pt x="5786" y="124"/>
                  </a:cubicBezTo>
                  <a:cubicBezTo>
                    <a:pt x="5786" y="124"/>
                    <a:pt x="5768" y="106"/>
                    <a:pt x="5751" y="106"/>
                  </a:cubicBezTo>
                  <a:cubicBezTo>
                    <a:pt x="5681" y="124"/>
                    <a:pt x="5593" y="106"/>
                    <a:pt x="5505" y="106"/>
                  </a:cubicBezTo>
                  <a:lnTo>
                    <a:pt x="5505" y="106"/>
                  </a:lnTo>
                  <a:lnTo>
                    <a:pt x="5242" y="106"/>
                  </a:lnTo>
                  <a:cubicBezTo>
                    <a:pt x="5225" y="106"/>
                    <a:pt x="5207" y="106"/>
                    <a:pt x="5172" y="106"/>
                  </a:cubicBezTo>
                  <a:cubicBezTo>
                    <a:pt x="5172" y="106"/>
                    <a:pt x="5155" y="106"/>
                    <a:pt x="5155" y="106"/>
                  </a:cubicBezTo>
                  <a:cubicBezTo>
                    <a:pt x="5102" y="106"/>
                    <a:pt x="5049" y="106"/>
                    <a:pt x="4997" y="106"/>
                  </a:cubicBezTo>
                  <a:cubicBezTo>
                    <a:pt x="4997" y="106"/>
                    <a:pt x="5014" y="106"/>
                    <a:pt x="4997" y="106"/>
                  </a:cubicBezTo>
                  <a:cubicBezTo>
                    <a:pt x="4962" y="106"/>
                    <a:pt x="4979" y="106"/>
                    <a:pt x="4979" y="106"/>
                  </a:cubicBezTo>
                  <a:cubicBezTo>
                    <a:pt x="4909" y="88"/>
                    <a:pt x="4839" y="88"/>
                    <a:pt x="4786" y="88"/>
                  </a:cubicBezTo>
                  <a:cubicBezTo>
                    <a:pt x="4734" y="88"/>
                    <a:pt x="4646" y="88"/>
                    <a:pt x="4559" y="88"/>
                  </a:cubicBezTo>
                  <a:cubicBezTo>
                    <a:pt x="4541" y="88"/>
                    <a:pt x="4523" y="88"/>
                    <a:pt x="4488" y="106"/>
                  </a:cubicBezTo>
                  <a:cubicBezTo>
                    <a:pt x="4488" y="106"/>
                    <a:pt x="4471" y="88"/>
                    <a:pt x="4471" y="88"/>
                  </a:cubicBezTo>
                  <a:cubicBezTo>
                    <a:pt x="4471" y="88"/>
                    <a:pt x="4488" y="88"/>
                    <a:pt x="4488" y="88"/>
                  </a:cubicBezTo>
                  <a:cubicBezTo>
                    <a:pt x="4488" y="88"/>
                    <a:pt x="4488" y="88"/>
                    <a:pt x="4488" y="88"/>
                  </a:cubicBezTo>
                  <a:cubicBezTo>
                    <a:pt x="4453" y="88"/>
                    <a:pt x="4436" y="88"/>
                    <a:pt x="4401" y="88"/>
                  </a:cubicBezTo>
                  <a:cubicBezTo>
                    <a:pt x="4348" y="71"/>
                    <a:pt x="4278" y="71"/>
                    <a:pt x="4208" y="71"/>
                  </a:cubicBezTo>
                  <a:cubicBezTo>
                    <a:pt x="4190" y="71"/>
                    <a:pt x="4190" y="71"/>
                    <a:pt x="4173" y="71"/>
                  </a:cubicBezTo>
                  <a:cubicBezTo>
                    <a:pt x="4103" y="71"/>
                    <a:pt x="4015" y="53"/>
                    <a:pt x="3927" y="71"/>
                  </a:cubicBezTo>
                  <a:cubicBezTo>
                    <a:pt x="3892" y="53"/>
                    <a:pt x="3857" y="53"/>
                    <a:pt x="3822" y="53"/>
                  </a:cubicBezTo>
                  <a:cubicBezTo>
                    <a:pt x="3822" y="53"/>
                    <a:pt x="3805" y="53"/>
                    <a:pt x="3805" y="53"/>
                  </a:cubicBezTo>
                  <a:cubicBezTo>
                    <a:pt x="3735" y="53"/>
                    <a:pt x="3629" y="53"/>
                    <a:pt x="3577" y="53"/>
                  </a:cubicBezTo>
                  <a:cubicBezTo>
                    <a:pt x="3559" y="53"/>
                    <a:pt x="3559" y="53"/>
                    <a:pt x="3542" y="53"/>
                  </a:cubicBezTo>
                  <a:cubicBezTo>
                    <a:pt x="3489" y="36"/>
                    <a:pt x="3454" y="36"/>
                    <a:pt x="3401" y="53"/>
                  </a:cubicBezTo>
                  <a:cubicBezTo>
                    <a:pt x="3401" y="36"/>
                    <a:pt x="3384" y="36"/>
                    <a:pt x="3384" y="36"/>
                  </a:cubicBezTo>
                  <a:cubicBezTo>
                    <a:pt x="3331" y="36"/>
                    <a:pt x="3296" y="36"/>
                    <a:pt x="3261" y="36"/>
                  </a:cubicBezTo>
                  <a:cubicBezTo>
                    <a:pt x="3191" y="36"/>
                    <a:pt x="3121" y="36"/>
                    <a:pt x="3051" y="36"/>
                  </a:cubicBezTo>
                  <a:lnTo>
                    <a:pt x="2911" y="18"/>
                  </a:lnTo>
                  <a:cubicBezTo>
                    <a:pt x="2893" y="18"/>
                    <a:pt x="2893" y="18"/>
                    <a:pt x="2875" y="18"/>
                  </a:cubicBezTo>
                  <a:cubicBezTo>
                    <a:pt x="2875" y="18"/>
                    <a:pt x="2875" y="18"/>
                    <a:pt x="2858" y="18"/>
                  </a:cubicBezTo>
                  <a:cubicBezTo>
                    <a:pt x="2805" y="18"/>
                    <a:pt x="2735" y="36"/>
                    <a:pt x="2683" y="18"/>
                  </a:cubicBezTo>
                  <a:cubicBezTo>
                    <a:pt x="2665" y="18"/>
                    <a:pt x="2665" y="18"/>
                    <a:pt x="2648" y="18"/>
                  </a:cubicBezTo>
                  <a:cubicBezTo>
                    <a:pt x="2612" y="18"/>
                    <a:pt x="2595" y="18"/>
                    <a:pt x="2560" y="18"/>
                  </a:cubicBezTo>
                  <a:cubicBezTo>
                    <a:pt x="2542" y="18"/>
                    <a:pt x="2507" y="18"/>
                    <a:pt x="2490" y="18"/>
                  </a:cubicBezTo>
                  <a:cubicBezTo>
                    <a:pt x="2402" y="18"/>
                    <a:pt x="2314" y="18"/>
                    <a:pt x="2227" y="18"/>
                  </a:cubicBezTo>
                  <a:cubicBezTo>
                    <a:pt x="2069" y="18"/>
                    <a:pt x="1859" y="18"/>
                    <a:pt x="1683" y="18"/>
                  </a:cubicBezTo>
                  <a:cubicBezTo>
                    <a:pt x="1666" y="18"/>
                    <a:pt x="1666" y="18"/>
                    <a:pt x="1648" y="18"/>
                  </a:cubicBezTo>
                  <a:cubicBezTo>
                    <a:pt x="1631" y="18"/>
                    <a:pt x="1631" y="18"/>
                    <a:pt x="1613" y="18"/>
                  </a:cubicBezTo>
                  <a:lnTo>
                    <a:pt x="1578" y="18"/>
                  </a:lnTo>
                  <a:cubicBezTo>
                    <a:pt x="1526" y="18"/>
                    <a:pt x="1473" y="18"/>
                    <a:pt x="1403" y="18"/>
                  </a:cubicBezTo>
                  <a:lnTo>
                    <a:pt x="1298" y="18"/>
                  </a:lnTo>
                  <a:lnTo>
                    <a:pt x="1017" y="18"/>
                  </a:lnTo>
                  <a:lnTo>
                    <a:pt x="877" y="18"/>
                  </a:lnTo>
                  <a:lnTo>
                    <a:pt x="772" y="18"/>
                  </a:lnTo>
                  <a:cubicBezTo>
                    <a:pt x="702" y="18"/>
                    <a:pt x="614" y="18"/>
                    <a:pt x="544" y="1"/>
                  </a:cubicBezTo>
                  <a:cubicBezTo>
                    <a:pt x="491" y="1"/>
                    <a:pt x="439" y="1"/>
                    <a:pt x="386" y="1"/>
                  </a:cubicBezTo>
                  <a:cubicBezTo>
                    <a:pt x="281" y="1"/>
                    <a:pt x="263" y="36"/>
                    <a:pt x="141" y="53"/>
                  </a:cubicBezTo>
                  <a:cubicBezTo>
                    <a:pt x="123" y="53"/>
                    <a:pt x="105" y="71"/>
                    <a:pt x="88" y="71"/>
                  </a:cubicBezTo>
                  <a:cubicBezTo>
                    <a:pt x="70" y="88"/>
                    <a:pt x="53" y="88"/>
                    <a:pt x="35" y="88"/>
                  </a:cubicBezTo>
                  <a:cubicBezTo>
                    <a:pt x="35" y="106"/>
                    <a:pt x="53" y="106"/>
                    <a:pt x="18" y="124"/>
                  </a:cubicBezTo>
                  <a:cubicBezTo>
                    <a:pt x="70" y="124"/>
                    <a:pt x="18" y="141"/>
                    <a:pt x="35" y="159"/>
                  </a:cubicBezTo>
                  <a:cubicBezTo>
                    <a:pt x="0" y="194"/>
                    <a:pt x="70" y="211"/>
                    <a:pt x="70" y="246"/>
                  </a:cubicBezTo>
                  <a:cubicBezTo>
                    <a:pt x="70" y="246"/>
                    <a:pt x="88" y="246"/>
                    <a:pt x="70" y="264"/>
                  </a:cubicBezTo>
                  <a:cubicBezTo>
                    <a:pt x="105" y="264"/>
                    <a:pt x="158" y="264"/>
                    <a:pt x="158" y="281"/>
                  </a:cubicBezTo>
                  <a:cubicBezTo>
                    <a:pt x="193" y="281"/>
                    <a:pt x="176" y="299"/>
                    <a:pt x="176" y="299"/>
                  </a:cubicBezTo>
                  <a:cubicBezTo>
                    <a:pt x="176" y="316"/>
                    <a:pt x="211" y="316"/>
                    <a:pt x="211" y="316"/>
                  </a:cubicBezTo>
                  <a:cubicBezTo>
                    <a:pt x="263" y="316"/>
                    <a:pt x="316" y="334"/>
                    <a:pt x="368" y="316"/>
                  </a:cubicBezTo>
                  <a:cubicBezTo>
                    <a:pt x="386" y="316"/>
                    <a:pt x="386" y="334"/>
                    <a:pt x="403" y="334"/>
                  </a:cubicBezTo>
                  <a:cubicBezTo>
                    <a:pt x="509" y="334"/>
                    <a:pt x="614" y="334"/>
                    <a:pt x="702" y="316"/>
                  </a:cubicBezTo>
                  <a:cubicBezTo>
                    <a:pt x="754" y="334"/>
                    <a:pt x="789" y="334"/>
                    <a:pt x="842" y="334"/>
                  </a:cubicBezTo>
                  <a:cubicBezTo>
                    <a:pt x="912" y="334"/>
                    <a:pt x="982" y="316"/>
                    <a:pt x="1052" y="334"/>
                  </a:cubicBezTo>
                  <a:cubicBezTo>
                    <a:pt x="1105" y="334"/>
                    <a:pt x="1140" y="316"/>
                    <a:pt x="1192" y="316"/>
                  </a:cubicBezTo>
                  <a:lnTo>
                    <a:pt x="1263" y="316"/>
                  </a:lnTo>
                  <a:cubicBezTo>
                    <a:pt x="1298" y="316"/>
                    <a:pt x="1350" y="316"/>
                    <a:pt x="1368" y="334"/>
                  </a:cubicBezTo>
                  <a:cubicBezTo>
                    <a:pt x="1403" y="316"/>
                    <a:pt x="1420" y="316"/>
                    <a:pt x="1438" y="334"/>
                  </a:cubicBezTo>
                  <a:cubicBezTo>
                    <a:pt x="1473" y="316"/>
                    <a:pt x="1508" y="316"/>
                    <a:pt x="1543" y="334"/>
                  </a:cubicBezTo>
                  <a:cubicBezTo>
                    <a:pt x="1578" y="316"/>
                    <a:pt x="1631" y="316"/>
                    <a:pt x="1683" y="316"/>
                  </a:cubicBezTo>
                  <a:cubicBezTo>
                    <a:pt x="1701" y="316"/>
                    <a:pt x="1736" y="316"/>
                    <a:pt x="1771" y="316"/>
                  </a:cubicBezTo>
                  <a:cubicBezTo>
                    <a:pt x="1806" y="316"/>
                    <a:pt x="1824" y="316"/>
                    <a:pt x="1859" y="316"/>
                  </a:cubicBezTo>
                  <a:cubicBezTo>
                    <a:pt x="1876" y="334"/>
                    <a:pt x="1911" y="334"/>
                    <a:pt x="1929" y="316"/>
                  </a:cubicBezTo>
                  <a:cubicBezTo>
                    <a:pt x="1946" y="316"/>
                    <a:pt x="1929" y="316"/>
                    <a:pt x="1946" y="316"/>
                  </a:cubicBezTo>
                  <a:cubicBezTo>
                    <a:pt x="2034" y="334"/>
                    <a:pt x="2122" y="316"/>
                    <a:pt x="2209" y="334"/>
                  </a:cubicBezTo>
                  <a:cubicBezTo>
                    <a:pt x="2262" y="334"/>
                    <a:pt x="2297" y="334"/>
                    <a:pt x="2350" y="334"/>
                  </a:cubicBezTo>
                  <a:cubicBezTo>
                    <a:pt x="2350" y="334"/>
                    <a:pt x="2350" y="334"/>
                    <a:pt x="2367" y="334"/>
                  </a:cubicBezTo>
                  <a:cubicBezTo>
                    <a:pt x="2525" y="334"/>
                    <a:pt x="2665" y="334"/>
                    <a:pt x="2805" y="334"/>
                  </a:cubicBezTo>
                  <a:cubicBezTo>
                    <a:pt x="2893" y="351"/>
                    <a:pt x="2998" y="334"/>
                    <a:pt x="3068" y="351"/>
                  </a:cubicBezTo>
                  <a:cubicBezTo>
                    <a:pt x="3156" y="334"/>
                    <a:pt x="3261" y="351"/>
                    <a:pt x="3349" y="351"/>
                  </a:cubicBezTo>
                  <a:cubicBezTo>
                    <a:pt x="3401" y="351"/>
                    <a:pt x="3436" y="351"/>
                    <a:pt x="3489" y="351"/>
                  </a:cubicBezTo>
                  <a:cubicBezTo>
                    <a:pt x="3524" y="351"/>
                    <a:pt x="3559" y="351"/>
                    <a:pt x="3594" y="351"/>
                  </a:cubicBezTo>
                  <a:cubicBezTo>
                    <a:pt x="3612" y="369"/>
                    <a:pt x="3682" y="351"/>
                    <a:pt x="3717" y="369"/>
                  </a:cubicBezTo>
                  <a:cubicBezTo>
                    <a:pt x="3735" y="351"/>
                    <a:pt x="3735" y="369"/>
                    <a:pt x="3752" y="351"/>
                  </a:cubicBezTo>
                  <a:cubicBezTo>
                    <a:pt x="3787" y="369"/>
                    <a:pt x="3822" y="369"/>
                    <a:pt x="3875" y="369"/>
                  </a:cubicBezTo>
                  <a:cubicBezTo>
                    <a:pt x="3945" y="369"/>
                    <a:pt x="4015" y="369"/>
                    <a:pt x="4103" y="369"/>
                  </a:cubicBezTo>
                  <a:cubicBezTo>
                    <a:pt x="4120" y="369"/>
                    <a:pt x="4155" y="386"/>
                    <a:pt x="4190" y="369"/>
                  </a:cubicBezTo>
                  <a:lnTo>
                    <a:pt x="4208" y="386"/>
                  </a:lnTo>
                  <a:lnTo>
                    <a:pt x="4313" y="386"/>
                  </a:lnTo>
                  <a:cubicBezTo>
                    <a:pt x="4331" y="386"/>
                    <a:pt x="4348" y="386"/>
                    <a:pt x="4366" y="386"/>
                  </a:cubicBezTo>
                  <a:cubicBezTo>
                    <a:pt x="4401" y="386"/>
                    <a:pt x="4436" y="386"/>
                    <a:pt x="4471" y="386"/>
                  </a:cubicBezTo>
                  <a:cubicBezTo>
                    <a:pt x="4559" y="404"/>
                    <a:pt x="4646" y="386"/>
                    <a:pt x="4716" y="386"/>
                  </a:cubicBezTo>
                  <a:cubicBezTo>
                    <a:pt x="4751" y="386"/>
                    <a:pt x="4786" y="386"/>
                    <a:pt x="4839" y="386"/>
                  </a:cubicBezTo>
                  <a:cubicBezTo>
                    <a:pt x="4857" y="386"/>
                    <a:pt x="4857" y="386"/>
                    <a:pt x="4857" y="386"/>
                  </a:cubicBezTo>
                  <a:cubicBezTo>
                    <a:pt x="4927" y="404"/>
                    <a:pt x="4997" y="404"/>
                    <a:pt x="5067" y="404"/>
                  </a:cubicBezTo>
                  <a:cubicBezTo>
                    <a:pt x="5067" y="404"/>
                    <a:pt x="5067" y="404"/>
                    <a:pt x="5067" y="404"/>
                  </a:cubicBezTo>
                  <a:cubicBezTo>
                    <a:pt x="5120" y="404"/>
                    <a:pt x="5155" y="404"/>
                    <a:pt x="5190" y="404"/>
                  </a:cubicBezTo>
                  <a:lnTo>
                    <a:pt x="5365" y="404"/>
                  </a:lnTo>
                  <a:lnTo>
                    <a:pt x="5418" y="404"/>
                  </a:lnTo>
                  <a:cubicBezTo>
                    <a:pt x="5470" y="422"/>
                    <a:pt x="5575" y="404"/>
                    <a:pt x="5645" y="422"/>
                  </a:cubicBezTo>
                  <a:cubicBezTo>
                    <a:pt x="5733" y="422"/>
                    <a:pt x="5803" y="422"/>
                    <a:pt x="5873" y="422"/>
                  </a:cubicBezTo>
                  <a:cubicBezTo>
                    <a:pt x="5873" y="422"/>
                    <a:pt x="5873" y="422"/>
                    <a:pt x="5873" y="422"/>
                  </a:cubicBezTo>
                  <a:cubicBezTo>
                    <a:pt x="5891" y="422"/>
                    <a:pt x="5891" y="422"/>
                    <a:pt x="5891" y="422"/>
                  </a:cubicBezTo>
                  <a:cubicBezTo>
                    <a:pt x="5891" y="422"/>
                    <a:pt x="5908" y="422"/>
                    <a:pt x="5908" y="422"/>
                  </a:cubicBezTo>
                  <a:cubicBezTo>
                    <a:pt x="5926" y="422"/>
                    <a:pt x="5944" y="422"/>
                    <a:pt x="5961" y="422"/>
                  </a:cubicBezTo>
                  <a:cubicBezTo>
                    <a:pt x="5961" y="422"/>
                    <a:pt x="5979" y="422"/>
                    <a:pt x="5979" y="422"/>
                  </a:cubicBezTo>
                  <a:cubicBezTo>
                    <a:pt x="5996" y="422"/>
                    <a:pt x="6014" y="422"/>
                    <a:pt x="6031" y="422"/>
                  </a:cubicBezTo>
                  <a:cubicBezTo>
                    <a:pt x="6084" y="439"/>
                    <a:pt x="6154" y="439"/>
                    <a:pt x="6224" y="439"/>
                  </a:cubicBezTo>
                  <a:cubicBezTo>
                    <a:pt x="6224" y="439"/>
                    <a:pt x="6224" y="422"/>
                    <a:pt x="6242" y="439"/>
                  </a:cubicBezTo>
                  <a:cubicBezTo>
                    <a:pt x="6242" y="439"/>
                    <a:pt x="6259" y="439"/>
                    <a:pt x="6277" y="439"/>
                  </a:cubicBezTo>
                  <a:cubicBezTo>
                    <a:pt x="6294" y="439"/>
                    <a:pt x="6329" y="439"/>
                    <a:pt x="6364" y="439"/>
                  </a:cubicBezTo>
                  <a:cubicBezTo>
                    <a:pt x="6399" y="457"/>
                    <a:pt x="6487" y="439"/>
                    <a:pt x="6540" y="457"/>
                  </a:cubicBezTo>
                  <a:cubicBezTo>
                    <a:pt x="6540" y="457"/>
                    <a:pt x="6540" y="439"/>
                    <a:pt x="6557" y="457"/>
                  </a:cubicBezTo>
                  <a:cubicBezTo>
                    <a:pt x="6592" y="457"/>
                    <a:pt x="6627" y="457"/>
                    <a:pt x="6662" y="439"/>
                  </a:cubicBezTo>
                  <a:cubicBezTo>
                    <a:pt x="6680" y="457"/>
                    <a:pt x="6680" y="457"/>
                    <a:pt x="6680" y="457"/>
                  </a:cubicBezTo>
                  <a:cubicBezTo>
                    <a:pt x="6715" y="457"/>
                    <a:pt x="6750" y="457"/>
                    <a:pt x="6803" y="457"/>
                  </a:cubicBezTo>
                  <a:cubicBezTo>
                    <a:pt x="6803" y="457"/>
                    <a:pt x="6820" y="457"/>
                    <a:pt x="6838" y="457"/>
                  </a:cubicBezTo>
                  <a:cubicBezTo>
                    <a:pt x="6908" y="457"/>
                    <a:pt x="6960" y="474"/>
                    <a:pt x="7030" y="457"/>
                  </a:cubicBezTo>
                  <a:cubicBezTo>
                    <a:pt x="7048" y="474"/>
                    <a:pt x="7083" y="474"/>
                    <a:pt x="7118" y="474"/>
                  </a:cubicBezTo>
                  <a:lnTo>
                    <a:pt x="7539" y="492"/>
                  </a:lnTo>
                  <a:cubicBezTo>
                    <a:pt x="7556" y="492"/>
                    <a:pt x="7574" y="492"/>
                    <a:pt x="7591" y="492"/>
                  </a:cubicBezTo>
                  <a:cubicBezTo>
                    <a:pt x="7609" y="492"/>
                    <a:pt x="7591" y="492"/>
                    <a:pt x="7609" y="492"/>
                  </a:cubicBezTo>
                  <a:cubicBezTo>
                    <a:pt x="7644" y="492"/>
                    <a:pt x="7697" y="492"/>
                    <a:pt x="7732" y="509"/>
                  </a:cubicBezTo>
                  <a:cubicBezTo>
                    <a:pt x="7749" y="492"/>
                    <a:pt x="7784" y="492"/>
                    <a:pt x="7802" y="509"/>
                  </a:cubicBezTo>
                  <a:cubicBezTo>
                    <a:pt x="7854" y="509"/>
                    <a:pt x="7907" y="527"/>
                    <a:pt x="7960" y="509"/>
                  </a:cubicBezTo>
                  <a:cubicBezTo>
                    <a:pt x="7960" y="509"/>
                    <a:pt x="7960" y="509"/>
                    <a:pt x="7960" y="509"/>
                  </a:cubicBezTo>
                  <a:cubicBezTo>
                    <a:pt x="7995" y="509"/>
                    <a:pt x="8030" y="509"/>
                    <a:pt x="8047" y="509"/>
                  </a:cubicBezTo>
                  <a:cubicBezTo>
                    <a:pt x="8047" y="509"/>
                    <a:pt x="8047" y="509"/>
                    <a:pt x="8030" y="509"/>
                  </a:cubicBezTo>
                  <a:cubicBezTo>
                    <a:pt x="8012" y="509"/>
                    <a:pt x="8012" y="509"/>
                    <a:pt x="7995" y="509"/>
                  </a:cubicBezTo>
                  <a:cubicBezTo>
                    <a:pt x="8047" y="527"/>
                    <a:pt x="8117" y="527"/>
                    <a:pt x="8170" y="527"/>
                  </a:cubicBezTo>
                  <a:cubicBezTo>
                    <a:pt x="8223" y="544"/>
                    <a:pt x="8293" y="544"/>
                    <a:pt x="8345" y="527"/>
                  </a:cubicBezTo>
                  <a:cubicBezTo>
                    <a:pt x="8380" y="544"/>
                    <a:pt x="8415" y="544"/>
                    <a:pt x="8468" y="527"/>
                  </a:cubicBezTo>
                  <a:cubicBezTo>
                    <a:pt x="8503" y="544"/>
                    <a:pt x="8573" y="544"/>
                    <a:pt x="8626" y="544"/>
                  </a:cubicBezTo>
                  <a:cubicBezTo>
                    <a:pt x="8626" y="544"/>
                    <a:pt x="8626" y="527"/>
                    <a:pt x="8626" y="527"/>
                  </a:cubicBezTo>
                  <a:cubicBezTo>
                    <a:pt x="8696" y="527"/>
                    <a:pt x="8749" y="544"/>
                    <a:pt x="8801" y="527"/>
                  </a:cubicBezTo>
                  <a:cubicBezTo>
                    <a:pt x="8819" y="527"/>
                    <a:pt x="8836" y="527"/>
                    <a:pt x="8836" y="527"/>
                  </a:cubicBezTo>
                  <a:cubicBezTo>
                    <a:pt x="8836" y="527"/>
                    <a:pt x="8801" y="527"/>
                    <a:pt x="8819" y="527"/>
                  </a:cubicBezTo>
                  <a:cubicBezTo>
                    <a:pt x="8836" y="527"/>
                    <a:pt x="8889" y="527"/>
                    <a:pt x="8906" y="527"/>
                  </a:cubicBezTo>
                  <a:cubicBezTo>
                    <a:pt x="8889" y="509"/>
                    <a:pt x="8924" y="509"/>
                    <a:pt x="8924" y="509"/>
                  </a:cubicBezTo>
                  <a:cubicBezTo>
                    <a:pt x="8941" y="509"/>
                    <a:pt x="8959" y="509"/>
                    <a:pt x="8977" y="509"/>
                  </a:cubicBezTo>
                  <a:cubicBezTo>
                    <a:pt x="8959" y="509"/>
                    <a:pt x="8977" y="509"/>
                    <a:pt x="8977" y="509"/>
                  </a:cubicBezTo>
                  <a:cubicBezTo>
                    <a:pt x="9029" y="509"/>
                    <a:pt x="9099" y="509"/>
                    <a:pt x="9152" y="509"/>
                  </a:cubicBezTo>
                  <a:cubicBezTo>
                    <a:pt x="9152" y="509"/>
                    <a:pt x="9152" y="509"/>
                    <a:pt x="9169" y="509"/>
                  </a:cubicBezTo>
                  <a:cubicBezTo>
                    <a:pt x="9169" y="509"/>
                    <a:pt x="9152" y="509"/>
                    <a:pt x="9152" y="527"/>
                  </a:cubicBezTo>
                  <a:cubicBezTo>
                    <a:pt x="9204" y="527"/>
                    <a:pt x="9239" y="527"/>
                    <a:pt x="9292" y="527"/>
                  </a:cubicBezTo>
                  <a:cubicBezTo>
                    <a:pt x="9275" y="509"/>
                    <a:pt x="9222" y="509"/>
                    <a:pt x="9204" y="509"/>
                  </a:cubicBezTo>
                  <a:cubicBezTo>
                    <a:pt x="9169" y="509"/>
                    <a:pt x="9117" y="509"/>
                    <a:pt x="9082" y="509"/>
                  </a:cubicBezTo>
                  <a:cubicBezTo>
                    <a:pt x="9082" y="509"/>
                    <a:pt x="9064" y="509"/>
                    <a:pt x="9064" y="509"/>
                  </a:cubicBezTo>
                  <a:cubicBezTo>
                    <a:pt x="8994" y="509"/>
                    <a:pt x="8871" y="492"/>
                    <a:pt x="8784" y="492"/>
                  </a:cubicBezTo>
                  <a:cubicBezTo>
                    <a:pt x="8801" y="492"/>
                    <a:pt x="8819" y="492"/>
                    <a:pt x="8819" y="492"/>
                  </a:cubicBezTo>
                  <a:cubicBezTo>
                    <a:pt x="8889" y="492"/>
                    <a:pt x="8977" y="492"/>
                    <a:pt x="9064" y="509"/>
                  </a:cubicBezTo>
                  <a:cubicBezTo>
                    <a:pt x="9047" y="492"/>
                    <a:pt x="9064" y="509"/>
                    <a:pt x="9064" y="492"/>
                  </a:cubicBezTo>
                  <a:cubicBezTo>
                    <a:pt x="9047" y="492"/>
                    <a:pt x="9012" y="509"/>
                    <a:pt x="8994" y="492"/>
                  </a:cubicBezTo>
                  <a:cubicBezTo>
                    <a:pt x="8994" y="492"/>
                    <a:pt x="8977" y="492"/>
                    <a:pt x="8994" y="492"/>
                  </a:cubicBezTo>
                  <a:cubicBezTo>
                    <a:pt x="9012" y="492"/>
                    <a:pt x="9012" y="492"/>
                    <a:pt x="9029" y="492"/>
                  </a:cubicBezTo>
                  <a:cubicBezTo>
                    <a:pt x="9047" y="492"/>
                    <a:pt x="9064" y="492"/>
                    <a:pt x="9082" y="492"/>
                  </a:cubicBezTo>
                  <a:cubicBezTo>
                    <a:pt x="9082" y="492"/>
                    <a:pt x="9082" y="492"/>
                    <a:pt x="9082" y="492"/>
                  </a:cubicBezTo>
                  <a:cubicBezTo>
                    <a:pt x="9099" y="492"/>
                    <a:pt x="9117" y="492"/>
                    <a:pt x="9117" y="492"/>
                  </a:cubicBezTo>
                  <a:lnTo>
                    <a:pt x="9117" y="492"/>
                  </a:lnTo>
                  <a:cubicBezTo>
                    <a:pt x="9117" y="509"/>
                    <a:pt x="9082" y="492"/>
                    <a:pt x="9082" y="509"/>
                  </a:cubicBezTo>
                  <a:cubicBezTo>
                    <a:pt x="9134" y="509"/>
                    <a:pt x="9187" y="509"/>
                    <a:pt x="9222" y="509"/>
                  </a:cubicBezTo>
                  <a:cubicBezTo>
                    <a:pt x="9204" y="509"/>
                    <a:pt x="9222" y="509"/>
                    <a:pt x="9187" y="509"/>
                  </a:cubicBezTo>
                  <a:cubicBezTo>
                    <a:pt x="9204" y="492"/>
                    <a:pt x="9169" y="492"/>
                    <a:pt x="9169" y="492"/>
                  </a:cubicBezTo>
                  <a:cubicBezTo>
                    <a:pt x="9169" y="492"/>
                    <a:pt x="9169" y="492"/>
                    <a:pt x="9169" y="492"/>
                  </a:cubicBezTo>
                  <a:lnTo>
                    <a:pt x="9257" y="492"/>
                  </a:lnTo>
                  <a:lnTo>
                    <a:pt x="9239" y="492"/>
                  </a:lnTo>
                  <a:cubicBezTo>
                    <a:pt x="9204" y="474"/>
                    <a:pt x="9152" y="474"/>
                    <a:pt x="9099" y="474"/>
                  </a:cubicBezTo>
                  <a:cubicBezTo>
                    <a:pt x="9099" y="474"/>
                    <a:pt x="9064" y="474"/>
                    <a:pt x="9064" y="474"/>
                  </a:cubicBezTo>
                  <a:cubicBezTo>
                    <a:pt x="9047" y="474"/>
                    <a:pt x="9047" y="474"/>
                    <a:pt x="9029" y="474"/>
                  </a:cubicBezTo>
                  <a:cubicBezTo>
                    <a:pt x="9029" y="474"/>
                    <a:pt x="9047" y="474"/>
                    <a:pt x="9029" y="474"/>
                  </a:cubicBezTo>
                  <a:lnTo>
                    <a:pt x="8871" y="457"/>
                  </a:lnTo>
                  <a:cubicBezTo>
                    <a:pt x="8854" y="457"/>
                    <a:pt x="8871" y="474"/>
                    <a:pt x="8854" y="474"/>
                  </a:cubicBezTo>
                  <a:cubicBezTo>
                    <a:pt x="8836" y="457"/>
                    <a:pt x="8784" y="474"/>
                    <a:pt x="8749" y="457"/>
                  </a:cubicBezTo>
                  <a:cubicBezTo>
                    <a:pt x="8766" y="457"/>
                    <a:pt x="8784" y="457"/>
                    <a:pt x="8801" y="457"/>
                  </a:cubicBezTo>
                  <a:cubicBezTo>
                    <a:pt x="8871" y="457"/>
                    <a:pt x="8941" y="457"/>
                    <a:pt x="9012" y="457"/>
                  </a:cubicBezTo>
                  <a:cubicBezTo>
                    <a:pt x="8994" y="457"/>
                    <a:pt x="8977" y="457"/>
                    <a:pt x="8977" y="457"/>
                  </a:cubicBezTo>
                  <a:cubicBezTo>
                    <a:pt x="8994" y="457"/>
                    <a:pt x="9029" y="457"/>
                    <a:pt x="9047" y="457"/>
                  </a:cubicBezTo>
                  <a:cubicBezTo>
                    <a:pt x="9064" y="457"/>
                    <a:pt x="9047" y="457"/>
                    <a:pt x="9029" y="457"/>
                  </a:cubicBezTo>
                  <a:cubicBezTo>
                    <a:pt x="9047" y="474"/>
                    <a:pt x="9082" y="474"/>
                    <a:pt x="9099" y="457"/>
                  </a:cubicBezTo>
                  <a:cubicBezTo>
                    <a:pt x="9134" y="474"/>
                    <a:pt x="9169" y="474"/>
                    <a:pt x="9204" y="474"/>
                  </a:cubicBezTo>
                  <a:cubicBezTo>
                    <a:pt x="9204" y="474"/>
                    <a:pt x="9204" y="474"/>
                    <a:pt x="9222" y="474"/>
                  </a:cubicBezTo>
                  <a:cubicBezTo>
                    <a:pt x="9239" y="474"/>
                    <a:pt x="9257" y="474"/>
                    <a:pt x="9275" y="474"/>
                  </a:cubicBezTo>
                  <a:cubicBezTo>
                    <a:pt x="9275" y="474"/>
                    <a:pt x="9292" y="474"/>
                    <a:pt x="9310" y="492"/>
                  </a:cubicBezTo>
                  <a:cubicBezTo>
                    <a:pt x="9310" y="474"/>
                    <a:pt x="9327" y="492"/>
                    <a:pt x="9327" y="474"/>
                  </a:cubicBezTo>
                  <a:cubicBezTo>
                    <a:pt x="9292" y="474"/>
                    <a:pt x="9292" y="474"/>
                    <a:pt x="9257" y="474"/>
                  </a:cubicBezTo>
                  <a:cubicBezTo>
                    <a:pt x="9292" y="474"/>
                    <a:pt x="9327" y="474"/>
                    <a:pt x="9380" y="474"/>
                  </a:cubicBezTo>
                  <a:cubicBezTo>
                    <a:pt x="9380" y="474"/>
                    <a:pt x="9362" y="474"/>
                    <a:pt x="9380" y="474"/>
                  </a:cubicBezTo>
                  <a:cubicBezTo>
                    <a:pt x="9415" y="474"/>
                    <a:pt x="9450" y="474"/>
                    <a:pt x="9502" y="492"/>
                  </a:cubicBezTo>
                  <a:cubicBezTo>
                    <a:pt x="9485" y="474"/>
                    <a:pt x="9520" y="492"/>
                    <a:pt x="9538" y="474"/>
                  </a:cubicBezTo>
                  <a:cubicBezTo>
                    <a:pt x="9520" y="474"/>
                    <a:pt x="9502" y="474"/>
                    <a:pt x="9502" y="474"/>
                  </a:cubicBezTo>
                  <a:cubicBezTo>
                    <a:pt x="9485" y="474"/>
                    <a:pt x="9485" y="474"/>
                    <a:pt x="9485" y="474"/>
                  </a:cubicBezTo>
                  <a:cubicBezTo>
                    <a:pt x="9467" y="457"/>
                    <a:pt x="9432" y="457"/>
                    <a:pt x="9415" y="457"/>
                  </a:cubicBezTo>
                  <a:cubicBezTo>
                    <a:pt x="9450" y="457"/>
                    <a:pt x="9485" y="457"/>
                    <a:pt x="9502" y="457"/>
                  </a:cubicBezTo>
                  <a:cubicBezTo>
                    <a:pt x="9502" y="457"/>
                    <a:pt x="9502" y="457"/>
                    <a:pt x="9502" y="457"/>
                  </a:cubicBezTo>
                  <a:cubicBezTo>
                    <a:pt x="9520" y="457"/>
                    <a:pt x="9520" y="457"/>
                    <a:pt x="9538" y="457"/>
                  </a:cubicBezTo>
                  <a:cubicBezTo>
                    <a:pt x="9538" y="457"/>
                    <a:pt x="9555" y="457"/>
                    <a:pt x="9573" y="457"/>
                  </a:cubicBezTo>
                  <a:cubicBezTo>
                    <a:pt x="9573" y="474"/>
                    <a:pt x="9573" y="474"/>
                    <a:pt x="9555" y="474"/>
                  </a:cubicBezTo>
                  <a:cubicBezTo>
                    <a:pt x="9590" y="474"/>
                    <a:pt x="9625" y="474"/>
                    <a:pt x="9678" y="474"/>
                  </a:cubicBezTo>
                  <a:cubicBezTo>
                    <a:pt x="9678" y="474"/>
                    <a:pt x="9660" y="457"/>
                    <a:pt x="9660" y="457"/>
                  </a:cubicBezTo>
                  <a:lnTo>
                    <a:pt x="9643" y="457"/>
                  </a:lnTo>
                  <a:cubicBezTo>
                    <a:pt x="9643" y="474"/>
                    <a:pt x="9643" y="457"/>
                    <a:pt x="9625" y="457"/>
                  </a:cubicBezTo>
                  <a:cubicBezTo>
                    <a:pt x="9625" y="474"/>
                    <a:pt x="9625" y="457"/>
                    <a:pt x="9625" y="457"/>
                  </a:cubicBezTo>
                  <a:cubicBezTo>
                    <a:pt x="9608" y="457"/>
                    <a:pt x="9608" y="457"/>
                    <a:pt x="9590" y="457"/>
                  </a:cubicBezTo>
                  <a:cubicBezTo>
                    <a:pt x="9573" y="457"/>
                    <a:pt x="9590" y="457"/>
                    <a:pt x="9590" y="457"/>
                  </a:cubicBezTo>
                  <a:cubicBezTo>
                    <a:pt x="9538" y="457"/>
                    <a:pt x="9467" y="439"/>
                    <a:pt x="9415" y="439"/>
                  </a:cubicBezTo>
                  <a:cubicBezTo>
                    <a:pt x="9415" y="439"/>
                    <a:pt x="9397" y="439"/>
                    <a:pt x="9380" y="439"/>
                  </a:cubicBezTo>
                  <a:cubicBezTo>
                    <a:pt x="9415" y="439"/>
                    <a:pt x="9467" y="439"/>
                    <a:pt x="9520" y="439"/>
                  </a:cubicBezTo>
                  <a:cubicBezTo>
                    <a:pt x="9502" y="439"/>
                    <a:pt x="9485" y="439"/>
                    <a:pt x="9485" y="439"/>
                  </a:cubicBezTo>
                  <a:cubicBezTo>
                    <a:pt x="9450" y="439"/>
                    <a:pt x="9380" y="439"/>
                    <a:pt x="9362" y="422"/>
                  </a:cubicBezTo>
                  <a:cubicBezTo>
                    <a:pt x="9362" y="422"/>
                    <a:pt x="9362" y="422"/>
                    <a:pt x="9362" y="422"/>
                  </a:cubicBezTo>
                  <a:cubicBezTo>
                    <a:pt x="9380" y="422"/>
                    <a:pt x="9380" y="422"/>
                    <a:pt x="9397" y="422"/>
                  </a:cubicBezTo>
                  <a:cubicBezTo>
                    <a:pt x="9380" y="422"/>
                    <a:pt x="9415" y="422"/>
                    <a:pt x="9432" y="422"/>
                  </a:cubicBezTo>
                  <a:cubicBezTo>
                    <a:pt x="9432" y="404"/>
                    <a:pt x="9450" y="404"/>
                    <a:pt x="9450" y="404"/>
                  </a:cubicBezTo>
                  <a:cubicBezTo>
                    <a:pt x="9450" y="404"/>
                    <a:pt x="9397" y="386"/>
                    <a:pt x="9415" y="386"/>
                  </a:cubicBezTo>
                  <a:cubicBezTo>
                    <a:pt x="9345" y="386"/>
                    <a:pt x="9310" y="386"/>
                    <a:pt x="9257" y="369"/>
                  </a:cubicBezTo>
                  <a:cubicBezTo>
                    <a:pt x="9310" y="386"/>
                    <a:pt x="9362" y="386"/>
                    <a:pt x="9415" y="369"/>
                  </a:cubicBezTo>
                  <a:cubicBezTo>
                    <a:pt x="9415" y="386"/>
                    <a:pt x="9467" y="386"/>
                    <a:pt x="9502" y="386"/>
                  </a:cubicBezTo>
                  <a:cubicBezTo>
                    <a:pt x="9502" y="386"/>
                    <a:pt x="9520" y="386"/>
                    <a:pt x="9520" y="386"/>
                  </a:cubicBezTo>
                  <a:cubicBezTo>
                    <a:pt x="9520" y="369"/>
                    <a:pt x="9485" y="369"/>
                    <a:pt x="9467" y="369"/>
                  </a:cubicBezTo>
                  <a:cubicBezTo>
                    <a:pt x="9467" y="369"/>
                    <a:pt x="9467" y="369"/>
                    <a:pt x="9450" y="369"/>
                  </a:cubicBezTo>
                  <a:cubicBezTo>
                    <a:pt x="9450" y="369"/>
                    <a:pt x="9432" y="369"/>
                    <a:pt x="9415" y="369"/>
                  </a:cubicBezTo>
                  <a:cubicBezTo>
                    <a:pt x="9415" y="369"/>
                    <a:pt x="9397" y="369"/>
                    <a:pt x="9397" y="369"/>
                  </a:cubicBezTo>
                  <a:cubicBezTo>
                    <a:pt x="9327" y="369"/>
                    <a:pt x="9275" y="351"/>
                    <a:pt x="9187" y="351"/>
                  </a:cubicBezTo>
                  <a:cubicBezTo>
                    <a:pt x="9169" y="351"/>
                    <a:pt x="9169" y="351"/>
                    <a:pt x="9152" y="351"/>
                  </a:cubicBezTo>
                  <a:cubicBezTo>
                    <a:pt x="9134" y="351"/>
                    <a:pt x="9099" y="351"/>
                    <a:pt x="9064" y="351"/>
                  </a:cubicBezTo>
                  <a:cubicBezTo>
                    <a:pt x="9029" y="334"/>
                    <a:pt x="8994" y="351"/>
                    <a:pt x="8977" y="334"/>
                  </a:cubicBezTo>
                  <a:cubicBezTo>
                    <a:pt x="8959" y="334"/>
                    <a:pt x="8959" y="351"/>
                    <a:pt x="8959" y="351"/>
                  </a:cubicBezTo>
                  <a:cubicBezTo>
                    <a:pt x="8941" y="351"/>
                    <a:pt x="8941" y="351"/>
                    <a:pt x="8924" y="351"/>
                  </a:cubicBezTo>
                  <a:cubicBezTo>
                    <a:pt x="8941" y="351"/>
                    <a:pt x="8959" y="351"/>
                    <a:pt x="8941" y="334"/>
                  </a:cubicBezTo>
                  <a:cubicBezTo>
                    <a:pt x="8959" y="334"/>
                    <a:pt x="8977" y="334"/>
                    <a:pt x="8977" y="334"/>
                  </a:cubicBezTo>
                  <a:cubicBezTo>
                    <a:pt x="8941" y="334"/>
                    <a:pt x="8924" y="334"/>
                    <a:pt x="8889" y="334"/>
                  </a:cubicBezTo>
                  <a:cubicBezTo>
                    <a:pt x="8871" y="316"/>
                    <a:pt x="8819" y="316"/>
                    <a:pt x="8784" y="316"/>
                  </a:cubicBezTo>
                  <a:cubicBezTo>
                    <a:pt x="8766" y="316"/>
                    <a:pt x="8749" y="316"/>
                    <a:pt x="8731" y="316"/>
                  </a:cubicBezTo>
                  <a:cubicBezTo>
                    <a:pt x="8731" y="316"/>
                    <a:pt x="8731" y="316"/>
                    <a:pt x="8714" y="299"/>
                  </a:cubicBezTo>
                  <a:cubicBezTo>
                    <a:pt x="8696" y="299"/>
                    <a:pt x="8696" y="316"/>
                    <a:pt x="8678" y="316"/>
                  </a:cubicBezTo>
                  <a:cubicBezTo>
                    <a:pt x="8678" y="299"/>
                    <a:pt x="8626" y="299"/>
                    <a:pt x="8626" y="299"/>
                  </a:cubicBezTo>
                  <a:cubicBezTo>
                    <a:pt x="8661" y="299"/>
                    <a:pt x="8696" y="299"/>
                    <a:pt x="8714" y="299"/>
                  </a:cubicBezTo>
                  <a:cubicBezTo>
                    <a:pt x="8696" y="281"/>
                    <a:pt x="8608" y="299"/>
                    <a:pt x="8556" y="281"/>
                  </a:cubicBezTo>
                  <a:cubicBezTo>
                    <a:pt x="8538" y="281"/>
                    <a:pt x="8538" y="281"/>
                    <a:pt x="8521" y="281"/>
                  </a:cubicBezTo>
                  <a:cubicBezTo>
                    <a:pt x="8521" y="281"/>
                    <a:pt x="8538" y="281"/>
                    <a:pt x="8521" y="281"/>
                  </a:cubicBezTo>
                  <a:cubicBezTo>
                    <a:pt x="8521" y="281"/>
                    <a:pt x="8521" y="281"/>
                    <a:pt x="8503" y="281"/>
                  </a:cubicBezTo>
                  <a:cubicBezTo>
                    <a:pt x="8503" y="281"/>
                    <a:pt x="8521" y="281"/>
                    <a:pt x="8503" y="264"/>
                  </a:cubicBezTo>
                  <a:cubicBezTo>
                    <a:pt x="8486" y="281"/>
                    <a:pt x="8451" y="281"/>
                    <a:pt x="8433" y="281"/>
                  </a:cubicBezTo>
                  <a:cubicBezTo>
                    <a:pt x="8415" y="264"/>
                    <a:pt x="8415" y="264"/>
                    <a:pt x="8398" y="264"/>
                  </a:cubicBezTo>
                  <a:cubicBezTo>
                    <a:pt x="8398" y="281"/>
                    <a:pt x="8380" y="281"/>
                    <a:pt x="8380" y="281"/>
                  </a:cubicBezTo>
                  <a:cubicBezTo>
                    <a:pt x="8380" y="281"/>
                    <a:pt x="8380" y="281"/>
                    <a:pt x="8380" y="264"/>
                  </a:cubicBezTo>
                  <a:cubicBezTo>
                    <a:pt x="8328" y="264"/>
                    <a:pt x="8275" y="281"/>
                    <a:pt x="8258" y="264"/>
                  </a:cubicBezTo>
                  <a:cubicBezTo>
                    <a:pt x="8275" y="264"/>
                    <a:pt x="8258" y="264"/>
                    <a:pt x="8258" y="264"/>
                  </a:cubicBezTo>
                  <a:cubicBezTo>
                    <a:pt x="8188" y="264"/>
                    <a:pt x="8100" y="246"/>
                    <a:pt x="8030" y="246"/>
                  </a:cubicBezTo>
                  <a:cubicBezTo>
                    <a:pt x="8012" y="246"/>
                    <a:pt x="8012" y="246"/>
                    <a:pt x="7995" y="246"/>
                  </a:cubicBezTo>
                  <a:cubicBezTo>
                    <a:pt x="7977" y="246"/>
                    <a:pt x="7995" y="246"/>
                    <a:pt x="7995" y="246"/>
                  </a:cubicBezTo>
                  <a:cubicBezTo>
                    <a:pt x="7960" y="246"/>
                    <a:pt x="7995" y="246"/>
                    <a:pt x="7977" y="246"/>
                  </a:cubicBezTo>
                  <a:cubicBezTo>
                    <a:pt x="7960" y="246"/>
                    <a:pt x="7942" y="246"/>
                    <a:pt x="7960" y="264"/>
                  </a:cubicBezTo>
                  <a:cubicBezTo>
                    <a:pt x="7942" y="246"/>
                    <a:pt x="7925" y="246"/>
                    <a:pt x="7925" y="246"/>
                  </a:cubicBezTo>
                  <a:cubicBezTo>
                    <a:pt x="7925" y="229"/>
                    <a:pt x="7854" y="246"/>
                    <a:pt x="7837" y="229"/>
                  </a:cubicBezTo>
                  <a:cubicBezTo>
                    <a:pt x="7837" y="229"/>
                    <a:pt x="7854" y="229"/>
                    <a:pt x="7854" y="229"/>
                  </a:cubicBezTo>
                  <a:cubicBezTo>
                    <a:pt x="7819" y="229"/>
                    <a:pt x="7784" y="229"/>
                    <a:pt x="7749" y="229"/>
                  </a:cubicBezTo>
                  <a:cubicBezTo>
                    <a:pt x="7767" y="246"/>
                    <a:pt x="7714" y="246"/>
                    <a:pt x="7714" y="246"/>
                  </a:cubicBezTo>
                  <a:cubicBezTo>
                    <a:pt x="7697" y="229"/>
                    <a:pt x="7697" y="229"/>
                    <a:pt x="7697" y="229"/>
                  </a:cubicBezTo>
                  <a:cubicBezTo>
                    <a:pt x="7662" y="229"/>
                    <a:pt x="7609" y="211"/>
                    <a:pt x="7574" y="211"/>
                  </a:cubicBezTo>
                  <a:close/>
                  <a:moveTo>
                    <a:pt x="8468" y="281"/>
                  </a:moveTo>
                  <a:cubicBezTo>
                    <a:pt x="8486" y="299"/>
                    <a:pt x="8503" y="299"/>
                    <a:pt x="8521" y="299"/>
                  </a:cubicBezTo>
                  <a:cubicBezTo>
                    <a:pt x="8486" y="299"/>
                    <a:pt x="8468" y="299"/>
                    <a:pt x="8433" y="299"/>
                  </a:cubicBezTo>
                  <a:cubicBezTo>
                    <a:pt x="8433" y="299"/>
                    <a:pt x="8433" y="299"/>
                    <a:pt x="8433" y="299"/>
                  </a:cubicBezTo>
                  <a:cubicBezTo>
                    <a:pt x="8433" y="299"/>
                    <a:pt x="8451" y="281"/>
                    <a:pt x="8468" y="281"/>
                  </a:cubicBezTo>
                  <a:close/>
                  <a:moveTo>
                    <a:pt x="8784" y="316"/>
                  </a:moveTo>
                  <a:cubicBezTo>
                    <a:pt x="8784" y="316"/>
                    <a:pt x="8766" y="316"/>
                    <a:pt x="8766" y="316"/>
                  </a:cubicBezTo>
                  <a:cubicBezTo>
                    <a:pt x="8766" y="316"/>
                    <a:pt x="8749" y="316"/>
                    <a:pt x="8749" y="316"/>
                  </a:cubicBezTo>
                  <a:cubicBezTo>
                    <a:pt x="8749" y="316"/>
                    <a:pt x="8766" y="316"/>
                    <a:pt x="8784" y="316"/>
                  </a:cubicBezTo>
                  <a:close/>
                  <a:moveTo>
                    <a:pt x="8030" y="316"/>
                  </a:moveTo>
                  <a:cubicBezTo>
                    <a:pt x="8047" y="316"/>
                    <a:pt x="8065" y="316"/>
                    <a:pt x="8082" y="316"/>
                  </a:cubicBezTo>
                  <a:cubicBezTo>
                    <a:pt x="8065" y="316"/>
                    <a:pt x="8047" y="316"/>
                    <a:pt x="8030" y="316"/>
                  </a:cubicBezTo>
                  <a:cubicBezTo>
                    <a:pt x="8030" y="316"/>
                    <a:pt x="8030" y="316"/>
                    <a:pt x="8030" y="316"/>
                  </a:cubicBezTo>
                  <a:close/>
                  <a:moveTo>
                    <a:pt x="9099" y="351"/>
                  </a:moveTo>
                  <a:cubicBezTo>
                    <a:pt x="9099" y="351"/>
                    <a:pt x="9082" y="351"/>
                    <a:pt x="9064" y="351"/>
                  </a:cubicBezTo>
                  <a:cubicBezTo>
                    <a:pt x="9064" y="351"/>
                    <a:pt x="9082" y="351"/>
                    <a:pt x="9099" y="351"/>
                  </a:cubicBezTo>
                  <a:close/>
                  <a:moveTo>
                    <a:pt x="8503" y="369"/>
                  </a:moveTo>
                  <a:cubicBezTo>
                    <a:pt x="8503" y="369"/>
                    <a:pt x="8486" y="369"/>
                    <a:pt x="8468" y="369"/>
                  </a:cubicBezTo>
                  <a:cubicBezTo>
                    <a:pt x="8468" y="369"/>
                    <a:pt x="8486" y="369"/>
                    <a:pt x="8503" y="369"/>
                  </a:cubicBezTo>
                  <a:close/>
                  <a:moveTo>
                    <a:pt x="8749" y="369"/>
                  </a:moveTo>
                  <a:cubicBezTo>
                    <a:pt x="8749" y="369"/>
                    <a:pt x="8749" y="386"/>
                    <a:pt x="8749" y="386"/>
                  </a:cubicBezTo>
                  <a:cubicBezTo>
                    <a:pt x="8749" y="386"/>
                    <a:pt x="8731" y="386"/>
                    <a:pt x="8731" y="386"/>
                  </a:cubicBezTo>
                  <a:cubicBezTo>
                    <a:pt x="8696" y="386"/>
                    <a:pt x="8661" y="386"/>
                    <a:pt x="8626" y="386"/>
                  </a:cubicBezTo>
                  <a:cubicBezTo>
                    <a:pt x="8661" y="369"/>
                    <a:pt x="8696" y="369"/>
                    <a:pt x="8714" y="386"/>
                  </a:cubicBezTo>
                  <a:cubicBezTo>
                    <a:pt x="8731" y="386"/>
                    <a:pt x="8731" y="386"/>
                    <a:pt x="8731" y="369"/>
                  </a:cubicBezTo>
                  <a:cubicBezTo>
                    <a:pt x="8731" y="369"/>
                    <a:pt x="8714" y="369"/>
                    <a:pt x="8696" y="369"/>
                  </a:cubicBezTo>
                  <a:cubicBezTo>
                    <a:pt x="8696" y="369"/>
                    <a:pt x="8714" y="369"/>
                    <a:pt x="8696" y="369"/>
                  </a:cubicBezTo>
                  <a:cubicBezTo>
                    <a:pt x="8731" y="369"/>
                    <a:pt x="8766" y="369"/>
                    <a:pt x="8766" y="386"/>
                  </a:cubicBezTo>
                  <a:cubicBezTo>
                    <a:pt x="8766" y="386"/>
                    <a:pt x="8766" y="386"/>
                    <a:pt x="8749" y="386"/>
                  </a:cubicBezTo>
                  <a:cubicBezTo>
                    <a:pt x="8749" y="386"/>
                    <a:pt x="8766" y="386"/>
                    <a:pt x="8749" y="369"/>
                  </a:cubicBezTo>
                  <a:close/>
                  <a:moveTo>
                    <a:pt x="8959" y="369"/>
                  </a:moveTo>
                  <a:cubicBezTo>
                    <a:pt x="8977" y="369"/>
                    <a:pt x="8994" y="369"/>
                    <a:pt x="9012" y="386"/>
                  </a:cubicBezTo>
                  <a:cubicBezTo>
                    <a:pt x="9012" y="386"/>
                    <a:pt x="8977" y="386"/>
                    <a:pt x="8994" y="386"/>
                  </a:cubicBezTo>
                  <a:cubicBezTo>
                    <a:pt x="8959" y="386"/>
                    <a:pt x="8941" y="386"/>
                    <a:pt x="8959" y="369"/>
                  </a:cubicBezTo>
                  <a:close/>
                  <a:moveTo>
                    <a:pt x="8854" y="369"/>
                  </a:moveTo>
                  <a:lnTo>
                    <a:pt x="8854" y="386"/>
                  </a:lnTo>
                  <a:cubicBezTo>
                    <a:pt x="8836" y="386"/>
                    <a:pt x="8836" y="386"/>
                    <a:pt x="8819" y="386"/>
                  </a:cubicBezTo>
                  <a:cubicBezTo>
                    <a:pt x="8819" y="369"/>
                    <a:pt x="8836" y="369"/>
                    <a:pt x="8854" y="369"/>
                  </a:cubicBezTo>
                  <a:close/>
                  <a:moveTo>
                    <a:pt x="8836" y="386"/>
                  </a:moveTo>
                  <a:lnTo>
                    <a:pt x="8836" y="386"/>
                  </a:lnTo>
                  <a:cubicBezTo>
                    <a:pt x="8819" y="386"/>
                    <a:pt x="8801" y="386"/>
                    <a:pt x="8784" y="386"/>
                  </a:cubicBezTo>
                  <a:cubicBezTo>
                    <a:pt x="8784" y="386"/>
                    <a:pt x="8819" y="386"/>
                    <a:pt x="8836" y="386"/>
                  </a:cubicBezTo>
                  <a:close/>
                  <a:moveTo>
                    <a:pt x="9082" y="386"/>
                  </a:moveTo>
                  <a:cubicBezTo>
                    <a:pt x="9099" y="386"/>
                    <a:pt x="9099" y="404"/>
                    <a:pt x="9117" y="404"/>
                  </a:cubicBezTo>
                  <a:cubicBezTo>
                    <a:pt x="9117" y="404"/>
                    <a:pt x="9064" y="404"/>
                    <a:pt x="9082" y="404"/>
                  </a:cubicBezTo>
                  <a:close/>
                  <a:moveTo>
                    <a:pt x="9047" y="386"/>
                  </a:moveTo>
                  <a:cubicBezTo>
                    <a:pt x="9064" y="386"/>
                    <a:pt x="9064" y="386"/>
                    <a:pt x="9064" y="404"/>
                  </a:cubicBezTo>
                  <a:cubicBezTo>
                    <a:pt x="9047" y="404"/>
                    <a:pt x="9047" y="404"/>
                    <a:pt x="9047" y="404"/>
                  </a:cubicBezTo>
                  <a:close/>
                  <a:moveTo>
                    <a:pt x="8784" y="404"/>
                  </a:moveTo>
                  <a:cubicBezTo>
                    <a:pt x="8766" y="404"/>
                    <a:pt x="8801" y="404"/>
                    <a:pt x="8784" y="404"/>
                  </a:cubicBezTo>
                  <a:lnTo>
                    <a:pt x="8766" y="404"/>
                  </a:lnTo>
                  <a:cubicBezTo>
                    <a:pt x="8749" y="404"/>
                    <a:pt x="8749" y="404"/>
                    <a:pt x="8731" y="404"/>
                  </a:cubicBezTo>
                  <a:cubicBezTo>
                    <a:pt x="8749" y="386"/>
                    <a:pt x="8714" y="404"/>
                    <a:pt x="8714" y="386"/>
                  </a:cubicBezTo>
                  <a:cubicBezTo>
                    <a:pt x="8714" y="386"/>
                    <a:pt x="8731" y="386"/>
                    <a:pt x="8749" y="386"/>
                  </a:cubicBezTo>
                  <a:cubicBezTo>
                    <a:pt x="8749" y="386"/>
                    <a:pt x="8731" y="386"/>
                    <a:pt x="8731" y="386"/>
                  </a:cubicBezTo>
                  <a:cubicBezTo>
                    <a:pt x="8766" y="404"/>
                    <a:pt x="8801" y="386"/>
                    <a:pt x="8836" y="386"/>
                  </a:cubicBezTo>
                  <a:cubicBezTo>
                    <a:pt x="8836" y="404"/>
                    <a:pt x="8836" y="404"/>
                    <a:pt x="8819" y="404"/>
                  </a:cubicBezTo>
                  <a:cubicBezTo>
                    <a:pt x="8819" y="404"/>
                    <a:pt x="8836" y="404"/>
                    <a:pt x="8854" y="404"/>
                  </a:cubicBezTo>
                  <a:cubicBezTo>
                    <a:pt x="8871" y="404"/>
                    <a:pt x="8854" y="404"/>
                    <a:pt x="8836" y="404"/>
                  </a:cubicBezTo>
                  <a:cubicBezTo>
                    <a:pt x="8854" y="386"/>
                    <a:pt x="8871" y="404"/>
                    <a:pt x="8871" y="404"/>
                  </a:cubicBezTo>
                  <a:cubicBezTo>
                    <a:pt x="8889" y="404"/>
                    <a:pt x="8871" y="404"/>
                    <a:pt x="8906" y="422"/>
                  </a:cubicBezTo>
                  <a:cubicBezTo>
                    <a:pt x="8906" y="422"/>
                    <a:pt x="8889" y="422"/>
                    <a:pt x="8889" y="422"/>
                  </a:cubicBezTo>
                  <a:cubicBezTo>
                    <a:pt x="8871" y="422"/>
                    <a:pt x="8871" y="422"/>
                    <a:pt x="8854" y="422"/>
                  </a:cubicBezTo>
                  <a:cubicBezTo>
                    <a:pt x="8854" y="422"/>
                    <a:pt x="8871" y="422"/>
                    <a:pt x="8871" y="422"/>
                  </a:cubicBezTo>
                  <a:cubicBezTo>
                    <a:pt x="8836" y="422"/>
                    <a:pt x="8819" y="404"/>
                    <a:pt x="8784" y="404"/>
                  </a:cubicBezTo>
                  <a:close/>
                  <a:moveTo>
                    <a:pt x="8941" y="404"/>
                  </a:moveTo>
                  <a:cubicBezTo>
                    <a:pt x="8941" y="404"/>
                    <a:pt x="8941" y="404"/>
                    <a:pt x="8941" y="404"/>
                  </a:cubicBezTo>
                  <a:cubicBezTo>
                    <a:pt x="8959" y="404"/>
                    <a:pt x="8977" y="404"/>
                    <a:pt x="8994" y="404"/>
                  </a:cubicBezTo>
                  <a:cubicBezTo>
                    <a:pt x="8994" y="422"/>
                    <a:pt x="9012" y="439"/>
                    <a:pt x="8977" y="439"/>
                  </a:cubicBezTo>
                  <a:cubicBezTo>
                    <a:pt x="8959" y="439"/>
                    <a:pt x="8977" y="422"/>
                    <a:pt x="8994" y="422"/>
                  </a:cubicBezTo>
                  <a:cubicBezTo>
                    <a:pt x="8977" y="422"/>
                    <a:pt x="8977" y="422"/>
                    <a:pt x="8959" y="422"/>
                  </a:cubicBezTo>
                  <a:cubicBezTo>
                    <a:pt x="8941" y="422"/>
                    <a:pt x="8924" y="404"/>
                    <a:pt x="8906" y="404"/>
                  </a:cubicBezTo>
                  <a:cubicBezTo>
                    <a:pt x="8906" y="404"/>
                    <a:pt x="8906" y="404"/>
                    <a:pt x="8941" y="404"/>
                  </a:cubicBezTo>
                  <a:close/>
                  <a:moveTo>
                    <a:pt x="9099" y="422"/>
                  </a:moveTo>
                  <a:cubicBezTo>
                    <a:pt x="9134" y="422"/>
                    <a:pt x="9152" y="422"/>
                    <a:pt x="9187" y="422"/>
                  </a:cubicBezTo>
                  <a:cubicBezTo>
                    <a:pt x="9187" y="422"/>
                    <a:pt x="9187" y="422"/>
                    <a:pt x="9187" y="422"/>
                  </a:cubicBezTo>
                  <a:cubicBezTo>
                    <a:pt x="9187" y="422"/>
                    <a:pt x="9134" y="422"/>
                    <a:pt x="9152" y="422"/>
                  </a:cubicBezTo>
                  <a:cubicBezTo>
                    <a:pt x="9134" y="422"/>
                    <a:pt x="9117" y="422"/>
                    <a:pt x="9082" y="422"/>
                  </a:cubicBezTo>
                  <a:lnTo>
                    <a:pt x="9082" y="422"/>
                  </a:lnTo>
                  <a:cubicBezTo>
                    <a:pt x="9099" y="422"/>
                    <a:pt x="9099" y="422"/>
                    <a:pt x="9099" y="422"/>
                  </a:cubicBezTo>
                  <a:close/>
                  <a:moveTo>
                    <a:pt x="8591" y="404"/>
                  </a:moveTo>
                  <a:cubicBezTo>
                    <a:pt x="8608" y="404"/>
                    <a:pt x="8608" y="404"/>
                    <a:pt x="8608" y="404"/>
                  </a:cubicBezTo>
                  <a:cubicBezTo>
                    <a:pt x="8626" y="404"/>
                    <a:pt x="8661" y="404"/>
                    <a:pt x="8678" y="404"/>
                  </a:cubicBezTo>
                  <a:cubicBezTo>
                    <a:pt x="8696" y="422"/>
                    <a:pt x="8678" y="422"/>
                    <a:pt x="8661" y="422"/>
                  </a:cubicBezTo>
                  <a:cubicBezTo>
                    <a:pt x="8626" y="422"/>
                    <a:pt x="8573" y="404"/>
                    <a:pt x="8538" y="404"/>
                  </a:cubicBezTo>
                  <a:cubicBezTo>
                    <a:pt x="8556" y="404"/>
                    <a:pt x="8573" y="404"/>
                    <a:pt x="8591" y="404"/>
                  </a:cubicBezTo>
                  <a:close/>
                  <a:moveTo>
                    <a:pt x="9327" y="422"/>
                  </a:moveTo>
                  <a:cubicBezTo>
                    <a:pt x="9345" y="422"/>
                    <a:pt x="9362" y="422"/>
                    <a:pt x="9362" y="422"/>
                  </a:cubicBezTo>
                  <a:cubicBezTo>
                    <a:pt x="9362" y="439"/>
                    <a:pt x="9345" y="439"/>
                    <a:pt x="9345" y="439"/>
                  </a:cubicBezTo>
                  <a:cubicBezTo>
                    <a:pt x="9345" y="439"/>
                    <a:pt x="9327" y="422"/>
                    <a:pt x="9327" y="422"/>
                  </a:cubicBezTo>
                  <a:close/>
                  <a:moveTo>
                    <a:pt x="9134" y="422"/>
                  </a:moveTo>
                  <a:lnTo>
                    <a:pt x="9134" y="422"/>
                  </a:lnTo>
                  <a:cubicBezTo>
                    <a:pt x="9117" y="422"/>
                    <a:pt x="9099" y="422"/>
                    <a:pt x="9117" y="422"/>
                  </a:cubicBezTo>
                  <a:cubicBezTo>
                    <a:pt x="9117" y="422"/>
                    <a:pt x="9117" y="422"/>
                    <a:pt x="9134" y="422"/>
                  </a:cubicBezTo>
                  <a:close/>
                  <a:moveTo>
                    <a:pt x="9117" y="439"/>
                  </a:moveTo>
                  <a:cubicBezTo>
                    <a:pt x="9169" y="439"/>
                    <a:pt x="9257" y="439"/>
                    <a:pt x="9292" y="439"/>
                  </a:cubicBezTo>
                  <a:cubicBezTo>
                    <a:pt x="9310" y="457"/>
                    <a:pt x="9380" y="439"/>
                    <a:pt x="9397" y="457"/>
                  </a:cubicBezTo>
                  <a:cubicBezTo>
                    <a:pt x="9345" y="457"/>
                    <a:pt x="9327" y="439"/>
                    <a:pt x="9257" y="457"/>
                  </a:cubicBezTo>
                  <a:cubicBezTo>
                    <a:pt x="9222" y="439"/>
                    <a:pt x="9204" y="439"/>
                    <a:pt x="9169" y="439"/>
                  </a:cubicBezTo>
                  <a:cubicBezTo>
                    <a:pt x="9169" y="439"/>
                    <a:pt x="9169" y="439"/>
                    <a:pt x="9169" y="439"/>
                  </a:cubicBezTo>
                  <a:cubicBezTo>
                    <a:pt x="9152" y="439"/>
                    <a:pt x="9187" y="457"/>
                    <a:pt x="9169" y="457"/>
                  </a:cubicBezTo>
                  <a:cubicBezTo>
                    <a:pt x="9152" y="439"/>
                    <a:pt x="9117" y="439"/>
                    <a:pt x="9117" y="439"/>
                  </a:cubicBezTo>
                  <a:close/>
                  <a:moveTo>
                    <a:pt x="8941" y="439"/>
                  </a:moveTo>
                  <a:cubicBezTo>
                    <a:pt x="8941" y="439"/>
                    <a:pt x="8924" y="439"/>
                    <a:pt x="8924" y="457"/>
                  </a:cubicBezTo>
                  <a:cubicBezTo>
                    <a:pt x="8924" y="439"/>
                    <a:pt x="8906" y="439"/>
                    <a:pt x="8906" y="439"/>
                  </a:cubicBezTo>
                  <a:cubicBezTo>
                    <a:pt x="8924" y="439"/>
                    <a:pt x="8941" y="439"/>
                    <a:pt x="8941" y="439"/>
                  </a:cubicBezTo>
                  <a:close/>
                  <a:moveTo>
                    <a:pt x="8871" y="439"/>
                  </a:moveTo>
                  <a:cubicBezTo>
                    <a:pt x="8889" y="439"/>
                    <a:pt x="8889" y="439"/>
                    <a:pt x="8889" y="439"/>
                  </a:cubicBezTo>
                  <a:cubicBezTo>
                    <a:pt x="8871" y="439"/>
                    <a:pt x="8854" y="439"/>
                    <a:pt x="8854" y="439"/>
                  </a:cubicBezTo>
                  <a:cubicBezTo>
                    <a:pt x="8836" y="439"/>
                    <a:pt x="8871" y="439"/>
                    <a:pt x="8871" y="439"/>
                  </a:cubicBezTo>
                  <a:close/>
                  <a:moveTo>
                    <a:pt x="9134" y="457"/>
                  </a:moveTo>
                  <a:cubicBezTo>
                    <a:pt x="9134" y="457"/>
                    <a:pt x="9134" y="457"/>
                    <a:pt x="9117" y="457"/>
                  </a:cubicBezTo>
                  <a:cubicBezTo>
                    <a:pt x="9117" y="457"/>
                    <a:pt x="9099" y="457"/>
                    <a:pt x="9099" y="457"/>
                  </a:cubicBezTo>
                  <a:cubicBezTo>
                    <a:pt x="9117" y="457"/>
                    <a:pt x="9134" y="457"/>
                    <a:pt x="9134" y="457"/>
                  </a:cubicBezTo>
                  <a:close/>
                  <a:moveTo>
                    <a:pt x="9415" y="457"/>
                  </a:moveTo>
                  <a:lnTo>
                    <a:pt x="9432" y="457"/>
                  </a:lnTo>
                  <a:cubicBezTo>
                    <a:pt x="9415" y="457"/>
                    <a:pt x="9415" y="457"/>
                    <a:pt x="9397" y="457"/>
                  </a:cubicBezTo>
                  <a:cubicBezTo>
                    <a:pt x="9397" y="457"/>
                    <a:pt x="9415" y="457"/>
                    <a:pt x="9415" y="457"/>
                  </a:cubicBezTo>
                  <a:close/>
                  <a:moveTo>
                    <a:pt x="8380" y="439"/>
                  </a:moveTo>
                  <a:cubicBezTo>
                    <a:pt x="8345" y="439"/>
                    <a:pt x="8328" y="439"/>
                    <a:pt x="8310" y="439"/>
                  </a:cubicBezTo>
                  <a:cubicBezTo>
                    <a:pt x="8328" y="439"/>
                    <a:pt x="8345" y="439"/>
                    <a:pt x="8363" y="457"/>
                  </a:cubicBezTo>
                  <a:close/>
                  <a:moveTo>
                    <a:pt x="8468" y="439"/>
                  </a:moveTo>
                  <a:cubicBezTo>
                    <a:pt x="8451" y="457"/>
                    <a:pt x="8486" y="457"/>
                    <a:pt x="8451" y="474"/>
                  </a:cubicBezTo>
                  <a:cubicBezTo>
                    <a:pt x="8433" y="474"/>
                    <a:pt x="8433" y="457"/>
                    <a:pt x="8415" y="457"/>
                  </a:cubicBezTo>
                  <a:lnTo>
                    <a:pt x="8451" y="457"/>
                  </a:lnTo>
                  <a:lnTo>
                    <a:pt x="8433" y="439"/>
                  </a:lnTo>
                  <a:cubicBezTo>
                    <a:pt x="8433" y="439"/>
                    <a:pt x="8451" y="439"/>
                    <a:pt x="8451" y="439"/>
                  </a:cubicBezTo>
                  <a:close/>
                  <a:moveTo>
                    <a:pt x="8591" y="457"/>
                  </a:moveTo>
                  <a:cubicBezTo>
                    <a:pt x="8608" y="457"/>
                    <a:pt x="8626" y="457"/>
                    <a:pt x="8626" y="457"/>
                  </a:cubicBezTo>
                  <a:cubicBezTo>
                    <a:pt x="8626" y="457"/>
                    <a:pt x="8608" y="457"/>
                    <a:pt x="8608" y="457"/>
                  </a:cubicBezTo>
                  <a:lnTo>
                    <a:pt x="8608" y="457"/>
                  </a:lnTo>
                  <a:cubicBezTo>
                    <a:pt x="8591" y="457"/>
                    <a:pt x="8591" y="457"/>
                    <a:pt x="8573" y="457"/>
                  </a:cubicBezTo>
                  <a:cubicBezTo>
                    <a:pt x="8573" y="457"/>
                    <a:pt x="8591" y="457"/>
                    <a:pt x="8591" y="457"/>
                  </a:cubicBezTo>
                  <a:close/>
                  <a:moveTo>
                    <a:pt x="8678" y="457"/>
                  </a:moveTo>
                  <a:lnTo>
                    <a:pt x="8678" y="457"/>
                  </a:lnTo>
                  <a:cubicBezTo>
                    <a:pt x="8661" y="457"/>
                    <a:pt x="8661" y="457"/>
                    <a:pt x="8661" y="457"/>
                  </a:cubicBezTo>
                  <a:lnTo>
                    <a:pt x="8661" y="457"/>
                  </a:lnTo>
                  <a:cubicBezTo>
                    <a:pt x="8661" y="457"/>
                    <a:pt x="8661" y="457"/>
                    <a:pt x="8661" y="457"/>
                  </a:cubicBezTo>
                  <a:close/>
                  <a:moveTo>
                    <a:pt x="8696" y="457"/>
                  </a:moveTo>
                  <a:cubicBezTo>
                    <a:pt x="8714" y="457"/>
                    <a:pt x="8714" y="457"/>
                    <a:pt x="8731" y="457"/>
                  </a:cubicBezTo>
                  <a:cubicBezTo>
                    <a:pt x="8714" y="474"/>
                    <a:pt x="8696" y="474"/>
                    <a:pt x="8678" y="457"/>
                  </a:cubicBezTo>
                  <a:cubicBezTo>
                    <a:pt x="8696" y="457"/>
                    <a:pt x="8696" y="457"/>
                    <a:pt x="8696" y="457"/>
                  </a:cubicBezTo>
                  <a:close/>
                  <a:moveTo>
                    <a:pt x="8959" y="474"/>
                  </a:moveTo>
                  <a:lnTo>
                    <a:pt x="8977" y="474"/>
                  </a:lnTo>
                  <a:cubicBezTo>
                    <a:pt x="8977" y="474"/>
                    <a:pt x="8977" y="474"/>
                    <a:pt x="8977" y="474"/>
                  </a:cubicBezTo>
                  <a:cubicBezTo>
                    <a:pt x="8959" y="474"/>
                    <a:pt x="8959" y="474"/>
                    <a:pt x="8959" y="474"/>
                  </a:cubicBezTo>
                  <a:close/>
                  <a:moveTo>
                    <a:pt x="9012" y="474"/>
                  </a:moveTo>
                  <a:cubicBezTo>
                    <a:pt x="9012" y="474"/>
                    <a:pt x="8994" y="474"/>
                    <a:pt x="8994" y="474"/>
                  </a:cubicBezTo>
                  <a:cubicBezTo>
                    <a:pt x="9012" y="474"/>
                    <a:pt x="8994" y="474"/>
                    <a:pt x="9012" y="474"/>
                  </a:cubicBezTo>
                  <a:close/>
                  <a:moveTo>
                    <a:pt x="7030" y="457"/>
                  </a:moveTo>
                  <a:cubicBezTo>
                    <a:pt x="7030" y="457"/>
                    <a:pt x="7030" y="457"/>
                    <a:pt x="7048" y="457"/>
                  </a:cubicBezTo>
                  <a:cubicBezTo>
                    <a:pt x="7048" y="457"/>
                    <a:pt x="7030" y="457"/>
                    <a:pt x="7030" y="457"/>
                  </a:cubicBezTo>
                  <a:cubicBezTo>
                    <a:pt x="7030" y="457"/>
                    <a:pt x="7030" y="457"/>
                    <a:pt x="7013" y="457"/>
                  </a:cubicBezTo>
                  <a:cubicBezTo>
                    <a:pt x="7013" y="457"/>
                    <a:pt x="7013" y="457"/>
                    <a:pt x="7013" y="457"/>
                  </a:cubicBezTo>
                  <a:close/>
                  <a:moveTo>
                    <a:pt x="7101" y="457"/>
                  </a:moveTo>
                  <a:cubicBezTo>
                    <a:pt x="7083" y="457"/>
                    <a:pt x="7083" y="457"/>
                    <a:pt x="7066" y="457"/>
                  </a:cubicBezTo>
                  <a:cubicBezTo>
                    <a:pt x="7066" y="457"/>
                    <a:pt x="7083" y="457"/>
                    <a:pt x="7101" y="457"/>
                  </a:cubicBezTo>
                  <a:close/>
                  <a:moveTo>
                    <a:pt x="7171" y="457"/>
                  </a:moveTo>
                  <a:cubicBezTo>
                    <a:pt x="7153" y="457"/>
                    <a:pt x="7136" y="457"/>
                    <a:pt x="7118" y="457"/>
                  </a:cubicBezTo>
                  <a:cubicBezTo>
                    <a:pt x="7136" y="457"/>
                    <a:pt x="7153" y="457"/>
                    <a:pt x="7171" y="457"/>
                  </a:cubicBezTo>
                  <a:close/>
                  <a:moveTo>
                    <a:pt x="8836" y="509"/>
                  </a:moveTo>
                  <a:cubicBezTo>
                    <a:pt x="8819" y="509"/>
                    <a:pt x="8836" y="509"/>
                    <a:pt x="8819" y="509"/>
                  </a:cubicBezTo>
                  <a:cubicBezTo>
                    <a:pt x="8801" y="509"/>
                    <a:pt x="8784" y="509"/>
                    <a:pt x="8749" y="509"/>
                  </a:cubicBezTo>
                  <a:close/>
                  <a:moveTo>
                    <a:pt x="8626" y="509"/>
                  </a:moveTo>
                  <a:cubicBezTo>
                    <a:pt x="8626" y="509"/>
                    <a:pt x="8608" y="509"/>
                    <a:pt x="8608" y="509"/>
                  </a:cubicBezTo>
                  <a:cubicBezTo>
                    <a:pt x="8608" y="509"/>
                    <a:pt x="8626" y="509"/>
                    <a:pt x="8626" y="527"/>
                  </a:cubicBezTo>
                  <a:cubicBezTo>
                    <a:pt x="8608" y="527"/>
                    <a:pt x="8608" y="527"/>
                    <a:pt x="8591" y="527"/>
                  </a:cubicBezTo>
                  <a:cubicBezTo>
                    <a:pt x="8591" y="509"/>
                    <a:pt x="8591" y="509"/>
                    <a:pt x="8591" y="509"/>
                  </a:cubicBezTo>
                  <a:cubicBezTo>
                    <a:pt x="8608" y="509"/>
                    <a:pt x="8608" y="509"/>
                    <a:pt x="8626" y="509"/>
                  </a:cubicBezTo>
                  <a:close/>
                  <a:moveTo>
                    <a:pt x="8678" y="509"/>
                  </a:moveTo>
                  <a:cubicBezTo>
                    <a:pt x="8678" y="509"/>
                    <a:pt x="8678" y="509"/>
                    <a:pt x="8696" y="509"/>
                  </a:cubicBezTo>
                  <a:cubicBezTo>
                    <a:pt x="8696" y="509"/>
                    <a:pt x="8678" y="509"/>
                    <a:pt x="8661" y="509"/>
                  </a:cubicBezTo>
                  <a:cubicBezTo>
                    <a:pt x="8643" y="509"/>
                    <a:pt x="8678" y="509"/>
                    <a:pt x="8678" y="509"/>
                  </a:cubicBezTo>
                  <a:close/>
                  <a:moveTo>
                    <a:pt x="7925" y="509"/>
                  </a:moveTo>
                  <a:cubicBezTo>
                    <a:pt x="7925" y="509"/>
                    <a:pt x="7907" y="492"/>
                    <a:pt x="7907" y="492"/>
                  </a:cubicBezTo>
                  <a:cubicBezTo>
                    <a:pt x="7907" y="492"/>
                    <a:pt x="7925" y="492"/>
                    <a:pt x="7925" y="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2234975" y="2538625"/>
              <a:ext cx="4400" cy="900"/>
            </a:xfrm>
            <a:custGeom>
              <a:rect b="b" l="l" r="r" t="t"/>
              <a:pathLst>
                <a:path extrusionOk="0" h="36" w="176">
                  <a:moveTo>
                    <a:pt x="88" y="18"/>
                  </a:moveTo>
                  <a:cubicBezTo>
                    <a:pt x="88" y="18"/>
                    <a:pt x="141" y="18"/>
                    <a:pt x="158" y="18"/>
                  </a:cubicBezTo>
                  <a:cubicBezTo>
                    <a:pt x="158" y="18"/>
                    <a:pt x="158" y="18"/>
                    <a:pt x="176" y="18"/>
                  </a:cubicBezTo>
                  <a:cubicBezTo>
                    <a:pt x="176" y="18"/>
                    <a:pt x="158" y="18"/>
                    <a:pt x="141" y="18"/>
                  </a:cubicBezTo>
                  <a:cubicBezTo>
                    <a:pt x="141" y="18"/>
                    <a:pt x="141" y="35"/>
                    <a:pt x="141" y="35"/>
                  </a:cubicBezTo>
                  <a:cubicBezTo>
                    <a:pt x="88" y="35"/>
                    <a:pt x="53" y="18"/>
                    <a:pt x="1" y="18"/>
                  </a:cubicBezTo>
                  <a:cubicBezTo>
                    <a:pt x="1" y="18"/>
                    <a:pt x="36" y="0"/>
                    <a:pt x="8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2185450" y="25303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8" y="0"/>
                  </a:moveTo>
                  <a:cubicBezTo>
                    <a:pt x="18" y="0"/>
                    <a:pt x="36" y="18"/>
                    <a:pt x="36" y="18"/>
                  </a:cubicBezTo>
                  <a:lnTo>
                    <a:pt x="36" y="18"/>
                  </a:lnTo>
                  <a:cubicBezTo>
                    <a:pt x="18" y="18"/>
                    <a:pt x="18" y="0"/>
                    <a:pt x="1" y="0"/>
                  </a:cubicBezTo>
                  <a:cubicBezTo>
                    <a:pt x="1" y="0"/>
                    <a:pt x="1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2187200" y="2531600"/>
              <a:ext cx="475" cy="900"/>
            </a:xfrm>
            <a:custGeom>
              <a:rect b="b" l="l" r="r" t="t"/>
              <a:pathLst>
                <a:path extrusionOk="0" h="36" w="19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36"/>
                  </a:cubicBez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2184575" y="2529850"/>
              <a:ext cx="2225" cy="2225"/>
            </a:xfrm>
            <a:custGeom>
              <a:rect b="b" l="l" r="r" t="t"/>
              <a:pathLst>
                <a:path extrusionOk="0" h="89" w="89">
                  <a:moveTo>
                    <a:pt x="1" y="1"/>
                  </a:moveTo>
                  <a:cubicBezTo>
                    <a:pt x="1" y="1"/>
                    <a:pt x="18" y="18"/>
                    <a:pt x="18" y="18"/>
                  </a:cubicBezTo>
                  <a:cubicBezTo>
                    <a:pt x="36" y="18"/>
                    <a:pt x="18" y="18"/>
                    <a:pt x="18" y="18"/>
                  </a:cubicBezTo>
                  <a:cubicBezTo>
                    <a:pt x="18" y="36"/>
                    <a:pt x="36" y="36"/>
                    <a:pt x="36" y="36"/>
                  </a:cubicBezTo>
                  <a:cubicBezTo>
                    <a:pt x="36" y="36"/>
                    <a:pt x="53" y="53"/>
                    <a:pt x="71" y="53"/>
                  </a:cubicBezTo>
                  <a:cubicBezTo>
                    <a:pt x="53" y="71"/>
                    <a:pt x="88" y="88"/>
                    <a:pt x="88" y="88"/>
                  </a:cubicBezTo>
                  <a:cubicBezTo>
                    <a:pt x="88" y="88"/>
                    <a:pt x="71" y="88"/>
                    <a:pt x="71" y="71"/>
                  </a:cubicBezTo>
                  <a:cubicBezTo>
                    <a:pt x="53" y="71"/>
                    <a:pt x="36" y="53"/>
                    <a:pt x="36" y="36"/>
                  </a:cubicBezTo>
                  <a:cubicBezTo>
                    <a:pt x="18" y="18"/>
                    <a:pt x="1" y="1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2188525" y="2535550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53" y="36"/>
                  </a:moveTo>
                  <a:cubicBezTo>
                    <a:pt x="53" y="36"/>
                    <a:pt x="35" y="36"/>
                    <a:pt x="53" y="36"/>
                  </a:cubicBezTo>
                  <a:cubicBezTo>
                    <a:pt x="35" y="36"/>
                    <a:pt x="35" y="18"/>
                    <a:pt x="35" y="18"/>
                  </a:cubicBezTo>
                  <a:cubicBezTo>
                    <a:pt x="35" y="18"/>
                    <a:pt x="18" y="18"/>
                    <a:pt x="0" y="1"/>
                  </a:cubicBezTo>
                  <a:cubicBezTo>
                    <a:pt x="0" y="1"/>
                    <a:pt x="18" y="1"/>
                    <a:pt x="0" y="1"/>
                  </a:cubicBezTo>
                  <a:cubicBezTo>
                    <a:pt x="18" y="1"/>
                    <a:pt x="53" y="18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2191150" y="253687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0"/>
                  </a:cubicBezTo>
                  <a:cubicBezTo>
                    <a:pt x="0" y="0"/>
                    <a:pt x="0" y="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190275" y="253687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192900" y="25381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189400" y="2536425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"/>
                  </a:moveTo>
                  <a:lnTo>
                    <a:pt x="18" y="1"/>
                  </a:lnTo>
                  <a:cubicBezTo>
                    <a:pt x="18" y="18"/>
                    <a:pt x="0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2189400" y="25368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0" y="0"/>
                    <a:pt x="0" y="0"/>
                  </a:cubicBezTo>
                  <a:cubicBezTo>
                    <a:pt x="18" y="0"/>
                    <a:pt x="18" y="0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190275" y="25373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8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2190700" y="2537750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8" y="0"/>
                  </a:lnTo>
                  <a:cubicBezTo>
                    <a:pt x="18" y="0"/>
                    <a:pt x="18" y="0"/>
                    <a:pt x="1" y="0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2190700" y="25381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" y="1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2191600" y="25386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0" y="18"/>
                    <a:pt x="0" y="1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2191150" y="25386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0"/>
                    <a:pt x="18" y="18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2192025" y="253905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6" y="36"/>
                    <a:pt x="18" y="18"/>
                    <a:pt x="18" y="18"/>
                  </a:cubicBezTo>
                  <a:cubicBezTo>
                    <a:pt x="1" y="1"/>
                    <a:pt x="36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2192900" y="25399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cubicBezTo>
                    <a:pt x="18" y="1"/>
                    <a:pt x="1" y="1"/>
                    <a:pt x="1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2183700" y="25333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18" y="1"/>
                    <a:pt x="18" y="18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2189825" y="25377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6" y="18"/>
                  </a:moveTo>
                  <a:lnTo>
                    <a:pt x="18" y="18"/>
                  </a:lnTo>
                  <a:cubicBezTo>
                    <a:pt x="18" y="18"/>
                    <a:pt x="18" y="18"/>
                    <a:pt x="1" y="0"/>
                  </a:cubicBezTo>
                  <a:cubicBezTo>
                    <a:pt x="18" y="0"/>
                    <a:pt x="18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2188950" y="253730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3" y="36"/>
                  </a:moveTo>
                  <a:cubicBezTo>
                    <a:pt x="36" y="36"/>
                    <a:pt x="18" y="18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ubicBezTo>
                    <a:pt x="36" y="18"/>
                    <a:pt x="36" y="36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2181950" y="253247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2187200" y="25364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6" y="36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18" y="18"/>
                    <a:pt x="18" y="18"/>
                    <a:pt x="36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2186325" y="25360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cubicBezTo>
                    <a:pt x="1" y="18"/>
                    <a:pt x="18" y="18"/>
                    <a:pt x="18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0"/>
                    <a:pt x="1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2168800" y="25224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8"/>
                  </a:moveTo>
                  <a:cubicBezTo>
                    <a:pt x="18" y="18"/>
                    <a:pt x="18" y="18"/>
                    <a:pt x="0" y="1"/>
                  </a:cubicBezTo>
                  <a:cubicBezTo>
                    <a:pt x="0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2157400" y="2491725"/>
              <a:ext cx="46050" cy="49100"/>
            </a:xfrm>
            <a:custGeom>
              <a:rect b="b" l="l" r="r" t="t"/>
              <a:pathLst>
                <a:path extrusionOk="0" h="1964" w="1842">
                  <a:moveTo>
                    <a:pt x="684" y="1052"/>
                  </a:moveTo>
                  <a:cubicBezTo>
                    <a:pt x="684" y="1052"/>
                    <a:pt x="684" y="1052"/>
                    <a:pt x="667" y="1052"/>
                  </a:cubicBezTo>
                  <a:cubicBezTo>
                    <a:pt x="667" y="1035"/>
                    <a:pt x="684" y="1035"/>
                    <a:pt x="667" y="1035"/>
                  </a:cubicBezTo>
                  <a:cubicBezTo>
                    <a:pt x="667" y="1035"/>
                    <a:pt x="667" y="1035"/>
                    <a:pt x="667" y="1035"/>
                  </a:cubicBezTo>
                  <a:cubicBezTo>
                    <a:pt x="649" y="1017"/>
                    <a:pt x="649" y="1017"/>
                    <a:pt x="632" y="1000"/>
                  </a:cubicBezTo>
                  <a:cubicBezTo>
                    <a:pt x="632" y="1000"/>
                    <a:pt x="632" y="982"/>
                    <a:pt x="632" y="982"/>
                  </a:cubicBezTo>
                  <a:cubicBezTo>
                    <a:pt x="614" y="982"/>
                    <a:pt x="614" y="982"/>
                    <a:pt x="614" y="965"/>
                  </a:cubicBezTo>
                  <a:cubicBezTo>
                    <a:pt x="597" y="947"/>
                    <a:pt x="597" y="930"/>
                    <a:pt x="579" y="930"/>
                  </a:cubicBezTo>
                  <a:cubicBezTo>
                    <a:pt x="579" y="930"/>
                    <a:pt x="579" y="930"/>
                    <a:pt x="579" y="930"/>
                  </a:cubicBezTo>
                  <a:cubicBezTo>
                    <a:pt x="526" y="877"/>
                    <a:pt x="509" y="807"/>
                    <a:pt x="474" y="772"/>
                  </a:cubicBezTo>
                  <a:cubicBezTo>
                    <a:pt x="456" y="754"/>
                    <a:pt x="456" y="737"/>
                    <a:pt x="439" y="719"/>
                  </a:cubicBezTo>
                  <a:cubicBezTo>
                    <a:pt x="421" y="702"/>
                    <a:pt x="421" y="684"/>
                    <a:pt x="404" y="667"/>
                  </a:cubicBezTo>
                  <a:cubicBezTo>
                    <a:pt x="404" y="667"/>
                    <a:pt x="404" y="649"/>
                    <a:pt x="386" y="632"/>
                  </a:cubicBezTo>
                  <a:cubicBezTo>
                    <a:pt x="386" y="632"/>
                    <a:pt x="386" y="632"/>
                    <a:pt x="386" y="614"/>
                  </a:cubicBezTo>
                  <a:cubicBezTo>
                    <a:pt x="386" y="614"/>
                    <a:pt x="369" y="614"/>
                    <a:pt x="369" y="597"/>
                  </a:cubicBezTo>
                  <a:cubicBezTo>
                    <a:pt x="369" y="579"/>
                    <a:pt x="369" y="579"/>
                    <a:pt x="351" y="561"/>
                  </a:cubicBezTo>
                  <a:cubicBezTo>
                    <a:pt x="351" y="561"/>
                    <a:pt x="351" y="561"/>
                    <a:pt x="351" y="561"/>
                  </a:cubicBezTo>
                  <a:cubicBezTo>
                    <a:pt x="351" y="561"/>
                    <a:pt x="334" y="526"/>
                    <a:pt x="334" y="526"/>
                  </a:cubicBezTo>
                  <a:cubicBezTo>
                    <a:pt x="334" y="491"/>
                    <a:pt x="316" y="456"/>
                    <a:pt x="299" y="421"/>
                  </a:cubicBezTo>
                  <a:cubicBezTo>
                    <a:pt x="316" y="421"/>
                    <a:pt x="299" y="404"/>
                    <a:pt x="299" y="386"/>
                  </a:cubicBezTo>
                  <a:cubicBezTo>
                    <a:pt x="299" y="369"/>
                    <a:pt x="299" y="369"/>
                    <a:pt x="299" y="369"/>
                  </a:cubicBezTo>
                  <a:cubicBezTo>
                    <a:pt x="299" y="334"/>
                    <a:pt x="299" y="316"/>
                    <a:pt x="299" y="298"/>
                  </a:cubicBezTo>
                  <a:lnTo>
                    <a:pt x="299" y="298"/>
                  </a:lnTo>
                  <a:cubicBezTo>
                    <a:pt x="299" y="298"/>
                    <a:pt x="316" y="298"/>
                    <a:pt x="299" y="298"/>
                  </a:cubicBezTo>
                  <a:cubicBezTo>
                    <a:pt x="281" y="281"/>
                    <a:pt x="281" y="281"/>
                    <a:pt x="281" y="281"/>
                  </a:cubicBezTo>
                  <a:cubicBezTo>
                    <a:pt x="281" y="281"/>
                    <a:pt x="299" y="298"/>
                    <a:pt x="281" y="298"/>
                  </a:cubicBezTo>
                  <a:cubicBezTo>
                    <a:pt x="299" y="298"/>
                    <a:pt x="299" y="298"/>
                    <a:pt x="299" y="298"/>
                  </a:cubicBezTo>
                  <a:cubicBezTo>
                    <a:pt x="299" y="298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81"/>
                  </a:cubicBezTo>
                  <a:cubicBezTo>
                    <a:pt x="334" y="281"/>
                    <a:pt x="316" y="298"/>
                    <a:pt x="316" y="298"/>
                  </a:cubicBezTo>
                  <a:cubicBezTo>
                    <a:pt x="334" y="298"/>
                    <a:pt x="369" y="316"/>
                    <a:pt x="386" y="316"/>
                  </a:cubicBezTo>
                  <a:cubicBezTo>
                    <a:pt x="404" y="316"/>
                    <a:pt x="439" y="316"/>
                    <a:pt x="456" y="334"/>
                  </a:cubicBezTo>
                  <a:cubicBezTo>
                    <a:pt x="474" y="334"/>
                    <a:pt x="491" y="334"/>
                    <a:pt x="491" y="334"/>
                  </a:cubicBezTo>
                  <a:cubicBezTo>
                    <a:pt x="491" y="334"/>
                    <a:pt x="509" y="334"/>
                    <a:pt x="509" y="334"/>
                  </a:cubicBezTo>
                  <a:cubicBezTo>
                    <a:pt x="509" y="351"/>
                    <a:pt x="491" y="334"/>
                    <a:pt x="491" y="351"/>
                  </a:cubicBezTo>
                  <a:cubicBezTo>
                    <a:pt x="491" y="351"/>
                    <a:pt x="491" y="351"/>
                    <a:pt x="491" y="351"/>
                  </a:cubicBezTo>
                  <a:cubicBezTo>
                    <a:pt x="509" y="351"/>
                    <a:pt x="509" y="351"/>
                    <a:pt x="526" y="351"/>
                  </a:cubicBezTo>
                  <a:cubicBezTo>
                    <a:pt x="544" y="369"/>
                    <a:pt x="562" y="386"/>
                    <a:pt x="597" y="404"/>
                  </a:cubicBezTo>
                  <a:cubicBezTo>
                    <a:pt x="597" y="404"/>
                    <a:pt x="597" y="404"/>
                    <a:pt x="597" y="404"/>
                  </a:cubicBezTo>
                  <a:cubicBezTo>
                    <a:pt x="614" y="421"/>
                    <a:pt x="667" y="456"/>
                    <a:pt x="684" y="456"/>
                  </a:cubicBezTo>
                  <a:cubicBezTo>
                    <a:pt x="702" y="474"/>
                    <a:pt x="702" y="491"/>
                    <a:pt x="719" y="491"/>
                  </a:cubicBezTo>
                  <a:cubicBezTo>
                    <a:pt x="719" y="509"/>
                    <a:pt x="719" y="491"/>
                    <a:pt x="719" y="509"/>
                  </a:cubicBezTo>
                  <a:cubicBezTo>
                    <a:pt x="737" y="526"/>
                    <a:pt x="772" y="544"/>
                    <a:pt x="789" y="579"/>
                  </a:cubicBezTo>
                  <a:cubicBezTo>
                    <a:pt x="789" y="579"/>
                    <a:pt x="807" y="579"/>
                    <a:pt x="807" y="579"/>
                  </a:cubicBezTo>
                  <a:cubicBezTo>
                    <a:pt x="807" y="597"/>
                    <a:pt x="825" y="614"/>
                    <a:pt x="842" y="614"/>
                  </a:cubicBezTo>
                  <a:cubicBezTo>
                    <a:pt x="842" y="632"/>
                    <a:pt x="842" y="632"/>
                    <a:pt x="860" y="632"/>
                  </a:cubicBezTo>
                  <a:cubicBezTo>
                    <a:pt x="877" y="649"/>
                    <a:pt x="877" y="667"/>
                    <a:pt x="895" y="667"/>
                  </a:cubicBezTo>
                  <a:cubicBezTo>
                    <a:pt x="895" y="702"/>
                    <a:pt x="930" y="719"/>
                    <a:pt x="947" y="737"/>
                  </a:cubicBezTo>
                  <a:cubicBezTo>
                    <a:pt x="965" y="754"/>
                    <a:pt x="965" y="772"/>
                    <a:pt x="982" y="789"/>
                  </a:cubicBezTo>
                  <a:cubicBezTo>
                    <a:pt x="982" y="807"/>
                    <a:pt x="982" y="807"/>
                    <a:pt x="1000" y="807"/>
                  </a:cubicBezTo>
                  <a:cubicBezTo>
                    <a:pt x="1000" y="807"/>
                    <a:pt x="1000" y="807"/>
                    <a:pt x="1000" y="807"/>
                  </a:cubicBezTo>
                  <a:cubicBezTo>
                    <a:pt x="1017" y="824"/>
                    <a:pt x="1035" y="859"/>
                    <a:pt x="1052" y="877"/>
                  </a:cubicBezTo>
                  <a:cubicBezTo>
                    <a:pt x="1052" y="877"/>
                    <a:pt x="1052" y="877"/>
                    <a:pt x="1052" y="895"/>
                  </a:cubicBezTo>
                  <a:cubicBezTo>
                    <a:pt x="1052" y="895"/>
                    <a:pt x="1070" y="912"/>
                    <a:pt x="1070" y="912"/>
                  </a:cubicBezTo>
                  <a:cubicBezTo>
                    <a:pt x="1070" y="930"/>
                    <a:pt x="1088" y="930"/>
                    <a:pt x="1088" y="947"/>
                  </a:cubicBezTo>
                  <a:cubicBezTo>
                    <a:pt x="1105" y="982"/>
                    <a:pt x="1140" y="1017"/>
                    <a:pt x="1158" y="1052"/>
                  </a:cubicBezTo>
                  <a:cubicBezTo>
                    <a:pt x="1193" y="1122"/>
                    <a:pt x="1245" y="1193"/>
                    <a:pt x="1280" y="1280"/>
                  </a:cubicBezTo>
                  <a:cubicBezTo>
                    <a:pt x="1280" y="1280"/>
                    <a:pt x="1280" y="1280"/>
                    <a:pt x="1280" y="1280"/>
                  </a:cubicBezTo>
                  <a:cubicBezTo>
                    <a:pt x="1280" y="1280"/>
                    <a:pt x="1280" y="1298"/>
                    <a:pt x="1280" y="1298"/>
                  </a:cubicBezTo>
                  <a:lnTo>
                    <a:pt x="1298" y="1315"/>
                  </a:lnTo>
                  <a:cubicBezTo>
                    <a:pt x="1315" y="1333"/>
                    <a:pt x="1315" y="1368"/>
                    <a:pt x="1333" y="1385"/>
                  </a:cubicBezTo>
                  <a:lnTo>
                    <a:pt x="1350" y="1438"/>
                  </a:lnTo>
                  <a:lnTo>
                    <a:pt x="1403" y="1561"/>
                  </a:lnTo>
                  <a:cubicBezTo>
                    <a:pt x="1421" y="1578"/>
                    <a:pt x="1438" y="1596"/>
                    <a:pt x="1438" y="1613"/>
                  </a:cubicBezTo>
                  <a:cubicBezTo>
                    <a:pt x="1456" y="1631"/>
                    <a:pt x="1456" y="1648"/>
                    <a:pt x="1456" y="1666"/>
                  </a:cubicBezTo>
                  <a:cubicBezTo>
                    <a:pt x="1473" y="1683"/>
                    <a:pt x="1491" y="1719"/>
                    <a:pt x="1491" y="1754"/>
                  </a:cubicBezTo>
                  <a:cubicBezTo>
                    <a:pt x="1508" y="1789"/>
                    <a:pt x="1491" y="1806"/>
                    <a:pt x="1508" y="1841"/>
                  </a:cubicBezTo>
                  <a:cubicBezTo>
                    <a:pt x="1526" y="1876"/>
                    <a:pt x="1578" y="1876"/>
                    <a:pt x="1596" y="1929"/>
                  </a:cubicBezTo>
                  <a:cubicBezTo>
                    <a:pt x="1613" y="1929"/>
                    <a:pt x="1631" y="1946"/>
                    <a:pt x="1631" y="1946"/>
                  </a:cubicBezTo>
                  <a:cubicBezTo>
                    <a:pt x="1649" y="1946"/>
                    <a:pt x="1649" y="1964"/>
                    <a:pt x="1666" y="1964"/>
                  </a:cubicBezTo>
                  <a:cubicBezTo>
                    <a:pt x="1666" y="1964"/>
                    <a:pt x="1684" y="1946"/>
                    <a:pt x="1684" y="1964"/>
                  </a:cubicBezTo>
                  <a:cubicBezTo>
                    <a:pt x="1684" y="1929"/>
                    <a:pt x="1719" y="1946"/>
                    <a:pt x="1719" y="1946"/>
                  </a:cubicBezTo>
                  <a:cubicBezTo>
                    <a:pt x="1754" y="1946"/>
                    <a:pt x="1771" y="1911"/>
                    <a:pt x="1806" y="1894"/>
                  </a:cubicBezTo>
                  <a:cubicBezTo>
                    <a:pt x="1806" y="1894"/>
                    <a:pt x="1806" y="1894"/>
                    <a:pt x="1806" y="1894"/>
                  </a:cubicBezTo>
                  <a:cubicBezTo>
                    <a:pt x="1806" y="1876"/>
                    <a:pt x="1806" y="1841"/>
                    <a:pt x="1824" y="1841"/>
                  </a:cubicBezTo>
                  <a:cubicBezTo>
                    <a:pt x="1824" y="1824"/>
                    <a:pt x="1824" y="1841"/>
                    <a:pt x="1841" y="1824"/>
                  </a:cubicBezTo>
                  <a:cubicBezTo>
                    <a:pt x="1841" y="1824"/>
                    <a:pt x="1841" y="1806"/>
                    <a:pt x="1841" y="1806"/>
                  </a:cubicBezTo>
                  <a:cubicBezTo>
                    <a:pt x="1841" y="1789"/>
                    <a:pt x="1841" y="1754"/>
                    <a:pt x="1824" y="1736"/>
                  </a:cubicBezTo>
                  <a:cubicBezTo>
                    <a:pt x="1824" y="1719"/>
                    <a:pt x="1824" y="1719"/>
                    <a:pt x="1824" y="1719"/>
                  </a:cubicBezTo>
                  <a:cubicBezTo>
                    <a:pt x="1806" y="1666"/>
                    <a:pt x="1789" y="1613"/>
                    <a:pt x="1754" y="1578"/>
                  </a:cubicBezTo>
                  <a:cubicBezTo>
                    <a:pt x="1754" y="1561"/>
                    <a:pt x="1754" y="1526"/>
                    <a:pt x="1736" y="1526"/>
                  </a:cubicBezTo>
                  <a:cubicBezTo>
                    <a:pt x="1736" y="1491"/>
                    <a:pt x="1719" y="1456"/>
                    <a:pt x="1701" y="1420"/>
                  </a:cubicBezTo>
                  <a:cubicBezTo>
                    <a:pt x="1684" y="1403"/>
                    <a:pt x="1684" y="1385"/>
                    <a:pt x="1666" y="1350"/>
                  </a:cubicBezTo>
                  <a:lnTo>
                    <a:pt x="1649" y="1333"/>
                  </a:lnTo>
                  <a:cubicBezTo>
                    <a:pt x="1649" y="1315"/>
                    <a:pt x="1631" y="1298"/>
                    <a:pt x="1631" y="1280"/>
                  </a:cubicBezTo>
                  <a:cubicBezTo>
                    <a:pt x="1631" y="1263"/>
                    <a:pt x="1613" y="1245"/>
                    <a:pt x="1613" y="1245"/>
                  </a:cubicBezTo>
                  <a:cubicBezTo>
                    <a:pt x="1613" y="1228"/>
                    <a:pt x="1596" y="1210"/>
                    <a:pt x="1596" y="1193"/>
                  </a:cubicBezTo>
                  <a:cubicBezTo>
                    <a:pt x="1578" y="1175"/>
                    <a:pt x="1561" y="1158"/>
                    <a:pt x="1561" y="1140"/>
                  </a:cubicBezTo>
                  <a:cubicBezTo>
                    <a:pt x="1543" y="1122"/>
                    <a:pt x="1543" y="1105"/>
                    <a:pt x="1526" y="1087"/>
                  </a:cubicBezTo>
                  <a:cubicBezTo>
                    <a:pt x="1526" y="1087"/>
                    <a:pt x="1526" y="1070"/>
                    <a:pt x="1508" y="1052"/>
                  </a:cubicBezTo>
                  <a:cubicBezTo>
                    <a:pt x="1508" y="1052"/>
                    <a:pt x="1508" y="1035"/>
                    <a:pt x="1491" y="1035"/>
                  </a:cubicBezTo>
                  <a:cubicBezTo>
                    <a:pt x="1491" y="1017"/>
                    <a:pt x="1491" y="1017"/>
                    <a:pt x="1491" y="1017"/>
                  </a:cubicBezTo>
                  <a:cubicBezTo>
                    <a:pt x="1473" y="982"/>
                    <a:pt x="1456" y="947"/>
                    <a:pt x="1438" y="895"/>
                  </a:cubicBezTo>
                  <a:cubicBezTo>
                    <a:pt x="1421" y="877"/>
                    <a:pt x="1403" y="859"/>
                    <a:pt x="1403" y="842"/>
                  </a:cubicBezTo>
                  <a:cubicBezTo>
                    <a:pt x="1386" y="842"/>
                    <a:pt x="1386" y="842"/>
                    <a:pt x="1386" y="842"/>
                  </a:cubicBezTo>
                  <a:cubicBezTo>
                    <a:pt x="1350" y="772"/>
                    <a:pt x="1315" y="702"/>
                    <a:pt x="1263" y="649"/>
                  </a:cubicBezTo>
                  <a:cubicBezTo>
                    <a:pt x="1245" y="614"/>
                    <a:pt x="1193" y="579"/>
                    <a:pt x="1175" y="544"/>
                  </a:cubicBezTo>
                  <a:cubicBezTo>
                    <a:pt x="1140" y="509"/>
                    <a:pt x="1123" y="456"/>
                    <a:pt x="1088" y="421"/>
                  </a:cubicBezTo>
                  <a:cubicBezTo>
                    <a:pt x="1088" y="404"/>
                    <a:pt x="1052" y="386"/>
                    <a:pt x="1035" y="369"/>
                  </a:cubicBezTo>
                  <a:cubicBezTo>
                    <a:pt x="1035" y="369"/>
                    <a:pt x="1017" y="351"/>
                    <a:pt x="1000" y="334"/>
                  </a:cubicBezTo>
                  <a:cubicBezTo>
                    <a:pt x="1000" y="334"/>
                    <a:pt x="965" y="298"/>
                    <a:pt x="947" y="281"/>
                  </a:cubicBezTo>
                  <a:cubicBezTo>
                    <a:pt x="947" y="298"/>
                    <a:pt x="947" y="281"/>
                    <a:pt x="930" y="281"/>
                  </a:cubicBezTo>
                  <a:cubicBezTo>
                    <a:pt x="930" y="263"/>
                    <a:pt x="912" y="263"/>
                    <a:pt x="895" y="246"/>
                  </a:cubicBezTo>
                  <a:cubicBezTo>
                    <a:pt x="860" y="211"/>
                    <a:pt x="825" y="193"/>
                    <a:pt x="789" y="158"/>
                  </a:cubicBezTo>
                  <a:cubicBezTo>
                    <a:pt x="789" y="158"/>
                    <a:pt x="772" y="141"/>
                    <a:pt x="754" y="141"/>
                  </a:cubicBezTo>
                  <a:lnTo>
                    <a:pt x="737" y="123"/>
                  </a:lnTo>
                  <a:cubicBezTo>
                    <a:pt x="719" y="123"/>
                    <a:pt x="702" y="106"/>
                    <a:pt x="684" y="106"/>
                  </a:cubicBezTo>
                  <a:cubicBezTo>
                    <a:pt x="684" y="88"/>
                    <a:pt x="667" y="88"/>
                    <a:pt x="667" y="88"/>
                  </a:cubicBezTo>
                  <a:cubicBezTo>
                    <a:pt x="649" y="88"/>
                    <a:pt x="632" y="71"/>
                    <a:pt x="614" y="71"/>
                  </a:cubicBezTo>
                  <a:cubicBezTo>
                    <a:pt x="579" y="35"/>
                    <a:pt x="509" y="35"/>
                    <a:pt x="491" y="18"/>
                  </a:cubicBezTo>
                  <a:cubicBezTo>
                    <a:pt x="456" y="18"/>
                    <a:pt x="439" y="18"/>
                    <a:pt x="404" y="0"/>
                  </a:cubicBezTo>
                  <a:cubicBezTo>
                    <a:pt x="404" y="0"/>
                    <a:pt x="404" y="18"/>
                    <a:pt x="404" y="18"/>
                  </a:cubicBezTo>
                  <a:cubicBezTo>
                    <a:pt x="351" y="0"/>
                    <a:pt x="316" y="0"/>
                    <a:pt x="264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28" y="0"/>
                    <a:pt x="193" y="18"/>
                    <a:pt x="176" y="35"/>
                  </a:cubicBezTo>
                  <a:cubicBezTo>
                    <a:pt x="123" y="53"/>
                    <a:pt x="71" y="88"/>
                    <a:pt x="36" y="141"/>
                  </a:cubicBezTo>
                  <a:cubicBezTo>
                    <a:pt x="36" y="141"/>
                    <a:pt x="36" y="158"/>
                    <a:pt x="36" y="176"/>
                  </a:cubicBezTo>
                  <a:cubicBezTo>
                    <a:pt x="1" y="228"/>
                    <a:pt x="1" y="281"/>
                    <a:pt x="1" y="351"/>
                  </a:cubicBezTo>
                  <a:cubicBezTo>
                    <a:pt x="1" y="369"/>
                    <a:pt x="1" y="439"/>
                    <a:pt x="1" y="474"/>
                  </a:cubicBezTo>
                  <a:cubicBezTo>
                    <a:pt x="18" y="474"/>
                    <a:pt x="18" y="474"/>
                    <a:pt x="18" y="474"/>
                  </a:cubicBezTo>
                  <a:cubicBezTo>
                    <a:pt x="18" y="491"/>
                    <a:pt x="18" y="474"/>
                    <a:pt x="18" y="491"/>
                  </a:cubicBezTo>
                  <a:cubicBezTo>
                    <a:pt x="18" y="491"/>
                    <a:pt x="18" y="491"/>
                    <a:pt x="18" y="491"/>
                  </a:cubicBezTo>
                  <a:cubicBezTo>
                    <a:pt x="18" y="509"/>
                    <a:pt x="18" y="526"/>
                    <a:pt x="36" y="526"/>
                  </a:cubicBezTo>
                  <a:cubicBezTo>
                    <a:pt x="18" y="526"/>
                    <a:pt x="18" y="526"/>
                    <a:pt x="18" y="544"/>
                  </a:cubicBezTo>
                  <a:cubicBezTo>
                    <a:pt x="36" y="544"/>
                    <a:pt x="36" y="561"/>
                    <a:pt x="36" y="561"/>
                  </a:cubicBezTo>
                  <a:cubicBezTo>
                    <a:pt x="36" y="597"/>
                    <a:pt x="53" y="632"/>
                    <a:pt x="71" y="667"/>
                  </a:cubicBezTo>
                  <a:cubicBezTo>
                    <a:pt x="71" y="667"/>
                    <a:pt x="88" y="667"/>
                    <a:pt x="88" y="667"/>
                  </a:cubicBezTo>
                  <a:cubicBezTo>
                    <a:pt x="88" y="684"/>
                    <a:pt x="88" y="684"/>
                    <a:pt x="88" y="684"/>
                  </a:cubicBezTo>
                  <a:cubicBezTo>
                    <a:pt x="88" y="702"/>
                    <a:pt x="106" y="719"/>
                    <a:pt x="106" y="737"/>
                  </a:cubicBezTo>
                  <a:cubicBezTo>
                    <a:pt x="106" y="754"/>
                    <a:pt x="158" y="789"/>
                    <a:pt x="158" y="824"/>
                  </a:cubicBezTo>
                  <a:cubicBezTo>
                    <a:pt x="158" y="824"/>
                    <a:pt x="158" y="824"/>
                    <a:pt x="158" y="824"/>
                  </a:cubicBezTo>
                  <a:cubicBezTo>
                    <a:pt x="176" y="842"/>
                    <a:pt x="193" y="859"/>
                    <a:pt x="193" y="877"/>
                  </a:cubicBezTo>
                  <a:cubicBezTo>
                    <a:pt x="193" y="877"/>
                    <a:pt x="193" y="877"/>
                    <a:pt x="193" y="877"/>
                  </a:cubicBezTo>
                  <a:cubicBezTo>
                    <a:pt x="211" y="895"/>
                    <a:pt x="228" y="912"/>
                    <a:pt x="228" y="930"/>
                  </a:cubicBezTo>
                  <a:cubicBezTo>
                    <a:pt x="246" y="947"/>
                    <a:pt x="246" y="930"/>
                    <a:pt x="246" y="947"/>
                  </a:cubicBezTo>
                  <a:cubicBezTo>
                    <a:pt x="264" y="965"/>
                    <a:pt x="281" y="1000"/>
                    <a:pt x="299" y="1017"/>
                  </a:cubicBezTo>
                  <a:cubicBezTo>
                    <a:pt x="316" y="1035"/>
                    <a:pt x="316" y="1052"/>
                    <a:pt x="334" y="1070"/>
                  </a:cubicBezTo>
                  <a:cubicBezTo>
                    <a:pt x="369" y="1122"/>
                    <a:pt x="421" y="1175"/>
                    <a:pt x="456" y="1228"/>
                  </a:cubicBezTo>
                  <a:cubicBezTo>
                    <a:pt x="474" y="1228"/>
                    <a:pt x="474" y="1228"/>
                    <a:pt x="491" y="1245"/>
                  </a:cubicBezTo>
                  <a:cubicBezTo>
                    <a:pt x="491" y="1245"/>
                    <a:pt x="491" y="1245"/>
                    <a:pt x="491" y="1245"/>
                  </a:cubicBezTo>
                  <a:cubicBezTo>
                    <a:pt x="509" y="1280"/>
                    <a:pt x="526" y="1280"/>
                    <a:pt x="526" y="1298"/>
                  </a:cubicBezTo>
                  <a:cubicBezTo>
                    <a:pt x="544" y="1298"/>
                    <a:pt x="544" y="1315"/>
                    <a:pt x="562" y="1315"/>
                  </a:cubicBezTo>
                  <a:cubicBezTo>
                    <a:pt x="544" y="1350"/>
                    <a:pt x="597" y="1368"/>
                    <a:pt x="597" y="1385"/>
                  </a:cubicBezTo>
                  <a:cubicBezTo>
                    <a:pt x="614" y="1385"/>
                    <a:pt x="597" y="1385"/>
                    <a:pt x="614" y="1385"/>
                  </a:cubicBezTo>
                  <a:cubicBezTo>
                    <a:pt x="632" y="1385"/>
                    <a:pt x="632" y="1403"/>
                    <a:pt x="649" y="1420"/>
                  </a:cubicBezTo>
                  <a:cubicBezTo>
                    <a:pt x="632" y="1420"/>
                    <a:pt x="632" y="1420"/>
                    <a:pt x="632" y="1403"/>
                  </a:cubicBezTo>
                  <a:cubicBezTo>
                    <a:pt x="632" y="1403"/>
                    <a:pt x="614" y="1403"/>
                    <a:pt x="614" y="1403"/>
                  </a:cubicBezTo>
                  <a:cubicBezTo>
                    <a:pt x="632" y="1420"/>
                    <a:pt x="649" y="1456"/>
                    <a:pt x="684" y="1473"/>
                  </a:cubicBezTo>
                  <a:cubicBezTo>
                    <a:pt x="702" y="1491"/>
                    <a:pt x="719" y="1508"/>
                    <a:pt x="737" y="1526"/>
                  </a:cubicBezTo>
                  <a:cubicBezTo>
                    <a:pt x="737" y="1543"/>
                    <a:pt x="772" y="1561"/>
                    <a:pt x="789" y="1561"/>
                  </a:cubicBezTo>
                  <a:cubicBezTo>
                    <a:pt x="807" y="1578"/>
                    <a:pt x="825" y="1613"/>
                    <a:pt x="842" y="1631"/>
                  </a:cubicBezTo>
                  <a:cubicBezTo>
                    <a:pt x="842" y="1631"/>
                    <a:pt x="842" y="1613"/>
                    <a:pt x="860" y="1613"/>
                  </a:cubicBezTo>
                  <a:cubicBezTo>
                    <a:pt x="877" y="1631"/>
                    <a:pt x="895" y="1648"/>
                    <a:pt x="930" y="1666"/>
                  </a:cubicBezTo>
                  <a:cubicBezTo>
                    <a:pt x="930" y="1666"/>
                    <a:pt x="947" y="1683"/>
                    <a:pt x="947" y="1683"/>
                  </a:cubicBezTo>
                  <a:cubicBezTo>
                    <a:pt x="947" y="1666"/>
                    <a:pt x="930" y="1666"/>
                    <a:pt x="930" y="1666"/>
                  </a:cubicBezTo>
                  <a:cubicBezTo>
                    <a:pt x="947" y="1666"/>
                    <a:pt x="965" y="1683"/>
                    <a:pt x="982" y="1683"/>
                  </a:cubicBezTo>
                  <a:cubicBezTo>
                    <a:pt x="982" y="1683"/>
                    <a:pt x="982" y="1683"/>
                    <a:pt x="1000" y="1683"/>
                  </a:cubicBezTo>
                  <a:cubicBezTo>
                    <a:pt x="1000" y="1683"/>
                    <a:pt x="1000" y="1701"/>
                    <a:pt x="1017" y="1701"/>
                  </a:cubicBezTo>
                  <a:cubicBezTo>
                    <a:pt x="1000" y="1701"/>
                    <a:pt x="1017" y="1701"/>
                    <a:pt x="1017" y="1701"/>
                  </a:cubicBezTo>
                  <a:cubicBezTo>
                    <a:pt x="1035" y="1719"/>
                    <a:pt x="1070" y="1736"/>
                    <a:pt x="1088" y="1754"/>
                  </a:cubicBezTo>
                  <a:cubicBezTo>
                    <a:pt x="1088" y="1754"/>
                    <a:pt x="1088" y="1754"/>
                    <a:pt x="1088" y="1754"/>
                  </a:cubicBezTo>
                  <a:cubicBezTo>
                    <a:pt x="1088" y="1754"/>
                    <a:pt x="1088" y="1754"/>
                    <a:pt x="1088" y="1754"/>
                  </a:cubicBezTo>
                  <a:cubicBezTo>
                    <a:pt x="1105" y="1771"/>
                    <a:pt x="1123" y="1789"/>
                    <a:pt x="1140" y="1806"/>
                  </a:cubicBezTo>
                  <a:cubicBezTo>
                    <a:pt x="1140" y="1789"/>
                    <a:pt x="1123" y="1771"/>
                    <a:pt x="1105" y="1771"/>
                  </a:cubicBezTo>
                  <a:cubicBezTo>
                    <a:pt x="1088" y="1754"/>
                    <a:pt x="1070" y="1736"/>
                    <a:pt x="1052" y="1736"/>
                  </a:cubicBezTo>
                  <a:cubicBezTo>
                    <a:pt x="1052" y="1736"/>
                    <a:pt x="1052" y="1736"/>
                    <a:pt x="1052" y="1719"/>
                  </a:cubicBezTo>
                  <a:lnTo>
                    <a:pt x="947" y="1631"/>
                  </a:lnTo>
                  <a:cubicBezTo>
                    <a:pt x="947" y="1631"/>
                    <a:pt x="947" y="1648"/>
                    <a:pt x="965" y="1648"/>
                  </a:cubicBezTo>
                  <a:cubicBezTo>
                    <a:pt x="982" y="1666"/>
                    <a:pt x="1017" y="1701"/>
                    <a:pt x="1052" y="1719"/>
                  </a:cubicBezTo>
                  <a:cubicBezTo>
                    <a:pt x="1052" y="1719"/>
                    <a:pt x="1052" y="1719"/>
                    <a:pt x="1052" y="1719"/>
                  </a:cubicBezTo>
                  <a:cubicBezTo>
                    <a:pt x="1052" y="1701"/>
                    <a:pt x="1035" y="1701"/>
                    <a:pt x="1035" y="1701"/>
                  </a:cubicBezTo>
                  <a:cubicBezTo>
                    <a:pt x="1035" y="1683"/>
                    <a:pt x="1035" y="1683"/>
                    <a:pt x="1035" y="1683"/>
                  </a:cubicBezTo>
                  <a:cubicBezTo>
                    <a:pt x="1052" y="1701"/>
                    <a:pt x="1035" y="1701"/>
                    <a:pt x="1052" y="1701"/>
                  </a:cubicBezTo>
                  <a:cubicBezTo>
                    <a:pt x="1052" y="1701"/>
                    <a:pt x="1070" y="1719"/>
                    <a:pt x="1070" y="1719"/>
                  </a:cubicBezTo>
                  <a:cubicBezTo>
                    <a:pt x="1070" y="1719"/>
                    <a:pt x="1070" y="1719"/>
                    <a:pt x="1070" y="1719"/>
                  </a:cubicBezTo>
                  <a:cubicBezTo>
                    <a:pt x="1070" y="1719"/>
                    <a:pt x="1088" y="1736"/>
                    <a:pt x="1088" y="1736"/>
                  </a:cubicBezTo>
                  <a:lnTo>
                    <a:pt x="1088" y="1736"/>
                  </a:lnTo>
                  <a:cubicBezTo>
                    <a:pt x="1070" y="1736"/>
                    <a:pt x="1070" y="1719"/>
                    <a:pt x="1070" y="1719"/>
                  </a:cubicBezTo>
                  <a:cubicBezTo>
                    <a:pt x="1070" y="1736"/>
                    <a:pt x="1105" y="1754"/>
                    <a:pt x="1123" y="1771"/>
                  </a:cubicBezTo>
                  <a:cubicBezTo>
                    <a:pt x="1105" y="1771"/>
                    <a:pt x="1123" y="1771"/>
                    <a:pt x="1105" y="1754"/>
                  </a:cubicBezTo>
                  <a:cubicBezTo>
                    <a:pt x="1105" y="1754"/>
                    <a:pt x="1105" y="1754"/>
                    <a:pt x="1105" y="1736"/>
                  </a:cubicBezTo>
                  <a:cubicBezTo>
                    <a:pt x="1105" y="1736"/>
                    <a:pt x="1105" y="1736"/>
                    <a:pt x="1105" y="1736"/>
                  </a:cubicBezTo>
                  <a:cubicBezTo>
                    <a:pt x="1123" y="1754"/>
                    <a:pt x="1123" y="1754"/>
                    <a:pt x="1140" y="1771"/>
                  </a:cubicBezTo>
                  <a:lnTo>
                    <a:pt x="1140" y="1754"/>
                  </a:lnTo>
                  <a:cubicBezTo>
                    <a:pt x="1123" y="1736"/>
                    <a:pt x="1105" y="1719"/>
                    <a:pt x="1088" y="1719"/>
                  </a:cubicBezTo>
                  <a:cubicBezTo>
                    <a:pt x="1088" y="1701"/>
                    <a:pt x="1070" y="1701"/>
                    <a:pt x="1070" y="1701"/>
                  </a:cubicBezTo>
                  <a:cubicBezTo>
                    <a:pt x="1070" y="1683"/>
                    <a:pt x="1070" y="1701"/>
                    <a:pt x="1052" y="1683"/>
                  </a:cubicBezTo>
                  <a:cubicBezTo>
                    <a:pt x="1052" y="1683"/>
                    <a:pt x="1052" y="1683"/>
                    <a:pt x="1052" y="1683"/>
                  </a:cubicBezTo>
                  <a:lnTo>
                    <a:pt x="1000" y="1631"/>
                  </a:lnTo>
                  <a:cubicBezTo>
                    <a:pt x="1000" y="1631"/>
                    <a:pt x="1000" y="1631"/>
                    <a:pt x="982" y="1631"/>
                  </a:cubicBezTo>
                  <a:cubicBezTo>
                    <a:pt x="982" y="1631"/>
                    <a:pt x="965" y="1613"/>
                    <a:pt x="947" y="1596"/>
                  </a:cubicBezTo>
                  <a:cubicBezTo>
                    <a:pt x="965" y="1596"/>
                    <a:pt x="965" y="1596"/>
                    <a:pt x="965" y="1613"/>
                  </a:cubicBezTo>
                  <a:cubicBezTo>
                    <a:pt x="1000" y="1631"/>
                    <a:pt x="1017" y="1666"/>
                    <a:pt x="1052" y="1666"/>
                  </a:cubicBezTo>
                  <a:cubicBezTo>
                    <a:pt x="1052" y="1666"/>
                    <a:pt x="1052" y="1648"/>
                    <a:pt x="1052" y="1648"/>
                  </a:cubicBezTo>
                  <a:cubicBezTo>
                    <a:pt x="1052" y="1666"/>
                    <a:pt x="1070" y="1666"/>
                    <a:pt x="1070" y="1683"/>
                  </a:cubicBezTo>
                  <a:cubicBezTo>
                    <a:pt x="1070" y="1683"/>
                    <a:pt x="1070" y="1683"/>
                    <a:pt x="1070" y="1683"/>
                  </a:cubicBezTo>
                  <a:cubicBezTo>
                    <a:pt x="1070" y="1683"/>
                    <a:pt x="1088" y="1701"/>
                    <a:pt x="1088" y="1701"/>
                  </a:cubicBezTo>
                  <a:cubicBezTo>
                    <a:pt x="1105" y="1719"/>
                    <a:pt x="1105" y="1736"/>
                    <a:pt x="1123" y="1736"/>
                  </a:cubicBezTo>
                  <a:cubicBezTo>
                    <a:pt x="1123" y="1736"/>
                    <a:pt x="1123" y="1736"/>
                    <a:pt x="1140" y="1736"/>
                  </a:cubicBezTo>
                  <a:cubicBezTo>
                    <a:pt x="1140" y="1736"/>
                    <a:pt x="1158" y="1754"/>
                    <a:pt x="1158" y="1754"/>
                  </a:cubicBezTo>
                  <a:cubicBezTo>
                    <a:pt x="1158" y="1754"/>
                    <a:pt x="1158" y="1771"/>
                    <a:pt x="1175" y="1771"/>
                  </a:cubicBezTo>
                  <a:cubicBezTo>
                    <a:pt x="1175" y="1771"/>
                    <a:pt x="1175" y="1771"/>
                    <a:pt x="1175" y="1771"/>
                  </a:cubicBezTo>
                  <a:cubicBezTo>
                    <a:pt x="1175" y="1771"/>
                    <a:pt x="1158" y="1754"/>
                    <a:pt x="1158" y="1754"/>
                  </a:cubicBezTo>
                  <a:cubicBezTo>
                    <a:pt x="1175" y="1754"/>
                    <a:pt x="1175" y="1771"/>
                    <a:pt x="1210" y="1789"/>
                  </a:cubicBezTo>
                  <a:cubicBezTo>
                    <a:pt x="1193" y="1789"/>
                    <a:pt x="1193" y="1771"/>
                    <a:pt x="1193" y="1789"/>
                  </a:cubicBezTo>
                  <a:cubicBezTo>
                    <a:pt x="1210" y="1789"/>
                    <a:pt x="1228" y="1806"/>
                    <a:pt x="1245" y="1824"/>
                  </a:cubicBezTo>
                  <a:cubicBezTo>
                    <a:pt x="1245" y="1806"/>
                    <a:pt x="1263" y="1824"/>
                    <a:pt x="1263" y="1824"/>
                  </a:cubicBezTo>
                  <a:cubicBezTo>
                    <a:pt x="1263" y="1824"/>
                    <a:pt x="1263" y="1824"/>
                    <a:pt x="1245" y="1806"/>
                  </a:cubicBezTo>
                  <a:cubicBezTo>
                    <a:pt x="1245" y="1806"/>
                    <a:pt x="1245" y="1806"/>
                    <a:pt x="1245" y="1806"/>
                  </a:cubicBezTo>
                  <a:cubicBezTo>
                    <a:pt x="1245" y="1806"/>
                    <a:pt x="1228" y="1789"/>
                    <a:pt x="1228" y="1771"/>
                  </a:cubicBezTo>
                  <a:cubicBezTo>
                    <a:pt x="1245" y="1789"/>
                    <a:pt x="1245" y="1806"/>
                    <a:pt x="1263" y="1806"/>
                  </a:cubicBezTo>
                  <a:cubicBezTo>
                    <a:pt x="1263" y="1806"/>
                    <a:pt x="1263" y="1806"/>
                    <a:pt x="1263" y="1806"/>
                  </a:cubicBezTo>
                  <a:cubicBezTo>
                    <a:pt x="1263" y="1806"/>
                    <a:pt x="1263" y="1806"/>
                    <a:pt x="1280" y="1806"/>
                  </a:cubicBezTo>
                  <a:cubicBezTo>
                    <a:pt x="1280" y="1824"/>
                    <a:pt x="1280" y="1824"/>
                    <a:pt x="1298" y="1824"/>
                  </a:cubicBezTo>
                  <a:cubicBezTo>
                    <a:pt x="1298" y="1824"/>
                    <a:pt x="1280" y="1824"/>
                    <a:pt x="1280" y="1824"/>
                  </a:cubicBezTo>
                  <a:cubicBezTo>
                    <a:pt x="1298" y="1841"/>
                    <a:pt x="1315" y="1841"/>
                    <a:pt x="1333" y="1859"/>
                  </a:cubicBezTo>
                  <a:cubicBezTo>
                    <a:pt x="1333" y="1859"/>
                    <a:pt x="1333" y="1841"/>
                    <a:pt x="1333" y="1841"/>
                  </a:cubicBezTo>
                  <a:lnTo>
                    <a:pt x="1315" y="1841"/>
                  </a:lnTo>
                  <a:cubicBezTo>
                    <a:pt x="1315" y="1841"/>
                    <a:pt x="1315" y="1841"/>
                    <a:pt x="1315" y="1841"/>
                  </a:cubicBezTo>
                  <a:cubicBezTo>
                    <a:pt x="1315" y="1841"/>
                    <a:pt x="1315" y="1841"/>
                    <a:pt x="1315" y="1841"/>
                  </a:cubicBezTo>
                  <a:cubicBezTo>
                    <a:pt x="1298" y="1824"/>
                    <a:pt x="1298" y="1841"/>
                    <a:pt x="1298" y="1824"/>
                  </a:cubicBezTo>
                  <a:cubicBezTo>
                    <a:pt x="1298" y="1824"/>
                    <a:pt x="1298" y="1824"/>
                    <a:pt x="1298" y="1824"/>
                  </a:cubicBezTo>
                  <a:cubicBezTo>
                    <a:pt x="1280" y="1806"/>
                    <a:pt x="1263" y="1789"/>
                    <a:pt x="1228" y="1771"/>
                  </a:cubicBezTo>
                  <a:cubicBezTo>
                    <a:pt x="1228" y="1771"/>
                    <a:pt x="1228" y="1754"/>
                    <a:pt x="1228" y="1754"/>
                  </a:cubicBezTo>
                  <a:cubicBezTo>
                    <a:pt x="1245" y="1754"/>
                    <a:pt x="1263" y="1789"/>
                    <a:pt x="1280" y="1789"/>
                  </a:cubicBezTo>
                  <a:cubicBezTo>
                    <a:pt x="1280" y="1789"/>
                    <a:pt x="1263" y="1789"/>
                    <a:pt x="1263" y="1789"/>
                  </a:cubicBezTo>
                  <a:cubicBezTo>
                    <a:pt x="1263" y="1771"/>
                    <a:pt x="1228" y="1754"/>
                    <a:pt x="1228" y="1736"/>
                  </a:cubicBezTo>
                  <a:lnTo>
                    <a:pt x="1228" y="1736"/>
                  </a:lnTo>
                  <a:cubicBezTo>
                    <a:pt x="1228" y="1736"/>
                    <a:pt x="1245" y="1736"/>
                    <a:pt x="1245" y="1736"/>
                  </a:cubicBezTo>
                  <a:cubicBezTo>
                    <a:pt x="1245" y="1736"/>
                    <a:pt x="1245" y="1754"/>
                    <a:pt x="1263" y="1754"/>
                  </a:cubicBezTo>
                  <a:cubicBezTo>
                    <a:pt x="1263" y="1736"/>
                    <a:pt x="1280" y="1736"/>
                    <a:pt x="1263" y="1736"/>
                  </a:cubicBezTo>
                  <a:cubicBezTo>
                    <a:pt x="1263" y="1736"/>
                    <a:pt x="1263" y="1719"/>
                    <a:pt x="1263" y="1719"/>
                  </a:cubicBezTo>
                  <a:cubicBezTo>
                    <a:pt x="1228" y="1701"/>
                    <a:pt x="1228" y="1683"/>
                    <a:pt x="1210" y="1666"/>
                  </a:cubicBezTo>
                  <a:cubicBezTo>
                    <a:pt x="1228" y="1683"/>
                    <a:pt x="1245" y="1701"/>
                    <a:pt x="1280" y="1701"/>
                  </a:cubicBezTo>
                  <a:cubicBezTo>
                    <a:pt x="1263" y="1719"/>
                    <a:pt x="1298" y="1736"/>
                    <a:pt x="1298" y="1736"/>
                  </a:cubicBezTo>
                  <a:cubicBezTo>
                    <a:pt x="1298" y="1736"/>
                    <a:pt x="1315" y="1736"/>
                    <a:pt x="1315" y="1736"/>
                  </a:cubicBezTo>
                  <a:cubicBezTo>
                    <a:pt x="1315" y="1736"/>
                    <a:pt x="1298" y="1736"/>
                    <a:pt x="1298" y="1719"/>
                  </a:cubicBezTo>
                  <a:cubicBezTo>
                    <a:pt x="1298" y="1719"/>
                    <a:pt x="1298" y="1719"/>
                    <a:pt x="1298" y="1719"/>
                  </a:cubicBezTo>
                  <a:cubicBezTo>
                    <a:pt x="1280" y="1719"/>
                    <a:pt x="1280" y="1701"/>
                    <a:pt x="1280" y="1701"/>
                  </a:cubicBezTo>
                  <a:cubicBezTo>
                    <a:pt x="1280" y="1701"/>
                    <a:pt x="1280" y="1701"/>
                    <a:pt x="1263" y="1701"/>
                  </a:cubicBezTo>
                  <a:cubicBezTo>
                    <a:pt x="1245" y="1666"/>
                    <a:pt x="1210" y="1648"/>
                    <a:pt x="1193" y="1631"/>
                  </a:cubicBezTo>
                  <a:cubicBezTo>
                    <a:pt x="1193" y="1631"/>
                    <a:pt x="1193" y="1631"/>
                    <a:pt x="1193" y="1613"/>
                  </a:cubicBezTo>
                  <a:cubicBezTo>
                    <a:pt x="1158" y="1613"/>
                    <a:pt x="1158" y="1613"/>
                    <a:pt x="1140" y="1596"/>
                  </a:cubicBezTo>
                  <a:cubicBezTo>
                    <a:pt x="1140" y="1578"/>
                    <a:pt x="1123" y="1578"/>
                    <a:pt x="1105" y="1561"/>
                  </a:cubicBezTo>
                  <a:cubicBezTo>
                    <a:pt x="1105" y="1561"/>
                    <a:pt x="1105" y="1561"/>
                    <a:pt x="1105" y="1578"/>
                  </a:cubicBezTo>
                  <a:cubicBezTo>
                    <a:pt x="1105" y="1561"/>
                    <a:pt x="1088" y="1578"/>
                    <a:pt x="1088" y="1561"/>
                  </a:cubicBezTo>
                  <a:cubicBezTo>
                    <a:pt x="1088" y="1561"/>
                    <a:pt x="1105" y="1561"/>
                    <a:pt x="1105" y="1561"/>
                  </a:cubicBezTo>
                  <a:cubicBezTo>
                    <a:pt x="1105" y="1561"/>
                    <a:pt x="1105" y="1561"/>
                    <a:pt x="1123" y="1561"/>
                  </a:cubicBezTo>
                  <a:cubicBezTo>
                    <a:pt x="1105" y="1561"/>
                    <a:pt x="1088" y="1543"/>
                    <a:pt x="1088" y="1526"/>
                  </a:cubicBezTo>
                  <a:cubicBezTo>
                    <a:pt x="1088" y="1526"/>
                    <a:pt x="1070" y="1508"/>
                    <a:pt x="1070" y="1491"/>
                  </a:cubicBezTo>
                  <a:cubicBezTo>
                    <a:pt x="1052" y="1491"/>
                    <a:pt x="1052" y="1473"/>
                    <a:pt x="1035" y="1473"/>
                  </a:cubicBezTo>
                  <a:cubicBezTo>
                    <a:pt x="1035" y="1473"/>
                    <a:pt x="1035" y="1473"/>
                    <a:pt x="1035" y="1473"/>
                  </a:cubicBezTo>
                  <a:cubicBezTo>
                    <a:pt x="1035" y="1456"/>
                    <a:pt x="1017" y="1456"/>
                    <a:pt x="1017" y="1456"/>
                  </a:cubicBezTo>
                  <a:cubicBezTo>
                    <a:pt x="1017" y="1456"/>
                    <a:pt x="1000" y="1438"/>
                    <a:pt x="1000" y="1438"/>
                  </a:cubicBezTo>
                  <a:cubicBezTo>
                    <a:pt x="1017" y="1438"/>
                    <a:pt x="1035" y="1456"/>
                    <a:pt x="1035" y="1456"/>
                  </a:cubicBezTo>
                  <a:cubicBezTo>
                    <a:pt x="1052" y="1438"/>
                    <a:pt x="1000" y="1420"/>
                    <a:pt x="982" y="1403"/>
                  </a:cubicBezTo>
                  <a:cubicBezTo>
                    <a:pt x="982" y="1385"/>
                    <a:pt x="982" y="1403"/>
                    <a:pt x="982" y="1385"/>
                  </a:cubicBezTo>
                  <a:cubicBezTo>
                    <a:pt x="982" y="1385"/>
                    <a:pt x="982" y="1385"/>
                    <a:pt x="982" y="1385"/>
                  </a:cubicBezTo>
                  <a:cubicBezTo>
                    <a:pt x="982" y="1385"/>
                    <a:pt x="982" y="1385"/>
                    <a:pt x="965" y="1385"/>
                  </a:cubicBezTo>
                  <a:cubicBezTo>
                    <a:pt x="965" y="1385"/>
                    <a:pt x="982" y="1385"/>
                    <a:pt x="982" y="1385"/>
                  </a:cubicBezTo>
                  <a:cubicBezTo>
                    <a:pt x="965" y="1385"/>
                    <a:pt x="947" y="1368"/>
                    <a:pt x="947" y="1368"/>
                  </a:cubicBezTo>
                  <a:cubicBezTo>
                    <a:pt x="947" y="1350"/>
                    <a:pt x="947" y="1350"/>
                    <a:pt x="930" y="1350"/>
                  </a:cubicBezTo>
                  <a:cubicBezTo>
                    <a:pt x="930" y="1350"/>
                    <a:pt x="930" y="1350"/>
                    <a:pt x="930" y="1350"/>
                  </a:cubicBezTo>
                  <a:cubicBezTo>
                    <a:pt x="930" y="1350"/>
                    <a:pt x="930" y="1333"/>
                    <a:pt x="930" y="1333"/>
                  </a:cubicBezTo>
                  <a:cubicBezTo>
                    <a:pt x="912" y="1333"/>
                    <a:pt x="895" y="1315"/>
                    <a:pt x="877" y="1298"/>
                  </a:cubicBezTo>
                  <a:cubicBezTo>
                    <a:pt x="895" y="1315"/>
                    <a:pt x="895" y="1298"/>
                    <a:pt x="895" y="1298"/>
                  </a:cubicBezTo>
                  <a:cubicBezTo>
                    <a:pt x="860" y="1280"/>
                    <a:pt x="842" y="1228"/>
                    <a:pt x="807" y="1228"/>
                  </a:cubicBezTo>
                  <a:cubicBezTo>
                    <a:pt x="807" y="1210"/>
                    <a:pt x="807" y="1210"/>
                    <a:pt x="807" y="1210"/>
                  </a:cubicBezTo>
                  <a:cubicBezTo>
                    <a:pt x="789" y="1210"/>
                    <a:pt x="807" y="1210"/>
                    <a:pt x="789" y="1210"/>
                  </a:cubicBezTo>
                  <a:cubicBezTo>
                    <a:pt x="789" y="1193"/>
                    <a:pt x="807" y="1210"/>
                    <a:pt x="807" y="1193"/>
                  </a:cubicBezTo>
                  <a:cubicBezTo>
                    <a:pt x="789" y="1193"/>
                    <a:pt x="789" y="1193"/>
                    <a:pt x="789" y="1193"/>
                  </a:cubicBezTo>
                  <a:cubicBezTo>
                    <a:pt x="789" y="1193"/>
                    <a:pt x="772" y="1193"/>
                    <a:pt x="772" y="1175"/>
                  </a:cubicBezTo>
                  <a:cubicBezTo>
                    <a:pt x="789" y="1175"/>
                    <a:pt x="754" y="1158"/>
                    <a:pt x="754" y="1140"/>
                  </a:cubicBezTo>
                  <a:cubicBezTo>
                    <a:pt x="754" y="1140"/>
                    <a:pt x="754" y="1158"/>
                    <a:pt x="754" y="1140"/>
                  </a:cubicBezTo>
                  <a:cubicBezTo>
                    <a:pt x="754" y="1140"/>
                    <a:pt x="737" y="1140"/>
                    <a:pt x="737" y="1122"/>
                  </a:cubicBezTo>
                  <a:cubicBezTo>
                    <a:pt x="719" y="1122"/>
                    <a:pt x="719" y="1105"/>
                    <a:pt x="702" y="1105"/>
                  </a:cubicBezTo>
                  <a:cubicBezTo>
                    <a:pt x="702" y="1105"/>
                    <a:pt x="719" y="1105"/>
                    <a:pt x="702" y="1087"/>
                  </a:cubicBezTo>
                  <a:cubicBezTo>
                    <a:pt x="702" y="1087"/>
                    <a:pt x="684" y="1070"/>
                    <a:pt x="684" y="1052"/>
                  </a:cubicBezTo>
                  <a:close/>
                  <a:moveTo>
                    <a:pt x="947" y="1385"/>
                  </a:moveTo>
                  <a:cubicBezTo>
                    <a:pt x="947" y="1403"/>
                    <a:pt x="965" y="1403"/>
                    <a:pt x="947" y="1403"/>
                  </a:cubicBezTo>
                  <a:cubicBezTo>
                    <a:pt x="947" y="1403"/>
                    <a:pt x="930" y="1385"/>
                    <a:pt x="930" y="1385"/>
                  </a:cubicBezTo>
                  <a:cubicBezTo>
                    <a:pt x="930" y="1385"/>
                    <a:pt x="930" y="1385"/>
                    <a:pt x="930" y="1385"/>
                  </a:cubicBezTo>
                  <a:cubicBezTo>
                    <a:pt x="930" y="1368"/>
                    <a:pt x="930" y="1385"/>
                    <a:pt x="947" y="1385"/>
                  </a:cubicBezTo>
                  <a:close/>
                  <a:moveTo>
                    <a:pt x="1052" y="1491"/>
                  </a:moveTo>
                  <a:cubicBezTo>
                    <a:pt x="1052" y="1491"/>
                    <a:pt x="1052" y="1491"/>
                    <a:pt x="1035" y="1491"/>
                  </a:cubicBezTo>
                  <a:cubicBezTo>
                    <a:pt x="1035" y="1491"/>
                    <a:pt x="1035" y="1491"/>
                    <a:pt x="1035" y="1491"/>
                  </a:cubicBezTo>
                  <a:cubicBezTo>
                    <a:pt x="1035" y="1491"/>
                    <a:pt x="1052" y="1491"/>
                    <a:pt x="1052" y="1491"/>
                  </a:cubicBezTo>
                  <a:close/>
                  <a:moveTo>
                    <a:pt x="772" y="1263"/>
                  </a:moveTo>
                  <a:cubicBezTo>
                    <a:pt x="772" y="1280"/>
                    <a:pt x="789" y="1280"/>
                    <a:pt x="772" y="1280"/>
                  </a:cubicBezTo>
                  <a:cubicBezTo>
                    <a:pt x="772" y="1280"/>
                    <a:pt x="772" y="1280"/>
                    <a:pt x="772" y="1280"/>
                  </a:cubicBezTo>
                  <a:cubicBezTo>
                    <a:pt x="772" y="1263"/>
                    <a:pt x="772" y="1263"/>
                    <a:pt x="772" y="1263"/>
                  </a:cubicBezTo>
                  <a:close/>
                  <a:moveTo>
                    <a:pt x="1158" y="1613"/>
                  </a:moveTo>
                  <a:cubicBezTo>
                    <a:pt x="1158" y="1613"/>
                    <a:pt x="1140" y="1613"/>
                    <a:pt x="1140" y="1613"/>
                  </a:cubicBezTo>
                  <a:cubicBezTo>
                    <a:pt x="1140" y="1613"/>
                    <a:pt x="1140" y="1613"/>
                    <a:pt x="1158" y="1613"/>
                  </a:cubicBezTo>
                  <a:close/>
                  <a:moveTo>
                    <a:pt x="912" y="1456"/>
                  </a:moveTo>
                  <a:cubicBezTo>
                    <a:pt x="912" y="1456"/>
                    <a:pt x="895" y="1456"/>
                    <a:pt x="895" y="1438"/>
                  </a:cubicBezTo>
                  <a:cubicBezTo>
                    <a:pt x="895" y="1438"/>
                    <a:pt x="912" y="1456"/>
                    <a:pt x="912" y="1456"/>
                  </a:cubicBezTo>
                  <a:close/>
                  <a:moveTo>
                    <a:pt x="1000" y="1543"/>
                  </a:moveTo>
                  <a:cubicBezTo>
                    <a:pt x="1000" y="1526"/>
                    <a:pt x="1000" y="1543"/>
                    <a:pt x="1000" y="1543"/>
                  </a:cubicBezTo>
                  <a:cubicBezTo>
                    <a:pt x="1000" y="1543"/>
                    <a:pt x="982" y="1543"/>
                    <a:pt x="982" y="1543"/>
                  </a:cubicBezTo>
                  <a:cubicBezTo>
                    <a:pt x="982" y="1526"/>
                    <a:pt x="965" y="1508"/>
                    <a:pt x="947" y="1508"/>
                  </a:cubicBezTo>
                  <a:cubicBezTo>
                    <a:pt x="965" y="1508"/>
                    <a:pt x="982" y="1526"/>
                    <a:pt x="982" y="1526"/>
                  </a:cubicBezTo>
                  <a:cubicBezTo>
                    <a:pt x="982" y="1526"/>
                    <a:pt x="1000" y="1526"/>
                    <a:pt x="1000" y="1526"/>
                  </a:cubicBezTo>
                  <a:cubicBezTo>
                    <a:pt x="982" y="1526"/>
                    <a:pt x="982" y="1526"/>
                    <a:pt x="982" y="1526"/>
                  </a:cubicBezTo>
                  <a:cubicBezTo>
                    <a:pt x="982" y="1526"/>
                    <a:pt x="982" y="1526"/>
                    <a:pt x="982" y="1526"/>
                  </a:cubicBezTo>
                  <a:cubicBezTo>
                    <a:pt x="982" y="1526"/>
                    <a:pt x="1017" y="1543"/>
                    <a:pt x="1000" y="1543"/>
                  </a:cubicBezTo>
                  <a:cubicBezTo>
                    <a:pt x="1000" y="1543"/>
                    <a:pt x="1000" y="1543"/>
                    <a:pt x="1000" y="1543"/>
                  </a:cubicBezTo>
                  <a:cubicBezTo>
                    <a:pt x="1000" y="1543"/>
                    <a:pt x="1000" y="1543"/>
                    <a:pt x="1000" y="1543"/>
                  </a:cubicBezTo>
                  <a:close/>
                  <a:moveTo>
                    <a:pt x="1088" y="1596"/>
                  </a:moveTo>
                  <a:cubicBezTo>
                    <a:pt x="1088" y="1596"/>
                    <a:pt x="1088" y="1613"/>
                    <a:pt x="1105" y="1613"/>
                  </a:cubicBezTo>
                  <a:cubicBezTo>
                    <a:pt x="1105" y="1613"/>
                    <a:pt x="1088" y="1613"/>
                    <a:pt x="1088" y="1613"/>
                  </a:cubicBezTo>
                  <a:cubicBezTo>
                    <a:pt x="1070" y="1613"/>
                    <a:pt x="1070" y="1596"/>
                    <a:pt x="1088" y="1596"/>
                  </a:cubicBezTo>
                  <a:close/>
                  <a:moveTo>
                    <a:pt x="1035" y="1561"/>
                  </a:moveTo>
                  <a:lnTo>
                    <a:pt x="1035" y="1561"/>
                  </a:lnTo>
                  <a:cubicBezTo>
                    <a:pt x="1035" y="1561"/>
                    <a:pt x="1035" y="1561"/>
                    <a:pt x="1035" y="1561"/>
                  </a:cubicBezTo>
                  <a:cubicBezTo>
                    <a:pt x="1035" y="1561"/>
                    <a:pt x="1035" y="1561"/>
                    <a:pt x="1035" y="1561"/>
                  </a:cubicBezTo>
                  <a:close/>
                  <a:moveTo>
                    <a:pt x="1035" y="1561"/>
                  </a:moveTo>
                  <a:lnTo>
                    <a:pt x="1035" y="1578"/>
                  </a:lnTo>
                  <a:cubicBezTo>
                    <a:pt x="1017" y="1561"/>
                    <a:pt x="1017" y="1561"/>
                    <a:pt x="1000" y="1561"/>
                  </a:cubicBezTo>
                  <a:cubicBezTo>
                    <a:pt x="1017" y="1543"/>
                    <a:pt x="1017" y="1561"/>
                    <a:pt x="1035" y="1561"/>
                  </a:cubicBezTo>
                  <a:close/>
                  <a:moveTo>
                    <a:pt x="1123" y="1648"/>
                  </a:moveTo>
                  <a:cubicBezTo>
                    <a:pt x="1123" y="1648"/>
                    <a:pt x="1123" y="1648"/>
                    <a:pt x="1140" y="1666"/>
                  </a:cubicBezTo>
                  <a:cubicBezTo>
                    <a:pt x="1123" y="1666"/>
                    <a:pt x="1105" y="1648"/>
                    <a:pt x="1123" y="1648"/>
                  </a:cubicBezTo>
                  <a:close/>
                  <a:moveTo>
                    <a:pt x="1105" y="1631"/>
                  </a:moveTo>
                  <a:cubicBezTo>
                    <a:pt x="1105" y="1631"/>
                    <a:pt x="1105" y="1648"/>
                    <a:pt x="1105" y="1648"/>
                  </a:cubicBezTo>
                  <a:cubicBezTo>
                    <a:pt x="1105" y="1631"/>
                    <a:pt x="1105" y="1631"/>
                    <a:pt x="1105" y="1631"/>
                  </a:cubicBezTo>
                  <a:close/>
                  <a:moveTo>
                    <a:pt x="1000" y="1561"/>
                  </a:moveTo>
                  <a:cubicBezTo>
                    <a:pt x="982" y="1561"/>
                    <a:pt x="1000" y="1578"/>
                    <a:pt x="1000" y="1578"/>
                  </a:cubicBezTo>
                  <a:cubicBezTo>
                    <a:pt x="1000" y="1561"/>
                    <a:pt x="982" y="1561"/>
                    <a:pt x="982" y="1561"/>
                  </a:cubicBezTo>
                  <a:cubicBezTo>
                    <a:pt x="982" y="1561"/>
                    <a:pt x="982" y="1561"/>
                    <a:pt x="982" y="1561"/>
                  </a:cubicBezTo>
                  <a:cubicBezTo>
                    <a:pt x="982" y="1543"/>
                    <a:pt x="965" y="1543"/>
                    <a:pt x="965" y="1543"/>
                  </a:cubicBezTo>
                  <a:cubicBezTo>
                    <a:pt x="982" y="1543"/>
                    <a:pt x="982" y="1543"/>
                    <a:pt x="982" y="1543"/>
                  </a:cubicBezTo>
                  <a:cubicBezTo>
                    <a:pt x="982" y="1543"/>
                    <a:pt x="982" y="1543"/>
                    <a:pt x="982" y="1543"/>
                  </a:cubicBezTo>
                  <a:cubicBezTo>
                    <a:pt x="982" y="1561"/>
                    <a:pt x="1017" y="1561"/>
                    <a:pt x="1017" y="1578"/>
                  </a:cubicBezTo>
                  <a:cubicBezTo>
                    <a:pt x="1017" y="1578"/>
                    <a:pt x="1017" y="1578"/>
                    <a:pt x="1017" y="1578"/>
                  </a:cubicBezTo>
                  <a:cubicBezTo>
                    <a:pt x="1000" y="1578"/>
                    <a:pt x="1017" y="1596"/>
                    <a:pt x="1017" y="1596"/>
                  </a:cubicBezTo>
                  <a:cubicBezTo>
                    <a:pt x="1017" y="1596"/>
                    <a:pt x="1035" y="1578"/>
                    <a:pt x="1017" y="1578"/>
                  </a:cubicBezTo>
                  <a:cubicBezTo>
                    <a:pt x="1035" y="1578"/>
                    <a:pt x="1035" y="1596"/>
                    <a:pt x="1035" y="1578"/>
                  </a:cubicBezTo>
                  <a:cubicBezTo>
                    <a:pt x="1035" y="1596"/>
                    <a:pt x="1035" y="1596"/>
                    <a:pt x="1035" y="1613"/>
                  </a:cubicBezTo>
                  <a:cubicBezTo>
                    <a:pt x="1035" y="1613"/>
                    <a:pt x="1017" y="1613"/>
                    <a:pt x="1017" y="1613"/>
                  </a:cubicBezTo>
                  <a:cubicBezTo>
                    <a:pt x="1017" y="1613"/>
                    <a:pt x="1017" y="1613"/>
                    <a:pt x="1017" y="1596"/>
                  </a:cubicBezTo>
                  <a:cubicBezTo>
                    <a:pt x="1017" y="1596"/>
                    <a:pt x="1017" y="1596"/>
                    <a:pt x="1017" y="1596"/>
                  </a:cubicBezTo>
                  <a:cubicBezTo>
                    <a:pt x="1017" y="1596"/>
                    <a:pt x="1000" y="1578"/>
                    <a:pt x="1000" y="1561"/>
                  </a:cubicBezTo>
                  <a:close/>
                  <a:moveTo>
                    <a:pt x="1052" y="1613"/>
                  </a:moveTo>
                  <a:cubicBezTo>
                    <a:pt x="1052" y="1613"/>
                    <a:pt x="1052" y="1613"/>
                    <a:pt x="1052" y="1613"/>
                  </a:cubicBezTo>
                  <a:cubicBezTo>
                    <a:pt x="1052" y="1631"/>
                    <a:pt x="1070" y="1631"/>
                    <a:pt x="1070" y="1631"/>
                  </a:cubicBezTo>
                  <a:cubicBezTo>
                    <a:pt x="1070" y="1648"/>
                    <a:pt x="1070" y="1648"/>
                    <a:pt x="1052" y="1648"/>
                  </a:cubicBezTo>
                  <a:cubicBezTo>
                    <a:pt x="1052" y="1648"/>
                    <a:pt x="1052" y="1648"/>
                    <a:pt x="1070" y="1648"/>
                  </a:cubicBezTo>
                  <a:cubicBezTo>
                    <a:pt x="1070" y="1631"/>
                    <a:pt x="1052" y="1631"/>
                    <a:pt x="1052" y="1631"/>
                  </a:cubicBezTo>
                  <a:cubicBezTo>
                    <a:pt x="1052" y="1631"/>
                    <a:pt x="1052" y="1613"/>
                    <a:pt x="1035" y="1613"/>
                  </a:cubicBezTo>
                  <a:cubicBezTo>
                    <a:pt x="1035" y="1613"/>
                    <a:pt x="1052" y="1596"/>
                    <a:pt x="1052" y="1613"/>
                  </a:cubicBezTo>
                  <a:close/>
                  <a:moveTo>
                    <a:pt x="1123" y="1666"/>
                  </a:moveTo>
                  <a:cubicBezTo>
                    <a:pt x="1123" y="1683"/>
                    <a:pt x="1140" y="1683"/>
                    <a:pt x="1140" y="1683"/>
                  </a:cubicBezTo>
                  <a:cubicBezTo>
                    <a:pt x="1158" y="1701"/>
                    <a:pt x="1140" y="1701"/>
                    <a:pt x="1158" y="1701"/>
                  </a:cubicBezTo>
                  <a:cubicBezTo>
                    <a:pt x="1140" y="1701"/>
                    <a:pt x="1123" y="1683"/>
                    <a:pt x="1123" y="1701"/>
                  </a:cubicBezTo>
                  <a:cubicBezTo>
                    <a:pt x="1123" y="1683"/>
                    <a:pt x="1123" y="1666"/>
                    <a:pt x="1105" y="1666"/>
                  </a:cubicBezTo>
                  <a:lnTo>
                    <a:pt x="1105" y="1666"/>
                  </a:lnTo>
                  <a:cubicBezTo>
                    <a:pt x="1123" y="1666"/>
                    <a:pt x="1123" y="1666"/>
                    <a:pt x="1123" y="1666"/>
                  </a:cubicBezTo>
                  <a:close/>
                  <a:moveTo>
                    <a:pt x="912" y="1508"/>
                  </a:moveTo>
                  <a:cubicBezTo>
                    <a:pt x="930" y="1508"/>
                    <a:pt x="912" y="1526"/>
                    <a:pt x="912" y="1526"/>
                  </a:cubicBezTo>
                  <a:cubicBezTo>
                    <a:pt x="930" y="1526"/>
                    <a:pt x="947" y="1526"/>
                    <a:pt x="947" y="1543"/>
                  </a:cubicBezTo>
                  <a:cubicBezTo>
                    <a:pt x="947" y="1543"/>
                    <a:pt x="947" y="1543"/>
                    <a:pt x="947" y="1543"/>
                  </a:cubicBezTo>
                  <a:cubicBezTo>
                    <a:pt x="930" y="1526"/>
                    <a:pt x="912" y="1508"/>
                    <a:pt x="895" y="1491"/>
                  </a:cubicBezTo>
                  <a:cubicBezTo>
                    <a:pt x="895" y="1508"/>
                    <a:pt x="912" y="1508"/>
                    <a:pt x="912" y="1508"/>
                  </a:cubicBezTo>
                  <a:close/>
                  <a:moveTo>
                    <a:pt x="1210" y="1736"/>
                  </a:moveTo>
                  <a:cubicBezTo>
                    <a:pt x="1210" y="1736"/>
                    <a:pt x="1210" y="1754"/>
                    <a:pt x="1228" y="1754"/>
                  </a:cubicBezTo>
                  <a:cubicBezTo>
                    <a:pt x="1210" y="1754"/>
                    <a:pt x="1210" y="1754"/>
                    <a:pt x="1210" y="1754"/>
                  </a:cubicBezTo>
                  <a:cubicBezTo>
                    <a:pt x="1210" y="1736"/>
                    <a:pt x="1210" y="1736"/>
                    <a:pt x="1210" y="1736"/>
                  </a:cubicBezTo>
                  <a:close/>
                  <a:moveTo>
                    <a:pt x="1123" y="1683"/>
                  </a:moveTo>
                  <a:lnTo>
                    <a:pt x="1123" y="1683"/>
                  </a:lnTo>
                  <a:cubicBezTo>
                    <a:pt x="1123" y="1683"/>
                    <a:pt x="1105" y="1683"/>
                    <a:pt x="1123" y="1683"/>
                  </a:cubicBezTo>
                  <a:cubicBezTo>
                    <a:pt x="1123" y="1683"/>
                    <a:pt x="1123" y="1683"/>
                    <a:pt x="1123" y="1683"/>
                  </a:cubicBezTo>
                  <a:close/>
                  <a:moveTo>
                    <a:pt x="1123" y="1683"/>
                  </a:moveTo>
                  <a:cubicBezTo>
                    <a:pt x="1140" y="1701"/>
                    <a:pt x="1158" y="1736"/>
                    <a:pt x="1175" y="1736"/>
                  </a:cubicBezTo>
                  <a:cubicBezTo>
                    <a:pt x="1193" y="1754"/>
                    <a:pt x="1210" y="1771"/>
                    <a:pt x="1228" y="1771"/>
                  </a:cubicBezTo>
                  <a:cubicBezTo>
                    <a:pt x="1193" y="1771"/>
                    <a:pt x="1193" y="1754"/>
                    <a:pt x="1158" y="1736"/>
                  </a:cubicBezTo>
                  <a:cubicBezTo>
                    <a:pt x="1158" y="1719"/>
                    <a:pt x="1140" y="1719"/>
                    <a:pt x="1140" y="1701"/>
                  </a:cubicBezTo>
                  <a:cubicBezTo>
                    <a:pt x="1140" y="1701"/>
                    <a:pt x="1123" y="1701"/>
                    <a:pt x="1123" y="1701"/>
                  </a:cubicBezTo>
                  <a:cubicBezTo>
                    <a:pt x="1123" y="1701"/>
                    <a:pt x="1140" y="1719"/>
                    <a:pt x="1123" y="1719"/>
                  </a:cubicBezTo>
                  <a:cubicBezTo>
                    <a:pt x="1123" y="1701"/>
                    <a:pt x="1105" y="1701"/>
                    <a:pt x="1123" y="1683"/>
                  </a:cubicBezTo>
                  <a:close/>
                  <a:moveTo>
                    <a:pt x="1035" y="1648"/>
                  </a:moveTo>
                  <a:cubicBezTo>
                    <a:pt x="1035" y="1648"/>
                    <a:pt x="1035" y="1648"/>
                    <a:pt x="1035" y="1648"/>
                  </a:cubicBezTo>
                  <a:cubicBezTo>
                    <a:pt x="1035" y="1648"/>
                    <a:pt x="1017" y="1631"/>
                    <a:pt x="1017" y="1631"/>
                  </a:cubicBezTo>
                  <a:cubicBezTo>
                    <a:pt x="1035" y="1631"/>
                    <a:pt x="1035" y="1631"/>
                    <a:pt x="1035" y="1648"/>
                  </a:cubicBezTo>
                  <a:close/>
                  <a:moveTo>
                    <a:pt x="1017" y="1631"/>
                  </a:moveTo>
                  <a:cubicBezTo>
                    <a:pt x="1017" y="1631"/>
                    <a:pt x="1017" y="1631"/>
                    <a:pt x="1017" y="1631"/>
                  </a:cubicBezTo>
                  <a:cubicBezTo>
                    <a:pt x="1000" y="1631"/>
                    <a:pt x="1000" y="1613"/>
                    <a:pt x="1000" y="1631"/>
                  </a:cubicBezTo>
                  <a:cubicBezTo>
                    <a:pt x="982" y="1613"/>
                    <a:pt x="1000" y="1631"/>
                    <a:pt x="1017" y="1613"/>
                  </a:cubicBezTo>
                  <a:close/>
                  <a:moveTo>
                    <a:pt x="1105" y="1719"/>
                  </a:moveTo>
                  <a:cubicBezTo>
                    <a:pt x="1105" y="1701"/>
                    <a:pt x="1105" y="1719"/>
                    <a:pt x="1105" y="1701"/>
                  </a:cubicBezTo>
                  <a:cubicBezTo>
                    <a:pt x="1105" y="1701"/>
                    <a:pt x="1088" y="1701"/>
                    <a:pt x="1105" y="1701"/>
                  </a:cubicBezTo>
                  <a:cubicBezTo>
                    <a:pt x="1105" y="1701"/>
                    <a:pt x="1105" y="1701"/>
                    <a:pt x="1105" y="1719"/>
                  </a:cubicBezTo>
                  <a:close/>
                  <a:moveTo>
                    <a:pt x="1228" y="1789"/>
                  </a:moveTo>
                  <a:lnTo>
                    <a:pt x="1228" y="1789"/>
                  </a:lnTo>
                  <a:cubicBezTo>
                    <a:pt x="1228" y="1789"/>
                    <a:pt x="1228" y="1789"/>
                    <a:pt x="1210" y="1789"/>
                  </a:cubicBezTo>
                  <a:cubicBezTo>
                    <a:pt x="1210" y="1789"/>
                    <a:pt x="1210" y="1789"/>
                    <a:pt x="1210" y="1789"/>
                  </a:cubicBezTo>
                  <a:close/>
                  <a:moveTo>
                    <a:pt x="807" y="1473"/>
                  </a:moveTo>
                  <a:cubicBezTo>
                    <a:pt x="807" y="1473"/>
                    <a:pt x="789" y="1456"/>
                    <a:pt x="789" y="1456"/>
                  </a:cubicBezTo>
                  <a:cubicBezTo>
                    <a:pt x="789" y="1456"/>
                    <a:pt x="807" y="1473"/>
                    <a:pt x="807" y="1473"/>
                  </a:cubicBezTo>
                  <a:close/>
                  <a:moveTo>
                    <a:pt x="842" y="1508"/>
                  </a:moveTo>
                  <a:cubicBezTo>
                    <a:pt x="825" y="1508"/>
                    <a:pt x="842" y="1526"/>
                    <a:pt x="825" y="1508"/>
                  </a:cubicBezTo>
                  <a:cubicBezTo>
                    <a:pt x="825" y="1508"/>
                    <a:pt x="825" y="1508"/>
                    <a:pt x="807" y="1508"/>
                  </a:cubicBezTo>
                  <a:cubicBezTo>
                    <a:pt x="825" y="1508"/>
                    <a:pt x="825" y="1508"/>
                    <a:pt x="825" y="1508"/>
                  </a:cubicBezTo>
                  <a:lnTo>
                    <a:pt x="825" y="1491"/>
                  </a:lnTo>
                  <a:cubicBezTo>
                    <a:pt x="825" y="1491"/>
                    <a:pt x="842" y="1491"/>
                    <a:pt x="842" y="1508"/>
                  </a:cubicBezTo>
                  <a:close/>
                  <a:moveTo>
                    <a:pt x="895" y="1543"/>
                  </a:moveTo>
                  <a:cubicBezTo>
                    <a:pt x="895" y="1543"/>
                    <a:pt x="895" y="1561"/>
                    <a:pt x="912" y="1561"/>
                  </a:cubicBezTo>
                  <a:cubicBezTo>
                    <a:pt x="912" y="1561"/>
                    <a:pt x="895" y="1561"/>
                    <a:pt x="895" y="1561"/>
                  </a:cubicBezTo>
                  <a:lnTo>
                    <a:pt x="895" y="1561"/>
                  </a:lnTo>
                  <a:cubicBezTo>
                    <a:pt x="895" y="1543"/>
                    <a:pt x="877" y="1543"/>
                    <a:pt x="877" y="1543"/>
                  </a:cubicBezTo>
                  <a:cubicBezTo>
                    <a:pt x="877" y="1543"/>
                    <a:pt x="895" y="1543"/>
                    <a:pt x="895" y="1543"/>
                  </a:cubicBezTo>
                  <a:close/>
                  <a:moveTo>
                    <a:pt x="912" y="1578"/>
                  </a:moveTo>
                  <a:lnTo>
                    <a:pt x="912" y="1578"/>
                  </a:lnTo>
                  <a:cubicBezTo>
                    <a:pt x="912" y="1578"/>
                    <a:pt x="912" y="1578"/>
                    <a:pt x="912" y="1561"/>
                  </a:cubicBezTo>
                  <a:lnTo>
                    <a:pt x="912" y="1561"/>
                  </a:lnTo>
                  <a:cubicBezTo>
                    <a:pt x="912" y="1578"/>
                    <a:pt x="912" y="1561"/>
                    <a:pt x="912" y="1578"/>
                  </a:cubicBezTo>
                  <a:close/>
                  <a:moveTo>
                    <a:pt x="930" y="1578"/>
                  </a:moveTo>
                  <a:cubicBezTo>
                    <a:pt x="930" y="1596"/>
                    <a:pt x="930" y="1596"/>
                    <a:pt x="947" y="1596"/>
                  </a:cubicBezTo>
                  <a:cubicBezTo>
                    <a:pt x="930" y="1596"/>
                    <a:pt x="930" y="1596"/>
                    <a:pt x="912" y="1578"/>
                  </a:cubicBezTo>
                  <a:cubicBezTo>
                    <a:pt x="930" y="1578"/>
                    <a:pt x="930" y="1578"/>
                    <a:pt x="930" y="1578"/>
                  </a:cubicBezTo>
                  <a:close/>
                  <a:moveTo>
                    <a:pt x="1017" y="1666"/>
                  </a:moveTo>
                  <a:lnTo>
                    <a:pt x="1035" y="1683"/>
                  </a:lnTo>
                  <a:cubicBezTo>
                    <a:pt x="1035" y="1683"/>
                    <a:pt x="1035" y="1683"/>
                    <a:pt x="1017" y="1683"/>
                  </a:cubicBezTo>
                  <a:cubicBezTo>
                    <a:pt x="1017" y="1683"/>
                    <a:pt x="1017" y="1683"/>
                    <a:pt x="1017" y="1666"/>
                  </a:cubicBezTo>
                  <a:close/>
                  <a:moveTo>
                    <a:pt x="1052" y="1683"/>
                  </a:moveTo>
                  <a:cubicBezTo>
                    <a:pt x="1052" y="1683"/>
                    <a:pt x="1035" y="1683"/>
                    <a:pt x="1035" y="1683"/>
                  </a:cubicBezTo>
                  <a:cubicBezTo>
                    <a:pt x="1035" y="1683"/>
                    <a:pt x="1035" y="1683"/>
                    <a:pt x="1052" y="1683"/>
                  </a:cubicBezTo>
                  <a:close/>
                  <a:moveTo>
                    <a:pt x="316" y="1017"/>
                  </a:moveTo>
                  <a:cubicBezTo>
                    <a:pt x="316" y="1017"/>
                    <a:pt x="316" y="1017"/>
                    <a:pt x="316" y="1017"/>
                  </a:cubicBezTo>
                  <a:cubicBezTo>
                    <a:pt x="316" y="1017"/>
                    <a:pt x="316" y="1017"/>
                    <a:pt x="316" y="1017"/>
                  </a:cubicBezTo>
                  <a:cubicBezTo>
                    <a:pt x="316" y="1017"/>
                    <a:pt x="316" y="1017"/>
                    <a:pt x="316" y="1017"/>
                  </a:cubicBezTo>
                  <a:cubicBezTo>
                    <a:pt x="316" y="1017"/>
                    <a:pt x="316" y="1017"/>
                    <a:pt x="316" y="1017"/>
                  </a:cubicBezTo>
                  <a:close/>
                  <a:moveTo>
                    <a:pt x="334" y="1052"/>
                  </a:moveTo>
                  <a:cubicBezTo>
                    <a:pt x="334" y="1052"/>
                    <a:pt x="334" y="1035"/>
                    <a:pt x="334" y="1035"/>
                  </a:cubicBezTo>
                  <a:cubicBezTo>
                    <a:pt x="334" y="1035"/>
                    <a:pt x="334" y="1035"/>
                    <a:pt x="334" y="1052"/>
                  </a:cubicBezTo>
                  <a:close/>
                  <a:moveTo>
                    <a:pt x="351" y="1070"/>
                  </a:moveTo>
                  <a:cubicBezTo>
                    <a:pt x="351" y="1070"/>
                    <a:pt x="351" y="1070"/>
                    <a:pt x="334" y="1052"/>
                  </a:cubicBezTo>
                  <a:cubicBezTo>
                    <a:pt x="351" y="1052"/>
                    <a:pt x="369" y="1070"/>
                    <a:pt x="351" y="1070"/>
                  </a:cubicBezTo>
                  <a:close/>
                  <a:moveTo>
                    <a:pt x="947" y="1666"/>
                  </a:moveTo>
                  <a:cubicBezTo>
                    <a:pt x="947" y="1666"/>
                    <a:pt x="947" y="1666"/>
                    <a:pt x="947" y="1666"/>
                  </a:cubicBezTo>
                  <a:cubicBezTo>
                    <a:pt x="930" y="1666"/>
                    <a:pt x="930" y="1648"/>
                    <a:pt x="912" y="1648"/>
                  </a:cubicBezTo>
                  <a:close/>
                  <a:moveTo>
                    <a:pt x="877" y="1596"/>
                  </a:moveTo>
                  <a:cubicBezTo>
                    <a:pt x="860" y="1596"/>
                    <a:pt x="860" y="1596"/>
                    <a:pt x="860" y="1596"/>
                  </a:cubicBezTo>
                  <a:cubicBezTo>
                    <a:pt x="860" y="1596"/>
                    <a:pt x="860" y="1613"/>
                    <a:pt x="860" y="1613"/>
                  </a:cubicBezTo>
                  <a:cubicBezTo>
                    <a:pt x="860" y="1613"/>
                    <a:pt x="860" y="1613"/>
                    <a:pt x="842" y="1596"/>
                  </a:cubicBezTo>
                  <a:cubicBezTo>
                    <a:pt x="842" y="1596"/>
                    <a:pt x="842" y="1596"/>
                    <a:pt x="842" y="1596"/>
                  </a:cubicBezTo>
                  <a:cubicBezTo>
                    <a:pt x="860" y="1596"/>
                    <a:pt x="860" y="1596"/>
                    <a:pt x="877" y="1596"/>
                  </a:cubicBezTo>
                  <a:close/>
                  <a:moveTo>
                    <a:pt x="895" y="1613"/>
                  </a:moveTo>
                  <a:cubicBezTo>
                    <a:pt x="895" y="1613"/>
                    <a:pt x="895" y="1613"/>
                    <a:pt x="895" y="1631"/>
                  </a:cubicBezTo>
                  <a:cubicBezTo>
                    <a:pt x="895" y="1631"/>
                    <a:pt x="877" y="1613"/>
                    <a:pt x="877" y="1613"/>
                  </a:cubicBezTo>
                  <a:cubicBezTo>
                    <a:pt x="877" y="1613"/>
                    <a:pt x="877" y="1613"/>
                    <a:pt x="895" y="1613"/>
                  </a:cubicBezTo>
                  <a:close/>
                  <a:moveTo>
                    <a:pt x="597" y="1368"/>
                  </a:moveTo>
                  <a:cubicBezTo>
                    <a:pt x="597" y="1368"/>
                    <a:pt x="597" y="1368"/>
                    <a:pt x="597" y="1368"/>
                  </a:cubicBezTo>
                  <a:cubicBezTo>
                    <a:pt x="597" y="1350"/>
                    <a:pt x="597" y="1368"/>
                    <a:pt x="597" y="1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2183700" y="2528550"/>
              <a:ext cx="1775" cy="1775"/>
            </a:xfrm>
            <a:custGeom>
              <a:rect b="b" l="l" r="r" t="t"/>
              <a:pathLst>
                <a:path extrusionOk="0" h="71" w="71">
                  <a:moveTo>
                    <a:pt x="53" y="35"/>
                  </a:moveTo>
                  <a:cubicBezTo>
                    <a:pt x="36" y="35"/>
                    <a:pt x="53" y="53"/>
                    <a:pt x="71" y="53"/>
                  </a:cubicBezTo>
                  <a:cubicBezTo>
                    <a:pt x="71" y="53"/>
                    <a:pt x="71" y="53"/>
                    <a:pt x="71" y="70"/>
                  </a:cubicBezTo>
                  <a:cubicBezTo>
                    <a:pt x="71" y="70"/>
                    <a:pt x="71" y="70"/>
                    <a:pt x="71" y="53"/>
                  </a:cubicBezTo>
                  <a:cubicBezTo>
                    <a:pt x="71" y="53"/>
                    <a:pt x="53" y="53"/>
                    <a:pt x="53" y="53"/>
                  </a:cubicBezTo>
                  <a:cubicBezTo>
                    <a:pt x="36" y="53"/>
                    <a:pt x="18" y="35"/>
                    <a:pt x="0" y="18"/>
                  </a:cubicBezTo>
                  <a:cubicBezTo>
                    <a:pt x="18" y="0"/>
                    <a:pt x="36" y="18"/>
                    <a:pt x="5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2188950" y="25469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cubicBezTo>
                    <a:pt x="18" y="18"/>
                    <a:pt x="36" y="0"/>
                    <a:pt x="36" y="0"/>
                  </a:cubicBezTo>
                  <a:lnTo>
                    <a:pt x="36" y="0"/>
                  </a:lnTo>
                  <a:cubicBezTo>
                    <a:pt x="36" y="18"/>
                    <a:pt x="18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2191150" y="25456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8" y="1"/>
                    <a:pt x="18" y="18"/>
                    <a:pt x="36" y="18"/>
                  </a:cubicBezTo>
                  <a:cubicBezTo>
                    <a:pt x="18" y="18"/>
                    <a:pt x="0" y="36"/>
                    <a:pt x="0" y="36"/>
                  </a:cubicBezTo>
                  <a:cubicBezTo>
                    <a:pt x="0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2188525" y="2546500"/>
              <a:ext cx="2650" cy="1775"/>
            </a:xfrm>
            <a:custGeom>
              <a:rect b="b" l="l" r="r" t="t"/>
              <a:pathLst>
                <a:path extrusionOk="0" h="71" w="106">
                  <a:moveTo>
                    <a:pt x="0" y="71"/>
                  </a:moveTo>
                  <a:cubicBezTo>
                    <a:pt x="0" y="71"/>
                    <a:pt x="35" y="53"/>
                    <a:pt x="18" y="53"/>
                  </a:cubicBezTo>
                  <a:cubicBezTo>
                    <a:pt x="35" y="53"/>
                    <a:pt x="18" y="53"/>
                    <a:pt x="35" y="53"/>
                  </a:cubicBezTo>
                  <a:cubicBezTo>
                    <a:pt x="35" y="53"/>
                    <a:pt x="35" y="53"/>
                    <a:pt x="35" y="36"/>
                  </a:cubicBezTo>
                  <a:cubicBezTo>
                    <a:pt x="53" y="36"/>
                    <a:pt x="70" y="36"/>
                    <a:pt x="70" y="18"/>
                  </a:cubicBezTo>
                  <a:cubicBezTo>
                    <a:pt x="70" y="36"/>
                    <a:pt x="105" y="1"/>
                    <a:pt x="105" y="18"/>
                  </a:cubicBezTo>
                  <a:cubicBezTo>
                    <a:pt x="105" y="18"/>
                    <a:pt x="105" y="18"/>
                    <a:pt x="88" y="18"/>
                  </a:cubicBezTo>
                  <a:cubicBezTo>
                    <a:pt x="88" y="36"/>
                    <a:pt x="53" y="36"/>
                    <a:pt x="35" y="53"/>
                  </a:cubicBezTo>
                  <a:cubicBezTo>
                    <a:pt x="35" y="53"/>
                    <a:pt x="18" y="71"/>
                    <a:pt x="0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2195100" y="2545200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53" y="0"/>
                  </a:moveTo>
                  <a:cubicBezTo>
                    <a:pt x="53" y="0"/>
                    <a:pt x="35" y="18"/>
                    <a:pt x="53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18" y="35"/>
                    <a:pt x="0" y="35"/>
                  </a:cubicBezTo>
                  <a:cubicBezTo>
                    <a:pt x="0" y="35"/>
                    <a:pt x="18" y="35"/>
                    <a:pt x="0" y="35"/>
                  </a:cubicBezTo>
                  <a:cubicBezTo>
                    <a:pt x="0" y="18"/>
                    <a:pt x="35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2197275" y="25443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" y="18"/>
                  </a:cubicBezTo>
                  <a:cubicBezTo>
                    <a:pt x="1" y="18"/>
                    <a:pt x="18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2196850" y="25447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0" y="1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2199475" y="25430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8"/>
                    <a:pt x="1" y="18"/>
                    <a:pt x="1" y="18"/>
                  </a:cubicBezTo>
                  <a:cubicBezTo>
                    <a:pt x="1" y="18"/>
                    <a:pt x="1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2196400" y="25452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18"/>
                  </a:moveTo>
                  <a:lnTo>
                    <a:pt x="1" y="0"/>
                  </a:lnTo>
                  <a:cubicBezTo>
                    <a:pt x="18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2196400" y="25456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"/>
                  </a:moveTo>
                  <a:cubicBezTo>
                    <a:pt x="18" y="1"/>
                    <a:pt x="1" y="18"/>
                    <a:pt x="1" y="1"/>
                  </a:cubicBezTo>
                  <a:cubicBezTo>
                    <a:pt x="18" y="1"/>
                    <a:pt x="1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2197275" y="25452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0"/>
                    <a:pt x="1" y="18"/>
                    <a:pt x="1" y="18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2198150" y="2544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8"/>
                    <a:pt x="1" y="18"/>
                  </a:cubicBezTo>
                  <a:cubicBezTo>
                    <a:pt x="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2198150" y="2544750"/>
              <a:ext cx="925" cy="475"/>
            </a:xfrm>
            <a:custGeom>
              <a:rect b="b" l="l" r="r" t="t"/>
              <a:pathLst>
                <a:path extrusionOk="0" h="19" w="37">
                  <a:moveTo>
                    <a:pt x="36" y="1"/>
                  </a:moveTo>
                  <a:cubicBezTo>
                    <a:pt x="36" y="18"/>
                    <a:pt x="19" y="18"/>
                    <a:pt x="19" y="18"/>
                  </a:cubicBezTo>
                  <a:cubicBezTo>
                    <a:pt x="1" y="18"/>
                    <a:pt x="19" y="18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199050" y="25443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cubicBezTo>
                    <a:pt x="18" y="0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199050" y="25447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18" y="1"/>
                    <a:pt x="0" y="18"/>
                    <a:pt x="0" y="18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199925" y="25438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0" y="18"/>
                  </a:moveTo>
                  <a:cubicBezTo>
                    <a:pt x="18" y="18"/>
                    <a:pt x="18" y="18"/>
                    <a:pt x="18" y="1"/>
                  </a:cubicBezTo>
                  <a:cubicBezTo>
                    <a:pt x="35" y="18"/>
                    <a:pt x="18" y="18"/>
                    <a:pt x="0" y="18"/>
                  </a:cubicBezTo>
                  <a:cubicBezTo>
                    <a:pt x="0" y="18"/>
                    <a:pt x="18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200800" y="25438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191600" y="25500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197725" y="25456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cubicBezTo>
                    <a:pt x="18" y="1"/>
                    <a:pt x="18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196850" y="2545625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53" y="1"/>
                  </a:moveTo>
                  <a:cubicBezTo>
                    <a:pt x="53" y="18"/>
                    <a:pt x="18" y="36"/>
                    <a:pt x="18" y="36"/>
                  </a:cubicBezTo>
                  <a:cubicBezTo>
                    <a:pt x="0" y="36"/>
                    <a:pt x="18" y="18"/>
                    <a:pt x="18" y="18"/>
                  </a:cubicBezTo>
                  <a:cubicBezTo>
                    <a:pt x="35" y="18"/>
                    <a:pt x="35" y="18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190275" y="255132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195525" y="25473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"/>
                  </a:move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8" y="18"/>
                    <a:pt x="1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2195100" y="25482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9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0" y="19"/>
                    <a:pt x="0" y="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2180200" y="25627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18" y="1"/>
                    <a:pt x="0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2161350" y="2538625"/>
              <a:ext cx="46925" cy="50425"/>
            </a:xfrm>
            <a:custGeom>
              <a:rect b="b" l="l" r="r" t="t"/>
              <a:pathLst>
                <a:path extrusionOk="0" h="2017" w="1877">
                  <a:moveTo>
                    <a:pt x="561" y="772"/>
                  </a:moveTo>
                  <a:cubicBezTo>
                    <a:pt x="561" y="772"/>
                    <a:pt x="561" y="772"/>
                    <a:pt x="561" y="772"/>
                  </a:cubicBezTo>
                  <a:cubicBezTo>
                    <a:pt x="561" y="789"/>
                    <a:pt x="561" y="772"/>
                    <a:pt x="544" y="789"/>
                  </a:cubicBezTo>
                  <a:cubicBezTo>
                    <a:pt x="544" y="789"/>
                    <a:pt x="544" y="789"/>
                    <a:pt x="544" y="789"/>
                  </a:cubicBezTo>
                  <a:cubicBezTo>
                    <a:pt x="526" y="789"/>
                    <a:pt x="526" y="807"/>
                    <a:pt x="526" y="807"/>
                  </a:cubicBezTo>
                  <a:cubicBezTo>
                    <a:pt x="509" y="824"/>
                    <a:pt x="509" y="824"/>
                    <a:pt x="491" y="824"/>
                  </a:cubicBezTo>
                  <a:cubicBezTo>
                    <a:pt x="491" y="842"/>
                    <a:pt x="491" y="842"/>
                    <a:pt x="491" y="859"/>
                  </a:cubicBezTo>
                  <a:cubicBezTo>
                    <a:pt x="474" y="859"/>
                    <a:pt x="456" y="877"/>
                    <a:pt x="439" y="894"/>
                  </a:cubicBezTo>
                  <a:cubicBezTo>
                    <a:pt x="439" y="894"/>
                    <a:pt x="439" y="894"/>
                    <a:pt x="439" y="894"/>
                  </a:cubicBezTo>
                  <a:cubicBezTo>
                    <a:pt x="386" y="947"/>
                    <a:pt x="351" y="982"/>
                    <a:pt x="316" y="1035"/>
                  </a:cubicBezTo>
                  <a:cubicBezTo>
                    <a:pt x="281" y="1052"/>
                    <a:pt x="263" y="1070"/>
                    <a:pt x="246" y="1087"/>
                  </a:cubicBezTo>
                  <a:cubicBezTo>
                    <a:pt x="246" y="1105"/>
                    <a:pt x="228" y="1122"/>
                    <a:pt x="228" y="1140"/>
                  </a:cubicBezTo>
                  <a:cubicBezTo>
                    <a:pt x="211" y="1140"/>
                    <a:pt x="193" y="1157"/>
                    <a:pt x="193" y="1175"/>
                  </a:cubicBezTo>
                  <a:cubicBezTo>
                    <a:pt x="176" y="1192"/>
                    <a:pt x="176" y="1192"/>
                    <a:pt x="176" y="1192"/>
                  </a:cubicBezTo>
                  <a:cubicBezTo>
                    <a:pt x="176" y="1210"/>
                    <a:pt x="176" y="1210"/>
                    <a:pt x="158" y="1228"/>
                  </a:cubicBezTo>
                  <a:cubicBezTo>
                    <a:pt x="141" y="1228"/>
                    <a:pt x="141" y="1245"/>
                    <a:pt x="141" y="1263"/>
                  </a:cubicBezTo>
                  <a:cubicBezTo>
                    <a:pt x="123" y="1263"/>
                    <a:pt x="123" y="1263"/>
                    <a:pt x="123" y="1263"/>
                  </a:cubicBezTo>
                  <a:cubicBezTo>
                    <a:pt x="123" y="1280"/>
                    <a:pt x="106" y="1298"/>
                    <a:pt x="106" y="1315"/>
                  </a:cubicBezTo>
                  <a:cubicBezTo>
                    <a:pt x="70" y="1350"/>
                    <a:pt x="53" y="1403"/>
                    <a:pt x="35" y="1455"/>
                  </a:cubicBezTo>
                  <a:cubicBezTo>
                    <a:pt x="35" y="1490"/>
                    <a:pt x="18" y="1508"/>
                    <a:pt x="18" y="1543"/>
                  </a:cubicBezTo>
                  <a:cubicBezTo>
                    <a:pt x="18" y="1543"/>
                    <a:pt x="18" y="1561"/>
                    <a:pt x="18" y="1561"/>
                  </a:cubicBezTo>
                  <a:cubicBezTo>
                    <a:pt x="0" y="1631"/>
                    <a:pt x="0" y="1683"/>
                    <a:pt x="18" y="1736"/>
                  </a:cubicBezTo>
                  <a:lnTo>
                    <a:pt x="18" y="1753"/>
                  </a:lnTo>
                  <a:cubicBezTo>
                    <a:pt x="35" y="1824"/>
                    <a:pt x="88" y="1911"/>
                    <a:pt x="158" y="1946"/>
                  </a:cubicBezTo>
                  <a:lnTo>
                    <a:pt x="211" y="1964"/>
                  </a:lnTo>
                  <a:cubicBezTo>
                    <a:pt x="228" y="1981"/>
                    <a:pt x="228" y="1981"/>
                    <a:pt x="246" y="1981"/>
                  </a:cubicBezTo>
                  <a:cubicBezTo>
                    <a:pt x="281" y="1999"/>
                    <a:pt x="316" y="1999"/>
                    <a:pt x="351" y="1999"/>
                  </a:cubicBezTo>
                  <a:cubicBezTo>
                    <a:pt x="351" y="1999"/>
                    <a:pt x="351" y="1999"/>
                    <a:pt x="368" y="1999"/>
                  </a:cubicBezTo>
                  <a:cubicBezTo>
                    <a:pt x="386" y="1999"/>
                    <a:pt x="386" y="1999"/>
                    <a:pt x="386" y="1999"/>
                  </a:cubicBezTo>
                  <a:cubicBezTo>
                    <a:pt x="421" y="2016"/>
                    <a:pt x="456" y="1999"/>
                    <a:pt x="509" y="1999"/>
                  </a:cubicBezTo>
                  <a:cubicBezTo>
                    <a:pt x="544" y="1981"/>
                    <a:pt x="579" y="1981"/>
                    <a:pt x="631" y="1964"/>
                  </a:cubicBezTo>
                  <a:cubicBezTo>
                    <a:pt x="631" y="1946"/>
                    <a:pt x="649" y="1946"/>
                    <a:pt x="667" y="1929"/>
                  </a:cubicBezTo>
                  <a:cubicBezTo>
                    <a:pt x="667" y="1929"/>
                    <a:pt x="667" y="1929"/>
                    <a:pt x="684" y="1929"/>
                  </a:cubicBezTo>
                  <a:cubicBezTo>
                    <a:pt x="684" y="1929"/>
                    <a:pt x="667" y="1946"/>
                    <a:pt x="667" y="1946"/>
                  </a:cubicBezTo>
                  <a:cubicBezTo>
                    <a:pt x="667" y="1946"/>
                    <a:pt x="667" y="1946"/>
                    <a:pt x="667" y="1946"/>
                  </a:cubicBezTo>
                  <a:cubicBezTo>
                    <a:pt x="684" y="1946"/>
                    <a:pt x="702" y="1929"/>
                    <a:pt x="719" y="1929"/>
                  </a:cubicBezTo>
                  <a:cubicBezTo>
                    <a:pt x="754" y="1911"/>
                    <a:pt x="789" y="1894"/>
                    <a:pt x="824" y="1876"/>
                  </a:cubicBezTo>
                  <a:cubicBezTo>
                    <a:pt x="824" y="1876"/>
                    <a:pt x="824" y="1876"/>
                    <a:pt x="824" y="1859"/>
                  </a:cubicBezTo>
                  <a:cubicBezTo>
                    <a:pt x="877" y="1841"/>
                    <a:pt x="912" y="1824"/>
                    <a:pt x="947" y="1789"/>
                  </a:cubicBezTo>
                  <a:cubicBezTo>
                    <a:pt x="965" y="1771"/>
                    <a:pt x="982" y="1771"/>
                    <a:pt x="1000" y="1753"/>
                  </a:cubicBezTo>
                  <a:cubicBezTo>
                    <a:pt x="1000" y="1753"/>
                    <a:pt x="1000" y="1753"/>
                    <a:pt x="1000" y="1753"/>
                  </a:cubicBezTo>
                  <a:cubicBezTo>
                    <a:pt x="1035" y="1718"/>
                    <a:pt x="1070" y="1701"/>
                    <a:pt x="1105" y="1666"/>
                  </a:cubicBezTo>
                  <a:cubicBezTo>
                    <a:pt x="1105" y="1666"/>
                    <a:pt x="1105" y="1666"/>
                    <a:pt x="1105" y="1648"/>
                  </a:cubicBezTo>
                  <a:cubicBezTo>
                    <a:pt x="1140" y="1648"/>
                    <a:pt x="1157" y="1631"/>
                    <a:pt x="1157" y="1596"/>
                  </a:cubicBezTo>
                  <a:cubicBezTo>
                    <a:pt x="1175" y="1596"/>
                    <a:pt x="1175" y="1596"/>
                    <a:pt x="1175" y="1596"/>
                  </a:cubicBezTo>
                  <a:cubicBezTo>
                    <a:pt x="1192" y="1578"/>
                    <a:pt x="1210" y="1561"/>
                    <a:pt x="1210" y="1543"/>
                  </a:cubicBezTo>
                  <a:cubicBezTo>
                    <a:pt x="1245" y="1526"/>
                    <a:pt x="1263" y="1490"/>
                    <a:pt x="1280" y="1473"/>
                  </a:cubicBezTo>
                  <a:cubicBezTo>
                    <a:pt x="1298" y="1455"/>
                    <a:pt x="1315" y="1438"/>
                    <a:pt x="1333" y="1420"/>
                  </a:cubicBezTo>
                  <a:cubicBezTo>
                    <a:pt x="1350" y="1403"/>
                    <a:pt x="1333" y="1403"/>
                    <a:pt x="1350" y="1403"/>
                  </a:cubicBezTo>
                  <a:cubicBezTo>
                    <a:pt x="1350" y="1385"/>
                    <a:pt x="1350" y="1403"/>
                    <a:pt x="1350" y="1385"/>
                  </a:cubicBezTo>
                  <a:cubicBezTo>
                    <a:pt x="1368" y="1368"/>
                    <a:pt x="1385" y="1333"/>
                    <a:pt x="1403" y="1298"/>
                  </a:cubicBezTo>
                  <a:cubicBezTo>
                    <a:pt x="1403" y="1298"/>
                    <a:pt x="1420" y="1298"/>
                    <a:pt x="1420" y="1298"/>
                  </a:cubicBezTo>
                  <a:cubicBezTo>
                    <a:pt x="1420" y="1280"/>
                    <a:pt x="1438" y="1263"/>
                    <a:pt x="1438" y="1263"/>
                  </a:cubicBezTo>
                  <a:cubicBezTo>
                    <a:pt x="1455" y="1245"/>
                    <a:pt x="1455" y="1228"/>
                    <a:pt x="1473" y="1228"/>
                  </a:cubicBezTo>
                  <a:cubicBezTo>
                    <a:pt x="1491" y="1175"/>
                    <a:pt x="1508" y="1140"/>
                    <a:pt x="1526" y="1105"/>
                  </a:cubicBezTo>
                  <a:lnTo>
                    <a:pt x="1648" y="842"/>
                  </a:lnTo>
                  <a:cubicBezTo>
                    <a:pt x="1648" y="842"/>
                    <a:pt x="1648" y="842"/>
                    <a:pt x="1648" y="842"/>
                  </a:cubicBezTo>
                  <a:cubicBezTo>
                    <a:pt x="1648" y="824"/>
                    <a:pt x="1648" y="824"/>
                    <a:pt x="1648" y="824"/>
                  </a:cubicBezTo>
                  <a:lnTo>
                    <a:pt x="1648" y="807"/>
                  </a:lnTo>
                  <a:cubicBezTo>
                    <a:pt x="1666" y="772"/>
                    <a:pt x="1683" y="754"/>
                    <a:pt x="1683" y="719"/>
                  </a:cubicBezTo>
                  <a:cubicBezTo>
                    <a:pt x="1701" y="702"/>
                    <a:pt x="1701" y="684"/>
                    <a:pt x="1718" y="667"/>
                  </a:cubicBezTo>
                  <a:lnTo>
                    <a:pt x="1753" y="526"/>
                  </a:lnTo>
                  <a:lnTo>
                    <a:pt x="1771" y="474"/>
                  </a:lnTo>
                  <a:cubicBezTo>
                    <a:pt x="1789" y="439"/>
                    <a:pt x="1789" y="439"/>
                    <a:pt x="1789" y="421"/>
                  </a:cubicBezTo>
                  <a:cubicBezTo>
                    <a:pt x="1806" y="386"/>
                    <a:pt x="1824" y="351"/>
                    <a:pt x="1841" y="316"/>
                  </a:cubicBezTo>
                  <a:cubicBezTo>
                    <a:pt x="1841" y="281"/>
                    <a:pt x="1859" y="281"/>
                    <a:pt x="1859" y="246"/>
                  </a:cubicBezTo>
                  <a:cubicBezTo>
                    <a:pt x="1876" y="193"/>
                    <a:pt x="1841" y="176"/>
                    <a:pt x="1841" y="105"/>
                  </a:cubicBezTo>
                  <a:cubicBezTo>
                    <a:pt x="1841" y="105"/>
                    <a:pt x="1841" y="88"/>
                    <a:pt x="1824" y="70"/>
                  </a:cubicBezTo>
                  <a:cubicBezTo>
                    <a:pt x="1824" y="70"/>
                    <a:pt x="1824" y="53"/>
                    <a:pt x="1824" y="53"/>
                  </a:cubicBezTo>
                  <a:cubicBezTo>
                    <a:pt x="1806" y="53"/>
                    <a:pt x="1789" y="53"/>
                    <a:pt x="1789" y="35"/>
                  </a:cubicBezTo>
                  <a:cubicBezTo>
                    <a:pt x="1771" y="53"/>
                    <a:pt x="1771" y="18"/>
                    <a:pt x="1753" y="35"/>
                  </a:cubicBezTo>
                  <a:cubicBezTo>
                    <a:pt x="1718" y="0"/>
                    <a:pt x="1701" y="35"/>
                    <a:pt x="1666" y="18"/>
                  </a:cubicBezTo>
                  <a:cubicBezTo>
                    <a:pt x="1666" y="18"/>
                    <a:pt x="1666" y="18"/>
                    <a:pt x="1648" y="18"/>
                  </a:cubicBezTo>
                  <a:cubicBezTo>
                    <a:pt x="1648" y="35"/>
                    <a:pt x="1631" y="53"/>
                    <a:pt x="1613" y="53"/>
                  </a:cubicBezTo>
                  <a:cubicBezTo>
                    <a:pt x="1613" y="70"/>
                    <a:pt x="1596" y="53"/>
                    <a:pt x="1596" y="53"/>
                  </a:cubicBezTo>
                  <a:cubicBezTo>
                    <a:pt x="1596" y="53"/>
                    <a:pt x="1578" y="70"/>
                    <a:pt x="1578" y="70"/>
                  </a:cubicBezTo>
                  <a:cubicBezTo>
                    <a:pt x="1561" y="88"/>
                    <a:pt x="1561" y="105"/>
                    <a:pt x="1543" y="141"/>
                  </a:cubicBezTo>
                  <a:cubicBezTo>
                    <a:pt x="1543" y="141"/>
                    <a:pt x="1543" y="141"/>
                    <a:pt x="1543" y="141"/>
                  </a:cubicBezTo>
                  <a:cubicBezTo>
                    <a:pt x="1526" y="193"/>
                    <a:pt x="1508" y="246"/>
                    <a:pt x="1508" y="298"/>
                  </a:cubicBezTo>
                  <a:cubicBezTo>
                    <a:pt x="1491" y="298"/>
                    <a:pt x="1491" y="333"/>
                    <a:pt x="1491" y="351"/>
                  </a:cubicBezTo>
                  <a:cubicBezTo>
                    <a:pt x="1473" y="386"/>
                    <a:pt x="1455" y="404"/>
                    <a:pt x="1455" y="439"/>
                  </a:cubicBezTo>
                  <a:cubicBezTo>
                    <a:pt x="1438" y="474"/>
                    <a:pt x="1438" y="491"/>
                    <a:pt x="1438" y="509"/>
                  </a:cubicBezTo>
                  <a:lnTo>
                    <a:pt x="1420" y="544"/>
                  </a:lnTo>
                  <a:cubicBezTo>
                    <a:pt x="1420" y="561"/>
                    <a:pt x="1420" y="579"/>
                    <a:pt x="1403" y="596"/>
                  </a:cubicBezTo>
                  <a:cubicBezTo>
                    <a:pt x="1403" y="596"/>
                    <a:pt x="1403" y="614"/>
                    <a:pt x="1385" y="614"/>
                  </a:cubicBezTo>
                  <a:cubicBezTo>
                    <a:pt x="1385" y="631"/>
                    <a:pt x="1385" y="649"/>
                    <a:pt x="1385" y="667"/>
                  </a:cubicBezTo>
                  <a:cubicBezTo>
                    <a:pt x="1385" y="684"/>
                    <a:pt x="1368" y="702"/>
                    <a:pt x="1350" y="719"/>
                  </a:cubicBezTo>
                  <a:cubicBezTo>
                    <a:pt x="1350" y="737"/>
                    <a:pt x="1333" y="754"/>
                    <a:pt x="1350" y="772"/>
                  </a:cubicBezTo>
                  <a:cubicBezTo>
                    <a:pt x="1333" y="789"/>
                    <a:pt x="1333" y="789"/>
                    <a:pt x="1333" y="807"/>
                  </a:cubicBezTo>
                  <a:cubicBezTo>
                    <a:pt x="1315" y="807"/>
                    <a:pt x="1315" y="824"/>
                    <a:pt x="1315" y="842"/>
                  </a:cubicBezTo>
                  <a:cubicBezTo>
                    <a:pt x="1315" y="842"/>
                    <a:pt x="1315" y="842"/>
                    <a:pt x="1315" y="842"/>
                  </a:cubicBezTo>
                  <a:cubicBezTo>
                    <a:pt x="1298" y="877"/>
                    <a:pt x="1263" y="912"/>
                    <a:pt x="1245" y="947"/>
                  </a:cubicBezTo>
                  <a:cubicBezTo>
                    <a:pt x="1245" y="965"/>
                    <a:pt x="1228" y="982"/>
                    <a:pt x="1228" y="1000"/>
                  </a:cubicBezTo>
                  <a:cubicBezTo>
                    <a:pt x="1228" y="1017"/>
                    <a:pt x="1228" y="1017"/>
                    <a:pt x="1228" y="1017"/>
                  </a:cubicBezTo>
                  <a:lnTo>
                    <a:pt x="1122" y="1192"/>
                  </a:lnTo>
                  <a:cubicBezTo>
                    <a:pt x="1087" y="1210"/>
                    <a:pt x="1070" y="1263"/>
                    <a:pt x="1035" y="1280"/>
                  </a:cubicBezTo>
                  <a:cubicBezTo>
                    <a:pt x="1017" y="1315"/>
                    <a:pt x="982" y="1350"/>
                    <a:pt x="947" y="1385"/>
                  </a:cubicBezTo>
                  <a:cubicBezTo>
                    <a:pt x="930" y="1385"/>
                    <a:pt x="930" y="1420"/>
                    <a:pt x="912" y="1420"/>
                  </a:cubicBezTo>
                  <a:cubicBezTo>
                    <a:pt x="894" y="1438"/>
                    <a:pt x="877" y="1438"/>
                    <a:pt x="877" y="1455"/>
                  </a:cubicBezTo>
                  <a:cubicBezTo>
                    <a:pt x="859" y="1455"/>
                    <a:pt x="842" y="1490"/>
                    <a:pt x="824" y="1490"/>
                  </a:cubicBezTo>
                  <a:cubicBezTo>
                    <a:pt x="824" y="1508"/>
                    <a:pt x="824" y="1508"/>
                    <a:pt x="824" y="1508"/>
                  </a:cubicBezTo>
                  <a:cubicBezTo>
                    <a:pt x="807" y="1508"/>
                    <a:pt x="807" y="1526"/>
                    <a:pt x="789" y="1526"/>
                  </a:cubicBezTo>
                  <a:cubicBezTo>
                    <a:pt x="754" y="1561"/>
                    <a:pt x="719" y="1578"/>
                    <a:pt x="702" y="1596"/>
                  </a:cubicBezTo>
                  <a:cubicBezTo>
                    <a:pt x="684" y="1596"/>
                    <a:pt x="667" y="1596"/>
                    <a:pt x="667" y="1613"/>
                  </a:cubicBezTo>
                  <a:lnTo>
                    <a:pt x="649" y="1613"/>
                  </a:lnTo>
                  <a:cubicBezTo>
                    <a:pt x="649" y="1631"/>
                    <a:pt x="631" y="1631"/>
                    <a:pt x="614" y="1631"/>
                  </a:cubicBezTo>
                  <a:cubicBezTo>
                    <a:pt x="614" y="1631"/>
                    <a:pt x="596" y="1648"/>
                    <a:pt x="596" y="1648"/>
                  </a:cubicBezTo>
                  <a:cubicBezTo>
                    <a:pt x="579" y="1648"/>
                    <a:pt x="561" y="1666"/>
                    <a:pt x="561" y="1666"/>
                  </a:cubicBezTo>
                  <a:cubicBezTo>
                    <a:pt x="526" y="1666"/>
                    <a:pt x="491" y="1701"/>
                    <a:pt x="474" y="1701"/>
                  </a:cubicBezTo>
                  <a:cubicBezTo>
                    <a:pt x="456" y="1701"/>
                    <a:pt x="439" y="1701"/>
                    <a:pt x="421" y="1701"/>
                  </a:cubicBezTo>
                  <a:cubicBezTo>
                    <a:pt x="404" y="1701"/>
                    <a:pt x="421" y="1718"/>
                    <a:pt x="404" y="1718"/>
                  </a:cubicBezTo>
                  <a:cubicBezTo>
                    <a:pt x="386" y="1701"/>
                    <a:pt x="368" y="1718"/>
                    <a:pt x="351" y="1701"/>
                  </a:cubicBezTo>
                  <a:cubicBezTo>
                    <a:pt x="351" y="1701"/>
                    <a:pt x="351" y="1718"/>
                    <a:pt x="351" y="1718"/>
                  </a:cubicBezTo>
                  <a:cubicBezTo>
                    <a:pt x="333" y="1701"/>
                    <a:pt x="333" y="1701"/>
                    <a:pt x="333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683"/>
                    <a:pt x="298" y="1666"/>
                    <a:pt x="316" y="1631"/>
                  </a:cubicBezTo>
                  <a:cubicBezTo>
                    <a:pt x="298" y="1631"/>
                    <a:pt x="316" y="1578"/>
                    <a:pt x="333" y="1561"/>
                  </a:cubicBezTo>
                  <a:cubicBezTo>
                    <a:pt x="316" y="1561"/>
                    <a:pt x="316" y="1561"/>
                    <a:pt x="316" y="1561"/>
                  </a:cubicBezTo>
                  <a:cubicBezTo>
                    <a:pt x="316" y="1543"/>
                    <a:pt x="316" y="1561"/>
                    <a:pt x="316" y="1543"/>
                  </a:cubicBezTo>
                  <a:cubicBezTo>
                    <a:pt x="316" y="1543"/>
                    <a:pt x="316" y="1543"/>
                    <a:pt x="316" y="1543"/>
                  </a:cubicBezTo>
                  <a:cubicBezTo>
                    <a:pt x="333" y="1543"/>
                    <a:pt x="333" y="1526"/>
                    <a:pt x="333" y="1526"/>
                  </a:cubicBezTo>
                  <a:cubicBezTo>
                    <a:pt x="333" y="1526"/>
                    <a:pt x="333" y="1526"/>
                    <a:pt x="333" y="1526"/>
                  </a:cubicBezTo>
                  <a:cubicBezTo>
                    <a:pt x="333" y="1508"/>
                    <a:pt x="333" y="1508"/>
                    <a:pt x="333" y="1508"/>
                  </a:cubicBezTo>
                  <a:cubicBezTo>
                    <a:pt x="351" y="1490"/>
                    <a:pt x="368" y="1455"/>
                    <a:pt x="368" y="1438"/>
                  </a:cubicBezTo>
                  <a:cubicBezTo>
                    <a:pt x="368" y="1438"/>
                    <a:pt x="368" y="1438"/>
                    <a:pt x="368" y="1420"/>
                  </a:cubicBezTo>
                  <a:cubicBezTo>
                    <a:pt x="368" y="1420"/>
                    <a:pt x="386" y="1420"/>
                    <a:pt x="386" y="1420"/>
                  </a:cubicBezTo>
                  <a:cubicBezTo>
                    <a:pt x="386" y="1403"/>
                    <a:pt x="404" y="1385"/>
                    <a:pt x="404" y="1385"/>
                  </a:cubicBezTo>
                  <a:cubicBezTo>
                    <a:pt x="421" y="1385"/>
                    <a:pt x="421" y="1333"/>
                    <a:pt x="456" y="1315"/>
                  </a:cubicBezTo>
                  <a:cubicBezTo>
                    <a:pt x="456" y="1315"/>
                    <a:pt x="456" y="1315"/>
                    <a:pt x="456" y="1315"/>
                  </a:cubicBezTo>
                  <a:cubicBezTo>
                    <a:pt x="474" y="1298"/>
                    <a:pt x="474" y="1280"/>
                    <a:pt x="474" y="1263"/>
                  </a:cubicBezTo>
                  <a:cubicBezTo>
                    <a:pt x="474" y="1263"/>
                    <a:pt x="491" y="1263"/>
                    <a:pt x="491" y="1280"/>
                  </a:cubicBezTo>
                  <a:cubicBezTo>
                    <a:pt x="491" y="1263"/>
                    <a:pt x="509" y="1245"/>
                    <a:pt x="526" y="1228"/>
                  </a:cubicBezTo>
                  <a:cubicBezTo>
                    <a:pt x="526" y="1228"/>
                    <a:pt x="526" y="1210"/>
                    <a:pt x="526" y="1210"/>
                  </a:cubicBezTo>
                  <a:cubicBezTo>
                    <a:pt x="544" y="1192"/>
                    <a:pt x="561" y="1175"/>
                    <a:pt x="579" y="1140"/>
                  </a:cubicBezTo>
                  <a:cubicBezTo>
                    <a:pt x="596" y="1140"/>
                    <a:pt x="614" y="1122"/>
                    <a:pt x="614" y="1105"/>
                  </a:cubicBezTo>
                  <a:cubicBezTo>
                    <a:pt x="667" y="1070"/>
                    <a:pt x="702" y="1017"/>
                    <a:pt x="754" y="982"/>
                  </a:cubicBezTo>
                  <a:cubicBezTo>
                    <a:pt x="754" y="965"/>
                    <a:pt x="754" y="965"/>
                    <a:pt x="772" y="947"/>
                  </a:cubicBezTo>
                  <a:cubicBezTo>
                    <a:pt x="772" y="947"/>
                    <a:pt x="772" y="947"/>
                    <a:pt x="772" y="947"/>
                  </a:cubicBezTo>
                  <a:cubicBezTo>
                    <a:pt x="789" y="929"/>
                    <a:pt x="807" y="912"/>
                    <a:pt x="824" y="912"/>
                  </a:cubicBezTo>
                  <a:cubicBezTo>
                    <a:pt x="824" y="894"/>
                    <a:pt x="824" y="894"/>
                    <a:pt x="842" y="894"/>
                  </a:cubicBezTo>
                  <a:cubicBezTo>
                    <a:pt x="859" y="894"/>
                    <a:pt x="877" y="859"/>
                    <a:pt x="912" y="842"/>
                  </a:cubicBezTo>
                  <a:cubicBezTo>
                    <a:pt x="894" y="842"/>
                    <a:pt x="894" y="842"/>
                    <a:pt x="894" y="842"/>
                  </a:cubicBezTo>
                  <a:cubicBezTo>
                    <a:pt x="912" y="824"/>
                    <a:pt x="912" y="824"/>
                    <a:pt x="930" y="807"/>
                  </a:cubicBezTo>
                  <a:cubicBezTo>
                    <a:pt x="930" y="807"/>
                    <a:pt x="930" y="807"/>
                    <a:pt x="930" y="824"/>
                  </a:cubicBezTo>
                  <a:cubicBezTo>
                    <a:pt x="912" y="824"/>
                    <a:pt x="912" y="824"/>
                    <a:pt x="912" y="824"/>
                  </a:cubicBezTo>
                  <a:cubicBezTo>
                    <a:pt x="947" y="824"/>
                    <a:pt x="965" y="807"/>
                    <a:pt x="982" y="772"/>
                  </a:cubicBezTo>
                  <a:cubicBezTo>
                    <a:pt x="1000" y="772"/>
                    <a:pt x="1017" y="754"/>
                    <a:pt x="1035" y="719"/>
                  </a:cubicBezTo>
                  <a:cubicBezTo>
                    <a:pt x="1052" y="719"/>
                    <a:pt x="1070" y="702"/>
                    <a:pt x="1087" y="684"/>
                  </a:cubicBezTo>
                  <a:cubicBezTo>
                    <a:pt x="1105" y="684"/>
                    <a:pt x="1122" y="649"/>
                    <a:pt x="1140" y="649"/>
                  </a:cubicBezTo>
                  <a:cubicBezTo>
                    <a:pt x="1140" y="631"/>
                    <a:pt x="1140" y="631"/>
                    <a:pt x="1140" y="631"/>
                  </a:cubicBezTo>
                  <a:cubicBezTo>
                    <a:pt x="1157" y="614"/>
                    <a:pt x="1175" y="596"/>
                    <a:pt x="1192" y="579"/>
                  </a:cubicBezTo>
                  <a:cubicBezTo>
                    <a:pt x="1192" y="579"/>
                    <a:pt x="1210" y="579"/>
                    <a:pt x="1210" y="561"/>
                  </a:cubicBezTo>
                  <a:cubicBezTo>
                    <a:pt x="1192" y="561"/>
                    <a:pt x="1192" y="579"/>
                    <a:pt x="1192" y="579"/>
                  </a:cubicBezTo>
                  <a:cubicBezTo>
                    <a:pt x="1192" y="561"/>
                    <a:pt x="1210" y="544"/>
                    <a:pt x="1228" y="544"/>
                  </a:cubicBezTo>
                  <a:cubicBezTo>
                    <a:pt x="1210" y="544"/>
                    <a:pt x="1228" y="526"/>
                    <a:pt x="1228" y="526"/>
                  </a:cubicBezTo>
                  <a:cubicBezTo>
                    <a:pt x="1228" y="526"/>
                    <a:pt x="1245" y="509"/>
                    <a:pt x="1245" y="509"/>
                  </a:cubicBezTo>
                  <a:cubicBezTo>
                    <a:pt x="1245" y="509"/>
                    <a:pt x="1245" y="509"/>
                    <a:pt x="1245" y="509"/>
                  </a:cubicBezTo>
                  <a:cubicBezTo>
                    <a:pt x="1263" y="491"/>
                    <a:pt x="1280" y="474"/>
                    <a:pt x="1315" y="456"/>
                  </a:cubicBezTo>
                  <a:cubicBezTo>
                    <a:pt x="1298" y="456"/>
                    <a:pt x="1315" y="456"/>
                    <a:pt x="1315" y="456"/>
                  </a:cubicBezTo>
                  <a:cubicBezTo>
                    <a:pt x="1315" y="456"/>
                    <a:pt x="1298" y="456"/>
                    <a:pt x="1315" y="456"/>
                  </a:cubicBezTo>
                  <a:cubicBezTo>
                    <a:pt x="1333" y="456"/>
                    <a:pt x="1350" y="439"/>
                    <a:pt x="1368" y="421"/>
                  </a:cubicBezTo>
                  <a:cubicBezTo>
                    <a:pt x="1350" y="421"/>
                    <a:pt x="1333" y="439"/>
                    <a:pt x="1333" y="439"/>
                  </a:cubicBezTo>
                  <a:cubicBezTo>
                    <a:pt x="1315" y="456"/>
                    <a:pt x="1298" y="456"/>
                    <a:pt x="1280" y="474"/>
                  </a:cubicBezTo>
                  <a:cubicBezTo>
                    <a:pt x="1280" y="474"/>
                    <a:pt x="1280" y="474"/>
                    <a:pt x="1280" y="474"/>
                  </a:cubicBezTo>
                  <a:cubicBezTo>
                    <a:pt x="1228" y="509"/>
                    <a:pt x="1192" y="526"/>
                    <a:pt x="1157" y="561"/>
                  </a:cubicBezTo>
                  <a:cubicBezTo>
                    <a:pt x="1157" y="561"/>
                    <a:pt x="1175" y="544"/>
                    <a:pt x="1175" y="544"/>
                  </a:cubicBezTo>
                  <a:cubicBezTo>
                    <a:pt x="1210" y="526"/>
                    <a:pt x="1228" y="491"/>
                    <a:pt x="1263" y="474"/>
                  </a:cubicBezTo>
                  <a:cubicBezTo>
                    <a:pt x="1263" y="474"/>
                    <a:pt x="1263" y="474"/>
                    <a:pt x="1263" y="474"/>
                  </a:cubicBezTo>
                  <a:cubicBezTo>
                    <a:pt x="1245" y="474"/>
                    <a:pt x="1245" y="491"/>
                    <a:pt x="1228" y="491"/>
                  </a:cubicBezTo>
                  <a:cubicBezTo>
                    <a:pt x="1228" y="491"/>
                    <a:pt x="1228" y="491"/>
                    <a:pt x="1228" y="491"/>
                  </a:cubicBezTo>
                  <a:cubicBezTo>
                    <a:pt x="1245" y="474"/>
                    <a:pt x="1245" y="491"/>
                    <a:pt x="1245" y="474"/>
                  </a:cubicBezTo>
                  <a:cubicBezTo>
                    <a:pt x="1245" y="474"/>
                    <a:pt x="1263" y="456"/>
                    <a:pt x="1263" y="456"/>
                  </a:cubicBezTo>
                  <a:cubicBezTo>
                    <a:pt x="1280" y="456"/>
                    <a:pt x="1263" y="456"/>
                    <a:pt x="1263" y="474"/>
                  </a:cubicBezTo>
                  <a:cubicBezTo>
                    <a:pt x="1280" y="456"/>
                    <a:pt x="1280" y="456"/>
                    <a:pt x="1280" y="456"/>
                  </a:cubicBezTo>
                  <a:lnTo>
                    <a:pt x="1280" y="456"/>
                  </a:lnTo>
                  <a:cubicBezTo>
                    <a:pt x="1280" y="456"/>
                    <a:pt x="1280" y="474"/>
                    <a:pt x="1263" y="474"/>
                  </a:cubicBezTo>
                  <a:cubicBezTo>
                    <a:pt x="1298" y="456"/>
                    <a:pt x="1315" y="456"/>
                    <a:pt x="1333" y="439"/>
                  </a:cubicBezTo>
                  <a:cubicBezTo>
                    <a:pt x="1315" y="439"/>
                    <a:pt x="1315" y="439"/>
                    <a:pt x="1315" y="439"/>
                  </a:cubicBezTo>
                  <a:cubicBezTo>
                    <a:pt x="1315" y="439"/>
                    <a:pt x="1298" y="439"/>
                    <a:pt x="1298" y="439"/>
                  </a:cubicBezTo>
                  <a:cubicBezTo>
                    <a:pt x="1298" y="439"/>
                    <a:pt x="1298" y="439"/>
                    <a:pt x="1298" y="439"/>
                  </a:cubicBezTo>
                  <a:cubicBezTo>
                    <a:pt x="1315" y="421"/>
                    <a:pt x="1315" y="421"/>
                    <a:pt x="1333" y="421"/>
                  </a:cubicBezTo>
                  <a:lnTo>
                    <a:pt x="1315" y="404"/>
                  </a:lnTo>
                  <a:cubicBezTo>
                    <a:pt x="1298" y="421"/>
                    <a:pt x="1280" y="439"/>
                    <a:pt x="1263" y="439"/>
                  </a:cubicBezTo>
                  <a:cubicBezTo>
                    <a:pt x="1263" y="439"/>
                    <a:pt x="1263" y="456"/>
                    <a:pt x="1245" y="456"/>
                  </a:cubicBezTo>
                  <a:cubicBezTo>
                    <a:pt x="1245" y="456"/>
                    <a:pt x="1245" y="456"/>
                    <a:pt x="1245" y="474"/>
                  </a:cubicBezTo>
                  <a:cubicBezTo>
                    <a:pt x="1245" y="474"/>
                    <a:pt x="1245" y="456"/>
                    <a:pt x="1245" y="456"/>
                  </a:cubicBezTo>
                  <a:cubicBezTo>
                    <a:pt x="1210" y="474"/>
                    <a:pt x="1192" y="491"/>
                    <a:pt x="1175" y="509"/>
                  </a:cubicBezTo>
                  <a:cubicBezTo>
                    <a:pt x="1175" y="509"/>
                    <a:pt x="1175" y="509"/>
                    <a:pt x="1175" y="509"/>
                  </a:cubicBezTo>
                  <a:cubicBezTo>
                    <a:pt x="1157" y="509"/>
                    <a:pt x="1140" y="544"/>
                    <a:pt x="1122" y="544"/>
                  </a:cubicBezTo>
                  <a:cubicBezTo>
                    <a:pt x="1140" y="526"/>
                    <a:pt x="1140" y="526"/>
                    <a:pt x="1140" y="526"/>
                  </a:cubicBezTo>
                  <a:cubicBezTo>
                    <a:pt x="1157" y="509"/>
                    <a:pt x="1210" y="491"/>
                    <a:pt x="1210" y="456"/>
                  </a:cubicBezTo>
                  <a:cubicBezTo>
                    <a:pt x="1210" y="456"/>
                    <a:pt x="1210" y="474"/>
                    <a:pt x="1210" y="456"/>
                  </a:cubicBezTo>
                  <a:cubicBezTo>
                    <a:pt x="1210" y="456"/>
                    <a:pt x="1228" y="439"/>
                    <a:pt x="1228" y="439"/>
                  </a:cubicBezTo>
                  <a:cubicBezTo>
                    <a:pt x="1245" y="439"/>
                    <a:pt x="1228" y="456"/>
                    <a:pt x="1228" y="456"/>
                  </a:cubicBezTo>
                  <a:cubicBezTo>
                    <a:pt x="1245" y="456"/>
                    <a:pt x="1245" y="439"/>
                    <a:pt x="1263" y="439"/>
                  </a:cubicBezTo>
                  <a:cubicBezTo>
                    <a:pt x="1280" y="439"/>
                    <a:pt x="1298" y="421"/>
                    <a:pt x="1298" y="404"/>
                  </a:cubicBezTo>
                  <a:cubicBezTo>
                    <a:pt x="1298" y="404"/>
                    <a:pt x="1298" y="404"/>
                    <a:pt x="1315" y="404"/>
                  </a:cubicBezTo>
                  <a:cubicBezTo>
                    <a:pt x="1315" y="404"/>
                    <a:pt x="1333" y="404"/>
                    <a:pt x="1333" y="404"/>
                  </a:cubicBezTo>
                  <a:cubicBezTo>
                    <a:pt x="1333" y="386"/>
                    <a:pt x="1333" y="386"/>
                    <a:pt x="1350" y="386"/>
                  </a:cubicBezTo>
                  <a:cubicBezTo>
                    <a:pt x="1350" y="386"/>
                    <a:pt x="1350" y="386"/>
                    <a:pt x="1350" y="386"/>
                  </a:cubicBezTo>
                  <a:cubicBezTo>
                    <a:pt x="1333" y="386"/>
                    <a:pt x="1333" y="386"/>
                    <a:pt x="1315" y="386"/>
                  </a:cubicBezTo>
                  <a:cubicBezTo>
                    <a:pt x="1333" y="386"/>
                    <a:pt x="1350" y="368"/>
                    <a:pt x="1368" y="368"/>
                  </a:cubicBezTo>
                  <a:cubicBezTo>
                    <a:pt x="1368" y="368"/>
                    <a:pt x="1368" y="368"/>
                    <a:pt x="1368" y="368"/>
                  </a:cubicBezTo>
                  <a:cubicBezTo>
                    <a:pt x="1385" y="351"/>
                    <a:pt x="1403" y="351"/>
                    <a:pt x="1420" y="333"/>
                  </a:cubicBezTo>
                  <a:cubicBezTo>
                    <a:pt x="1403" y="333"/>
                    <a:pt x="1438" y="333"/>
                    <a:pt x="1420" y="316"/>
                  </a:cubicBezTo>
                  <a:cubicBezTo>
                    <a:pt x="1420" y="316"/>
                    <a:pt x="1420" y="316"/>
                    <a:pt x="1403" y="333"/>
                  </a:cubicBezTo>
                  <a:cubicBezTo>
                    <a:pt x="1403" y="333"/>
                    <a:pt x="1420" y="333"/>
                    <a:pt x="1403" y="333"/>
                  </a:cubicBezTo>
                  <a:cubicBezTo>
                    <a:pt x="1403" y="333"/>
                    <a:pt x="1385" y="333"/>
                    <a:pt x="1368" y="333"/>
                  </a:cubicBezTo>
                  <a:cubicBezTo>
                    <a:pt x="1385" y="316"/>
                    <a:pt x="1403" y="316"/>
                    <a:pt x="1403" y="316"/>
                  </a:cubicBezTo>
                  <a:cubicBezTo>
                    <a:pt x="1403" y="316"/>
                    <a:pt x="1403" y="316"/>
                    <a:pt x="1403" y="316"/>
                  </a:cubicBezTo>
                  <a:cubicBezTo>
                    <a:pt x="1403" y="298"/>
                    <a:pt x="1420" y="316"/>
                    <a:pt x="1420" y="316"/>
                  </a:cubicBezTo>
                  <a:cubicBezTo>
                    <a:pt x="1420" y="298"/>
                    <a:pt x="1438" y="298"/>
                    <a:pt x="1438" y="298"/>
                  </a:cubicBezTo>
                  <a:cubicBezTo>
                    <a:pt x="1438" y="298"/>
                    <a:pt x="1438" y="298"/>
                    <a:pt x="1438" y="298"/>
                  </a:cubicBezTo>
                  <a:cubicBezTo>
                    <a:pt x="1455" y="298"/>
                    <a:pt x="1455" y="281"/>
                    <a:pt x="1473" y="281"/>
                  </a:cubicBezTo>
                  <a:cubicBezTo>
                    <a:pt x="1473" y="263"/>
                    <a:pt x="1473" y="263"/>
                    <a:pt x="1473" y="263"/>
                  </a:cubicBezTo>
                  <a:lnTo>
                    <a:pt x="1455" y="281"/>
                  </a:lnTo>
                  <a:cubicBezTo>
                    <a:pt x="1473" y="281"/>
                    <a:pt x="1455" y="281"/>
                    <a:pt x="1455" y="281"/>
                  </a:cubicBezTo>
                  <a:cubicBezTo>
                    <a:pt x="1455" y="281"/>
                    <a:pt x="1455" y="281"/>
                    <a:pt x="1455" y="281"/>
                  </a:cubicBezTo>
                  <a:cubicBezTo>
                    <a:pt x="1438" y="281"/>
                    <a:pt x="1455" y="281"/>
                    <a:pt x="1438" y="298"/>
                  </a:cubicBezTo>
                  <a:cubicBezTo>
                    <a:pt x="1438" y="298"/>
                    <a:pt x="1438" y="281"/>
                    <a:pt x="1438" y="281"/>
                  </a:cubicBezTo>
                  <a:cubicBezTo>
                    <a:pt x="1420" y="298"/>
                    <a:pt x="1385" y="316"/>
                    <a:pt x="1368" y="333"/>
                  </a:cubicBezTo>
                  <a:cubicBezTo>
                    <a:pt x="1368" y="333"/>
                    <a:pt x="1350" y="333"/>
                    <a:pt x="1350" y="333"/>
                  </a:cubicBezTo>
                  <a:cubicBezTo>
                    <a:pt x="1368" y="316"/>
                    <a:pt x="1385" y="316"/>
                    <a:pt x="1403" y="298"/>
                  </a:cubicBezTo>
                  <a:cubicBezTo>
                    <a:pt x="1403" y="298"/>
                    <a:pt x="1385" y="298"/>
                    <a:pt x="1385" y="298"/>
                  </a:cubicBezTo>
                  <a:cubicBezTo>
                    <a:pt x="1368" y="298"/>
                    <a:pt x="1350" y="316"/>
                    <a:pt x="1333" y="316"/>
                  </a:cubicBezTo>
                  <a:cubicBezTo>
                    <a:pt x="1333" y="316"/>
                    <a:pt x="1333" y="316"/>
                    <a:pt x="1333" y="316"/>
                  </a:cubicBezTo>
                  <a:cubicBezTo>
                    <a:pt x="1333" y="316"/>
                    <a:pt x="1333" y="316"/>
                    <a:pt x="1350" y="316"/>
                  </a:cubicBezTo>
                  <a:cubicBezTo>
                    <a:pt x="1333" y="316"/>
                    <a:pt x="1350" y="298"/>
                    <a:pt x="1350" y="298"/>
                  </a:cubicBezTo>
                  <a:cubicBezTo>
                    <a:pt x="1350" y="298"/>
                    <a:pt x="1350" y="281"/>
                    <a:pt x="1350" y="281"/>
                  </a:cubicBezTo>
                  <a:cubicBezTo>
                    <a:pt x="1350" y="281"/>
                    <a:pt x="1333" y="281"/>
                    <a:pt x="1333" y="281"/>
                  </a:cubicBezTo>
                  <a:cubicBezTo>
                    <a:pt x="1315" y="298"/>
                    <a:pt x="1280" y="298"/>
                    <a:pt x="1263" y="316"/>
                  </a:cubicBezTo>
                  <a:cubicBezTo>
                    <a:pt x="1280" y="298"/>
                    <a:pt x="1315" y="281"/>
                    <a:pt x="1315" y="263"/>
                  </a:cubicBezTo>
                  <a:cubicBezTo>
                    <a:pt x="1333" y="281"/>
                    <a:pt x="1350" y="263"/>
                    <a:pt x="1368" y="246"/>
                  </a:cubicBezTo>
                  <a:cubicBezTo>
                    <a:pt x="1368" y="246"/>
                    <a:pt x="1368" y="246"/>
                    <a:pt x="1368" y="246"/>
                  </a:cubicBezTo>
                  <a:cubicBezTo>
                    <a:pt x="1368" y="246"/>
                    <a:pt x="1350" y="246"/>
                    <a:pt x="1350" y="246"/>
                  </a:cubicBezTo>
                  <a:cubicBezTo>
                    <a:pt x="1333" y="246"/>
                    <a:pt x="1350" y="246"/>
                    <a:pt x="1350" y="263"/>
                  </a:cubicBezTo>
                  <a:cubicBezTo>
                    <a:pt x="1333" y="263"/>
                    <a:pt x="1333" y="263"/>
                    <a:pt x="1315" y="26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280" y="281"/>
                    <a:pt x="1245" y="298"/>
                    <a:pt x="1228" y="316"/>
                  </a:cubicBezTo>
                  <a:cubicBezTo>
                    <a:pt x="1228" y="316"/>
                    <a:pt x="1210" y="316"/>
                    <a:pt x="1210" y="316"/>
                  </a:cubicBezTo>
                  <a:cubicBezTo>
                    <a:pt x="1210" y="333"/>
                    <a:pt x="1192" y="333"/>
                    <a:pt x="1175" y="351"/>
                  </a:cubicBezTo>
                  <a:cubicBezTo>
                    <a:pt x="1157" y="351"/>
                    <a:pt x="1157" y="368"/>
                    <a:pt x="1140" y="368"/>
                  </a:cubicBezTo>
                  <a:cubicBezTo>
                    <a:pt x="1140" y="386"/>
                    <a:pt x="1140" y="386"/>
                    <a:pt x="1140" y="386"/>
                  </a:cubicBezTo>
                  <a:cubicBezTo>
                    <a:pt x="1140" y="386"/>
                    <a:pt x="1140" y="404"/>
                    <a:pt x="1122" y="404"/>
                  </a:cubicBezTo>
                  <a:cubicBezTo>
                    <a:pt x="1122" y="386"/>
                    <a:pt x="1140" y="386"/>
                    <a:pt x="1122" y="386"/>
                  </a:cubicBezTo>
                  <a:cubicBezTo>
                    <a:pt x="1122" y="368"/>
                    <a:pt x="1140" y="368"/>
                    <a:pt x="1140" y="368"/>
                  </a:cubicBezTo>
                  <a:cubicBezTo>
                    <a:pt x="1122" y="386"/>
                    <a:pt x="1105" y="386"/>
                    <a:pt x="1105" y="404"/>
                  </a:cubicBezTo>
                  <a:cubicBezTo>
                    <a:pt x="1087" y="386"/>
                    <a:pt x="1070" y="404"/>
                    <a:pt x="1052" y="404"/>
                  </a:cubicBezTo>
                  <a:cubicBezTo>
                    <a:pt x="1052" y="421"/>
                    <a:pt x="1035" y="421"/>
                    <a:pt x="1035" y="439"/>
                  </a:cubicBezTo>
                  <a:cubicBezTo>
                    <a:pt x="1035" y="439"/>
                    <a:pt x="1035" y="421"/>
                    <a:pt x="1017" y="421"/>
                  </a:cubicBezTo>
                  <a:cubicBezTo>
                    <a:pt x="1017" y="439"/>
                    <a:pt x="1017" y="439"/>
                    <a:pt x="1017" y="439"/>
                  </a:cubicBezTo>
                  <a:cubicBezTo>
                    <a:pt x="1000" y="439"/>
                    <a:pt x="982" y="456"/>
                    <a:pt x="982" y="456"/>
                  </a:cubicBezTo>
                  <a:cubicBezTo>
                    <a:pt x="1000" y="456"/>
                    <a:pt x="1000" y="439"/>
                    <a:pt x="1017" y="421"/>
                  </a:cubicBezTo>
                  <a:cubicBezTo>
                    <a:pt x="1000" y="421"/>
                    <a:pt x="965" y="456"/>
                    <a:pt x="947" y="474"/>
                  </a:cubicBezTo>
                  <a:cubicBezTo>
                    <a:pt x="930" y="474"/>
                    <a:pt x="947" y="474"/>
                    <a:pt x="930" y="474"/>
                  </a:cubicBezTo>
                  <a:cubicBezTo>
                    <a:pt x="930" y="474"/>
                    <a:pt x="930" y="474"/>
                    <a:pt x="930" y="474"/>
                  </a:cubicBezTo>
                  <a:cubicBezTo>
                    <a:pt x="930" y="474"/>
                    <a:pt x="930" y="474"/>
                    <a:pt x="930" y="474"/>
                  </a:cubicBezTo>
                  <a:cubicBezTo>
                    <a:pt x="930" y="474"/>
                    <a:pt x="930" y="474"/>
                    <a:pt x="930" y="474"/>
                  </a:cubicBezTo>
                  <a:cubicBezTo>
                    <a:pt x="930" y="491"/>
                    <a:pt x="912" y="491"/>
                    <a:pt x="894" y="509"/>
                  </a:cubicBezTo>
                  <a:cubicBezTo>
                    <a:pt x="894" y="509"/>
                    <a:pt x="894" y="509"/>
                    <a:pt x="877" y="509"/>
                  </a:cubicBezTo>
                  <a:cubicBezTo>
                    <a:pt x="877" y="509"/>
                    <a:pt x="877" y="526"/>
                    <a:pt x="877" y="526"/>
                  </a:cubicBezTo>
                  <a:cubicBezTo>
                    <a:pt x="877" y="526"/>
                    <a:pt x="877" y="526"/>
                    <a:pt x="877" y="526"/>
                  </a:cubicBezTo>
                  <a:cubicBezTo>
                    <a:pt x="859" y="526"/>
                    <a:pt x="842" y="544"/>
                    <a:pt x="824" y="561"/>
                  </a:cubicBezTo>
                  <a:cubicBezTo>
                    <a:pt x="842" y="561"/>
                    <a:pt x="824" y="544"/>
                    <a:pt x="824" y="561"/>
                  </a:cubicBezTo>
                  <a:cubicBezTo>
                    <a:pt x="807" y="579"/>
                    <a:pt x="754" y="596"/>
                    <a:pt x="737" y="631"/>
                  </a:cubicBezTo>
                  <a:cubicBezTo>
                    <a:pt x="737" y="631"/>
                    <a:pt x="737" y="631"/>
                    <a:pt x="719" y="631"/>
                  </a:cubicBezTo>
                  <a:cubicBezTo>
                    <a:pt x="719" y="649"/>
                    <a:pt x="737" y="649"/>
                    <a:pt x="719" y="649"/>
                  </a:cubicBezTo>
                  <a:cubicBezTo>
                    <a:pt x="719" y="649"/>
                    <a:pt x="719" y="631"/>
                    <a:pt x="719" y="631"/>
                  </a:cubicBezTo>
                  <a:cubicBezTo>
                    <a:pt x="702" y="649"/>
                    <a:pt x="719" y="649"/>
                    <a:pt x="719" y="649"/>
                  </a:cubicBezTo>
                  <a:cubicBezTo>
                    <a:pt x="719" y="667"/>
                    <a:pt x="702" y="667"/>
                    <a:pt x="702" y="667"/>
                  </a:cubicBezTo>
                  <a:cubicBezTo>
                    <a:pt x="684" y="649"/>
                    <a:pt x="667" y="684"/>
                    <a:pt x="667" y="684"/>
                  </a:cubicBezTo>
                  <a:cubicBezTo>
                    <a:pt x="667" y="684"/>
                    <a:pt x="667" y="684"/>
                    <a:pt x="667" y="684"/>
                  </a:cubicBezTo>
                  <a:cubicBezTo>
                    <a:pt x="649" y="684"/>
                    <a:pt x="649" y="702"/>
                    <a:pt x="631" y="719"/>
                  </a:cubicBezTo>
                  <a:cubicBezTo>
                    <a:pt x="649" y="719"/>
                    <a:pt x="631" y="737"/>
                    <a:pt x="631" y="737"/>
                  </a:cubicBezTo>
                  <a:cubicBezTo>
                    <a:pt x="614" y="737"/>
                    <a:pt x="614" y="737"/>
                    <a:pt x="614" y="737"/>
                  </a:cubicBezTo>
                  <a:cubicBezTo>
                    <a:pt x="596" y="754"/>
                    <a:pt x="579" y="754"/>
                    <a:pt x="561" y="772"/>
                  </a:cubicBezTo>
                  <a:close/>
                  <a:moveTo>
                    <a:pt x="930" y="509"/>
                  </a:moveTo>
                  <a:cubicBezTo>
                    <a:pt x="930" y="509"/>
                    <a:pt x="947" y="491"/>
                    <a:pt x="947" y="491"/>
                  </a:cubicBezTo>
                  <a:cubicBezTo>
                    <a:pt x="930" y="509"/>
                    <a:pt x="930" y="509"/>
                    <a:pt x="912" y="526"/>
                  </a:cubicBezTo>
                  <a:cubicBezTo>
                    <a:pt x="912" y="526"/>
                    <a:pt x="912" y="526"/>
                    <a:pt x="912" y="526"/>
                  </a:cubicBezTo>
                  <a:cubicBezTo>
                    <a:pt x="912" y="526"/>
                    <a:pt x="912" y="509"/>
                    <a:pt x="930" y="509"/>
                  </a:cubicBezTo>
                  <a:close/>
                  <a:moveTo>
                    <a:pt x="1052" y="421"/>
                  </a:moveTo>
                  <a:cubicBezTo>
                    <a:pt x="1052" y="421"/>
                    <a:pt x="1052" y="421"/>
                    <a:pt x="1052" y="421"/>
                  </a:cubicBezTo>
                  <a:cubicBezTo>
                    <a:pt x="1035" y="421"/>
                    <a:pt x="1035" y="439"/>
                    <a:pt x="1035" y="439"/>
                  </a:cubicBezTo>
                  <a:cubicBezTo>
                    <a:pt x="1035" y="421"/>
                    <a:pt x="1035" y="421"/>
                    <a:pt x="1052" y="421"/>
                  </a:cubicBezTo>
                  <a:close/>
                  <a:moveTo>
                    <a:pt x="789" y="667"/>
                  </a:moveTo>
                  <a:cubicBezTo>
                    <a:pt x="789" y="667"/>
                    <a:pt x="789" y="667"/>
                    <a:pt x="807" y="667"/>
                  </a:cubicBezTo>
                  <a:cubicBezTo>
                    <a:pt x="789" y="667"/>
                    <a:pt x="789" y="667"/>
                    <a:pt x="789" y="684"/>
                  </a:cubicBezTo>
                  <a:cubicBezTo>
                    <a:pt x="789" y="684"/>
                    <a:pt x="789" y="667"/>
                    <a:pt x="789" y="667"/>
                  </a:cubicBezTo>
                  <a:close/>
                  <a:moveTo>
                    <a:pt x="1192" y="351"/>
                  </a:moveTo>
                  <a:cubicBezTo>
                    <a:pt x="1192" y="351"/>
                    <a:pt x="1192" y="351"/>
                    <a:pt x="1175" y="368"/>
                  </a:cubicBezTo>
                  <a:cubicBezTo>
                    <a:pt x="1175" y="368"/>
                    <a:pt x="1175" y="351"/>
                    <a:pt x="1192" y="351"/>
                  </a:cubicBezTo>
                  <a:close/>
                  <a:moveTo>
                    <a:pt x="982" y="544"/>
                  </a:moveTo>
                  <a:cubicBezTo>
                    <a:pt x="982" y="544"/>
                    <a:pt x="982" y="561"/>
                    <a:pt x="965" y="561"/>
                  </a:cubicBezTo>
                  <a:cubicBezTo>
                    <a:pt x="965" y="561"/>
                    <a:pt x="982" y="561"/>
                    <a:pt x="982" y="544"/>
                  </a:cubicBezTo>
                  <a:close/>
                  <a:moveTo>
                    <a:pt x="1087" y="474"/>
                  </a:moveTo>
                  <a:cubicBezTo>
                    <a:pt x="1070" y="474"/>
                    <a:pt x="1070" y="491"/>
                    <a:pt x="1087" y="474"/>
                  </a:cubicBezTo>
                  <a:cubicBezTo>
                    <a:pt x="1087" y="474"/>
                    <a:pt x="1070" y="491"/>
                    <a:pt x="1087" y="491"/>
                  </a:cubicBezTo>
                  <a:cubicBezTo>
                    <a:pt x="1070" y="491"/>
                    <a:pt x="1052" y="509"/>
                    <a:pt x="1035" y="526"/>
                  </a:cubicBezTo>
                  <a:cubicBezTo>
                    <a:pt x="1035" y="509"/>
                    <a:pt x="1052" y="491"/>
                    <a:pt x="1070" y="491"/>
                  </a:cubicBezTo>
                  <a:cubicBezTo>
                    <a:pt x="1070" y="491"/>
                    <a:pt x="1070" y="491"/>
                    <a:pt x="1070" y="474"/>
                  </a:cubicBezTo>
                  <a:cubicBezTo>
                    <a:pt x="1070" y="491"/>
                    <a:pt x="1070" y="491"/>
                    <a:pt x="1052" y="491"/>
                  </a:cubicBezTo>
                  <a:cubicBezTo>
                    <a:pt x="1052" y="491"/>
                    <a:pt x="1052" y="491"/>
                    <a:pt x="1052" y="491"/>
                  </a:cubicBezTo>
                  <a:cubicBezTo>
                    <a:pt x="1070" y="474"/>
                    <a:pt x="1087" y="456"/>
                    <a:pt x="1087" y="474"/>
                  </a:cubicBezTo>
                  <a:cubicBezTo>
                    <a:pt x="1087" y="474"/>
                    <a:pt x="1087" y="474"/>
                    <a:pt x="1087" y="474"/>
                  </a:cubicBezTo>
                  <a:cubicBezTo>
                    <a:pt x="1087" y="474"/>
                    <a:pt x="1087" y="474"/>
                    <a:pt x="1070" y="474"/>
                  </a:cubicBezTo>
                  <a:close/>
                  <a:moveTo>
                    <a:pt x="1157" y="404"/>
                  </a:moveTo>
                  <a:cubicBezTo>
                    <a:pt x="1157" y="404"/>
                    <a:pt x="1175" y="404"/>
                    <a:pt x="1175" y="404"/>
                  </a:cubicBezTo>
                  <a:cubicBezTo>
                    <a:pt x="1175" y="404"/>
                    <a:pt x="1157" y="404"/>
                    <a:pt x="1175" y="404"/>
                  </a:cubicBezTo>
                  <a:cubicBezTo>
                    <a:pt x="1157" y="421"/>
                    <a:pt x="1157" y="421"/>
                    <a:pt x="1157" y="404"/>
                  </a:cubicBezTo>
                  <a:close/>
                  <a:moveTo>
                    <a:pt x="1122" y="439"/>
                  </a:moveTo>
                  <a:lnTo>
                    <a:pt x="1122" y="439"/>
                  </a:lnTo>
                  <a:cubicBezTo>
                    <a:pt x="1105" y="456"/>
                    <a:pt x="1105" y="439"/>
                    <a:pt x="1105" y="456"/>
                  </a:cubicBezTo>
                  <a:cubicBezTo>
                    <a:pt x="1105" y="456"/>
                    <a:pt x="1105" y="456"/>
                    <a:pt x="1122" y="439"/>
                  </a:cubicBezTo>
                  <a:close/>
                  <a:moveTo>
                    <a:pt x="1122" y="456"/>
                  </a:moveTo>
                  <a:lnTo>
                    <a:pt x="1122" y="456"/>
                  </a:lnTo>
                  <a:cubicBezTo>
                    <a:pt x="1105" y="456"/>
                    <a:pt x="1105" y="474"/>
                    <a:pt x="1105" y="474"/>
                  </a:cubicBezTo>
                  <a:cubicBezTo>
                    <a:pt x="1087" y="456"/>
                    <a:pt x="1105" y="456"/>
                    <a:pt x="1122" y="456"/>
                  </a:cubicBezTo>
                  <a:close/>
                  <a:moveTo>
                    <a:pt x="1210" y="386"/>
                  </a:moveTo>
                  <a:cubicBezTo>
                    <a:pt x="1210" y="386"/>
                    <a:pt x="1228" y="386"/>
                    <a:pt x="1228" y="386"/>
                  </a:cubicBezTo>
                  <a:cubicBezTo>
                    <a:pt x="1228" y="386"/>
                    <a:pt x="1210" y="386"/>
                    <a:pt x="1210" y="386"/>
                  </a:cubicBezTo>
                  <a:close/>
                  <a:moveTo>
                    <a:pt x="1192" y="404"/>
                  </a:moveTo>
                  <a:cubicBezTo>
                    <a:pt x="1210" y="386"/>
                    <a:pt x="1210" y="386"/>
                    <a:pt x="1210" y="404"/>
                  </a:cubicBezTo>
                  <a:cubicBezTo>
                    <a:pt x="1210" y="404"/>
                    <a:pt x="1192" y="404"/>
                    <a:pt x="1192" y="404"/>
                  </a:cubicBezTo>
                  <a:close/>
                  <a:moveTo>
                    <a:pt x="1105" y="491"/>
                  </a:moveTo>
                  <a:cubicBezTo>
                    <a:pt x="1105" y="491"/>
                    <a:pt x="1105" y="491"/>
                    <a:pt x="1105" y="491"/>
                  </a:cubicBezTo>
                  <a:cubicBezTo>
                    <a:pt x="1105" y="491"/>
                    <a:pt x="1105" y="491"/>
                    <a:pt x="1105" y="491"/>
                  </a:cubicBezTo>
                  <a:cubicBezTo>
                    <a:pt x="1105" y="491"/>
                    <a:pt x="1105" y="491"/>
                    <a:pt x="1087" y="509"/>
                  </a:cubicBezTo>
                  <a:cubicBezTo>
                    <a:pt x="1087" y="491"/>
                    <a:pt x="1070" y="509"/>
                    <a:pt x="1070" y="509"/>
                  </a:cubicBezTo>
                  <a:cubicBezTo>
                    <a:pt x="1070" y="491"/>
                    <a:pt x="1070" y="491"/>
                    <a:pt x="1087" y="491"/>
                  </a:cubicBezTo>
                  <a:cubicBezTo>
                    <a:pt x="1087" y="491"/>
                    <a:pt x="1087" y="491"/>
                    <a:pt x="1087" y="491"/>
                  </a:cubicBezTo>
                  <a:cubicBezTo>
                    <a:pt x="1105" y="491"/>
                    <a:pt x="1105" y="474"/>
                    <a:pt x="1122" y="456"/>
                  </a:cubicBezTo>
                  <a:cubicBezTo>
                    <a:pt x="1122" y="474"/>
                    <a:pt x="1122" y="474"/>
                    <a:pt x="1122" y="474"/>
                  </a:cubicBezTo>
                  <a:cubicBezTo>
                    <a:pt x="1122" y="474"/>
                    <a:pt x="1140" y="474"/>
                    <a:pt x="1140" y="474"/>
                  </a:cubicBezTo>
                  <a:cubicBezTo>
                    <a:pt x="1140" y="474"/>
                    <a:pt x="1140" y="456"/>
                    <a:pt x="1122" y="474"/>
                  </a:cubicBezTo>
                  <a:cubicBezTo>
                    <a:pt x="1122" y="456"/>
                    <a:pt x="1140" y="456"/>
                    <a:pt x="1140" y="456"/>
                  </a:cubicBezTo>
                  <a:cubicBezTo>
                    <a:pt x="1140" y="456"/>
                    <a:pt x="1140" y="456"/>
                    <a:pt x="1157" y="456"/>
                  </a:cubicBezTo>
                  <a:cubicBezTo>
                    <a:pt x="1157" y="456"/>
                    <a:pt x="1157" y="474"/>
                    <a:pt x="1157" y="474"/>
                  </a:cubicBezTo>
                  <a:cubicBezTo>
                    <a:pt x="1157" y="474"/>
                    <a:pt x="1157" y="474"/>
                    <a:pt x="1140" y="474"/>
                  </a:cubicBezTo>
                  <a:cubicBezTo>
                    <a:pt x="1140" y="474"/>
                    <a:pt x="1157" y="474"/>
                    <a:pt x="1140" y="474"/>
                  </a:cubicBezTo>
                  <a:cubicBezTo>
                    <a:pt x="1140" y="474"/>
                    <a:pt x="1122" y="491"/>
                    <a:pt x="1105" y="491"/>
                  </a:cubicBezTo>
                  <a:close/>
                  <a:moveTo>
                    <a:pt x="1157" y="439"/>
                  </a:moveTo>
                  <a:cubicBezTo>
                    <a:pt x="1157" y="439"/>
                    <a:pt x="1175" y="439"/>
                    <a:pt x="1157" y="439"/>
                  </a:cubicBezTo>
                  <a:cubicBezTo>
                    <a:pt x="1175" y="439"/>
                    <a:pt x="1175" y="439"/>
                    <a:pt x="1192" y="421"/>
                  </a:cubicBezTo>
                  <a:cubicBezTo>
                    <a:pt x="1192" y="439"/>
                    <a:pt x="1210" y="439"/>
                    <a:pt x="1192" y="456"/>
                  </a:cubicBezTo>
                  <a:cubicBezTo>
                    <a:pt x="1192" y="456"/>
                    <a:pt x="1192" y="439"/>
                    <a:pt x="1192" y="439"/>
                  </a:cubicBezTo>
                  <a:cubicBezTo>
                    <a:pt x="1192" y="439"/>
                    <a:pt x="1192" y="439"/>
                    <a:pt x="1175" y="439"/>
                  </a:cubicBezTo>
                  <a:cubicBezTo>
                    <a:pt x="1175" y="439"/>
                    <a:pt x="1157" y="456"/>
                    <a:pt x="1157" y="456"/>
                  </a:cubicBezTo>
                  <a:cubicBezTo>
                    <a:pt x="1157" y="456"/>
                    <a:pt x="1157" y="439"/>
                    <a:pt x="1157" y="439"/>
                  </a:cubicBezTo>
                  <a:close/>
                  <a:moveTo>
                    <a:pt x="1228" y="386"/>
                  </a:moveTo>
                  <a:cubicBezTo>
                    <a:pt x="1245" y="386"/>
                    <a:pt x="1263" y="386"/>
                    <a:pt x="1263" y="368"/>
                  </a:cubicBezTo>
                  <a:cubicBezTo>
                    <a:pt x="1263" y="368"/>
                    <a:pt x="1263" y="386"/>
                    <a:pt x="1263" y="368"/>
                  </a:cubicBezTo>
                  <a:cubicBezTo>
                    <a:pt x="1263" y="386"/>
                    <a:pt x="1245" y="386"/>
                    <a:pt x="1263" y="386"/>
                  </a:cubicBezTo>
                  <a:cubicBezTo>
                    <a:pt x="1245" y="386"/>
                    <a:pt x="1245" y="404"/>
                    <a:pt x="1228" y="404"/>
                  </a:cubicBezTo>
                  <a:lnTo>
                    <a:pt x="1228" y="404"/>
                  </a:lnTo>
                  <a:cubicBezTo>
                    <a:pt x="1228" y="404"/>
                    <a:pt x="1228" y="404"/>
                    <a:pt x="1228" y="386"/>
                  </a:cubicBezTo>
                  <a:close/>
                  <a:moveTo>
                    <a:pt x="1035" y="544"/>
                  </a:moveTo>
                  <a:cubicBezTo>
                    <a:pt x="1052" y="544"/>
                    <a:pt x="1052" y="544"/>
                    <a:pt x="1052" y="544"/>
                  </a:cubicBezTo>
                  <a:cubicBezTo>
                    <a:pt x="1052" y="544"/>
                    <a:pt x="1070" y="526"/>
                    <a:pt x="1070" y="526"/>
                  </a:cubicBezTo>
                  <a:cubicBezTo>
                    <a:pt x="1087" y="526"/>
                    <a:pt x="1070" y="526"/>
                    <a:pt x="1070" y="526"/>
                  </a:cubicBezTo>
                  <a:cubicBezTo>
                    <a:pt x="1052" y="544"/>
                    <a:pt x="1035" y="561"/>
                    <a:pt x="1017" y="561"/>
                  </a:cubicBezTo>
                  <a:cubicBezTo>
                    <a:pt x="1017" y="561"/>
                    <a:pt x="1035" y="561"/>
                    <a:pt x="1035" y="544"/>
                  </a:cubicBezTo>
                  <a:close/>
                  <a:moveTo>
                    <a:pt x="1315" y="333"/>
                  </a:moveTo>
                  <a:cubicBezTo>
                    <a:pt x="1333" y="333"/>
                    <a:pt x="1333" y="333"/>
                    <a:pt x="1333" y="333"/>
                  </a:cubicBezTo>
                  <a:cubicBezTo>
                    <a:pt x="1333" y="333"/>
                    <a:pt x="1333" y="333"/>
                    <a:pt x="1333" y="333"/>
                  </a:cubicBezTo>
                  <a:cubicBezTo>
                    <a:pt x="1333" y="333"/>
                    <a:pt x="1333" y="333"/>
                    <a:pt x="1315" y="333"/>
                  </a:cubicBezTo>
                  <a:close/>
                  <a:moveTo>
                    <a:pt x="1245" y="404"/>
                  </a:moveTo>
                  <a:lnTo>
                    <a:pt x="1245" y="404"/>
                  </a:lnTo>
                  <a:cubicBezTo>
                    <a:pt x="1245" y="404"/>
                    <a:pt x="1245" y="404"/>
                    <a:pt x="1245" y="404"/>
                  </a:cubicBezTo>
                  <a:cubicBezTo>
                    <a:pt x="1245" y="404"/>
                    <a:pt x="1245" y="404"/>
                    <a:pt x="1245" y="404"/>
                  </a:cubicBezTo>
                  <a:close/>
                  <a:moveTo>
                    <a:pt x="1245" y="404"/>
                  </a:moveTo>
                  <a:cubicBezTo>
                    <a:pt x="1263" y="386"/>
                    <a:pt x="1298" y="368"/>
                    <a:pt x="1315" y="368"/>
                  </a:cubicBezTo>
                  <a:cubicBezTo>
                    <a:pt x="1333" y="368"/>
                    <a:pt x="1350" y="333"/>
                    <a:pt x="1368" y="333"/>
                  </a:cubicBezTo>
                  <a:cubicBezTo>
                    <a:pt x="1350" y="351"/>
                    <a:pt x="1333" y="351"/>
                    <a:pt x="1315" y="368"/>
                  </a:cubicBezTo>
                  <a:cubicBezTo>
                    <a:pt x="1298" y="368"/>
                    <a:pt x="1280" y="386"/>
                    <a:pt x="1280" y="386"/>
                  </a:cubicBezTo>
                  <a:cubicBezTo>
                    <a:pt x="1280" y="404"/>
                    <a:pt x="1280" y="404"/>
                    <a:pt x="1263" y="404"/>
                  </a:cubicBezTo>
                  <a:cubicBezTo>
                    <a:pt x="1263" y="404"/>
                    <a:pt x="1280" y="404"/>
                    <a:pt x="1280" y="404"/>
                  </a:cubicBezTo>
                  <a:cubicBezTo>
                    <a:pt x="1263" y="404"/>
                    <a:pt x="1245" y="421"/>
                    <a:pt x="1245" y="404"/>
                  </a:cubicBezTo>
                  <a:close/>
                  <a:moveTo>
                    <a:pt x="1192" y="456"/>
                  </a:moveTo>
                  <a:cubicBezTo>
                    <a:pt x="1192" y="474"/>
                    <a:pt x="1192" y="474"/>
                    <a:pt x="1192" y="474"/>
                  </a:cubicBezTo>
                  <a:cubicBezTo>
                    <a:pt x="1192" y="474"/>
                    <a:pt x="1175" y="474"/>
                    <a:pt x="1175" y="474"/>
                  </a:cubicBezTo>
                  <a:cubicBezTo>
                    <a:pt x="1175" y="474"/>
                    <a:pt x="1175" y="474"/>
                    <a:pt x="1192" y="456"/>
                  </a:cubicBezTo>
                  <a:close/>
                  <a:moveTo>
                    <a:pt x="1157" y="491"/>
                  </a:moveTo>
                  <a:cubicBezTo>
                    <a:pt x="1175" y="474"/>
                    <a:pt x="1175" y="491"/>
                    <a:pt x="1175" y="491"/>
                  </a:cubicBezTo>
                  <a:cubicBezTo>
                    <a:pt x="1157" y="491"/>
                    <a:pt x="1157" y="491"/>
                    <a:pt x="1157" y="491"/>
                  </a:cubicBezTo>
                  <a:cubicBezTo>
                    <a:pt x="1157" y="509"/>
                    <a:pt x="1157" y="491"/>
                    <a:pt x="1157" y="491"/>
                  </a:cubicBezTo>
                  <a:close/>
                  <a:moveTo>
                    <a:pt x="1263" y="421"/>
                  </a:moveTo>
                  <a:cubicBezTo>
                    <a:pt x="1263" y="421"/>
                    <a:pt x="1263" y="421"/>
                    <a:pt x="1263" y="421"/>
                  </a:cubicBezTo>
                  <a:cubicBezTo>
                    <a:pt x="1263" y="421"/>
                    <a:pt x="1263" y="421"/>
                    <a:pt x="1263" y="421"/>
                  </a:cubicBezTo>
                  <a:cubicBezTo>
                    <a:pt x="1263" y="421"/>
                    <a:pt x="1263" y="421"/>
                    <a:pt x="1263" y="421"/>
                  </a:cubicBezTo>
                  <a:close/>
                  <a:moveTo>
                    <a:pt x="1368" y="333"/>
                  </a:moveTo>
                  <a:lnTo>
                    <a:pt x="1385" y="333"/>
                  </a:lnTo>
                  <a:cubicBezTo>
                    <a:pt x="1385" y="333"/>
                    <a:pt x="1368" y="351"/>
                    <a:pt x="1368" y="351"/>
                  </a:cubicBezTo>
                  <a:cubicBezTo>
                    <a:pt x="1368" y="351"/>
                    <a:pt x="1368" y="351"/>
                    <a:pt x="1368" y="333"/>
                  </a:cubicBezTo>
                  <a:close/>
                  <a:moveTo>
                    <a:pt x="982" y="649"/>
                  </a:moveTo>
                  <a:cubicBezTo>
                    <a:pt x="982" y="649"/>
                    <a:pt x="982" y="667"/>
                    <a:pt x="965" y="667"/>
                  </a:cubicBezTo>
                  <a:cubicBezTo>
                    <a:pt x="965" y="667"/>
                    <a:pt x="982" y="649"/>
                    <a:pt x="982" y="649"/>
                  </a:cubicBezTo>
                  <a:close/>
                  <a:moveTo>
                    <a:pt x="1017" y="631"/>
                  </a:moveTo>
                  <a:cubicBezTo>
                    <a:pt x="1017" y="631"/>
                    <a:pt x="1035" y="631"/>
                    <a:pt x="1035" y="649"/>
                  </a:cubicBezTo>
                  <a:cubicBezTo>
                    <a:pt x="1017" y="649"/>
                    <a:pt x="1017" y="649"/>
                    <a:pt x="1017" y="649"/>
                  </a:cubicBezTo>
                  <a:cubicBezTo>
                    <a:pt x="1017" y="649"/>
                    <a:pt x="1017" y="649"/>
                    <a:pt x="1017" y="631"/>
                  </a:cubicBezTo>
                  <a:lnTo>
                    <a:pt x="1017" y="631"/>
                  </a:lnTo>
                  <a:cubicBezTo>
                    <a:pt x="1017" y="631"/>
                    <a:pt x="1017" y="631"/>
                    <a:pt x="1017" y="631"/>
                  </a:cubicBezTo>
                  <a:close/>
                  <a:moveTo>
                    <a:pt x="1070" y="579"/>
                  </a:moveTo>
                  <a:cubicBezTo>
                    <a:pt x="1070" y="579"/>
                    <a:pt x="1087" y="579"/>
                    <a:pt x="1087" y="561"/>
                  </a:cubicBezTo>
                  <a:cubicBezTo>
                    <a:pt x="1087" y="579"/>
                    <a:pt x="1070" y="579"/>
                    <a:pt x="1070" y="579"/>
                  </a:cubicBezTo>
                  <a:lnTo>
                    <a:pt x="1087" y="579"/>
                  </a:lnTo>
                  <a:cubicBezTo>
                    <a:pt x="1070" y="579"/>
                    <a:pt x="1070" y="596"/>
                    <a:pt x="1070" y="596"/>
                  </a:cubicBezTo>
                  <a:cubicBezTo>
                    <a:pt x="1070" y="596"/>
                    <a:pt x="1070" y="579"/>
                    <a:pt x="1070" y="579"/>
                  </a:cubicBezTo>
                  <a:close/>
                  <a:moveTo>
                    <a:pt x="1105" y="561"/>
                  </a:moveTo>
                  <a:lnTo>
                    <a:pt x="1105" y="561"/>
                  </a:lnTo>
                  <a:cubicBezTo>
                    <a:pt x="1105" y="561"/>
                    <a:pt x="1105" y="561"/>
                    <a:pt x="1087" y="561"/>
                  </a:cubicBezTo>
                  <a:lnTo>
                    <a:pt x="1087" y="561"/>
                  </a:lnTo>
                  <a:cubicBezTo>
                    <a:pt x="1087" y="561"/>
                    <a:pt x="1087" y="561"/>
                    <a:pt x="1105" y="561"/>
                  </a:cubicBezTo>
                  <a:close/>
                  <a:moveTo>
                    <a:pt x="1105" y="561"/>
                  </a:moveTo>
                  <a:cubicBezTo>
                    <a:pt x="1122" y="544"/>
                    <a:pt x="1122" y="561"/>
                    <a:pt x="1122" y="544"/>
                  </a:cubicBezTo>
                  <a:cubicBezTo>
                    <a:pt x="1122" y="561"/>
                    <a:pt x="1122" y="561"/>
                    <a:pt x="1105" y="561"/>
                  </a:cubicBezTo>
                  <a:cubicBezTo>
                    <a:pt x="1105" y="561"/>
                    <a:pt x="1105" y="561"/>
                    <a:pt x="1105" y="561"/>
                  </a:cubicBezTo>
                  <a:close/>
                  <a:moveTo>
                    <a:pt x="1210" y="491"/>
                  </a:moveTo>
                  <a:lnTo>
                    <a:pt x="1210" y="474"/>
                  </a:lnTo>
                  <a:cubicBezTo>
                    <a:pt x="1228" y="474"/>
                    <a:pt x="1228" y="491"/>
                    <a:pt x="1228" y="491"/>
                  </a:cubicBezTo>
                  <a:cubicBezTo>
                    <a:pt x="1210" y="491"/>
                    <a:pt x="1210" y="491"/>
                    <a:pt x="1210" y="491"/>
                  </a:cubicBezTo>
                  <a:close/>
                  <a:moveTo>
                    <a:pt x="1228" y="474"/>
                  </a:moveTo>
                  <a:cubicBezTo>
                    <a:pt x="1228" y="474"/>
                    <a:pt x="1228" y="474"/>
                    <a:pt x="1228" y="474"/>
                  </a:cubicBezTo>
                  <a:cubicBezTo>
                    <a:pt x="1228" y="474"/>
                    <a:pt x="1228" y="474"/>
                    <a:pt x="1228" y="474"/>
                  </a:cubicBezTo>
                  <a:close/>
                  <a:moveTo>
                    <a:pt x="579" y="1140"/>
                  </a:moveTo>
                  <a:cubicBezTo>
                    <a:pt x="579" y="1140"/>
                    <a:pt x="579" y="1122"/>
                    <a:pt x="579" y="1122"/>
                  </a:cubicBezTo>
                  <a:cubicBezTo>
                    <a:pt x="579" y="1122"/>
                    <a:pt x="579" y="1140"/>
                    <a:pt x="579" y="1140"/>
                  </a:cubicBezTo>
                  <a:cubicBezTo>
                    <a:pt x="579" y="1140"/>
                    <a:pt x="579" y="1140"/>
                    <a:pt x="579" y="1140"/>
                  </a:cubicBezTo>
                  <a:cubicBezTo>
                    <a:pt x="579" y="1140"/>
                    <a:pt x="579" y="1140"/>
                    <a:pt x="579" y="1140"/>
                  </a:cubicBezTo>
                  <a:close/>
                  <a:moveTo>
                    <a:pt x="596" y="1105"/>
                  </a:moveTo>
                  <a:cubicBezTo>
                    <a:pt x="596" y="1122"/>
                    <a:pt x="596" y="1122"/>
                    <a:pt x="596" y="1122"/>
                  </a:cubicBezTo>
                  <a:cubicBezTo>
                    <a:pt x="596" y="1122"/>
                    <a:pt x="596" y="1122"/>
                    <a:pt x="596" y="1105"/>
                  </a:cubicBezTo>
                  <a:close/>
                  <a:moveTo>
                    <a:pt x="631" y="1087"/>
                  </a:moveTo>
                  <a:cubicBezTo>
                    <a:pt x="614" y="1087"/>
                    <a:pt x="614" y="1105"/>
                    <a:pt x="614" y="1105"/>
                  </a:cubicBezTo>
                  <a:cubicBezTo>
                    <a:pt x="596" y="1105"/>
                    <a:pt x="614" y="1087"/>
                    <a:pt x="631" y="1087"/>
                  </a:cubicBezTo>
                  <a:close/>
                  <a:moveTo>
                    <a:pt x="1192" y="544"/>
                  </a:moveTo>
                  <a:cubicBezTo>
                    <a:pt x="1192" y="561"/>
                    <a:pt x="1192" y="561"/>
                    <a:pt x="1192" y="561"/>
                  </a:cubicBezTo>
                  <a:cubicBezTo>
                    <a:pt x="1192" y="561"/>
                    <a:pt x="1175" y="579"/>
                    <a:pt x="1157" y="579"/>
                  </a:cubicBezTo>
                  <a:cubicBezTo>
                    <a:pt x="1175" y="561"/>
                    <a:pt x="1175" y="561"/>
                    <a:pt x="1192" y="544"/>
                  </a:cubicBezTo>
                  <a:close/>
                  <a:moveTo>
                    <a:pt x="1122" y="614"/>
                  </a:moveTo>
                  <a:cubicBezTo>
                    <a:pt x="1122" y="614"/>
                    <a:pt x="1122" y="614"/>
                    <a:pt x="1122" y="631"/>
                  </a:cubicBezTo>
                  <a:cubicBezTo>
                    <a:pt x="1122" y="631"/>
                    <a:pt x="1122" y="631"/>
                    <a:pt x="1122" y="631"/>
                  </a:cubicBezTo>
                  <a:cubicBezTo>
                    <a:pt x="1122" y="631"/>
                    <a:pt x="1122" y="631"/>
                    <a:pt x="1122" y="631"/>
                  </a:cubicBezTo>
                  <a:cubicBezTo>
                    <a:pt x="1105" y="631"/>
                    <a:pt x="1105" y="631"/>
                    <a:pt x="1105" y="631"/>
                  </a:cubicBezTo>
                  <a:cubicBezTo>
                    <a:pt x="1105" y="631"/>
                    <a:pt x="1105" y="614"/>
                    <a:pt x="1122" y="614"/>
                  </a:cubicBezTo>
                  <a:close/>
                  <a:moveTo>
                    <a:pt x="1140" y="596"/>
                  </a:moveTo>
                  <a:cubicBezTo>
                    <a:pt x="1140" y="596"/>
                    <a:pt x="1140" y="596"/>
                    <a:pt x="1140" y="596"/>
                  </a:cubicBezTo>
                  <a:cubicBezTo>
                    <a:pt x="1140" y="596"/>
                    <a:pt x="1140" y="614"/>
                    <a:pt x="1140" y="614"/>
                  </a:cubicBezTo>
                  <a:cubicBezTo>
                    <a:pt x="1122" y="614"/>
                    <a:pt x="1140" y="596"/>
                    <a:pt x="1140" y="596"/>
                  </a:cubicBezTo>
                  <a:close/>
                  <a:moveTo>
                    <a:pt x="877" y="842"/>
                  </a:moveTo>
                  <a:cubicBezTo>
                    <a:pt x="877" y="842"/>
                    <a:pt x="877" y="842"/>
                    <a:pt x="877" y="859"/>
                  </a:cubicBezTo>
                  <a:cubicBezTo>
                    <a:pt x="877" y="842"/>
                    <a:pt x="877" y="842"/>
                    <a:pt x="877" y="8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2187200" y="2547375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36" y="18"/>
                  </a:moveTo>
                  <a:cubicBezTo>
                    <a:pt x="36" y="36"/>
                    <a:pt x="53" y="18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8"/>
                    <a:pt x="71" y="18"/>
                  </a:cubicBezTo>
                  <a:cubicBezTo>
                    <a:pt x="71" y="18"/>
                    <a:pt x="53" y="18"/>
                    <a:pt x="71" y="18"/>
                  </a:cubicBezTo>
                  <a:cubicBezTo>
                    <a:pt x="53" y="36"/>
                    <a:pt x="36" y="36"/>
                    <a:pt x="1" y="54"/>
                  </a:cubicBezTo>
                  <a:cubicBezTo>
                    <a:pt x="1" y="54"/>
                    <a:pt x="18" y="36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123225" y="25465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0" y="1"/>
                  </a:moveTo>
                  <a:cubicBezTo>
                    <a:pt x="18" y="18"/>
                    <a:pt x="18" y="1"/>
                    <a:pt x="35" y="1"/>
                  </a:cubicBezTo>
                  <a:lnTo>
                    <a:pt x="35" y="1"/>
                  </a:lnTo>
                  <a:cubicBezTo>
                    <a:pt x="35" y="18"/>
                    <a:pt x="18" y="18"/>
                    <a:pt x="0" y="18"/>
                  </a:cubicBezTo>
                  <a:cubicBezTo>
                    <a:pt x="0" y="18"/>
                    <a:pt x="0" y="1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125400" y="25456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36" y="1"/>
                  </a:cubicBezTo>
                  <a:cubicBezTo>
                    <a:pt x="18" y="1"/>
                    <a:pt x="1" y="18"/>
                    <a:pt x="1" y="18"/>
                  </a:cubicBezTo>
                  <a:cubicBezTo>
                    <a:pt x="1" y="18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122775" y="2546075"/>
              <a:ext cx="2650" cy="1775"/>
            </a:xfrm>
            <a:custGeom>
              <a:rect b="b" l="l" r="r" t="t"/>
              <a:pathLst>
                <a:path extrusionOk="0" h="71" w="106">
                  <a:moveTo>
                    <a:pt x="1" y="70"/>
                  </a:moveTo>
                  <a:cubicBezTo>
                    <a:pt x="1" y="70"/>
                    <a:pt x="18" y="53"/>
                    <a:pt x="18" y="53"/>
                  </a:cubicBezTo>
                  <a:cubicBezTo>
                    <a:pt x="36" y="53"/>
                    <a:pt x="18" y="53"/>
                    <a:pt x="18" y="53"/>
                  </a:cubicBezTo>
                  <a:cubicBezTo>
                    <a:pt x="36" y="53"/>
                    <a:pt x="36" y="53"/>
                    <a:pt x="36" y="35"/>
                  </a:cubicBezTo>
                  <a:cubicBezTo>
                    <a:pt x="53" y="35"/>
                    <a:pt x="53" y="35"/>
                    <a:pt x="71" y="18"/>
                  </a:cubicBezTo>
                  <a:cubicBezTo>
                    <a:pt x="71" y="35"/>
                    <a:pt x="106" y="0"/>
                    <a:pt x="106" y="18"/>
                  </a:cubicBezTo>
                  <a:cubicBezTo>
                    <a:pt x="106" y="18"/>
                    <a:pt x="106" y="18"/>
                    <a:pt x="88" y="18"/>
                  </a:cubicBezTo>
                  <a:cubicBezTo>
                    <a:pt x="71" y="35"/>
                    <a:pt x="53" y="53"/>
                    <a:pt x="36" y="53"/>
                  </a:cubicBezTo>
                  <a:cubicBezTo>
                    <a:pt x="18" y="53"/>
                    <a:pt x="18" y="70"/>
                    <a:pt x="1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129350" y="254520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3" y="0"/>
                  </a:moveTo>
                  <a:cubicBezTo>
                    <a:pt x="53" y="0"/>
                    <a:pt x="53" y="18"/>
                    <a:pt x="53" y="18"/>
                  </a:cubicBezTo>
                  <a:cubicBezTo>
                    <a:pt x="53" y="18"/>
                    <a:pt x="36" y="18"/>
                    <a:pt x="36" y="18"/>
                  </a:cubicBezTo>
                  <a:cubicBezTo>
                    <a:pt x="36" y="18"/>
                    <a:pt x="18" y="35"/>
                    <a:pt x="18" y="35"/>
                  </a:cubicBezTo>
                  <a:cubicBezTo>
                    <a:pt x="1" y="35"/>
                    <a:pt x="18" y="18"/>
                    <a:pt x="1" y="35"/>
                  </a:cubicBezTo>
                  <a:cubicBezTo>
                    <a:pt x="18" y="18"/>
                    <a:pt x="53" y="0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131975" y="2544325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8"/>
                    <a:pt x="1" y="0"/>
                    <a:pt x="1" y="18"/>
                  </a:cubicBezTo>
                  <a:cubicBezTo>
                    <a:pt x="1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131100" y="25447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133725" y="25430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8"/>
                    <a:pt x="18" y="18"/>
                    <a:pt x="1" y="18"/>
                  </a:cubicBezTo>
                  <a:cubicBezTo>
                    <a:pt x="1" y="18"/>
                    <a:pt x="18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2130675" y="25452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18"/>
                  </a:moveTo>
                  <a:lnTo>
                    <a:pt x="18" y="0"/>
                  </a:lnTo>
                  <a:cubicBezTo>
                    <a:pt x="18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2130675" y="25456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5" y="1"/>
                  </a:moveTo>
                  <a:cubicBezTo>
                    <a:pt x="35" y="1"/>
                    <a:pt x="18" y="18"/>
                    <a:pt x="0" y="1"/>
                  </a:cubicBezTo>
                  <a:cubicBezTo>
                    <a:pt x="18" y="1"/>
                    <a:pt x="18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2131550" y="25452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cubicBezTo>
                    <a:pt x="18" y="0"/>
                    <a:pt x="0" y="18"/>
                    <a:pt x="0" y="18"/>
                  </a:cubicBezTo>
                  <a:cubicBezTo>
                    <a:pt x="0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2132425" y="2544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8"/>
                    <a:pt x="0" y="18"/>
                  </a:cubicBezTo>
                  <a:cubicBezTo>
                    <a:pt x="0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2132850" y="25447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8"/>
                    <a:pt x="18" y="18"/>
                    <a:pt x="1" y="18"/>
                  </a:cubicBezTo>
                  <a:cubicBezTo>
                    <a:pt x="1" y="18"/>
                    <a:pt x="1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2133725" y="25443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0"/>
                    <a:pt x="18" y="18"/>
                    <a:pt x="18" y="18"/>
                  </a:cubicBezTo>
                  <a:cubicBezTo>
                    <a:pt x="18" y="18"/>
                    <a:pt x="1" y="18"/>
                    <a:pt x="1" y="18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2133300" y="25447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18" y="1"/>
                    <a:pt x="18" y="18"/>
                    <a:pt x="0" y="18"/>
                  </a:cubicBezTo>
                  <a:cubicBezTo>
                    <a:pt x="0" y="1"/>
                    <a:pt x="18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134175" y="25438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8"/>
                  </a:moveTo>
                  <a:cubicBezTo>
                    <a:pt x="18" y="18"/>
                    <a:pt x="18" y="18"/>
                    <a:pt x="35" y="1"/>
                  </a:cubicBezTo>
                  <a:cubicBezTo>
                    <a:pt x="35" y="18"/>
                    <a:pt x="18" y="18"/>
                    <a:pt x="18" y="18"/>
                  </a:cubicBezTo>
                  <a:cubicBezTo>
                    <a:pt x="0" y="18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135050" y="254387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18" y="1"/>
                    <a:pt x="0" y="1"/>
                    <a:pt x="0" y="1"/>
                  </a:cubicBezTo>
                  <a:cubicBezTo>
                    <a:pt x="0" y="1"/>
                    <a:pt x="0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2125850" y="254957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0" y="1"/>
                    <a:pt x="18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131975" y="2545625"/>
              <a:ext cx="900" cy="25"/>
            </a:xfrm>
            <a:custGeom>
              <a:rect b="b" l="l" r="r" t="t"/>
              <a:pathLst>
                <a:path extrusionOk="0" h="1" w="36">
                  <a:moveTo>
                    <a:pt x="18" y="1"/>
                  </a:moveTo>
                  <a:lnTo>
                    <a:pt x="36" y="1"/>
                  </a:lnTo>
                  <a:cubicBezTo>
                    <a:pt x="18" y="1"/>
                    <a:pt x="18" y="1"/>
                    <a:pt x="18" y="1"/>
                  </a:cubicBez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2131100" y="2545625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3" y="1"/>
                  </a:moveTo>
                  <a:cubicBezTo>
                    <a:pt x="53" y="18"/>
                    <a:pt x="18" y="36"/>
                    <a:pt x="18" y="36"/>
                  </a:cubicBezTo>
                  <a:cubicBezTo>
                    <a:pt x="1" y="36"/>
                    <a:pt x="18" y="18"/>
                    <a:pt x="18" y="18"/>
                  </a:cubicBezTo>
                  <a:cubicBezTo>
                    <a:pt x="36" y="18"/>
                    <a:pt x="53" y="18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2124100" y="2550900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cubicBezTo>
                    <a:pt x="0" y="0"/>
                    <a:pt x="18" y="0"/>
                    <a:pt x="18" y="0"/>
                  </a:cubicBezTo>
                  <a:cubicBezTo>
                    <a:pt x="1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2129800" y="25473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5" y="1"/>
                  </a:moveTo>
                  <a:lnTo>
                    <a:pt x="0" y="18"/>
                  </a:lnTo>
                  <a:cubicBezTo>
                    <a:pt x="0" y="18"/>
                    <a:pt x="0" y="18"/>
                    <a:pt x="0" y="18"/>
                  </a:cubicBezTo>
                  <a:cubicBezTo>
                    <a:pt x="18" y="1"/>
                    <a:pt x="18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2128900" y="2548250"/>
              <a:ext cx="925" cy="475"/>
            </a:xfrm>
            <a:custGeom>
              <a:rect b="b" l="l" r="r" t="t"/>
              <a:pathLst>
                <a:path extrusionOk="0" h="19" w="37">
                  <a:moveTo>
                    <a:pt x="1" y="1"/>
                  </a:moveTo>
                  <a:cubicBezTo>
                    <a:pt x="19" y="1"/>
                    <a:pt x="36" y="1"/>
                    <a:pt x="36" y="1"/>
                  </a:cubicBezTo>
                  <a:cubicBezTo>
                    <a:pt x="19" y="1"/>
                    <a:pt x="19" y="1"/>
                    <a:pt x="1" y="19"/>
                  </a:cubicBezTo>
                  <a:cubicBezTo>
                    <a:pt x="19" y="1"/>
                    <a:pt x="19" y="19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2113575" y="256140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"/>
                  </a:moveTo>
                  <a:cubicBezTo>
                    <a:pt x="18" y="1"/>
                    <a:pt x="18" y="18"/>
                    <a:pt x="18" y="18"/>
                  </a:cubicBezTo>
                  <a:cubicBezTo>
                    <a:pt x="0" y="18"/>
                    <a:pt x="18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2096050" y="2538625"/>
              <a:ext cx="46475" cy="50425"/>
            </a:xfrm>
            <a:custGeom>
              <a:rect b="b" l="l" r="r" t="t"/>
              <a:pathLst>
                <a:path extrusionOk="0" h="2017" w="1859">
                  <a:moveTo>
                    <a:pt x="509" y="719"/>
                  </a:moveTo>
                  <a:cubicBezTo>
                    <a:pt x="509" y="737"/>
                    <a:pt x="526" y="737"/>
                    <a:pt x="509" y="737"/>
                  </a:cubicBezTo>
                  <a:cubicBezTo>
                    <a:pt x="509" y="737"/>
                    <a:pt x="509" y="737"/>
                    <a:pt x="491" y="737"/>
                  </a:cubicBezTo>
                  <a:cubicBezTo>
                    <a:pt x="491" y="754"/>
                    <a:pt x="491" y="754"/>
                    <a:pt x="491" y="754"/>
                  </a:cubicBezTo>
                  <a:cubicBezTo>
                    <a:pt x="491" y="754"/>
                    <a:pt x="473" y="772"/>
                    <a:pt x="473" y="772"/>
                  </a:cubicBezTo>
                  <a:cubicBezTo>
                    <a:pt x="456" y="789"/>
                    <a:pt x="456" y="789"/>
                    <a:pt x="456" y="789"/>
                  </a:cubicBezTo>
                  <a:cubicBezTo>
                    <a:pt x="438" y="807"/>
                    <a:pt x="438" y="807"/>
                    <a:pt x="438" y="807"/>
                  </a:cubicBezTo>
                  <a:cubicBezTo>
                    <a:pt x="421" y="824"/>
                    <a:pt x="403" y="842"/>
                    <a:pt x="403" y="859"/>
                  </a:cubicBezTo>
                  <a:cubicBezTo>
                    <a:pt x="386" y="859"/>
                    <a:pt x="386" y="859"/>
                    <a:pt x="386" y="859"/>
                  </a:cubicBezTo>
                  <a:cubicBezTo>
                    <a:pt x="351" y="912"/>
                    <a:pt x="298" y="965"/>
                    <a:pt x="263" y="1017"/>
                  </a:cubicBezTo>
                  <a:cubicBezTo>
                    <a:pt x="246" y="1035"/>
                    <a:pt x="228" y="1052"/>
                    <a:pt x="210" y="1070"/>
                  </a:cubicBezTo>
                  <a:cubicBezTo>
                    <a:pt x="193" y="1087"/>
                    <a:pt x="193" y="1105"/>
                    <a:pt x="175" y="1122"/>
                  </a:cubicBezTo>
                  <a:cubicBezTo>
                    <a:pt x="175" y="1122"/>
                    <a:pt x="158" y="1140"/>
                    <a:pt x="140" y="1157"/>
                  </a:cubicBezTo>
                  <a:cubicBezTo>
                    <a:pt x="140" y="1175"/>
                    <a:pt x="140" y="1175"/>
                    <a:pt x="140" y="1175"/>
                  </a:cubicBezTo>
                  <a:cubicBezTo>
                    <a:pt x="140" y="1192"/>
                    <a:pt x="123" y="1192"/>
                    <a:pt x="123" y="1210"/>
                  </a:cubicBezTo>
                  <a:cubicBezTo>
                    <a:pt x="123" y="1210"/>
                    <a:pt x="105" y="1228"/>
                    <a:pt x="105" y="1245"/>
                  </a:cubicBezTo>
                  <a:cubicBezTo>
                    <a:pt x="105" y="1245"/>
                    <a:pt x="105" y="1245"/>
                    <a:pt x="88" y="1245"/>
                  </a:cubicBezTo>
                  <a:cubicBezTo>
                    <a:pt x="88" y="1263"/>
                    <a:pt x="88" y="1280"/>
                    <a:pt x="70" y="1298"/>
                  </a:cubicBezTo>
                  <a:cubicBezTo>
                    <a:pt x="53" y="1350"/>
                    <a:pt x="35" y="1385"/>
                    <a:pt x="18" y="1455"/>
                  </a:cubicBezTo>
                  <a:cubicBezTo>
                    <a:pt x="0" y="1473"/>
                    <a:pt x="0" y="1508"/>
                    <a:pt x="0" y="1543"/>
                  </a:cubicBezTo>
                  <a:cubicBezTo>
                    <a:pt x="0" y="1543"/>
                    <a:pt x="0" y="1561"/>
                    <a:pt x="0" y="1561"/>
                  </a:cubicBezTo>
                  <a:cubicBezTo>
                    <a:pt x="0" y="1613"/>
                    <a:pt x="0" y="1666"/>
                    <a:pt x="18" y="1718"/>
                  </a:cubicBezTo>
                  <a:lnTo>
                    <a:pt x="18" y="1718"/>
                  </a:lnTo>
                  <a:cubicBezTo>
                    <a:pt x="18" y="1806"/>
                    <a:pt x="53" y="1876"/>
                    <a:pt x="123" y="1929"/>
                  </a:cubicBezTo>
                  <a:lnTo>
                    <a:pt x="175" y="1964"/>
                  </a:lnTo>
                  <a:cubicBezTo>
                    <a:pt x="193" y="1964"/>
                    <a:pt x="193" y="1964"/>
                    <a:pt x="210" y="1981"/>
                  </a:cubicBezTo>
                  <a:cubicBezTo>
                    <a:pt x="246" y="1999"/>
                    <a:pt x="281" y="1999"/>
                    <a:pt x="333" y="1999"/>
                  </a:cubicBezTo>
                  <a:cubicBezTo>
                    <a:pt x="333" y="1999"/>
                    <a:pt x="316" y="1999"/>
                    <a:pt x="333" y="1999"/>
                  </a:cubicBezTo>
                  <a:cubicBezTo>
                    <a:pt x="351" y="1999"/>
                    <a:pt x="351" y="1999"/>
                    <a:pt x="351" y="1999"/>
                  </a:cubicBezTo>
                  <a:cubicBezTo>
                    <a:pt x="386" y="2016"/>
                    <a:pt x="438" y="1999"/>
                    <a:pt x="473" y="1999"/>
                  </a:cubicBezTo>
                  <a:cubicBezTo>
                    <a:pt x="526" y="1999"/>
                    <a:pt x="561" y="1981"/>
                    <a:pt x="596" y="1964"/>
                  </a:cubicBezTo>
                  <a:cubicBezTo>
                    <a:pt x="614" y="1946"/>
                    <a:pt x="631" y="1946"/>
                    <a:pt x="631" y="1929"/>
                  </a:cubicBezTo>
                  <a:cubicBezTo>
                    <a:pt x="649" y="1929"/>
                    <a:pt x="649" y="1929"/>
                    <a:pt x="649" y="1929"/>
                  </a:cubicBezTo>
                  <a:cubicBezTo>
                    <a:pt x="649" y="1946"/>
                    <a:pt x="649" y="1946"/>
                    <a:pt x="649" y="1946"/>
                  </a:cubicBezTo>
                  <a:cubicBezTo>
                    <a:pt x="649" y="1946"/>
                    <a:pt x="649" y="1946"/>
                    <a:pt x="649" y="1946"/>
                  </a:cubicBezTo>
                  <a:cubicBezTo>
                    <a:pt x="666" y="1946"/>
                    <a:pt x="684" y="1929"/>
                    <a:pt x="684" y="1929"/>
                  </a:cubicBezTo>
                  <a:cubicBezTo>
                    <a:pt x="719" y="1911"/>
                    <a:pt x="754" y="1894"/>
                    <a:pt x="789" y="1876"/>
                  </a:cubicBezTo>
                  <a:cubicBezTo>
                    <a:pt x="789" y="1876"/>
                    <a:pt x="807" y="1876"/>
                    <a:pt x="807" y="1876"/>
                  </a:cubicBezTo>
                  <a:cubicBezTo>
                    <a:pt x="842" y="1876"/>
                    <a:pt x="894" y="1824"/>
                    <a:pt x="929" y="1789"/>
                  </a:cubicBezTo>
                  <a:cubicBezTo>
                    <a:pt x="947" y="1789"/>
                    <a:pt x="964" y="1771"/>
                    <a:pt x="982" y="1771"/>
                  </a:cubicBezTo>
                  <a:cubicBezTo>
                    <a:pt x="982" y="1753"/>
                    <a:pt x="982" y="1753"/>
                    <a:pt x="982" y="1753"/>
                  </a:cubicBezTo>
                  <a:cubicBezTo>
                    <a:pt x="1017" y="1736"/>
                    <a:pt x="1052" y="1701"/>
                    <a:pt x="1087" y="1683"/>
                  </a:cubicBezTo>
                  <a:cubicBezTo>
                    <a:pt x="1087" y="1666"/>
                    <a:pt x="1087" y="1666"/>
                    <a:pt x="1087" y="1666"/>
                  </a:cubicBezTo>
                  <a:cubicBezTo>
                    <a:pt x="1122" y="1648"/>
                    <a:pt x="1140" y="1631"/>
                    <a:pt x="1140" y="1613"/>
                  </a:cubicBezTo>
                  <a:cubicBezTo>
                    <a:pt x="1157" y="1613"/>
                    <a:pt x="1157" y="1613"/>
                    <a:pt x="1157" y="1596"/>
                  </a:cubicBezTo>
                  <a:cubicBezTo>
                    <a:pt x="1175" y="1578"/>
                    <a:pt x="1192" y="1578"/>
                    <a:pt x="1192" y="1561"/>
                  </a:cubicBezTo>
                  <a:cubicBezTo>
                    <a:pt x="1227" y="1543"/>
                    <a:pt x="1245" y="1508"/>
                    <a:pt x="1262" y="1473"/>
                  </a:cubicBezTo>
                  <a:cubicBezTo>
                    <a:pt x="1280" y="1455"/>
                    <a:pt x="1297" y="1438"/>
                    <a:pt x="1315" y="1420"/>
                  </a:cubicBezTo>
                  <a:cubicBezTo>
                    <a:pt x="1333" y="1403"/>
                    <a:pt x="1333" y="1403"/>
                    <a:pt x="1333" y="1403"/>
                  </a:cubicBezTo>
                  <a:cubicBezTo>
                    <a:pt x="1333" y="1403"/>
                    <a:pt x="1333" y="1403"/>
                    <a:pt x="1333" y="1403"/>
                  </a:cubicBezTo>
                  <a:cubicBezTo>
                    <a:pt x="1350" y="1368"/>
                    <a:pt x="1368" y="1333"/>
                    <a:pt x="1385" y="1315"/>
                  </a:cubicBezTo>
                  <a:cubicBezTo>
                    <a:pt x="1403" y="1315"/>
                    <a:pt x="1403" y="1315"/>
                    <a:pt x="1403" y="1298"/>
                  </a:cubicBezTo>
                  <a:cubicBezTo>
                    <a:pt x="1420" y="1280"/>
                    <a:pt x="1420" y="1280"/>
                    <a:pt x="1420" y="1263"/>
                  </a:cubicBezTo>
                  <a:cubicBezTo>
                    <a:pt x="1438" y="1245"/>
                    <a:pt x="1438" y="1228"/>
                    <a:pt x="1455" y="1228"/>
                  </a:cubicBezTo>
                  <a:cubicBezTo>
                    <a:pt x="1473" y="1192"/>
                    <a:pt x="1490" y="1157"/>
                    <a:pt x="1508" y="1105"/>
                  </a:cubicBezTo>
                  <a:lnTo>
                    <a:pt x="1631" y="842"/>
                  </a:lnTo>
                  <a:cubicBezTo>
                    <a:pt x="1631" y="842"/>
                    <a:pt x="1631" y="842"/>
                    <a:pt x="1631" y="842"/>
                  </a:cubicBezTo>
                  <a:cubicBezTo>
                    <a:pt x="1631" y="824"/>
                    <a:pt x="1631" y="824"/>
                    <a:pt x="1648" y="824"/>
                  </a:cubicBezTo>
                  <a:lnTo>
                    <a:pt x="1648" y="807"/>
                  </a:lnTo>
                  <a:cubicBezTo>
                    <a:pt x="1666" y="772"/>
                    <a:pt x="1666" y="754"/>
                    <a:pt x="1683" y="719"/>
                  </a:cubicBezTo>
                  <a:cubicBezTo>
                    <a:pt x="1683" y="702"/>
                    <a:pt x="1683" y="684"/>
                    <a:pt x="1701" y="667"/>
                  </a:cubicBezTo>
                  <a:lnTo>
                    <a:pt x="1736" y="526"/>
                  </a:lnTo>
                  <a:lnTo>
                    <a:pt x="1771" y="474"/>
                  </a:lnTo>
                  <a:cubicBezTo>
                    <a:pt x="1771" y="439"/>
                    <a:pt x="1771" y="439"/>
                    <a:pt x="1771" y="421"/>
                  </a:cubicBezTo>
                  <a:cubicBezTo>
                    <a:pt x="1788" y="386"/>
                    <a:pt x="1806" y="351"/>
                    <a:pt x="1823" y="316"/>
                  </a:cubicBezTo>
                  <a:cubicBezTo>
                    <a:pt x="1823" y="281"/>
                    <a:pt x="1841" y="281"/>
                    <a:pt x="1858" y="246"/>
                  </a:cubicBezTo>
                  <a:cubicBezTo>
                    <a:pt x="1858" y="193"/>
                    <a:pt x="1823" y="176"/>
                    <a:pt x="1841" y="105"/>
                  </a:cubicBezTo>
                  <a:cubicBezTo>
                    <a:pt x="1823" y="105"/>
                    <a:pt x="1823" y="88"/>
                    <a:pt x="1806" y="70"/>
                  </a:cubicBezTo>
                  <a:cubicBezTo>
                    <a:pt x="1806" y="70"/>
                    <a:pt x="1806" y="53"/>
                    <a:pt x="1806" y="53"/>
                  </a:cubicBezTo>
                  <a:cubicBezTo>
                    <a:pt x="1806" y="53"/>
                    <a:pt x="1788" y="53"/>
                    <a:pt x="1788" y="35"/>
                  </a:cubicBezTo>
                  <a:cubicBezTo>
                    <a:pt x="1771" y="53"/>
                    <a:pt x="1753" y="18"/>
                    <a:pt x="1736" y="35"/>
                  </a:cubicBezTo>
                  <a:cubicBezTo>
                    <a:pt x="1718" y="0"/>
                    <a:pt x="1683" y="35"/>
                    <a:pt x="1648" y="18"/>
                  </a:cubicBezTo>
                  <a:cubicBezTo>
                    <a:pt x="1648" y="18"/>
                    <a:pt x="1648" y="18"/>
                    <a:pt x="1648" y="18"/>
                  </a:cubicBezTo>
                  <a:cubicBezTo>
                    <a:pt x="1631" y="18"/>
                    <a:pt x="1613" y="53"/>
                    <a:pt x="1613" y="53"/>
                  </a:cubicBezTo>
                  <a:cubicBezTo>
                    <a:pt x="1595" y="70"/>
                    <a:pt x="1595" y="53"/>
                    <a:pt x="1578" y="53"/>
                  </a:cubicBezTo>
                  <a:cubicBezTo>
                    <a:pt x="1578" y="53"/>
                    <a:pt x="1578" y="70"/>
                    <a:pt x="1560" y="53"/>
                  </a:cubicBezTo>
                  <a:cubicBezTo>
                    <a:pt x="1560" y="88"/>
                    <a:pt x="1543" y="105"/>
                    <a:pt x="1543" y="141"/>
                  </a:cubicBezTo>
                  <a:cubicBezTo>
                    <a:pt x="1543" y="141"/>
                    <a:pt x="1525" y="141"/>
                    <a:pt x="1525" y="141"/>
                  </a:cubicBezTo>
                  <a:cubicBezTo>
                    <a:pt x="1508" y="193"/>
                    <a:pt x="1508" y="246"/>
                    <a:pt x="1490" y="298"/>
                  </a:cubicBezTo>
                  <a:cubicBezTo>
                    <a:pt x="1473" y="316"/>
                    <a:pt x="1473" y="333"/>
                    <a:pt x="1473" y="351"/>
                  </a:cubicBezTo>
                  <a:cubicBezTo>
                    <a:pt x="1455" y="386"/>
                    <a:pt x="1455" y="404"/>
                    <a:pt x="1438" y="439"/>
                  </a:cubicBezTo>
                  <a:cubicBezTo>
                    <a:pt x="1438" y="474"/>
                    <a:pt x="1438" y="491"/>
                    <a:pt x="1420" y="509"/>
                  </a:cubicBezTo>
                  <a:lnTo>
                    <a:pt x="1420" y="544"/>
                  </a:lnTo>
                  <a:cubicBezTo>
                    <a:pt x="1403" y="561"/>
                    <a:pt x="1403" y="579"/>
                    <a:pt x="1385" y="596"/>
                  </a:cubicBezTo>
                  <a:cubicBezTo>
                    <a:pt x="1385" y="596"/>
                    <a:pt x="1385" y="614"/>
                    <a:pt x="1385" y="614"/>
                  </a:cubicBezTo>
                  <a:cubicBezTo>
                    <a:pt x="1385" y="631"/>
                    <a:pt x="1368" y="649"/>
                    <a:pt x="1368" y="667"/>
                  </a:cubicBezTo>
                  <a:cubicBezTo>
                    <a:pt x="1368" y="684"/>
                    <a:pt x="1350" y="702"/>
                    <a:pt x="1350" y="719"/>
                  </a:cubicBezTo>
                  <a:cubicBezTo>
                    <a:pt x="1350" y="737"/>
                    <a:pt x="1333" y="754"/>
                    <a:pt x="1333" y="772"/>
                  </a:cubicBezTo>
                  <a:cubicBezTo>
                    <a:pt x="1315" y="789"/>
                    <a:pt x="1315" y="789"/>
                    <a:pt x="1315" y="807"/>
                  </a:cubicBezTo>
                  <a:cubicBezTo>
                    <a:pt x="1297" y="807"/>
                    <a:pt x="1297" y="824"/>
                    <a:pt x="1297" y="842"/>
                  </a:cubicBezTo>
                  <a:cubicBezTo>
                    <a:pt x="1297" y="842"/>
                    <a:pt x="1297" y="842"/>
                    <a:pt x="1297" y="842"/>
                  </a:cubicBezTo>
                  <a:cubicBezTo>
                    <a:pt x="1280" y="877"/>
                    <a:pt x="1262" y="912"/>
                    <a:pt x="1227" y="965"/>
                  </a:cubicBezTo>
                  <a:cubicBezTo>
                    <a:pt x="1227" y="982"/>
                    <a:pt x="1227" y="1000"/>
                    <a:pt x="1210" y="1017"/>
                  </a:cubicBezTo>
                  <a:cubicBezTo>
                    <a:pt x="1210" y="1017"/>
                    <a:pt x="1210" y="1017"/>
                    <a:pt x="1210" y="1017"/>
                  </a:cubicBezTo>
                  <a:lnTo>
                    <a:pt x="1105" y="1192"/>
                  </a:lnTo>
                  <a:cubicBezTo>
                    <a:pt x="1070" y="1210"/>
                    <a:pt x="1052" y="1263"/>
                    <a:pt x="1017" y="1280"/>
                  </a:cubicBezTo>
                  <a:cubicBezTo>
                    <a:pt x="999" y="1315"/>
                    <a:pt x="964" y="1350"/>
                    <a:pt x="929" y="1385"/>
                  </a:cubicBezTo>
                  <a:cubicBezTo>
                    <a:pt x="912" y="1385"/>
                    <a:pt x="912" y="1420"/>
                    <a:pt x="894" y="1438"/>
                  </a:cubicBezTo>
                  <a:cubicBezTo>
                    <a:pt x="877" y="1438"/>
                    <a:pt x="859" y="1455"/>
                    <a:pt x="859" y="1455"/>
                  </a:cubicBezTo>
                  <a:cubicBezTo>
                    <a:pt x="842" y="1455"/>
                    <a:pt x="824" y="1490"/>
                    <a:pt x="807" y="1490"/>
                  </a:cubicBezTo>
                  <a:cubicBezTo>
                    <a:pt x="807" y="1508"/>
                    <a:pt x="807" y="1508"/>
                    <a:pt x="807" y="1508"/>
                  </a:cubicBezTo>
                  <a:cubicBezTo>
                    <a:pt x="789" y="1526"/>
                    <a:pt x="771" y="1526"/>
                    <a:pt x="771" y="1543"/>
                  </a:cubicBezTo>
                  <a:cubicBezTo>
                    <a:pt x="736" y="1561"/>
                    <a:pt x="701" y="1578"/>
                    <a:pt x="684" y="1596"/>
                  </a:cubicBezTo>
                  <a:cubicBezTo>
                    <a:pt x="666" y="1596"/>
                    <a:pt x="649" y="1613"/>
                    <a:pt x="649" y="1613"/>
                  </a:cubicBezTo>
                  <a:lnTo>
                    <a:pt x="631" y="1613"/>
                  </a:lnTo>
                  <a:cubicBezTo>
                    <a:pt x="631" y="1631"/>
                    <a:pt x="614" y="1631"/>
                    <a:pt x="596" y="1631"/>
                  </a:cubicBezTo>
                  <a:cubicBezTo>
                    <a:pt x="596" y="1631"/>
                    <a:pt x="579" y="1648"/>
                    <a:pt x="579" y="1648"/>
                  </a:cubicBezTo>
                  <a:cubicBezTo>
                    <a:pt x="561" y="1648"/>
                    <a:pt x="544" y="1666"/>
                    <a:pt x="544" y="1666"/>
                  </a:cubicBezTo>
                  <a:cubicBezTo>
                    <a:pt x="509" y="1666"/>
                    <a:pt x="473" y="1701"/>
                    <a:pt x="438" y="1701"/>
                  </a:cubicBezTo>
                  <a:cubicBezTo>
                    <a:pt x="438" y="1701"/>
                    <a:pt x="421" y="1701"/>
                    <a:pt x="403" y="1701"/>
                  </a:cubicBezTo>
                  <a:cubicBezTo>
                    <a:pt x="386" y="1701"/>
                    <a:pt x="386" y="1718"/>
                    <a:pt x="386" y="1718"/>
                  </a:cubicBezTo>
                  <a:cubicBezTo>
                    <a:pt x="368" y="1701"/>
                    <a:pt x="351" y="1701"/>
                    <a:pt x="333" y="1701"/>
                  </a:cubicBezTo>
                  <a:cubicBezTo>
                    <a:pt x="333" y="1701"/>
                    <a:pt x="333" y="1701"/>
                    <a:pt x="333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701"/>
                    <a:pt x="316" y="1701"/>
                    <a:pt x="316" y="1683"/>
                  </a:cubicBezTo>
                  <a:cubicBezTo>
                    <a:pt x="316" y="1666"/>
                    <a:pt x="298" y="1631"/>
                    <a:pt x="298" y="1613"/>
                  </a:cubicBezTo>
                  <a:cubicBezTo>
                    <a:pt x="298" y="1578"/>
                    <a:pt x="298" y="1561"/>
                    <a:pt x="316" y="1543"/>
                  </a:cubicBezTo>
                  <a:cubicBezTo>
                    <a:pt x="298" y="1526"/>
                    <a:pt x="298" y="1526"/>
                    <a:pt x="298" y="1526"/>
                  </a:cubicBezTo>
                  <a:cubicBezTo>
                    <a:pt x="298" y="1526"/>
                    <a:pt x="298" y="1526"/>
                    <a:pt x="298" y="1526"/>
                  </a:cubicBezTo>
                  <a:cubicBezTo>
                    <a:pt x="298" y="1526"/>
                    <a:pt x="298" y="1526"/>
                    <a:pt x="298" y="1526"/>
                  </a:cubicBezTo>
                  <a:cubicBezTo>
                    <a:pt x="316" y="1508"/>
                    <a:pt x="316" y="1508"/>
                    <a:pt x="316" y="1508"/>
                  </a:cubicBezTo>
                  <a:cubicBezTo>
                    <a:pt x="316" y="1508"/>
                    <a:pt x="316" y="1490"/>
                    <a:pt x="316" y="1490"/>
                  </a:cubicBezTo>
                  <a:cubicBezTo>
                    <a:pt x="316" y="1490"/>
                    <a:pt x="316" y="1490"/>
                    <a:pt x="316" y="1473"/>
                  </a:cubicBezTo>
                  <a:cubicBezTo>
                    <a:pt x="333" y="1455"/>
                    <a:pt x="333" y="1420"/>
                    <a:pt x="351" y="1403"/>
                  </a:cubicBezTo>
                  <a:cubicBezTo>
                    <a:pt x="351" y="1403"/>
                    <a:pt x="351" y="1403"/>
                    <a:pt x="351" y="1403"/>
                  </a:cubicBezTo>
                  <a:cubicBezTo>
                    <a:pt x="351" y="1403"/>
                    <a:pt x="368" y="1385"/>
                    <a:pt x="351" y="1385"/>
                  </a:cubicBezTo>
                  <a:cubicBezTo>
                    <a:pt x="368" y="1368"/>
                    <a:pt x="368" y="1368"/>
                    <a:pt x="386" y="1350"/>
                  </a:cubicBezTo>
                  <a:cubicBezTo>
                    <a:pt x="403" y="1350"/>
                    <a:pt x="403" y="1298"/>
                    <a:pt x="421" y="1280"/>
                  </a:cubicBezTo>
                  <a:cubicBezTo>
                    <a:pt x="421" y="1280"/>
                    <a:pt x="421" y="1280"/>
                    <a:pt x="421" y="1280"/>
                  </a:cubicBezTo>
                  <a:cubicBezTo>
                    <a:pt x="438" y="1263"/>
                    <a:pt x="438" y="1245"/>
                    <a:pt x="456" y="1228"/>
                  </a:cubicBezTo>
                  <a:cubicBezTo>
                    <a:pt x="456" y="1228"/>
                    <a:pt x="456" y="1228"/>
                    <a:pt x="456" y="1228"/>
                  </a:cubicBezTo>
                  <a:cubicBezTo>
                    <a:pt x="473" y="1210"/>
                    <a:pt x="473" y="1192"/>
                    <a:pt x="491" y="1192"/>
                  </a:cubicBezTo>
                  <a:cubicBezTo>
                    <a:pt x="491" y="1175"/>
                    <a:pt x="491" y="1175"/>
                    <a:pt x="491" y="1175"/>
                  </a:cubicBezTo>
                  <a:cubicBezTo>
                    <a:pt x="509" y="1157"/>
                    <a:pt x="526" y="1122"/>
                    <a:pt x="544" y="1105"/>
                  </a:cubicBezTo>
                  <a:cubicBezTo>
                    <a:pt x="561" y="1087"/>
                    <a:pt x="561" y="1087"/>
                    <a:pt x="579" y="1070"/>
                  </a:cubicBezTo>
                  <a:cubicBezTo>
                    <a:pt x="614" y="1017"/>
                    <a:pt x="666" y="982"/>
                    <a:pt x="701" y="929"/>
                  </a:cubicBezTo>
                  <a:cubicBezTo>
                    <a:pt x="701" y="929"/>
                    <a:pt x="719" y="912"/>
                    <a:pt x="719" y="912"/>
                  </a:cubicBezTo>
                  <a:cubicBezTo>
                    <a:pt x="736" y="912"/>
                    <a:pt x="719" y="912"/>
                    <a:pt x="736" y="912"/>
                  </a:cubicBezTo>
                  <a:cubicBezTo>
                    <a:pt x="754" y="894"/>
                    <a:pt x="754" y="877"/>
                    <a:pt x="771" y="877"/>
                  </a:cubicBezTo>
                  <a:cubicBezTo>
                    <a:pt x="771" y="859"/>
                    <a:pt x="789" y="859"/>
                    <a:pt x="789" y="842"/>
                  </a:cubicBezTo>
                  <a:cubicBezTo>
                    <a:pt x="807" y="842"/>
                    <a:pt x="842" y="824"/>
                    <a:pt x="859" y="807"/>
                  </a:cubicBezTo>
                  <a:cubicBezTo>
                    <a:pt x="859" y="807"/>
                    <a:pt x="859" y="807"/>
                    <a:pt x="859" y="807"/>
                  </a:cubicBezTo>
                  <a:cubicBezTo>
                    <a:pt x="859" y="789"/>
                    <a:pt x="877" y="772"/>
                    <a:pt x="877" y="772"/>
                  </a:cubicBezTo>
                  <a:cubicBezTo>
                    <a:pt x="877" y="772"/>
                    <a:pt x="877" y="772"/>
                    <a:pt x="877" y="772"/>
                  </a:cubicBezTo>
                  <a:cubicBezTo>
                    <a:pt x="877" y="772"/>
                    <a:pt x="859" y="789"/>
                    <a:pt x="859" y="789"/>
                  </a:cubicBezTo>
                  <a:cubicBezTo>
                    <a:pt x="894" y="789"/>
                    <a:pt x="912" y="772"/>
                    <a:pt x="929" y="754"/>
                  </a:cubicBezTo>
                  <a:cubicBezTo>
                    <a:pt x="947" y="737"/>
                    <a:pt x="982" y="719"/>
                    <a:pt x="999" y="702"/>
                  </a:cubicBezTo>
                  <a:cubicBezTo>
                    <a:pt x="999" y="702"/>
                    <a:pt x="1034" y="684"/>
                    <a:pt x="1034" y="667"/>
                  </a:cubicBezTo>
                  <a:cubicBezTo>
                    <a:pt x="1052" y="649"/>
                    <a:pt x="1070" y="631"/>
                    <a:pt x="1087" y="631"/>
                  </a:cubicBezTo>
                  <a:cubicBezTo>
                    <a:pt x="1087" y="614"/>
                    <a:pt x="1087" y="614"/>
                    <a:pt x="1087" y="614"/>
                  </a:cubicBezTo>
                  <a:cubicBezTo>
                    <a:pt x="1105" y="596"/>
                    <a:pt x="1140" y="579"/>
                    <a:pt x="1157" y="561"/>
                  </a:cubicBezTo>
                  <a:cubicBezTo>
                    <a:pt x="1157" y="561"/>
                    <a:pt x="1175" y="561"/>
                    <a:pt x="1157" y="561"/>
                  </a:cubicBezTo>
                  <a:cubicBezTo>
                    <a:pt x="1157" y="544"/>
                    <a:pt x="1157" y="561"/>
                    <a:pt x="1157" y="561"/>
                  </a:cubicBezTo>
                  <a:cubicBezTo>
                    <a:pt x="1157" y="544"/>
                    <a:pt x="1175" y="526"/>
                    <a:pt x="1192" y="526"/>
                  </a:cubicBezTo>
                  <a:cubicBezTo>
                    <a:pt x="1175" y="526"/>
                    <a:pt x="1192" y="509"/>
                    <a:pt x="1192" y="509"/>
                  </a:cubicBezTo>
                  <a:cubicBezTo>
                    <a:pt x="1192" y="509"/>
                    <a:pt x="1210" y="509"/>
                    <a:pt x="1210" y="491"/>
                  </a:cubicBezTo>
                  <a:cubicBezTo>
                    <a:pt x="1210" y="509"/>
                    <a:pt x="1210" y="491"/>
                    <a:pt x="1210" y="491"/>
                  </a:cubicBezTo>
                  <a:cubicBezTo>
                    <a:pt x="1227" y="474"/>
                    <a:pt x="1262" y="474"/>
                    <a:pt x="1280" y="456"/>
                  </a:cubicBezTo>
                  <a:cubicBezTo>
                    <a:pt x="1280" y="456"/>
                    <a:pt x="1280" y="456"/>
                    <a:pt x="1280" y="456"/>
                  </a:cubicBezTo>
                  <a:cubicBezTo>
                    <a:pt x="1280" y="456"/>
                    <a:pt x="1280" y="456"/>
                    <a:pt x="1280" y="456"/>
                  </a:cubicBezTo>
                  <a:cubicBezTo>
                    <a:pt x="1297" y="439"/>
                    <a:pt x="1315" y="439"/>
                    <a:pt x="1333" y="421"/>
                  </a:cubicBezTo>
                  <a:cubicBezTo>
                    <a:pt x="1333" y="421"/>
                    <a:pt x="1315" y="439"/>
                    <a:pt x="1297" y="439"/>
                  </a:cubicBezTo>
                  <a:cubicBezTo>
                    <a:pt x="1280" y="439"/>
                    <a:pt x="1262" y="456"/>
                    <a:pt x="1245" y="474"/>
                  </a:cubicBezTo>
                  <a:cubicBezTo>
                    <a:pt x="1245" y="474"/>
                    <a:pt x="1245" y="474"/>
                    <a:pt x="1245" y="474"/>
                  </a:cubicBezTo>
                  <a:cubicBezTo>
                    <a:pt x="1210" y="491"/>
                    <a:pt x="1157" y="509"/>
                    <a:pt x="1122" y="544"/>
                  </a:cubicBezTo>
                  <a:cubicBezTo>
                    <a:pt x="1122" y="526"/>
                    <a:pt x="1140" y="526"/>
                    <a:pt x="1140" y="526"/>
                  </a:cubicBezTo>
                  <a:cubicBezTo>
                    <a:pt x="1175" y="509"/>
                    <a:pt x="1210" y="491"/>
                    <a:pt x="1227" y="474"/>
                  </a:cubicBezTo>
                  <a:cubicBezTo>
                    <a:pt x="1227" y="456"/>
                    <a:pt x="1245" y="456"/>
                    <a:pt x="1245" y="456"/>
                  </a:cubicBezTo>
                  <a:cubicBezTo>
                    <a:pt x="1227" y="456"/>
                    <a:pt x="1210" y="474"/>
                    <a:pt x="1210" y="474"/>
                  </a:cubicBezTo>
                  <a:cubicBezTo>
                    <a:pt x="1210" y="474"/>
                    <a:pt x="1192" y="474"/>
                    <a:pt x="1192" y="474"/>
                  </a:cubicBezTo>
                  <a:cubicBezTo>
                    <a:pt x="1210" y="474"/>
                    <a:pt x="1210" y="474"/>
                    <a:pt x="1210" y="474"/>
                  </a:cubicBezTo>
                  <a:cubicBezTo>
                    <a:pt x="1227" y="456"/>
                    <a:pt x="1227" y="456"/>
                    <a:pt x="1245" y="456"/>
                  </a:cubicBezTo>
                  <a:cubicBezTo>
                    <a:pt x="1245" y="456"/>
                    <a:pt x="1245" y="456"/>
                    <a:pt x="1245" y="456"/>
                  </a:cubicBezTo>
                  <a:cubicBezTo>
                    <a:pt x="1245" y="456"/>
                    <a:pt x="1245" y="439"/>
                    <a:pt x="1262" y="439"/>
                  </a:cubicBezTo>
                  <a:lnTo>
                    <a:pt x="1262" y="439"/>
                  </a:lnTo>
                  <a:cubicBezTo>
                    <a:pt x="1262" y="456"/>
                    <a:pt x="1245" y="456"/>
                    <a:pt x="1245" y="456"/>
                  </a:cubicBezTo>
                  <a:cubicBezTo>
                    <a:pt x="1262" y="456"/>
                    <a:pt x="1280" y="439"/>
                    <a:pt x="1297" y="421"/>
                  </a:cubicBezTo>
                  <a:cubicBezTo>
                    <a:pt x="1297" y="439"/>
                    <a:pt x="1297" y="421"/>
                    <a:pt x="1280" y="439"/>
                  </a:cubicBezTo>
                  <a:cubicBezTo>
                    <a:pt x="1280" y="421"/>
                    <a:pt x="1280" y="439"/>
                    <a:pt x="1280" y="439"/>
                  </a:cubicBezTo>
                  <a:cubicBezTo>
                    <a:pt x="1280" y="439"/>
                    <a:pt x="1262" y="421"/>
                    <a:pt x="1280" y="421"/>
                  </a:cubicBezTo>
                  <a:cubicBezTo>
                    <a:pt x="1280" y="421"/>
                    <a:pt x="1297" y="421"/>
                    <a:pt x="1315" y="404"/>
                  </a:cubicBezTo>
                  <a:lnTo>
                    <a:pt x="1297" y="404"/>
                  </a:lnTo>
                  <a:cubicBezTo>
                    <a:pt x="1280" y="404"/>
                    <a:pt x="1262" y="421"/>
                    <a:pt x="1245" y="439"/>
                  </a:cubicBezTo>
                  <a:cubicBezTo>
                    <a:pt x="1227" y="439"/>
                    <a:pt x="1227" y="439"/>
                    <a:pt x="1227" y="439"/>
                  </a:cubicBezTo>
                  <a:cubicBezTo>
                    <a:pt x="1210" y="439"/>
                    <a:pt x="1210" y="456"/>
                    <a:pt x="1210" y="456"/>
                  </a:cubicBezTo>
                  <a:cubicBezTo>
                    <a:pt x="1210" y="456"/>
                    <a:pt x="1210" y="456"/>
                    <a:pt x="1210" y="456"/>
                  </a:cubicBezTo>
                  <a:cubicBezTo>
                    <a:pt x="1175" y="456"/>
                    <a:pt x="1175" y="474"/>
                    <a:pt x="1140" y="491"/>
                  </a:cubicBezTo>
                  <a:cubicBezTo>
                    <a:pt x="1140" y="491"/>
                    <a:pt x="1140" y="491"/>
                    <a:pt x="1140" y="491"/>
                  </a:cubicBezTo>
                  <a:cubicBezTo>
                    <a:pt x="1122" y="491"/>
                    <a:pt x="1105" y="509"/>
                    <a:pt x="1087" y="509"/>
                  </a:cubicBezTo>
                  <a:cubicBezTo>
                    <a:pt x="1105" y="509"/>
                    <a:pt x="1105" y="509"/>
                    <a:pt x="1105" y="509"/>
                  </a:cubicBezTo>
                  <a:cubicBezTo>
                    <a:pt x="1140" y="474"/>
                    <a:pt x="1175" y="474"/>
                    <a:pt x="1192" y="439"/>
                  </a:cubicBezTo>
                  <a:cubicBezTo>
                    <a:pt x="1192" y="456"/>
                    <a:pt x="1175" y="456"/>
                    <a:pt x="1175" y="439"/>
                  </a:cubicBezTo>
                  <a:cubicBezTo>
                    <a:pt x="1192" y="439"/>
                    <a:pt x="1192" y="439"/>
                    <a:pt x="1210" y="421"/>
                  </a:cubicBezTo>
                  <a:cubicBezTo>
                    <a:pt x="1210" y="439"/>
                    <a:pt x="1210" y="439"/>
                    <a:pt x="1210" y="439"/>
                  </a:cubicBezTo>
                  <a:cubicBezTo>
                    <a:pt x="1210" y="439"/>
                    <a:pt x="1227" y="439"/>
                    <a:pt x="1227" y="421"/>
                  </a:cubicBezTo>
                  <a:cubicBezTo>
                    <a:pt x="1245" y="421"/>
                    <a:pt x="1262" y="421"/>
                    <a:pt x="1280" y="404"/>
                  </a:cubicBezTo>
                  <a:cubicBezTo>
                    <a:pt x="1280" y="404"/>
                    <a:pt x="1280" y="404"/>
                    <a:pt x="1280" y="404"/>
                  </a:cubicBezTo>
                  <a:cubicBezTo>
                    <a:pt x="1280" y="404"/>
                    <a:pt x="1297" y="386"/>
                    <a:pt x="1315" y="386"/>
                  </a:cubicBezTo>
                  <a:cubicBezTo>
                    <a:pt x="1315" y="386"/>
                    <a:pt x="1315" y="386"/>
                    <a:pt x="1333" y="386"/>
                  </a:cubicBezTo>
                  <a:cubicBezTo>
                    <a:pt x="1315" y="386"/>
                    <a:pt x="1333" y="368"/>
                    <a:pt x="1333" y="368"/>
                  </a:cubicBezTo>
                  <a:cubicBezTo>
                    <a:pt x="1315" y="386"/>
                    <a:pt x="1315" y="386"/>
                    <a:pt x="1297" y="386"/>
                  </a:cubicBezTo>
                  <a:cubicBezTo>
                    <a:pt x="1315" y="368"/>
                    <a:pt x="1333" y="368"/>
                    <a:pt x="1350" y="351"/>
                  </a:cubicBezTo>
                  <a:cubicBezTo>
                    <a:pt x="1350" y="351"/>
                    <a:pt x="1333" y="368"/>
                    <a:pt x="1350" y="368"/>
                  </a:cubicBezTo>
                  <a:cubicBezTo>
                    <a:pt x="1368" y="351"/>
                    <a:pt x="1385" y="333"/>
                    <a:pt x="1403" y="333"/>
                  </a:cubicBezTo>
                  <a:cubicBezTo>
                    <a:pt x="1385" y="333"/>
                    <a:pt x="1420" y="316"/>
                    <a:pt x="1403" y="316"/>
                  </a:cubicBezTo>
                  <a:cubicBezTo>
                    <a:pt x="1403" y="316"/>
                    <a:pt x="1403" y="316"/>
                    <a:pt x="1385" y="316"/>
                  </a:cubicBezTo>
                  <a:cubicBezTo>
                    <a:pt x="1385" y="333"/>
                    <a:pt x="1403" y="333"/>
                    <a:pt x="1385" y="333"/>
                  </a:cubicBezTo>
                  <a:cubicBezTo>
                    <a:pt x="1385" y="316"/>
                    <a:pt x="1368" y="333"/>
                    <a:pt x="1350" y="333"/>
                  </a:cubicBezTo>
                  <a:cubicBezTo>
                    <a:pt x="1368" y="316"/>
                    <a:pt x="1385" y="316"/>
                    <a:pt x="1385" y="316"/>
                  </a:cubicBezTo>
                  <a:cubicBezTo>
                    <a:pt x="1385" y="316"/>
                    <a:pt x="1385" y="316"/>
                    <a:pt x="1385" y="298"/>
                  </a:cubicBezTo>
                  <a:cubicBezTo>
                    <a:pt x="1403" y="298"/>
                    <a:pt x="1403" y="316"/>
                    <a:pt x="1403" y="298"/>
                  </a:cubicBezTo>
                  <a:cubicBezTo>
                    <a:pt x="1403" y="298"/>
                    <a:pt x="1420" y="298"/>
                    <a:pt x="1420" y="298"/>
                  </a:cubicBezTo>
                  <a:cubicBezTo>
                    <a:pt x="1420" y="298"/>
                    <a:pt x="1420" y="298"/>
                    <a:pt x="1420" y="298"/>
                  </a:cubicBezTo>
                  <a:cubicBezTo>
                    <a:pt x="1438" y="298"/>
                    <a:pt x="1455" y="281"/>
                    <a:pt x="1455" y="281"/>
                  </a:cubicBezTo>
                  <a:cubicBezTo>
                    <a:pt x="1473" y="263"/>
                    <a:pt x="1455" y="263"/>
                    <a:pt x="1455" y="263"/>
                  </a:cubicBezTo>
                  <a:lnTo>
                    <a:pt x="1438" y="281"/>
                  </a:lnTo>
                  <a:cubicBezTo>
                    <a:pt x="1455" y="281"/>
                    <a:pt x="1455" y="281"/>
                    <a:pt x="1438" y="281"/>
                  </a:cubicBezTo>
                  <a:cubicBezTo>
                    <a:pt x="1438" y="281"/>
                    <a:pt x="1438" y="281"/>
                    <a:pt x="1438" y="281"/>
                  </a:cubicBezTo>
                  <a:cubicBezTo>
                    <a:pt x="1420" y="281"/>
                    <a:pt x="1438" y="281"/>
                    <a:pt x="1420" y="298"/>
                  </a:cubicBezTo>
                  <a:cubicBezTo>
                    <a:pt x="1420" y="298"/>
                    <a:pt x="1420" y="281"/>
                    <a:pt x="1420" y="281"/>
                  </a:cubicBezTo>
                  <a:cubicBezTo>
                    <a:pt x="1403" y="298"/>
                    <a:pt x="1368" y="316"/>
                    <a:pt x="1350" y="316"/>
                  </a:cubicBezTo>
                  <a:cubicBezTo>
                    <a:pt x="1350" y="316"/>
                    <a:pt x="1333" y="316"/>
                    <a:pt x="1333" y="316"/>
                  </a:cubicBezTo>
                  <a:cubicBezTo>
                    <a:pt x="1350" y="316"/>
                    <a:pt x="1368" y="298"/>
                    <a:pt x="1385" y="298"/>
                  </a:cubicBezTo>
                  <a:cubicBezTo>
                    <a:pt x="1385" y="281"/>
                    <a:pt x="1368" y="298"/>
                    <a:pt x="1368" y="298"/>
                  </a:cubicBezTo>
                  <a:cubicBezTo>
                    <a:pt x="1350" y="298"/>
                    <a:pt x="1333" y="316"/>
                    <a:pt x="1315" y="316"/>
                  </a:cubicBezTo>
                  <a:cubicBezTo>
                    <a:pt x="1315" y="316"/>
                    <a:pt x="1315" y="316"/>
                    <a:pt x="1315" y="316"/>
                  </a:cubicBezTo>
                  <a:cubicBezTo>
                    <a:pt x="1315" y="316"/>
                    <a:pt x="1315" y="298"/>
                    <a:pt x="1333" y="298"/>
                  </a:cubicBezTo>
                  <a:cubicBezTo>
                    <a:pt x="1315" y="298"/>
                    <a:pt x="1333" y="298"/>
                    <a:pt x="1333" y="298"/>
                  </a:cubicBezTo>
                  <a:cubicBezTo>
                    <a:pt x="1333" y="281"/>
                    <a:pt x="1333" y="281"/>
                    <a:pt x="1333" y="281"/>
                  </a:cubicBezTo>
                  <a:cubicBezTo>
                    <a:pt x="1333" y="281"/>
                    <a:pt x="1315" y="281"/>
                    <a:pt x="1315" y="281"/>
                  </a:cubicBezTo>
                  <a:cubicBezTo>
                    <a:pt x="1297" y="281"/>
                    <a:pt x="1262" y="298"/>
                    <a:pt x="1245" y="298"/>
                  </a:cubicBezTo>
                  <a:cubicBezTo>
                    <a:pt x="1262" y="298"/>
                    <a:pt x="1297" y="281"/>
                    <a:pt x="1315" y="263"/>
                  </a:cubicBezTo>
                  <a:cubicBezTo>
                    <a:pt x="1315" y="263"/>
                    <a:pt x="1333" y="246"/>
                    <a:pt x="1350" y="246"/>
                  </a:cubicBezTo>
                  <a:cubicBezTo>
                    <a:pt x="1350" y="246"/>
                    <a:pt x="1350" y="246"/>
                    <a:pt x="1350" y="246"/>
                  </a:cubicBezTo>
                  <a:cubicBezTo>
                    <a:pt x="1350" y="228"/>
                    <a:pt x="1333" y="246"/>
                    <a:pt x="1333" y="246"/>
                  </a:cubicBezTo>
                  <a:cubicBezTo>
                    <a:pt x="1333" y="246"/>
                    <a:pt x="1333" y="246"/>
                    <a:pt x="1333" y="246"/>
                  </a:cubicBezTo>
                  <a:cubicBezTo>
                    <a:pt x="1315" y="246"/>
                    <a:pt x="1315" y="246"/>
                    <a:pt x="1315" y="263"/>
                  </a:cubicBezTo>
                  <a:cubicBezTo>
                    <a:pt x="1297" y="263"/>
                    <a:pt x="1297" y="263"/>
                    <a:pt x="1297" y="263"/>
                  </a:cubicBezTo>
                  <a:cubicBezTo>
                    <a:pt x="1262" y="281"/>
                    <a:pt x="1227" y="281"/>
                    <a:pt x="1210" y="316"/>
                  </a:cubicBezTo>
                  <a:cubicBezTo>
                    <a:pt x="1192" y="298"/>
                    <a:pt x="1192" y="298"/>
                    <a:pt x="1192" y="316"/>
                  </a:cubicBezTo>
                  <a:cubicBezTo>
                    <a:pt x="1175" y="316"/>
                    <a:pt x="1175" y="316"/>
                    <a:pt x="1157" y="333"/>
                  </a:cubicBezTo>
                  <a:cubicBezTo>
                    <a:pt x="1140" y="333"/>
                    <a:pt x="1122" y="351"/>
                    <a:pt x="1105" y="351"/>
                  </a:cubicBezTo>
                  <a:cubicBezTo>
                    <a:pt x="1105" y="368"/>
                    <a:pt x="1105" y="368"/>
                    <a:pt x="1122" y="368"/>
                  </a:cubicBezTo>
                  <a:cubicBezTo>
                    <a:pt x="1105" y="368"/>
                    <a:pt x="1105" y="386"/>
                    <a:pt x="1105" y="386"/>
                  </a:cubicBezTo>
                  <a:cubicBezTo>
                    <a:pt x="1105" y="368"/>
                    <a:pt x="1105" y="368"/>
                    <a:pt x="1105" y="368"/>
                  </a:cubicBezTo>
                  <a:cubicBezTo>
                    <a:pt x="1105" y="351"/>
                    <a:pt x="1122" y="351"/>
                    <a:pt x="1105" y="351"/>
                  </a:cubicBezTo>
                  <a:cubicBezTo>
                    <a:pt x="1105" y="368"/>
                    <a:pt x="1087" y="368"/>
                    <a:pt x="1070" y="368"/>
                  </a:cubicBezTo>
                  <a:cubicBezTo>
                    <a:pt x="1070" y="368"/>
                    <a:pt x="1034" y="386"/>
                    <a:pt x="1017" y="386"/>
                  </a:cubicBezTo>
                  <a:cubicBezTo>
                    <a:pt x="1017" y="386"/>
                    <a:pt x="1017" y="404"/>
                    <a:pt x="999" y="404"/>
                  </a:cubicBezTo>
                  <a:cubicBezTo>
                    <a:pt x="999" y="404"/>
                    <a:pt x="999" y="404"/>
                    <a:pt x="999" y="404"/>
                  </a:cubicBezTo>
                  <a:cubicBezTo>
                    <a:pt x="982" y="404"/>
                    <a:pt x="982" y="404"/>
                    <a:pt x="982" y="421"/>
                  </a:cubicBezTo>
                  <a:cubicBezTo>
                    <a:pt x="982" y="421"/>
                    <a:pt x="964" y="421"/>
                    <a:pt x="947" y="421"/>
                  </a:cubicBezTo>
                  <a:cubicBezTo>
                    <a:pt x="964" y="421"/>
                    <a:pt x="982" y="404"/>
                    <a:pt x="999" y="404"/>
                  </a:cubicBezTo>
                  <a:cubicBezTo>
                    <a:pt x="964" y="386"/>
                    <a:pt x="947" y="421"/>
                    <a:pt x="912" y="439"/>
                  </a:cubicBezTo>
                  <a:cubicBezTo>
                    <a:pt x="912" y="439"/>
                    <a:pt x="912" y="439"/>
                    <a:pt x="912" y="439"/>
                  </a:cubicBezTo>
                  <a:cubicBezTo>
                    <a:pt x="912" y="439"/>
                    <a:pt x="912" y="439"/>
                    <a:pt x="894" y="439"/>
                  </a:cubicBezTo>
                  <a:cubicBezTo>
                    <a:pt x="894" y="439"/>
                    <a:pt x="894" y="439"/>
                    <a:pt x="894" y="439"/>
                  </a:cubicBezTo>
                  <a:cubicBezTo>
                    <a:pt x="894" y="439"/>
                    <a:pt x="894" y="439"/>
                    <a:pt x="894" y="439"/>
                  </a:cubicBezTo>
                  <a:cubicBezTo>
                    <a:pt x="894" y="456"/>
                    <a:pt x="877" y="456"/>
                    <a:pt x="859" y="474"/>
                  </a:cubicBezTo>
                  <a:cubicBezTo>
                    <a:pt x="859" y="474"/>
                    <a:pt x="859" y="474"/>
                    <a:pt x="842" y="474"/>
                  </a:cubicBezTo>
                  <a:cubicBezTo>
                    <a:pt x="842" y="474"/>
                    <a:pt x="842" y="474"/>
                    <a:pt x="842" y="491"/>
                  </a:cubicBezTo>
                  <a:cubicBezTo>
                    <a:pt x="842" y="474"/>
                    <a:pt x="842" y="491"/>
                    <a:pt x="842" y="474"/>
                  </a:cubicBezTo>
                  <a:cubicBezTo>
                    <a:pt x="824" y="491"/>
                    <a:pt x="807" y="509"/>
                    <a:pt x="789" y="526"/>
                  </a:cubicBezTo>
                  <a:cubicBezTo>
                    <a:pt x="807" y="509"/>
                    <a:pt x="789" y="509"/>
                    <a:pt x="789" y="509"/>
                  </a:cubicBezTo>
                  <a:cubicBezTo>
                    <a:pt x="771" y="544"/>
                    <a:pt x="719" y="561"/>
                    <a:pt x="701" y="579"/>
                  </a:cubicBezTo>
                  <a:cubicBezTo>
                    <a:pt x="684" y="579"/>
                    <a:pt x="684" y="596"/>
                    <a:pt x="684" y="596"/>
                  </a:cubicBezTo>
                  <a:cubicBezTo>
                    <a:pt x="684" y="596"/>
                    <a:pt x="684" y="596"/>
                    <a:pt x="684" y="596"/>
                  </a:cubicBezTo>
                  <a:cubicBezTo>
                    <a:pt x="666" y="614"/>
                    <a:pt x="684" y="596"/>
                    <a:pt x="666" y="596"/>
                  </a:cubicBezTo>
                  <a:cubicBezTo>
                    <a:pt x="666" y="596"/>
                    <a:pt x="666" y="614"/>
                    <a:pt x="666" y="614"/>
                  </a:cubicBezTo>
                  <a:cubicBezTo>
                    <a:pt x="666" y="614"/>
                    <a:pt x="666" y="614"/>
                    <a:pt x="649" y="614"/>
                  </a:cubicBezTo>
                  <a:cubicBezTo>
                    <a:pt x="649" y="614"/>
                    <a:pt x="631" y="649"/>
                    <a:pt x="614" y="649"/>
                  </a:cubicBezTo>
                  <a:cubicBezTo>
                    <a:pt x="614" y="649"/>
                    <a:pt x="631" y="631"/>
                    <a:pt x="614" y="631"/>
                  </a:cubicBezTo>
                  <a:cubicBezTo>
                    <a:pt x="614" y="649"/>
                    <a:pt x="596" y="667"/>
                    <a:pt x="596" y="667"/>
                  </a:cubicBezTo>
                  <a:cubicBezTo>
                    <a:pt x="596" y="667"/>
                    <a:pt x="579" y="684"/>
                    <a:pt x="579" y="684"/>
                  </a:cubicBezTo>
                  <a:cubicBezTo>
                    <a:pt x="579" y="702"/>
                    <a:pt x="561" y="684"/>
                    <a:pt x="561" y="684"/>
                  </a:cubicBezTo>
                  <a:cubicBezTo>
                    <a:pt x="561" y="702"/>
                    <a:pt x="526" y="719"/>
                    <a:pt x="509" y="719"/>
                  </a:cubicBezTo>
                  <a:close/>
                  <a:moveTo>
                    <a:pt x="894" y="474"/>
                  </a:moveTo>
                  <a:cubicBezTo>
                    <a:pt x="894" y="474"/>
                    <a:pt x="912" y="456"/>
                    <a:pt x="912" y="474"/>
                  </a:cubicBezTo>
                  <a:cubicBezTo>
                    <a:pt x="894" y="474"/>
                    <a:pt x="894" y="474"/>
                    <a:pt x="877" y="491"/>
                  </a:cubicBezTo>
                  <a:cubicBezTo>
                    <a:pt x="877" y="491"/>
                    <a:pt x="877" y="491"/>
                    <a:pt x="877" y="491"/>
                  </a:cubicBezTo>
                  <a:cubicBezTo>
                    <a:pt x="877" y="491"/>
                    <a:pt x="877" y="474"/>
                    <a:pt x="894" y="474"/>
                  </a:cubicBezTo>
                  <a:close/>
                  <a:moveTo>
                    <a:pt x="1017" y="386"/>
                  </a:moveTo>
                  <a:cubicBezTo>
                    <a:pt x="1017" y="386"/>
                    <a:pt x="1017" y="404"/>
                    <a:pt x="1017" y="404"/>
                  </a:cubicBezTo>
                  <a:cubicBezTo>
                    <a:pt x="1017" y="404"/>
                    <a:pt x="1017" y="404"/>
                    <a:pt x="1017" y="404"/>
                  </a:cubicBezTo>
                  <a:cubicBezTo>
                    <a:pt x="1017" y="404"/>
                    <a:pt x="1017" y="404"/>
                    <a:pt x="1017" y="386"/>
                  </a:cubicBezTo>
                  <a:close/>
                  <a:moveTo>
                    <a:pt x="736" y="631"/>
                  </a:moveTo>
                  <a:cubicBezTo>
                    <a:pt x="754" y="631"/>
                    <a:pt x="754" y="614"/>
                    <a:pt x="754" y="614"/>
                  </a:cubicBezTo>
                  <a:cubicBezTo>
                    <a:pt x="754" y="631"/>
                    <a:pt x="754" y="631"/>
                    <a:pt x="736" y="631"/>
                  </a:cubicBezTo>
                  <a:cubicBezTo>
                    <a:pt x="736" y="631"/>
                    <a:pt x="736" y="631"/>
                    <a:pt x="736" y="631"/>
                  </a:cubicBezTo>
                  <a:close/>
                  <a:moveTo>
                    <a:pt x="1175" y="333"/>
                  </a:moveTo>
                  <a:cubicBezTo>
                    <a:pt x="1175" y="333"/>
                    <a:pt x="1157" y="333"/>
                    <a:pt x="1157" y="351"/>
                  </a:cubicBezTo>
                  <a:cubicBezTo>
                    <a:pt x="1157" y="351"/>
                    <a:pt x="1157" y="333"/>
                    <a:pt x="1175" y="333"/>
                  </a:cubicBezTo>
                  <a:close/>
                  <a:moveTo>
                    <a:pt x="947" y="509"/>
                  </a:moveTo>
                  <a:cubicBezTo>
                    <a:pt x="947" y="526"/>
                    <a:pt x="947" y="526"/>
                    <a:pt x="929" y="526"/>
                  </a:cubicBezTo>
                  <a:cubicBezTo>
                    <a:pt x="929" y="526"/>
                    <a:pt x="947" y="526"/>
                    <a:pt x="947" y="509"/>
                  </a:cubicBezTo>
                  <a:close/>
                  <a:moveTo>
                    <a:pt x="1052" y="456"/>
                  </a:moveTo>
                  <a:cubicBezTo>
                    <a:pt x="1034" y="456"/>
                    <a:pt x="1052" y="456"/>
                    <a:pt x="1052" y="456"/>
                  </a:cubicBezTo>
                  <a:cubicBezTo>
                    <a:pt x="1052" y="456"/>
                    <a:pt x="1052" y="456"/>
                    <a:pt x="1052" y="456"/>
                  </a:cubicBezTo>
                  <a:cubicBezTo>
                    <a:pt x="1034" y="474"/>
                    <a:pt x="1017" y="491"/>
                    <a:pt x="999" y="491"/>
                  </a:cubicBezTo>
                  <a:cubicBezTo>
                    <a:pt x="1017" y="474"/>
                    <a:pt x="1017" y="474"/>
                    <a:pt x="1034" y="456"/>
                  </a:cubicBezTo>
                  <a:cubicBezTo>
                    <a:pt x="1034" y="456"/>
                    <a:pt x="1034" y="456"/>
                    <a:pt x="1034" y="456"/>
                  </a:cubicBezTo>
                  <a:cubicBezTo>
                    <a:pt x="1034" y="456"/>
                    <a:pt x="1034" y="456"/>
                    <a:pt x="1017" y="474"/>
                  </a:cubicBezTo>
                  <a:cubicBezTo>
                    <a:pt x="1017" y="456"/>
                    <a:pt x="1017" y="456"/>
                    <a:pt x="1017" y="456"/>
                  </a:cubicBezTo>
                  <a:cubicBezTo>
                    <a:pt x="1034" y="456"/>
                    <a:pt x="1052" y="439"/>
                    <a:pt x="1052" y="456"/>
                  </a:cubicBezTo>
                  <a:cubicBezTo>
                    <a:pt x="1052" y="456"/>
                    <a:pt x="1052" y="456"/>
                    <a:pt x="1052" y="456"/>
                  </a:cubicBezTo>
                  <a:cubicBezTo>
                    <a:pt x="1052" y="456"/>
                    <a:pt x="1052" y="456"/>
                    <a:pt x="1052" y="456"/>
                  </a:cubicBezTo>
                  <a:close/>
                  <a:moveTo>
                    <a:pt x="1122" y="386"/>
                  </a:moveTo>
                  <a:cubicBezTo>
                    <a:pt x="1140" y="386"/>
                    <a:pt x="1140" y="386"/>
                    <a:pt x="1157" y="386"/>
                  </a:cubicBezTo>
                  <a:cubicBezTo>
                    <a:pt x="1157" y="386"/>
                    <a:pt x="1140" y="386"/>
                    <a:pt x="1140" y="386"/>
                  </a:cubicBezTo>
                  <a:cubicBezTo>
                    <a:pt x="1140" y="404"/>
                    <a:pt x="1122" y="404"/>
                    <a:pt x="1140" y="386"/>
                  </a:cubicBezTo>
                  <a:close/>
                  <a:moveTo>
                    <a:pt x="1087" y="421"/>
                  </a:moveTo>
                  <a:lnTo>
                    <a:pt x="1087" y="421"/>
                  </a:lnTo>
                  <a:cubicBezTo>
                    <a:pt x="1087" y="439"/>
                    <a:pt x="1087" y="421"/>
                    <a:pt x="1070" y="439"/>
                  </a:cubicBezTo>
                  <a:cubicBezTo>
                    <a:pt x="1070" y="439"/>
                    <a:pt x="1087" y="421"/>
                    <a:pt x="1087" y="421"/>
                  </a:cubicBezTo>
                  <a:close/>
                  <a:moveTo>
                    <a:pt x="1087" y="439"/>
                  </a:moveTo>
                  <a:lnTo>
                    <a:pt x="1087" y="439"/>
                  </a:lnTo>
                  <a:cubicBezTo>
                    <a:pt x="1087" y="439"/>
                    <a:pt x="1070" y="456"/>
                    <a:pt x="1070" y="456"/>
                  </a:cubicBezTo>
                  <a:cubicBezTo>
                    <a:pt x="1070" y="439"/>
                    <a:pt x="1070" y="439"/>
                    <a:pt x="1087" y="439"/>
                  </a:cubicBezTo>
                  <a:close/>
                  <a:moveTo>
                    <a:pt x="1192" y="368"/>
                  </a:moveTo>
                  <a:cubicBezTo>
                    <a:pt x="1192" y="368"/>
                    <a:pt x="1192" y="368"/>
                    <a:pt x="1210" y="368"/>
                  </a:cubicBezTo>
                  <a:cubicBezTo>
                    <a:pt x="1210" y="368"/>
                    <a:pt x="1192" y="386"/>
                    <a:pt x="1192" y="368"/>
                  </a:cubicBezTo>
                  <a:close/>
                  <a:moveTo>
                    <a:pt x="1175" y="386"/>
                  </a:move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lose/>
                  <a:moveTo>
                    <a:pt x="1070" y="474"/>
                  </a:moveTo>
                  <a:cubicBezTo>
                    <a:pt x="1070" y="474"/>
                    <a:pt x="1087" y="474"/>
                    <a:pt x="1070" y="474"/>
                  </a:cubicBezTo>
                  <a:cubicBezTo>
                    <a:pt x="1070" y="474"/>
                    <a:pt x="1070" y="474"/>
                    <a:pt x="1070" y="474"/>
                  </a:cubicBezTo>
                  <a:cubicBezTo>
                    <a:pt x="1070" y="474"/>
                    <a:pt x="1070" y="474"/>
                    <a:pt x="1052" y="474"/>
                  </a:cubicBezTo>
                  <a:cubicBezTo>
                    <a:pt x="1052" y="474"/>
                    <a:pt x="1052" y="491"/>
                    <a:pt x="1034" y="474"/>
                  </a:cubicBezTo>
                  <a:cubicBezTo>
                    <a:pt x="1052" y="474"/>
                    <a:pt x="1052" y="474"/>
                    <a:pt x="1052" y="474"/>
                  </a:cubicBezTo>
                  <a:cubicBezTo>
                    <a:pt x="1052" y="474"/>
                    <a:pt x="1052" y="474"/>
                    <a:pt x="1052" y="474"/>
                  </a:cubicBezTo>
                  <a:cubicBezTo>
                    <a:pt x="1070" y="474"/>
                    <a:pt x="1087" y="456"/>
                    <a:pt x="1087" y="439"/>
                  </a:cubicBezTo>
                  <a:cubicBezTo>
                    <a:pt x="1105" y="439"/>
                    <a:pt x="1105" y="456"/>
                    <a:pt x="1087" y="456"/>
                  </a:cubicBezTo>
                  <a:cubicBezTo>
                    <a:pt x="1087" y="456"/>
                    <a:pt x="1105" y="456"/>
                    <a:pt x="1105" y="456"/>
                  </a:cubicBezTo>
                  <a:cubicBezTo>
                    <a:pt x="1122" y="456"/>
                    <a:pt x="1105" y="439"/>
                    <a:pt x="1105" y="439"/>
                  </a:cubicBezTo>
                  <a:cubicBezTo>
                    <a:pt x="1105" y="439"/>
                    <a:pt x="1105" y="439"/>
                    <a:pt x="1105" y="439"/>
                  </a:cubicBezTo>
                  <a:cubicBezTo>
                    <a:pt x="1122" y="439"/>
                    <a:pt x="1122" y="439"/>
                    <a:pt x="1122" y="439"/>
                  </a:cubicBezTo>
                  <a:cubicBezTo>
                    <a:pt x="1140" y="439"/>
                    <a:pt x="1122" y="456"/>
                    <a:pt x="1122" y="456"/>
                  </a:cubicBezTo>
                  <a:cubicBezTo>
                    <a:pt x="1122" y="456"/>
                    <a:pt x="1122" y="456"/>
                    <a:pt x="1122" y="456"/>
                  </a:cubicBezTo>
                  <a:cubicBezTo>
                    <a:pt x="1105" y="456"/>
                    <a:pt x="1122" y="456"/>
                    <a:pt x="1122" y="456"/>
                  </a:cubicBezTo>
                  <a:cubicBezTo>
                    <a:pt x="1105" y="456"/>
                    <a:pt x="1087" y="456"/>
                    <a:pt x="1070" y="456"/>
                  </a:cubicBezTo>
                  <a:close/>
                  <a:moveTo>
                    <a:pt x="1140" y="421"/>
                  </a:moveTo>
                  <a:cubicBezTo>
                    <a:pt x="1140" y="421"/>
                    <a:pt x="1140" y="421"/>
                    <a:pt x="1140" y="421"/>
                  </a:cubicBezTo>
                  <a:cubicBezTo>
                    <a:pt x="1140" y="421"/>
                    <a:pt x="1157" y="421"/>
                    <a:pt x="1157" y="421"/>
                  </a:cubicBezTo>
                  <a:cubicBezTo>
                    <a:pt x="1175" y="421"/>
                    <a:pt x="1175" y="421"/>
                    <a:pt x="1175" y="439"/>
                  </a:cubicBezTo>
                  <a:cubicBezTo>
                    <a:pt x="1157" y="439"/>
                    <a:pt x="1157" y="439"/>
                    <a:pt x="1157" y="421"/>
                  </a:cubicBezTo>
                  <a:cubicBezTo>
                    <a:pt x="1157" y="421"/>
                    <a:pt x="1157" y="421"/>
                    <a:pt x="1157" y="439"/>
                  </a:cubicBezTo>
                  <a:cubicBezTo>
                    <a:pt x="1157" y="421"/>
                    <a:pt x="1140" y="439"/>
                    <a:pt x="1122" y="439"/>
                  </a:cubicBezTo>
                  <a:cubicBezTo>
                    <a:pt x="1122" y="439"/>
                    <a:pt x="1122" y="421"/>
                    <a:pt x="1140" y="421"/>
                  </a:cubicBezTo>
                  <a:close/>
                  <a:moveTo>
                    <a:pt x="1210" y="386"/>
                  </a:moveTo>
                  <a:cubicBezTo>
                    <a:pt x="1227" y="386"/>
                    <a:pt x="1227" y="368"/>
                    <a:pt x="1245" y="368"/>
                  </a:cubicBezTo>
                  <a:cubicBezTo>
                    <a:pt x="1245" y="368"/>
                    <a:pt x="1245" y="368"/>
                    <a:pt x="1245" y="368"/>
                  </a:cubicBezTo>
                  <a:cubicBezTo>
                    <a:pt x="1245" y="368"/>
                    <a:pt x="1227" y="386"/>
                    <a:pt x="1227" y="386"/>
                  </a:cubicBezTo>
                  <a:cubicBezTo>
                    <a:pt x="1227" y="386"/>
                    <a:pt x="1210" y="386"/>
                    <a:pt x="1210" y="386"/>
                  </a:cubicBezTo>
                  <a:lnTo>
                    <a:pt x="1210" y="386"/>
                  </a:lnTo>
                  <a:cubicBezTo>
                    <a:pt x="1210" y="386"/>
                    <a:pt x="1210" y="386"/>
                    <a:pt x="1210" y="386"/>
                  </a:cubicBezTo>
                  <a:close/>
                  <a:moveTo>
                    <a:pt x="999" y="526"/>
                  </a:moveTo>
                  <a:cubicBezTo>
                    <a:pt x="1017" y="526"/>
                    <a:pt x="1017" y="526"/>
                    <a:pt x="1017" y="526"/>
                  </a:cubicBezTo>
                  <a:cubicBezTo>
                    <a:pt x="1017" y="509"/>
                    <a:pt x="1034" y="509"/>
                    <a:pt x="1034" y="491"/>
                  </a:cubicBezTo>
                  <a:cubicBezTo>
                    <a:pt x="1052" y="509"/>
                    <a:pt x="1034" y="509"/>
                    <a:pt x="1034" y="509"/>
                  </a:cubicBezTo>
                  <a:cubicBezTo>
                    <a:pt x="1017" y="526"/>
                    <a:pt x="999" y="544"/>
                    <a:pt x="982" y="544"/>
                  </a:cubicBezTo>
                  <a:cubicBezTo>
                    <a:pt x="982" y="544"/>
                    <a:pt x="999" y="526"/>
                    <a:pt x="999" y="526"/>
                  </a:cubicBezTo>
                  <a:close/>
                  <a:moveTo>
                    <a:pt x="1297" y="333"/>
                  </a:moveTo>
                  <a:cubicBezTo>
                    <a:pt x="1315" y="333"/>
                    <a:pt x="1315" y="333"/>
                    <a:pt x="1315" y="316"/>
                  </a:cubicBezTo>
                  <a:cubicBezTo>
                    <a:pt x="1315" y="333"/>
                    <a:pt x="1315" y="333"/>
                    <a:pt x="1315" y="333"/>
                  </a:cubicBezTo>
                  <a:cubicBezTo>
                    <a:pt x="1315" y="333"/>
                    <a:pt x="1315" y="333"/>
                    <a:pt x="1297" y="333"/>
                  </a:cubicBezTo>
                  <a:close/>
                  <a:moveTo>
                    <a:pt x="1227" y="386"/>
                  </a:moveTo>
                  <a:lnTo>
                    <a:pt x="1227" y="386"/>
                  </a:lnTo>
                  <a:cubicBezTo>
                    <a:pt x="1227" y="386"/>
                    <a:pt x="1210" y="404"/>
                    <a:pt x="1210" y="386"/>
                  </a:cubicBezTo>
                  <a:cubicBezTo>
                    <a:pt x="1210" y="386"/>
                    <a:pt x="1227" y="386"/>
                    <a:pt x="1227" y="386"/>
                  </a:cubicBezTo>
                  <a:close/>
                  <a:moveTo>
                    <a:pt x="1227" y="386"/>
                  </a:moveTo>
                  <a:cubicBezTo>
                    <a:pt x="1245" y="386"/>
                    <a:pt x="1280" y="368"/>
                    <a:pt x="1297" y="351"/>
                  </a:cubicBezTo>
                  <a:cubicBezTo>
                    <a:pt x="1315" y="351"/>
                    <a:pt x="1333" y="333"/>
                    <a:pt x="1350" y="333"/>
                  </a:cubicBezTo>
                  <a:cubicBezTo>
                    <a:pt x="1333" y="351"/>
                    <a:pt x="1315" y="351"/>
                    <a:pt x="1280" y="368"/>
                  </a:cubicBezTo>
                  <a:cubicBezTo>
                    <a:pt x="1280" y="368"/>
                    <a:pt x="1262" y="386"/>
                    <a:pt x="1245" y="386"/>
                  </a:cubicBezTo>
                  <a:cubicBezTo>
                    <a:pt x="1245" y="386"/>
                    <a:pt x="1245" y="386"/>
                    <a:pt x="1245" y="386"/>
                  </a:cubicBezTo>
                  <a:cubicBezTo>
                    <a:pt x="1245" y="404"/>
                    <a:pt x="1262" y="386"/>
                    <a:pt x="1245" y="404"/>
                  </a:cubicBezTo>
                  <a:cubicBezTo>
                    <a:pt x="1245" y="386"/>
                    <a:pt x="1227" y="404"/>
                    <a:pt x="1227" y="386"/>
                  </a:cubicBezTo>
                  <a:close/>
                  <a:moveTo>
                    <a:pt x="1157" y="456"/>
                  </a:moveTo>
                  <a:cubicBezTo>
                    <a:pt x="1157" y="456"/>
                    <a:pt x="1157" y="456"/>
                    <a:pt x="1157" y="456"/>
                  </a:cubicBezTo>
                  <a:cubicBezTo>
                    <a:pt x="1157" y="456"/>
                    <a:pt x="1157" y="456"/>
                    <a:pt x="1140" y="456"/>
                  </a:cubicBezTo>
                  <a:cubicBezTo>
                    <a:pt x="1157" y="456"/>
                    <a:pt x="1157" y="456"/>
                    <a:pt x="1157" y="456"/>
                  </a:cubicBezTo>
                  <a:close/>
                  <a:moveTo>
                    <a:pt x="1140" y="474"/>
                  </a:moveTo>
                  <a:cubicBezTo>
                    <a:pt x="1140" y="474"/>
                    <a:pt x="1140" y="474"/>
                    <a:pt x="1140" y="474"/>
                  </a:cubicBezTo>
                  <a:cubicBezTo>
                    <a:pt x="1140" y="474"/>
                    <a:pt x="1122" y="474"/>
                    <a:pt x="1122" y="474"/>
                  </a:cubicBezTo>
                  <a:cubicBezTo>
                    <a:pt x="1122" y="491"/>
                    <a:pt x="1140" y="474"/>
                    <a:pt x="1140" y="474"/>
                  </a:cubicBezTo>
                  <a:close/>
                  <a:moveTo>
                    <a:pt x="1245" y="421"/>
                  </a:moveTo>
                  <a:cubicBezTo>
                    <a:pt x="1245" y="421"/>
                    <a:pt x="1245" y="421"/>
                    <a:pt x="1245" y="421"/>
                  </a:cubicBezTo>
                  <a:cubicBezTo>
                    <a:pt x="1227" y="421"/>
                    <a:pt x="1227" y="421"/>
                    <a:pt x="1227" y="421"/>
                  </a:cubicBezTo>
                  <a:cubicBezTo>
                    <a:pt x="1227" y="404"/>
                    <a:pt x="1245" y="404"/>
                    <a:pt x="1245" y="421"/>
                  </a:cubicBezTo>
                  <a:close/>
                  <a:moveTo>
                    <a:pt x="1350" y="333"/>
                  </a:moveTo>
                  <a:lnTo>
                    <a:pt x="1368" y="333"/>
                  </a:lnTo>
                  <a:cubicBezTo>
                    <a:pt x="1368" y="333"/>
                    <a:pt x="1350" y="333"/>
                    <a:pt x="1350" y="351"/>
                  </a:cubicBezTo>
                  <a:cubicBezTo>
                    <a:pt x="1350" y="351"/>
                    <a:pt x="1350" y="333"/>
                    <a:pt x="1350" y="333"/>
                  </a:cubicBezTo>
                  <a:close/>
                  <a:moveTo>
                    <a:pt x="947" y="631"/>
                  </a:moveTo>
                  <a:cubicBezTo>
                    <a:pt x="947" y="631"/>
                    <a:pt x="929" y="649"/>
                    <a:pt x="929" y="649"/>
                  </a:cubicBezTo>
                  <a:cubicBezTo>
                    <a:pt x="912" y="631"/>
                    <a:pt x="947" y="614"/>
                    <a:pt x="947" y="631"/>
                  </a:cubicBezTo>
                  <a:close/>
                  <a:moveTo>
                    <a:pt x="982" y="596"/>
                  </a:moveTo>
                  <a:cubicBezTo>
                    <a:pt x="982" y="596"/>
                    <a:pt x="999" y="596"/>
                    <a:pt x="999" y="614"/>
                  </a:cubicBezTo>
                  <a:cubicBezTo>
                    <a:pt x="982" y="614"/>
                    <a:pt x="982" y="614"/>
                    <a:pt x="964" y="631"/>
                  </a:cubicBezTo>
                  <a:cubicBezTo>
                    <a:pt x="982" y="614"/>
                    <a:pt x="982" y="614"/>
                    <a:pt x="982" y="614"/>
                  </a:cubicBezTo>
                  <a:lnTo>
                    <a:pt x="964" y="614"/>
                  </a:lnTo>
                  <a:cubicBezTo>
                    <a:pt x="964" y="596"/>
                    <a:pt x="982" y="596"/>
                    <a:pt x="982" y="596"/>
                  </a:cubicBezTo>
                  <a:close/>
                  <a:moveTo>
                    <a:pt x="1034" y="561"/>
                  </a:moveTo>
                  <a:cubicBezTo>
                    <a:pt x="1034" y="561"/>
                    <a:pt x="1034" y="561"/>
                    <a:pt x="1052" y="544"/>
                  </a:cubicBezTo>
                  <a:cubicBezTo>
                    <a:pt x="1052" y="544"/>
                    <a:pt x="1034" y="561"/>
                    <a:pt x="1034" y="561"/>
                  </a:cubicBezTo>
                  <a:lnTo>
                    <a:pt x="1034" y="561"/>
                  </a:lnTo>
                  <a:cubicBezTo>
                    <a:pt x="1034" y="561"/>
                    <a:pt x="1034" y="561"/>
                    <a:pt x="1034" y="561"/>
                  </a:cubicBezTo>
                  <a:cubicBezTo>
                    <a:pt x="1034" y="561"/>
                    <a:pt x="1034" y="561"/>
                    <a:pt x="1034" y="561"/>
                  </a:cubicBezTo>
                  <a:close/>
                  <a:moveTo>
                    <a:pt x="1070" y="544"/>
                  </a:moveTo>
                  <a:lnTo>
                    <a:pt x="1070" y="544"/>
                  </a:lnTo>
                  <a:cubicBezTo>
                    <a:pt x="1070" y="544"/>
                    <a:pt x="1070" y="544"/>
                    <a:pt x="1052" y="544"/>
                  </a:cubicBezTo>
                  <a:lnTo>
                    <a:pt x="1052" y="544"/>
                  </a:lnTo>
                  <a:cubicBezTo>
                    <a:pt x="1052" y="544"/>
                    <a:pt x="1052" y="544"/>
                    <a:pt x="1052" y="544"/>
                  </a:cubicBezTo>
                  <a:close/>
                  <a:moveTo>
                    <a:pt x="1070" y="526"/>
                  </a:moveTo>
                  <a:cubicBezTo>
                    <a:pt x="1087" y="526"/>
                    <a:pt x="1087" y="544"/>
                    <a:pt x="1087" y="526"/>
                  </a:cubicBezTo>
                  <a:cubicBezTo>
                    <a:pt x="1087" y="544"/>
                    <a:pt x="1087" y="544"/>
                    <a:pt x="1070" y="544"/>
                  </a:cubicBezTo>
                  <a:cubicBezTo>
                    <a:pt x="1070" y="544"/>
                    <a:pt x="1070" y="544"/>
                    <a:pt x="1070" y="544"/>
                  </a:cubicBezTo>
                  <a:close/>
                  <a:moveTo>
                    <a:pt x="1192" y="474"/>
                  </a:moveTo>
                  <a:lnTo>
                    <a:pt x="1192" y="474"/>
                  </a:lnTo>
                  <a:cubicBezTo>
                    <a:pt x="1192" y="474"/>
                    <a:pt x="1192" y="474"/>
                    <a:pt x="1192" y="474"/>
                  </a:cubicBezTo>
                  <a:cubicBezTo>
                    <a:pt x="1192" y="474"/>
                    <a:pt x="1192" y="474"/>
                    <a:pt x="1175" y="474"/>
                  </a:cubicBezTo>
                  <a:close/>
                  <a:moveTo>
                    <a:pt x="1210" y="456"/>
                  </a:moveTo>
                  <a:cubicBezTo>
                    <a:pt x="1210" y="456"/>
                    <a:pt x="1210" y="474"/>
                    <a:pt x="1192" y="474"/>
                  </a:cubicBezTo>
                  <a:cubicBezTo>
                    <a:pt x="1210" y="456"/>
                    <a:pt x="1192" y="456"/>
                    <a:pt x="1210" y="456"/>
                  </a:cubicBezTo>
                  <a:close/>
                  <a:moveTo>
                    <a:pt x="544" y="1087"/>
                  </a:moveTo>
                  <a:cubicBezTo>
                    <a:pt x="544" y="1087"/>
                    <a:pt x="544" y="1087"/>
                    <a:pt x="544" y="1087"/>
                  </a:cubicBezTo>
                  <a:cubicBezTo>
                    <a:pt x="544" y="1087"/>
                    <a:pt x="544" y="1087"/>
                    <a:pt x="544" y="1087"/>
                  </a:cubicBezTo>
                  <a:cubicBezTo>
                    <a:pt x="544" y="1087"/>
                    <a:pt x="544" y="1087"/>
                    <a:pt x="544" y="1105"/>
                  </a:cubicBezTo>
                  <a:cubicBezTo>
                    <a:pt x="544" y="1105"/>
                    <a:pt x="544" y="1105"/>
                    <a:pt x="544" y="1087"/>
                  </a:cubicBezTo>
                  <a:close/>
                  <a:moveTo>
                    <a:pt x="561" y="1070"/>
                  </a:moveTo>
                  <a:cubicBezTo>
                    <a:pt x="561" y="1070"/>
                    <a:pt x="561" y="1070"/>
                    <a:pt x="561" y="1087"/>
                  </a:cubicBezTo>
                  <a:cubicBezTo>
                    <a:pt x="544" y="1070"/>
                    <a:pt x="561" y="1070"/>
                    <a:pt x="561" y="1070"/>
                  </a:cubicBezTo>
                  <a:close/>
                  <a:moveTo>
                    <a:pt x="579" y="1035"/>
                  </a:moveTo>
                  <a:cubicBezTo>
                    <a:pt x="579" y="1052"/>
                    <a:pt x="579" y="1052"/>
                    <a:pt x="561" y="1070"/>
                  </a:cubicBezTo>
                  <a:cubicBezTo>
                    <a:pt x="561" y="1052"/>
                    <a:pt x="579" y="1035"/>
                    <a:pt x="579" y="1035"/>
                  </a:cubicBezTo>
                  <a:close/>
                  <a:moveTo>
                    <a:pt x="1157" y="526"/>
                  </a:moveTo>
                  <a:cubicBezTo>
                    <a:pt x="1157" y="544"/>
                    <a:pt x="1157" y="544"/>
                    <a:pt x="1157" y="544"/>
                  </a:cubicBezTo>
                  <a:cubicBezTo>
                    <a:pt x="1157" y="561"/>
                    <a:pt x="1140" y="561"/>
                    <a:pt x="1122" y="561"/>
                  </a:cubicBezTo>
                  <a:close/>
                  <a:moveTo>
                    <a:pt x="1087" y="596"/>
                  </a:moveTo>
                  <a:cubicBezTo>
                    <a:pt x="1070" y="596"/>
                    <a:pt x="1070" y="596"/>
                    <a:pt x="1070" y="596"/>
                  </a:cubicBezTo>
                  <a:cubicBezTo>
                    <a:pt x="1070" y="614"/>
                    <a:pt x="1087" y="596"/>
                    <a:pt x="1087" y="614"/>
                  </a:cubicBezTo>
                  <a:cubicBezTo>
                    <a:pt x="1087" y="614"/>
                    <a:pt x="1087" y="614"/>
                    <a:pt x="1070" y="614"/>
                  </a:cubicBezTo>
                  <a:cubicBezTo>
                    <a:pt x="1070" y="614"/>
                    <a:pt x="1070" y="614"/>
                    <a:pt x="1070" y="614"/>
                  </a:cubicBezTo>
                  <a:cubicBezTo>
                    <a:pt x="1070" y="596"/>
                    <a:pt x="1070" y="596"/>
                    <a:pt x="1070" y="596"/>
                  </a:cubicBezTo>
                  <a:close/>
                  <a:moveTo>
                    <a:pt x="1087" y="579"/>
                  </a:moveTo>
                  <a:cubicBezTo>
                    <a:pt x="1105" y="579"/>
                    <a:pt x="1105" y="579"/>
                    <a:pt x="1105" y="579"/>
                  </a:cubicBezTo>
                  <a:cubicBezTo>
                    <a:pt x="1105" y="579"/>
                    <a:pt x="1105" y="579"/>
                    <a:pt x="1087" y="596"/>
                  </a:cubicBezTo>
                  <a:cubicBezTo>
                    <a:pt x="1087" y="596"/>
                    <a:pt x="1087" y="579"/>
                    <a:pt x="1087" y="579"/>
                  </a:cubicBezTo>
                  <a:close/>
                  <a:moveTo>
                    <a:pt x="842" y="807"/>
                  </a:moveTo>
                  <a:cubicBezTo>
                    <a:pt x="842" y="807"/>
                    <a:pt x="824" y="807"/>
                    <a:pt x="824" y="807"/>
                  </a:cubicBezTo>
                  <a:cubicBezTo>
                    <a:pt x="824" y="807"/>
                    <a:pt x="824" y="807"/>
                    <a:pt x="842" y="8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2121450" y="2546950"/>
              <a:ext cx="1800" cy="1325"/>
            </a:xfrm>
            <a:custGeom>
              <a:rect b="b" l="l" r="r" t="t"/>
              <a:pathLst>
                <a:path extrusionOk="0" h="53" w="72">
                  <a:moveTo>
                    <a:pt x="36" y="18"/>
                  </a:moveTo>
                  <a:cubicBezTo>
                    <a:pt x="36" y="18"/>
                    <a:pt x="54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54" y="0"/>
                  </a:cubicBezTo>
                  <a:cubicBezTo>
                    <a:pt x="54" y="0"/>
                    <a:pt x="54" y="18"/>
                    <a:pt x="71" y="18"/>
                  </a:cubicBezTo>
                  <a:cubicBezTo>
                    <a:pt x="36" y="18"/>
                    <a:pt x="18" y="35"/>
                    <a:pt x="1" y="53"/>
                  </a:cubicBezTo>
                  <a:cubicBezTo>
                    <a:pt x="1" y="35"/>
                    <a:pt x="1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2060975" y="25469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18"/>
                  </a:moveTo>
                  <a:cubicBezTo>
                    <a:pt x="18" y="18"/>
                    <a:pt x="18" y="0"/>
                    <a:pt x="36" y="0"/>
                  </a:cubicBezTo>
                  <a:lnTo>
                    <a:pt x="36" y="0"/>
                  </a:lnTo>
                  <a:cubicBezTo>
                    <a:pt x="36" y="18"/>
                    <a:pt x="18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2062725" y="25456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6" y="18"/>
                  </a:moveTo>
                  <a:cubicBezTo>
                    <a:pt x="36" y="18"/>
                    <a:pt x="36" y="18"/>
                    <a:pt x="36" y="18"/>
                  </a:cubicBezTo>
                  <a:cubicBezTo>
                    <a:pt x="36" y="1"/>
                    <a:pt x="36" y="18"/>
                    <a:pt x="36" y="18"/>
                  </a:cubicBezTo>
                  <a:cubicBezTo>
                    <a:pt x="36" y="18"/>
                    <a:pt x="18" y="36"/>
                    <a:pt x="18" y="36"/>
                  </a:cubicBezTo>
                  <a:cubicBezTo>
                    <a:pt x="1" y="18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2060550" y="2546500"/>
              <a:ext cx="2650" cy="1775"/>
            </a:xfrm>
            <a:custGeom>
              <a:rect b="b" l="l" r="r" t="t"/>
              <a:pathLst>
                <a:path extrusionOk="0" h="71" w="106">
                  <a:moveTo>
                    <a:pt x="0" y="71"/>
                  </a:moveTo>
                  <a:cubicBezTo>
                    <a:pt x="0" y="71"/>
                    <a:pt x="18" y="53"/>
                    <a:pt x="18" y="53"/>
                  </a:cubicBezTo>
                  <a:cubicBezTo>
                    <a:pt x="35" y="53"/>
                    <a:pt x="18" y="53"/>
                    <a:pt x="18" y="53"/>
                  </a:cubicBezTo>
                  <a:cubicBezTo>
                    <a:pt x="35" y="53"/>
                    <a:pt x="35" y="53"/>
                    <a:pt x="35" y="36"/>
                  </a:cubicBezTo>
                  <a:cubicBezTo>
                    <a:pt x="53" y="36"/>
                    <a:pt x="53" y="36"/>
                    <a:pt x="70" y="18"/>
                  </a:cubicBezTo>
                  <a:cubicBezTo>
                    <a:pt x="70" y="36"/>
                    <a:pt x="105" y="1"/>
                    <a:pt x="105" y="18"/>
                  </a:cubicBezTo>
                  <a:cubicBezTo>
                    <a:pt x="105" y="18"/>
                    <a:pt x="88" y="18"/>
                    <a:pt x="88" y="18"/>
                  </a:cubicBezTo>
                  <a:cubicBezTo>
                    <a:pt x="70" y="36"/>
                    <a:pt x="53" y="36"/>
                    <a:pt x="35" y="53"/>
                  </a:cubicBezTo>
                  <a:cubicBezTo>
                    <a:pt x="18" y="53"/>
                    <a:pt x="18" y="71"/>
                    <a:pt x="0" y="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2067100" y="254520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4" y="0"/>
                  </a:moveTo>
                  <a:cubicBezTo>
                    <a:pt x="54" y="0"/>
                    <a:pt x="36" y="18"/>
                    <a:pt x="54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19" y="35"/>
                    <a:pt x="1" y="35"/>
                  </a:cubicBezTo>
                  <a:cubicBezTo>
                    <a:pt x="1" y="35"/>
                    <a:pt x="19" y="35"/>
                    <a:pt x="1" y="35"/>
                  </a:cubicBezTo>
                  <a:cubicBezTo>
                    <a:pt x="1" y="18"/>
                    <a:pt x="36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2069300" y="25443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cubicBezTo>
                    <a:pt x="1" y="0"/>
                    <a:pt x="18" y="0"/>
                    <a:pt x="18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2068875" y="25447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cubicBezTo>
                    <a:pt x="0" y="1"/>
                    <a:pt x="18" y="1"/>
                    <a:pt x="18" y="1"/>
                  </a:cubicBezTo>
                  <a:cubicBezTo>
                    <a:pt x="18" y="1"/>
                    <a:pt x="0" y="18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2071050" y="25430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36" y="18"/>
                    <a:pt x="18" y="18"/>
                    <a:pt x="18" y="18"/>
                  </a:cubicBezTo>
                  <a:cubicBezTo>
                    <a:pt x="1" y="18"/>
                    <a:pt x="18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2068425" y="2545200"/>
              <a:ext cx="25" cy="450"/>
            </a:xfrm>
            <a:custGeom>
              <a:rect b="b" l="l" r="r" t="t"/>
              <a:pathLst>
                <a:path extrusionOk="0" h="18" w="1">
                  <a:moveTo>
                    <a:pt x="1" y="18"/>
                  </a:moveTo>
                  <a:lnTo>
                    <a:pt x="1" y="0"/>
                  </a:lnTo>
                  <a:cubicBezTo>
                    <a:pt x="1" y="18"/>
                    <a:pt x="1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2068425" y="25456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"/>
                    <a:pt x="1" y="18"/>
                    <a:pt x="1" y="1"/>
                  </a:cubicBez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2069300" y="25452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" y="0"/>
                    <a:pt x="1" y="18"/>
                    <a:pt x="1" y="18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2069750" y="25447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0" y="1"/>
                  </a:moveTo>
                  <a:lnTo>
                    <a:pt x="18" y="1"/>
                  </a:lnTo>
                  <a:cubicBezTo>
                    <a:pt x="18" y="1"/>
                    <a:pt x="18" y="18"/>
                    <a:pt x="0" y="18"/>
                  </a:cubicBezTo>
                  <a:cubicBezTo>
                    <a:pt x="0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2070175" y="254475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36" y="18"/>
                    <a:pt x="18" y="18"/>
                    <a:pt x="18" y="18"/>
                  </a:cubicBezTo>
                  <a:cubicBezTo>
                    <a:pt x="1" y="18"/>
                    <a:pt x="18" y="18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2071050" y="2544325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0"/>
                    <a:pt x="18" y="18"/>
                    <a:pt x="18" y="18"/>
                  </a:cubicBezTo>
                  <a:cubicBezTo>
                    <a:pt x="18" y="18"/>
                    <a:pt x="18" y="18"/>
                    <a:pt x="1" y="18"/>
                  </a:cubicBez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2071050" y="25447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cubicBezTo>
                    <a:pt x="1" y="1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2071925" y="25438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8"/>
                  </a:moveTo>
                  <a:cubicBezTo>
                    <a:pt x="18" y="18"/>
                    <a:pt x="18" y="18"/>
                    <a:pt x="18" y="1"/>
                  </a:cubicBezTo>
                  <a:cubicBezTo>
                    <a:pt x="18" y="18"/>
                    <a:pt x="1" y="18"/>
                    <a:pt x="1" y="18"/>
                  </a:cubicBezTo>
                  <a:cubicBezTo>
                    <a:pt x="1" y="18"/>
                    <a:pt x="18" y="18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2072375" y="254387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cubicBezTo>
                    <a:pt x="18" y="1"/>
                    <a:pt x="18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2063600" y="25500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0"/>
                  </a:moveTo>
                  <a:cubicBezTo>
                    <a:pt x="18" y="0"/>
                    <a:pt x="18" y="0"/>
                    <a:pt x="1" y="0"/>
                  </a:cubicBezTo>
                  <a:cubicBezTo>
                    <a:pt x="18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2069750" y="25456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cubicBezTo>
                    <a:pt x="18" y="1"/>
                    <a:pt x="18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2068875" y="2545625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53" y="1"/>
                  </a:moveTo>
                  <a:cubicBezTo>
                    <a:pt x="35" y="18"/>
                    <a:pt x="18" y="36"/>
                    <a:pt x="0" y="36"/>
                  </a:cubicBezTo>
                  <a:cubicBezTo>
                    <a:pt x="0" y="36"/>
                    <a:pt x="18" y="18"/>
                    <a:pt x="18" y="18"/>
                  </a:cubicBezTo>
                  <a:cubicBezTo>
                    <a:pt x="35" y="18"/>
                    <a:pt x="35" y="18"/>
                    <a:pt x="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2062300" y="255132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1"/>
                  </a:moveTo>
                  <a:cubicBezTo>
                    <a:pt x="0" y="1"/>
                    <a:pt x="0" y="1"/>
                    <a:pt x="18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2067550" y="25473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"/>
                  </a:moveTo>
                  <a:lnTo>
                    <a:pt x="1" y="18"/>
                  </a:ln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2066675" y="254825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0" y="19"/>
                  </a:moveTo>
                  <a:cubicBezTo>
                    <a:pt x="18" y="1"/>
                    <a:pt x="36" y="1"/>
                    <a:pt x="36" y="1"/>
                  </a:cubicBezTo>
                  <a:cubicBezTo>
                    <a:pt x="18" y="19"/>
                    <a:pt x="18" y="1"/>
                    <a:pt x="18" y="19"/>
                  </a:cubicBezTo>
                  <a:cubicBezTo>
                    <a:pt x="18" y="19"/>
                    <a:pt x="18" y="19"/>
                    <a:pt x="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2052200" y="256272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cubicBezTo>
                    <a:pt x="18" y="1"/>
                    <a:pt x="1" y="1"/>
                    <a:pt x="1" y="1"/>
                  </a:cubicBezTo>
                  <a:cubicBezTo>
                    <a:pt x="1" y="1"/>
                    <a:pt x="1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2033375" y="2538625"/>
              <a:ext cx="46900" cy="50425"/>
            </a:xfrm>
            <a:custGeom>
              <a:rect b="b" l="l" r="r" t="t"/>
              <a:pathLst>
                <a:path extrusionOk="0" h="2017" w="1876">
                  <a:moveTo>
                    <a:pt x="561" y="772"/>
                  </a:moveTo>
                  <a:cubicBezTo>
                    <a:pt x="561" y="772"/>
                    <a:pt x="561" y="772"/>
                    <a:pt x="561" y="772"/>
                  </a:cubicBezTo>
                  <a:cubicBezTo>
                    <a:pt x="544" y="789"/>
                    <a:pt x="544" y="772"/>
                    <a:pt x="544" y="789"/>
                  </a:cubicBezTo>
                  <a:cubicBezTo>
                    <a:pt x="544" y="789"/>
                    <a:pt x="544" y="789"/>
                    <a:pt x="544" y="789"/>
                  </a:cubicBezTo>
                  <a:cubicBezTo>
                    <a:pt x="526" y="789"/>
                    <a:pt x="526" y="807"/>
                    <a:pt x="508" y="807"/>
                  </a:cubicBezTo>
                  <a:cubicBezTo>
                    <a:pt x="508" y="824"/>
                    <a:pt x="491" y="824"/>
                    <a:pt x="491" y="824"/>
                  </a:cubicBezTo>
                  <a:cubicBezTo>
                    <a:pt x="491" y="842"/>
                    <a:pt x="491" y="842"/>
                    <a:pt x="473" y="859"/>
                  </a:cubicBezTo>
                  <a:cubicBezTo>
                    <a:pt x="473" y="859"/>
                    <a:pt x="456" y="877"/>
                    <a:pt x="438" y="894"/>
                  </a:cubicBezTo>
                  <a:cubicBezTo>
                    <a:pt x="438" y="894"/>
                    <a:pt x="438" y="894"/>
                    <a:pt x="438" y="894"/>
                  </a:cubicBezTo>
                  <a:cubicBezTo>
                    <a:pt x="403" y="947"/>
                    <a:pt x="333" y="982"/>
                    <a:pt x="298" y="1035"/>
                  </a:cubicBezTo>
                  <a:cubicBezTo>
                    <a:pt x="281" y="1052"/>
                    <a:pt x="263" y="1070"/>
                    <a:pt x="245" y="1087"/>
                  </a:cubicBezTo>
                  <a:cubicBezTo>
                    <a:pt x="228" y="1105"/>
                    <a:pt x="228" y="1122"/>
                    <a:pt x="210" y="1140"/>
                  </a:cubicBezTo>
                  <a:cubicBezTo>
                    <a:pt x="210" y="1140"/>
                    <a:pt x="193" y="1157"/>
                    <a:pt x="175" y="1175"/>
                  </a:cubicBezTo>
                  <a:cubicBezTo>
                    <a:pt x="175" y="1192"/>
                    <a:pt x="175" y="1192"/>
                    <a:pt x="175" y="1192"/>
                  </a:cubicBezTo>
                  <a:cubicBezTo>
                    <a:pt x="158" y="1210"/>
                    <a:pt x="158" y="1210"/>
                    <a:pt x="158" y="1228"/>
                  </a:cubicBezTo>
                  <a:cubicBezTo>
                    <a:pt x="140" y="1228"/>
                    <a:pt x="140" y="1245"/>
                    <a:pt x="123" y="1263"/>
                  </a:cubicBezTo>
                  <a:cubicBezTo>
                    <a:pt x="123" y="1263"/>
                    <a:pt x="123" y="1263"/>
                    <a:pt x="123" y="1263"/>
                  </a:cubicBezTo>
                  <a:cubicBezTo>
                    <a:pt x="123" y="1280"/>
                    <a:pt x="105" y="1298"/>
                    <a:pt x="88" y="1315"/>
                  </a:cubicBezTo>
                  <a:cubicBezTo>
                    <a:pt x="70" y="1350"/>
                    <a:pt x="53" y="1403"/>
                    <a:pt x="35" y="1455"/>
                  </a:cubicBezTo>
                  <a:cubicBezTo>
                    <a:pt x="18" y="1490"/>
                    <a:pt x="18" y="1508"/>
                    <a:pt x="18" y="1543"/>
                  </a:cubicBezTo>
                  <a:cubicBezTo>
                    <a:pt x="18" y="1543"/>
                    <a:pt x="18" y="1561"/>
                    <a:pt x="0" y="1561"/>
                  </a:cubicBezTo>
                  <a:cubicBezTo>
                    <a:pt x="0" y="1631"/>
                    <a:pt x="0" y="1683"/>
                    <a:pt x="18" y="1736"/>
                  </a:cubicBezTo>
                  <a:lnTo>
                    <a:pt x="18" y="1753"/>
                  </a:lnTo>
                  <a:cubicBezTo>
                    <a:pt x="35" y="1824"/>
                    <a:pt x="88" y="1911"/>
                    <a:pt x="158" y="1946"/>
                  </a:cubicBezTo>
                  <a:lnTo>
                    <a:pt x="210" y="1964"/>
                  </a:lnTo>
                  <a:cubicBezTo>
                    <a:pt x="228" y="1981"/>
                    <a:pt x="228" y="1981"/>
                    <a:pt x="228" y="1981"/>
                  </a:cubicBezTo>
                  <a:cubicBezTo>
                    <a:pt x="281" y="1999"/>
                    <a:pt x="316" y="1999"/>
                    <a:pt x="351" y="1999"/>
                  </a:cubicBezTo>
                  <a:cubicBezTo>
                    <a:pt x="351" y="1999"/>
                    <a:pt x="351" y="1999"/>
                    <a:pt x="368" y="1999"/>
                  </a:cubicBezTo>
                  <a:cubicBezTo>
                    <a:pt x="386" y="1999"/>
                    <a:pt x="386" y="1999"/>
                    <a:pt x="386" y="1999"/>
                  </a:cubicBezTo>
                  <a:cubicBezTo>
                    <a:pt x="421" y="2016"/>
                    <a:pt x="456" y="1999"/>
                    <a:pt x="491" y="1999"/>
                  </a:cubicBezTo>
                  <a:cubicBezTo>
                    <a:pt x="544" y="1981"/>
                    <a:pt x="579" y="1981"/>
                    <a:pt x="631" y="1964"/>
                  </a:cubicBezTo>
                  <a:cubicBezTo>
                    <a:pt x="631" y="1946"/>
                    <a:pt x="649" y="1946"/>
                    <a:pt x="666" y="1929"/>
                  </a:cubicBezTo>
                  <a:cubicBezTo>
                    <a:pt x="666" y="1929"/>
                    <a:pt x="666" y="1929"/>
                    <a:pt x="666" y="1929"/>
                  </a:cubicBezTo>
                  <a:cubicBezTo>
                    <a:pt x="666" y="1929"/>
                    <a:pt x="666" y="1946"/>
                    <a:pt x="666" y="1946"/>
                  </a:cubicBezTo>
                  <a:cubicBezTo>
                    <a:pt x="666" y="1946"/>
                    <a:pt x="666" y="1946"/>
                    <a:pt x="666" y="1946"/>
                  </a:cubicBezTo>
                  <a:cubicBezTo>
                    <a:pt x="684" y="1946"/>
                    <a:pt x="701" y="1929"/>
                    <a:pt x="719" y="1929"/>
                  </a:cubicBezTo>
                  <a:cubicBezTo>
                    <a:pt x="754" y="1911"/>
                    <a:pt x="771" y="1894"/>
                    <a:pt x="807" y="1876"/>
                  </a:cubicBezTo>
                  <a:cubicBezTo>
                    <a:pt x="824" y="1876"/>
                    <a:pt x="824" y="1876"/>
                    <a:pt x="824" y="1859"/>
                  </a:cubicBezTo>
                  <a:cubicBezTo>
                    <a:pt x="877" y="1841"/>
                    <a:pt x="912" y="1824"/>
                    <a:pt x="947" y="1789"/>
                  </a:cubicBezTo>
                  <a:cubicBezTo>
                    <a:pt x="964" y="1771"/>
                    <a:pt x="982" y="1771"/>
                    <a:pt x="999" y="1753"/>
                  </a:cubicBezTo>
                  <a:cubicBezTo>
                    <a:pt x="999" y="1753"/>
                    <a:pt x="999" y="1753"/>
                    <a:pt x="999" y="1753"/>
                  </a:cubicBezTo>
                  <a:cubicBezTo>
                    <a:pt x="1034" y="1718"/>
                    <a:pt x="1069" y="1701"/>
                    <a:pt x="1105" y="1666"/>
                  </a:cubicBezTo>
                  <a:cubicBezTo>
                    <a:pt x="1105" y="1666"/>
                    <a:pt x="1105" y="1666"/>
                    <a:pt x="1105" y="1648"/>
                  </a:cubicBezTo>
                  <a:cubicBezTo>
                    <a:pt x="1122" y="1648"/>
                    <a:pt x="1140" y="1631"/>
                    <a:pt x="1157" y="1596"/>
                  </a:cubicBezTo>
                  <a:cubicBezTo>
                    <a:pt x="1157" y="1596"/>
                    <a:pt x="1175" y="1596"/>
                    <a:pt x="1175" y="1596"/>
                  </a:cubicBezTo>
                  <a:cubicBezTo>
                    <a:pt x="1192" y="1578"/>
                    <a:pt x="1210" y="1561"/>
                    <a:pt x="1210" y="1543"/>
                  </a:cubicBezTo>
                  <a:cubicBezTo>
                    <a:pt x="1245" y="1526"/>
                    <a:pt x="1262" y="1490"/>
                    <a:pt x="1280" y="1473"/>
                  </a:cubicBezTo>
                  <a:cubicBezTo>
                    <a:pt x="1297" y="1455"/>
                    <a:pt x="1315" y="1438"/>
                    <a:pt x="1332" y="1420"/>
                  </a:cubicBezTo>
                  <a:cubicBezTo>
                    <a:pt x="1332" y="1403"/>
                    <a:pt x="1332" y="1403"/>
                    <a:pt x="1350" y="1403"/>
                  </a:cubicBezTo>
                  <a:cubicBezTo>
                    <a:pt x="1350" y="1385"/>
                    <a:pt x="1350" y="1403"/>
                    <a:pt x="1350" y="1385"/>
                  </a:cubicBezTo>
                  <a:cubicBezTo>
                    <a:pt x="1368" y="1368"/>
                    <a:pt x="1385" y="1333"/>
                    <a:pt x="1403" y="1298"/>
                  </a:cubicBezTo>
                  <a:cubicBezTo>
                    <a:pt x="1403" y="1298"/>
                    <a:pt x="1403" y="1298"/>
                    <a:pt x="1420" y="1298"/>
                  </a:cubicBezTo>
                  <a:cubicBezTo>
                    <a:pt x="1420" y="1280"/>
                    <a:pt x="1438" y="1263"/>
                    <a:pt x="1438" y="1263"/>
                  </a:cubicBezTo>
                  <a:cubicBezTo>
                    <a:pt x="1455" y="1245"/>
                    <a:pt x="1455" y="1228"/>
                    <a:pt x="1455" y="1228"/>
                  </a:cubicBezTo>
                  <a:cubicBezTo>
                    <a:pt x="1490" y="1175"/>
                    <a:pt x="1490" y="1140"/>
                    <a:pt x="1525" y="1105"/>
                  </a:cubicBezTo>
                  <a:lnTo>
                    <a:pt x="1631" y="842"/>
                  </a:lnTo>
                  <a:cubicBezTo>
                    <a:pt x="1631" y="842"/>
                    <a:pt x="1631" y="842"/>
                    <a:pt x="1648" y="842"/>
                  </a:cubicBezTo>
                  <a:cubicBezTo>
                    <a:pt x="1648" y="824"/>
                    <a:pt x="1648" y="824"/>
                    <a:pt x="1648" y="824"/>
                  </a:cubicBezTo>
                  <a:lnTo>
                    <a:pt x="1648" y="807"/>
                  </a:lnTo>
                  <a:cubicBezTo>
                    <a:pt x="1666" y="772"/>
                    <a:pt x="1683" y="754"/>
                    <a:pt x="1683" y="719"/>
                  </a:cubicBezTo>
                  <a:cubicBezTo>
                    <a:pt x="1683" y="702"/>
                    <a:pt x="1701" y="684"/>
                    <a:pt x="1701" y="667"/>
                  </a:cubicBezTo>
                  <a:lnTo>
                    <a:pt x="1753" y="526"/>
                  </a:lnTo>
                  <a:lnTo>
                    <a:pt x="1771" y="474"/>
                  </a:lnTo>
                  <a:cubicBezTo>
                    <a:pt x="1771" y="439"/>
                    <a:pt x="1788" y="439"/>
                    <a:pt x="1788" y="421"/>
                  </a:cubicBezTo>
                  <a:cubicBezTo>
                    <a:pt x="1788" y="386"/>
                    <a:pt x="1806" y="351"/>
                    <a:pt x="1823" y="316"/>
                  </a:cubicBezTo>
                  <a:cubicBezTo>
                    <a:pt x="1841" y="281"/>
                    <a:pt x="1858" y="281"/>
                    <a:pt x="1858" y="246"/>
                  </a:cubicBezTo>
                  <a:cubicBezTo>
                    <a:pt x="1876" y="193"/>
                    <a:pt x="1841" y="176"/>
                    <a:pt x="1841" y="105"/>
                  </a:cubicBezTo>
                  <a:cubicBezTo>
                    <a:pt x="1841" y="105"/>
                    <a:pt x="1823" y="88"/>
                    <a:pt x="1823" y="70"/>
                  </a:cubicBezTo>
                  <a:cubicBezTo>
                    <a:pt x="1823" y="70"/>
                    <a:pt x="1823" y="53"/>
                    <a:pt x="1823" y="53"/>
                  </a:cubicBezTo>
                  <a:cubicBezTo>
                    <a:pt x="1806" y="53"/>
                    <a:pt x="1788" y="53"/>
                    <a:pt x="1788" y="35"/>
                  </a:cubicBezTo>
                  <a:cubicBezTo>
                    <a:pt x="1771" y="53"/>
                    <a:pt x="1771" y="18"/>
                    <a:pt x="1753" y="35"/>
                  </a:cubicBezTo>
                  <a:cubicBezTo>
                    <a:pt x="1718" y="0"/>
                    <a:pt x="1683" y="35"/>
                    <a:pt x="1666" y="18"/>
                  </a:cubicBezTo>
                  <a:cubicBezTo>
                    <a:pt x="1666" y="18"/>
                    <a:pt x="1648" y="18"/>
                    <a:pt x="1648" y="18"/>
                  </a:cubicBezTo>
                  <a:cubicBezTo>
                    <a:pt x="1631" y="35"/>
                    <a:pt x="1631" y="53"/>
                    <a:pt x="1613" y="53"/>
                  </a:cubicBezTo>
                  <a:cubicBezTo>
                    <a:pt x="1613" y="70"/>
                    <a:pt x="1595" y="53"/>
                    <a:pt x="1595" y="53"/>
                  </a:cubicBezTo>
                  <a:cubicBezTo>
                    <a:pt x="1578" y="53"/>
                    <a:pt x="1578" y="70"/>
                    <a:pt x="1578" y="70"/>
                  </a:cubicBezTo>
                  <a:cubicBezTo>
                    <a:pt x="1560" y="88"/>
                    <a:pt x="1560" y="105"/>
                    <a:pt x="1543" y="141"/>
                  </a:cubicBezTo>
                  <a:cubicBezTo>
                    <a:pt x="1543" y="141"/>
                    <a:pt x="1543" y="141"/>
                    <a:pt x="1543" y="141"/>
                  </a:cubicBezTo>
                  <a:cubicBezTo>
                    <a:pt x="1525" y="193"/>
                    <a:pt x="1508" y="246"/>
                    <a:pt x="1508" y="298"/>
                  </a:cubicBezTo>
                  <a:cubicBezTo>
                    <a:pt x="1490" y="298"/>
                    <a:pt x="1490" y="333"/>
                    <a:pt x="1490" y="351"/>
                  </a:cubicBezTo>
                  <a:cubicBezTo>
                    <a:pt x="1473" y="386"/>
                    <a:pt x="1455" y="404"/>
                    <a:pt x="1455" y="439"/>
                  </a:cubicBezTo>
                  <a:cubicBezTo>
                    <a:pt x="1438" y="474"/>
                    <a:pt x="1438" y="491"/>
                    <a:pt x="1438" y="509"/>
                  </a:cubicBezTo>
                  <a:lnTo>
                    <a:pt x="1420" y="544"/>
                  </a:lnTo>
                  <a:cubicBezTo>
                    <a:pt x="1420" y="561"/>
                    <a:pt x="1403" y="579"/>
                    <a:pt x="1403" y="596"/>
                  </a:cubicBezTo>
                  <a:cubicBezTo>
                    <a:pt x="1403" y="596"/>
                    <a:pt x="1403" y="614"/>
                    <a:pt x="1385" y="614"/>
                  </a:cubicBezTo>
                  <a:cubicBezTo>
                    <a:pt x="1385" y="631"/>
                    <a:pt x="1385" y="649"/>
                    <a:pt x="1368" y="667"/>
                  </a:cubicBezTo>
                  <a:cubicBezTo>
                    <a:pt x="1368" y="684"/>
                    <a:pt x="1368" y="702"/>
                    <a:pt x="1350" y="719"/>
                  </a:cubicBezTo>
                  <a:cubicBezTo>
                    <a:pt x="1350" y="737"/>
                    <a:pt x="1332" y="754"/>
                    <a:pt x="1332" y="772"/>
                  </a:cubicBezTo>
                  <a:cubicBezTo>
                    <a:pt x="1332" y="789"/>
                    <a:pt x="1332" y="789"/>
                    <a:pt x="1332" y="807"/>
                  </a:cubicBezTo>
                  <a:cubicBezTo>
                    <a:pt x="1315" y="807"/>
                    <a:pt x="1315" y="824"/>
                    <a:pt x="1315" y="842"/>
                  </a:cubicBezTo>
                  <a:cubicBezTo>
                    <a:pt x="1315" y="842"/>
                    <a:pt x="1315" y="842"/>
                    <a:pt x="1297" y="842"/>
                  </a:cubicBezTo>
                  <a:cubicBezTo>
                    <a:pt x="1280" y="877"/>
                    <a:pt x="1262" y="912"/>
                    <a:pt x="1245" y="947"/>
                  </a:cubicBezTo>
                  <a:cubicBezTo>
                    <a:pt x="1245" y="965"/>
                    <a:pt x="1227" y="982"/>
                    <a:pt x="1227" y="1000"/>
                  </a:cubicBezTo>
                  <a:cubicBezTo>
                    <a:pt x="1210" y="1017"/>
                    <a:pt x="1227" y="1017"/>
                    <a:pt x="1210" y="1017"/>
                  </a:cubicBezTo>
                  <a:lnTo>
                    <a:pt x="1105" y="1192"/>
                  </a:lnTo>
                  <a:cubicBezTo>
                    <a:pt x="1087" y="1210"/>
                    <a:pt x="1069" y="1263"/>
                    <a:pt x="1034" y="1280"/>
                  </a:cubicBezTo>
                  <a:cubicBezTo>
                    <a:pt x="1017" y="1315"/>
                    <a:pt x="964" y="1350"/>
                    <a:pt x="947" y="1385"/>
                  </a:cubicBezTo>
                  <a:cubicBezTo>
                    <a:pt x="929" y="1385"/>
                    <a:pt x="929" y="1420"/>
                    <a:pt x="912" y="1420"/>
                  </a:cubicBezTo>
                  <a:cubicBezTo>
                    <a:pt x="894" y="1438"/>
                    <a:pt x="877" y="1438"/>
                    <a:pt x="877" y="1455"/>
                  </a:cubicBezTo>
                  <a:cubicBezTo>
                    <a:pt x="859" y="1455"/>
                    <a:pt x="842" y="1490"/>
                    <a:pt x="824" y="1490"/>
                  </a:cubicBezTo>
                  <a:cubicBezTo>
                    <a:pt x="824" y="1508"/>
                    <a:pt x="824" y="1508"/>
                    <a:pt x="824" y="1508"/>
                  </a:cubicBezTo>
                  <a:cubicBezTo>
                    <a:pt x="807" y="1508"/>
                    <a:pt x="789" y="1526"/>
                    <a:pt x="771" y="1526"/>
                  </a:cubicBezTo>
                  <a:cubicBezTo>
                    <a:pt x="754" y="1561"/>
                    <a:pt x="719" y="1578"/>
                    <a:pt x="701" y="1596"/>
                  </a:cubicBezTo>
                  <a:cubicBezTo>
                    <a:pt x="684" y="1596"/>
                    <a:pt x="666" y="1596"/>
                    <a:pt x="666" y="1613"/>
                  </a:cubicBezTo>
                  <a:lnTo>
                    <a:pt x="649" y="1613"/>
                  </a:lnTo>
                  <a:cubicBezTo>
                    <a:pt x="631" y="1631"/>
                    <a:pt x="631" y="1631"/>
                    <a:pt x="614" y="1631"/>
                  </a:cubicBezTo>
                  <a:cubicBezTo>
                    <a:pt x="614" y="1631"/>
                    <a:pt x="596" y="1648"/>
                    <a:pt x="596" y="1648"/>
                  </a:cubicBezTo>
                  <a:cubicBezTo>
                    <a:pt x="579" y="1648"/>
                    <a:pt x="561" y="1666"/>
                    <a:pt x="561" y="1666"/>
                  </a:cubicBezTo>
                  <a:cubicBezTo>
                    <a:pt x="526" y="1666"/>
                    <a:pt x="491" y="1701"/>
                    <a:pt x="456" y="1701"/>
                  </a:cubicBezTo>
                  <a:cubicBezTo>
                    <a:pt x="438" y="1701"/>
                    <a:pt x="438" y="1701"/>
                    <a:pt x="421" y="1701"/>
                  </a:cubicBezTo>
                  <a:cubicBezTo>
                    <a:pt x="403" y="1701"/>
                    <a:pt x="403" y="1718"/>
                    <a:pt x="403" y="1718"/>
                  </a:cubicBezTo>
                  <a:cubicBezTo>
                    <a:pt x="386" y="1701"/>
                    <a:pt x="351" y="1718"/>
                    <a:pt x="351" y="1701"/>
                  </a:cubicBezTo>
                  <a:cubicBezTo>
                    <a:pt x="351" y="1701"/>
                    <a:pt x="351" y="1718"/>
                    <a:pt x="333" y="1718"/>
                  </a:cubicBezTo>
                  <a:cubicBezTo>
                    <a:pt x="333" y="1701"/>
                    <a:pt x="333" y="1701"/>
                    <a:pt x="316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701"/>
                    <a:pt x="316" y="1701"/>
                    <a:pt x="316" y="1701"/>
                  </a:cubicBezTo>
                  <a:cubicBezTo>
                    <a:pt x="316" y="1683"/>
                    <a:pt x="298" y="1666"/>
                    <a:pt x="316" y="1631"/>
                  </a:cubicBezTo>
                  <a:cubicBezTo>
                    <a:pt x="298" y="1631"/>
                    <a:pt x="316" y="1578"/>
                    <a:pt x="316" y="1561"/>
                  </a:cubicBezTo>
                  <a:cubicBezTo>
                    <a:pt x="316" y="1561"/>
                    <a:pt x="316" y="1561"/>
                    <a:pt x="316" y="1561"/>
                  </a:cubicBezTo>
                  <a:cubicBezTo>
                    <a:pt x="316" y="1543"/>
                    <a:pt x="316" y="1561"/>
                    <a:pt x="316" y="1543"/>
                  </a:cubicBezTo>
                  <a:cubicBezTo>
                    <a:pt x="316" y="1543"/>
                    <a:pt x="316" y="1543"/>
                    <a:pt x="316" y="1543"/>
                  </a:cubicBezTo>
                  <a:cubicBezTo>
                    <a:pt x="333" y="1543"/>
                    <a:pt x="333" y="1526"/>
                    <a:pt x="333" y="1526"/>
                  </a:cubicBezTo>
                  <a:cubicBezTo>
                    <a:pt x="333" y="1526"/>
                    <a:pt x="333" y="1526"/>
                    <a:pt x="333" y="1526"/>
                  </a:cubicBezTo>
                  <a:cubicBezTo>
                    <a:pt x="333" y="1508"/>
                    <a:pt x="333" y="1508"/>
                    <a:pt x="333" y="1508"/>
                  </a:cubicBezTo>
                  <a:cubicBezTo>
                    <a:pt x="351" y="1490"/>
                    <a:pt x="368" y="1455"/>
                    <a:pt x="368" y="1438"/>
                  </a:cubicBezTo>
                  <a:cubicBezTo>
                    <a:pt x="368" y="1438"/>
                    <a:pt x="368" y="1438"/>
                    <a:pt x="368" y="1420"/>
                  </a:cubicBezTo>
                  <a:cubicBezTo>
                    <a:pt x="368" y="1420"/>
                    <a:pt x="386" y="1420"/>
                    <a:pt x="386" y="1420"/>
                  </a:cubicBezTo>
                  <a:cubicBezTo>
                    <a:pt x="386" y="1403"/>
                    <a:pt x="403" y="1385"/>
                    <a:pt x="403" y="1385"/>
                  </a:cubicBezTo>
                  <a:cubicBezTo>
                    <a:pt x="421" y="1385"/>
                    <a:pt x="421" y="1333"/>
                    <a:pt x="438" y="1315"/>
                  </a:cubicBezTo>
                  <a:cubicBezTo>
                    <a:pt x="456" y="1315"/>
                    <a:pt x="438" y="1315"/>
                    <a:pt x="456" y="1315"/>
                  </a:cubicBezTo>
                  <a:cubicBezTo>
                    <a:pt x="473" y="1298"/>
                    <a:pt x="473" y="1280"/>
                    <a:pt x="473" y="1263"/>
                  </a:cubicBezTo>
                  <a:cubicBezTo>
                    <a:pt x="473" y="1263"/>
                    <a:pt x="473" y="1263"/>
                    <a:pt x="473" y="1280"/>
                  </a:cubicBezTo>
                  <a:cubicBezTo>
                    <a:pt x="491" y="1263"/>
                    <a:pt x="508" y="1245"/>
                    <a:pt x="526" y="1228"/>
                  </a:cubicBezTo>
                  <a:cubicBezTo>
                    <a:pt x="526" y="1228"/>
                    <a:pt x="526" y="1210"/>
                    <a:pt x="526" y="1210"/>
                  </a:cubicBezTo>
                  <a:cubicBezTo>
                    <a:pt x="544" y="1192"/>
                    <a:pt x="561" y="1175"/>
                    <a:pt x="579" y="1140"/>
                  </a:cubicBezTo>
                  <a:cubicBezTo>
                    <a:pt x="596" y="1140"/>
                    <a:pt x="614" y="1122"/>
                    <a:pt x="614" y="1105"/>
                  </a:cubicBezTo>
                  <a:cubicBezTo>
                    <a:pt x="666" y="1070"/>
                    <a:pt x="701" y="1017"/>
                    <a:pt x="754" y="982"/>
                  </a:cubicBezTo>
                  <a:cubicBezTo>
                    <a:pt x="754" y="965"/>
                    <a:pt x="754" y="965"/>
                    <a:pt x="771" y="947"/>
                  </a:cubicBezTo>
                  <a:cubicBezTo>
                    <a:pt x="771" y="947"/>
                    <a:pt x="771" y="947"/>
                    <a:pt x="771" y="947"/>
                  </a:cubicBezTo>
                  <a:cubicBezTo>
                    <a:pt x="789" y="929"/>
                    <a:pt x="807" y="912"/>
                    <a:pt x="824" y="912"/>
                  </a:cubicBezTo>
                  <a:cubicBezTo>
                    <a:pt x="824" y="894"/>
                    <a:pt x="824" y="894"/>
                    <a:pt x="842" y="894"/>
                  </a:cubicBezTo>
                  <a:cubicBezTo>
                    <a:pt x="859" y="894"/>
                    <a:pt x="877" y="859"/>
                    <a:pt x="894" y="842"/>
                  </a:cubicBezTo>
                  <a:cubicBezTo>
                    <a:pt x="894" y="842"/>
                    <a:pt x="894" y="842"/>
                    <a:pt x="894" y="842"/>
                  </a:cubicBezTo>
                  <a:cubicBezTo>
                    <a:pt x="894" y="824"/>
                    <a:pt x="912" y="824"/>
                    <a:pt x="929" y="807"/>
                  </a:cubicBezTo>
                  <a:cubicBezTo>
                    <a:pt x="929" y="807"/>
                    <a:pt x="929" y="807"/>
                    <a:pt x="912" y="824"/>
                  </a:cubicBezTo>
                  <a:cubicBezTo>
                    <a:pt x="912" y="824"/>
                    <a:pt x="912" y="824"/>
                    <a:pt x="912" y="824"/>
                  </a:cubicBezTo>
                  <a:cubicBezTo>
                    <a:pt x="929" y="824"/>
                    <a:pt x="964" y="807"/>
                    <a:pt x="982" y="772"/>
                  </a:cubicBezTo>
                  <a:cubicBezTo>
                    <a:pt x="999" y="772"/>
                    <a:pt x="1017" y="754"/>
                    <a:pt x="1034" y="719"/>
                  </a:cubicBezTo>
                  <a:cubicBezTo>
                    <a:pt x="1052" y="719"/>
                    <a:pt x="1069" y="702"/>
                    <a:pt x="1069" y="684"/>
                  </a:cubicBezTo>
                  <a:cubicBezTo>
                    <a:pt x="1105" y="684"/>
                    <a:pt x="1122" y="649"/>
                    <a:pt x="1140" y="649"/>
                  </a:cubicBezTo>
                  <a:cubicBezTo>
                    <a:pt x="1140" y="631"/>
                    <a:pt x="1122" y="631"/>
                    <a:pt x="1140" y="631"/>
                  </a:cubicBezTo>
                  <a:cubicBezTo>
                    <a:pt x="1157" y="614"/>
                    <a:pt x="1175" y="596"/>
                    <a:pt x="1192" y="579"/>
                  </a:cubicBezTo>
                  <a:cubicBezTo>
                    <a:pt x="1192" y="579"/>
                    <a:pt x="1210" y="579"/>
                    <a:pt x="1192" y="561"/>
                  </a:cubicBezTo>
                  <a:cubicBezTo>
                    <a:pt x="1192" y="561"/>
                    <a:pt x="1192" y="579"/>
                    <a:pt x="1192" y="579"/>
                  </a:cubicBezTo>
                  <a:cubicBezTo>
                    <a:pt x="1192" y="561"/>
                    <a:pt x="1210" y="544"/>
                    <a:pt x="1227" y="544"/>
                  </a:cubicBezTo>
                  <a:cubicBezTo>
                    <a:pt x="1210" y="544"/>
                    <a:pt x="1227" y="526"/>
                    <a:pt x="1210" y="526"/>
                  </a:cubicBezTo>
                  <a:cubicBezTo>
                    <a:pt x="1227" y="526"/>
                    <a:pt x="1227" y="509"/>
                    <a:pt x="1227" y="509"/>
                  </a:cubicBezTo>
                  <a:cubicBezTo>
                    <a:pt x="1227" y="509"/>
                    <a:pt x="1245" y="509"/>
                    <a:pt x="1245" y="509"/>
                  </a:cubicBezTo>
                  <a:cubicBezTo>
                    <a:pt x="1262" y="491"/>
                    <a:pt x="1280" y="474"/>
                    <a:pt x="1297" y="456"/>
                  </a:cubicBezTo>
                  <a:cubicBezTo>
                    <a:pt x="1297" y="456"/>
                    <a:pt x="1297" y="456"/>
                    <a:pt x="1315" y="456"/>
                  </a:cubicBezTo>
                  <a:cubicBezTo>
                    <a:pt x="1315" y="456"/>
                    <a:pt x="1297" y="456"/>
                    <a:pt x="1297" y="456"/>
                  </a:cubicBezTo>
                  <a:cubicBezTo>
                    <a:pt x="1315" y="456"/>
                    <a:pt x="1332" y="439"/>
                    <a:pt x="1350" y="421"/>
                  </a:cubicBezTo>
                  <a:cubicBezTo>
                    <a:pt x="1350" y="421"/>
                    <a:pt x="1332" y="439"/>
                    <a:pt x="1315" y="439"/>
                  </a:cubicBezTo>
                  <a:cubicBezTo>
                    <a:pt x="1297" y="456"/>
                    <a:pt x="1280" y="456"/>
                    <a:pt x="1280" y="474"/>
                  </a:cubicBezTo>
                  <a:cubicBezTo>
                    <a:pt x="1280" y="474"/>
                    <a:pt x="1262" y="474"/>
                    <a:pt x="1262" y="474"/>
                  </a:cubicBezTo>
                  <a:cubicBezTo>
                    <a:pt x="1227" y="509"/>
                    <a:pt x="1192" y="526"/>
                    <a:pt x="1157" y="561"/>
                  </a:cubicBezTo>
                  <a:cubicBezTo>
                    <a:pt x="1157" y="561"/>
                    <a:pt x="1175" y="544"/>
                    <a:pt x="1175" y="544"/>
                  </a:cubicBezTo>
                  <a:cubicBezTo>
                    <a:pt x="1210" y="526"/>
                    <a:pt x="1227" y="491"/>
                    <a:pt x="1262" y="474"/>
                  </a:cubicBezTo>
                  <a:cubicBezTo>
                    <a:pt x="1262" y="474"/>
                    <a:pt x="1262" y="474"/>
                    <a:pt x="1262" y="474"/>
                  </a:cubicBezTo>
                  <a:cubicBezTo>
                    <a:pt x="1245" y="474"/>
                    <a:pt x="1245" y="491"/>
                    <a:pt x="1227" y="491"/>
                  </a:cubicBezTo>
                  <a:cubicBezTo>
                    <a:pt x="1227" y="491"/>
                    <a:pt x="1227" y="491"/>
                    <a:pt x="1227" y="491"/>
                  </a:cubicBezTo>
                  <a:cubicBezTo>
                    <a:pt x="1227" y="474"/>
                    <a:pt x="1245" y="491"/>
                    <a:pt x="1245" y="474"/>
                  </a:cubicBezTo>
                  <a:cubicBezTo>
                    <a:pt x="1245" y="474"/>
                    <a:pt x="1262" y="456"/>
                    <a:pt x="1262" y="456"/>
                  </a:cubicBezTo>
                  <a:cubicBezTo>
                    <a:pt x="1262" y="456"/>
                    <a:pt x="1262" y="456"/>
                    <a:pt x="1262" y="474"/>
                  </a:cubicBezTo>
                  <a:cubicBezTo>
                    <a:pt x="1262" y="456"/>
                    <a:pt x="1280" y="456"/>
                    <a:pt x="1280" y="456"/>
                  </a:cubicBezTo>
                  <a:lnTo>
                    <a:pt x="1280" y="456"/>
                  </a:lnTo>
                  <a:cubicBezTo>
                    <a:pt x="1280" y="456"/>
                    <a:pt x="1262" y="474"/>
                    <a:pt x="1262" y="474"/>
                  </a:cubicBezTo>
                  <a:cubicBezTo>
                    <a:pt x="1280" y="456"/>
                    <a:pt x="1315" y="456"/>
                    <a:pt x="1332" y="439"/>
                  </a:cubicBezTo>
                  <a:cubicBezTo>
                    <a:pt x="1315" y="439"/>
                    <a:pt x="1315" y="439"/>
                    <a:pt x="1315" y="439"/>
                  </a:cubicBezTo>
                  <a:cubicBezTo>
                    <a:pt x="1315" y="439"/>
                    <a:pt x="1297" y="439"/>
                    <a:pt x="1297" y="439"/>
                  </a:cubicBezTo>
                  <a:cubicBezTo>
                    <a:pt x="1297" y="439"/>
                    <a:pt x="1297" y="439"/>
                    <a:pt x="1297" y="439"/>
                  </a:cubicBezTo>
                  <a:cubicBezTo>
                    <a:pt x="1315" y="421"/>
                    <a:pt x="1315" y="421"/>
                    <a:pt x="1332" y="421"/>
                  </a:cubicBezTo>
                  <a:lnTo>
                    <a:pt x="1315" y="404"/>
                  </a:lnTo>
                  <a:cubicBezTo>
                    <a:pt x="1297" y="421"/>
                    <a:pt x="1280" y="439"/>
                    <a:pt x="1262" y="439"/>
                  </a:cubicBezTo>
                  <a:cubicBezTo>
                    <a:pt x="1262" y="439"/>
                    <a:pt x="1245" y="456"/>
                    <a:pt x="1245" y="456"/>
                  </a:cubicBezTo>
                  <a:cubicBezTo>
                    <a:pt x="1245" y="456"/>
                    <a:pt x="1245" y="456"/>
                    <a:pt x="1245" y="474"/>
                  </a:cubicBezTo>
                  <a:cubicBezTo>
                    <a:pt x="1227" y="474"/>
                    <a:pt x="1245" y="456"/>
                    <a:pt x="1227" y="456"/>
                  </a:cubicBezTo>
                  <a:cubicBezTo>
                    <a:pt x="1210" y="474"/>
                    <a:pt x="1192" y="491"/>
                    <a:pt x="1175" y="509"/>
                  </a:cubicBezTo>
                  <a:cubicBezTo>
                    <a:pt x="1175" y="509"/>
                    <a:pt x="1175" y="509"/>
                    <a:pt x="1175" y="509"/>
                  </a:cubicBezTo>
                  <a:cubicBezTo>
                    <a:pt x="1157" y="509"/>
                    <a:pt x="1140" y="544"/>
                    <a:pt x="1122" y="544"/>
                  </a:cubicBezTo>
                  <a:cubicBezTo>
                    <a:pt x="1140" y="526"/>
                    <a:pt x="1140" y="526"/>
                    <a:pt x="1140" y="526"/>
                  </a:cubicBezTo>
                  <a:cubicBezTo>
                    <a:pt x="1157" y="509"/>
                    <a:pt x="1210" y="491"/>
                    <a:pt x="1210" y="456"/>
                  </a:cubicBezTo>
                  <a:cubicBezTo>
                    <a:pt x="1210" y="456"/>
                    <a:pt x="1192" y="474"/>
                    <a:pt x="1210" y="456"/>
                  </a:cubicBezTo>
                  <a:cubicBezTo>
                    <a:pt x="1210" y="456"/>
                    <a:pt x="1210" y="439"/>
                    <a:pt x="1227" y="439"/>
                  </a:cubicBezTo>
                  <a:cubicBezTo>
                    <a:pt x="1227" y="439"/>
                    <a:pt x="1227" y="456"/>
                    <a:pt x="1227" y="456"/>
                  </a:cubicBezTo>
                  <a:cubicBezTo>
                    <a:pt x="1245" y="456"/>
                    <a:pt x="1245" y="439"/>
                    <a:pt x="1245" y="439"/>
                  </a:cubicBezTo>
                  <a:cubicBezTo>
                    <a:pt x="1262" y="439"/>
                    <a:pt x="1280" y="421"/>
                    <a:pt x="1297" y="404"/>
                  </a:cubicBezTo>
                  <a:cubicBezTo>
                    <a:pt x="1297" y="404"/>
                    <a:pt x="1297" y="404"/>
                    <a:pt x="1297" y="404"/>
                  </a:cubicBezTo>
                  <a:cubicBezTo>
                    <a:pt x="1315" y="404"/>
                    <a:pt x="1315" y="404"/>
                    <a:pt x="1332" y="404"/>
                  </a:cubicBezTo>
                  <a:cubicBezTo>
                    <a:pt x="1332" y="386"/>
                    <a:pt x="1332" y="386"/>
                    <a:pt x="1350" y="386"/>
                  </a:cubicBezTo>
                  <a:cubicBezTo>
                    <a:pt x="1332" y="386"/>
                    <a:pt x="1350" y="386"/>
                    <a:pt x="1350" y="386"/>
                  </a:cubicBezTo>
                  <a:cubicBezTo>
                    <a:pt x="1332" y="386"/>
                    <a:pt x="1332" y="386"/>
                    <a:pt x="1315" y="386"/>
                  </a:cubicBezTo>
                  <a:cubicBezTo>
                    <a:pt x="1332" y="386"/>
                    <a:pt x="1350" y="368"/>
                    <a:pt x="1368" y="368"/>
                  </a:cubicBezTo>
                  <a:cubicBezTo>
                    <a:pt x="1368" y="368"/>
                    <a:pt x="1350" y="368"/>
                    <a:pt x="1368" y="368"/>
                  </a:cubicBezTo>
                  <a:cubicBezTo>
                    <a:pt x="1385" y="351"/>
                    <a:pt x="1403" y="351"/>
                    <a:pt x="1420" y="333"/>
                  </a:cubicBezTo>
                  <a:cubicBezTo>
                    <a:pt x="1403" y="333"/>
                    <a:pt x="1420" y="333"/>
                    <a:pt x="1420" y="316"/>
                  </a:cubicBezTo>
                  <a:cubicBezTo>
                    <a:pt x="1420" y="316"/>
                    <a:pt x="1420" y="316"/>
                    <a:pt x="1403" y="333"/>
                  </a:cubicBezTo>
                  <a:cubicBezTo>
                    <a:pt x="1403" y="333"/>
                    <a:pt x="1403" y="333"/>
                    <a:pt x="1403" y="333"/>
                  </a:cubicBezTo>
                  <a:cubicBezTo>
                    <a:pt x="1403" y="333"/>
                    <a:pt x="1385" y="333"/>
                    <a:pt x="1368" y="333"/>
                  </a:cubicBezTo>
                  <a:cubicBezTo>
                    <a:pt x="1385" y="316"/>
                    <a:pt x="1403" y="316"/>
                    <a:pt x="1403" y="316"/>
                  </a:cubicBezTo>
                  <a:cubicBezTo>
                    <a:pt x="1403" y="316"/>
                    <a:pt x="1403" y="316"/>
                    <a:pt x="1403" y="316"/>
                  </a:cubicBezTo>
                  <a:cubicBezTo>
                    <a:pt x="1403" y="298"/>
                    <a:pt x="1403" y="316"/>
                    <a:pt x="1420" y="316"/>
                  </a:cubicBezTo>
                  <a:cubicBezTo>
                    <a:pt x="1420" y="298"/>
                    <a:pt x="1420" y="298"/>
                    <a:pt x="1438" y="298"/>
                  </a:cubicBezTo>
                  <a:cubicBezTo>
                    <a:pt x="1438" y="298"/>
                    <a:pt x="1438" y="298"/>
                    <a:pt x="1438" y="298"/>
                  </a:cubicBezTo>
                  <a:cubicBezTo>
                    <a:pt x="1438" y="298"/>
                    <a:pt x="1455" y="281"/>
                    <a:pt x="1473" y="281"/>
                  </a:cubicBezTo>
                  <a:cubicBezTo>
                    <a:pt x="1473" y="263"/>
                    <a:pt x="1473" y="263"/>
                    <a:pt x="1473" y="263"/>
                  </a:cubicBezTo>
                  <a:lnTo>
                    <a:pt x="1455" y="281"/>
                  </a:lnTo>
                  <a:cubicBezTo>
                    <a:pt x="1455" y="281"/>
                    <a:pt x="1455" y="281"/>
                    <a:pt x="1455" y="281"/>
                  </a:cubicBezTo>
                  <a:cubicBezTo>
                    <a:pt x="1455" y="281"/>
                    <a:pt x="1455" y="281"/>
                    <a:pt x="1455" y="281"/>
                  </a:cubicBezTo>
                  <a:cubicBezTo>
                    <a:pt x="1438" y="281"/>
                    <a:pt x="1455" y="281"/>
                    <a:pt x="1438" y="298"/>
                  </a:cubicBezTo>
                  <a:cubicBezTo>
                    <a:pt x="1438" y="298"/>
                    <a:pt x="1438" y="281"/>
                    <a:pt x="1438" y="281"/>
                  </a:cubicBezTo>
                  <a:cubicBezTo>
                    <a:pt x="1420" y="298"/>
                    <a:pt x="1385" y="316"/>
                    <a:pt x="1368" y="333"/>
                  </a:cubicBezTo>
                  <a:cubicBezTo>
                    <a:pt x="1350" y="333"/>
                    <a:pt x="1350" y="333"/>
                    <a:pt x="1350" y="333"/>
                  </a:cubicBezTo>
                  <a:cubicBezTo>
                    <a:pt x="1350" y="316"/>
                    <a:pt x="1385" y="316"/>
                    <a:pt x="1403" y="298"/>
                  </a:cubicBezTo>
                  <a:cubicBezTo>
                    <a:pt x="1385" y="298"/>
                    <a:pt x="1385" y="298"/>
                    <a:pt x="1385" y="298"/>
                  </a:cubicBezTo>
                  <a:cubicBezTo>
                    <a:pt x="1368" y="298"/>
                    <a:pt x="1332" y="316"/>
                    <a:pt x="1332" y="316"/>
                  </a:cubicBezTo>
                  <a:cubicBezTo>
                    <a:pt x="1332" y="316"/>
                    <a:pt x="1332" y="316"/>
                    <a:pt x="1332" y="316"/>
                  </a:cubicBezTo>
                  <a:cubicBezTo>
                    <a:pt x="1332" y="316"/>
                    <a:pt x="1332" y="316"/>
                    <a:pt x="1350" y="316"/>
                  </a:cubicBezTo>
                  <a:cubicBezTo>
                    <a:pt x="1332" y="316"/>
                    <a:pt x="1350" y="298"/>
                    <a:pt x="1350" y="298"/>
                  </a:cubicBezTo>
                  <a:cubicBezTo>
                    <a:pt x="1350" y="298"/>
                    <a:pt x="1350" y="281"/>
                    <a:pt x="1350" y="281"/>
                  </a:cubicBezTo>
                  <a:cubicBezTo>
                    <a:pt x="1350" y="281"/>
                    <a:pt x="1332" y="281"/>
                    <a:pt x="1332" y="281"/>
                  </a:cubicBezTo>
                  <a:cubicBezTo>
                    <a:pt x="1315" y="298"/>
                    <a:pt x="1280" y="298"/>
                    <a:pt x="1262" y="316"/>
                  </a:cubicBezTo>
                  <a:cubicBezTo>
                    <a:pt x="1280" y="298"/>
                    <a:pt x="1315" y="281"/>
                    <a:pt x="1315" y="263"/>
                  </a:cubicBezTo>
                  <a:cubicBezTo>
                    <a:pt x="1315" y="281"/>
                    <a:pt x="1350" y="263"/>
                    <a:pt x="1368" y="246"/>
                  </a:cubicBezTo>
                  <a:cubicBezTo>
                    <a:pt x="1350" y="246"/>
                    <a:pt x="1368" y="246"/>
                    <a:pt x="1368" y="246"/>
                  </a:cubicBezTo>
                  <a:cubicBezTo>
                    <a:pt x="1368" y="246"/>
                    <a:pt x="1350" y="246"/>
                    <a:pt x="1350" y="246"/>
                  </a:cubicBezTo>
                  <a:cubicBezTo>
                    <a:pt x="1332" y="246"/>
                    <a:pt x="1350" y="246"/>
                    <a:pt x="1332" y="263"/>
                  </a:cubicBezTo>
                  <a:cubicBezTo>
                    <a:pt x="1332" y="263"/>
                    <a:pt x="1315" y="263"/>
                    <a:pt x="1315" y="263"/>
                  </a:cubicBezTo>
                  <a:cubicBezTo>
                    <a:pt x="1315" y="263"/>
                    <a:pt x="1315" y="263"/>
                    <a:pt x="1315" y="263"/>
                  </a:cubicBezTo>
                  <a:cubicBezTo>
                    <a:pt x="1280" y="281"/>
                    <a:pt x="1245" y="298"/>
                    <a:pt x="1227" y="316"/>
                  </a:cubicBezTo>
                  <a:cubicBezTo>
                    <a:pt x="1210" y="316"/>
                    <a:pt x="1210" y="316"/>
                    <a:pt x="1210" y="316"/>
                  </a:cubicBezTo>
                  <a:cubicBezTo>
                    <a:pt x="1192" y="333"/>
                    <a:pt x="1192" y="333"/>
                    <a:pt x="1175" y="351"/>
                  </a:cubicBezTo>
                  <a:cubicBezTo>
                    <a:pt x="1157" y="351"/>
                    <a:pt x="1140" y="368"/>
                    <a:pt x="1140" y="368"/>
                  </a:cubicBezTo>
                  <a:cubicBezTo>
                    <a:pt x="1122" y="386"/>
                    <a:pt x="1140" y="386"/>
                    <a:pt x="1140" y="386"/>
                  </a:cubicBezTo>
                  <a:cubicBezTo>
                    <a:pt x="1122" y="386"/>
                    <a:pt x="1140" y="404"/>
                    <a:pt x="1122" y="404"/>
                  </a:cubicBezTo>
                  <a:cubicBezTo>
                    <a:pt x="1122" y="386"/>
                    <a:pt x="1140" y="386"/>
                    <a:pt x="1122" y="386"/>
                  </a:cubicBezTo>
                  <a:cubicBezTo>
                    <a:pt x="1122" y="368"/>
                    <a:pt x="1140" y="368"/>
                    <a:pt x="1122" y="368"/>
                  </a:cubicBezTo>
                  <a:cubicBezTo>
                    <a:pt x="1122" y="386"/>
                    <a:pt x="1105" y="386"/>
                    <a:pt x="1087" y="404"/>
                  </a:cubicBezTo>
                  <a:cubicBezTo>
                    <a:pt x="1087" y="386"/>
                    <a:pt x="1069" y="404"/>
                    <a:pt x="1052" y="404"/>
                  </a:cubicBezTo>
                  <a:cubicBezTo>
                    <a:pt x="1034" y="421"/>
                    <a:pt x="1034" y="421"/>
                    <a:pt x="1034" y="439"/>
                  </a:cubicBezTo>
                  <a:cubicBezTo>
                    <a:pt x="1034" y="439"/>
                    <a:pt x="1017" y="421"/>
                    <a:pt x="1017" y="421"/>
                  </a:cubicBezTo>
                  <a:cubicBezTo>
                    <a:pt x="1017" y="439"/>
                    <a:pt x="1017" y="439"/>
                    <a:pt x="999" y="439"/>
                  </a:cubicBezTo>
                  <a:cubicBezTo>
                    <a:pt x="999" y="439"/>
                    <a:pt x="982" y="456"/>
                    <a:pt x="982" y="456"/>
                  </a:cubicBezTo>
                  <a:cubicBezTo>
                    <a:pt x="982" y="456"/>
                    <a:pt x="999" y="439"/>
                    <a:pt x="1017" y="421"/>
                  </a:cubicBezTo>
                  <a:cubicBezTo>
                    <a:pt x="999" y="421"/>
                    <a:pt x="964" y="456"/>
                    <a:pt x="947" y="474"/>
                  </a:cubicBezTo>
                  <a:cubicBezTo>
                    <a:pt x="929" y="474"/>
                    <a:pt x="947" y="474"/>
                    <a:pt x="929" y="474"/>
                  </a:cubicBezTo>
                  <a:cubicBezTo>
                    <a:pt x="929" y="474"/>
                    <a:pt x="929" y="474"/>
                    <a:pt x="929" y="474"/>
                  </a:cubicBezTo>
                  <a:cubicBezTo>
                    <a:pt x="929" y="474"/>
                    <a:pt x="929" y="474"/>
                    <a:pt x="929" y="474"/>
                  </a:cubicBezTo>
                  <a:cubicBezTo>
                    <a:pt x="912" y="474"/>
                    <a:pt x="929" y="474"/>
                    <a:pt x="912" y="474"/>
                  </a:cubicBezTo>
                  <a:cubicBezTo>
                    <a:pt x="912" y="491"/>
                    <a:pt x="912" y="491"/>
                    <a:pt x="894" y="509"/>
                  </a:cubicBezTo>
                  <a:cubicBezTo>
                    <a:pt x="894" y="509"/>
                    <a:pt x="877" y="509"/>
                    <a:pt x="877" y="509"/>
                  </a:cubicBezTo>
                  <a:cubicBezTo>
                    <a:pt x="877" y="509"/>
                    <a:pt x="877" y="526"/>
                    <a:pt x="877" y="526"/>
                  </a:cubicBezTo>
                  <a:cubicBezTo>
                    <a:pt x="877" y="526"/>
                    <a:pt x="877" y="526"/>
                    <a:pt x="877" y="526"/>
                  </a:cubicBezTo>
                  <a:cubicBezTo>
                    <a:pt x="859" y="526"/>
                    <a:pt x="842" y="544"/>
                    <a:pt x="824" y="561"/>
                  </a:cubicBezTo>
                  <a:cubicBezTo>
                    <a:pt x="824" y="561"/>
                    <a:pt x="824" y="544"/>
                    <a:pt x="824" y="561"/>
                  </a:cubicBezTo>
                  <a:cubicBezTo>
                    <a:pt x="807" y="579"/>
                    <a:pt x="754" y="596"/>
                    <a:pt x="736" y="631"/>
                  </a:cubicBezTo>
                  <a:cubicBezTo>
                    <a:pt x="736" y="631"/>
                    <a:pt x="719" y="631"/>
                    <a:pt x="719" y="631"/>
                  </a:cubicBezTo>
                  <a:cubicBezTo>
                    <a:pt x="719" y="649"/>
                    <a:pt x="719" y="649"/>
                    <a:pt x="719" y="649"/>
                  </a:cubicBezTo>
                  <a:cubicBezTo>
                    <a:pt x="719" y="649"/>
                    <a:pt x="719" y="631"/>
                    <a:pt x="719" y="631"/>
                  </a:cubicBezTo>
                  <a:cubicBezTo>
                    <a:pt x="701" y="649"/>
                    <a:pt x="701" y="649"/>
                    <a:pt x="719" y="649"/>
                  </a:cubicBezTo>
                  <a:cubicBezTo>
                    <a:pt x="701" y="667"/>
                    <a:pt x="701" y="667"/>
                    <a:pt x="701" y="667"/>
                  </a:cubicBezTo>
                  <a:cubicBezTo>
                    <a:pt x="684" y="649"/>
                    <a:pt x="666" y="684"/>
                    <a:pt x="649" y="684"/>
                  </a:cubicBezTo>
                  <a:cubicBezTo>
                    <a:pt x="649" y="684"/>
                    <a:pt x="666" y="684"/>
                    <a:pt x="666" y="684"/>
                  </a:cubicBezTo>
                  <a:cubicBezTo>
                    <a:pt x="649" y="684"/>
                    <a:pt x="649" y="702"/>
                    <a:pt x="631" y="719"/>
                  </a:cubicBezTo>
                  <a:cubicBezTo>
                    <a:pt x="631" y="719"/>
                    <a:pt x="631" y="737"/>
                    <a:pt x="631" y="737"/>
                  </a:cubicBezTo>
                  <a:cubicBezTo>
                    <a:pt x="614" y="737"/>
                    <a:pt x="614" y="737"/>
                    <a:pt x="596" y="737"/>
                  </a:cubicBezTo>
                  <a:cubicBezTo>
                    <a:pt x="596" y="754"/>
                    <a:pt x="579" y="754"/>
                    <a:pt x="561" y="772"/>
                  </a:cubicBezTo>
                  <a:close/>
                  <a:moveTo>
                    <a:pt x="912" y="509"/>
                  </a:moveTo>
                  <a:cubicBezTo>
                    <a:pt x="929" y="509"/>
                    <a:pt x="929" y="491"/>
                    <a:pt x="947" y="491"/>
                  </a:cubicBezTo>
                  <a:cubicBezTo>
                    <a:pt x="929" y="509"/>
                    <a:pt x="912" y="509"/>
                    <a:pt x="912" y="526"/>
                  </a:cubicBezTo>
                  <a:cubicBezTo>
                    <a:pt x="912" y="526"/>
                    <a:pt x="912" y="526"/>
                    <a:pt x="912" y="526"/>
                  </a:cubicBezTo>
                  <a:cubicBezTo>
                    <a:pt x="894" y="526"/>
                    <a:pt x="912" y="509"/>
                    <a:pt x="912" y="509"/>
                  </a:cubicBezTo>
                  <a:close/>
                  <a:moveTo>
                    <a:pt x="1052" y="421"/>
                  </a:moveTo>
                  <a:cubicBezTo>
                    <a:pt x="1052" y="421"/>
                    <a:pt x="1034" y="421"/>
                    <a:pt x="1034" y="421"/>
                  </a:cubicBezTo>
                  <a:cubicBezTo>
                    <a:pt x="1034" y="421"/>
                    <a:pt x="1034" y="439"/>
                    <a:pt x="1034" y="439"/>
                  </a:cubicBezTo>
                  <a:cubicBezTo>
                    <a:pt x="1034" y="421"/>
                    <a:pt x="1034" y="421"/>
                    <a:pt x="1052" y="421"/>
                  </a:cubicBezTo>
                  <a:close/>
                  <a:moveTo>
                    <a:pt x="771" y="667"/>
                  </a:moveTo>
                  <a:cubicBezTo>
                    <a:pt x="789" y="667"/>
                    <a:pt x="789" y="667"/>
                    <a:pt x="807" y="667"/>
                  </a:cubicBezTo>
                  <a:cubicBezTo>
                    <a:pt x="789" y="667"/>
                    <a:pt x="789" y="667"/>
                    <a:pt x="789" y="684"/>
                  </a:cubicBezTo>
                  <a:cubicBezTo>
                    <a:pt x="771" y="684"/>
                    <a:pt x="771" y="667"/>
                    <a:pt x="771" y="667"/>
                  </a:cubicBezTo>
                  <a:close/>
                  <a:moveTo>
                    <a:pt x="1192" y="351"/>
                  </a:moveTo>
                  <a:cubicBezTo>
                    <a:pt x="1192" y="351"/>
                    <a:pt x="1175" y="351"/>
                    <a:pt x="1175" y="368"/>
                  </a:cubicBezTo>
                  <a:cubicBezTo>
                    <a:pt x="1175" y="368"/>
                    <a:pt x="1175" y="351"/>
                    <a:pt x="1192" y="351"/>
                  </a:cubicBezTo>
                  <a:close/>
                  <a:moveTo>
                    <a:pt x="982" y="544"/>
                  </a:moveTo>
                  <a:cubicBezTo>
                    <a:pt x="982" y="544"/>
                    <a:pt x="982" y="561"/>
                    <a:pt x="964" y="561"/>
                  </a:cubicBezTo>
                  <a:cubicBezTo>
                    <a:pt x="964" y="561"/>
                    <a:pt x="982" y="561"/>
                    <a:pt x="982" y="544"/>
                  </a:cubicBezTo>
                  <a:close/>
                  <a:moveTo>
                    <a:pt x="1069" y="474"/>
                  </a:moveTo>
                  <a:cubicBezTo>
                    <a:pt x="1069" y="474"/>
                    <a:pt x="1069" y="491"/>
                    <a:pt x="1069" y="474"/>
                  </a:cubicBezTo>
                  <a:cubicBezTo>
                    <a:pt x="1087" y="474"/>
                    <a:pt x="1069" y="491"/>
                    <a:pt x="1069" y="491"/>
                  </a:cubicBezTo>
                  <a:cubicBezTo>
                    <a:pt x="1069" y="491"/>
                    <a:pt x="1052" y="509"/>
                    <a:pt x="1034" y="526"/>
                  </a:cubicBezTo>
                  <a:cubicBezTo>
                    <a:pt x="1034" y="509"/>
                    <a:pt x="1052" y="491"/>
                    <a:pt x="1069" y="491"/>
                  </a:cubicBezTo>
                  <a:cubicBezTo>
                    <a:pt x="1069" y="491"/>
                    <a:pt x="1069" y="491"/>
                    <a:pt x="1069" y="474"/>
                  </a:cubicBezTo>
                  <a:cubicBezTo>
                    <a:pt x="1069" y="491"/>
                    <a:pt x="1052" y="491"/>
                    <a:pt x="1052" y="491"/>
                  </a:cubicBezTo>
                  <a:cubicBezTo>
                    <a:pt x="1052" y="491"/>
                    <a:pt x="1052" y="491"/>
                    <a:pt x="1052" y="491"/>
                  </a:cubicBezTo>
                  <a:cubicBezTo>
                    <a:pt x="1069" y="474"/>
                    <a:pt x="1069" y="456"/>
                    <a:pt x="1087" y="474"/>
                  </a:cubicBezTo>
                  <a:cubicBezTo>
                    <a:pt x="1087" y="474"/>
                    <a:pt x="1087" y="474"/>
                    <a:pt x="1087" y="474"/>
                  </a:cubicBezTo>
                  <a:cubicBezTo>
                    <a:pt x="1069" y="474"/>
                    <a:pt x="1087" y="474"/>
                    <a:pt x="1069" y="474"/>
                  </a:cubicBezTo>
                  <a:close/>
                  <a:moveTo>
                    <a:pt x="1157" y="404"/>
                  </a:moveTo>
                  <a:cubicBezTo>
                    <a:pt x="1157" y="404"/>
                    <a:pt x="1157" y="404"/>
                    <a:pt x="1175" y="404"/>
                  </a:cubicBezTo>
                  <a:cubicBezTo>
                    <a:pt x="1175" y="404"/>
                    <a:pt x="1157" y="404"/>
                    <a:pt x="1175" y="404"/>
                  </a:cubicBezTo>
                  <a:cubicBezTo>
                    <a:pt x="1157" y="421"/>
                    <a:pt x="1140" y="421"/>
                    <a:pt x="1157" y="404"/>
                  </a:cubicBezTo>
                  <a:close/>
                  <a:moveTo>
                    <a:pt x="1105" y="439"/>
                  </a:moveTo>
                  <a:lnTo>
                    <a:pt x="1122" y="439"/>
                  </a:lnTo>
                  <a:cubicBezTo>
                    <a:pt x="1105" y="456"/>
                    <a:pt x="1105" y="439"/>
                    <a:pt x="1105" y="456"/>
                  </a:cubicBezTo>
                  <a:cubicBezTo>
                    <a:pt x="1105" y="456"/>
                    <a:pt x="1105" y="456"/>
                    <a:pt x="1105" y="439"/>
                  </a:cubicBezTo>
                  <a:close/>
                  <a:moveTo>
                    <a:pt x="1105" y="456"/>
                  </a:moveTo>
                  <a:lnTo>
                    <a:pt x="1122" y="456"/>
                  </a:lnTo>
                  <a:cubicBezTo>
                    <a:pt x="1105" y="456"/>
                    <a:pt x="1105" y="474"/>
                    <a:pt x="1087" y="474"/>
                  </a:cubicBezTo>
                  <a:cubicBezTo>
                    <a:pt x="1087" y="456"/>
                    <a:pt x="1105" y="456"/>
                    <a:pt x="1105" y="456"/>
                  </a:cubicBezTo>
                  <a:close/>
                  <a:moveTo>
                    <a:pt x="1210" y="386"/>
                  </a:moveTo>
                  <a:cubicBezTo>
                    <a:pt x="1210" y="386"/>
                    <a:pt x="1210" y="386"/>
                    <a:pt x="1227" y="386"/>
                  </a:cubicBezTo>
                  <a:cubicBezTo>
                    <a:pt x="1227" y="386"/>
                    <a:pt x="1210" y="386"/>
                    <a:pt x="1210" y="386"/>
                  </a:cubicBezTo>
                  <a:close/>
                  <a:moveTo>
                    <a:pt x="1192" y="404"/>
                  </a:moveTo>
                  <a:cubicBezTo>
                    <a:pt x="1192" y="386"/>
                    <a:pt x="1192" y="386"/>
                    <a:pt x="1210" y="404"/>
                  </a:cubicBezTo>
                  <a:cubicBezTo>
                    <a:pt x="1192" y="404"/>
                    <a:pt x="1192" y="404"/>
                    <a:pt x="1192" y="404"/>
                  </a:cubicBezTo>
                  <a:close/>
                  <a:moveTo>
                    <a:pt x="1105" y="491"/>
                  </a:moveTo>
                  <a:cubicBezTo>
                    <a:pt x="1105" y="491"/>
                    <a:pt x="1105" y="491"/>
                    <a:pt x="1105" y="491"/>
                  </a:cubicBezTo>
                  <a:cubicBezTo>
                    <a:pt x="1105" y="491"/>
                    <a:pt x="1105" y="491"/>
                    <a:pt x="1105" y="491"/>
                  </a:cubicBezTo>
                  <a:cubicBezTo>
                    <a:pt x="1087" y="491"/>
                    <a:pt x="1087" y="491"/>
                    <a:pt x="1087" y="509"/>
                  </a:cubicBezTo>
                  <a:cubicBezTo>
                    <a:pt x="1087" y="491"/>
                    <a:pt x="1069" y="509"/>
                    <a:pt x="1069" y="509"/>
                  </a:cubicBezTo>
                  <a:cubicBezTo>
                    <a:pt x="1069" y="491"/>
                    <a:pt x="1069" y="491"/>
                    <a:pt x="1087" y="491"/>
                  </a:cubicBezTo>
                  <a:cubicBezTo>
                    <a:pt x="1087" y="491"/>
                    <a:pt x="1069" y="491"/>
                    <a:pt x="1087" y="491"/>
                  </a:cubicBezTo>
                  <a:cubicBezTo>
                    <a:pt x="1087" y="491"/>
                    <a:pt x="1105" y="474"/>
                    <a:pt x="1122" y="456"/>
                  </a:cubicBezTo>
                  <a:cubicBezTo>
                    <a:pt x="1122" y="474"/>
                    <a:pt x="1122" y="474"/>
                    <a:pt x="1122" y="474"/>
                  </a:cubicBezTo>
                  <a:cubicBezTo>
                    <a:pt x="1122" y="474"/>
                    <a:pt x="1122" y="474"/>
                    <a:pt x="1140" y="474"/>
                  </a:cubicBezTo>
                  <a:cubicBezTo>
                    <a:pt x="1140" y="474"/>
                    <a:pt x="1122" y="456"/>
                    <a:pt x="1122" y="474"/>
                  </a:cubicBezTo>
                  <a:cubicBezTo>
                    <a:pt x="1122" y="456"/>
                    <a:pt x="1140" y="456"/>
                    <a:pt x="1140" y="456"/>
                  </a:cubicBezTo>
                  <a:cubicBezTo>
                    <a:pt x="1140" y="456"/>
                    <a:pt x="1140" y="456"/>
                    <a:pt x="1157" y="456"/>
                  </a:cubicBezTo>
                  <a:cubicBezTo>
                    <a:pt x="1157" y="456"/>
                    <a:pt x="1140" y="474"/>
                    <a:pt x="1157" y="474"/>
                  </a:cubicBezTo>
                  <a:cubicBezTo>
                    <a:pt x="1140" y="474"/>
                    <a:pt x="1140" y="474"/>
                    <a:pt x="1140" y="474"/>
                  </a:cubicBezTo>
                  <a:cubicBezTo>
                    <a:pt x="1140" y="474"/>
                    <a:pt x="1140" y="474"/>
                    <a:pt x="1140" y="474"/>
                  </a:cubicBezTo>
                  <a:cubicBezTo>
                    <a:pt x="1122" y="474"/>
                    <a:pt x="1122" y="474"/>
                    <a:pt x="1105" y="491"/>
                  </a:cubicBezTo>
                  <a:close/>
                  <a:moveTo>
                    <a:pt x="1157" y="439"/>
                  </a:moveTo>
                  <a:cubicBezTo>
                    <a:pt x="1157" y="439"/>
                    <a:pt x="1157" y="439"/>
                    <a:pt x="1157" y="439"/>
                  </a:cubicBezTo>
                  <a:cubicBezTo>
                    <a:pt x="1175" y="439"/>
                    <a:pt x="1175" y="439"/>
                    <a:pt x="1175" y="421"/>
                  </a:cubicBezTo>
                  <a:cubicBezTo>
                    <a:pt x="1192" y="439"/>
                    <a:pt x="1210" y="439"/>
                    <a:pt x="1192" y="456"/>
                  </a:cubicBezTo>
                  <a:cubicBezTo>
                    <a:pt x="1192" y="456"/>
                    <a:pt x="1192" y="439"/>
                    <a:pt x="1192" y="439"/>
                  </a:cubicBezTo>
                  <a:cubicBezTo>
                    <a:pt x="1175" y="439"/>
                    <a:pt x="1175" y="439"/>
                    <a:pt x="1175" y="439"/>
                  </a:cubicBezTo>
                  <a:cubicBezTo>
                    <a:pt x="1175" y="439"/>
                    <a:pt x="1157" y="456"/>
                    <a:pt x="1157" y="456"/>
                  </a:cubicBezTo>
                  <a:cubicBezTo>
                    <a:pt x="1157" y="456"/>
                    <a:pt x="1140" y="439"/>
                    <a:pt x="1157" y="439"/>
                  </a:cubicBezTo>
                  <a:close/>
                  <a:moveTo>
                    <a:pt x="1227" y="386"/>
                  </a:moveTo>
                  <a:cubicBezTo>
                    <a:pt x="1245" y="386"/>
                    <a:pt x="1245" y="386"/>
                    <a:pt x="1262" y="368"/>
                  </a:cubicBezTo>
                  <a:cubicBezTo>
                    <a:pt x="1262" y="368"/>
                    <a:pt x="1262" y="386"/>
                    <a:pt x="1262" y="368"/>
                  </a:cubicBezTo>
                  <a:cubicBezTo>
                    <a:pt x="1262" y="386"/>
                    <a:pt x="1245" y="386"/>
                    <a:pt x="1262" y="386"/>
                  </a:cubicBezTo>
                  <a:cubicBezTo>
                    <a:pt x="1245" y="386"/>
                    <a:pt x="1227" y="404"/>
                    <a:pt x="1227" y="404"/>
                  </a:cubicBezTo>
                  <a:lnTo>
                    <a:pt x="1227" y="404"/>
                  </a:lnTo>
                  <a:cubicBezTo>
                    <a:pt x="1227" y="404"/>
                    <a:pt x="1227" y="404"/>
                    <a:pt x="1227" y="386"/>
                  </a:cubicBezTo>
                  <a:close/>
                  <a:moveTo>
                    <a:pt x="1034" y="544"/>
                  </a:moveTo>
                  <a:cubicBezTo>
                    <a:pt x="1034" y="544"/>
                    <a:pt x="1034" y="544"/>
                    <a:pt x="1034" y="544"/>
                  </a:cubicBezTo>
                  <a:cubicBezTo>
                    <a:pt x="1052" y="544"/>
                    <a:pt x="1052" y="526"/>
                    <a:pt x="1069" y="526"/>
                  </a:cubicBezTo>
                  <a:cubicBezTo>
                    <a:pt x="1069" y="526"/>
                    <a:pt x="1069" y="526"/>
                    <a:pt x="1069" y="526"/>
                  </a:cubicBezTo>
                  <a:cubicBezTo>
                    <a:pt x="1052" y="544"/>
                    <a:pt x="1034" y="561"/>
                    <a:pt x="1017" y="561"/>
                  </a:cubicBezTo>
                  <a:cubicBezTo>
                    <a:pt x="1017" y="561"/>
                    <a:pt x="1034" y="561"/>
                    <a:pt x="1034" y="544"/>
                  </a:cubicBezTo>
                  <a:close/>
                  <a:moveTo>
                    <a:pt x="1315" y="333"/>
                  </a:moveTo>
                  <a:cubicBezTo>
                    <a:pt x="1315" y="333"/>
                    <a:pt x="1332" y="333"/>
                    <a:pt x="1332" y="333"/>
                  </a:cubicBezTo>
                  <a:cubicBezTo>
                    <a:pt x="1332" y="333"/>
                    <a:pt x="1332" y="333"/>
                    <a:pt x="1332" y="333"/>
                  </a:cubicBezTo>
                  <a:cubicBezTo>
                    <a:pt x="1315" y="333"/>
                    <a:pt x="1315" y="333"/>
                    <a:pt x="1315" y="333"/>
                  </a:cubicBezTo>
                  <a:close/>
                  <a:moveTo>
                    <a:pt x="1245" y="404"/>
                  </a:moveTo>
                  <a:lnTo>
                    <a:pt x="1245" y="404"/>
                  </a:lnTo>
                  <a:cubicBezTo>
                    <a:pt x="1245" y="404"/>
                    <a:pt x="1245" y="404"/>
                    <a:pt x="1227" y="404"/>
                  </a:cubicBezTo>
                  <a:cubicBezTo>
                    <a:pt x="1245" y="404"/>
                    <a:pt x="1245" y="404"/>
                    <a:pt x="1245" y="404"/>
                  </a:cubicBezTo>
                  <a:close/>
                  <a:moveTo>
                    <a:pt x="1245" y="404"/>
                  </a:moveTo>
                  <a:cubicBezTo>
                    <a:pt x="1262" y="386"/>
                    <a:pt x="1297" y="368"/>
                    <a:pt x="1315" y="368"/>
                  </a:cubicBezTo>
                  <a:cubicBezTo>
                    <a:pt x="1332" y="368"/>
                    <a:pt x="1350" y="333"/>
                    <a:pt x="1368" y="333"/>
                  </a:cubicBezTo>
                  <a:cubicBezTo>
                    <a:pt x="1350" y="351"/>
                    <a:pt x="1332" y="351"/>
                    <a:pt x="1297" y="368"/>
                  </a:cubicBezTo>
                  <a:cubicBezTo>
                    <a:pt x="1297" y="368"/>
                    <a:pt x="1280" y="386"/>
                    <a:pt x="1262" y="386"/>
                  </a:cubicBezTo>
                  <a:cubicBezTo>
                    <a:pt x="1262" y="404"/>
                    <a:pt x="1262" y="404"/>
                    <a:pt x="1262" y="404"/>
                  </a:cubicBezTo>
                  <a:cubicBezTo>
                    <a:pt x="1262" y="404"/>
                    <a:pt x="1280" y="404"/>
                    <a:pt x="1280" y="404"/>
                  </a:cubicBezTo>
                  <a:cubicBezTo>
                    <a:pt x="1262" y="404"/>
                    <a:pt x="1245" y="421"/>
                    <a:pt x="1245" y="404"/>
                  </a:cubicBezTo>
                  <a:close/>
                  <a:moveTo>
                    <a:pt x="1175" y="456"/>
                  </a:moveTo>
                  <a:cubicBezTo>
                    <a:pt x="1192" y="474"/>
                    <a:pt x="1175" y="474"/>
                    <a:pt x="1175" y="474"/>
                  </a:cubicBezTo>
                  <a:cubicBezTo>
                    <a:pt x="1175" y="474"/>
                    <a:pt x="1175" y="474"/>
                    <a:pt x="1175" y="474"/>
                  </a:cubicBezTo>
                  <a:cubicBezTo>
                    <a:pt x="1175" y="474"/>
                    <a:pt x="1175" y="474"/>
                    <a:pt x="1175" y="456"/>
                  </a:cubicBezTo>
                  <a:close/>
                  <a:moveTo>
                    <a:pt x="1157" y="491"/>
                  </a:moveTo>
                  <a:cubicBezTo>
                    <a:pt x="1157" y="474"/>
                    <a:pt x="1157" y="491"/>
                    <a:pt x="1157" y="491"/>
                  </a:cubicBezTo>
                  <a:cubicBezTo>
                    <a:pt x="1157" y="491"/>
                    <a:pt x="1157" y="491"/>
                    <a:pt x="1157" y="491"/>
                  </a:cubicBezTo>
                  <a:cubicBezTo>
                    <a:pt x="1140" y="509"/>
                    <a:pt x="1157" y="491"/>
                    <a:pt x="1157" y="491"/>
                  </a:cubicBezTo>
                  <a:close/>
                  <a:moveTo>
                    <a:pt x="1262" y="421"/>
                  </a:moveTo>
                  <a:cubicBezTo>
                    <a:pt x="1262" y="421"/>
                    <a:pt x="1262" y="421"/>
                    <a:pt x="1262" y="421"/>
                  </a:cubicBezTo>
                  <a:cubicBezTo>
                    <a:pt x="1262" y="421"/>
                    <a:pt x="1245" y="421"/>
                    <a:pt x="1245" y="421"/>
                  </a:cubicBezTo>
                  <a:cubicBezTo>
                    <a:pt x="1262" y="421"/>
                    <a:pt x="1262" y="421"/>
                    <a:pt x="1262" y="421"/>
                  </a:cubicBezTo>
                  <a:close/>
                  <a:moveTo>
                    <a:pt x="1368" y="333"/>
                  </a:moveTo>
                  <a:lnTo>
                    <a:pt x="1368" y="333"/>
                  </a:lnTo>
                  <a:cubicBezTo>
                    <a:pt x="1368" y="333"/>
                    <a:pt x="1368" y="351"/>
                    <a:pt x="1368" y="351"/>
                  </a:cubicBezTo>
                  <a:cubicBezTo>
                    <a:pt x="1368" y="351"/>
                    <a:pt x="1368" y="351"/>
                    <a:pt x="1368" y="333"/>
                  </a:cubicBezTo>
                  <a:close/>
                  <a:moveTo>
                    <a:pt x="982" y="649"/>
                  </a:moveTo>
                  <a:cubicBezTo>
                    <a:pt x="982" y="649"/>
                    <a:pt x="964" y="667"/>
                    <a:pt x="964" y="667"/>
                  </a:cubicBezTo>
                  <a:cubicBezTo>
                    <a:pt x="964" y="667"/>
                    <a:pt x="982" y="649"/>
                    <a:pt x="982" y="649"/>
                  </a:cubicBezTo>
                  <a:close/>
                  <a:moveTo>
                    <a:pt x="1017" y="631"/>
                  </a:moveTo>
                  <a:cubicBezTo>
                    <a:pt x="1017" y="631"/>
                    <a:pt x="1034" y="631"/>
                    <a:pt x="1034" y="649"/>
                  </a:cubicBezTo>
                  <a:cubicBezTo>
                    <a:pt x="1017" y="649"/>
                    <a:pt x="1017" y="649"/>
                    <a:pt x="1017" y="649"/>
                  </a:cubicBezTo>
                  <a:cubicBezTo>
                    <a:pt x="1017" y="649"/>
                    <a:pt x="1017" y="649"/>
                    <a:pt x="1017" y="631"/>
                  </a:cubicBezTo>
                  <a:lnTo>
                    <a:pt x="999" y="631"/>
                  </a:lnTo>
                  <a:cubicBezTo>
                    <a:pt x="999" y="631"/>
                    <a:pt x="1017" y="631"/>
                    <a:pt x="1017" y="631"/>
                  </a:cubicBezTo>
                  <a:close/>
                  <a:moveTo>
                    <a:pt x="1052" y="579"/>
                  </a:moveTo>
                  <a:cubicBezTo>
                    <a:pt x="1069" y="579"/>
                    <a:pt x="1069" y="579"/>
                    <a:pt x="1087" y="561"/>
                  </a:cubicBezTo>
                  <a:cubicBezTo>
                    <a:pt x="1087" y="579"/>
                    <a:pt x="1069" y="579"/>
                    <a:pt x="1069" y="579"/>
                  </a:cubicBezTo>
                  <a:lnTo>
                    <a:pt x="1069" y="579"/>
                  </a:lnTo>
                  <a:cubicBezTo>
                    <a:pt x="1069" y="579"/>
                    <a:pt x="1069" y="596"/>
                    <a:pt x="1052" y="596"/>
                  </a:cubicBezTo>
                  <a:cubicBezTo>
                    <a:pt x="1052" y="596"/>
                    <a:pt x="1069" y="579"/>
                    <a:pt x="1069" y="579"/>
                  </a:cubicBezTo>
                  <a:close/>
                  <a:moveTo>
                    <a:pt x="1087" y="561"/>
                  </a:moveTo>
                  <a:lnTo>
                    <a:pt x="1087" y="561"/>
                  </a:lnTo>
                  <a:cubicBezTo>
                    <a:pt x="1087" y="561"/>
                    <a:pt x="1087" y="561"/>
                    <a:pt x="1087" y="561"/>
                  </a:cubicBezTo>
                  <a:lnTo>
                    <a:pt x="1087" y="561"/>
                  </a:lnTo>
                  <a:cubicBezTo>
                    <a:pt x="1087" y="561"/>
                    <a:pt x="1087" y="561"/>
                    <a:pt x="1087" y="561"/>
                  </a:cubicBezTo>
                  <a:close/>
                  <a:moveTo>
                    <a:pt x="1105" y="561"/>
                  </a:moveTo>
                  <a:cubicBezTo>
                    <a:pt x="1105" y="544"/>
                    <a:pt x="1105" y="561"/>
                    <a:pt x="1122" y="544"/>
                  </a:cubicBezTo>
                  <a:cubicBezTo>
                    <a:pt x="1122" y="561"/>
                    <a:pt x="1105" y="561"/>
                    <a:pt x="1105" y="561"/>
                  </a:cubicBezTo>
                  <a:cubicBezTo>
                    <a:pt x="1105" y="561"/>
                    <a:pt x="1105" y="561"/>
                    <a:pt x="1105" y="561"/>
                  </a:cubicBezTo>
                  <a:close/>
                  <a:moveTo>
                    <a:pt x="1210" y="491"/>
                  </a:moveTo>
                  <a:lnTo>
                    <a:pt x="1210" y="474"/>
                  </a:lnTo>
                  <a:cubicBezTo>
                    <a:pt x="1227" y="474"/>
                    <a:pt x="1210" y="491"/>
                    <a:pt x="1227" y="491"/>
                  </a:cubicBezTo>
                  <a:cubicBezTo>
                    <a:pt x="1210" y="491"/>
                    <a:pt x="1210" y="491"/>
                    <a:pt x="1210" y="491"/>
                  </a:cubicBezTo>
                  <a:close/>
                  <a:moveTo>
                    <a:pt x="1227" y="474"/>
                  </a:moveTo>
                  <a:cubicBezTo>
                    <a:pt x="1227" y="474"/>
                    <a:pt x="1227" y="474"/>
                    <a:pt x="1227" y="474"/>
                  </a:cubicBezTo>
                  <a:cubicBezTo>
                    <a:pt x="1227" y="474"/>
                    <a:pt x="1227" y="474"/>
                    <a:pt x="1227" y="474"/>
                  </a:cubicBezTo>
                  <a:close/>
                  <a:moveTo>
                    <a:pt x="579" y="1140"/>
                  </a:moveTo>
                  <a:cubicBezTo>
                    <a:pt x="579" y="1140"/>
                    <a:pt x="579" y="1122"/>
                    <a:pt x="579" y="1122"/>
                  </a:cubicBezTo>
                  <a:cubicBezTo>
                    <a:pt x="579" y="1122"/>
                    <a:pt x="579" y="1140"/>
                    <a:pt x="579" y="1140"/>
                  </a:cubicBezTo>
                  <a:cubicBezTo>
                    <a:pt x="579" y="1140"/>
                    <a:pt x="579" y="1140"/>
                    <a:pt x="579" y="1140"/>
                  </a:cubicBezTo>
                  <a:cubicBezTo>
                    <a:pt x="579" y="1140"/>
                    <a:pt x="579" y="1140"/>
                    <a:pt x="579" y="1140"/>
                  </a:cubicBezTo>
                  <a:close/>
                  <a:moveTo>
                    <a:pt x="596" y="1105"/>
                  </a:moveTo>
                  <a:cubicBezTo>
                    <a:pt x="596" y="1122"/>
                    <a:pt x="596" y="1122"/>
                    <a:pt x="596" y="1122"/>
                  </a:cubicBezTo>
                  <a:cubicBezTo>
                    <a:pt x="579" y="1122"/>
                    <a:pt x="596" y="1122"/>
                    <a:pt x="596" y="1105"/>
                  </a:cubicBezTo>
                  <a:close/>
                  <a:moveTo>
                    <a:pt x="631" y="1087"/>
                  </a:moveTo>
                  <a:cubicBezTo>
                    <a:pt x="614" y="1087"/>
                    <a:pt x="614" y="1105"/>
                    <a:pt x="596" y="1105"/>
                  </a:cubicBezTo>
                  <a:cubicBezTo>
                    <a:pt x="596" y="1105"/>
                    <a:pt x="614" y="1087"/>
                    <a:pt x="614" y="1087"/>
                  </a:cubicBezTo>
                  <a:close/>
                  <a:moveTo>
                    <a:pt x="1192" y="544"/>
                  </a:moveTo>
                  <a:cubicBezTo>
                    <a:pt x="1192" y="561"/>
                    <a:pt x="1192" y="561"/>
                    <a:pt x="1192" y="561"/>
                  </a:cubicBezTo>
                  <a:cubicBezTo>
                    <a:pt x="1175" y="561"/>
                    <a:pt x="1175" y="579"/>
                    <a:pt x="1157" y="579"/>
                  </a:cubicBezTo>
                  <a:cubicBezTo>
                    <a:pt x="1175" y="561"/>
                    <a:pt x="1175" y="561"/>
                    <a:pt x="1175" y="544"/>
                  </a:cubicBezTo>
                  <a:close/>
                  <a:moveTo>
                    <a:pt x="1122" y="614"/>
                  </a:moveTo>
                  <a:cubicBezTo>
                    <a:pt x="1105" y="614"/>
                    <a:pt x="1105" y="614"/>
                    <a:pt x="1105" y="631"/>
                  </a:cubicBezTo>
                  <a:cubicBezTo>
                    <a:pt x="1122" y="631"/>
                    <a:pt x="1122" y="631"/>
                    <a:pt x="1122" y="631"/>
                  </a:cubicBezTo>
                  <a:cubicBezTo>
                    <a:pt x="1122" y="631"/>
                    <a:pt x="1122" y="631"/>
                    <a:pt x="1105" y="631"/>
                  </a:cubicBezTo>
                  <a:cubicBezTo>
                    <a:pt x="1105" y="631"/>
                    <a:pt x="1105" y="631"/>
                    <a:pt x="1105" y="631"/>
                  </a:cubicBezTo>
                  <a:cubicBezTo>
                    <a:pt x="1105" y="631"/>
                    <a:pt x="1105" y="614"/>
                    <a:pt x="1122" y="614"/>
                  </a:cubicBezTo>
                  <a:close/>
                  <a:moveTo>
                    <a:pt x="1122" y="596"/>
                  </a:moveTo>
                  <a:cubicBezTo>
                    <a:pt x="1140" y="596"/>
                    <a:pt x="1140" y="596"/>
                    <a:pt x="1140" y="596"/>
                  </a:cubicBezTo>
                  <a:cubicBezTo>
                    <a:pt x="1140" y="596"/>
                    <a:pt x="1140" y="614"/>
                    <a:pt x="1122" y="614"/>
                  </a:cubicBezTo>
                  <a:cubicBezTo>
                    <a:pt x="1122" y="614"/>
                    <a:pt x="1140" y="596"/>
                    <a:pt x="1122" y="596"/>
                  </a:cubicBezTo>
                  <a:close/>
                  <a:moveTo>
                    <a:pt x="877" y="842"/>
                  </a:moveTo>
                  <a:cubicBezTo>
                    <a:pt x="877" y="842"/>
                    <a:pt x="877" y="842"/>
                    <a:pt x="877" y="859"/>
                  </a:cubicBezTo>
                  <a:cubicBezTo>
                    <a:pt x="859" y="842"/>
                    <a:pt x="877" y="842"/>
                    <a:pt x="877" y="8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2059225" y="2547375"/>
              <a:ext cx="1775" cy="1350"/>
            </a:xfrm>
            <a:custGeom>
              <a:rect b="b" l="l" r="r" t="t"/>
              <a:pathLst>
                <a:path extrusionOk="0" h="54" w="71">
                  <a:moveTo>
                    <a:pt x="35" y="18"/>
                  </a:moveTo>
                  <a:cubicBezTo>
                    <a:pt x="35" y="36"/>
                    <a:pt x="53" y="18"/>
                    <a:pt x="53" y="1"/>
                  </a:cubicBezTo>
                  <a:cubicBezTo>
                    <a:pt x="53" y="1"/>
                    <a:pt x="53" y="1"/>
                    <a:pt x="71" y="1"/>
                  </a:cubicBezTo>
                  <a:cubicBezTo>
                    <a:pt x="71" y="1"/>
                    <a:pt x="71" y="18"/>
                    <a:pt x="53" y="18"/>
                  </a:cubicBezTo>
                  <a:cubicBezTo>
                    <a:pt x="53" y="18"/>
                    <a:pt x="53" y="18"/>
                    <a:pt x="71" y="18"/>
                  </a:cubicBezTo>
                  <a:cubicBezTo>
                    <a:pt x="35" y="36"/>
                    <a:pt x="18" y="36"/>
                    <a:pt x="0" y="54"/>
                  </a:cubicBezTo>
                  <a:cubicBezTo>
                    <a:pt x="0" y="54"/>
                    <a:pt x="18" y="36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2126725" y="25316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35" y="1"/>
                    <a:pt x="35" y="18"/>
                  </a:cubicBezTo>
                  <a:lnTo>
                    <a:pt x="35" y="18"/>
                  </a:lnTo>
                  <a:cubicBezTo>
                    <a:pt x="18" y="18"/>
                    <a:pt x="18" y="1"/>
                    <a:pt x="0" y="1"/>
                  </a:cubicBezTo>
                  <a:cubicBezTo>
                    <a:pt x="0" y="1"/>
                    <a:pt x="0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2128475" y="25329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18" y="18"/>
                    <a:pt x="36" y="18"/>
                    <a:pt x="36" y="18"/>
                  </a:cubicBezTo>
                  <a:cubicBezTo>
                    <a:pt x="36" y="18"/>
                    <a:pt x="18" y="18"/>
                    <a:pt x="36" y="35"/>
                  </a:cubicBezTo>
                  <a:cubicBezTo>
                    <a:pt x="18" y="18"/>
                    <a:pt x="18" y="18"/>
                    <a:pt x="0" y="0"/>
                  </a:cubicBezTo>
                  <a:cubicBezTo>
                    <a:pt x="0" y="0"/>
                    <a:pt x="36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2125850" y="2531175"/>
              <a:ext cx="2650" cy="2200"/>
            </a:xfrm>
            <a:custGeom>
              <a:rect b="b" l="l" r="r" t="t"/>
              <a:pathLst>
                <a:path extrusionOk="0" h="88" w="106">
                  <a:moveTo>
                    <a:pt x="0" y="0"/>
                  </a:moveTo>
                  <a:cubicBezTo>
                    <a:pt x="0" y="0"/>
                    <a:pt x="18" y="18"/>
                    <a:pt x="18" y="18"/>
                  </a:cubicBezTo>
                  <a:cubicBezTo>
                    <a:pt x="35" y="18"/>
                    <a:pt x="18" y="18"/>
                    <a:pt x="18" y="18"/>
                  </a:cubicBezTo>
                  <a:cubicBezTo>
                    <a:pt x="18" y="35"/>
                    <a:pt x="35" y="35"/>
                    <a:pt x="35" y="35"/>
                  </a:cubicBezTo>
                  <a:cubicBezTo>
                    <a:pt x="53" y="35"/>
                    <a:pt x="53" y="53"/>
                    <a:pt x="70" y="53"/>
                  </a:cubicBezTo>
                  <a:cubicBezTo>
                    <a:pt x="53" y="70"/>
                    <a:pt x="105" y="88"/>
                    <a:pt x="88" y="88"/>
                  </a:cubicBezTo>
                  <a:cubicBezTo>
                    <a:pt x="88" y="88"/>
                    <a:pt x="88" y="88"/>
                    <a:pt x="88" y="70"/>
                  </a:cubicBezTo>
                  <a:cubicBezTo>
                    <a:pt x="70" y="70"/>
                    <a:pt x="53" y="53"/>
                    <a:pt x="35" y="35"/>
                  </a:cubicBezTo>
                  <a:cubicBezTo>
                    <a:pt x="18" y="18"/>
                    <a:pt x="0" y="1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2130675" y="2536875"/>
              <a:ext cx="1325" cy="900"/>
            </a:xfrm>
            <a:custGeom>
              <a:rect b="b" l="l" r="r" t="t"/>
              <a:pathLst>
                <a:path extrusionOk="0" h="36" w="53">
                  <a:moveTo>
                    <a:pt x="53" y="35"/>
                  </a:moveTo>
                  <a:cubicBezTo>
                    <a:pt x="53" y="35"/>
                    <a:pt x="35" y="35"/>
                    <a:pt x="35" y="35"/>
                  </a:cubicBezTo>
                  <a:cubicBezTo>
                    <a:pt x="35" y="35"/>
                    <a:pt x="35" y="18"/>
                    <a:pt x="35" y="35"/>
                  </a:cubicBezTo>
                  <a:cubicBezTo>
                    <a:pt x="35" y="18"/>
                    <a:pt x="0" y="18"/>
                    <a:pt x="0" y="0"/>
                  </a:cubicBezTo>
                  <a:cubicBezTo>
                    <a:pt x="0" y="0"/>
                    <a:pt x="18" y="0"/>
                    <a:pt x="0" y="0"/>
                  </a:cubicBezTo>
                  <a:cubicBezTo>
                    <a:pt x="18" y="0"/>
                    <a:pt x="53" y="35"/>
                    <a:pt x="5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2133300" y="2538175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2132425" y="2538175"/>
              <a:ext cx="900" cy="25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cubicBezTo>
                    <a:pt x="18" y="1"/>
                    <a:pt x="18" y="1"/>
                    <a:pt x="35" y="1"/>
                  </a:cubicBezTo>
                  <a:cubicBezTo>
                    <a:pt x="18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135475" y="25395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cubicBezTo>
                    <a:pt x="18" y="18"/>
                    <a:pt x="1" y="18"/>
                    <a:pt x="1" y="18"/>
                  </a:cubicBezTo>
                  <a:cubicBezTo>
                    <a:pt x="1" y="0"/>
                    <a:pt x="1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131550" y="253775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0"/>
                  </a:moveTo>
                  <a:lnTo>
                    <a:pt x="18" y="18"/>
                  </a:lnTo>
                  <a:cubicBezTo>
                    <a:pt x="18" y="18"/>
                    <a:pt x="0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131550" y="253817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5" y="18"/>
                  </a:moveTo>
                  <a:cubicBezTo>
                    <a:pt x="18" y="18"/>
                    <a:pt x="0" y="1"/>
                    <a:pt x="0" y="1"/>
                  </a:cubicBezTo>
                  <a:cubicBezTo>
                    <a:pt x="18" y="1"/>
                    <a:pt x="18" y="1"/>
                    <a:pt x="35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132425" y="25386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18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0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2133300" y="25390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132850" y="25395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6" y="18"/>
                  </a:moveTo>
                  <a:cubicBezTo>
                    <a:pt x="36" y="18"/>
                    <a:pt x="18" y="18"/>
                    <a:pt x="18" y="18"/>
                  </a:cubicBezTo>
                  <a:cubicBezTo>
                    <a:pt x="1" y="0"/>
                    <a:pt x="18" y="0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134175" y="254037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0"/>
                  </a:moveTo>
                  <a:cubicBezTo>
                    <a:pt x="18" y="0"/>
                    <a:pt x="18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2133725" y="25399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2134600" y="25408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18" y="1"/>
                    <a:pt x="36" y="1"/>
                  </a:cubicBezTo>
                  <a:cubicBezTo>
                    <a:pt x="36" y="18"/>
                    <a:pt x="18" y="1"/>
                    <a:pt x="1" y="1"/>
                  </a:cubicBez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135475" y="2541250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cubicBezTo>
                    <a:pt x="18" y="0"/>
                    <a:pt x="1" y="0"/>
                    <a:pt x="1" y="0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125400" y="2534675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"/>
                    <a:pt x="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132425" y="25390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8"/>
                  </a:moveTo>
                  <a:lnTo>
                    <a:pt x="18" y="18"/>
                  </a:lnTo>
                  <a:lnTo>
                    <a:pt x="0" y="18"/>
                  </a:lnTo>
                  <a:cubicBezTo>
                    <a:pt x="0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131100" y="2538625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3" y="35"/>
                  </a:moveTo>
                  <a:cubicBezTo>
                    <a:pt x="36" y="35"/>
                    <a:pt x="18" y="18"/>
                    <a:pt x="1" y="18"/>
                  </a:cubicBezTo>
                  <a:cubicBezTo>
                    <a:pt x="1" y="0"/>
                    <a:pt x="18" y="18"/>
                    <a:pt x="18" y="18"/>
                  </a:cubicBezTo>
                  <a:cubicBezTo>
                    <a:pt x="36" y="18"/>
                    <a:pt x="53" y="35"/>
                    <a:pt x="5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123225" y="2533800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0"/>
                  </a:moveTo>
                  <a:cubicBezTo>
                    <a:pt x="0" y="0"/>
                    <a:pt x="18" y="0"/>
                    <a:pt x="18" y="18"/>
                  </a:cubicBezTo>
                  <a:cubicBezTo>
                    <a:pt x="0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128900" y="253775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4" y="35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9" y="18"/>
                    <a:pt x="36" y="18"/>
                    <a:pt x="54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128025" y="25377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" y="0"/>
                  </a:moveTo>
                  <a:cubicBezTo>
                    <a:pt x="18" y="0"/>
                    <a:pt x="36" y="18"/>
                    <a:pt x="18" y="18"/>
                  </a:cubicBezTo>
                  <a:cubicBezTo>
                    <a:pt x="18" y="0"/>
                    <a:pt x="18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108750" y="25232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091650" y="2489975"/>
              <a:ext cx="50425" cy="49550"/>
            </a:xfrm>
            <a:custGeom>
              <a:rect b="b" l="l" r="r" t="t"/>
              <a:pathLst>
                <a:path extrusionOk="0" h="1982" w="2017">
                  <a:moveTo>
                    <a:pt x="895" y="1157"/>
                  </a:moveTo>
                  <a:cubicBezTo>
                    <a:pt x="895" y="1157"/>
                    <a:pt x="895" y="1157"/>
                    <a:pt x="895" y="1157"/>
                  </a:cubicBezTo>
                  <a:cubicBezTo>
                    <a:pt x="877" y="1140"/>
                    <a:pt x="895" y="1140"/>
                    <a:pt x="895" y="1140"/>
                  </a:cubicBezTo>
                  <a:cubicBezTo>
                    <a:pt x="877" y="1122"/>
                    <a:pt x="877" y="1140"/>
                    <a:pt x="877" y="1140"/>
                  </a:cubicBezTo>
                  <a:cubicBezTo>
                    <a:pt x="877" y="1122"/>
                    <a:pt x="860" y="1122"/>
                    <a:pt x="860" y="1105"/>
                  </a:cubicBezTo>
                  <a:cubicBezTo>
                    <a:pt x="842" y="1105"/>
                    <a:pt x="842" y="1087"/>
                    <a:pt x="842" y="1087"/>
                  </a:cubicBezTo>
                  <a:cubicBezTo>
                    <a:pt x="825" y="1070"/>
                    <a:pt x="825" y="1070"/>
                    <a:pt x="825" y="1070"/>
                  </a:cubicBezTo>
                  <a:cubicBezTo>
                    <a:pt x="807" y="1052"/>
                    <a:pt x="790" y="1035"/>
                    <a:pt x="772" y="1017"/>
                  </a:cubicBezTo>
                  <a:cubicBezTo>
                    <a:pt x="772" y="1017"/>
                    <a:pt x="772" y="1017"/>
                    <a:pt x="772" y="1017"/>
                  </a:cubicBezTo>
                  <a:cubicBezTo>
                    <a:pt x="737" y="965"/>
                    <a:pt x="702" y="894"/>
                    <a:pt x="649" y="859"/>
                  </a:cubicBezTo>
                  <a:cubicBezTo>
                    <a:pt x="632" y="842"/>
                    <a:pt x="614" y="807"/>
                    <a:pt x="597" y="789"/>
                  </a:cubicBezTo>
                  <a:cubicBezTo>
                    <a:pt x="597" y="772"/>
                    <a:pt x="579" y="772"/>
                    <a:pt x="579" y="754"/>
                  </a:cubicBezTo>
                  <a:cubicBezTo>
                    <a:pt x="579" y="737"/>
                    <a:pt x="544" y="719"/>
                    <a:pt x="544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684"/>
                    <a:pt x="509" y="684"/>
                    <a:pt x="509" y="667"/>
                  </a:cubicBezTo>
                  <a:cubicBezTo>
                    <a:pt x="509" y="667"/>
                    <a:pt x="492" y="649"/>
                    <a:pt x="492" y="631"/>
                  </a:cubicBezTo>
                  <a:cubicBezTo>
                    <a:pt x="492" y="631"/>
                    <a:pt x="492" y="631"/>
                    <a:pt x="492" y="631"/>
                  </a:cubicBezTo>
                  <a:cubicBezTo>
                    <a:pt x="474" y="631"/>
                    <a:pt x="457" y="614"/>
                    <a:pt x="457" y="596"/>
                  </a:cubicBezTo>
                  <a:cubicBezTo>
                    <a:pt x="439" y="561"/>
                    <a:pt x="422" y="526"/>
                    <a:pt x="386" y="491"/>
                  </a:cubicBezTo>
                  <a:cubicBezTo>
                    <a:pt x="386" y="474"/>
                    <a:pt x="369" y="456"/>
                    <a:pt x="351" y="439"/>
                  </a:cubicBezTo>
                  <a:cubicBezTo>
                    <a:pt x="351" y="421"/>
                    <a:pt x="351" y="421"/>
                    <a:pt x="351" y="421"/>
                  </a:cubicBezTo>
                  <a:cubicBezTo>
                    <a:pt x="334" y="386"/>
                    <a:pt x="334" y="351"/>
                    <a:pt x="316" y="333"/>
                  </a:cubicBezTo>
                  <a:lnTo>
                    <a:pt x="316" y="333"/>
                  </a:lnTo>
                  <a:cubicBezTo>
                    <a:pt x="316" y="316"/>
                    <a:pt x="316" y="298"/>
                    <a:pt x="316" y="298"/>
                  </a:cubicBezTo>
                  <a:cubicBezTo>
                    <a:pt x="316" y="298"/>
                    <a:pt x="316" y="298"/>
                    <a:pt x="316" y="281"/>
                  </a:cubicBezTo>
                  <a:cubicBezTo>
                    <a:pt x="316" y="281"/>
                    <a:pt x="316" y="281"/>
                    <a:pt x="316" y="298"/>
                  </a:cubicBezTo>
                  <a:cubicBezTo>
                    <a:pt x="316" y="298"/>
                    <a:pt x="299" y="263"/>
                    <a:pt x="299" y="263"/>
                  </a:cubicBezTo>
                  <a:lnTo>
                    <a:pt x="299" y="263"/>
                  </a:lnTo>
                  <a:cubicBezTo>
                    <a:pt x="299" y="263"/>
                    <a:pt x="299" y="263"/>
                    <a:pt x="299" y="263"/>
                  </a:cubicBezTo>
                  <a:cubicBezTo>
                    <a:pt x="299" y="316"/>
                    <a:pt x="299" y="298"/>
                    <a:pt x="316" y="298"/>
                  </a:cubicBezTo>
                  <a:cubicBezTo>
                    <a:pt x="351" y="316"/>
                    <a:pt x="386" y="316"/>
                    <a:pt x="422" y="333"/>
                  </a:cubicBezTo>
                  <a:cubicBezTo>
                    <a:pt x="422" y="333"/>
                    <a:pt x="439" y="333"/>
                    <a:pt x="457" y="333"/>
                  </a:cubicBezTo>
                  <a:cubicBezTo>
                    <a:pt x="457" y="333"/>
                    <a:pt x="457" y="333"/>
                    <a:pt x="457" y="333"/>
                  </a:cubicBezTo>
                  <a:cubicBezTo>
                    <a:pt x="457" y="333"/>
                    <a:pt x="457" y="333"/>
                    <a:pt x="457" y="333"/>
                  </a:cubicBezTo>
                  <a:cubicBezTo>
                    <a:pt x="457" y="333"/>
                    <a:pt x="457" y="333"/>
                    <a:pt x="457" y="333"/>
                  </a:cubicBezTo>
                  <a:cubicBezTo>
                    <a:pt x="457" y="351"/>
                    <a:pt x="474" y="351"/>
                    <a:pt x="492" y="351"/>
                  </a:cubicBezTo>
                  <a:cubicBezTo>
                    <a:pt x="509" y="368"/>
                    <a:pt x="544" y="368"/>
                    <a:pt x="562" y="386"/>
                  </a:cubicBezTo>
                  <a:cubicBezTo>
                    <a:pt x="579" y="386"/>
                    <a:pt x="579" y="386"/>
                    <a:pt x="579" y="386"/>
                  </a:cubicBezTo>
                  <a:cubicBezTo>
                    <a:pt x="597" y="421"/>
                    <a:pt x="667" y="439"/>
                    <a:pt x="685" y="439"/>
                  </a:cubicBezTo>
                  <a:cubicBezTo>
                    <a:pt x="702" y="456"/>
                    <a:pt x="702" y="474"/>
                    <a:pt x="720" y="474"/>
                  </a:cubicBezTo>
                  <a:cubicBezTo>
                    <a:pt x="720" y="491"/>
                    <a:pt x="737" y="491"/>
                    <a:pt x="737" y="491"/>
                  </a:cubicBezTo>
                  <a:cubicBezTo>
                    <a:pt x="755" y="509"/>
                    <a:pt x="790" y="526"/>
                    <a:pt x="825" y="544"/>
                  </a:cubicBezTo>
                  <a:cubicBezTo>
                    <a:pt x="825" y="544"/>
                    <a:pt x="825" y="561"/>
                    <a:pt x="842" y="561"/>
                  </a:cubicBezTo>
                  <a:cubicBezTo>
                    <a:pt x="842" y="579"/>
                    <a:pt x="860" y="596"/>
                    <a:pt x="895" y="596"/>
                  </a:cubicBezTo>
                  <a:cubicBezTo>
                    <a:pt x="895" y="596"/>
                    <a:pt x="895" y="614"/>
                    <a:pt x="895" y="614"/>
                  </a:cubicBezTo>
                  <a:cubicBezTo>
                    <a:pt x="912" y="614"/>
                    <a:pt x="912" y="631"/>
                    <a:pt x="930" y="649"/>
                  </a:cubicBezTo>
                  <a:cubicBezTo>
                    <a:pt x="947" y="667"/>
                    <a:pt x="983" y="684"/>
                    <a:pt x="1000" y="719"/>
                  </a:cubicBezTo>
                  <a:cubicBezTo>
                    <a:pt x="1018" y="737"/>
                    <a:pt x="1035" y="754"/>
                    <a:pt x="1053" y="772"/>
                  </a:cubicBezTo>
                  <a:cubicBezTo>
                    <a:pt x="1053" y="772"/>
                    <a:pt x="1053" y="772"/>
                    <a:pt x="1070" y="772"/>
                  </a:cubicBezTo>
                  <a:cubicBezTo>
                    <a:pt x="1070" y="772"/>
                    <a:pt x="1070" y="772"/>
                    <a:pt x="1070" y="772"/>
                  </a:cubicBezTo>
                  <a:cubicBezTo>
                    <a:pt x="1088" y="807"/>
                    <a:pt x="1105" y="824"/>
                    <a:pt x="1123" y="842"/>
                  </a:cubicBezTo>
                  <a:cubicBezTo>
                    <a:pt x="1123" y="842"/>
                    <a:pt x="1123" y="859"/>
                    <a:pt x="1140" y="859"/>
                  </a:cubicBezTo>
                  <a:cubicBezTo>
                    <a:pt x="1140" y="877"/>
                    <a:pt x="1158" y="877"/>
                    <a:pt x="1158" y="894"/>
                  </a:cubicBezTo>
                  <a:cubicBezTo>
                    <a:pt x="1158" y="894"/>
                    <a:pt x="1175" y="912"/>
                    <a:pt x="1175" y="912"/>
                  </a:cubicBezTo>
                  <a:cubicBezTo>
                    <a:pt x="1210" y="947"/>
                    <a:pt x="1228" y="982"/>
                    <a:pt x="1263" y="1017"/>
                  </a:cubicBezTo>
                  <a:cubicBezTo>
                    <a:pt x="1316" y="1087"/>
                    <a:pt x="1368" y="1175"/>
                    <a:pt x="1403" y="1245"/>
                  </a:cubicBezTo>
                  <a:cubicBezTo>
                    <a:pt x="1403" y="1245"/>
                    <a:pt x="1421" y="1263"/>
                    <a:pt x="1421" y="1263"/>
                  </a:cubicBezTo>
                  <a:cubicBezTo>
                    <a:pt x="1421" y="1263"/>
                    <a:pt x="1421" y="1263"/>
                    <a:pt x="1421" y="1280"/>
                  </a:cubicBezTo>
                  <a:lnTo>
                    <a:pt x="1438" y="1280"/>
                  </a:lnTo>
                  <a:cubicBezTo>
                    <a:pt x="1438" y="1315"/>
                    <a:pt x="1456" y="1350"/>
                    <a:pt x="1473" y="1368"/>
                  </a:cubicBezTo>
                  <a:lnTo>
                    <a:pt x="1491" y="1420"/>
                  </a:lnTo>
                  <a:cubicBezTo>
                    <a:pt x="1526" y="1455"/>
                    <a:pt x="1544" y="1508"/>
                    <a:pt x="1561" y="1543"/>
                  </a:cubicBezTo>
                  <a:cubicBezTo>
                    <a:pt x="1579" y="1578"/>
                    <a:pt x="1596" y="1596"/>
                    <a:pt x="1596" y="1613"/>
                  </a:cubicBezTo>
                  <a:cubicBezTo>
                    <a:pt x="1614" y="1631"/>
                    <a:pt x="1614" y="1648"/>
                    <a:pt x="1614" y="1666"/>
                  </a:cubicBezTo>
                  <a:cubicBezTo>
                    <a:pt x="1631" y="1701"/>
                    <a:pt x="1649" y="1736"/>
                    <a:pt x="1649" y="1771"/>
                  </a:cubicBezTo>
                  <a:cubicBezTo>
                    <a:pt x="1666" y="1789"/>
                    <a:pt x="1666" y="1824"/>
                    <a:pt x="1666" y="1841"/>
                  </a:cubicBezTo>
                  <a:cubicBezTo>
                    <a:pt x="1701" y="1894"/>
                    <a:pt x="1736" y="1894"/>
                    <a:pt x="1771" y="1946"/>
                  </a:cubicBezTo>
                  <a:cubicBezTo>
                    <a:pt x="1789" y="1964"/>
                    <a:pt x="1807" y="1964"/>
                    <a:pt x="1807" y="1964"/>
                  </a:cubicBezTo>
                  <a:cubicBezTo>
                    <a:pt x="1824" y="1981"/>
                    <a:pt x="1824" y="1981"/>
                    <a:pt x="1842" y="1981"/>
                  </a:cubicBezTo>
                  <a:cubicBezTo>
                    <a:pt x="1842" y="1981"/>
                    <a:pt x="1859" y="1964"/>
                    <a:pt x="1859" y="1981"/>
                  </a:cubicBezTo>
                  <a:cubicBezTo>
                    <a:pt x="1859" y="1964"/>
                    <a:pt x="1894" y="1981"/>
                    <a:pt x="1894" y="1964"/>
                  </a:cubicBezTo>
                  <a:cubicBezTo>
                    <a:pt x="1929" y="1964"/>
                    <a:pt x="1947" y="1929"/>
                    <a:pt x="1982" y="1911"/>
                  </a:cubicBezTo>
                  <a:cubicBezTo>
                    <a:pt x="1982" y="1911"/>
                    <a:pt x="1982" y="1911"/>
                    <a:pt x="1982" y="1911"/>
                  </a:cubicBezTo>
                  <a:cubicBezTo>
                    <a:pt x="1982" y="1894"/>
                    <a:pt x="1982" y="1859"/>
                    <a:pt x="1999" y="1859"/>
                  </a:cubicBezTo>
                  <a:cubicBezTo>
                    <a:pt x="1982" y="1841"/>
                    <a:pt x="1999" y="1841"/>
                    <a:pt x="2017" y="1841"/>
                  </a:cubicBezTo>
                  <a:cubicBezTo>
                    <a:pt x="2017" y="1841"/>
                    <a:pt x="1999" y="1824"/>
                    <a:pt x="2017" y="1824"/>
                  </a:cubicBezTo>
                  <a:cubicBezTo>
                    <a:pt x="2017" y="1789"/>
                    <a:pt x="1999" y="1771"/>
                    <a:pt x="1982" y="1736"/>
                  </a:cubicBezTo>
                  <a:cubicBezTo>
                    <a:pt x="1982" y="1736"/>
                    <a:pt x="1982" y="1736"/>
                    <a:pt x="1982" y="1718"/>
                  </a:cubicBezTo>
                  <a:cubicBezTo>
                    <a:pt x="1964" y="1666"/>
                    <a:pt x="1947" y="1613"/>
                    <a:pt x="1912" y="1578"/>
                  </a:cubicBezTo>
                  <a:cubicBezTo>
                    <a:pt x="1912" y="1543"/>
                    <a:pt x="1912" y="1526"/>
                    <a:pt x="1894" y="1508"/>
                  </a:cubicBezTo>
                  <a:cubicBezTo>
                    <a:pt x="1877" y="1473"/>
                    <a:pt x="1859" y="1438"/>
                    <a:pt x="1842" y="1403"/>
                  </a:cubicBezTo>
                  <a:cubicBezTo>
                    <a:pt x="1824" y="1368"/>
                    <a:pt x="1824" y="1350"/>
                    <a:pt x="1807" y="1333"/>
                  </a:cubicBezTo>
                  <a:lnTo>
                    <a:pt x="1789" y="1298"/>
                  </a:lnTo>
                  <a:cubicBezTo>
                    <a:pt x="1771" y="1280"/>
                    <a:pt x="1771" y="1263"/>
                    <a:pt x="1754" y="1245"/>
                  </a:cubicBezTo>
                  <a:cubicBezTo>
                    <a:pt x="1754" y="1228"/>
                    <a:pt x="1754" y="1228"/>
                    <a:pt x="1736" y="1210"/>
                  </a:cubicBezTo>
                  <a:cubicBezTo>
                    <a:pt x="1736" y="1192"/>
                    <a:pt x="1719" y="1175"/>
                    <a:pt x="1719" y="1157"/>
                  </a:cubicBezTo>
                  <a:cubicBezTo>
                    <a:pt x="1701" y="1140"/>
                    <a:pt x="1684" y="1122"/>
                    <a:pt x="1684" y="1105"/>
                  </a:cubicBezTo>
                  <a:cubicBezTo>
                    <a:pt x="1666" y="1087"/>
                    <a:pt x="1666" y="1052"/>
                    <a:pt x="1649" y="1052"/>
                  </a:cubicBezTo>
                  <a:cubicBezTo>
                    <a:pt x="1649" y="1035"/>
                    <a:pt x="1631" y="1035"/>
                    <a:pt x="1614" y="1017"/>
                  </a:cubicBezTo>
                  <a:cubicBezTo>
                    <a:pt x="1631" y="1000"/>
                    <a:pt x="1614" y="982"/>
                    <a:pt x="1596" y="982"/>
                  </a:cubicBezTo>
                  <a:cubicBezTo>
                    <a:pt x="1596" y="982"/>
                    <a:pt x="1596" y="982"/>
                    <a:pt x="1596" y="982"/>
                  </a:cubicBezTo>
                  <a:cubicBezTo>
                    <a:pt x="1579" y="929"/>
                    <a:pt x="1544" y="894"/>
                    <a:pt x="1526" y="842"/>
                  </a:cubicBezTo>
                  <a:cubicBezTo>
                    <a:pt x="1509" y="824"/>
                    <a:pt x="1491" y="807"/>
                    <a:pt x="1473" y="789"/>
                  </a:cubicBezTo>
                  <a:cubicBezTo>
                    <a:pt x="1473" y="789"/>
                    <a:pt x="1473" y="789"/>
                    <a:pt x="1473" y="789"/>
                  </a:cubicBezTo>
                  <a:cubicBezTo>
                    <a:pt x="1421" y="719"/>
                    <a:pt x="1368" y="649"/>
                    <a:pt x="1316" y="596"/>
                  </a:cubicBezTo>
                  <a:cubicBezTo>
                    <a:pt x="1281" y="544"/>
                    <a:pt x="1228" y="526"/>
                    <a:pt x="1210" y="474"/>
                  </a:cubicBezTo>
                  <a:cubicBezTo>
                    <a:pt x="1175" y="456"/>
                    <a:pt x="1140" y="404"/>
                    <a:pt x="1088" y="368"/>
                  </a:cubicBezTo>
                  <a:cubicBezTo>
                    <a:pt x="1088" y="351"/>
                    <a:pt x="1053" y="333"/>
                    <a:pt x="1035" y="333"/>
                  </a:cubicBezTo>
                  <a:cubicBezTo>
                    <a:pt x="1018" y="316"/>
                    <a:pt x="1000" y="298"/>
                    <a:pt x="983" y="298"/>
                  </a:cubicBezTo>
                  <a:cubicBezTo>
                    <a:pt x="983" y="281"/>
                    <a:pt x="947" y="263"/>
                    <a:pt x="930" y="246"/>
                  </a:cubicBezTo>
                  <a:cubicBezTo>
                    <a:pt x="930" y="246"/>
                    <a:pt x="930" y="246"/>
                    <a:pt x="912" y="246"/>
                  </a:cubicBezTo>
                  <a:cubicBezTo>
                    <a:pt x="895" y="228"/>
                    <a:pt x="877" y="211"/>
                    <a:pt x="860" y="193"/>
                  </a:cubicBezTo>
                  <a:cubicBezTo>
                    <a:pt x="825" y="176"/>
                    <a:pt x="790" y="158"/>
                    <a:pt x="737" y="141"/>
                  </a:cubicBezTo>
                  <a:cubicBezTo>
                    <a:pt x="737" y="123"/>
                    <a:pt x="720" y="123"/>
                    <a:pt x="702" y="105"/>
                  </a:cubicBezTo>
                  <a:lnTo>
                    <a:pt x="685" y="105"/>
                  </a:lnTo>
                  <a:cubicBezTo>
                    <a:pt x="667" y="105"/>
                    <a:pt x="649" y="88"/>
                    <a:pt x="632" y="88"/>
                  </a:cubicBezTo>
                  <a:cubicBezTo>
                    <a:pt x="632" y="70"/>
                    <a:pt x="614" y="70"/>
                    <a:pt x="597" y="70"/>
                  </a:cubicBezTo>
                  <a:cubicBezTo>
                    <a:pt x="579" y="70"/>
                    <a:pt x="562" y="53"/>
                    <a:pt x="544" y="53"/>
                  </a:cubicBezTo>
                  <a:cubicBezTo>
                    <a:pt x="509" y="35"/>
                    <a:pt x="439" y="35"/>
                    <a:pt x="422" y="18"/>
                  </a:cubicBezTo>
                  <a:lnTo>
                    <a:pt x="334" y="0"/>
                  </a:lnTo>
                  <a:cubicBezTo>
                    <a:pt x="316" y="0"/>
                    <a:pt x="316" y="0"/>
                    <a:pt x="316" y="0"/>
                  </a:cubicBezTo>
                  <a:cubicBezTo>
                    <a:pt x="246" y="0"/>
                    <a:pt x="176" y="18"/>
                    <a:pt x="123" y="53"/>
                  </a:cubicBezTo>
                  <a:cubicBezTo>
                    <a:pt x="106" y="70"/>
                    <a:pt x="123" y="70"/>
                    <a:pt x="123" y="70"/>
                  </a:cubicBezTo>
                  <a:cubicBezTo>
                    <a:pt x="88" y="88"/>
                    <a:pt x="71" y="123"/>
                    <a:pt x="53" y="158"/>
                  </a:cubicBezTo>
                  <a:cubicBezTo>
                    <a:pt x="18" y="193"/>
                    <a:pt x="18" y="246"/>
                    <a:pt x="1" y="298"/>
                  </a:cubicBezTo>
                  <a:lnTo>
                    <a:pt x="18" y="351"/>
                  </a:lnTo>
                  <a:cubicBezTo>
                    <a:pt x="18" y="404"/>
                    <a:pt x="36" y="456"/>
                    <a:pt x="53" y="509"/>
                  </a:cubicBezTo>
                  <a:cubicBezTo>
                    <a:pt x="71" y="526"/>
                    <a:pt x="106" y="596"/>
                    <a:pt x="123" y="614"/>
                  </a:cubicBezTo>
                  <a:cubicBezTo>
                    <a:pt x="123" y="631"/>
                    <a:pt x="123" y="614"/>
                    <a:pt x="123" y="631"/>
                  </a:cubicBezTo>
                  <a:cubicBezTo>
                    <a:pt x="123" y="631"/>
                    <a:pt x="123" y="631"/>
                    <a:pt x="123" y="631"/>
                  </a:cubicBezTo>
                  <a:cubicBezTo>
                    <a:pt x="123" y="631"/>
                    <a:pt x="141" y="631"/>
                    <a:pt x="141" y="631"/>
                  </a:cubicBezTo>
                  <a:cubicBezTo>
                    <a:pt x="141" y="649"/>
                    <a:pt x="141" y="667"/>
                    <a:pt x="141" y="667"/>
                  </a:cubicBezTo>
                  <a:cubicBezTo>
                    <a:pt x="141" y="667"/>
                    <a:pt x="141" y="667"/>
                    <a:pt x="141" y="684"/>
                  </a:cubicBezTo>
                  <a:cubicBezTo>
                    <a:pt x="159" y="684"/>
                    <a:pt x="159" y="684"/>
                    <a:pt x="176" y="702"/>
                  </a:cubicBezTo>
                  <a:cubicBezTo>
                    <a:pt x="176" y="737"/>
                    <a:pt x="211" y="754"/>
                    <a:pt x="229" y="789"/>
                  </a:cubicBezTo>
                  <a:cubicBezTo>
                    <a:pt x="229" y="789"/>
                    <a:pt x="229" y="789"/>
                    <a:pt x="246" y="789"/>
                  </a:cubicBezTo>
                  <a:cubicBezTo>
                    <a:pt x="246" y="789"/>
                    <a:pt x="246" y="807"/>
                    <a:pt x="246" y="807"/>
                  </a:cubicBezTo>
                  <a:cubicBezTo>
                    <a:pt x="246" y="824"/>
                    <a:pt x="264" y="842"/>
                    <a:pt x="281" y="859"/>
                  </a:cubicBezTo>
                  <a:cubicBezTo>
                    <a:pt x="281" y="877"/>
                    <a:pt x="316" y="912"/>
                    <a:pt x="334" y="929"/>
                  </a:cubicBezTo>
                  <a:cubicBezTo>
                    <a:pt x="334" y="929"/>
                    <a:pt x="334" y="929"/>
                    <a:pt x="351" y="947"/>
                  </a:cubicBezTo>
                  <a:cubicBezTo>
                    <a:pt x="351" y="965"/>
                    <a:pt x="369" y="965"/>
                    <a:pt x="386" y="982"/>
                  </a:cubicBezTo>
                  <a:cubicBezTo>
                    <a:pt x="386" y="982"/>
                    <a:pt x="386" y="982"/>
                    <a:pt x="386" y="982"/>
                  </a:cubicBezTo>
                  <a:cubicBezTo>
                    <a:pt x="404" y="1000"/>
                    <a:pt x="422" y="1017"/>
                    <a:pt x="422" y="1035"/>
                  </a:cubicBezTo>
                  <a:cubicBezTo>
                    <a:pt x="439" y="1052"/>
                    <a:pt x="439" y="1052"/>
                    <a:pt x="439" y="1052"/>
                  </a:cubicBezTo>
                  <a:cubicBezTo>
                    <a:pt x="457" y="1070"/>
                    <a:pt x="492" y="1105"/>
                    <a:pt x="509" y="1122"/>
                  </a:cubicBezTo>
                  <a:cubicBezTo>
                    <a:pt x="527" y="1140"/>
                    <a:pt x="527" y="1157"/>
                    <a:pt x="544" y="1175"/>
                  </a:cubicBezTo>
                  <a:lnTo>
                    <a:pt x="685" y="1333"/>
                  </a:lnTo>
                  <a:cubicBezTo>
                    <a:pt x="702" y="1333"/>
                    <a:pt x="702" y="1350"/>
                    <a:pt x="720" y="1350"/>
                  </a:cubicBezTo>
                  <a:cubicBezTo>
                    <a:pt x="720" y="1368"/>
                    <a:pt x="720" y="1368"/>
                    <a:pt x="720" y="1368"/>
                  </a:cubicBezTo>
                  <a:cubicBezTo>
                    <a:pt x="737" y="1385"/>
                    <a:pt x="755" y="1403"/>
                    <a:pt x="755" y="1420"/>
                  </a:cubicBezTo>
                  <a:cubicBezTo>
                    <a:pt x="772" y="1420"/>
                    <a:pt x="772" y="1420"/>
                    <a:pt x="790" y="1438"/>
                  </a:cubicBezTo>
                  <a:cubicBezTo>
                    <a:pt x="790" y="1455"/>
                    <a:pt x="825" y="1490"/>
                    <a:pt x="842" y="1508"/>
                  </a:cubicBezTo>
                  <a:cubicBezTo>
                    <a:pt x="842" y="1508"/>
                    <a:pt x="842" y="1508"/>
                    <a:pt x="842" y="1508"/>
                  </a:cubicBezTo>
                  <a:cubicBezTo>
                    <a:pt x="860" y="1508"/>
                    <a:pt x="877" y="1526"/>
                    <a:pt x="877" y="1543"/>
                  </a:cubicBezTo>
                  <a:cubicBezTo>
                    <a:pt x="877" y="1526"/>
                    <a:pt x="877" y="1543"/>
                    <a:pt x="877" y="1526"/>
                  </a:cubicBezTo>
                  <a:cubicBezTo>
                    <a:pt x="877" y="1526"/>
                    <a:pt x="860" y="1526"/>
                    <a:pt x="860" y="1526"/>
                  </a:cubicBezTo>
                  <a:cubicBezTo>
                    <a:pt x="877" y="1543"/>
                    <a:pt x="895" y="1578"/>
                    <a:pt x="930" y="1596"/>
                  </a:cubicBezTo>
                  <a:cubicBezTo>
                    <a:pt x="947" y="1613"/>
                    <a:pt x="965" y="1648"/>
                    <a:pt x="1000" y="1648"/>
                  </a:cubicBezTo>
                  <a:cubicBezTo>
                    <a:pt x="1000" y="1666"/>
                    <a:pt x="1035" y="1701"/>
                    <a:pt x="1053" y="1701"/>
                  </a:cubicBezTo>
                  <a:cubicBezTo>
                    <a:pt x="1070" y="1718"/>
                    <a:pt x="1088" y="1736"/>
                    <a:pt x="1123" y="1753"/>
                  </a:cubicBezTo>
                  <a:cubicBezTo>
                    <a:pt x="1123" y="1753"/>
                    <a:pt x="1123" y="1753"/>
                    <a:pt x="1123" y="1753"/>
                  </a:cubicBezTo>
                  <a:cubicBezTo>
                    <a:pt x="1158" y="1771"/>
                    <a:pt x="1175" y="1789"/>
                    <a:pt x="1210" y="1806"/>
                  </a:cubicBezTo>
                  <a:cubicBezTo>
                    <a:pt x="1210" y="1806"/>
                    <a:pt x="1228" y="1824"/>
                    <a:pt x="1228" y="1806"/>
                  </a:cubicBezTo>
                  <a:cubicBezTo>
                    <a:pt x="1228" y="1806"/>
                    <a:pt x="1210" y="1806"/>
                    <a:pt x="1210" y="1806"/>
                  </a:cubicBezTo>
                  <a:cubicBezTo>
                    <a:pt x="1228" y="1806"/>
                    <a:pt x="1246" y="1824"/>
                    <a:pt x="1263" y="1824"/>
                  </a:cubicBezTo>
                  <a:cubicBezTo>
                    <a:pt x="1263" y="1806"/>
                    <a:pt x="1281" y="1824"/>
                    <a:pt x="1281" y="1824"/>
                  </a:cubicBezTo>
                  <a:cubicBezTo>
                    <a:pt x="1281" y="1824"/>
                    <a:pt x="1298" y="1824"/>
                    <a:pt x="1298" y="1824"/>
                  </a:cubicBezTo>
                  <a:cubicBezTo>
                    <a:pt x="1298" y="1824"/>
                    <a:pt x="1298" y="1841"/>
                    <a:pt x="1298" y="1841"/>
                  </a:cubicBezTo>
                  <a:cubicBezTo>
                    <a:pt x="1333" y="1859"/>
                    <a:pt x="1351" y="1876"/>
                    <a:pt x="1386" y="1894"/>
                  </a:cubicBezTo>
                  <a:cubicBezTo>
                    <a:pt x="1386" y="1894"/>
                    <a:pt x="1386" y="1894"/>
                    <a:pt x="1386" y="1894"/>
                  </a:cubicBezTo>
                  <a:cubicBezTo>
                    <a:pt x="1386" y="1894"/>
                    <a:pt x="1386" y="1894"/>
                    <a:pt x="1386" y="1894"/>
                  </a:cubicBezTo>
                  <a:cubicBezTo>
                    <a:pt x="1403" y="1911"/>
                    <a:pt x="1421" y="1911"/>
                    <a:pt x="1438" y="1929"/>
                  </a:cubicBezTo>
                  <a:cubicBezTo>
                    <a:pt x="1438" y="1929"/>
                    <a:pt x="1421" y="1911"/>
                    <a:pt x="1403" y="1894"/>
                  </a:cubicBezTo>
                  <a:cubicBezTo>
                    <a:pt x="1386" y="1894"/>
                    <a:pt x="1368" y="1876"/>
                    <a:pt x="1351" y="1859"/>
                  </a:cubicBezTo>
                  <a:cubicBezTo>
                    <a:pt x="1351" y="1859"/>
                    <a:pt x="1351" y="1859"/>
                    <a:pt x="1351" y="1859"/>
                  </a:cubicBezTo>
                  <a:lnTo>
                    <a:pt x="1228" y="1771"/>
                  </a:lnTo>
                  <a:cubicBezTo>
                    <a:pt x="1228" y="1771"/>
                    <a:pt x="1228" y="1771"/>
                    <a:pt x="1246" y="1771"/>
                  </a:cubicBezTo>
                  <a:cubicBezTo>
                    <a:pt x="1281" y="1806"/>
                    <a:pt x="1316" y="1824"/>
                    <a:pt x="1351" y="1859"/>
                  </a:cubicBezTo>
                  <a:cubicBezTo>
                    <a:pt x="1351" y="1841"/>
                    <a:pt x="1351" y="1859"/>
                    <a:pt x="1351" y="1859"/>
                  </a:cubicBezTo>
                  <a:cubicBezTo>
                    <a:pt x="1351" y="1841"/>
                    <a:pt x="1333" y="1841"/>
                    <a:pt x="1316" y="1824"/>
                  </a:cubicBezTo>
                  <a:cubicBezTo>
                    <a:pt x="1316" y="1824"/>
                    <a:pt x="1316" y="1824"/>
                    <a:pt x="1316" y="1824"/>
                  </a:cubicBezTo>
                  <a:cubicBezTo>
                    <a:pt x="1333" y="1824"/>
                    <a:pt x="1333" y="1824"/>
                    <a:pt x="1333" y="1841"/>
                  </a:cubicBezTo>
                  <a:cubicBezTo>
                    <a:pt x="1351" y="1841"/>
                    <a:pt x="1351" y="1841"/>
                    <a:pt x="1368" y="1859"/>
                  </a:cubicBezTo>
                  <a:cubicBezTo>
                    <a:pt x="1368" y="1859"/>
                    <a:pt x="1368" y="1859"/>
                    <a:pt x="1368" y="1859"/>
                  </a:cubicBezTo>
                  <a:cubicBezTo>
                    <a:pt x="1368" y="1859"/>
                    <a:pt x="1386" y="1859"/>
                    <a:pt x="1386" y="1859"/>
                  </a:cubicBezTo>
                  <a:lnTo>
                    <a:pt x="1386" y="1859"/>
                  </a:lnTo>
                  <a:cubicBezTo>
                    <a:pt x="1368" y="1859"/>
                    <a:pt x="1368" y="1859"/>
                    <a:pt x="1351" y="1859"/>
                  </a:cubicBezTo>
                  <a:cubicBezTo>
                    <a:pt x="1368" y="1876"/>
                    <a:pt x="1403" y="1894"/>
                    <a:pt x="1421" y="1911"/>
                  </a:cubicBezTo>
                  <a:cubicBezTo>
                    <a:pt x="1403" y="1894"/>
                    <a:pt x="1421" y="1894"/>
                    <a:pt x="1403" y="1894"/>
                  </a:cubicBezTo>
                  <a:cubicBezTo>
                    <a:pt x="1421" y="1894"/>
                    <a:pt x="1403" y="1876"/>
                    <a:pt x="1403" y="1876"/>
                  </a:cubicBezTo>
                  <a:cubicBezTo>
                    <a:pt x="1403" y="1876"/>
                    <a:pt x="1403" y="1876"/>
                    <a:pt x="1403" y="1876"/>
                  </a:cubicBezTo>
                  <a:lnTo>
                    <a:pt x="1438" y="1894"/>
                  </a:lnTo>
                  <a:lnTo>
                    <a:pt x="1438" y="1894"/>
                  </a:lnTo>
                  <a:cubicBezTo>
                    <a:pt x="1421" y="1876"/>
                    <a:pt x="1403" y="1859"/>
                    <a:pt x="1386" y="1841"/>
                  </a:cubicBezTo>
                  <a:cubicBezTo>
                    <a:pt x="1386" y="1841"/>
                    <a:pt x="1368" y="1841"/>
                    <a:pt x="1368" y="1824"/>
                  </a:cubicBezTo>
                  <a:cubicBezTo>
                    <a:pt x="1351" y="1824"/>
                    <a:pt x="1351" y="1824"/>
                    <a:pt x="1351" y="1824"/>
                  </a:cubicBezTo>
                  <a:cubicBezTo>
                    <a:pt x="1351" y="1824"/>
                    <a:pt x="1351" y="1824"/>
                    <a:pt x="1351" y="1824"/>
                  </a:cubicBezTo>
                  <a:lnTo>
                    <a:pt x="1281" y="1771"/>
                  </a:lnTo>
                  <a:cubicBezTo>
                    <a:pt x="1281" y="1771"/>
                    <a:pt x="1281" y="1771"/>
                    <a:pt x="1263" y="1771"/>
                  </a:cubicBezTo>
                  <a:cubicBezTo>
                    <a:pt x="1263" y="1753"/>
                    <a:pt x="1228" y="1736"/>
                    <a:pt x="1228" y="1718"/>
                  </a:cubicBezTo>
                  <a:cubicBezTo>
                    <a:pt x="1228" y="1736"/>
                    <a:pt x="1246" y="1736"/>
                    <a:pt x="1246" y="1736"/>
                  </a:cubicBezTo>
                  <a:cubicBezTo>
                    <a:pt x="1281" y="1753"/>
                    <a:pt x="1316" y="1789"/>
                    <a:pt x="1351" y="1806"/>
                  </a:cubicBezTo>
                  <a:cubicBezTo>
                    <a:pt x="1333" y="1789"/>
                    <a:pt x="1333" y="1789"/>
                    <a:pt x="1333" y="1789"/>
                  </a:cubicBezTo>
                  <a:cubicBezTo>
                    <a:pt x="1333" y="1789"/>
                    <a:pt x="1351" y="1806"/>
                    <a:pt x="1368" y="1806"/>
                  </a:cubicBezTo>
                  <a:cubicBezTo>
                    <a:pt x="1368" y="1806"/>
                    <a:pt x="1351" y="1806"/>
                    <a:pt x="1351" y="1806"/>
                  </a:cubicBezTo>
                  <a:cubicBezTo>
                    <a:pt x="1368" y="1824"/>
                    <a:pt x="1368" y="1824"/>
                    <a:pt x="1386" y="1824"/>
                  </a:cubicBezTo>
                  <a:cubicBezTo>
                    <a:pt x="1386" y="1841"/>
                    <a:pt x="1403" y="1859"/>
                    <a:pt x="1421" y="1859"/>
                  </a:cubicBezTo>
                  <a:cubicBezTo>
                    <a:pt x="1421" y="1876"/>
                    <a:pt x="1421" y="1876"/>
                    <a:pt x="1438" y="1876"/>
                  </a:cubicBezTo>
                  <a:cubicBezTo>
                    <a:pt x="1438" y="1876"/>
                    <a:pt x="1456" y="1876"/>
                    <a:pt x="1456" y="1894"/>
                  </a:cubicBezTo>
                  <a:cubicBezTo>
                    <a:pt x="1456" y="1894"/>
                    <a:pt x="1473" y="1894"/>
                    <a:pt x="1473" y="1911"/>
                  </a:cubicBezTo>
                  <a:cubicBezTo>
                    <a:pt x="1473" y="1894"/>
                    <a:pt x="1473" y="1911"/>
                    <a:pt x="1473" y="1911"/>
                  </a:cubicBezTo>
                  <a:cubicBezTo>
                    <a:pt x="1473" y="1894"/>
                    <a:pt x="1456" y="1894"/>
                    <a:pt x="1456" y="1876"/>
                  </a:cubicBezTo>
                  <a:cubicBezTo>
                    <a:pt x="1473" y="1876"/>
                    <a:pt x="1491" y="1911"/>
                    <a:pt x="1509" y="1911"/>
                  </a:cubicBezTo>
                  <a:cubicBezTo>
                    <a:pt x="1509" y="1911"/>
                    <a:pt x="1491" y="1911"/>
                    <a:pt x="1509" y="1911"/>
                  </a:cubicBezTo>
                  <a:cubicBezTo>
                    <a:pt x="1526" y="1929"/>
                    <a:pt x="1544" y="1929"/>
                    <a:pt x="1561" y="1946"/>
                  </a:cubicBezTo>
                  <a:cubicBezTo>
                    <a:pt x="1561" y="1946"/>
                    <a:pt x="1579" y="1964"/>
                    <a:pt x="1579" y="1946"/>
                  </a:cubicBezTo>
                  <a:cubicBezTo>
                    <a:pt x="1579" y="1946"/>
                    <a:pt x="1579" y="1946"/>
                    <a:pt x="1561" y="1946"/>
                  </a:cubicBezTo>
                  <a:cubicBezTo>
                    <a:pt x="1561" y="1946"/>
                    <a:pt x="1561" y="1946"/>
                    <a:pt x="1561" y="1946"/>
                  </a:cubicBezTo>
                  <a:cubicBezTo>
                    <a:pt x="1561" y="1929"/>
                    <a:pt x="1544" y="1911"/>
                    <a:pt x="1544" y="1911"/>
                  </a:cubicBezTo>
                  <a:cubicBezTo>
                    <a:pt x="1561" y="1911"/>
                    <a:pt x="1561" y="1929"/>
                    <a:pt x="1579" y="1929"/>
                  </a:cubicBezTo>
                  <a:cubicBezTo>
                    <a:pt x="1579" y="1929"/>
                    <a:pt x="1579" y="1929"/>
                    <a:pt x="1579" y="1929"/>
                  </a:cubicBezTo>
                  <a:cubicBezTo>
                    <a:pt x="1579" y="1929"/>
                    <a:pt x="1579" y="1946"/>
                    <a:pt x="1579" y="1946"/>
                  </a:cubicBezTo>
                  <a:cubicBezTo>
                    <a:pt x="1596" y="1946"/>
                    <a:pt x="1596" y="1946"/>
                    <a:pt x="1614" y="1946"/>
                  </a:cubicBezTo>
                  <a:cubicBezTo>
                    <a:pt x="1596" y="1964"/>
                    <a:pt x="1596" y="1964"/>
                    <a:pt x="1596" y="1964"/>
                  </a:cubicBezTo>
                  <a:cubicBezTo>
                    <a:pt x="1614" y="1964"/>
                    <a:pt x="1631" y="1981"/>
                    <a:pt x="1649" y="1981"/>
                  </a:cubicBezTo>
                  <a:cubicBezTo>
                    <a:pt x="1649" y="1981"/>
                    <a:pt x="1649" y="1981"/>
                    <a:pt x="1649" y="1981"/>
                  </a:cubicBezTo>
                  <a:lnTo>
                    <a:pt x="1631" y="1964"/>
                  </a:lnTo>
                  <a:cubicBezTo>
                    <a:pt x="1631" y="1981"/>
                    <a:pt x="1631" y="1964"/>
                    <a:pt x="1631" y="1964"/>
                  </a:cubicBezTo>
                  <a:cubicBezTo>
                    <a:pt x="1631" y="1964"/>
                    <a:pt x="1631" y="1964"/>
                    <a:pt x="1631" y="1964"/>
                  </a:cubicBezTo>
                  <a:cubicBezTo>
                    <a:pt x="1614" y="1964"/>
                    <a:pt x="1614" y="1964"/>
                    <a:pt x="1614" y="1964"/>
                  </a:cubicBezTo>
                  <a:cubicBezTo>
                    <a:pt x="1614" y="1946"/>
                    <a:pt x="1614" y="1964"/>
                    <a:pt x="1614" y="1946"/>
                  </a:cubicBezTo>
                  <a:cubicBezTo>
                    <a:pt x="1596" y="1929"/>
                    <a:pt x="1561" y="1911"/>
                    <a:pt x="1544" y="1894"/>
                  </a:cubicBezTo>
                  <a:cubicBezTo>
                    <a:pt x="1544" y="1894"/>
                    <a:pt x="1544" y="1894"/>
                    <a:pt x="1526" y="1876"/>
                  </a:cubicBezTo>
                  <a:cubicBezTo>
                    <a:pt x="1544" y="1894"/>
                    <a:pt x="1561" y="1911"/>
                    <a:pt x="1596" y="1911"/>
                  </a:cubicBezTo>
                  <a:cubicBezTo>
                    <a:pt x="1596" y="1911"/>
                    <a:pt x="1579" y="1911"/>
                    <a:pt x="1579" y="1911"/>
                  </a:cubicBezTo>
                  <a:cubicBezTo>
                    <a:pt x="1561" y="1894"/>
                    <a:pt x="1526" y="1876"/>
                    <a:pt x="1526" y="1859"/>
                  </a:cubicBezTo>
                  <a:lnTo>
                    <a:pt x="1526" y="1859"/>
                  </a:lnTo>
                  <a:cubicBezTo>
                    <a:pt x="1544" y="1859"/>
                    <a:pt x="1544" y="1876"/>
                    <a:pt x="1544" y="1876"/>
                  </a:cubicBezTo>
                  <a:cubicBezTo>
                    <a:pt x="1544" y="1859"/>
                    <a:pt x="1561" y="1876"/>
                    <a:pt x="1561" y="1876"/>
                  </a:cubicBezTo>
                  <a:cubicBezTo>
                    <a:pt x="1561" y="1876"/>
                    <a:pt x="1579" y="1876"/>
                    <a:pt x="1579" y="1859"/>
                  </a:cubicBezTo>
                  <a:cubicBezTo>
                    <a:pt x="1579" y="1876"/>
                    <a:pt x="1561" y="1859"/>
                    <a:pt x="1561" y="1859"/>
                  </a:cubicBezTo>
                  <a:cubicBezTo>
                    <a:pt x="1544" y="1841"/>
                    <a:pt x="1526" y="1824"/>
                    <a:pt x="1509" y="1806"/>
                  </a:cubicBezTo>
                  <a:cubicBezTo>
                    <a:pt x="1526" y="1806"/>
                    <a:pt x="1544" y="1841"/>
                    <a:pt x="1579" y="1841"/>
                  </a:cubicBezTo>
                  <a:cubicBezTo>
                    <a:pt x="1579" y="1841"/>
                    <a:pt x="1596" y="1859"/>
                    <a:pt x="1614" y="1876"/>
                  </a:cubicBezTo>
                  <a:cubicBezTo>
                    <a:pt x="1614" y="1859"/>
                    <a:pt x="1614" y="1876"/>
                    <a:pt x="1614" y="1876"/>
                  </a:cubicBezTo>
                  <a:cubicBezTo>
                    <a:pt x="1614" y="1859"/>
                    <a:pt x="1614" y="1859"/>
                    <a:pt x="1614" y="1859"/>
                  </a:cubicBezTo>
                  <a:cubicBezTo>
                    <a:pt x="1596" y="1841"/>
                    <a:pt x="1596" y="1859"/>
                    <a:pt x="1596" y="1841"/>
                  </a:cubicBezTo>
                  <a:cubicBezTo>
                    <a:pt x="1596" y="1841"/>
                    <a:pt x="1579" y="1841"/>
                    <a:pt x="1579" y="1841"/>
                  </a:cubicBezTo>
                  <a:cubicBezTo>
                    <a:pt x="1579" y="1824"/>
                    <a:pt x="1579" y="1824"/>
                    <a:pt x="1579" y="1824"/>
                  </a:cubicBezTo>
                  <a:cubicBezTo>
                    <a:pt x="1544" y="1806"/>
                    <a:pt x="1509" y="1771"/>
                    <a:pt x="1473" y="1753"/>
                  </a:cubicBezTo>
                  <a:cubicBezTo>
                    <a:pt x="1473" y="1753"/>
                    <a:pt x="1473" y="1753"/>
                    <a:pt x="1473" y="1753"/>
                  </a:cubicBezTo>
                  <a:cubicBezTo>
                    <a:pt x="1456" y="1753"/>
                    <a:pt x="1438" y="1736"/>
                    <a:pt x="1438" y="1718"/>
                  </a:cubicBezTo>
                  <a:cubicBezTo>
                    <a:pt x="1421" y="1701"/>
                    <a:pt x="1403" y="1701"/>
                    <a:pt x="1386" y="1683"/>
                  </a:cubicBezTo>
                  <a:cubicBezTo>
                    <a:pt x="1386" y="1683"/>
                    <a:pt x="1386" y="1701"/>
                    <a:pt x="1386" y="1701"/>
                  </a:cubicBezTo>
                  <a:cubicBezTo>
                    <a:pt x="1368" y="1701"/>
                    <a:pt x="1368" y="1701"/>
                    <a:pt x="1368" y="1701"/>
                  </a:cubicBezTo>
                  <a:cubicBezTo>
                    <a:pt x="1368" y="1683"/>
                    <a:pt x="1386" y="1701"/>
                    <a:pt x="1386" y="1683"/>
                  </a:cubicBezTo>
                  <a:cubicBezTo>
                    <a:pt x="1386" y="1683"/>
                    <a:pt x="1386" y="1701"/>
                    <a:pt x="1386" y="1683"/>
                  </a:cubicBezTo>
                  <a:cubicBezTo>
                    <a:pt x="1386" y="1683"/>
                    <a:pt x="1368" y="1666"/>
                    <a:pt x="1351" y="1666"/>
                  </a:cubicBezTo>
                  <a:cubicBezTo>
                    <a:pt x="1368" y="1648"/>
                    <a:pt x="1333" y="1631"/>
                    <a:pt x="1333" y="1613"/>
                  </a:cubicBezTo>
                  <a:cubicBezTo>
                    <a:pt x="1316" y="1613"/>
                    <a:pt x="1316" y="1613"/>
                    <a:pt x="1298" y="1613"/>
                  </a:cubicBezTo>
                  <a:cubicBezTo>
                    <a:pt x="1298" y="1596"/>
                    <a:pt x="1298" y="1596"/>
                    <a:pt x="1298" y="1596"/>
                  </a:cubicBezTo>
                  <a:cubicBezTo>
                    <a:pt x="1298" y="1578"/>
                    <a:pt x="1281" y="1596"/>
                    <a:pt x="1281" y="1596"/>
                  </a:cubicBezTo>
                  <a:cubicBezTo>
                    <a:pt x="1281" y="1578"/>
                    <a:pt x="1263" y="1561"/>
                    <a:pt x="1263" y="1561"/>
                  </a:cubicBezTo>
                  <a:cubicBezTo>
                    <a:pt x="1263" y="1578"/>
                    <a:pt x="1281" y="1578"/>
                    <a:pt x="1298" y="1596"/>
                  </a:cubicBezTo>
                  <a:cubicBezTo>
                    <a:pt x="1298" y="1561"/>
                    <a:pt x="1263" y="1543"/>
                    <a:pt x="1246" y="1526"/>
                  </a:cubicBezTo>
                  <a:cubicBezTo>
                    <a:pt x="1228" y="1526"/>
                    <a:pt x="1228" y="1526"/>
                    <a:pt x="1228" y="1526"/>
                  </a:cubicBezTo>
                  <a:cubicBezTo>
                    <a:pt x="1228" y="1508"/>
                    <a:pt x="1228" y="1526"/>
                    <a:pt x="1228" y="1508"/>
                  </a:cubicBezTo>
                  <a:cubicBezTo>
                    <a:pt x="1228" y="1508"/>
                    <a:pt x="1228" y="1508"/>
                    <a:pt x="1228" y="1508"/>
                  </a:cubicBezTo>
                  <a:cubicBezTo>
                    <a:pt x="1228" y="1508"/>
                    <a:pt x="1228" y="1508"/>
                    <a:pt x="1228" y="1508"/>
                  </a:cubicBezTo>
                  <a:cubicBezTo>
                    <a:pt x="1210" y="1508"/>
                    <a:pt x="1210" y="1490"/>
                    <a:pt x="1193" y="1490"/>
                  </a:cubicBezTo>
                  <a:cubicBezTo>
                    <a:pt x="1193" y="1490"/>
                    <a:pt x="1193" y="1473"/>
                    <a:pt x="1175" y="1473"/>
                  </a:cubicBezTo>
                  <a:cubicBezTo>
                    <a:pt x="1175" y="1473"/>
                    <a:pt x="1175" y="1473"/>
                    <a:pt x="1175" y="1473"/>
                  </a:cubicBezTo>
                  <a:cubicBezTo>
                    <a:pt x="1175" y="1473"/>
                    <a:pt x="1175" y="1473"/>
                    <a:pt x="1175" y="1455"/>
                  </a:cubicBezTo>
                  <a:cubicBezTo>
                    <a:pt x="1158" y="1455"/>
                    <a:pt x="1140" y="1438"/>
                    <a:pt x="1123" y="1420"/>
                  </a:cubicBezTo>
                  <a:cubicBezTo>
                    <a:pt x="1140" y="1438"/>
                    <a:pt x="1123" y="1420"/>
                    <a:pt x="1123" y="1420"/>
                  </a:cubicBezTo>
                  <a:cubicBezTo>
                    <a:pt x="1105" y="1403"/>
                    <a:pt x="1070" y="1350"/>
                    <a:pt x="1053" y="1333"/>
                  </a:cubicBezTo>
                  <a:cubicBezTo>
                    <a:pt x="1035" y="1333"/>
                    <a:pt x="1035" y="1333"/>
                    <a:pt x="1035" y="1333"/>
                  </a:cubicBezTo>
                  <a:cubicBezTo>
                    <a:pt x="1035" y="1315"/>
                    <a:pt x="1035" y="1333"/>
                    <a:pt x="1035" y="1333"/>
                  </a:cubicBezTo>
                  <a:cubicBezTo>
                    <a:pt x="1018" y="1315"/>
                    <a:pt x="1035" y="1315"/>
                    <a:pt x="1035" y="1315"/>
                  </a:cubicBezTo>
                  <a:cubicBezTo>
                    <a:pt x="1018" y="1315"/>
                    <a:pt x="1018" y="1315"/>
                    <a:pt x="1018" y="1315"/>
                  </a:cubicBezTo>
                  <a:cubicBezTo>
                    <a:pt x="1018" y="1315"/>
                    <a:pt x="1000" y="1298"/>
                    <a:pt x="1000" y="1298"/>
                  </a:cubicBezTo>
                  <a:cubicBezTo>
                    <a:pt x="1018" y="1298"/>
                    <a:pt x="983" y="1263"/>
                    <a:pt x="983" y="1263"/>
                  </a:cubicBezTo>
                  <a:cubicBezTo>
                    <a:pt x="983" y="1263"/>
                    <a:pt x="983" y="1263"/>
                    <a:pt x="983" y="1263"/>
                  </a:cubicBezTo>
                  <a:cubicBezTo>
                    <a:pt x="983" y="1245"/>
                    <a:pt x="965" y="1245"/>
                    <a:pt x="947" y="1228"/>
                  </a:cubicBezTo>
                  <a:cubicBezTo>
                    <a:pt x="947" y="1245"/>
                    <a:pt x="930" y="1228"/>
                    <a:pt x="930" y="1228"/>
                  </a:cubicBezTo>
                  <a:cubicBezTo>
                    <a:pt x="930" y="1210"/>
                    <a:pt x="930" y="1210"/>
                    <a:pt x="930" y="1210"/>
                  </a:cubicBezTo>
                  <a:cubicBezTo>
                    <a:pt x="912" y="1192"/>
                    <a:pt x="912" y="1175"/>
                    <a:pt x="895" y="1157"/>
                  </a:cubicBezTo>
                  <a:close/>
                  <a:moveTo>
                    <a:pt x="1210" y="1508"/>
                  </a:moveTo>
                  <a:cubicBezTo>
                    <a:pt x="1210" y="1526"/>
                    <a:pt x="1210" y="1526"/>
                    <a:pt x="1210" y="1526"/>
                  </a:cubicBezTo>
                  <a:cubicBezTo>
                    <a:pt x="1193" y="1526"/>
                    <a:pt x="1193" y="1508"/>
                    <a:pt x="1175" y="1508"/>
                  </a:cubicBezTo>
                  <a:cubicBezTo>
                    <a:pt x="1175" y="1508"/>
                    <a:pt x="1175" y="1508"/>
                    <a:pt x="1175" y="1508"/>
                  </a:cubicBezTo>
                  <a:cubicBezTo>
                    <a:pt x="1175" y="1490"/>
                    <a:pt x="1193" y="1508"/>
                    <a:pt x="1210" y="1508"/>
                  </a:cubicBezTo>
                  <a:close/>
                  <a:moveTo>
                    <a:pt x="1316" y="1613"/>
                  </a:moveTo>
                  <a:cubicBezTo>
                    <a:pt x="1316" y="1613"/>
                    <a:pt x="1316" y="1613"/>
                    <a:pt x="1316" y="1613"/>
                  </a:cubicBezTo>
                  <a:cubicBezTo>
                    <a:pt x="1316" y="1613"/>
                    <a:pt x="1298" y="1613"/>
                    <a:pt x="1298" y="1613"/>
                  </a:cubicBezTo>
                  <a:cubicBezTo>
                    <a:pt x="1298" y="1613"/>
                    <a:pt x="1316" y="1613"/>
                    <a:pt x="1316" y="1613"/>
                  </a:cubicBezTo>
                  <a:close/>
                  <a:moveTo>
                    <a:pt x="1000" y="1385"/>
                  </a:moveTo>
                  <a:cubicBezTo>
                    <a:pt x="1000" y="1385"/>
                    <a:pt x="1018" y="1403"/>
                    <a:pt x="1018" y="1403"/>
                  </a:cubicBezTo>
                  <a:cubicBezTo>
                    <a:pt x="1018" y="1403"/>
                    <a:pt x="1000" y="1403"/>
                    <a:pt x="1000" y="1385"/>
                  </a:cubicBezTo>
                  <a:cubicBezTo>
                    <a:pt x="1000" y="1385"/>
                    <a:pt x="1000" y="1385"/>
                    <a:pt x="1000" y="1385"/>
                  </a:cubicBezTo>
                  <a:close/>
                  <a:moveTo>
                    <a:pt x="1438" y="1736"/>
                  </a:moveTo>
                  <a:cubicBezTo>
                    <a:pt x="1438" y="1736"/>
                    <a:pt x="1438" y="1736"/>
                    <a:pt x="1421" y="1736"/>
                  </a:cubicBezTo>
                  <a:cubicBezTo>
                    <a:pt x="1421" y="1736"/>
                    <a:pt x="1438" y="1736"/>
                    <a:pt x="1438" y="1736"/>
                  </a:cubicBezTo>
                  <a:close/>
                  <a:moveTo>
                    <a:pt x="1175" y="1578"/>
                  </a:moveTo>
                  <a:cubicBezTo>
                    <a:pt x="1175" y="1578"/>
                    <a:pt x="1158" y="1578"/>
                    <a:pt x="1158" y="1561"/>
                  </a:cubicBezTo>
                  <a:cubicBezTo>
                    <a:pt x="1158" y="1561"/>
                    <a:pt x="1158" y="1578"/>
                    <a:pt x="1175" y="1578"/>
                  </a:cubicBezTo>
                  <a:close/>
                  <a:moveTo>
                    <a:pt x="1263" y="1666"/>
                  </a:moveTo>
                  <a:cubicBezTo>
                    <a:pt x="1263" y="1666"/>
                    <a:pt x="1263" y="1666"/>
                    <a:pt x="1263" y="1666"/>
                  </a:cubicBezTo>
                  <a:cubicBezTo>
                    <a:pt x="1263" y="1666"/>
                    <a:pt x="1263" y="1666"/>
                    <a:pt x="1263" y="1666"/>
                  </a:cubicBezTo>
                  <a:cubicBezTo>
                    <a:pt x="1246" y="1648"/>
                    <a:pt x="1228" y="1648"/>
                    <a:pt x="1210" y="1631"/>
                  </a:cubicBezTo>
                  <a:cubicBezTo>
                    <a:pt x="1228" y="1631"/>
                    <a:pt x="1246" y="1648"/>
                    <a:pt x="1263" y="1648"/>
                  </a:cubicBezTo>
                  <a:cubicBezTo>
                    <a:pt x="1263" y="1666"/>
                    <a:pt x="1263" y="1666"/>
                    <a:pt x="1263" y="1666"/>
                  </a:cubicBezTo>
                  <a:cubicBezTo>
                    <a:pt x="1263" y="1648"/>
                    <a:pt x="1263" y="1648"/>
                    <a:pt x="1246" y="1648"/>
                  </a:cubicBezTo>
                  <a:cubicBezTo>
                    <a:pt x="1246" y="1648"/>
                    <a:pt x="1246" y="1648"/>
                    <a:pt x="1263" y="1648"/>
                  </a:cubicBezTo>
                  <a:cubicBezTo>
                    <a:pt x="1263" y="1648"/>
                    <a:pt x="1281" y="1666"/>
                    <a:pt x="1281" y="1666"/>
                  </a:cubicBezTo>
                  <a:cubicBezTo>
                    <a:pt x="1281" y="1666"/>
                    <a:pt x="1281" y="1666"/>
                    <a:pt x="1263" y="1666"/>
                  </a:cubicBezTo>
                  <a:cubicBezTo>
                    <a:pt x="1263" y="1666"/>
                    <a:pt x="1281" y="1666"/>
                    <a:pt x="1263" y="1666"/>
                  </a:cubicBezTo>
                  <a:close/>
                  <a:moveTo>
                    <a:pt x="1368" y="1718"/>
                  </a:moveTo>
                  <a:cubicBezTo>
                    <a:pt x="1368" y="1718"/>
                    <a:pt x="1386" y="1736"/>
                    <a:pt x="1386" y="1736"/>
                  </a:cubicBezTo>
                  <a:cubicBezTo>
                    <a:pt x="1386" y="1736"/>
                    <a:pt x="1368" y="1736"/>
                    <a:pt x="1368" y="1736"/>
                  </a:cubicBezTo>
                  <a:cubicBezTo>
                    <a:pt x="1368" y="1736"/>
                    <a:pt x="1351" y="1718"/>
                    <a:pt x="1368" y="1718"/>
                  </a:cubicBezTo>
                  <a:close/>
                  <a:moveTo>
                    <a:pt x="1316" y="1683"/>
                  </a:moveTo>
                  <a:lnTo>
                    <a:pt x="1316" y="1701"/>
                  </a:lnTo>
                  <a:cubicBezTo>
                    <a:pt x="1316" y="1683"/>
                    <a:pt x="1316" y="1683"/>
                    <a:pt x="1298" y="1683"/>
                  </a:cubicBezTo>
                  <a:cubicBezTo>
                    <a:pt x="1298" y="1683"/>
                    <a:pt x="1316" y="1683"/>
                    <a:pt x="1316" y="1683"/>
                  </a:cubicBezTo>
                  <a:close/>
                  <a:moveTo>
                    <a:pt x="1298" y="1701"/>
                  </a:moveTo>
                  <a:lnTo>
                    <a:pt x="1298" y="1701"/>
                  </a:lnTo>
                  <a:cubicBezTo>
                    <a:pt x="1298" y="1701"/>
                    <a:pt x="1281" y="1683"/>
                    <a:pt x="1281" y="1683"/>
                  </a:cubicBezTo>
                  <a:cubicBezTo>
                    <a:pt x="1281" y="1683"/>
                    <a:pt x="1298" y="1683"/>
                    <a:pt x="1298" y="1701"/>
                  </a:cubicBezTo>
                  <a:close/>
                  <a:moveTo>
                    <a:pt x="1403" y="1771"/>
                  </a:moveTo>
                  <a:cubicBezTo>
                    <a:pt x="1421" y="1771"/>
                    <a:pt x="1421" y="1771"/>
                    <a:pt x="1421" y="1789"/>
                  </a:cubicBezTo>
                  <a:cubicBezTo>
                    <a:pt x="1421" y="1789"/>
                    <a:pt x="1403" y="1771"/>
                    <a:pt x="1403" y="1771"/>
                  </a:cubicBezTo>
                  <a:close/>
                  <a:moveTo>
                    <a:pt x="1386" y="1753"/>
                  </a:moveTo>
                  <a:cubicBezTo>
                    <a:pt x="1403" y="1771"/>
                    <a:pt x="1403" y="1771"/>
                    <a:pt x="1403" y="1771"/>
                  </a:cubicBezTo>
                  <a:cubicBezTo>
                    <a:pt x="1403" y="1771"/>
                    <a:pt x="1386" y="1753"/>
                    <a:pt x="1386" y="1753"/>
                  </a:cubicBezTo>
                  <a:close/>
                  <a:moveTo>
                    <a:pt x="1263" y="1683"/>
                  </a:moveTo>
                  <a:cubicBezTo>
                    <a:pt x="1263" y="1683"/>
                    <a:pt x="1281" y="1701"/>
                    <a:pt x="1263" y="1701"/>
                  </a:cubicBezTo>
                  <a:cubicBezTo>
                    <a:pt x="1263" y="1701"/>
                    <a:pt x="1263" y="1701"/>
                    <a:pt x="1263" y="1701"/>
                  </a:cubicBezTo>
                  <a:cubicBezTo>
                    <a:pt x="1263" y="1683"/>
                    <a:pt x="1263" y="1683"/>
                    <a:pt x="1246" y="1683"/>
                  </a:cubicBezTo>
                  <a:cubicBezTo>
                    <a:pt x="1263" y="1683"/>
                    <a:pt x="1246" y="1666"/>
                    <a:pt x="1246" y="1666"/>
                  </a:cubicBezTo>
                  <a:cubicBezTo>
                    <a:pt x="1246" y="1666"/>
                    <a:pt x="1263" y="1666"/>
                    <a:pt x="1263" y="1666"/>
                  </a:cubicBezTo>
                  <a:cubicBezTo>
                    <a:pt x="1263" y="1683"/>
                    <a:pt x="1246" y="1666"/>
                    <a:pt x="1246" y="1666"/>
                  </a:cubicBezTo>
                  <a:cubicBezTo>
                    <a:pt x="1263" y="1683"/>
                    <a:pt x="1281" y="1683"/>
                    <a:pt x="1298" y="1701"/>
                  </a:cubicBezTo>
                  <a:cubicBezTo>
                    <a:pt x="1298" y="1701"/>
                    <a:pt x="1298" y="1701"/>
                    <a:pt x="1281" y="1701"/>
                  </a:cubicBezTo>
                  <a:cubicBezTo>
                    <a:pt x="1281" y="1701"/>
                    <a:pt x="1298" y="1718"/>
                    <a:pt x="1298" y="1718"/>
                  </a:cubicBezTo>
                  <a:cubicBezTo>
                    <a:pt x="1298" y="1718"/>
                    <a:pt x="1298" y="1718"/>
                    <a:pt x="1298" y="1701"/>
                  </a:cubicBezTo>
                  <a:cubicBezTo>
                    <a:pt x="1298" y="1701"/>
                    <a:pt x="1316" y="1718"/>
                    <a:pt x="1316" y="1718"/>
                  </a:cubicBezTo>
                  <a:cubicBezTo>
                    <a:pt x="1316" y="1718"/>
                    <a:pt x="1316" y="1718"/>
                    <a:pt x="1316" y="1736"/>
                  </a:cubicBezTo>
                  <a:cubicBezTo>
                    <a:pt x="1316" y="1736"/>
                    <a:pt x="1298" y="1736"/>
                    <a:pt x="1298" y="1736"/>
                  </a:cubicBezTo>
                  <a:cubicBezTo>
                    <a:pt x="1298" y="1736"/>
                    <a:pt x="1298" y="1736"/>
                    <a:pt x="1298" y="1736"/>
                  </a:cubicBezTo>
                  <a:cubicBezTo>
                    <a:pt x="1298" y="1718"/>
                    <a:pt x="1298" y="1736"/>
                    <a:pt x="1298" y="1718"/>
                  </a:cubicBezTo>
                  <a:cubicBezTo>
                    <a:pt x="1298" y="1718"/>
                    <a:pt x="1281" y="1701"/>
                    <a:pt x="1263" y="1683"/>
                  </a:cubicBezTo>
                  <a:close/>
                  <a:moveTo>
                    <a:pt x="1351" y="1736"/>
                  </a:moveTo>
                  <a:cubicBezTo>
                    <a:pt x="1333" y="1736"/>
                    <a:pt x="1333" y="1736"/>
                    <a:pt x="1333" y="1736"/>
                  </a:cubicBezTo>
                  <a:cubicBezTo>
                    <a:pt x="1351" y="1753"/>
                    <a:pt x="1351" y="1753"/>
                    <a:pt x="1368" y="1753"/>
                  </a:cubicBezTo>
                  <a:cubicBezTo>
                    <a:pt x="1351" y="1771"/>
                    <a:pt x="1351" y="1789"/>
                    <a:pt x="1333" y="1771"/>
                  </a:cubicBezTo>
                  <a:cubicBezTo>
                    <a:pt x="1333" y="1771"/>
                    <a:pt x="1351" y="1771"/>
                    <a:pt x="1351" y="1771"/>
                  </a:cubicBezTo>
                  <a:cubicBezTo>
                    <a:pt x="1351" y="1753"/>
                    <a:pt x="1351" y="1771"/>
                    <a:pt x="1333" y="1753"/>
                  </a:cubicBezTo>
                  <a:cubicBezTo>
                    <a:pt x="1351" y="1753"/>
                    <a:pt x="1333" y="1736"/>
                    <a:pt x="1316" y="1736"/>
                  </a:cubicBezTo>
                  <a:cubicBezTo>
                    <a:pt x="1333" y="1736"/>
                    <a:pt x="1333" y="1718"/>
                    <a:pt x="1351" y="1736"/>
                  </a:cubicBezTo>
                  <a:close/>
                  <a:moveTo>
                    <a:pt x="1421" y="1789"/>
                  </a:moveTo>
                  <a:cubicBezTo>
                    <a:pt x="1421" y="1806"/>
                    <a:pt x="1438" y="1806"/>
                    <a:pt x="1438" y="1824"/>
                  </a:cubicBezTo>
                  <a:cubicBezTo>
                    <a:pt x="1456" y="1824"/>
                    <a:pt x="1438" y="1824"/>
                    <a:pt x="1456" y="1824"/>
                  </a:cubicBezTo>
                  <a:cubicBezTo>
                    <a:pt x="1438" y="1824"/>
                    <a:pt x="1421" y="1806"/>
                    <a:pt x="1421" y="1824"/>
                  </a:cubicBezTo>
                  <a:cubicBezTo>
                    <a:pt x="1421" y="1806"/>
                    <a:pt x="1403" y="1806"/>
                    <a:pt x="1403" y="1789"/>
                  </a:cubicBezTo>
                  <a:lnTo>
                    <a:pt x="1403" y="1789"/>
                  </a:lnTo>
                  <a:cubicBezTo>
                    <a:pt x="1403" y="1789"/>
                    <a:pt x="1403" y="1789"/>
                    <a:pt x="1421" y="1789"/>
                  </a:cubicBezTo>
                  <a:close/>
                  <a:moveTo>
                    <a:pt x="1193" y="1648"/>
                  </a:moveTo>
                  <a:cubicBezTo>
                    <a:pt x="1193" y="1648"/>
                    <a:pt x="1193" y="1648"/>
                    <a:pt x="1193" y="1648"/>
                  </a:cubicBezTo>
                  <a:cubicBezTo>
                    <a:pt x="1193" y="1648"/>
                    <a:pt x="1210" y="1666"/>
                    <a:pt x="1228" y="1666"/>
                  </a:cubicBezTo>
                  <a:cubicBezTo>
                    <a:pt x="1228" y="1683"/>
                    <a:pt x="1210" y="1666"/>
                    <a:pt x="1210" y="1666"/>
                  </a:cubicBezTo>
                  <a:cubicBezTo>
                    <a:pt x="1193" y="1648"/>
                    <a:pt x="1175" y="1648"/>
                    <a:pt x="1158" y="1613"/>
                  </a:cubicBezTo>
                  <a:cubicBezTo>
                    <a:pt x="1158" y="1631"/>
                    <a:pt x="1175" y="1648"/>
                    <a:pt x="1193" y="1648"/>
                  </a:cubicBezTo>
                  <a:close/>
                  <a:moveTo>
                    <a:pt x="1509" y="1859"/>
                  </a:moveTo>
                  <a:cubicBezTo>
                    <a:pt x="1509" y="1859"/>
                    <a:pt x="1526" y="1876"/>
                    <a:pt x="1526" y="1876"/>
                  </a:cubicBezTo>
                  <a:cubicBezTo>
                    <a:pt x="1526" y="1876"/>
                    <a:pt x="1509" y="1876"/>
                    <a:pt x="1509" y="1876"/>
                  </a:cubicBezTo>
                  <a:cubicBezTo>
                    <a:pt x="1509" y="1876"/>
                    <a:pt x="1509" y="1859"/>
                    <a:pt x="1509" y="1859"/>
                  </a:cubicBezTo>
                  <a:close/>
                  <a:moveTo>
                    <a:pt x="1421" y="1806"/>
                  </a:moveTo>
                  <a:lnTo>
                    <a:pt x="1421" y="1806"/>
                  </a:lnTo>
                  <a:cubicBezTo>
                    <a:pt x="1403" y="1806"/>
                    <a:pt x="1403" y="1806"/>
                    <a:pt x="1403" y="1806"/>
                  </a:cubicBezTo>
                  <a:cubicBezTo>
                    <a:pt x="1403" y="1806"/>
                    <a:pt x="1421" y="1806"/>
                    <a:pt x="1421" y="1806"/>
                  </a:cubicBezTo>
                  <a:close/>
                  <a:moveTo>
                    <a:pt x="1403" y="1806"/>
                  </a:moveTo>
                  <a:cubicBezTo>
                    <a:pt x="1438" y="1824"/>
                    <a:pt x="1456" y="1859"/>
                    <a:pt x="1473" y="1859"/>
                  </a:cubicBezTo>
                  <a:cubicBezTo>
                    <a:pt x="1491" y="1876"/>
                    <a:pt x="1526" y="1894"/>
                    <a:pt x="1526" y="1911"/>
                  </a:cubicBezTo>
                  <a:cubicBezTo>
                    <a:pt x="1509" y="1894"/>
                    <a:pt x="1491" y="1876"/>
                    <a:pt x="1456" y="1859"/>
                  </a:cubicBezTo>
                  <a:cubicBezTo>
                    <a:pt x="1456" y="1859"/>
                    <a:pt x="1438" y="1841"/>
                    <a:pt x="1438" y="1841"/>
                  </a:cubicBezTo>
                  <a:cubicBezTo>
                    <a:pt x="1421" y="1824"/>
                    <a:pt x="1421" y="1841"/>
                    <a:pt x="1421" y="1824"/>
                  </a:cubicBezTo>
                  <a:cubicBezTo>
                    <a:pt x="1421" y="1841"/>
                    <a:pt x="1421" y="1841"/>
                    <a:pt x="1421" y="1841"/>
                  </a:cubicBezTo>
                  <a:cubicBezTo>
                    <a:pt x="1421" y="1824"/>
                    <a:pt x="1403" y="1824"/>
                    <a:pt x="1403" y="1806"/>
                  </a:cubicBezTo>
                  <a:close/>
                  <a:moveTo>
                    <a:pt x="1316" y="1771"/>
                  </a:moveTo>
                  <a:cubicBezTo>
                    <a:pt x="1316" y="1771"/>
                    <a:pt x="1316" y="1771"/>
                    <a:pt x="1316" y="1771"/>
                  </a:cubicBezTo>
                  <a:cubicBezTo>
                    <a:pt x="1316" y="1771"/>
                    <a:pt x="1298" y="1771"/>
                    <a:pt x="1316" y="1753"/>
                  </a:cubicBezTo>
                  <a:cubicBezTo>
                    <a:pt x="1316" y="1771"/>
                    <a:pt x="1316" y="1771"/>
                    <a:pt x="1316" y="1771"/>
                  </a:cubicBezTo>
                  <a:close/>
                  <a:moveTo>
                    <a:pt x="1298" y="1753"/>
                  </a:moveTo>
                  <a:cubicBezTo>
                    <a:pt x="1298" y="1753"/>
                    <a:pt x="1298" y="1753"/>
                    <a:pt x="1298" y="1753"/>
                  </a:cubicBezTo>
                  <a:cubicBezTo>
                    <a:pt x="1281" y="1753"/>
                    <a:pt x="1281" y="1753"/>
                    <a:pt x="1281" y="1753"/>
                  </a:cubicBezTo>
                  <a:cubicBezTo>
                    <a:pt x="1263" y="1736"/>
                    <a:pt x="1281" y="1753"/>
                    <a:pt x="1298" y="1753"/>
                  </a:cubicBezTo>
                  <a:close/>
                  <a:moveTo>
                    <a:pt x="1403" y="1841"/>
                  </a:moveTo>
                  <a:cubicBezTo>
                    <a:pt x="1403" y="1841"/>
                    <a:pt x="1403" y="1841"/>
                    <a:pt x="1386" y="1824"/>
                  </a:cubicBezTo>
                  <a:cubicBezTo>
                    <a:pt x="1386" y="1824"/>
                    <a:pt x="1386" y="1824"/>
                    <a:pt x="1386" y="1824"/>
                  </a:cubicBezTo>
                  <a:cubicBezTo>
                    <a:pt x="1403" y="1824"/>
                    <a:pt x="1403" y="1841"/>
                    <a:pt x="1403" y="1841"/>
                  </a:cubicBezTo>
                  <a:close/>
                  <a:moveTo>
                    <a:pt x="1526" y="1911"/>
                  </a:moveTo>
                  <a:lnTo>
                    <a:pt x="1544" y="1911"/>
                  </a:lnTo>
                  <a:cubicBezTo>
                    <a:pt x="1526" y="1911"/>
                    <a:pt x="1526" y="1911"/>
                    <a:pt x="1526" y="1911"/>
                  </a:cubicBezTo>
                  <a:cubicBezTo>
                    <a:pt x="1526" y="1911"/>
                    <a:pt x="1526" y="1911"/>
                    <a:pt x="1526" y="1911"/>
                  </a:cubicBezTo>
                  <a:close/>
                  <a:moveTo>
                    <a:pt x="1053" y="1596"/>
                  </a:moveTo>
                  <a:cubicBezTo>
                    <a:pt x="1053" y="1596"/>
                    <a:pt x="1035" y="1578"/>
                    <a:pt x="1035" y="1578"/>
                  </a:cubicBezTo>
                  <a:cubicBezTo>
                    <a:pt x="1035" y="1578"/>
                    <a:pt x="1070" y="1596"/>
                    <a:pt x="1053" y="1596"/>
                  </a:cubicBezTo>
                  <a:close/>
                  <a:moveTo>
                    <a:pt x="1105" y="1631"/>
                  </a:moveTo>
                  <a:cubicBezTo>
                    <a:pt x="1088" y="1631"/>
                    <a:pt x="1105" y="1648"/>
                    <a:pt x="1088" y="1648"/>
                  </a:cubicBezTo>
                  <a:cubicBezTo>
                    <a:pt x="1070" y="1631"/>
                    <a:pt x="1070" y="1631"/>
                    <a:pt x="1070" y="1631"/>
                  </a:cubicBezTo>
                  <a:lnTo>
                    <a:pt x="1088" y="1631"/>
                  </a:lnTo>
                  <a:lnTo>
                    <a:pt x="1088" y="1613"/>
                  </a:lnTo>
                  <a:cubicBezTo>
                    <a:pt x="1088" y="1613"/>
                    <a:pt x="1088" y="1631"/>
                    <a:pt x="1105" y="1631"/>
                  </a:cubicBezTo>
                  <a:close/>
                  <a:moveTo>
                    <a:pt x="1158" y="1666"/>
                  </a:moveTo>
                  <a:cubicBezTo>
                    <a:pt x="1158" y="1683"/>
                    <a:pt x="1175" y="1683"/>
                    <a:pt x="1175" y="1683"/>
                  </a:cubicBezTo>
                  <a:cubicBezTo>
                    <a:pt x="1175" y="1683"/>
                    <a:pt x="1158" y="1683"/>
                    <a:pt x="1158" y="1683"/>
                  </a:cubicBezTo>
                  <a:lnTo>
                    <a:pt x="1158" y="1683"/>
                  </a:lnTo>
                  <a:cubicBezTo>
                    <a:pt x="1158" y="1683"/>
                    <a:pt x="1158" y="1683"/>
                    <a:pt x="1140" y="1666"/>
                  </a:cubicBezTo>
                  <a:cubicBezTo>
                    <a:pt x="1158" y="1666"/>
                    <a:pt x="1158" y="1666"/>
                    <a:pt x="1158" y="1666"/>
                  </a:cubicBezTo>
                  <a:close/>
                  <a:moveTo>
                    <a:pt x="1193" y="1701"/>
                  </a:moveTo>
                  <a:lnTo>
                    <a:pt x="1193" y="1701"/>
                  </a:lnTo>
                  <a:cubicBezTo>
                    <a:pt x="1175" y="1701"/>
                    <a:pt x="1193" y="1701"/>
                    <a:pt x="1175" y="1701"/>
                  </a:cubicBezTo>
                  <a:lnTo>
                    <a:pt x="1175" y="1701"/>
                  </a:lnTo>
                  <a:cubicBezTo>
                    <a:pt x="1193" y="1701"/>
                    <a:pt x="1193" y="1701"/>
                    <a:pt x="1193" y="1701"/>
                  </a:cubicBezTo>
                  <a:close/>
                  <a:moveTo>
                    <a:pt x="1193" y="1718"/>
                  </a:moveTo>
                  <a:cubicBezTo>
                    <a:pt x="1210" y="1718"/>
                    <a:pt x="1193" y="1718"/>
                    <a:pt x="1210" y="1736"/>
                  </a:cubicBezTo>
                  <a:cubicBezTo>
                    <a:pt x="1210" y="1718"/>
                    <a:pt x="1193" y="1718"/>
                    <a:pt x="1193" y="1718"/>
                  </a:cubicBezTo>
                  <a:cubicBezTo>
                    <a:pt x="1193" y="1718"/>
                    <a:pt x="1193" y="1718"/>
                    <a:pt x="1193" y="1718"/>
                  </a:cubicBezTo>
                  <a:close/>
                  <a:moveTo>
                    <a:pt x="1316" y="1806"/>
                  </a:moveTo>
                  <a:lnTo>
                    <a:pt x="1316" y="1806"/>
                  </a:lnTo>
                  <a:cubicBezTo>
                    <a:pt x="1316" y="1806"/>
                    <a:pt x="1316" y="1806"/>
                    <a:pt x="1316" y="1806"/>
                  </a:cubicBezTo>
                  <a:cubicBezTo>
                    <a:pt x="1316" y="1806"/>
                    <a:pt x="1316" y="1806"/>
                    <a:pt x="1316" y="1806"/>
                  </a:cubicBezTo>
                  <a:close/>
                  <a:moveTo>
                    <a:pt x="1333" y="1824"/>
                  </a:moveTo>
                  <a:cubicBezTo>
                    <a:pt x="1333" y="1824"/>
                    <a:pt x="1316" y="1824"/>
                    <a:pt x="1333" y="1806"/>
                  </a:cubicBezTo>
                  <a:cubicBezTo>
                    <a:pt x="1333" y="1824"/>
                    <a:pt x="1333" y="1806"/>
                    <a:pt x="1333" y="1824"/>
                  </a:cubicBezTo>
                  <a:close/>
                  <a:moveTo>
                    <a:pt x="509" y="1122"/>
                  </a:moveTo>
                  <a:cubicBezTo>
                    <a:pt x="509" y="1122"/>
                    <a:pt x="527" y="1122"/>
                    <a:pt x="527" y="1122"/>
                  </a:cubicBezTo>
                  <a:cubicBezTo>
                    <a:pt x="527" y="1122"/>
                    <a:pt x="527" y="1122"/>
                    <a:pt x="509" y="1122"/>
                  </a:cubicBezTo>
                  <a:cubicBezTo>
                    <a:pt x="509" y="1122"/>
                    <a:pt x="509" y="1122"/>
                    <a:pt x="509" y="1122"/>
                  </a:cubicBezTo>
                  <a:cubicBezTo>
                    <a:pt x="509" y="1122"/>
                    <a:pt x="509" y="1122"/>
                    <a:pt x="509" y="1122"/>
                  </a:cubicBezTo>
                  <a:close/>
                  <a:moveTo>
                    <a:pt x="544" y="1157"/>
                  </a:moveTo>
                  <a:cubicBezTo>
                    <a:pt x="544" y="1157"/>
                    <a:pt x="527" y="1140"/>
                    <a:pt x="527" y="1140"/>
                  </a:cubicBezTo>
                  <a:cubicBezTo>
                    <a:pt x="527" y="1140"/>
                    <a:pt x="544" y="1140"/>
                    <a:pt x="544" y="1140"/>
                  </a:cubicBezTo>
                  <a:close/>
                  <a:moveTo>
                    <a:pt x="562" y="1175"/>
                  </a:moveTo>
                  <a:cubicBezTo>
                    <a:pt x="562" y="1175"/>
                    <a:pt x="544" y="1175"/>
                    <a:pt x="544" y="1157"/>
                  </a:cubicBezTo>
                  <a:cubicBezTo>
                    <a:pt x="544" y="1157"/>
                    <a:pt x="562" y="1175"/>
                    <a:pt x="562" y="1175"/>
                  </a:cubicBezTo>
                  <a:close/>
                  <a:moveTo>
                    <a:pt x="1228" y="1789"/>
                  </a:moveTo>
                  <a:cubicBezTo>
                    <a:pt x="1228" y="1789"/>
                    <a:pt x="1228" y="1789"/>
                    <a:pt x="1228" y="1806"/>
                  </a:cubicBezTo>
                  <a:cubicBezTo>
                    <a:pt x="1210" y="1789"/>
                    <a:pt x="1210" y="1789"/>
                    <a:pt x="1193" y="1771"/>
                  </a:cubicBezTo>
                  <a:close/>
                  <a:moveTo>
                    <a:pt x="1140" y="1736"/>
                  </a:moveTo>
                  <a:cubicBezTo>
                    <a:pt x="1140" y="1736"/>
                    <a:pt x="1140" y="1736"/>
                    <a:pt x="1123" y="1736"/>
                  </a:cubicBezTo>
                  <a:cubicBezTo>
                    <a:pt x="1123" y="1736"/>
                    <a:pt x="1123" y="1736"/>
                    <a:pt x="1123" y="1736"/>
                  </a:cubicBezTo>
                  <a:cubicBezTo>
                    <a:pt x="1123" y="1736"/>
                    <a:pt x="1123" y="1736"/>
                    <a:pt x="1123" y="1736"/>
                  </a:cubicBezTo>
                  <a:cubicBezTo>
                    <a:pt x="1123" y="1736"/>
                    <a:pt x="1123" y="1718"/>
                    <a:pt x="1123" y="1718"/>
                  </a:cubicBezTo>
                  <a:cubicBezTo>
                    <a:pt x="1123" y="1718"/>
                    <a:pt x="1140" y="1718"/>
                    <a:pt x="1140" y="1736"/>
                  </a:cubicBezTo>
                  <a:close/>
                  <a:moveTo>
                    <a:pt x="1158" y="1736"/>
                  </a:moveTo>
                  <a:cubicBezTo>
                    <a:pt x="1158" y="1753"/>
                    <a:pt x="1158" y="1753"/>
                    <a:pt x="1175" y="1753"/>
                  </a:cubicBezTo>
                  <a:cubicBezTo>
                    <a:pt x="1158" y="1753"/>
                    <a:pt x="1158" y="1753"/>
                    <a:pt x="1140" y="1753"/>
                  </a:cubicBezTo>
                  <a:cubicBezTo>
                    <a:pt x="1140" y="1736"/>
                    <a:pt x="1158" y="1753"/>
                    <a:pt x="1158" y="1736"/>
                  </a:cubicBezTo>
                  <a:close/>
                  <a:moveTo>
                    <a:pt x="825" y="1490"/>
                  </a:moveTo>
                  <a:cubicBezTo>
                    <a:pt x="825" y="1490"/>
                    <a:pt x="825" y="1473"/>
                    <a:pt x="825" y="1473"/>
                  </a:cubicBezTo>
                  <a:cubicBezTo>
                    <a:pt x="825" y="1473"/>
                    <a:pt x="842" y="1490"/>
                    <a:pt x="825" y="14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124975" y="2529850"/>
              <a:ext cx="1775" cy="1775"/>
            </a:xfrm>
            <a:custGeom>
              <a:rect b="b" l="l" r="r" t="t"/>
              <a:pathLst>
                <a:path extrusionOk="0" h="71" w="71">
                  <a:moveTo>
                    <a:pt x="35" y="36"/>
                  </a:moveTo>
                  <a:cubicBezTo>
                    <a:pt x="35" y="36"/>
                    <a:pt x="53" y="53"/>
                    <a:pt x="70" y="53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71"/>
                    <a:pt x="53" y="53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5" y="53"/>
                    <a:pt x="18" y="36"/>
                    <a:pt x="0" y="18"/>
                  </a:cubicBezTo>
                  <a:cubicBezTo>
                    <a:pt x="0" y="1"/>
                    <a:pt x="18" y="18"/>
                    <a:pt x="35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66675" y="252897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"/>
                  </a:moveTo>
                  <a:cubicBezTo>
                    <a:pt x="18" y="1"/>
                    <a:pt x="36" y="18"/>
                    <a:pt x="18" y="18"/>
                  </a:cubicBezTo>
                  <a:lnTo>
                    <a:pt x="36" y="36"/>
                  </a:lnTo>
                  <a:cubicBezTo>
                    <a:pt x="18" y="36"/>
                    <a:pt x="18" y="18"/>
                    <a:pt x="0" y="1"/>
                  </a:cubicBezTo>
                  <a:cubicBezTo>
                    <a:pt x="0" y="1"/>
                    <a:pt x="0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2068000" y="253030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18" y="18"/>
                  </a:moveTo>
                  <a:cubicBezTo>
                    <a:pt x="18" y="18"/>
                    <a:pt x="35" y="18"/>
                    <a:pt x="35" y="18"/>
                  </a:cubicBezTo>
                  <a:cubicBezTo>
                    <a:pt x="35" y="18"/>
                    <a:pt x="18" y="18"/>
                    <a:pt x="35" y="18"/>
                  </a:cubicBezTo>
                  <a:cubicBezTo>
                    <a:pt x="18" y="18"/>
                    <a:pt x="18" y="18"/>
                    <a:pt x="0" y="0"/>
                  </a:cubicBezTo>
                  <a:cubicBezTo>
                    <a:pt x="18" y="0"/>
                    <a:pt x="35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065800" y="2528975"/>
              <a:ext cx="2225" cy="1775"/>
            </a:xfrm>
            <a:custGeom>
              <a:rect b="b" l="l" r="r" t="t"/>
              <a:pathLst>
                <a:path extrusionOk="0" h="71" w="89">
                  <a:moveTo>
                    <a:pt x="0" y="1"/>
                  </a:moveTo>
                  <a:cubicBezTo>
                    <a:pt x="0" y="1"/>
                    <a:pt x="18" y="18"/>
                    <a:pt x="18" y="1"/>
                  </a:cubicBezTo>
                  <a:cubicBezTo>
                    <a:pt x="18" y="18"/>
                    <a:pt x="18" y="1"/>
                    <a:pt x="18" y="18"/>
                  </a:cubicBezTo>
                  <a:cubicBezTo>
                    <a:pt x="18" y="18"/>
                    <a:pt x="35" y="18"/>
                    <a:pt x="35" y="18"/>
                  </a:cubicBezTo>
                  <a:cubicBezTo>
                    <a:pt x="35" y="18"/>
                    <a:pt x="53" y="36"/>
                    <a:pt x="53" y="36"/>
                  </a:cubicBezTo>
                  <a:cubicBezTo>
                    <a:pt x="53" y="53"/>
                    <a:pt x="88" y="71"/>
                    <a:pt x="88" y="71"/>
                  </a:cubicBezTo>
                  <a:cubicBezTo>
                    <a:pt x="71" y="71"/>
                    <a:pt x="71" y="71"/>
                    <a:pt x="71" y="53"/>
                  </a:cubicBezTo>
                  <a:cubicBezTo>
                    <a:pt x="53" y="53"/>
                    <a:pt x="35" y="36"/>
                    <a:pt x="35" y="18"/>
                  </a:cubicBezTo>
                  <a:cubicBezTo>
                    <a:pt x="18" y="1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069750" y="2533800"/>
              <a:ext cx="1325" cy="1350"/>
            </a:xfrm>
            <a:custGeom>
              <a:rect b="b" l="l" r="r" t="t"/>
              <a:pathLst>
                <a:path extrusionOk="0" h="54" w="53">
                  <a:moveTo>
                    <a:pt x="53" y="36"/>
                  </a:moveTo>
                  <a:cubicBezTo>
                    <a:pt x="35" y="53"/>
                    <a:pt x="35" y="36"/>
                    <a:pt x="35" y="36"/>
                  </a:cubicBezTo>
                  <a:cubicBezTo>
                    <a:pt x="35" y="36"/>
                    <a:pt x="18" y="36"/>
                    <a:pt x="35" y="36"/>
                  </a:cubicBezTo>
                  <a:cubicBezTo>
                    <a:pt x="18" y="36"/>
                    <a:pt x="0" y="18"/>
                    <a:pt x="0" y="18"/>
                  </a:cubicBezTo>
                  <a:cubicBezTo>
                    <a:pt x="0" y="18"/>
                    <a:pt x="18" y="18"/>
                    <a:pt x="0" y="18"/>
                  </a:cubicBezTo>
                  <a:cubicBezTo>
                    <a:pt x="18" y="0"/>
                    <a:pt x="35" y="36"/>
                    <a:pt x="53" y="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2071925" y="2535550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8" y="1"/>
                    <a:pt x="18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071500" y="253512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0"/>
                  </a:moveTo>
                  <a:cubicBezTo>
                    <a:pt x="0" y="0"/>
                    <a:pt x="18" y="0"/>
                    <a:pt x="18" y="18"/>
                  </a:cubicBezTo>
                  <a:cubicBezTo>
                    <a:pt x="0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2073675" y="25364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9" y="18"/>
                  </a:moveTo>
                  <a:cubicBezTo>
                    <a:pt x="19" y="18"/>
                    <a:pt x="19" y="1"/>
                    <a:pt x="1" y="1"/>
                  </a:cubicBezTo>
                  <a:cubicBezTo>
                    <a:pt x="19" y="1"/>
                    <a:pt x="19" y="18"/>
                    <a:pt x="19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2070625" y="253512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lnTo>
                    <a:pt x="18" y="0"/>
                  </a:lnTo>
                  <a:cubicBezTo>
                    <a:pt x="18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070175" y="25351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6" y="18"/>
                  </a:moveTo>
                  <a:cubicBezTo>
                    <a:pt x="36" y="18"/>
                    <a:pt x="1" y="0"/>
                    <a:pt x="18" y="0"/>
                  </a:cubicBezTo>
                  <a:cubicBezTo>
                    <a:pt x="18" y="0"/>
                    <a:pt x="36" y="18"/>
                    <a:pt x="36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071050" y="25355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" y="1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071925" y="25360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" y="0"/>
                  </a:moveTo>
                  <a:lnTo>
                    <a:pt x="18" y="18"/>
                  </a:lnTo>
                  <a:cubicBezTo>
                    <a:pt x="1" y="18"/>
                    <a:pt x="1" y="18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071925" y="25364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" y="18"/>
                    <a:pt x="1" y="18"/>
                  </a:cubicBezTo>
                  <a:cubicBezTo>
                    <a:pt x="1" y="1"/>
                    <a:pt x="1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072800" y="2537300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1"/>
                  </a:moveTo>
                  <a:cubicBezTo>
                    <a:pt x="18" y="1"/>
                    <a:pt x="18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2072375" y="25368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0"/>
                  </a:moveTo>
                  <a:cubicBezTo>
                    <a:pt x="18" y="18"/>
                    <a:pt x="0" y="1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2073250" y="2537300"/>
              <a:ext cx="900" cy="900"/>
            </a:xfrm>
            <a:custGeom>
              <a:rect b="b" l="l" r="r" t="t"/>
              <a:pathLst>
                <a:path extrusionOk="0" h="36" w="36">
                  <a:moveTo>
                    <a:pt x="18" y="18"/>
                  </a:moveTo>
                  <a:cubicBezTo>
                    <a:pt x="18" y="18"/>
                    <a:pt x="18" y="18"/>
                    <a:pt x="36" y="18"/>
                  </a:cubicBezTo>
                  <a:cubicBezTo>
                    <a:pt x="36" y="36"/>
                    <a:pt x="18" y="18"/>
                    <a:pt x="0" y="18"/>
                  </a:cubicBezTo>
                  <a:cubicBezTo>
                    <a:pt x="0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2074125" y="253775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0"/>
                  </a:moveTo>
                  <a:cubicBezTo>
                    <a:pt x="18" y="18"/>
                    <a:pt x="1" y="18"/>
                    <a:pt x="1" y="0"/>
                  </a:cubicBezTo>
                  <a:cubicBezTo>
                    <a:pt x="1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2064925" y="2532050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071050" y="25364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lnTo>
                    <a:pt x="18" y="18"/>
                  </a:lnTo>
                  <a:lnTo>
                    <a:pt x="1" y="1"/>
                  </a:ln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070175" y="2536000"/>
              <a:ext cx="1350" cy="900"/>
            </a:xfrm>
            <a:custGeom>
              <a:rect b="b" l="l" r="r" t="t"/>
              <a:pathLst>
                <a:path extrusionOk="0" h="36" w="54">
                  <a:moveTo>
                    <a:pt x="53" y="35"/>
                  </a:moveTo>
                  <a:cubicBezTo>
                    <a:pt x="36" y="35"/>
                    <a:pt x="1" y="0"/>
                    <a:pt x="1" y="0"/>
                  </a:cubicBezTo>
                  <a:cubicBezTo>
                    <a:pt x="1" y="0"/>
                    <a:pt x="18" y="0"/>
                    <a:pt x="18" y="0"/>
                  </a:cubicBezTo>
                  <a:cubicBezTo>
                    <a:pt x="18" y="18"/>
                    <a:pt x="36" y="18"/>
                    <a:pt x="53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063175" y="2531175"/>
              <a:ext cx="450" cy="450"/>
            </a:xfrm>
            <a:custGeom>
              <a:rect b="b" l="l" r="r" t="t"/>
              <a:pathLst>
                <a:path extrusionOk="0" h="18" w="18">
                  <a:moveTo>
                    <a:pt x="0" y="0"/>
                  </a:moveTo>
                  <a:cubicBezTo>
                    <a:pt x="0" y="0"/>
                    <a:pt x="18" y="18"/>
                    <a:pt x="18" y="18"/>
                  </a:cubicBezTo>
                  <a:cubicBezTo>
                    <a:pt x="0" y="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068000" y="2535125"/>
              <a:ext cx="900" cy="900"/>
            </a:xfrm>
            <a:custGeom>
              <a:rect b="b" l="l" r="r" t="t"/>
              <a:pathLst>
                <a:path extrusionOk="0" h="36" w="36">
                  <a:moveTo>
                    <a:pt x="35" y="35"/>
                  </a:moveTo>
                  <a:cubicBezTo>
                    <a:pt x="35" y="18"/>
                    <a:pt x="18" y="1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35" y="18"/>
                    <a:pt x="3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067100" y="2534675"/>
              <a:ext cx="925" cy="475"/>
            </a:xfrm>
            <a:custGeom>
              <a:rect b="b" l="l" r="r" t="t"/>
              <a:pathLst>
                <a:path extrusionOk="0" h="19" w="37">
                  <a:moveTo>
                    <a:pt x="1" y="1"/>
                  </a:moveTo>
                  <a:cubicBezTo>
                    <a:pt x="19" y="18"/>
                    <a:pt x="36" y="18"/>
                    <a:pt x="19" y="18"/>
                  </a:cubicBezTo>
                  <a:cubicBezTo>
                    <a:pt x="19" y="18"/>
                    <a:pt x="19" y="18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050450" y="252240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8"/>
                  </a:move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8" y="18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040375" y="2493050"/>
              <a:ext cx="45175" cy="45600"/>
            </a:xfrm>
            <a:custGeom>
              <a:rect b="b" l="l" r="r" t="t"/>
              <a:pathLst>
                <a:path extrusionOk="0" h="1824" w="1807">
                  <a:moveTo>
                    <a:pt x="614" y="999"/>
                  </a:moveTo>
                  <a:cubicBezTo>
                    <a:pt x="614" y="999"/>
                    <a:pt x="614" y="999"/>
                    <a:pt x="614" y="999"/>
                  </a:cubicBezTo>
                  <a:cubicBezTo>
                    <a:pt x="597" y="982"/>
                    <a:pt x="614" y="982"/>
                    <a:pt x="614" y="982"/>
                  </a:cubicBezTo>
                  <a:cubicBezTo>
                    <a:pt x="597" y="964"/>
                    <a:pt x="597" y="982"/>
                    <a:pt x="597" y="982"/>
                  </a:cubicBezTo>
                  <a:cubicBezTo>
                    <a:pt x="597" y="964"/>
                    <a:pt x="579" y="964"/>
                    <a:pt x="579" y="947"/>
                  </a:cubicBezTo>
                  <a:cubicBezTo>
                    <a:pt x="579" y="947"/>
                    <a:pt x="562" y="929"/>
                    <a:pt x="562" y="929"/>
                  </a:cubicBezTo>
                  <a:cubicBezTo>
                    <a:pt x="562" y="929"/>
                    <a:pt x="562" y="929"/>
                    <a:pt x="544" y="912"/>
                  </a:cubicBezTo>
                  <a:cubicBezTo>
                    <a:pt x="544" y="912"/>
                    <a:pt x="527" y="894"/>
                    <a:pt x="527" y="877"/>
                  </a:cubicBezTo>
                  <a:cubicBezTo>
                    <a:pt x="527" y="877"/>
                    <a:pt x="527" y="877"/>
                    <a:pt x="527" y="877"/>
                  </a:cubicBezTo>
                  <a:cubicBezTo>
                    <a:pt x="491" y="842"/>
                    <a:pt x="456" y="771"/>
                    <a:pt x="421" y="736"/>
                  </a:cubicBezTo>
                  <a:cubicBezTo>
                    <a:pt x="421" y="719"/>
                    <a:pt x="421" y="701"/>
                    <a:pt x="404" y="684"/>
                  </a:cubicBezTo>
                  <a:cubicBezTo>
                    <a:pt x="404" y="666"/>
                    <a:pt x="386" y="649"/>
                    <a:pt x="386" y="649"/>
                  </a:cubicBezTo>
                  <a:cubicBezTo>
                    <a:pt x="386" y="631"/>
                    <a:pt x="369" y="614"/>
                    <a:pt x="369" y="596"/>
                  </a:cubicBezTo>
                  <a:cubicBezTo>
                    <a:pt x="369" y="596"/>
                    <a:pt x="369" y="596"/>
                    <a:pt x="369" y="596"/>
                  </a:cubicBezTo>
                  <a:cubicBezTo>
                    <a:pt x="369" y="579"/>
                    <a:pt x="351" y="579"/>
                    <a:pt x="351" y="561"/>
                  </a:cubicBezTo>
                  <a:cubicBezTo>
                    <a:pt x="351" y="561"/>
                    <a:pt x="351" y="544"/>
                    <a:pt x="334" y="544"/>
                  </a:cubicBezTo>
                  <a:cubicBezTo>
                    <a:pt x="351" y="544"/>
                    <a:pt x="351" y="526"/>
                    <a:pt x="351" y="526"/>
                  </a:cubicBezTo>
                  <a:cubicBezTo>
                    <a:pt x="334" y="526"/>
                    <a:pt x="334" y="508"/>
                    <a:pt x="334" y="491"/>
                  </a:cubicBezTo>
                  <a:cubicBezTo>
                    <a:pt x="334" y="473"/>
                    <a:pt x="316" y="438"/>
                    <a:pt x="316" y="403"/>
                  </a:cubicBezTo>
                  <a:cubicBezTo>
                    <a:pt x="316" y="386"/>
                    <a:pt x="316" y="368"/>
                    <a:pt x="316" y="368"/>
                  </a:cubicBezTo>
                  <a:cubicBezTo>
                    <a:pt x="316" y="351"/>
                    <a:pt x="316" y="351"/>
                    <a:pt x="316" y="351"/>
                  </a:cubicBezTo>
                  <a:cubicBezTo>
                    <a:pt x="299" y="333"/>
                    <a:pt x="316" y="298"/>
                    <a:pt x="316" y="281"/>
                  </a:cubicBezTo>
                  <a:lnTo>
                    <a:pt x="316" y="281"/>
                  </a:lnTo>
                  <a:lnTo>
                    <a:pt x="316" y="263"/>
                  </a:lnTo>
                  <a:lnTo>
                    <a:pt x="334" y="263"/>
                  </a:lnTo>
                  <a:lnTo>
                    <a:pt x="334" y="263"/>
                  </a:lnTo>
                  <a:lnTo>
                    <a:pt x="334" y="263"/>
                  </a:lnTo>
                  <a:lnTo>
                    <a:pt x="316" y="245"/>
                  </a:lnTo>
                  <a:cubicBezTo>
                    <a:pt x="281" y="228"/>
                    <a:pt x="264" y="228"/>
                    <a:pt x="228" y="210"/>
                  </a:cubicBezTo>
                  <a:cubicBezTo>
                    <a:pt x="228" y="193"/>
                    <a:pt x="228" y="193"/>
                    <a:pt x="228" y="210"/>
                  </a:cubicBezTo>
                  <a:cubicBezTo>
                    <a:pt x="228" y="228"/>
                    <a:pt x="228" y="263"/>
                    <a:pt x="228" y="298"/>
                  </a:cubicBezTo>
                  <a:cubicBezTo>
                    <a:pt x="228" y="316"/>
                    <a:pt x="228" y="298"/>
                    <a:pt x="228" y="316"/>
                  </a:cubicBezTo>
                  <a:cubicBezTo>
                    <a:pt x="246" y="316"/>
                    <a:pt x="264" y="316"/>
                    <a:pt x="281" y="316"/>
                  </a:cubicBezTo>
                  <a:cubicBezTo>
                    <a:pt x="281" y="316"/>
                    <a:pt x="281" y="316"/>
                    <a:pt x="299" y="316"/>
                  </a:cubicBezTo>
                  <a:cubicBezTo>
                    <a:pt x="299" y="316"/>
                    <a:pt x="299" y="316"/>
                    <a:pt x="299" y="333"/>
                  </a:cubicBezTo>
                  <a:cubicBezTo>
                    <a:pt x="316" y="333"/>
                    <a:pt x="351" y="351"/>
                    <a:pt x="369" y="351"/>
                  </a:cubicBezTo>
                  <a:cubicBezTo>
                    <a:pt x="404" y="368"/>
                    <a:pt x="421" y="368"/>
                    <a:pt x="456" y="386"/>
                  </a:cubicBezTo>
                  <a:cubicBezTo>
                    <a:pt x="474" y="368"/>
                    <a:pt x="474" y="368"/>
                    <a:pt x="491" y="368"/>
                  </a:cubicBezTo>
                  <a:cubicBezTo>
                    <a:pt x="491" y="386"/>
                    <a:pt x="491" y="386"/>
                    <a:pt x="491" y="386"/>
                  </a:cubicBezTo>
                  <a:cubicBezTo>
                    <a:pt x="491" y="386"/>
                    <a:pt x="491" y="386"/>
                    <a:pt x="491" y="386"/>
                  </a:cubicBezTo>
                  <a:cubicBezTo>
                    <a:pt x="491" y="386"/>
                    <a:pt x="491" y="386"/>
                    <a:pt x="491" y="386"/>
                  </a:cubicBezTo>
                  <a:cubicBezTo>
                    <a:pt x="509" y="403"/>
                    <a:pt x="509" y="403"/>
                    <a:pt x="527" y="403"/>
                  </a:cubicBezTo>
                  <a:cubicBezTo>
                    <a:pt x="544" y="421"/>
                    <a:pt x="579" y="421"/>
                    <a:pt x="597" y="438"/>
                  </a:cubicBezTo>
                  <a:cubicBezTo>
                    <a:pt x="597" y="438"/>
                    <a:pt x="597" y="438"/>
                    <a:pt x="614" y="438"/>
                  </a:cubicBezTo>
                  <a:cubicBezTo>
                    <a:pt x="614" y="456"/>
                    <a:pt x="684" y="473"/>
                    <a:pt x="702" y="491"/>
                  </a:cubicBezTo>
                  <a:cubicBezTo>
                    <a:pt x="719" y="508"/>
                    <a:pt x="719" y="508"/>
                    <a:pt x="737" y="526"/>
                  </a:cubicBezTo>
                  <a:cubicBezTo>
                    <a:pt x="737" y="526"/>
                    <a:pt x="737" y="526"/>
                    <a:pt x="737" y="526"/>
                  </a:cubicBezTo>
                  <a:cubicBezTo>
                    <a:pt x="772" y="544"/>
                    <a:pt x="807" y="561"/>
                    <a:pt x="825" y="579"/>
                  </a:cubicBezTo>
                  <a:cubicBezTo>
                    <a:pt x="825" y="579"/>
                    <a:pt x="825" y="579"/>
                    <a:pt x="842" y="579"/>
                  </a:cubicBezTo>
                  <a:cubicBezTo>
                    <a:pt x="842" y="596"/>
                    <a:pt x="860" y="614"/>
                    <a:pt x="877" y="614"/>
                  </a:cubicBezTo>
                  <a:cubicBezTo>
                    <a:pt x="877" y="614"/>
                    <a:pt x="895" y="614"/>
                    <a:pt x="895" y="631"/>
                  </a:cubicBezTo>
                  <a:cubicBezTo>
                    <a:pt x="912" y="631"/>
                    <a:pt x="912" y="649"/>
                    <a:pt x="930" y="649"/>
                  </a:cubicBezTo>
                  <a:cubicBezTo>
                    <a:pt x="947" y="684"/>
                    <a:pt x="982" y="684"/>
                    <a:pt x="1000" y="701"/>
                  </a:cubicBezTo>
                  <a:cubicBezTo>
                    <a:pt x="1017" y="719"/>
                    <a:pt x="1017" y="736"/>
                    <a:pt x="1035" y="754"/>
                  </a:cubicBezTo>
                  <a:cubicBezTo>
                    <a:pt x="1035" y="754"/>
                    <a:pt x="1052" y="754"/>
                    <a:pt x="1052" y="754"/>
                  </a:cubicBezTo>
                  <a:cubicBezTo>
                    <a:pt x="1052" y="754"/>
                    <a:pt x="1052" y="754"/>
                    <a:pt x="1052" y="754"/>
                  </a:cubicBezTo>
                  <a:cubicBezTo>
                    <a:pt x="1070" y="771"/>
                    <a:pt x="1088" y="789"/>
                    <a:pt x="1105" y="806"/>
                  </a:cubicBezTo>
                  <a:cubicBezTo>
                    <a:pt x="1105" y="824"/>
                    <a:pt x="1105" y="824"/>
                    <a:pt x="1123" y="824"/>
                  </a:cubicBezTo>
                  <a:cubicBezTo>
                    <a:pt x="1123" y="824"/>
                    <a:pt x="1123" y="842"/>
                    <a:pt x="1140" y="842"/>
                  </a:cubicBezTo>
                  <a:cubicBezTo>
                    <a:pt x="1140" y="859"/>
                    <a:pt x="1158" y="859"/>
                    <a:pt x="1158" y="859"/>
                  </a:cubicBezTo>
                  <a:cubicBezTo>
                    <a:pt x="1175" y="894"/>
                    <a:pt x="1193" y="912"/>
                    <a:pt x="1210" y="947"/>
                  </a:cubicBezTo>
                  <a:cubicBezTo>
                    <a:pt x="1245" y="999"/>
                    <a:pt x="1280" y="1069"/>
                    <a:pt x="1315" y="1140"/>
                  </a:cubicBezTo>
                  <a:cubicBezTo>
                    <a:pt x="1315" y="1140"/>
                    <a:pt x="1315" y="1140"/>
                    <a:pt x="1315" y="1140"/>
                  </a:cubicBezTo>
                  <a:cubicBezTo>
                    <a:pt x="1315" y="1140"/>
                    <a:pt x="1315" y="1157"/>
                    <a:pt x="1315" y="1157"/>
                  </a:cubicBezTo>
                  <a:lnTo>
                    <a:pt x="1333" y="1175"/>
                  </a:lnTo>
                  <a:cubicBezTo>
                    <a:pt x="1333" y="1192"/>
                    <a:pt x="1351" y="1210"/>
                    <a:pt x="1351" y="1245"/>
                  </a:cubicBezTo>
                  <a:cubicBezTo>
                    <a:pt x="1368" y="1245"/>
                    <a:pt x="1368" y="1262"/>
                    <a:pt x="1368" y="1280"/>
                  </a:cubicBezTo>
                  <a:cubicBezTo>
                    <a:pt x="1386" y="1315"/>
                    <a:pt x="1403" y="1367"/>
                    <a:pt x="1403" y="1403"/>
                  </a:cubicBezTo>
                  <a:cubicBezTo>
                    <a:pt x="1421" y="1420"/>
                    <a:pt x="1421" y="1438"/>
                    <a:pt x="1438" y="1455"/>
                  </a:cubicBezTo>
                  <a:lnTo>
                    <a:pt x="1438" y="1508"/>
                  </a:lnTo>
                  <a:cubicBezTo>
                    <a:pt x="1456" y="1543"/>
                    <a:pt x="1456" y="1578"/>
                    <a:pt x="1456" y="1595"/>
                  </a:cubicBezTo>
                  <a:cubicBezTo>
                    <a:pt x="1473" y="1630"/>
                    <a:pt x="1456" y="1648"/>
                    <a:pt x="1456" y="1683"/>
                  </a:cubicBezTo>
                  <a:cubicBezTo>
                    <a:pt x="1491" y="1718"/>
                    <a:pt x="1526" y="1718"/>
                    <a:pt x="1543" y="1771"/>
                  </a:cubicBezTo>
                  <a:cubicBezTo>
                    <a:pt x="1543" y="1788"/>
                    <a:pt x="1561" y="1788"/>
                    <a:pt x="1578" y="1788"/>
                  </a:cubicBezTo>
                  <a:cubicBezTo>
                    <a:pt x="1578" y="1806"/>
                    <a:pt x="1596" y="1806"/>
                    <a:pt x="1596" y="1823"/>
                  </a:cubicBezTo>
                  <a:cubicBezTo>
                    <a:pt x="1596" y="1806"/>
                    <a:pt x="1613" y="1806"/>
                    <a:pt x="1631" y="1806"/>
                  </a:cubicBezTo>
                  <a:cubicBezTo>
                    <a:pt x="1631" y="1788"/>
                    <a:pt x="1649" y="1806"/>
                    <a:pt x="1666" y="1806"/>
                  </a:cubicBezTo>
                  <a:cubicBezTo>
                    <a:pt x="1701" y="1806"/>
                    <a:pt x="1719" y="1771"/>
                    <a:pt x="1736" y="1771"/>
                  </a:cubicBezTo>
                  <a:cubicBezTo>
                    <a:pt x="1754" y="1753"/>
                    <a:pt x="1754" y="1753"/>
                    <a:pt x="1754" y="1753"/>
                  </a:cubicBezTo>
                  <a:cubicBezTo>
                    <a:pt x="1754" y="1753"/>
                    <a:pt x="1754" y="1718"/>
                    <a:pt x="1771" y="1718"/>
                  </a:cubicBezTo>
                  <a:cubicBezTo>
                    <a:pt x="1771" y="1701"/>
                    <a:pt x="1789" y="1718"/>
                    <a:pt x="1789" y="1701"/>
                  </a:cubicBezTo>
                  <a:cubicBezTo>
                    <a:pt x="1789" y="1701"/>
                    <a:pt x="1789" y="1683"/>
                    <a:pt x="1806" y="1683"/>
                  </a:cubicBezTo>
                  <a:cubicBezTo>
                    <a:pt x="1806" y="1666"/>
                    <a:pt x="1789" y="1648"/>
                    <a:pt x="1789" y="1613"/>
                  </a:cubicBezTo>
                  <a:cubicBezTo>
                    <a:pt x="1789" y="1613"/>
                    <a:pt x="1789" y="1613"/>
                    <a:pt x="1789" y="1595"/>
                  </a:cubicBezTo>
                  <a:cubicBezTo>
                    <a:pt x="1789" y="1560"/>
                    <a:pt x="1771" y="1508"/>
                    <a:pt x="1754" y="1455"/>
                  </a:cubicBezTo>
                  <a:cubicBezTo>
                    <a:pt x="1754" y="1438"/>
                    <a:pt x="1754" y="1420"/>
                    <a:pt x="1736" y="1403"/>
                  </a:cubicBezTo>
                  <a:cubicBezTo>
                    <a:pt x="1736" y="1367"/>
                    <a:pt x="1719" y="1332"/>
                    <a:pt x="1701" y="1297"/>
                  </a:cubicBezTo>
                  <a:cubicBezTo>
                    <a:pt x="1701" y="1280"/>
                    <a:pt x="1701" y="1262"/>
                    <a:pt x="1684" y="1245"/>
                  </a:cubicBezTo>
                  <a:lnTo>
                    <a:pt x="1684" y="1210"/>
                  </a:lnTo>
                  <a:cubicBezTo>
                    <a:pt x="1666" y="1192"/>
                    <a:pt x="1666" y="1175"/>
                    <a:pt x="1666" y="1157"/>
                  </a:cubicBezTo>
                  <a:cubicBezTo>
                    <a:pt x="1649" y="1140"/>
                    <a:pt x="1649" y="1140"/>
                    <a:pt x="1649" y="1122"/>
                  </a:cubicBezTo>
                  <a:cubicBezTo>
                    <a:pt x="1649" y="1105"/>
                    <a:pt x="1631" y="1105"/>
                    <a:pt x="1631" y="1087"/>
                  </a:cubicBezTo>
                  <a:cubicBezTo>
                    <a:pt x="1613" y="1069"/>
                    <a:pt x="1613" y="1034"/>
                    <a:pt x="1596" y="1017"/>
                  </a:cubicBezTo>
                  <a:cubicBezTo>
                    <a:pt x="1596" y="999"/>
                    <a:pt x="1596" y="982"/>
                    <a:pt x="1578" y="982"/>
                  </a:cubicBezTo>
                  <a:cubicBezTo>
                    <a:pt x="1578" y="964"/>
                    <a:pt x="1561" y="947"/>
                    <a:pt x="1561" y="929"/>
                  </a:cubicBezTo>
                  <a:cubicBezTo>
                    <a:pt x="1561" y="929"/>
                    <a:pt x="1543" y="912"/>
                    <a:pt x="1543" y="912"/>
                  </a:cubicBezTo>
                  <a:cubicBezTo>
                    <a:pt x="1543" y="894"/>
                    <a:pt x="1543" y="912"/>
                    <a:pt x="1543" y="894"/>
                  </a:cubicBezTo>
                  <a:cubicBezTo>
                    <a:pt x="1526" y="859"/>
                    <a:pt x="1491" y="824"/>
                    <a:pt x="1473" y="771"/>
                  </a:cubicBezTo>
                  <a:cubicBezTo>
                    <a:pt x="1473" y="754"/>
                    <a:pt x="1456" y="736"/>
                    <a:pt x="1438" y="719"/>
                  </a:cubicBezTo>
                  <a:cubicBezTo>
                    <a:pt x="1438" y="719"/>
                    <a:pt x="1438" y="719"/>
                    <a:pt x="1438" y="719"/>
                  </a:cubicBezTo>
                  <a:cubicBezTo>
                    <a:pt x="1386" y="649"/>
                    <a:pt x="1333" y="596"/>
                    <a:pt x="1280" y="544"/>
                  </a:cubicBezTo>
                  <a:cubicBezTo>
                    <a:pt x="1263" y="508"/>
                    <a:pt x="1210" y="491"/>
                    <a:pt x="1193" y="456"/>
                  </a:cubicBezTo>
                  <a:cubicBezTo>
                    <a:pt x="1140" y="438"/>
                    <a:pt x="1105" y="403"/>
                    <a:pt x="1070" y="386"/>
                  </a:cubicBezTo>
                  <a:cubicBezTo>
                    <a:pt x="1070" y="368"/>
                    <a:pt x="1035" y="351"/>
                    <a:pt x="1017" y="333"/>
                  </a:cubicBezTo>
                  <a:cubicBezTo>
                    <a:pt x="1017" y="333"/>
                    <a:pt x="1000" y="316"/>
                    <a:pt x="982" y="316"/>
                  </a:cubicBezTo>
                  <a:cubicBezTo>
                    <a:pt x="982" y="298"/>
                    <a:pt x="947" y="281"/>
                    <a:pt x="930" y="281"/>
                  </a:cubicBezTo>
                  <a:cubicBezTo>
                    <a:pt x="930" y="281"/>
                    <a:pt x="930" y="263"/>
                    <a:pt x="912" y="263"/>
                  </a:cubicBezTo>
                  <a:cubicBezTo>
                    <a:pt x="895" y="263"/>
                    <a:pt x="877" y="245"/>
                    <a:pt x="877" y="228"/>
                  </a:cubicBezTo>
                  <a:cubicBezTo>
                    <a:pt x="842" y="228"/>
                    <a:pt x="807" y="193"/>
                    <a:pt x="772" y="193"/>
                  </a:cubicBezTo>
                  <a:cubicBezTo>
                    <a:pt x="754" y="175"/>
                    <a:pt x="737" y="175"/>
                    <a:pt x="737" y="158"/>
                  </a:cubicBezTo>
                  <a:cubicBezTo>
                    <a:pt x="719" y="158"/>
                    <a:pt x="719" y="158"/>
                    <a:pt x="719" y="158"/>
                  </a:cubicBezTo>
                  <a:lnTo>
                    <a:pt x="667" y="140"/>
                  </a:lnTo>
                  <a:cubicBezTo>
                    <a:pt x="667" y="123"/>
                    <a:pt x="649" y="123"/>
                    <a:pt x="649" y="123"/>
                  </a:cubicBezTo>
                  <a:cubicBezTo>
                    <a:pt x="632" y="123"/>
                    <a:pt x="614" y="105"/>
                    <a:pt x="597" y="105"/>
                  </a:cubicBezTo>
                  <a:cubicBezTo>
                    <a:pt x="562" y="88"/>
                    <a:pt x="509" y="88"/>
                    <a:pt x="491" y="70"/>
                  </a:cubicBezTo>
                  <a:cubicBezTo>
                    <a:pt x="474" y="70"/>
                    <a:pt x="456" y="53"/>
                    <a:pt x="439" y="53"/>
                  </a:cubicBezTo>
                  <a:cubicBezTo>
                    <a:pt x="421" y="53"/>
                    <a:pt x="421" y="53"/>
                    <a:pt x="421" y="53"/>
                  </a:cubicBezTo>
                  <a:cubicBezTo>
                    <a:pt x="386" y="35"/>
                    <a:pt x="351" y="18"/>
                    <a:pt x="334" y="18"/>
                  </a:cubicBezTo>
                  <a:cubicBezTo>
                    <a:pt x="316" y="18"/>
                    <a:pt x="316" y="18"/>
                    <a:pt x="316" y="18"/>
                  </a:cubicBezTo>
                  <a:cubicBezTo>
                    <a:pt x="299" y="18"/>
                    <a:pt x="281" y="18"/>
                    <a:pt x="246" y="18"/>
                  </a:cubicBezTo>
                  <a:cubicBezTo>
                    <a:pt x="211" y="0"/>
                    <a:pt x="176" y="18"/>
                    <a:pt x="141" y="35"/>
                  </a:cubicBezTo>
                  <a:cubicBezTo>
                    <a:pt x="106" y="53"/>
                    <a:pt x="71" y="88"/>
                    <a:pt x="53" y="123"/>
                  </a:cubicBezTo>
                  <a:cubicBezTo>
                    <a:pt x="53" y="123"/>
                    <a:pt x="53" y="140"/>
                    <a:pt x="53" y="158"/>
                  </a:cubicBezTo>
                  <a:cubicBezTo>
                    <a:pt x="18" y="193"/>
                    <a:pt x="18" y="245"/>
                    <a:pt x="1" y="298"/>
                  </a:cubicBezTo>
                  <a:cubicBezTo>
                    <a:pt x="18" y="316"/>
                    <a:pt x="1" y="386"/>
                    <a:pt x="1" y="421"/>
                  </a:cubicBezTo>
                  <a:cubicBezTo>
                    <a:pt x="18" y="421"/>
                    <a:pt x="18" y="421"/>
                    <a:pt x="18" y="421"/>
                  </a:cubicBezTo>
                  <a:cubicBezTo>
                    <a:pt x="18" y="438"/>
                    <a:pt x="18" y="438"/>
                    <a:pt x="18" y="438"/>
                  </a:cubicBezTo>
                  <a:cubicBezTo>
                    <a:pt x="18" y="438"/>
                    <a:pt x="18" y="438"/>
                    <a:pt x="18" y="438"/>
                  </a:cubicBezTo>
                  <a:cubicBezTo>
                    <a:pt x="18" y="456"/>
                    <a:pt x="18" y="456"/>
                    <a:pt x="18" y="473"/>
                  </a:cubicBezTo>
                  <a:cubicBezTo>
                    <a:pt x="18" y="473"/>
                    <a:pt x="18" y="473"/>
                    <a:pt x="18" y="491"/>
                  </a:cubicBezTo>
                  <a:cubicBezTo>
                    <a:pt x="18" y="491"/>
                    <a:pt x="18" y="491"/>
                    <a:pt x="18" y="508"/>
                  </a:cubicBezTo>
                  <a:cubicBezTo>
                    <a:pt x="36" y="544"/>
                    <a:pt x="36" y="579"/>
                    <a:pt x="53" y="614"/>
                  </a:cubicBezTo>
                  <a:cubicBezTo>
                    <a:pt x="53" y="614"/>
                    <a:pt x="53" y="614"/>
                    <a:pt x="53" y="614"/>
                  </a:cubicBezTo>
                  <a:cubicBezTo>
                    <a:pt x="53" y="614"/>
                    <a:pt x="53" y="631"/>
                    <a:pt x="71" y="631"/>
                  </a:cubicBezTo>
                  <a:cubicBezTo>
                    <a:pt x="71" y="649"/>
                    <a:pt x="71" y="666"/>
                    <a:pt x="88" y="684"/>
                  </a:cubicBezTo>
                  <a:cubicBezTo>
                    <a:pt x="71" y="701"/>
                    <a:pt x="106" y="736"/>
                    <a:pt x="106" y="754"/>
                  </a:cubicBezTo>
                  <a:cubicBezTo>
                    <a:pt x="106" y="771"/>
                    <a:pt x="123" y="754"/>
                    <a:pt x="123" y="771"/>
                  </a:cubicBezTo>
                  <a:cubicBezTo>
                    <a:pt x="123" y="789"/>
                    <a:pt x="141" y="806"/>
                    <a:pt x="158" y="824"/>
                  </a:cubicBezTo>
                  <a:cubicBezTo>
                    <a:pt x="158" y="824"/>
                    <a:pt x="141" y="824"/>
                    <a:pt x="141" y="824"/>
                  </a:cubicBezTo>
                  <a:cubicBezTo>
                    <a:pt x="158" y="842"/>
                    <a:pt x="176" y="859"/>
                    <a:pt x="176" y="877"/>
                  </a:cubicBezTo>
                  <a:cubicBezTo>
                    <a:pt x="176" y="894"/>
                    <a:pt x="193" y="877"/>
                    <a:pt x="193" y="894"/>
                  </a:cubicBezTo>
                  <a:cubicBezTo>
                    <a:pt x="193" y="912"/>
                    <a:pt x="228" y="947"/>
                    <a:pt x="246" y="964"/>
                  </a:cubicBezTo>
                  <a:cubicBezTo>
                    <a:pt x="246" y="982"/>
                    <a:pt x="264" y="999"/>
                    <a:pt x="264" y="1017"/>
                  </a:cubicBezTo>
                  <a:cubicBezTo>
                    <a:pt x="316" y="1069"/>
                    <a:pt x="351" y="1122"/>
                    <a:pt x="404" y="1175"/>
                  </a:cubicBezTo>
                  <a:cubicBezTo>
                    <a:pt x="404" y="1175"/>
                    <a:pt x="421" y="1175"/>
                    <a:pt x="421" y="1192"/>
                  </a:cubicBezTo>
                  <a:cubicBezTo>
                    <a:pt x="421" y="1192"/>
                    <a:pt x="421" y="1192"/>
                    <a:pt x="421" y="1192"/>
                  </a:cubicBezTo>
                  <a:cubicBezTo>
                    <a:pt x="439" y="1210"/>
                    <a:pt x="456" y="1227"/>
                    <a:pt x="456" y="1245"/>
                  </a:cubicBezTo>
                  <a:cubicBezTo>
                    <a:pt x="474" y="1245"/>
                    <a:pt x="474" y="1262"/>
                    <a:pt x="491" y="1262"/>
                  </a:cubicBezTo>
                  <a:cubicBezTo>
                    <a:pt x="491" y="1280"/>
                    <a:pt x="527" y="1315"/>
                    <a:pt x="544" y="1332"/>
                  </a:cubicBezTo>
                  <a:cubicBezTo>
                    <a:pt x="544" y="1332"/>
                    <a:pt x="544" y="1315"/>
                    <a:pt x="544" y="1315"/>
                  </a:cubicBezTo>
                  <a:cubicBezTo>
                    <a:pt x="562" y="1332"/>
                    <a:pt x="562" y="1332"/>
                    <a:pt x="579" y="1350"/>
                  </a:cubicBezTo>
                  <a:cubicBezTo>
                    <a:pt x="579" y="1350"/>
                    <a:pt x="579" y="1350"/>
                    <a:pt x="562" y="1350"/>
                  </a:cubicBezTo>
                  <a:cubicBezTo>
                    <a:pt x="562" y="1332"/>
                    <a:pt x="562" y="1332"/>
                    <a:pt x="562" y="1332"/>
                  </a:cubicBezTo>
                  <a:cubicBezTo>
                    <a:pt x="562" y="1367"/>
                    <a:pt x="579" y="1385"/>
                    <a:pt x="614" y="1403"/>
                  </a:cubicBezTo>
                  <a:cubicBezTo>
                    <a:pt x="632" y="1420"/>
                    <a:pt x="649" y="1438"/>
                    <a:pt x="684" y="1455"/>
                  </a:cubicBezTo>
                  <a:cubicBezTo>
                    <a:pt x="684" y="1455"/>
                    <a:pt x="702" y="1490"/>
                    <a:pt x="719" y="1490"/>
                  </a:cubicBezTo>
                  <a:cubicBezTo>
                    <a:pt x="737" y="1508"/>
                    <a:pt x="772" y="1525"/>
                    <a:pt x="772" y="1543"/>
                  </a:cubicBezTo>
                  <a:cubicBezTo>
                    <a:pt x="789" y="1543"/>
                    <a:pt x="789" y="1525"/>
                    <a:pt x="789" y="1525"/>
                  </a:cubicBezTo>
                  <a:cubicBezTo>
                    <a:pt x="807" y="1543"/>
                    <a:pt x="825" y="1560"/>
                    <a:pt x="860" y="1578"/>
                  </a:cubicBezTo>
                  <a:cubicBezTo>
                    <a:pt x="860" y="1578"/>
                    <a:pt x="860" y="1578"/>
                    <a:pt x="860" y="1578"/>
                  </a:cubicBezTo>
                  <a:cubicBezTo>
                    <a:pt x="877" y="1578"/>
                    <a:pt x="860" y="1578"/>
                    <a:pt x="860" y="1578"/>
                  </a:cubicBezTo>
                  <a:cubicBezTo>
                    <a:pt x="877" y="1578"/>
                    <a:pt x="895" y="1595"/>
                    <a:pt x="895" y="1595"/>
                  </a:cubicBezTo>
                  <a:cubicBezTo>
                    <a:pt x="895" y="1578"/>
                    <a:pt x="912" y="1595"/>
                    <a:pt x="912" y="1595"/>
                  </a:cubicBezTo>
                  <a:cubicBezTo>
                    <a:pt x="930" y="1595"/>
                    <a:pt x="930" y="1595"/>
                    <a:pt x="930" y="1595"/>
                  </a:cubicBezTo>
                  <a:cubicBezTo>
                    <a:pt x="930" y="1595"/>
                    <a:pt x="930" y="1595"/>
                    <a:pt x="930" y="1613"/>
                  </a:cubicBezTo>
                  <a:cubicBezTo>
                    <a:pt x="947" y="1613"/>
                    <a:pt x="982" y="1630"/>
                    <a:pt x="1000" y="1648"/>
                  </a:cubicBezTo>
                  <a:cubicBezTo>
                    <a:pt x="1000" y="1648"/>
                    <a:pt x="1000" y="1648"/>
                    <a:pt x="1000" y="1648"/>
                  </a:cubicBezTo>
                  <a:cubicBezTo>
                    <a:pt x="1000" y="1648"/>
                    <a:pt x="1000" y="1648"/>
                    <a:pt x="1000" y="1648"/>
                  </a:cubicBezTo>
                  <a:cubicBezTo>
                    <a:pt x="1017" y="1666"/>
                    <a:pt x="1035" y="1683"/>
                    <a:pt x="1052" y="1701"/>
                  </a:cubicBezTo>
                  <a:cubicBezTo>
                    <a:pt x="1052" y="1683"/>
                    <a:pt x="1035" y="1666"/>
                    <a:pt x="1017" y="1666"/>
                  </a:cubicBezTo>
                  <a:cubicBezTo>
                    <a:pt x="1017" y="1648"/>
                    <a:pt x="1000" y="1630"/>
                    <a:pt x="982" y="1630"/>
                  </a:cubicBezTo>
                  <a:cubicBezTo>
                    <a:pt x="982" y="1630"/>
                    <a:pt x="965" y="1630"/>
                    <a:pt x="982" y="1630"/>
                  </a:cubicBezTo>
                  <a:cubicBezTo>
                    <a:pt x="947" y="1595"/>
                    <a:pt x="895" y="1560"/>
                    <a:pt x="860" y="1543"/>
                  </a:cubicBezTo>
                  <a:cubicBezTo>
                    <a:pt x="877" y="1543"/>
                    <a:pt x="877" y="1543"/>
                    <a:pt x="895" y="1543"/>
                  </a:cubicBezTo>
                  <a:cubicBezTo>
                    <a:pt x="912" y="1560"/>
                    <a:pt x="947" y="1595"/>
                    <a:pt x="965" y="1613"/>
                  </a:cubicBezTo>
                  <a:cubicBezTo>
                    <a:pt x="965" y="1613"/>
                    <a:pt x="982" y="1613"/>
                    <a:pt x="982" y="1613"/>
                  </a:cubicBezTo>
                  <a:cubicBezTo>
                    <a:pt x="982" y="1595"/>
                    <a:pt x="947" y="1613"/>
                    <a:pt x="947" y="1595"/>
                  </a:cubicBezTo>
                  <a:cubicBezTo>
                    <a:pt x="947" y="1595"/>
                    <a:pt x="947" y="1578"/>
                    <a:pt x="965" y="1595"/>
                  </a:cubicBezTo>
                  <a:cubicBezTo>
                    <a:pt x="965" y="1595"/>
                    <a:pt x="965" y="1595"/>
                    <a:pt x="965" y="1595"/>
                  </a:cubicBezTo>
                  <a:cubicBezTo>
                    <a:pt x="982" y="1595"/>
                    <a:pt x="982" y="1613"/>
                    <a:pt x="982" y="1613"/>
                  </a:cubicBezTo>
                  <a:cubicBezTo>
                    <a:pt x="982" y="1613"/>
                    <a:pt x="982" y="1613"/>
                    <a:pt x="982" y="1613"/>
                  </a:cubicBezTo>
                  <a:cubicBezTo>
                    <a:pt x="982" y="1630"/>
                    <a:pt x="1000" y="1630"/>
                    <a:pt x="1000" y="1630"/>
                  </a:cubicBezTo>
                  <a:lnTo>
                    <a:pt x="1000" y="1630"/>
                  </a:lnTo>
                  <a:cubicBezTo>
                    <a:pt x="1000" y="1630"/>
                    <a:pt x="982" y="1630"/>
                    <a:pt x="982" y="1630"/>
                  </a:cubicBezTo>
                  <a:cubicBezTo>
                    <a:pt x="1000" y="1630"/>
                    <a:pt x="1017" y="1648"/>
                    <a:pt x="1035" y="1666"/>
                  </a:cubicBezTo>
                  <a:cubicBezTo>
                    <a:pt x="1035" y="1666"/>
                    <a:pt x="1035" y="1666"/>
                    <a:pt x="1017" y="1648"/>
                  </a:cubicBezTo>
                  <a:cubicBezTo>
                    <a:pt x="1035" y="1648"/>
                    <a:pt x="1017" y="1648"/>
                    <a:pt x="1017" y="1648"/>
                  </a:cubicBezTo>
                  <a:cubicBezTo>
                    <a:pt x="1017" y="1648"/>
                    <a:pt x="1017" y="1630"/>
                    <a:pt x="1017" y="1630"/>
                  </a:cubicBezTo>
                  <a:lnTo>
                    <a:pt x="1052" y="1666"/>
                  </a:lnTo>
                  <a:lnTo>
                    <a:pt x="1052" y="1648"/>
                  </a:lnTo>
                  <a:cubicBezTo>
                    <a:pt x="1035" y="1630"/>
                    <a:pt x="1017" y="1630"/>
                    <a:pt x="1000" y="1613"/>
                  </a:cubicBezTo>
                  <a:cubicBezTo>
                    <a:pt x="1000" y="1613"/>
                    <a:pt x="982" y="1595"/>
                    <a:pt x="982" y="1595"/>
                  </a:cubicBezTo>
                  <a:cubicBezTo>
                    <a:pt x="982" y="1595"/>
                    <a:pt x="982" y="1595"/>
                    <a:pt x="982" y="1595"/>
                  </a:cubicBezTo>
                  <a:cubicBezTo>
                    <a:pt x="982" y="1595"/>
                    <a:pt x="982" y="1595"/>
                    <a:pt x="982" y="1578"/>
                  </a:cubicBezTo>
                  <a:lnTo>
                    <a:pt x="930" y="1543"/>
                  </a:lnTo>
                  <a:cubicBezTo>
                    <a:pt x="912" y="1543"/>
                    <a:pt x="912" y="1543"/>
                    <a:pt x="912" y="1543"/>
                  </a:cubicBezTo>
                  <a:cubicBezTo>
                    <a:pt x="912" y="1525"/>
                    <a:pt x="877" y="1508"/>
                    <a:pt x="877" y="1508"/>
                  </a:cubicBezTo>
                  <a:cubicBezTo>
                    <a:pt x="877" y="1508"/>
                    <a:pt x="895" y="1508"/>
                    <a:pt x="895" y="1508"/>
                  </a:cubicBezTo>
                  <a:cubicBezTo>
                    <a:pt x="930" y="1525"/>
                    <a:pt x="947" y="1560"/>
                    <a:pt x="982" y="1560"/>
                  </a:cubicBezTo>
                  <a:cubicBezTo>
                    <a:pt x="965" y="1560"/>
                    <a:pt x="965" y="1560"/>
                    <a:pt x="982" y="1560"/>
                  </a:cubicBezTo>
                  <a:cubicBezTo>
                    <a:pt x="982" y="1560"/>
                    <a:pt x="982" y="1560"/>
                    <a:pt x="1000" y="1578"/>
                  </a:cubicBezTo>
                  <a:cubicBezTo>
                    <a:pt x="1000" y="1578"/>
                    <a:pt x="982" y="1578"/>
                    <a:pt x="982" y="1578"/>
                  </a:cubicBezTo>
                  <a:cubicBezTo>
                    <a:pt x="982" y="1595"/>
                    <a:pt x="1000" y="1595"/>
                    <a:pt x="1017" y="1595"/>
                  </a:cubicBezTo>
                  <a:cubicBezTo>
                    <a:pt x="1017" y="1613"/>
                    <a:pt x="1035" y="1630"/>
                    <a:pt x="1052" y="1630"/>
                  </a:cubicBezTo>
                  <a:cubicBezTo>
                    <a:pt x="1052" y="1630"/>
                    <a:pt x="1052" y="1630"/>
                    <a:pt x="1052" y="1630"/>
                  </a:cubicBezTo>
                  <a:cubicBezTo>
                    <a:pt x="1052" y="1630"/>
                    <a:pt x="1070" y="1648"/>
                    <a:pt x="1070" y="1648"/>
                  </a:cubicBezTo>
                  <a:cubicBezTo>
                    <a:pt x="1070" y="1648"/>
                    <a:pt x="1088" y="1666"/>
                    <a:pt x="1088" y="1666"/>
                  </a:cubicBezTo>
                  <a:cubicBezTo>
                    <a:pt x="1088" y="1666"/>
                    <a:pt x="1088" y="1666"/>
                    <a:pt x="1088" y="1666"/>
                  </a:cubicBezTo>
                  <a:cubicBezTo>
                    <a:pt x="1088" y="1666"/>
                    <a:pt x="1070" y="1648"/>
                    <a:pt x="1070" y="1648"/>
                  </a:cubicBezTo>
                  <a:cubicBezTo>
                    <a:pt x="1088" y="1648"/>
                    <a:pt x="1105" y="1666"/>
                    <a:pt x="1123" y="1683"/>
                  </a:cubicBezTo>
                  <a:cubicBezTo>
                    <a:pt x="1123" y="1683"/>
                    <a:pt x="1105" y="1666"/>
                    <a:pt x="1105" y="1683"/>
                  </a:cubicBezTo>
                  <a:cubicBezTo>
                    <a:pt x="1123" y="1683"/>
                    <a:pt x="1140" y="1701"/>
                    <a:pt x="1158" y="1718"/>
                  </a:cubicBezTo>
                  <a:cubicBezTo>
                    <a:pt x="1158" y="1701"/>
                    <a:pt x="1175" y="1718"/>
                    <a:pt x="1175" y="1718"/>
                  </a:cubicBezTo>
                  <a:cubicBezTo>
                    <a:pt x="1175" y="1718"/>
                    <a:pt x="1175" y="1701"/>
                    <a:pt x="1175" y="1701"/>
                  </a:cubicBezTo>
                  <a:cubicBezTo>
                    <a:pt x="1158" y="1701"/>
                    <a:pt x="1158" y="1701"/>
                    <a:pt x="1158" y="1701"/>
                  </a:cubicBezTo>
                  <a:cubicBezTo>
                    <a:pt x="1158" y="1701"/>
                    <a:pt x="1140" y="1683"/>
                    <a:pt x="1140" y="1666"/>
                  </a:cubicBezTo>
                  <a:cubicBezTo>
                    <a:pt x="1158" y="1683"/>
                    <a:pt x="1175" y="1683"/>
                    <a:pt x="1175" y="1701"/>
                  </a:cubicBezTo>
                  <a:cubicBezTo>
                    <a:pt x="1175" y="1701"/>
                    <a:pt x="1175" y="1701"/>
                    <a:pt x="1175" y="1683"/>
                  </a:cubicBezTo>
                  <a:cubicBezTo>
                    <a:pt x="1193" y="1701"/>
                    <a:pt x="1175" y="1701"/>
                    <a:pt x="1193" y="1701"/>
                  </a:cubicBezTo>
                  <a:cubicBezTo>
                    <a:pt x="1193" y="1701"/>
                    <a:pt x="1193" y="1701"/>
                    <a:pt x="1210" y="1718"/>
                  </a:cubicBezTo>
                  <a:cubicBezTo>
                    <a:pt x="1210" y="1718"/>
                    <a:pt x="1193" y="1718"/>
                    <a:pt x="1193" y="1718"/>
                  </a:cubicBezTo>
                  <a:cubicBezTo>
                    <a:pt x="1210" y="1718"/>
                    <a:pt x="1228" y="1736"/>
                    <a:pt x="1245" y="1736"/>
                  </a:cubicBezTo>
                  <a:cubicBezTo>
                    <a:pt x="1245" y="1736"/>
                    <a:pt x="1245" y="1736"/>
                    <a:pt x="1245" y="1736"/>
                  </a:cubicBezTo>
                  <a:lnTo>
                    <a:pt x="1228" y="1718"/>
                  </a:lnTo>
                  <a:cubicBezTo>
                    <a:pt x="1228" y="1736"/>
                    <a:pt x="1228" y="1736"/>
                    <a:pt x="1228" y="1718"/>
                  </a:cubicBezTo>
                  <a:cubicBezTo>
                    <a:pt x="1228" y="1718"/>
                    <a:pt x="1228" y="1718"/>
                    <a:pt x="1228" y="1718"/>
                  </a:cubicBezTo>
                  <a:cubicBezTo>
                    <a:pt x="1228" y="1718"/>
                    <a:pt x="1228" y="1718"/>
                    <a:pt x="1210" y="1718"/>
                  </a:cubicBezTo>
                  <a:cubicBezTo>
                    <a:pt x="1210" y="1718"/>
                    <a:pt x="1210" y="1718"/>
                    <a:pt x="1210" y="1718"/>
                  </a:cubicBezTo>
                  <a:cubicBezTo>
                    <a:pt x="1193" y="1701"/>
                    <a:pt x="1175" y="1683"/>
                    <a:pt x="1158" y="1666"/>
                  </a:cubicBezTo>
                  <a:cubicBezTo>
                    <a:pt x="1140" y="1666"/>
                    <a:pt x="1140" y="1648"/>
                    <a:pt x="1140" y="1648"/>
                  </a:cubicBezTo>
                  <a:cubicBezTo>
                    <a:pt x="1158" y="1648"/>
                    <a:pt x="1175" y="1666"/>
                    <a:pt x="1193" y="1683"/>
                  </a:cubicBezTo>
                  <a:cubicBezTo>
                    <a:pt x="1193" y="1683"/>
                    <a:pt x="1175" y="1666"/>
                    <a:pt x="1175" y="1666"/>
                  </a:cubicBezTo>
                  <a:cubicBezTo>
                    <a:pt x="1175" y="1648"/>
                    <a:pt x="1140" y="1648"/>
                    <a:pt x="1140" y="1630"/>
                  </a:cubicBezTo>
                  <a:lnTo>
                    <a:pt x="1140" y="1630"/>
                  </a:lnTo>
                  <a:cubicBezTo>
                    <a:pt x="1140" y="1630"/>
                    <a:pt x="1158" y="1630"/>
                    <a:pt x="1158" y="1630"/>
                  </a:cubicBezTo>
                  <a:cubicBezTo>
                    <a:pt x="1158" y="1630"/>
                    <a:pt x="1158" y="1630"/>
                    <a:pt x="1175" y="1630"/>
                  </a:cubicBezTo>
                  <a:cubicBezTo>
                    <a:pt x="1175" y="1630"/>
                    <a:pt x="1193" y="1630"/>
                    <a:pt x="1193" y="1630"/>
                  </a:cubicBezTo>
                  <a:cubicBezTo>
                    <a:pt x="1175" y="1630"/>
                    <a:pt x="1175" y="1613"/>
                    <a:pt x="1175" y="1613"/>
                  </a:cubicBezTo>
                  <a:cubicBezTo>
                    <a:pt x="1158" y="1595"/>
                    <a:pt x="1140" y="1578"/>
                    <a:pt x="1123" y="1560"/>
                  </a:cubicBezTo>
                  <a:cubicBezTo>
                    <a:pt x="1140" y="1578"/>
                    <a:pt x="1158" y="1595"/>
                    <a:pt x="1193" y="1595"/>
                  </a:cubicBezTo>
                  <a:cubicBezTo>
                    <a:pt x="1175" y="1613"/>
                    <a:pt x="1210" y="1613"/>
                    <a:pt x="1210" y="1630"/>
                  </a:cubicBezTo>
                  <a:cubicBezTo>
                    <a:pt x="1210" y="1630"/>
                    <a:pt x="1228" y="1630"/>
                    <a:pt x="1228" y="1630"/>
                  </a:cubicBezTo>
                  <a:cubicBezTo>
                    <a:pt x="1228" y="1630"/>
                    <a:pt x="1210" y="1613"/>
                    <a:pt x="1210" y="1613"/>
                  </a:cubicBezTo>
                  <a:cubicBezTo>
                    <a:pt x="1210" y="1613"/>
                    <a:pt x="1210" y="1613"/>
                    <a:pt x="1210" y="1613"/>
                  </a:cubicBezTo>
                  <a:cubicBezTo>
                    <a:pt x="1193" y="1613"/>
                    <a:pt x="1193" y="1595"/>
                    <a:pt x="1193" y="1595"/>
                  </a:cubicBezTo>
                  <a:cubicBezTo>
                    <a:pt x="1193" y="1595"/>
                    <a:pt x="1193" y="1595"/>
                    <a:pt x="1193" y="1595"/>
                  </a:cubicBezTo>
                  <a:cubicBezTo>
                    <a:pt x="1158" y="1560"/>
                    <a:pt x="1140" y="1543"/>
                    <a:pt x="1105" y="1525"/>
                  </a:cubicBezTo>
                  <a:cubicBezTo>
                    <a:pt x="1105" y="1525"/>
                    <a:pt x="1105" y="1525"/>
                    <a:pt x="1105" y="1525"/>
                  </a:cubicBezTo>
                  <a:cubicBezTo>
                    <a:pt x="1088" y="1508"/>
                    <a:pt x="1088" y="1508"/>
                    <a:pt x="1070" y="1490"/>
                  </a:cubicBezTo>
                  <a:cubicBezTo>
                    <a:pt x="1052" y="1473"/>
                    <a:pt x="1052" y="1473"/>
                    <a:pt x="1035" y="1473"/>
                  </a:cubicBezTo>
                  <a:cubicBezTo>
                    <a:pt x="1035" y="1473"/>
                    <a:pt x="1035" y="1473"/>
                    <a:pt x="1035" y="1473"/>
                  </a:cubicBezTo>
                  <a:cubicBezTo>
                    <a:pt x="1017" y="1473"/>
                    <a:pt x="1017" y="1473"/>
                    <a:pt x="1017" y="1473"/>
                  </a:cubicBezTo>
                  <a:cubicBezTo>
                    <a:pt x="1017" y="1473"/>
                    <a:pt x="1017" y="1473"/>
                    <a:pt x="1017" y="1455"/>
                  </a:cubicBezTo>
                  <a:cubicBezTo>
                    <a:pt x="1035" y="1455"/>
                    <a:pt x="1035" y="1473"/>
                    <a:pt x="1035" y="1455"/>
                  </a:cubicBezTo>
                  <a:cubicBezTo>
                    <a:pt x="1017" y="1455"/>
                    <a:pt x="1017" y="1438"/>
                    <a:pt x="1000" y="1438"/>
                  </a:cubicBezTo>
                  <a:cubicBezTo>
                    <a:pt x="1017" y="1420"/>
                    <a:pt x="982" y="1403"/>
                    <a:pt x="982" y="1403"/>
                  </a:cubicBezTo>
                  <a:cubicBezTo>
                    <a:pt x="982" y="1385"/>
                    <a:pt x="965" y="1385"/>
                    <a:pt x="965" y="1385"/>
                  </a:cubicBezTo>
                  <a:cubicBezTo>
                    <a:pt x="965" y="1385"/>
                    <a:pt x="965" y="1385"/>
                    <a:pt x="965" y="1367"/>
                  </a:cubicBezTo>
                  <a:cubicBezTo>
                    <a:pt x="947" y="1367"/>
                    <a:pt x="947" y="1367"/>
                    <a:pt x="947" y="1367"/>
                  </a:cubicBezTo>
                  <a:cubicBezTo>
                    <a:pt x="947" y="1367"/>
                    <a:pt x="930" y="1350"/>
                    <a:pt x="930" y="1350"/>
                  </a:cubicBezTo>
                  <a:cubicBezTo>
                    <a:pt x="930" y="1350"/>
                    <a:pt x="947" y="1367"/>
                    <a:pt x="965" y="1367"/>
                  </a:cubicBezTo>
                  <a:cubicBezTo>
                    <a:pt x="965" y="1350"/>
                    <a:pt x="930" y="1332"/>
                    <a:pt x="912" y="1315"/>
                  </a:cubicBezTo>
                  <a:cubicBezTo>
                    <a:pt x="912" y="1297"/>
                    <a:pt x="912" y="1315"/>
                    <a:pt x="895" y="1297"/>
                  </a:cubicBezTo>
                  <a:cubicBezTo>
                    <a:pt x="895" y="1297"/>
                    <a:pt x="912" y="1297"/>
                    <a:pt x="895" y="1297"/>
                  </a:cubicBezTo>
                  <a:cubicBezTo>
                    <a:pt x="895" y="1297"/>
                    <a:pt x="895" y="1297"/>
                    <a:pt x="895" y="1297"/>
                  </a:cubicBezTo>
                  <a:cubicBezTo>
                    <a:pt x="895" y="1297"/>
                    <a:pt x="895" y="1297"/>
                    <a:pt x="895" y="1297"/>
                  </a:cubicBezTo>
                  <a:cubicBezTo>
                    <a:pt x="895" y="1297"/>
                    <a:pt x="877" y="1280"/>
                    <a:pt x="877" y="1280"/>
                  </a:cubicBezTo>
                  <a:cubicBezTo>
                    <a:pt x="877" y="1280"/>
                    <a:pt x="860" y="1262"/>
                    <a:pt x="860" y="1262"/>
                  </a:cubicBezTo>
                  <a:cubicBezTo>
                    <a:pt x="860" y="1262"/>
                    <a:pt x="860" y="1262"/>
                    <a:pt x="842" y="1262"/>
                  </a:cubicBezTo>
                  <a:cubicBezTo>
                    <a:pt x="860" y="1262"/>
                    <a:pt x="842" y="1262"/>
                    <a:pt x="842" y="1262"/>
                  </a:cubicBezTo>
                  <a:cubicBezTo>
                    <a:pt x="842" y="1245"/>
                    <a:pt x="807" y="1227"/>
                    <a:pt x="807" y="1227"/>
                  </a:cubicBezTo>
                  <a:cubicBezTo>
                    <a:pt x="807" y="1227"/>
                    <a:pt x="807" y="1227"/>
                    <a:pt x="807" y="1210"/>
                  </a:cubicBezTo>
                  <a:cubicBezTo>
                    <a:pt x="789" y="1210"/>
                    <a:pt x="772" y="1157"/>
                    <a:pt x="737" y="1157"/>
                  </a:cubicBezTo>
                  <a:cubicBezTo>
                    <a:pt x="737" y="1140"/>
                    <a:pt x="737" y="1140"/>
                    <a:pt x="737" y="1140"/>
                  </a:cubicBezTo>
                  <a:cubicBezTo>
                    <a:pt x="719" y="1140"/>
                    <a:pt x="719" y="1140"/>
                    <a:pt x="719" y="1140"/>
                  </a:cubicBezTo>
                  <a:cubicBezTo>
                    <a:pt x="719" y="1122"/>
                    <a:pt x="737" y="1140"/>
                    <a:pt x="719" y="1122"/>
                  </a:cubicBezTo>
                  <a:cubicBezTo>
                    <a:pt x="719" y="1122"/>
                    <a:pt x="719" y="1122"/>
                    <a:pt x="719" y="1122"/>
                  </a:cubicBezTo>
                  <a:cubicBezTo>
                    <a:pt x="702" y="1122"/>
                    <a:pt x="702" y="1122"/>
                    <a:pt x="702" y="1105"/>
                  </a:cubicBezTo>
                  <a:cubicBezTo>
                    <a:pt x="719" y="1105"/>
                    <a:pt x="684" y="1087"/>
                    <a:pt x="684" y="1087"/>
                  </a:cubicBezTo>
                  <a:cubicBezTo>
                    <a:pt x="684" y="1087"/>
                    <a:pt x="684" y="1087"/>
                    <a:pt x="684" y="1087"/>
                  </a:cubicBezTo>
                  <a:cubicBezTo>
                    <a:pt x="684" y="1069"/>
                    <a:pt x="667" y="1069"/>
                    <a:pt x="649" y="1052"/>
                  </a:cubicBezTo>
                  <a:cubicBezTo>
                    <a:pt x="649" y="1069"/>
                    <a:pt x="649" y="1052"/>
                    <a:pt x="632" y="1052"/>
                  </a:cubicBezTo>
                  <a:cubicBezTo>
                    <a:pt x="632" y="1034"/>
                    <a:pt x="649" y="1034"/>
                    <a:pt x="632" y="1034"/>
                  </a:cubicBezTo>
                  <a:cubicBezTo>
                    <a:pt x="632" y="1034"/>
                    <a:pt x="632" y="1017"/>
                    <a:pt x="614" y="999"/>
                  </a:cubicBezTo>
                  <a:close/>
                  <a:moveTo>
                    <a:pt x="877" y="1297"/>
                  </a:moveTo>
                  <a:cubicBezTo>
                    <a:pt x="877" y="1315"/>
                    <a:pt x="895" y="1315"/>
                    <a:pt x="877" y="1315"/>
                  </a:cubicBezTo>
                  <a:cubicBezTo>
                    <a:pt x="877" y="1315"/>
                    <a:pt x="877" y="1297"/>
                    <a:pt x="860" y="1297"/>
                  </a:cubicBezTo>
                  <a:cubicBezTo>
                    <a:pt x="860" y="1297"/>
                    <a:pt x="860" y="1297"/>
                    <a:pt x="860" y="1297"/>
                  </a:cubicBezTo>
                  <a:cubicBezTo>
                    <a:pt x="860" y="1280"/>
                    <a:pt x="877" y="1297"/>
                    <a:pt x="877" y="1297"/>
                  </a:cubicBezTo>
                  <a:close/>
                  <a:moveTo>
                    <a:pt x="982" y="1403"/>
                  </a:moveTo>
                  <a:lnTo>
                    <a:pt x="965" y="1403"/>
                  </a:lnTo>
                  <a:cubicBezTo>
                    <a:pt x="965" y="1403"/>
                    <a:pt x="965" y="1385"/>
                    <a:pt x="965" y="1385"/>
                  </a:cubicBezTo>
                  <a:cubicBezTo>
                    <a:pt x="965" y="1403"/>
                    <a:pt x="982" y="1385"/>
                    <a:pt x="982" y="1403"/>
                  </a:cubicBezTo>
                  <a:close/>
                  <a:moveTo>
                    <a:pt x="702" y="1192"/>
                  </a:moveTo>
                  <a:cubicBezTo>
                    <a:pt x="702" y="1210"/>
                    <a:pt x="719" y="1210"/>
                    <a:pt x="719" y="1210"/>
                  </a:cubicBezTo>
                  <a:cubicBezTo>
                    <a:pt x="702" y="1210"/>
                    <a:pt x="702" y="1210"/>
                    <a:pt x="702" y="1210"/>
                  </a:cubicBezTo>
                  <a:cubicBezTo>
                    <a:pt x="702" y="1192"/>
                    <a:pt x="702" y="1192"/>
                    <a:pt x="702" y="1192"/>
                  </a:cubicBezTo>
                  <a:close/>
                  <a:moveTo>
                    <a:pt x="1088" y="1508"/>
                  </a:moveTo>
                  <a:cubicBezTo>
                    <a:pt x="1070" y="1508"/>
                    <a:pt x="1070" y="1508"/>
                    <a:pt x="1070" y="1508"/>
                  </a:cubicBezTo>
                  <a:cubicBezTo>
                    <a:pt x="1070" y="1508"/>
                    <a:pt x="1070" y="1508"/>
                    <a:pt x="1070" y="1508"/>
                  </a:cubicBezTo>
                  <a:close/>
                  <a:moveTo>
                    <a:pt x="842" y="1367"/>
                  </a:moveTo>
                  <a:cubicBezTo>
                    <a:pt x="842" y="1367"/>
                    <a:pt x="842" y="1367"/>
                    <a:pt x="825" y="1350"/>
                  </a:cubicBezTo>
                  <a:cubicBezTo>
                    <a:pt x="842" y="1350"/>
                    <a:pt x="842" y="1367"/>
                    <a:pt x="842" y="1367"/>
                  </a:cubicBezTo>
                  <a:close/>
                  <a:moveTo>
                    <a:pt x="930" y="1438"/>
                  </a:moveTo>
                  <a:cubicBezTo>
                    <a:pt x="930" y="1438"/>
                    <a:pt x="930" y="1438"/>
                    <a:pt x="930" y="1438"/>
                  </a:cubicBezTo>
                  <a:cubicBezTo>
                    <a:pt x="930" y="1455"/>
                    <a:pt x="930" y="1438"/>
                    <a:pt x="930" y="1438"/>
                  </a:cubicBezTo>
                  <a:cubicBezTo>
                    <a:pt x="912" y="1438"/>
                    <a:pt x="895" y="1420"/>
                    <a:pt x="877" y="1403"/>
                  </a:cubicBezTo>
                  <a:cubicBezTo>
                    <a:pt x="895" y="1420"/>
                    <a:pt x="912" y="1420"/>
                    <a:pt x="912" y="1438"/>
                  </a:cubicBezTo>
                  <a:cubicBezTo>
                    <a:pt x="930" y="1438"/>
                    <a:pt x="930" y="1438"/>
                    <a:pt x="930" y="1438"/>
                  </a:cubicBezTo>
                  <a:cubicBezTo>
                    <a:pt x="930" y="1438"/>
                    <a:pt x="930" y="1438"/>
                    <a:pt x="912" y="1420"/>
                  </a:cubicBezTo>
                  <a:cubicBezTo>
                    <a:pt x="912" y="1420"/>
                    <a:pt x="912" y="1420"/>
                    <a:pt x="912" y="1420"/>
                  </a:cubicBezTo>
                  <a:cubicBezTo>
                    <a:pt x="930" y="1438"/>
                    <a:pt x="947" y="1438"/>
                    <a:pt x="930" y="1455"/>
                  </a:cubicBezTo>
                  <a:cubicBezTo>
                    <a:pt x="930" y="1455"/>
                    <a:pt x="930" y="1455"/>
                    <a:pt x="930" y="1438"/>
                  </a:cubicBezTo>
                  <a:cubicBezTo>
                    <a:pt x="930" y="1438"/>
                    <a:pt x="930" y="1438"/>
                    <a:pt x="930" y="1438"/>
                  </a:cubicBezTo>
                  <a:close/>
                  <a:moveTo>
                    <a:pt x="1017" y="1490"/>
                  </a:moveTo>
                  <a:cubicBezTo>
                    <a:pt x="1017" y="1490"/>
                    <a:pt x="1017" y="1508"/>
                    <a:pt x="1035" y="1508"/>
                  </a:cubicBezTo>
                  <a:cubicBezTo>
                    <a:pt x="1017" y="1508"/>
                    <a:pt x="1017" y="1508"/>
                    <a:pt x="1017" y="1508"/>
                  </a:cubicBezTo>
                  <a:cubicBezTo>
                    <a:pt x="1000" y="1508"/>
                    <a:pt x="1000" y="1490"/>
                    <a:pt x="1017" y="1490"/>
                  </a:cubicBezTo>
                  <a:close/>
                  <a:moveTo>
                    <a:pt x="965" y="1473"/>
                  </a:moveTo>
                  <a:lnTo>
                    <a:pt x="965" y="1473"/>
                  </a:lnTo>
                  <a:cubicBezTo>
                    <a:pt x="965" y="1473"/>
                    <a:pt x="965" y="1473"/>
                    <a:pt x="965" y="1455"/>
                  </a:cubicBezTo>
                  <a:cubicBezTo>
                    <a:pt x="965" y="1455"/>
                    <a:pt x="965" y="1455"/>
                    <a:pt x="965" y="1473"/>
                  </a:cubicBezTo>
                  <a:close/>
                  <a:moveTo>
                    <a:pt x="965" y="1473"/>
                  </a:moveTo>
                  <a:lnTo>
                    <a:pt x="965" y="1473"/>
                  </a:lnTo>
                  <a:cubicBezTo>
                    <a:pt x="947" y="1473"/>
                    <a:pt x="947" y="1473"/>
                    <a:pt x="947" y="1455"/>
                  </a:cubicBezTo>
                  <a:cubicBezTo>
                    <a:pt x="947" y="1455"/>
                    <a:pt x="947" y="1455"/>
                    <a:pt x="965" y="1473"/>
                  </a:cubicBezTo>
                  <a:close/>
                  <a:moveTo>
                    <a:pt x="1052" y="1543"/>
                  </a:moveTo>
                  <a:cubicBezTo>
                    <a:pt x="1052" y="1543"/>
                    <a:pt x="1052" y="1543"/>
                    <a:pt x="1052" y="1560"/>
                  </a:cubicBezTo>
                  <a:cubicBezTo>
                    <a:pt x="1052" y="1560"/>
                    <a:pt x="1035" y="1543"/>
                    <a:pt x="1052" y="1543"/>
                  </a:cubicBezTo>
                  <a:close/>
                  <a:moveTo>
                    <a:pt x="1035" y="1525"/>
                  </a:moveTo>
                  <a:cubicBezTo>
                    <a:pt x="1035" y="1525"/>
                    <a:pt x="1035" y="1543"/>
                    <a:pt x="1035" y="1543"/>
                  </a:cubicBezTo>
                  <a:cubicBezTo>
                    <a:pt x="1035" y="1543"/>
                    <a:pt x="1035" y="1525"/>
                    <a:pt x="1035" y="1525"/>
                  </a:cubicBezTo>
                  <a:close/>
                  <a:moveTo>
                    <a:pt x="930" y="1473"/>
                  </a:moveTo>
                  <a:cubicBezTo>
                    <a:pt x="930" y="1473"/>
                    <a:pt x="930" y="1473"/>
                    <a:pt x="930" y="1473"/>
                  </a:cubicBezTo>
                  <a:cubicBezTo>
                    <a:pt x="930" y="1473"/>
                    <a:pt x="930" y="1473"/>
                    <a:pt x="930" y="1473"/>
                  </a:cubicBezTo>
                  <a:cubicBezTo>
                    <a:pt x="912" y="1473"/>
                    <a:pt x="912" y="1455"/>
                    <a:pt x="912" y="1455"/>
                  </a:cubicBezTo>
                  <a:cubicBezTo>
                    <a:pt x="912" y="1455"/>
                    <a:pt x="912" y="1455"/>
                    <a:pt x="912" y="1438"/>
                  </a:cubicBezTo>
                  <a:cubicBezTo>
                    <a:pt x="912" y="1438"/>
                    <a:pt x="912" y="1438"/>
                    <a:pt x="912" y="1455"/>
                  </a:cubicBezTo>
                  <a:cubicBezTo>
                    <a:pt x="912" y="1455"/>
                    <a:pt x="912" y="1455"/>
                    <a:pt x="912" y="1455"/>
                  </a:cubicBezTo>
                  <a:cubicBezTo>
                    <a:pt x="930" y="1455"/>
                    <a:pt x="947" y="1473"/>
                    <a:pt x="947" y="1473"/>
                  </a:cubicBezTo>
                  <a:cubicBezTo>
                    <a:pt x="947" y="1490"/>
                    <a:pt x="947" y="1490"/>
                    <a:pt x="947" y="1473"/>
                  </a:cubicBezTo>
                  <a:cubicBezTo>
                    <a:pt x="930" y="1490"/>
                    <a:pt x="947" y="1490"/>
                    <a:pt x="947" y="1490"/>
                  </a:cubicBezTo>
                  <a:cubicBezTo>
                    <a:pt x="947" y="1490"/>
                    <a:pt x="965" y="1490"/>
                    <a:pt x="947" y="1490"/>
                  </a:cubicBezTo>
                  <a:cubicBezTo>
                    <a:pt x="965" y="1473"/>
                    <a:pt x="965" y="1490"/>
                    <a:pt x="965" y="1490"/>
                  </a:cubicBezTo>
                  <a:cubicBezTo>
                    <a:pt x="965" y="1490"/>
                    <a:pt x="965" y="1508"/>
                    <a:pt x="965" y="1508"/>
                  </a:cubicBezTo>
                  <a:cubicBezTo>
                    <a:pt x="965" y="1508"/>
                    <a:pt x="965" y="1508"/>
                    <a:pt x="947" y="1508"/>
                  </a:cubicBezTo>
                  <a:cubicBezTo>
                    <a:pt x="947" y="1508"/>
                    <a:pt x="947" y="1508"/>
                    <a:pt x="947" y="1508"/>
                  </a:cubicBezTo>
                  <a:cubicBezTo>
                    <a:pt x="947" y="1508"/>
                    <a:pt x="947" y="1508"/>
                    <a:pt x="947" y="1508"/>
                  </a:cubicBezTo>
                  <a:cubicBezTo>
                    <a:pt x="947" y="1490"/>
                    <a:pt x="930" y="1490"/>
                    <a:pt x="930" y="1473"/>
                  </a:cubicBezTo>
                  <a:close/>
                  <a:moveTo>
                    <a:pt x="982" y="1508"/>
                  </a:moveTo>
                  <a:cubicBezTo>
                    <a:pt x="982" y="1508"/>
                    <a:pt x="982" y="1508"/>
                    <a:pt x="982" y="1508"/>
                  </a:cubicBezTo>
                  <a:cubicBezTo>
                    <a:pt x="982" y="1525"/>
                    <a:pt x="1000" y="1525"/>
                    <a:pt x="1000" y="1525"/>
                  </a:cubicBezTo>
                  <a:cubicBezTo>
                    <a:pt x="1000" y="1543"/>
                    <a:pt x="1000" y="1560"/>
                    <a:pt x="982" y="1543"/>
                  </a:cubicBezTo>
                  <a:cubicBezTo>
                    <a:pt x="982" y="1543"/>
                    <a:pt x="982" y="1543"/>
                    <a:pt x="1000" y="1543"/>
                  </a:cubicBezTo>
                  <a:cubicBezTo>
                    <a:pt x="1000" y="1525"/>
                    <a:pt x="982" y="1543"/>
                    <a:pt x="982" y="1525"/>
                  </a:cubicBezTo>
                  <a:cubicBezTo>
                    <a:pt x="982" y="1525"/>
                    <a:pt x="982" y="1508"/>
                    <a:pt x="965" y="1508"/>
                  </a:cubicBezTo>
                  <a:cubicBezTo>
                    <a:pt x="965" y="1508"/>
                    <a:pt x="982" y="1490"/>
                    <a:pt x="982" y="1508"/>
                  </a:cubicBezTo>
                  <a:close/>
                  <a:moveTo>
                    <a:pt x="1052" y="1560"/>
                  </a:moveTo>
                  <a:cubicBezTo>
                    <a:pt x="1052" y="1578"/>
                    <a:pt x="1070" y="1578"/>
                    <a:pt x="1070" y="1578"/>
                  </a:cubicBezTo>
                  <a:cubicBezTo>
                    <a:pt x="1070" y="1578"/>
                    <a:pt x="1070" y="1595"/>
                    <a:pt x="1070" y="1595"/>
                  </a:cubicBezTo>
                  <a:cubicBezTo>
                    <a:pt x="1070" y="1595"/>
                    <a:pt x="1052" y="1578"/>
                    <a:pt x="1052" y="1578"/>
                  </a:cubicBezTo>
                  <a:cubicBezTo>
                    <a:pt x="1052" y="1578"/>
                    <a:pt x="1052" y="1560"/>
                    <a:pt x="1035" y="1560"/>
                  </a:cubicBezTo>
                  <a:lnTo>
                    <a:pt x="1035" y="1560"/>
                  </a:lnTo>
                  <a:cubicBezTo>
                    <a:pt x="1035" y="1560"/>
                    <a:pt x="1035" y="1560"/>
                    <a:pt x="1052" y="1560"/>
                  </a:cubicBezTo>
                  <a:close/>
                  <a:moveTo>
                    <a:pt x="860" y="1420"/>
                  </a:moveTo>
                  <a:cubicBezTo>
                    <a:pt x="860" y="1420"/>
                    <a:pt x="860" y="1420"/>
                    <a:pt x="860" y="1420"/>
                  </a:cubicBezTo>
                  <a:cubicBezTo>
                    <a:pt x="860" y="1438"/>
                    <a:pt x="877" y="1438"/>
                    <a:pt x="895" y="1455"/>
                  </a:cubicBezTo>
                  <a:cubicBezTo>
                    <a:pt x="877" y="1455"/>
                    <a:pt x="877" y="1455"/>
                    <a:pt x="877" y="1455"/>
                  </a:cubicBezTo>
                  <a:cubicBezTo>
                    <a:pt x="860" y="1438"/>
                    <a:pt x="842" y="1420"/>
                    <a:pt x="825" y="1403"/>
                  </a:cubicBezTo>
                  <a:cubicBezTo>
                    <a:pt x="842" y="1420"/>
                    <a:pt x="842" y="1420"/>
                    <a:pt x="860" y="1420"/>
                  </a:cubicBezTo>
                  <a:close/>
                  <a:moveTo>
                    <a:pt x="1123" y="1630"/>
                  </a:moveTo>
                  <a:cubicBezTo>
                    <a:pt x="1140" y="1630"/>
                    <a:pt x="1140" y="1630"/>
                    <a:pt x="1140" y="1648"/>
                  </a:cubicBezTo>
                  <a:cubicBezTo>
                    <a:pt x="1140" y="1648"/>
                    <a:pt x="1123" y="1630"/>
                    <a:pt x="1123" y="1630"/>
                  </a:cubicBezTo>
                  <a:cubicBezTo>
                    <a:pt x="1123" y="1630"/>
                    <a:pt x="1123" y="1630"/>
                    <a:pt x="1123" y="1630"/>
                  </a:cubicBezTo>
                  <a:close/>
                  <a:moveTo>
                    <a:pt x="1052" y="1578"/>
                  </a:moveTo>
                  <a:lnTo>
                    <a:pt x="1052" y="1578"/>
                  </a:lnTo>
                  <a:cubicBezTo>
                    <a:pt x="1035" y="1578"/>
                    <a:pt x="1035" y="1578"/>
                    <a:pt x="1035" y="1578"/>
                  </a:cubicBezTo>
                  <a:cubicBezTo>
                    <a:pt x="1035" y="1578"/>
                    <a:pt x="1052" y="1578"/>
                    <a:pt x="1052" y="1578"/>
                  </a:cubicBezTo>
                  <a:close/>
                  <a:moveTo>
                    <a:pt x="1035" y="1578"/>
                  </a:moveTo>
                  <a:cubicBezTo>
                    <a:pt x="1070" y="1595"/>
                    <a:pt x="1088" y="1630"/>
                    <a:pt x="1105" y="1630"/>
                  </a:cubicBezTo>
                  <a:cubicBezTo>
                    <a:pt x="1105" y="1648"/>
                    <a:pt x="1140" y="1648"/>
                    <a:pt x="1140" y="1666"/>
                  </a:cubicBezTo>
                  <a:cubicBezTo>
                    <a:pt x="1123" y="1666"/>
                    <a:pt x="1123" y="1630"/>
                    <a:pt x="1088" y="1630"/>
                  </a:cubicBezTo>
                  <a:cubicBezTo>
                    <a:pt x="1088" y="1613"/>
                    <a:pt x="1070" y="1613"/>
                    <a:pt x="1052" y="1595"/>
                  </a:cubicBezTo>
                  <a:cubicBezTo>
                    <a:pt x="1052" y="1595"/>
                    <a:pt x="1052" y="1595"/>
                    <a:pt x="1052" y="1595"/>
                  </a:cubicBezTo>
                  <a:cubicBezTo>
                    <a:pt x="1052" y="1595"/>
                    <a:pt x="1052" y="1613"/>
                    <a:pt x="1052" y="1613"/>
                  </a:cubicBezTo>
                  <a:cubicBezTo>
                    <a:pt x="1052" y="1595"/>
                    <a:pt x="1035" y="1595"/>
                    <a:pt x="1035" y="1578"/>
                  </a:cubicBezTo>
                  <a:close/>
                  <a:moveTo>
                    <a:pt x="965" y="1543"/>
                  </a:moveTo>
                  <a:cubicBezTo>
                    <a:pt x="965" y="1543"/>
                    <a:pt x="965" y="1543"/>
                    <a:pt x="965" y="1543"/>
                  </a:cubicBezTo>
                  <a:cubicBezTo>
                    <a:pt x="947" y="1543"/>
                    <a:pt x="947" y="1543"/>
                    <a:pt x="947" y="1543"/>
                  </a:cubicBezTo>
                  <a:cubicBezTo>
                    <a:pt x="965" y="1543"/>
                    <a:pt x="965" y="1543"/>
                    <a:pt x="965" y="1543"/>
                  </a:cubicBezTo>
                  <a:close/>
                  <a:moveTo>
                    <a:pt x="947" y="1525"/>
                  </a:moveTo>
                  <a:cubicBezTo>
                    <a:pt x="947" y="1525"/>
                    <a:pt x="947" y="1525"/>
                    <a:pt x="947" y="1525"/>
                  </a:cubicBezTo>
                  <a:cubicBezTo>
                    <a:pt x="930" y="1525"/>
                    <a:pt x="930" y="1525"/>
                    <a:pt x="930" y="1525"/>
                  </a:cubicBezTo>
                  <a:cubicBezTo>
                    <a:pt x="930" y="1508"/>
                    <a:pt x="930" y="1525"/>
                    <a:pt x="947" y="1525"/>
                  </a:cubicBezTo>
                  <a:close/>
                  <a:moveTo>
                    <a:pt x="1035" y="1613"/>
                  </a:moveTo>
                  <a:cubicBezTo>
                    <a:pt x="1035" y="1595"/>
                    <a:pt x="1035" y="1613"/>
                    <a:pt x="1017" y="1595"/>
                  </a:cubicBezTo>
                  <a:cubicBezTo>
                    <a:pt x="1017" y="1595"/>
                    <a:pt x="1017" y="1595"/>
                    <a:pt x="1017" y="1595"/>
                  </a:cubicBezTo>
                  <a:cubicBezTo>
                    <a:pt x="1035" y="1595"/>
                    <a:pt x="1035" y="1595"/>
                    <a:pt x="1035" y="1613"/>
                  </a:cubicBezTo>
                  <a:close/>
                  <a:moveTo>
                    <a:pt x="1140" y="1683"/>
                  </a:moveTo>
                  <a:lnTo>
                    <a:pt x="1158" y="1683"/>
                  </a:lnTo>
                  <a:cubicBezTo>
                    <a:pt x="1140" y="1683"/>
                    <a:pt x="1140" y="1683"/>
                    <a:pt x="1140" y="1683"/>
                  </a:cubicBezTo>
                  <a:cubicBezTo>
                    <a:pt x="1140" y="1683"/>
                    <a:pt x="1140" y="1683"/>
                    <a:pt x="1140" y="1683"/>
                  </a:cubicBezTo>
                  <a:close/>
                  <a:moveTo>
                    <a:pt x="737" y="1403"/>
                  </a:moveTo>
                  <a:cubicBezTo>
                    <a:pt x="737" y="1385"/>
                    <a:pt x="719" y="1385"/>
                    <a:pt x="719" y="1367"/>
                  </a:cubicBezTo>
                  <a:cubicBezTo>
                    <a:pt x="719" y="1367"/>
                    <a:pt x="754" y="1385"/>
                    <a:pt x="737" y="1403"/>
                  </a:cubicBezTo>
                  <a:close/>
                  <a:moveTo>
                    <a:pt x="772" y="1420"/>
                  </a:moveTo>
                  <a:cubicBezTo>
                    <a:pt x="772" y="1420"/>
                    <a:pt x="772" y="1438"/>
                    <a:pt x="754" y="1438"/>
                  </a:cubicBezTo>
                  <a:cubicBezTo>
                    <a:pt x="754" y="1420"/>
                    <a:pt x="754" y="1420"/>
                    <a:pt x="754" y="1420"/>
                  </a:cubicBezTo>
                  <a:cubicBezTo>
                    <a:pt x="754" y="1420"/>
                    <a:pt x="754" y="1420"/>
                    <a:pt x="772" y="1420"/>
                  </a:cubicBezTo>
                  <a:lnTo>
                    <a:pt x="772" y="1403"/>
                  </a:lnTo>
                  <a:cubicBezTo>
                    <a:pt x="772" y="1403"/>
                    <a:pt x="772" y="1420"/>
                    <a:pt x="772" y="1420"/>
                  </a:cubicBezTo>
                  <a:close/>
                  <a:moveTo>
                    <a:pt x="825" y="1455"/>
                  </a:moveTo>
                  <a:cubicBezTo>
                    <a:pt x="825" y="1455"/>
                    <a:pt x="842" y="1473"/>
                    <a:pt x="842" y="1473"/>
                  </a:cubicBezTo>
                  <a:cubicBezTo>
                    <a:pt x="842" y="1473"/>
                    <a:pt x="825" y="1473"/>
                    <a:pt x="825" y="1455"/>
                  </a:cubicBezTo>
                  <a:lnTo>
                    <a:pt x="825" y="1473"/>
                  </a:lnTo>
                  <a:cubicBezTo>
                    <a:pt x="825" y="1455"/>
                    <a:pt x="825" y="1455"/>
                    <a:pt x="825" y="1455"/>
                  </a:cubicBezTo>
                  <a:cubicBezTo>
                    <a:pt x="825" y="1455"/>
                    <a:pt x="825" y="1455"/>
                    <a:pt x="825" y="1455"/>
                  </a:cubicBezTo>
                  <a:close/>
                  <a:moveTo>
                    <a:pt x="860" y="1473"/>
                  </a:moveTo>
                  <a:lnTo>
                    <a:pt x="860" y="1473"/>
                  </a:lnTo>
                  <a:cubicBezTo>
                    <a:pt x="842" y="1473"/>
                    <a:pt x="860" y="1473"/>
                    <a:pt x="842" y="1473"/>
                  </a:cubicBezTo>
                  <a:lnTo>
                    <a:pt x="842" y="1473"/>
                  </a:lnTo>
                  <a:cubicBezTo>
                    <a:pt x="860" y="1473"/>
                    <a:pt x="860" y="1473"/>
                    <a:pt x="860" y="1473"/>
                  </a:cubicBezTo>
                  <a:close/>
                  <a:moveTo>
                    <a:pt x="860" y="1490"/>
                  </a:moveTo>
                  <a:cubicBezTo>
                    <a:pt x="877" y="1490"/>
                    <a:pt x="860" y="1490"/>
                    <a:pt x="877" y="1508"/>
                  </a:cubicBezTo>
                  <a:cubicBezTo>
                    <a:pt x="860" y="1508"/>
                    <a:pt x="860" y="1490"/>
                    <a:pt x="860" y="1490"/>
                  </a:cubicBezTo>
                  <a:cubicBezTo>
                    <a:pt x="860" y="1490"/>
                    <a:pt x="860" y="1490"/>
                    <a:pt x="860" y="1490"/>
                  </a:cubicBezTo>
                  <a:close/>
                  <a:moveTo>
                    <a:pt x="947" y="1578"/>
                  </a:moveTo>
                  <a:lnTo>
                    <a:pt x="965" y="1578"/>
                  </a:lnTo>
                  <a:cubicBezTo>
                    <a:pt x="965" y="1578"/>
                    <a:pt x="965" y="1578"/>
                    <a:pt x="947" y="1578"/>
                  </a:cubicBezTo>
                  <a:cubicBezTo>
                    <a:pt x="947" y="1578"/>
                    <a:pt x="947" y="1578"/>
                    <a:pt x="947" y="1578"/>
                  </a:cubicBezTo>
                  <a:close/>
                  <a:moveTo>
                    <a:pt x="982" y="1578"/>
                  </a:moveTo>
                  <a:cubicBezTo>
                    <a:pt x="982" y="1595"/>
                    <a:pt x="965" y="1595"/>
                    <a:pt x="965" y="1578"/>
                  </a:cubicBezTo>
                  <a:cubicBezTo>
                    <a:pt x="965" y="1595"/>
                    <a:pt x="965" y="1578"/>
                    <a:pt x="982" y="1578"/>
                  </a:cubicBezTo>
                  <a:close/>
                  <a:moveTo>
                    <a:pt x="264" y="964"/>
                  </a:moveTo>
                  <a:cubicBezTo>
                    <a:pt x="264" y="964"/>
                    <a:pt x="264" y="964"/>
                    <a:pt x="264" y="982"/>
                  </a:cubicBezTo>
                  <a:cubicBezTo>
                    <a:pt x="264" y="982"/>
                    <a:pt x="264" y="964"/>
                    <a:pt x="264" y="964"/>
                  </a:cubicBezTo>
                  <a:cubicBezTo>
                    <a:pt x="264" y="964"/>
                    <a:pt x="264" y="964"/>
                    <a:pt x="246" y="964"/>
                  </a:cubicBezTo>
                  <a:cubicBezTo>
                    <a:pt x="246" y="964"/>
                    <a:pt x="264" y="964"/>
                    <a:pt x="264" y="964"/>
                  </a:cubicBezTo>
                  <a:close/>
                  <a:moveTo>
                    <a:pt x="281" y="999"/>
                  </a:moveTo>
                  <a:cubicBezTo>
                    <a:pt x="281" y="999"/>
                    <a:pt x="264" y="982"/>
                    <a:pt x="264" y="982"/>
                  </a:cubicBezTo>
                  <a:cubicBezTo>
                    <a:pt x="281" y="982"/>
                    <a:pt x="281" y="999"/>
                    <a:pt x="281" y="999"/>
                  </a:cubicBezTo>
                  <a:close/>
                  <a:moveTo>
                    <a:pt x="299" y="1034"/>
                  </a:moveTo>
                  <a:cubicBezTo>
                    <a:pt x="299" y="1017"/>
                    <a:pt x="281" y="1017"/>
                    <a:pt x="281" y="999"/>
                  </a:cubicBezTo>
                  <a:cubicBezTo>
                    <a:pt x="281" y="999"/>
                    <a:pt x="299" y="1017"/>
                    <a:pt x="299" y="1034"/>
                  </a:cubicBezTo>
                  <a:close/>
                  <a:moveTo>
                    <a:pt x="877" y="1560"/>
                  </a:moveTo>
                  <a:cubicBezTo>
                    <a:pt x="877" y="1560"/>
                    <a:pt x="877" y="1560"/>
                    <a:pt x="877" y="1578"/>
                  </a:cubicBezTo>
                  <a:cubicBezTo>
                    <a:pt x="860" y="1560"/>
                    <a:pt x="860" y="1560"/>
                    <a:pt x="860" y="1543"/>
                  </a:cubicBezTo>
                  <a:close/>
                  <a:moveTo>
                    <a:pt x="807" y="1508"/>
                  </a:moveTo>
                  <a:cubicBezTo>
                    <a:pt x="807" y="1508"/>
                    <a:pt x="807" y="1508"/>
                    <a:pt x="789" y="1508"/>
                  </a:cubicBezTo>
                  <a:cubicBezTo>
                    <a:pt x="789" y="1508"/>
                    <a:pt x="789" y="1525"/>
                    <a:pt x="789" y="1525"/>
                  </a:cubicBezTo>
                  <a:cubicBezTo>
                    <a:pt x="789" y="1525"/>
                    <a:pt x="789" y="1525"/>
                    <a:pt x="789" y="1508"/>
                  </a:cubicBezTo>
                  <a:cubicBezTo>
                    <a:pt x="789" y="1508"/>
                    <a:pt x="789" y="1508"/>
                    <a:pt x="789" y="1508"/>
                  </a:cubicBezTo>
                  <a:cubicBezTo>
                    <a:pt x="789" y="1508"/>
                    <a:pt x="807" y="1508"/>
                    <a:pt x="807" y="1508"/>
                  </a:cubicBezTo>
                  <a:close/>
                  <a:moveTo>
                    <a:pt x="825" y="1525"/>
                  </a:moveTo>
                  <a:cubicBezTo>
                    <a:pt x="825" y="1525"/>
                    <a:pt x="825" y="1525"/>
                    <a:pt x="825" y="1525"/>
                  </a:cubicBezTo>
                  <a:cubicBezTo>
                    <a:pt x="825" y="1543"/>
                    <a:pt x="825" y="1525"/>
                    <a:pt x="807" y="1525"/>
                  </a:cubicBezTo>
                  <a:cubicBezTo>
                    <a:pt x="807" y="1525"/>
                    <a:pt x="825" y="1525"/>
                    <a:pt x="825" y="1525"/>
                  </a:cubicBezTo>
                  <a:close/>
                  <a:moveTo>
                    <a:pt x="544" y="1315"/>
                  </a:moveTo>
                  <a:cubicBezTo>
                    <a:pt x="527" y="1297"/>
                    <a:pt x="527" y="1297"/>
                    <a:pt x="527" y="1297"/>
                  </a:cubicBezTo>
                  <a:cubicBezTo>
                    <a:pt x="527" y="1297"/>
                    <a:pt x="544" y="1297"/>
                    <a:pt x="544" y="1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064925" y="2527675"/>
              <a:ext cx="1775" cy="1325"/>
            </a:xfrm>
            <a:custGeom>
              <a:rect b="b" l="l" r="r" t="t"/>
              <a:pathLst>
                <a:path extrusionOk="0" h="53" w="71">
                  <a:moveTo>
                    <a:pt x="53" y="18"/>
                  </a:moveTo>
                  <a:cubicBezTo>
                    <a:pt x="35" y="18"/>
                    <a:pt x="53" y="35"/>
                    <a:pt x="70" y="35"/>
                  </a:cubicBezTo>
                  <a:cubicBezTo>
                    <a:pt x="70" y="35"/>
                    <a:pt x="70" y="35"/>
                    <a:pt x="70" y="53"/>
                  </a:cubicBezTo>
                  <a:cubicBezTo>
                    <a:pt x="70" y="53"/>
                    <a:pt x="53" y="53"/>
                    <a:pt x="53" y="35"/>
                  </a:cubicBezTo>
                  <a:cubicBezTo>
                    <a:pt x="53" y="35"/>
                    <a:pt x="53" y="35"/>
                    <a:pt x="53" y="53"/>
                  </a:cubicBezTo>
                  <a:cubicBezTo>
                    <a:pt x="35" y="35"/>
                    <a:pt x="18" y="18"/>
                    <a:pt x="0" y="0"/>
                  </a:cubicBezTo>
                  <a:cubicBezTo>
                    <a:pt x="18" y="0"/>
                    <a:pt x="35" y="0"/>
                    <a:pt x="5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1997425" y="2522850"/>
              <a:ext cx="900" cy="450"/>
            </a:xfrm>
            <a:custGeom>
              <a:rect b="b" l="l" r="r" t="t"/>
              <a:pathLst>
                <a:path extrusionOk="0" h="18" w="36">
                  <a:moveTo>
                    <a:pt x="0" y="18"/>
                  </a:moveTo>
                  <a:cubicBezTo>
                    <a:pt x="0" y="18"/>
                    <a:pt x="18" y="0"/>
                    <a:pt x="18" y="18"/>
                  </a:cubicBezTo>
                  <a:lnTo>
                    <a:pt x="36" y="0"/>
                  </a:lnTo>
                  <a:cubicBezTo>
                    <a:pt x="18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1998750" y="2522400"/>
              <a:ext cx="900" cy="475"/>
            </a:xfrm>
            <a:custGeom>
              <a:rect b="b" l="l" r="r" t="t"/>
              <a:pathLst>
                <a:path extrusionOk="0" h="19" w="36"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18" y="1"/>
                    <a:pt x="18" y="18"/>
                    <a:pt x="0" y="18"/>
                  </a:cubicBez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1996975" y="2522850"/>
              <a:ext cx="2225" cy="1325"/>
            </a:xfrm>
            <a:custGeom>
              <a:rect b="b" l="l" r="r" t="t"/>
              <a:pathLst>
                <a:path extrusionOk="0" h="53" w="89">
                  <a:moveTo>
                    <a:pt x="1" y="53"/>
                  </a:moveTo>
                  <a:cubicBezTo>
                    <a:pt x="1" y="53"/>
                    <a:pt x="18" y="35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36" y="35"/>
                    <a:pt x="36" y="35"/>
                  </a:cubicBezTo>
                  <a:cubicBezTo>
                    <a:pt x="36" y="35"/>
                    <a:pt x="54" y="18"/>
                    <a:pt x="54" y="18"/>
                  </a:cubicBezTo>
                  <a:cubicBezTo>
                    <a:pt x="54" y="35"/>
                    <a:pt x="71" y="0"/>
                    <a:pt x="89" y="18"/>
                  </a:cubicBezTo>
                  <a:cubicBezTo>
                    <a:pt x="89" y="18"/>
                    <a:pt x="71" y="18"/>
                    <a:pt x="71" y="18"/>
                  </a:cubicBezTo>
                  <a:cubicBezTo>
                    <a:pt x="54" y="35"/>
                    <a:pt x="36" y="35"/>
                    <a:pt x="36" y="35"/>
                  </a:cubicBezTo>
                  <a:cubicBezTo>
                    <a:pt x="18" y="35"/>
                    <a:pt x="18" y="53"/>
                    <a:pt x="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001800" y="2523725"/>
              <a:ext cx="900" cy="450"/>
            </a:xfrm>
            <a:custGeom>
              <a:rect b="b" l="l" r="r" t="t"/>
              <a:pathLst>
                <a:path extrusionOk="0" h="18" w="36">
                  <a:moveTo>
                    <a:pt x="36" y="0"/>
                  </a:moveTo>
                  <a:cubicBezTo>
                    <a:pt x="36" y="0"/>
                    <a:pt x="36" y="0"/>
                    <a:pt x="36" y="18"/>
                  </a:cubicBezTo>
                  <a:cubicBezTo>
                    <a:pt x="36" y="18"/>
                    <a:pt x="18" y="0"/>
                    <a:pt x="36" y="0"/>
                  </a:cubicBezTo>
                  <a:cubicBezTo>
                    <a:pt x="18" y="0"/>
                    <a:pt x="18" y="18"/>
                    <a:pt x="1" y="0"/>
                  </a:cubicBezTo>
                  <a:cubicBezTo>
                    <a:pt x="1" y="0"/>
                    <a:pt x="18" y="0"/>
                    <a:pt x="1" y="0"/>
                  </a:cubicBezTo>
                  <a:cubicBezTo>
                    <a:pt x="1" y="0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03550" y="25237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003125" y="2523725"/>
              <a:ext cx="450" cy="25"/>
            </a:xfrm>
            <a:custGeom>
              <a:rect b="b" l="l" r="r" t="t"/>
              <a:pathLst>
                <a:path extrusionOk="0" h="1" w="18">
                  <a:moveTo>
                    <a:pt x="0" y="0"/>
                  </a:moveTo>
                  <a:cubicBezTo>
                    <a:pt x="0" y="0"/>
                    <a:pt x="0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004875" y="2523725"/>
              <a:ext cx="25" cy="450"/>
            </a:xfrm>
            <a:custGeom>
              <a:rect b="b" l="l" r="r" t="t"/>
              <a:pathLst>
                <a:path extrusionOk="0" h="18" w="1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002675" y="2524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002675" y="2524150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8" y="1"/>
                  </a:moveTo>
                  <a:cubicBezTo>
                    <a:pt x="18" y="18"/>
                    <a:pt x="1" y="18"/>
                    <a:pt x="1" y="1"/>
                  </a:cubicBezTo>
                  <a:cubicBezTo>
                    <a:pt x="1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003125" y="2524150"/>
              <a:ext cx="450" cy="475"/>
            </a:xfrm>
            <a:custGeom>
              <a:rect b="b" l="l" r="r" t="t"/>
              <a:pathLst>
                <a:path extrusionOk="0" h="19" w="18">
                  <a:moveTo>
                    <a:pt x="18" y="18"/>
                  </a:moveTo>
                  <a:cubicBezTo>
                    <a:pt x="0" y="18"/>
                    <a:pt x="0" y="18"/>
                    <a:pt x="0" y="1"/>
                  </a:cubicBezTo>
                  <a:cubicBezTo>
                    <a:pt x="0" y="1"/>
                    <a:pt x="18" y="1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003550" y="2524150"/>
              <a:ext cx="25" cy="475"/>
            </a:xfrm>
            <a:custGeom>
              <a:rect b="b" l="l" r="r" t="t"/>
              <a:pathLst>
                <a:path extrusionOk="0" h="19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003550" y="2524600"/>
              <a:ext cx="475" cy="450"/>
            </a:xfrm>
            <a:custGeom>
              <a:rect b="b" l="l" r="r" t="t"/>
              <a:pathLst>
                <a:path extrusionOk="0" h="18" w="19">
                  <a:moveTo>
                    <a:pt x="18" y="18"/>
                  </a:moveTo>
                  <a:cubicBezTo>
                    <a:pt x="18" y="18"/>
                    <a:pt x="1" y="18"/>
                    <a:pt x="1" y="18"/>
                  </a:cubicBezTo>
                  <a:cubicBezTo>
                    <a:pt x="1" y="18"/>
                    <a:pt x="1" y="0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004000" y="25250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004000" y="25250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004425" y="252502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1" y="1"/>
                  </a:moveTo>
                  <a:cubicBezTo>
                    <a:pt x="1" y="1"/>
                    <a:pt x="1" y="1"/>
                    <a:pt x="18" y="1"/>
                  </a:cubicBezTo>
                  <a:cubicBezTo>
                    <a:pt x="1" y="18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004875" y="2525025"/>
              <a:ext cx="25" cy="475"/>
            </a:xfrm>
            <a:custGeom>
              <a:rect b="b" l="l" r="r" t="t"/>
              <a:pathLst>
                <a:path extrusionOk="0" h="19" w="1">
                  <a:moveTo>
                    <a:pt x="0" y="1"/>
                  </a:moveTo>
                  <a:cubicBezTo>
                    <a:pt x="0" y="1"/>
                    <a:pt x="0" y="18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00050" y="2525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003125" y="2525025"/>
              <a:ext cx="450" cy="25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cubicBezTo>
                    <a:pt x="18" y="1"/>
                    <a:pt x="18" y="1"/>
                    <a:pt x="0" y="1"/>
                  </a:cubicBezTo>
                  <a:cubicBezTo>
                    <a:pt x="0" y="1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002675" y="2525025"/>
              <a:ext cx="900" cy="475"/>
            </a:xfrm>
            <a:custGeom>
              <a:rect b="b" l="l" r="r" t="t"/>
              <a:pathLst>
                <a:path extrusionOk="0" h="19" w="36">
                  <a:moveTo>
                    <a:pt x="36" y="1"/>
                  </a:moveTo>
                  <a:cubicBezTo>
                    <a:pt x="18" y="18"/>
                    <a:pt x="18" y="1"/>
                    <a:pt x="1" y="1"/>
                  </a:cubicBezTo>
                  <a:cubicBezTo>
                    <a:pt x="1" y="1"/>
                    <a:pt x="18" y="1"/>
                    <a:pt x="18" y="1"/>
                  </a:cubicBezTo>
                  <a:cubicBezTo>
                    <a:pt x="18" y="1"/>
                    <a:pt x="18" y="1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1999175" y="25267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8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01800" y="25254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8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2001800" y="25259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1998300" y="2534675"/>
              <a:ext cx="475" cy="25"/>
            </a:xfrm>
            <a:custGeom>
              <a:rect b="b" l="l" r="r" t="t"/>
              <a:pathLst>
                <a:path extrusionOk="0" h="1" w="19">
                  <a:moveTo>
                    <a:pt x="1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" y="1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1991300" y="2518450"/>
              <a:ext cx="33325" cy="33775"/>
            </a:xfrm>
            <a:custGeom>
              <a:rect b="b" l="l" r="r" t="t"/>
              <a:pathLst>
                <a:path extrusionOk="0" h="1351" w="1333">
                  <a:moveTo>
                    <a:pt x="0" y="667"/>
                  </a:moveTo>
                  <a:cubicBezTo>
                    <a:pt x="0" y="667"/>
                    <a:pt x="18" y="667"/>
                    <a:pt x="18" y="667"/>
                  </a:cubicBezTo>
                  <a:cubicBezTo>
                    <a:pt x="18" y="667"/>
                    <a:pt x="0" y="667"/>
                    <a:pt x="0" y="667"/>
                  </a:cubicBezTo>
                  <a:cubicBezTo>
                    <a:pt x="0" y="685"/>
                    <a:pt x="18" y="685"/>
                    <a:pt x="18" y="685"/>
                  </a:cubicBezTo>
                  <a:cubicBezTo>
                    <a:pt x="0" y="685"/>
                    <a:pt x="18" y="702"/>
                    <a:pt x="18" y="702"/>
                  </a:cubicBezTo>
                  <a:cubicBezTo>
                    <a:pt x="18" y="720"/>
                    <a:pt x="18" y="720"/>
                    <a:pt x="18" y="737"/>
                  </a:cubicBezTo>
                  <a:cubicBezTo>
                    <a:pt x="18" y="737"/>
                    <a:pt x="18" y="737"/>
                    <a:pt x="18" y="755"/>
                  </a:cubicBezTo>
                  <a:cubicBezTo>
                    <a:pt x="18" y="755"/>
                    <a:pt x="18" y="772"/>
                    <a:pt x="18" y="790"/>
                  </a:cubicBezTo>
                  <a:cubicBezTo>
                    <a:pt x="18" y="790"/>
                    <a:pt x="18" y="790"/>
                    <a:pt x="18" y="790"/>
                  </a:cubicBezTo>
                  <a:cubicBezTo>
                    <a:pt x="18" y="842"/>
                    <a:pt x="35" y="895"/>
                    <a:pt x="53" y="948"/>
                  </a:cubicBezTo>
                  <a:cubicBezTo>
                    <a:pt x="53" y="965"/>
                    <a:pt x="70" y="983"/>
                    <a:pt x="70" y="1000"/>
                  </a:cubicBezTo>
                  <a:cubicBezTo>
                    <a:pt x="70" y="1018"/>
                    <a:pt x="88" y="1035"/>
                    <a:pt x="88" y="1035"/>
                  </a:cubicBezTo>
                  <a:cubicBezTo>
                    <a:pt x="88" y="1053"/>
                    <a:pt x="105" y="1070"/>
                    <a:pt x="123" y="1088"/>
                  </a:cubicBezTo>
                  <a:cubicBezTo>
                    <a:pt x="123" y="1088"/>
                    <a:pt x="123" y="1088"/>
                    <a:pt x="123" y="1088"/>
                  </a:cubicBezTo>
                  <a:cubicBezTo>
                    <a:pt x="123" y="1105"/>
                    <a:pt x="123" y="1105"/>
                    <a:pt x="140" y="1105"/>
                  </a:cubicBezTo>
                  <a:cubicBezTo>
                    <a:pt x="140" y="1123"/>
                    <a:pt x="140" y="1140"/>
                    <a:pt x="158" y="1140"/>
                  </a:cubicBezTo>
                  <a:cubicBezTo>
                    <a:pt x="158" y="1140"/>
                    <a:pt x="158" y="1140"/>
                    <a:pt x="158" y="1158"/>
                  </a:cubicBezTo>
                  <a:cubicBezTo>
                    <a:pt x="175" y="1158"/>
                    <a:pt x="175" y="1175"/>
                    <a:pt x="175" y="1175"/>
                  </a:cubicBezTo>
                  <a:cubicBezTo>
                    <a:pt x="210" y="1211"/>
                    <a:pt x="245" y="1246"/>
                    <a:pt x="281" y="1263"/>
                  </a:cubicBezTo>
                  <a:cubicBezTo>
                    <a:pt x="298" y="1281"/>
                    <a:pt x="316" y="1281"/>
                    <a:pt x="333" y="1298"/>
                  </a:cubicBezTo>
                  <a:cubicBezTo>
                    <a:pt x="333" y="1298"/>
                    <a:pt x="351" y="1298"/>
                    <a:pt x="351" y="1298"/>
                  </a:cubicBezTo>
                  <a:cubicBezTo>
                    <a:pt x="386" y="1316"/>
                    <a:pt x="421" y="1333"/>
                    <a:pt x="456" y="1333"/>
                  </a:cubicBezTo>
                  <a:lnTo>
                    <a:pt x="456" y="1333"/>
                  </a:lnTo>
                  <a:cubicBezTo>
                    <a:pt x="491" y="1351"/>
                    <a:pt x="543" y="1351"/>
                    <a:pt x="579" y="1351"/>
                  </a:cubicBezTo>
                  <a:cubicBezTo>
                    <a:pt x="579" y="1351"/>
                    <a:pt x="596" y="1351"/>
                    <a:pt x="596" y="1351"/>
                  </a:cubicBezTo>
                  <a:cubicBezTo>
                    <a:pt x="614" y="1351"/>
                    <a:pt x="614" y="1351"/>
                    <a:pt x="614" y="1351"/>
                  </a:cubicBezTo>
                  <a:cubicBezTo>
                    <a:pt x="631" y="1351"/>
                    <a:pt x="649" y="1351"/>
                    <a:pt x="684" y="1351"/>
                  </a:cubicBezTo>
                  <a:cubicBezTo>
                    <a:pt x="684" y="1333"/>
                    <a:pt x="684" y="1333"/>
                    <a:pt x="684" y="1333"/>
                  </a:cubicBezTo>
                  <a:cubicBezTo>
                    <a:pt x="701" y="1333"/>
                    <a:pt x="684" y="1333"/>
                    <a:pt x="684" y="1351"/>
                  </a:cubicBezTo>
                  <a:cubicBezTo>
                    <a:pt x="719" y="1351"/>
                    <a:pt x="754" y="1351"/>
                    <a:pt x="771" y="1333"/>
                  </a:cubicBezTo>
                  <a:cubicBezTo>
                    <a:pt x="806" y="1333"/>
                    <a:pt x="842" y="1316"/>
                    <a:pt x="859" y="1316"/>
                  </a:cubicBezTo>
                  <a:cubicBezTo>
                    <a:pt x="877" y="1298"/>
                    <a:pt x="877" y="1298"/>
                    <a:pt x="894" y="1281"/>
                  </a:cubicBezTo>
                  <a:cubicBezTo>
                    <a:pt x="894" y="1281"/>
                    <a:pt x="894" y="1281"/>
                    <a:pt x="894" y="1281"/>
                  </a:cubicBezTo>
                  <a:cubicBezTo>
                    <a:pt x="894" y="1281"/>
                    <a:pt x="894" y="1281"/>
                    <a:pt x="894" y="1298"/>
                  </a:cubicBezTo>
                  <a:cubicBezTo>
                    <a:pt x="894" y="1298"/>
                    <a:pt x="894" y="1298"/>
                    <a:pt x="894" y="1298"/>
                  </a:cubicBezTo>
                  <a:cubicBezTo>
                    <a:pt x="912" y="1298"/>
                    <a:pt x="912" y="1281"/>
                    <a:pt x="929" y="1281"/>
                  </a:cubicBezTo>
                  <a:cubicBezTo>
                    <a:pt x="947" y="1263"/>
                    <a:pt x="982" y="1263"/>
                    <a:pt x="999" y="1246"/>
                  </a:cubicBezTo>
                  <a:cubicBezTo>
                    <a:pt x="999" y="1246"/>
                    <a:pt x="1017" y="1228"/>
                    <a:pt x="1017" y="1228"/>
                  </a:cubicBezTo>
                  <a:cubicBezTo>
                    <a:pt x="1034" y="1228"/>
                    <a:pt x="1087" y="1193"/>
                    <a:pt x="1105" y="1158"/>
                  </a:cubicBezTo>
                  <a:cubicBezTo>
                    <a:pt x="1122" y="1158"/>
                    <a:pt x="1122" y="1158"/>
                    <a:pt x="1140" y="1140"/>
                  </a:cubicBezTo>
                  <a:cubicBezTo>
                    <a:pt x="1140" y="1140"/>
                    <a:pt x="1140" y="1140"/>
                    <a:pt x="1140" y="1123"/>
                  </a:cubicBezTo>
                  <a:cubicBezTo>
                    <a:pt x="1175" y="1105"/>
                    <a:pt x="1192" y="1088"/>
                    <a:pt x="1210" y="1053"/>
                  </a:cubicBezTo>
                  <a:cubicBezTo>
                    <a:pt x="1210" y="1053"/>
                    <a:pt x="1210" y="1035"/>
                    <a:pt x="1210" y="1035"/>
                  </a:cubicBezTo>
                  <a:cubicBezTo>
                    <a:pt x="1227" y="1018"/>
                    <a:pt x="1245" y="1000"/>
                    <a:pt x="1245" y="983"/>
                  </a:cubicBezTo>
                  <a:cubicBezTo>
                    <a:pt x="1262" y="983"/>
                    <a:pt x="1262" y="983"/>
                    <a:pt x="1262" y="983"/>
                  </a:cubicBezTo>
                  <a:cubicBezTo>
                    <a:pt x="1262" y="948"/>
                    <a:pt x="1280" y="948"/>
                    <a:pt x="1280" y="930"/>
                  </a:cubicBezTo>
                  <a:cubicBezTo>
                    <a:pt x="1297" y="912"/>
                    <a:pt x="1297" y="860"/>
                    <a:pt x="1315" y="842"/>
                  </a:cubicBezTo>
                  <a:cubicBezTo>
                    <a:pt x="1315" y="825"/>
                    <a:pt x="1332" y="790"/>
                    <a:pt x="1332" y="772"/>
                  </a:cubicBezTo>
                  <a:cubicBezTo>
                    <a:pt x="1332" y="772"/>
                    <a:pt x="1332" y="772"/>
                    <a:pt x="1332" y="755"/>
                  </a:cubicBezTo>
                  <a:cubicBezTo>
                    <a:pt x="1332" y="755"/>
                    <a:pt x="1332" y="755"/>
                    <a:pt x="1332" y="755"/>
                  </a:cubicBezTo>
                  <a:cubicBezTo>
                    <a:pt x="1332" y="720"/>
                    <a:pt x="1332" y="685"/>
                    <a:pt x="1332" y="667"/>
                  </a:cubicBezTo>
                  <a:cubicBezTo>
                    <a:pt x="1332" y="667"/>
                    <a:pt x="1332" y="667"/>
                    <a:pt x="1332" y="650"/>
                  </a:cubicBezTo>
                  <a:cubicBezTo>
                    <a:pt x="1332" y="650"/>
                    <a:pt x="1332" y="632"/>
                    <a:pt x="1332" y="614"/>
                  </a:cubicBezTo>
                  <a:cubicBezTo>
                    <a:pt x="1332" y="614"/>
                    <a:pt x="1332" y="597"/>
                    <a:pt x="1332" y="579"/>
                  </a:cubicBezTo>
                  <a:cubicBezTo>
                    <a:pt x="1332" y="544"/>
                    <a:pt x="1315" y="509"/>
                    <a:pt x="1315" y="474"/>
                  </a:cubicBezTo>
                  <a:cubicBezTo>
                    <a:pt x="1280" y="387"/>
                    <a:pt x="1245" y="316"/>
                    <a:pt x="1192" y="246"/>
                  </a:cubicBezTo>
                  <a:cubicBezTo>
                    <a:pt x="1175" y="246"/>
                    <a:pt x="1175" y="246"/>
                    <a:pt x="1175" y="246"/>
                  </a:cubicBezTo>
                  <a:cubicBezTo>
                    <a:pt x="1175" y="246"/>
                    <a:pt x="1175" y="229"/>
                    <a:pt x="1175" y="229"/>
                  </a:cubicBezTo>
                  <a:lnTo>
                    <a:pt x="1157" y="229"/>
                  </a:lnTo>
                  <a:cubicBezTo>
                    <a:pt x="1140" y="194"/>
                    <a:pt x="1122" y="176"/>
                    <a:pt x="1105" y="176"/>
                  </a:cubicBezTo>
                  <a:cubicBezTo>
                    <a:pt x="1087" y="159"/>
                    <a:pt x="1069" y="141"/>
                    <a:pt x="1052" y="141"/>
                  </a:cubicBezTo>
                  <a:cubicBezTo>
                    <a:pt x="1017" y="106"/>
                    <a:pt x="982" y="89"/>
                    <a:pt x="947" y="71"/>
                  </a:cubicBezTo>
                  <a:cubicBezTo>
                    <a:pt x="929" y="71"/>
                    <a:pt x="912" y="71"/>
                    <a:pt x="894" y="53"/>
                  </a:cubicBezTo>
                  <a:cubicBezTo>
                    <a:pt x="877" y="53"/>
                    <a:pt x="859" y="53"/>
                    <a:pt x="842" y="53"/>
                  </a:cubicBezTo>
                  <a:cubicBezTo>
                    <a:pt x="806" y="36"/>
                    <a:pt x="789" y="36"/>
                    <a:pt x="754" y="18"/>
                  </a:cubicBezTo>
                  <a:cubicBezTo>
                    <a:pt x="719" y="18"/>
                    <a:pt x="719" y="1"/>
                    <a:pt x="684" y="1"/>
                  </a:cubicBezTo>
                  <a:cubicBezTo>
                    <a:pt x="631" y="18"/>
                    <a:pt x="631" y="53"/>
                    <a:pt x="579" y="71"/>
                  </a:cubicBezTo>
                  <a:cubicBezTo>
                    <a:pt x="579" y="71"/>
                    <a:pt x="579" y="89"/>
                    <a:pt x="561" y="106"/>
                  </a:cubicBezTo>
                  <a:cubicBezTo>
                    <a:pt x="561" y="106"/>
                    <a:pt x="561" y="106"/>
                    <a:pt x="543" y="124"/>
                  </a:cubicBezTo>
                  <a:cubicBezTo>
                    <a:pt x="561" y="124"/>
                    <a:pt x="561" y="141"/>
                    <a:pt x="561" y="159"/>
                  </a:cubicBezTo>
                  <a:cubicBezTo>
                    <a:pt x="579" y="159"/>
                    <a:pt x="561" y="176"/>
                    <a:pt x="561" y="194"/>
                  </a:cubicBezTo>
                  <a:cubicBezTo>
                    <a:pt x="561" y="229"/>
                    <a:pt x="596" y="246"/>
                    <a:pt x="596" y="264"/>
                  </a:cubicBezTo>
                  <a:cubicBezTo>
                    <a:pt x="596" y="264"/>
                    <a:pt x="596" y="281"/>
                    <a:pt x="596" y="281"/>
                  </a:cubicBezTo>
                  <a:cubicBezTo>
                    <a:pt x="614" y="281"/>
                    <a:pt x="614" y="299"/>
                    <a:pt x="614" y="299"/>
                  </a:cubicBezTo>
                  <a:cubicBezTo>
                    <a:pt x="631" y="299"/>
                    <a:pt x="631" y="316"/>
                    <a:pt x="631" y="316"/>
                  </a:cubicBezTo>
                  <a:cubicBezTo>
                    <a:pt x="631" y="334"/>
                    <a:pt x="631" y="316"/>
                    <a:pt x="631" y="334"/>
                  </a:cubicBezTo>
                  <a:cubicBezTo>
                    <a:pt x="649" y="334"/>
                    <a:pt x="666" y="334"/>
                    <a:pt x="666" y="334"/>
                  </a:cubicBezTo>
                  <a:cubicBezTo>
                    <a:pt x="666" y="334"/>
                    <a:pt x="666" y="334"/>
                    <a:pt x="684" y="334"/>
                  </a:cubicBezTo>
                  <a:cubicBezTo>
                    <a:pt x="701" y="334"/>
                    <a:pt x="719" y="334"/>
                    <a:pt x="736" y="334"/>
                  </a:cubicBezTo>
                  <a:cubicBezTo>
                    <a:pt x="754" y="351"/>
                    <a:pt x="771" y="351"/>
                    <a:pt x="771" y="351"/>
                  </a:cubicBezTo>
                  <a:cubicBezTo>
                    <a:pt x="789" y="351"/>
                    <a:pt x="806" y="351"/>
                    <a:pt x="824" y="369"/>
                  </a:cubicBezTo>
                  <a:cubicBezTo>
                    <a:pt x="824" y="369"/>
                    <a:pt x="842" y="369"/>
                    <a:pt x="842" y="369"/>
                  </a:cubicBezTo>
                  <a:lnTo>
                    <a:pt x="859" y="387"/>
                  </a:lnTo>
                  <a:cubicBezTo>
                    <a:pt x="877" y="387"/>
                    <a:pt x="877" y="387"/>
                    <a:pt x="877" y="404"/>
                  </a:cubicBezTo>
                  <a:cubicBezTo>
                    <a:pt x="894" y="404"/>
                    <a:pt x="894" y="404"/>
                    <a:pt x="894" y="404"/>
                  </a:cubicBezTo>
                  <a:cubicBezTo>
                    <a:pt x="894" y="404"/>
                    <a:pt x="912" y="422"/>
                    <a:pt x="912" y="422"/>
                  </a:cubicBezTo>
                  <a:cubicBezTo>
                    <a:pt x="929" y="422"/>
                    <a:pt x="929" y="422"/>
                    <a:pt x="947" y="439"/>
                  </a:cubicBezTo>
                  <a:cubicBezTo>
                    <a:pt x="947" y="439"/>
                    <a:pt x="947" y="457"/>
                    <a:pt x="964" y="457"/>
                  </a:cubicBezTo>
                  <a:cubicBezTo>
                    <a:pt x="964" y="457"/>
                    <a:pt x="964" y="474"/>
                    <a:pt x="964" y="474"/>
                  </a:cubicBezTo>
                  <a:cubicBezTo>
                    <a:pt x="964" y="474"/>
                    <a:pt x="982" y="492"/>
                    <a:pt x="982" y="492"/>
                  </a:cubicBezTo>
                  <a:cubicBezTo>
                    <a:pt x="982" y="492"/>
                    <a:pt x="982" y="492"/>
                    <a:pt x="982" y="492"/>
                  </a:cubicBezTo>
                  <a:cubicBezTo>
                    <a:pt x="982" y="509"/>
                    <a:pt x="999" y="527"/>
                    <a:pt x="999" y="562"/>
                  </a:cubicBezTo>
                  <a:cubicBezTo>
                    <a:pt x="999" y="562"/>
                    <a:pt x="1017" y="579"/>
                    <a:pt x="1017" y="579"/>
                  </a:cubicBezTo>
                  <a:cubicBezTo>
                    <a:pt x="1017" y="579"/>
                    <a:pt x="1017" y="579"/>
                    <a:pt x="1017" y="597"/>
                  </a:cubicBezTo>
                  <a:cubicBezTo>
                    <a:pt x="1017" y="632"/>
                    <a:pt x="1017" y="667"/>
                    <a:pt x="1017" y="702"/>
                  </a:cubicBezTo>
                  <a:cubicBezTo>
                    <a:pt x="1017" y="720"/>
                    <a:pt x="1034" y="755"/>
                    <a:pt x="1017" y="772"/>
                  </a:cubicBezTo>
                  <a:cubicBezTo>
                    <a:pt x="1017" y="790"/>
                    <a:pt x="982" y="807"/>
                    <a:pt x="982" y="842"/>
                  </a:cubicBezTo>
                  <a:cubicBezTo>
                    <a:pt x="982" y="842"/>
                    <a:pt x="982" y="860"/>
                    <a:pt x="964" y="860"/>
                  </a:cubicBezTo>
                  <a:cubicBezTo>
                    <a:pt x="964" y="877"/>
                    <a:pt x="947" y="877"/>
                    <a:pt x="947" y="877"/>
                  </a:cubicBezTo>
                  <a:cubicBezTo>
                    <a:pt x="947" y="877"/>
                    <a:pt x="947" y="895"/>
                    <a:pt x="929" y="912"/>
                  </a:cubicBezTo>
                  <a:cubicBezTo>
                    <a:pt x="929" y="912"/>
                    <a:pt x="929" y="912"/>
                    <a:pt x="929" y="912"/>
                  </a:cubicBezTo>
                  <a:cubicBezTo>
                    <a:pt x="912" y="912"/>
                    <a:pt x="912" y="930"/>
                    <a:pt x="912" y="930"/>
                  </a:cubicBezTo>
                  <a:cubicBezTo>
                    <a:pt x="894" y="948"/>
                    <a:pt x="877" y="948"/>
                    <a:pt x="859" y="965"/>
                  </a:cubicBezTo>
                  <a:cubicBezTo>
                    <a:pt x="859" y="965"/>
                    <a:pt x="842" y="983"/>
                    <a:pt x="842" y="983"/>
                  </a:cubicBezTo>
                  <a:cubicBezTo>
                    <a:pt x="842" y="983"/>
                    <a:pt x="842" y="983"/>
                    <a:pt x="842" y="983"/>
                  </a:cubicBezTo>
                  <a:cubicBezTo>
                    <a:pt x="824" y="983"/>
                    <a:pt x="824" y="1000"/>
                    <a:pt x="806" y="1000"/>
                  </a:cubicBezTo>
                  <a:cubicBezTo>
                    <a:pt x="806" y="1000"/>
                    <a:pt x="806" y="1000"/>
                    <a:pt x="806" y="1000"/>
                  </a:cubicBezTo>
                  <a:cubicBezTo>
                    <a:pt x="789" y="1000"/>
                    <a:pt x="789" y="1018"/>
                    <a:pt x="771" y="1018"/>
                  </a:cubicBezTo>
                  <a:cubicBezTo>
                    <a:pt x="754" y="1018"/>
                    <a:pt x="736" y="1035"/>
                    <a:pt x="719" y="1035"/>
                  </a:cubicBezTo>
                  <a:cubicBezTo>
                    <a:pt x="719" y="1035"/>
                    <a:pt x="701" y="1035"/>
                    <a:pt x="684" y="1053"/>
                  </a:cubicBezTo>
                  <a:cubicBezTo>
                    <a:pt x="684" y="1053"/>
                    <a:pt x="684" y="1053"/>
                    <a:pt x="684" y="1053"/>
                  </a:cubicBezTo>
                  <a:cubicBezTo>
                    <a:pt x="666" y="1035"/>
                    <a:pt x="649" y="1053"/>
                    <a:pt x="631" y="1053"/>
                  </a:cubicBezTo>
                  <a:cubicBezTo>
                    <a:pt x="631" y="1053"/>
                    <a:pt x="631" y="1053"/>
                    <a:pt x="631" y="1053"/>
                  </a:cubicBezTo>
                  <a:cubicBezTo>
                    <a:pt x="614" y="1053"/>
                    <a:pt x="614" y="1053"/>
                    <a:pt x="596" y="1053"/>
                  </a:cubicBezTo>
                  <a:cubicBezTo>
                    <a:pt x="579" y="1053"/>
                    <a:pt x="579" y="1053"/>
                    <a:pt x="561" y="1053"/>
                  </a:cubicBezTo>
                  <a:cubicBezTo>
                    <a:pt x="561" y="1053"/>
                    <a:pt x="543" y="1053"/>
                    <a:pt x="543" y="1053"/>
                  </a:cubicBezTo>
                  <a:cubicBezTo>
                    <a:pt x="526" y="1035"/>
                    <a:pt x="508" y="1035"/>
                    <a:pt x="491" y="1035"/>
                  </a:cubicBezTo>
                  <a:cubicBezTo>
                    <a:pt x="473" y="1035"/>
                    <a:pt x="456" y="1018"/>
                    <a:pt x="456" y="1018"/>
                  </a:cubicBezTo>
                  <a:cubicBezTo>
                    <a:pt x="456" y="1018"/>
                    <a:pt x="456" y="1018"/>
                    <a:pt x="438" y="1018"/>
                  </a:cubicBezTo>
                  <a:cubicBezTo>
                    <a:pt x="438" y="1018"/>
                    <a:pt x="456" y="1018"/>
                    <a:pt x="438" y="1018"/>
                  </a:cubicBezTo>
                  <a:cubicBezTo>
                    <a:pt x="438" y="1018"/>
                    <a:pt x="438" y="1018"/>
                    <a:pt x="438" y="1018"/>
                  </a:cubicBezTo>
                  <a:cubicBezTo>
                    <a:pt x="438" y="1000"/>
                    <a:pt x="438" y="1000"/>
                    <a:pt x="438" y="1000"/>
                  </a:cubicBezTo>
                  <a:cubicBezTo>
                    <a:pt x="438" y="1000"/>
                    <a:pt x="438" y="1000"/>
                    <a:pt x="438" y="1000"/>
                  </a:cubicBezTo>
                  <a:cubicBezTo>
                    <a:pt x="421" y="1000"/>
                    <a:pt x="421" y="1000"/>
                    <a:pt x="421" y="1000"/>
                  </a:cubicBezTo>
                  <a:cubicBezTo>
                    <a:pt x="421" y="983"/>
                    <a:pt x="403" y="965"/>
                    <a:pt x="386" y="965"/>
                  </a:cubicBezTo>
                  <a:cubicBezTo>
                    <a:pt x="386" y="965"/>
                    <a:pt x="386" y="965"/>
                    <a:pt x="386" y="965"/>
                  </a:cubicBezTo>
                  <a:cubicBezTo>
                    <a:pt x="386" y="948"/>
                    <a:pt x="386" y="948"/>
                    <a:pt x="386" y="948"/>
                  </a:cubicBezTo>
                  <a:cubicBezTo>
                    <a:pt x="386" y="948"/>
                    <a:pt x="368" y="930"/>
                    <a:pt x="368" y="930"/>
                  </a:cubicBezTo>
                  <a:cubicBezTo>
                    <a:pt x="386" y="912"/>
                    <a:pt x="351" y="912"/>
                    <a:pt x="351" y="895"/>
                  </a:cubicBezTo>
                  <a:cubicBezTo>
                    <a:pt x="351" y="895"/>
                    <a:pt x="351" y="895"/>
                    <a:pt x="351" y="895"/>
                  </a:cubicBezTo>
                  <a:cubicBezTo>
                    <a:pt x="351" y="877"/>
                    <a:pt x="333" y="877"/>
                    <a:pt x="333" y="877"/>
                  </a:cubicBezTo>
                  <a:cubicBezTo>
                    <a:pt x="333" y="860"/>
                    <a:pt x="333" y="860"/>
                    <a:pt x="333" y="860"/>
                  </a:cubicBezTo>
                  <a:cubicBezTo>
                    <a:pt x="333" y="860"/>
                    <a:pt x="316" y="842"/>
                    <a:pt x="316" y="842"/>
                  </a:cubicBezTo>
                  <a:cubicBezTo>
                    <a:pt x="316" y="825"/>
                    <a:pt x="316" y="825"/>
                    <a:pt x="316" y="825"/>
                  </a:cubicBezTo>
                  <a:cubicBezTo>
                    <a:pt x="316" y="807"/>
                    <a:pt x="298" y="807"/>
                    <a:pt x="298" y="790"/>
                  </a:cubicBezTo>
                  <a:cubicBezTo>
                    <a:pt x="298" y="772"/>
                    <a:pt x="298" y="772"/>
                    <a:pt x="298" y="755"/>
                  </a:cubicBezTo>
                  <a:cubicBezTo>
                    <a:pt x="298" y="720"/>
                    <a:pt x="298" y="685"/>
                    <a:pt x="298" y="650"/>
                  </a:cubicBezTo>
                  <a:cubicBezTo>
                    <a:pt x="281" y="650"/>
                    <a:pt x="281" y="650"/>
                    <a:pt x="281" y="632"/>
                  </a:cubicBezTo>
                  <a:cubicBezTo>
                    <a:pt x="281" y="632"/>
                    <a:pt x="281" y="632"/>
                    <a:pt x="298" y="632"/>
                  </a:cubicBezTo>
                  <a:cubicBezTo>
                    <a:pt x="298" y="614"/>
                    <a:pt x="281" y="614"/>
                    <a:pt x="298" y="597"/>
                  </a:cubicBezTo>
                  <a:cubicBezTo>
                    <a:pt x="298" y="597"/>
                    <a:pt x="298" y="597"/>
                    <a:pt x="298" y="579"/>
                  </a:cubicBezTo>
                  <a:cubicBezTo>
                    <a:pt x="316" y="579"/>
                    <a:pt x="298" y="562"/>
                    <a:pt x="316" y="544"/>
                  </a:cubicBezTo>
                  <a:lnTo>
                    <a:pt x="298" y="544"/>
                  </a:lnTo>
                  <a:cubicBezTo>
                    <a:pt x="298" y="544"/>
                    <a:pt x="298" y="527"/>
                    <a:pt x="298" y="527"/>
                  </a:cubicBezTo>
                  <a:cubicBezTo>
                    <a:pt x="298" y="527"/>
                    <a:pt x="298" y="527"/>
                    <a:pt x="298" y="527"/>
                  </a:cubicBezTo>
                  <a:cubicBezTo>
                    <a:pt x="298" y="527"/>
                    <a:pt x="298" y="544"/>
                    <a:pt x="298" y="544"/>
                  </a:cubicBezTo>
                  <a:cubicBezTo>
                    <a:pt x="316" y="527"/>
                    <a:pt x="333" y="509"/>
                    <a:pt x="316" y="509"/>
                  </a:cubicBezTo>
                  <a:cubicBezTo>
                    <a:pt x="333" y="492"/>
                    <a:pt x="333" y="474"/>
                    <a:pt x="333" y="474"/>
                  </a:cubicBezTo>
                  <a:cubicBezTo>
                    <a:pt x="333" y="474"/>
                    <a:pt x="351" y="457"/>
                    <a:pt x="333" y="439"/>
                  </a:cubicBezTo>
                  <a:cubicBezTo>
                    <a:pt x="351" y="439"/>
                    <a:pt x="351" y="422"/>
                    <a:pt x="351" y="422"/>
                  </a:cubicBezTo>
                  <a:cubicBezTo>
                    <a:pt x="351" y="422"/>
                    <a:pt x="351" y="422"/>
                    <a:pt x="351" y="422"/>
                  </a:cubicBezTo>
                  <a:cubicBezTo>
                    <a:pt x="351" y="404"/>
                    <a:pt x="368" y="404"/>
                    <a:pt x="368" y="387"/>
                  </a:cubicBezTo>
                  <a:cubicBezTo>
                    <a:pt x="368" y="387"/>
                    <a:pt x="368" y="387"/>
                    <a:pt x="368" y="387"/>
                  </a:cubicBezTo>
                  <a:cubicBezTo>
                    <a:pt x="368" y="387"/>
                    <a:pt x="368" y="387"/>
                    <a:pt x="368" y="387"/>
                  </a:cubicBezTo>
                  <a:cubicBezTo>
                    <a:pt x="368" y="387"/>
                    <a:pt x="368" y="369"/>
                    <a:pt x="368" y="369"/>
                  </a:cubicBezTo>
                  <a:cubicBezTo>
                    <a:pt x="368" y="369"/>
                    <a:pt x="368" y="351"/>
                    <a:pt x="368" y="351"/>
                  </a:cubicBezTo>
                  <a:cubicBezTo>
                    <a:pt x="368" y="351"/>
                    <a:pt x="368" y="351"/>
                    <a:pt x="368" y="351"/>
                  </a:cubicBezTo>
                  <a:cubicBezTo>
                    <a:pt x="368" y="351"/>
                    <a:pt x="368" y="351"/>
                    <a:pt x="368" y="351"/>
                  </a:cubicBezTo>
                  <a:cubicBezTo>
                    <a:pt x="386" y="351"/>
                    <a:pt x="386" y="334"/>
                    <a:pt x="403" y="334"/>
                  </a:cubicBezTo>
                  <a:cubicBezTo>
                    <a:pt x="403" y="334"/>
                    <a:pt x="403" y="334"/>
                    <a:pt x="403" y="334"/>
                  </a:cubicBezTo>
                  <a:cubicBezTo>
                    <a:pt x="403" y="334"/>
                    <a:pt x="403" y="334"/>
                    <a:pt x="403" y="334"/>
                  </a:cubicBezTo>
                  <a:cubicBezTo>
                    <a:pt x="403" y="334"/>
                    <a:pt x="421" y="334"/>
                    <a:pt x="421" y="334"/>
                  </a:cubicBezTo>
                  <a:cubicBezTo>
                    <a:pt x="421" y="316"/>
                    <a:pt x="421" y="334"/>
                    <a:pt x="403" y="334"/>
                  </a:cubicBezTo>
                  <a:cubicBezTo>
                    <a:pt x="403" y="334"/>
                    <a:pt x="386" y="334"/>
                    <a:pt x="386" y="334"/>
                  </a:cubicBezTo>
                  <a:cubicBezTo>
                    <a:pt x="386" y="334"/>
                    <a:pt x="386" y="334"/>
                    <a:pt x="386" y="334"/>
                  </a:cubicBezTo>
                  <a:cubicBezTo>
                    <a:pt x="368" y="334"/>
                    <a:pt x="351" y="351"/>
                    <a:pt x="333" y="369"/>
                  </a:cubicBezTo>
                  <a:cubicBezTo>
                    <a:pt x="333" y="369"/>
                    <a:pt x="333" y="369"/>
                    <a:pt x="333" y="351"/>
                  </a:cubicBezTo>
                  <a:cubicBezTo>
                    <a:pt x="351" y="351"/>
                    <a:pt x="368" y="334"/>
                    <a:pt x="386" y="334"/>
                  </a:cubicBezTo>
                  <a:cubicBezTo>
                    <a:pt x="368" y="334"/>
                    <a:pt x="386" y="334"/>
                    <a:pt x="386" y="334"/>
                  </a:cubicBezTo>
                  <a:cubicBezTo>
                    <a:pt x="368" y="316"/>
                    <a:pt x="368" y="334"/>
                    <a:pt x="368" y="334"/>
                  </a:cubicBezTo>
                  <a:cubicBezTo>
                    <a:pt x="368" y="334"/>
                    <a:pt x="351" y="334"/>
                    <a:pt x="351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316"/>
                    <a:pt x="368" y="316"/>
                    <a:pt x="386" y="316"/>
                  </a:cubicBezTo>
                  <a:cubicBezTo>
                    <a:pt x="386" y="316"/>
                    <a:pt x="386" y="316"/>
                    <a:pt x="386" y="316"/>
                  </a:cubicBezTo>
                  <a:cubicBezTo>
                    <a:pt x="386" y="316"/>
                    <a:pt x="386" y="316"/>
                    <a:pt x="386" y="316"/>
                  </a:cubicBezTo>
                  <a:lnTo>
                    <a:pt x="386" y="316"/>
                  </a:lnTo>
                  <a:cubicBezTo>
                    <a:pt x="386" y="316"/>
                    <a:pt x="386" y="316"/>
                    <a:pt x="386" y="334"/>
                  </a:cubicBezTo>
                  <a:cubicBezTo>
                    <a:pt x="386" y="334"/>
                    <a:pt x="403" y="316"/>
                    <a:pt x="403" y="316"/>
                  </a:cubicBezTo>
                  <a:cubicBezTo>
                    <a:pt x="403" y="316"/>
                    <a:pt x="403" y="316"/>
                    <a:pt x="403" y="316"/>
                  </a:cubicBezTo>
                  <a:cubicBezTo>
                    <a:pt x="403" y="316"/>
                    <a:pt x="403" y="316"/>
                    <a:pt x="386" y="316"/>
                  </a:cubicBezTo>
                  <a:cubicBezTo>
                    <a:pt x="386" y="316"/>
                    <a:pt x="386" y="316"/>
                    <a:pt x="386" y="299"/>
                  </a:cubicBezTo>
                  <a:cubicBezTo>
                    <a:pt x="403" y="299"/>
                    <a:pt x="403" y="299"/>
                    <a:pt x="403" y="299"/>
                  </a:cubicBezTo>
                  <a:lnTo>
                    <a:pt x="403" y="299"/>
                  </a:lnTo>
                  <a:cubicBezTo>
                    <a:pt x="386" y="299"/>
                    <a:pt x="386" y="299"/>
                    <a:pt x="368" y="299"/>
                  </a:cubicBezTo>
                  <a:cubicBezTo>
                    <a:pt x="368" y="299"/>
                    <a:pt x="368" y="316"/>
                    <a:pt x="368" y="299"/>
                  </a:cubicBezTo>
                  <a:cubicBezTo>
                    <a:pt x="368" y="316"/>
                    <a:pt x="368" y="316"/>
                    <a:pt x="368" y="316"/>
                  </a:cubicBezTo>
                  <a:cubicBezTo>
                    <a:pt x="351" y="316"/>
                    <a:pt x="368" y="316"/>
                    <a:pt x="351" y="316"/>
                  </a:cubicBezTo>
                  <a:cubicBezTo>
                    <a:pt x="351" y="316"/>
                    <a:pt x="333" y="316"/>
                    <a:pt x="333" y="334"/>
                  </a:cubicBezTo>
                  <a:cubicBezTo>
                    <a:pt x="333" y="334"/>
                    <a:pt x="333" y="334"/>
                    <a:pt x="333" y="334"/>
                  </a:cubicBezTo>
                  <a:cubicBezTo>
                    <a:pt x="316" y="334"/>
                    <a:pt x="316" y="351"/>
                    <a:pt x="298" y="351"/>
                  </a:cubicBezTo>
                  <a:cubicBezTo>
                    <a:pt x="316" y="351"/>
                    <a:pt x="298" y="334"/>
                    <a:pt x="316" y="334"/>
                  </a:cubicBezTo>
                  <a:cubicBezTo>
                    <a:pt x="316" y="316"/>
                    <a:pt x="351" y="316"/>
                    <a:pt x="351" y="299"/>
                  </a:cubicBezTo>
                  <a:cubicBezTo>
                    <a:pt x="333" y="299"/>
                    <a:pt x="333" y="299"/>
                    <a:pt x="333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1" y="299"/>
                    <a:pt x="351" y="299"/>
                    <a:pt x="351" y="299"/>
                  </a:cubicBezTo>
                  <a:cubicBezTo>
                    <a:pt x="351" y="299"/>
                    <a:pt x="368" y="299"/>
                    <a:pt x="368" y="299"/>
                  </a:cubicBezTo>
                  <a:cubicBezTo>
                    <a:pt x="368" y="299"/>
                    <a:pt x="386" y="299"/>
                    <a:pt x="386" y="281"/>
                  </a:cubicBezTo>
                  <a:cubicBezTo>
                    <a:pt x="386" y="281"/>
                    <a:pt x="386" y="299"/>
                    <a:pt x="403" y="299"/>
                  </a:cubicBezTo>
                  <a:cubicBezTo>
                    <a:pt x="403" y="281"/>
                    <a:pt x="403" y="281"/>
                    <a:pt x="403" y="281"/>
                  </a:cubicBezTo>
                  <a:cubicBezTo>
                    <a:pt x="403" y="281"/>
                    <a:pt x="421" y="281"/>
                    <a:pt x="421" y="281"/>
                  </a:cubicBezTo>
                  <a:cubicBezTo>
                    <a:pt x="421" y="281"/>
                    <a:pt x="421" y="281"/>
                    <a:pt x="421" y="281"/>
                  </a:cubicBezTo>
                  <a:cubicBezTo>
                    <a:pt x="403" y="281"/>
                    <a:pt x="403" y="281"/>
                    <a:pt x="403" y="281"/>
                  </a:cubicBezTo>
                  <a:cubicBezTo>
                    <a:pt x="403" y="281"/>
                    <a:pt x="421" y="281"/>
                    <a:pt x="421" y="264"/>
                  </a:cubicBezTo>
                  <a:cubicBezTo>
                    <a:pt x="421" y="281"/>
                    <a:pt x="421" y="281"/>
                    <a:pt x="421" y="281"/>
                  </a:cubicBezTo>
                  <a:cubicBezTo>
                    <a:pt x="438" y="281"/>
                    <a:pt x="438" y="264"/>
                    <a:pt x="456" y="264"/>
                  </a:cubicBezTo>
                  <a:cubicBezTo>
                    <a:pt x="456" y="264"/>
                    <a:pt x="456" y="264"/>
                    <a:pt x="456" y="264"/>
                  </a:cubicBezTo>
                  <a:cubicBezTo>
                    <a:pt x="456" y="264"/>
                    <a:pt x="456" y="264"/>
                    <a:pt x="456" y="264"/>
                  </a:cubicBezTo>
                  <a:cubicBezTo>
                    <a:pt x="456" y="264"/>
                    <a:pt x="456" y="264"/>
                    <a:pt x="456" y="264"/>
                  </a:cubicBezTo>
                  <a:cubicBezTo>
                    <a:pt x="438" y="264"/>
                    <a:pt x="438" y="264"/>
                    <a:pt x="438" y="246"/>
                  </a:cubicBezTo>
                  <a:cubicBezTo>
                    <a:pt x="438" y="246"/>
                    <a:pt x="438" y="246"/>
                    <a:pt x="456" y="246"/>
                  </a:cubicBezTo>
                  <a:cubicBezTo>
                    <a:pt x="456" y="246"/>
                    <a:pt x="456" y="246"/>
                    <a:pt x="456" y="246"/>
                  </a:cubicBezTo>
                  <a:cubicBezTo>
                    <a:pt x="456" y="246"/>
                    <a:pt x="456" y="246"/>
                    <a:pt x="456" y="246"/>
                  </a:cubicBezTo>
                  <a:cubicBezTo>
                    <a:pt x="456" y="246"/>
                    <a:pt x="473" y="246"/>
                    <a:pt x="473" y="246"/>
                  </a:cubicBezTo>
                  <a:cubicBezTo>
                    <a:pt x="473" y="246"/>
                    <a:pt x="473" y="246"/>
                    <a:pt x="473" y="264"/>
                  </a:cubicBezTo>
                  <a:cubicBezTo>
                    <a:pt x="473" y="264"/>
                    <a:pt x="473" y="246"/>
                    <a:pt x="491" y="246"/>
                  </a:cubicBezTo>
                  <a:cubicBezTo>
                    <a:pt x="491" y="246"/>
                    <a:pt x="491" y="246"/>
                    <a:pt x="491" y="246"/>
                  </a:cubicBezTo>
                  <a:lnTo>
                    <a:pt x="491" y="246"/>
                  </a:lnTo>
                  <a:cubicBezTo>
                    <a:pt x="491" y="246"/>
                    <a:pt x="491" y="246"/>
                    <a:pt x="473" y="246"/>
                  </a:cubicBezTo>
                  <a:cubicBezTo>
                    <a:pt x="473" y="246"/>
                    <a:pt x="473" y="246"/>
                    <a:pt x="473" y="246"/>
                  </a:cubicBezTo>
                  <a:cubicBezTo>
                    <a:pt x="473" y="246"/>
                    <a:pt x="473" y="246"/>
                    <a:pt x="473" y="246"/>
                  </a:cubicBezTo>
                  <a:cubicBezTo>
                    <a:pt x="473" y="246"/>
                    <a:pt x="473" y="246"/>
                    <a:pt x="473" y="246"/>
                  </a:cubicBezTo>
                  <a:cubicBezTo>
                    <a:pt x="456" y="246"/>
                    <a:pt x="438" y="229"/>
                    <a:pt x="421" y="246"/>
                  </a:cubicBezTo>
                  <a:cubicBezTo>
                    <a:pt x="421" y="246"/>
                    <a:pt x="421" y="229"/>
                    <a:pt x="421" y="229"/>
                  </a:cubicBezTo>
                  <a:cubicBezTo>
                    <a:pt x="421" y="229"/>
                    <a:pt x="438" y="229"/>
                    <a:pt x="456" y="229"/>
                  </a:cubicBezTo>
                  <a:cubicBezTo>
                    <a:pt x="456" y="229"/>
                    <a:pt x="438" y="229"/>
                    <a:pt x="438" y="229"/>
                  </a:cubicBezTo>
                  <a:cubicBezTo>
                    <a:pt x="438" y="229"/>
                    <a:pt x="421" y="229"/>
                    <a:pt x="403" y="229"/>
                  </a:cubicBezTo>
                  <a:cubicBezTo>
                    <a:pt x="403" y="229"/>
                    <a:pt x="403" y="229"/>
                    <a:pt x="403" y="211"/>
                  </a:cubicBezTo>
                  <a:cubicBezTo>
                    <a:pt x="403" y="211"/>
                    <a:pt x="421" y="211"/>
                    <a:pt x="421" y="211"/>
                  </a:cubicBezTo>
                  <a:cubicBezTo>
                    <a:pt x="403" y="211"/>
                    <a:pt x="421" y="211"/>
                    <a:pt x="421" y="211"/>
                  </a:cubicBezTo>
                  <a:cubicBezTo>
                    <a:pt x="421" y="211"/>
                    <a:pt x="421" y="194"/>
                    <a:pt x="421" y="194"/>
                  </a:cubicBezTo>
                  <a:cubicBezTo>
                    <a:pt x="421" y="194"/>
                    <a:pt x="403" y="194"/>
                    <a:pt x="421" y="194"/>
                  </a:cubicBezTo>
                  <a:cubicBezTo>
                    <a:pt x="386" y="194"/>
                    <a:pt x="386" y="194"/>
                    <a:pt x="368" y="194"/>
                  </a:cubicBezTo>
                  <a:cubicBezTo>
                    <a:pt x="386" y="194"/>
                    <a:pt x="403" y="194"/>
                    <a:pt x="403" y="176"/>
                  </a:cubicBezTo>
                  <a:cubicBezTo>
                    <a:pt x="403" y="176"/>
                    <a:pt x="438" y="176"/>
                    <a:pt x="438" y="176"/>
                  </a:cubicBezTo>
                  <a:cubicBezTo>
                    <a:pt x="438" y="176"/>
                    <a:pt x="438" y="176"/>
                    <a:pt x="438" y="176"/>
                  </a:cubicBezTo>
                  <a:cubicBezTo>
                    <a:pt x="438" y="159"/>
                    <a:pt x="438" y="176"/>
                    <a:pt x="421" y="159"/>
                  </a:cubicBezTo>
                  <a:cubicBezTo>
                    <a:pt x="421" y="159"/>
                    <a:pt x="421" y="176"/>
                    <a:pt x="421" y="176"/>
                  </a:cubicBezTo>
                  <a:cubicBezTo>
                    <a:pt x="421" y="159"/>
                    <a:pt x="421" y="159"/>
                    <a:pt x="403" y="176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386" y="159"/>
                    <a:pt x="351" y="176"/>
                    <a:pt x="333" y="176"/>
                  </a:cubicBezTo>
                  <a:cubicBezTo>
                    <a:pt x="333" y="176"/>
                    <a:pt x="333" y="176"/>
                    <a:pt x="316" y="176"/>
                  </a:cubicBezTo>
                  <a:cubicBezTo>
                    <a:pt x="316" y="194"/>
                    <a:pt x="298" y="194"/>
                    <a:pt x="298" y="194"/>
                  </a:cubicBezTo>
                  <a:cubicBezTo>
                    <a:pt x="281" y="211"/>
                    <a:pt x="281" y="211"/>
                    <a:pt x="263" y="211"/>
                  </a:cubicBezTo>
                  <a:cubicBezTo>
                    <a:pt x="263" y="229"/>
                    <a:pt x="263" y="229"/>
                    <a:pt x="263" y="229"/>
                  </a:cubicBezTo>
                  <a:cubicBezTo>
                    <a:pt x="263" y="229"/>
                    <a:pt x="263" y="229"/>
                    <a:pt x="263" y="229"/>
                  </a:cubicBezTo>
                  <a:cubicBezTo>
                    <a:pt x="263" y="229"/>
                    <a:pt x="263" y="229"/>
                    <a:pt x="263" y="229"/>
                  </a:cubicBezTo>
                  <a:cubicBezTo>
                    <a:pt x="263" y="211"/>
                    <a:pt x="263" y="211"/>
                    <a:pt x="263" y="211"/>
                  </a:cubicBezTo>
                  <a:cubicBezTo>
                    <a:pt x="263" y="211"/>
                    <a:pt x="245" y="229"/>
                    <a:pt x="245" y="229"/>
                  </a:cubicBezTo>
                  <a:cubicBezTo>
                    <a:pt x="228" y="229"/>
                    <a:pt x="210" y="246"/>
                    <a:pt x="193" y="246"/>
                  </a:cubicBezTo>
                  <a:cubicBezTo>
                    <a:pt x="193" y="246"/>
                    <a:pt x="193" y="264"/>
                    <a:pt x="193" y="264"/>
                  </a:cubicBezTo>
                  <a:cubicBezTo>
                    <a:pt x="193" y="264"/>
                    <a:pt x="175" y="264"/>
                    <a:pt x="175" y="264"/>
                  </a:cubicBezTo>
                  <a:cubicBezTo>
                    <a:pt x="175" y="264"/>
                    <a:pt x="175" y="264"/>
                    <a:pt x="175" y="281"/>
                  </a:cubicBezTo>
                  <a:cubicBezTo>
                    <a:pt x="175" y="281"/>
                    <a:pt x="158" y="281"/>
                    <a:pt x="158" y="299"/>
                  </a:cubicBezTo>
                  <a:cubicBezTo>
                    <a:pt x="158" y="281"/>
                    <a:pt x="175" y="264"/>
                    <a:pt x="175" y="264"/>
                  </a:cubicBezTo>
                  <a:cubicBezTo>
                    <a:pt x="158" y="246"/>
                    <a:pt x="140" y="299"/>
                    <a:pt x="123" y="299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23" y="316"/>
                    <a:pt x="123" y="316"/>
                    <a:pt x="123" y="316"/>
                  </a:cubicBezTo>
                  <a:cubicBezTo>
                    <a:pt x="105" y="316"/>
                    <a:pt x="105" y="316"/>
                    <a:pt x="105" y="316"/>
                  </a:cubicBezTo>
                  <a:cubicBezTo>
                    <a:pt x="105" y="316"/>
                    <a:pt x="105" y="334"/>
                    <a:pt x="105" y="351"/>
                  </a:cubicBezTo>
                  <a:cubicBezTo>
                    <a:pt x="105" y="351"/>
                    <a:pt x="88" y="351"/>
                    <a:pt x="88" y="351"/>
                  </a:cubicBezTo>
                  <a:cubicBezTo>
                    <a:pt x="88" y="351"/>
                    <a:pt x="88" y="351"/>
                    <a:pt x="105" y="369"/>
                  </a:cubicBezTo>
                  <a:cubicBezTo>
                    <a:pt x="88" y="369"/>
                    <a:pt x="88" y="369"/>
                    <a:pt x="88" y="369"/>
                  </a:cubicBezTo>
                  <a:cubicBezTo>
                    <a:pt x="88" y="369"/>
                    <a:pt x="88" y="404"/>
                    <a:pt x="70" y="404"/>
                  </a:cubicBezTo>
                  <a:cubicBezTo>
                    <a:pt x="70" y="404"/>
                    <a:pt x="70" y="404"/>
                    <a:pt x="70" y="404"/>
                  </a:cubicBezTo>
                  <a:cubicBezTo>
                    <a:pt x="70" y="422"/>
                    <a:pt x="35" y="457"/>
                    <a:pt x="53" y="492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35" y="509"/>
                    <a:pt x="53" y="492"/>
                    <a:pt x="53" y="509"/>
                  </a:cubicBezTo>
                  <a:cubicBezTo>
                    <a:pt x="35" y="509"/>
                    <a:pt x="35" y="492"/>
                    <a:pt x="35" y="509"/>
                  </a:cubicBezTo>
                  <a:cubicBezTo>
                    <a:pt x="35" y="509"/>
                    <a:pt x="35" y="509"/>
                    <a:pt x="53" y="509"/>
                  </a:cubicBezTo>
                  <a:cubicBezTo>
                    <a:pt x="35" y="527"/>
                    <a:pt x="35" y="527"/>
                    <a:pt x="35" y="527"/>
                  </a:cubicBezTo>
                  <a:cubicBezTo>
                    <a:pt x="18" y="527"/>
                    <a:pt x="35" y="544"/>
                    <a:pt x="18" y="562"/>
                  </a:cubicBezTo>
                  <a:cubicBezTo>
                    <a:pt x="18" y="562"/>
                    <a:pt x="18" y="544"/>
                    <a:pt x="18" y="544"/>
                  </a:cubicBezTo>
                  <a:cubicBezTo>
                    <a:pt x="18" y="562"/>
                    <a:pt x="35" y="579"/>
                    <a:pt x="18" y="579"/>
                  </a:cubicBezTo>
                  <a:cubicBezTo>
                    <a:pt x="35" y="579"/>
                    <a:pt x="35" y="597"/>
                    <a:pt x="35" y="597"/>
                  </a:cubicBezTo>
                  <a:cubicBezTo>
                    <a:pt x="35" y="614"/>
                    <a:pt x="18" y="614"/>
                    <a:pt x="18" y="614"/>
                  </a:cubicBezTo>
                  <a:cubicBezTo>
                    <a:pt x="18" y="632"/>
                    <a:pt x="18" y="650"/>
                    <a:pt x="0" y="667"/>
                  </a:cubicBezTo>
                  <a:close/>
                  <a:moveTo>
                    <a:pt x="123" y="334"/>
                  </a:moveTo>
                  <a:cubicBezTo>
                    <a:pt x="123" y="334"/>
                    <a:pt x="140" y="334"/>
                    <a:pt x="140" y="334"/>
                  </a:cubicBezTo>
                  <a:cubicBezTo>
                    <a:pt x="140" y="334"/>
                    <a:pt x="123" y="351"/>
                    <a:pt x="123" y="351"/>
                  </a:cubicBezTo>
                  <a:cubicBezTo>
                    <a:pt x="123" y="351"/>
                    <a:pt x="123" y="351"/>
                    <a:pt x="123" y="351"/>
                  </a:cubicBezTo>
                  <a:cubicBezTo>
                    <a:pt x="123" y="351"/>
                    <a:pt x="123" y="351"/>
                    <a:pt x="123" y="334"/>
                  </a:cubicBezTo>
                  <a:close/>
                  <a:moveTo>
                    <a:pt x="210" y="246"/>
                  </a:moveTo>
                  <a:cubicBezTo>
                    <a:pt x="210" y="246"/>
                    <a:pt x="210" y="264"/>
                    <a:pt x="210" y="264"/>
                  </a:cubicBezTo>
                  <a:cubicBezTo>
                    <a:pt x="193" y="264"/>
                    <a:pt x="193" y="264"/>
                    <a:pt x="193" y="264"/>
                  </a:cubicBezTo>
                  <a:cubicBezTo>
                    <a:pt x="193" y="264"/>
                    <a:pt x="193" y="264"/>
                    <a:pt x="210" y="246"/>
                  </a:cubicBezTo>
                  <a:close/>
                  <a:moveTo>
                    <a:pt x="105" y="492"/>
                  </a:moveTo>
                  <a:cubicBezTo>
                    <a:pt x="105" y="492"/>
                    <a:pt x="105" y="492"/>
                    <a:pt x="123" y="492"/>
                  </a:cubicBezTo>
                  <a:cubicBezTo>
                    <a:pt x="105" y="492"/>
                    <a:pt x="123" y="492"/>
                    <a:pt x="105" y="492"/>
                  </a:cubicBezTo>
                  <a:cubicBezTo>
                    <a:pt x="105" y="509"/>
                    <a:pt x="105" y="492"/>
                    <a:pt x="105" y="492"/>
                  </a:cubicBezTo>
                  <a:close/>
                  <a:moveTo>
                    <a:pt x="316" y="211"/>
                  </a:moveTo>
                  <a:cubicBezTo>
                    <a:pt x="316" y="211"/>
                    <a:pt x="298" y="211"/>
                    <a:pt x="298" y="211"/>
                  </a:cubicBezTo>
                  <a:cubicBezTo>
                    <a:pt x="298" y="211"/>
                    <a:pt x="298" y="211"/>
                    <a:pt x="316" y="211"/>
                  </a:cubicBezTo>
                  <a:close/>
                  <a:moveTo>
                    <a:pt x="193" y="369"/>
                  </a:moveTo>
                  <a:cubicBezTo>
                    <a:pt x="210" y="369"/>
                    <a:pt x="193" y="369"/>
                    <a:pt x="193" y="369"/>
                  </a:cubicBezTo>
                  <a:cubicBezTo>
                    <a:pt x="193" y="369"/>
                    <a:pt x="193" y="369"/>
                    <a:pt x="193" y="369"/>
                  </a:cubicBezTo>
                  <a:close/>
                  <a:moveTo>
                    <a:pt x="245" y="299"/>
                  </a:moveTo>
                  <a:cubicBezTo>
                    <a:pt x="245" y="299"/>
                    <a:pt x="245" y="299"/>
                    <a:pt x="245" y="299"/>
                  </a:cubicBezTo>
                  <a:cubicBezTo>
                    <a:pt x="245" y="299"/>
                    <a:pt x="245" y="316"/>
                    <a:pt x="245" y="316"/>
                  </a:cubicBezTo>
                  <a:cubicBezTo>
                    <a:pt x="228" y="316"/>
                    <a:pt x="228" y="334"/>
                    <a:pt x="228" y="334"/>
                  </a:cubicBezTo>
                  <a:cubicBezTo>
                    <a:pt x="228" y="316"/>
                    <a:pt x="228" y="316"/>
                    <a:pt x="245" y="316"/>
                  </a:cubicBezTo>
                  <a:cubicBezTo>
                    <a:pt x="245" y="316"/>
                    <a:pt x="245" y="299"/>
                    <a:pt x="245" y="299"/>
                  </a:cubicBezTo>
                  <a:cubicBezTo>
                    <a:pt x="245" y="316"/>
                    <a:pt x="228" y="299"/>
                    <a:pt x="228" y="316"/>
                  </a:cubicBezTo>
                  <a:cubicBezTo>
                    <a:pt x="228" y="316"/>
                    <a:pt x="228" y="316"/>
                    <a:pt x="228" y="316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5" y="299"/>
                    <a:pt x="245" y="299"/>
                    <a:pt x="245" y="299"/>
                  </a:cubicBezTo>
                  <a:cubicBezTo>
                    <a:pt x="245" y="299"/>
                    <a:pt x="245" y="299"/>
                    <a:pt x="245" y="299"/>
                  </a:cubicBezTo>
                  <a:close/>
                  <a:moveTo>
                    <a:pt x="281" y="246"/>
                  </a:moveTo>
                  <a:cubicBezTo>
                    <a:pt x="298" y="246"/>
                    <a:pt x="298" y="246"/>
                    <a:pt x="298" y="246"/>
                  </a:cubicBezTo>
                  <a:cubicBezTo>
                    <a:pt x="298" y="246"/>
                    <a:pt x="298" y="246"/>
                    <a:pt x="298" y="264"/>
                  </a:cubicBezTo>
                  <a:cubicBezTo>
                    <a:pt x="298" y="264"/>
                    <a:pt x="281" y="264"/>
                    <a:pt x="281" y="246"/>
                  </a:cubicBezTo>
                  <a:close/>
                  <a:moveTo>
                    <a:pt x="263" y="281"/>
                  </a:moveTo>
                  <a:lnTo>
                    <a:pt x="263" y="281"/>
                  </a:lnTo>
                  <a:cubicBezTo>
                    <a:pt x="263" y="281"/>
                    <a:pt x="263" y="281"/>
                    <a:pt x="263" y="281"/>
                  </a:cubicBezTo>
                  <a:cubicBezTo>
                    <a:pt x="263" y="281"/>
                    <a:pt x="263" y="281"/>
                    <a:pt x="263" y="281"/>
                  </a:cubicBezTo>
                  <a:close/>
                  <a:moveTo>
                    <a:pt x="263" y="281"/>
                  </a:moveTo>
                  <a:lnTo>
                    <a:pt x="263" y="281"/>
                  </a:lnTo>
                  <a:cubicBezTo>
                    <a:pt x="263" y="299"/>
                    <a:pt x="263" y="299"/>
                    <a:pt x="263" y="299"/>
                  </a:cubicBezTo>
                  <a:cubicBezTo>
                    <a:pt x="245" y="299"/>
                    <a:pt x="263" y="281"/>
                    <a:pt x="263" y="281"/>
                  </a:cubicBezTo>
                  <a:close/>
                  <a:moveTo>
                    <a:pt x="333" y="246"/>
                  </a:moveTo>
                  <a:cubicBezTo>
                    <a:pt x="333" y="246"/>
                    <a:pt x="333" y="246"/>
                    <a:pt x="333" y="246"/>
                  </a:cubicBezTo>
                  <a:cubicBezTo>
                    <a:pt x="333" y="246"/>
                    <a:pt x="333" y="246"/>
                    <a:pt x="333" y="246"/>
                  </a:cubicBezTo>
                  <a:close/>
                  <a:moveTo>
                    <a:pt x="316" y="246"/>
                  </a:moveTo>
                  <a:cubicBezTo>
                    <a:pt x="316" y="246"/>
                    <a:pt x="316" y="246"/>
                    <a:pt x="316" y="246"/>
                  </a:cubicBezTo>
                  <a:cubicBezTo>
                    <a:pt x="316" y="246"/>
                    <a:pt x="316" y="246"/>
                    <a:pt x="316" y="246"/>
                  </a:cubicBezTo>
                  <a:close/>
                  <a:moveTo>
                    <a:pt x="263" y="316"/>
                  </a:moveTo>
                  <a:cubicBezTo>
                    <a:pt x="263" y="316"/>
                    <a:pt x="281" y="316"/>
                    <a:pt x="281" y="316"/>
                  </a:cubicBezTo>
                  <a:cubicBezTo>
                    <a:pt x="281" y="316"/>
                    <a:pt x="281" y="316"/>
                    <a:pt x="281" y="316"/>
                  </a:cubicBezTo>
                  <a:cubicBezTo>
                    <a:pt x="263" y="316"/>
                    <a:pt x="263" y="316"/>
                    <a:pt x="263" y="316"/>
                  </a:cubicBezTo>
                  <a:cubicBezTo>
                    <a:pt x="263" y="316"/>
                    <a:pt x="263" y="334"/>
                    <a:pt x="245" y="316"/>
                  </a:cubicBezTo>
                  <a:cubicBezTo>
                    <a:pt x="245" y="316"/>
                    <a:pt x="245" y="316"/>
                    <a:pt x="263" y="316"/>
                  </a:cubicBezTo>
                  <a:cubicBezTo>
                    <a:pt x="263" y="316"/>
                    <a:pt x="263" y="316"/>
                    <a:pt x="263" y="316"/>
                  </a:cubicBezTo>
                  <a:cubicBezTo>
                    <a:pt x="263" y="316"/>
                    <a:pt x="263" y="299"/>
                    <a:pt x="281" y="299"/>
                  </a:cubicBezTo>
                  <a:cubicBezTo>
                    <a:pt x="281" y="299"/>
                    <a:pt x="281" y="299"/>
                    <a:pt x="281" y="299"/>
                  </a:cubicBezTo>
                  <a:cubicBezTo>
                    <a:pt x="281" y="316"/>
                    <a:pt x="281" y="299"/>
                    <a:pt x="298" y="299"/>
                  </a:cubicBezTo>
                  <a:cubicBezTo>
                    <a:pt x="298" y="299"/>
                    <a:pt x="281" y="299"/>
                    <a:pt x="281" y="299"/>
                  </a:cubicBezTo>
                  <a:cubicBezTo>
                    <a:pt x="281" y="299"/>
                    <a:pt x="281" y="299"/>
                    <a:pt x="281" y="281"/>
                  </a:cubicBezTo>
                  <a:cubicBezTo>
                    <a:pt x="298" y="281"/>
                    <a:pt x="298" y="299"/>
                    <a:pt x="298" y="299"/>
                  </a:cubicBezTo>
                  <a:cubicBezTo>
                    <a:pt x="298" y="299"/>
                    <a:pt x="298" y="299"/>
                    <a:pt x="298" y="299"/>
                  </a:cubicBezTo>
                  <a:cubicBezTo>
                    <a:pt x="298" y="299"/>
                    <a:pt x="298" y="316"/>
                    <a:pt x="298" y="316"/>
                  </a:cubicBezTo>
                  <a:cubicBezTo>
                    <a:pt x="298" y="299"/>
                    <a:pt x="298" y="299"/>
                    <a:pt x="298" y="299"/>
                  </a:cubicBezTo>
                  <a:cubicBezTo>
                    <a:pt x="281" y="299"/>
                    <a:pt x="281" y="316"/>
                    <a:pt x="263" y="316"/>
                  </a:cubicBezTo>
                  <a:close/>
                  <a:moveTo>
                    <a:pt x="298" y="281"/>
                  </a:moveTo>
                  <a:cubicBezTo>
                    <a:pt x="298" y="281"/>
                    <a:pt x="298" y="281"/>
                    <a:pt x="298" y="281"/>
                  </a:cubicBezTo>
                  <a:cubicBezTo>
                    <a:pt x="316" y="281"/>
                    <a:pt x="316" y="281"/>
                    <a:pt x="316" y="281"/>
                  </a:cubicBezTo>
                  <a:cubicBezTo>
                    <a:pt x="316" y="281"/>
                    <a:pt x="333" y="281"/>
                    <a:pt x="333" y="299"/>
                  </a:cubicBezTo>
                  <a:cubicBezTo>
                    <a:pt x="316" y="299"/>
                    <a:pt x="316" y="281"/>
                    <a:pt x="316" y="281"/>
                  </a:cubicBezTo>
                  <a:cubicBezTo>
                    <a:pt x="316" y="281"/>
                    <a:pt x="316" y="281"/>
                    <a:pt x="316" y="281"/>
                  </a:cubicBezTo>
                  <a:cubicBezTo>
                    <a:pt x="316" y="281"/>
                    <a:pt x="298" y="281"/>
                    <a:pt x="298" y="299"/>
                  </a:cubicBezTo>
                  <a:cubicBezTo>
                    <a:pt x="298" y="281"/>
                    <a:pt x="298" y="281"/>
                    <a:pt x="298" y="281"/>
                  </a:cubicBezTo>
                  <a:close/>
                  <a:moveTo>
                    <a:pt x="351" y="264"/>
                  </a:moveTo>
                  <a:cubicBezTo>
                    <a:pt x="351" y="264"/>
                    <a:pt x="351" y="246"/>
                    <a:pt x="368" y="246"/>
                  </a:cubicBezTo>
                  <a:cubicBezTo>
                    <a:pt x="368" y="246"/>
                    <a:pt x="368" y="246"/>
                    <a:pt x="368" y="246"/>
                  </a:cubicBezTo>
                  <a:cubicBezTo>
                    <a:pt x="368" y="246"/>
                    <a:pt x="351" y="264"/>
                    <a:pt x="368" y="264"/>
                  </a:cubicBezTo>
                  <a:cubicBezTo>
                    <a:pt x="351" y="264"/>
                    <a:pt x="351" y="264"/>
                    <a:pt x="351" y="264"/>
                  </a:cubicBezTo>
                  <a:lnTo>
                    <a:pt x="333" y="264"/>
                  </a:lnTo>
                  <a:cubicBezTo>
                    <a:pt x="333" y="264"/>
                    <a:pt x="351" y="264"/>
                    <a:pt x="333" y="264"/>
                  </a:cubicBezTo>
                  <a:close/>
                  <a:moveTo>
                    <a:pt x="245" y="351"/>
                  </a:moveTo>
                  <a:lnTo>
                    <a:pt x="245" y="351"/>
                  </a:lnTo>
                  <a:cubicBezTo>
                    <a:pt x="245" y="351"/>
                    <a:pt x="245" y="334"/>
                    <a:pt x="263" y="334"/>
                  </a:cubicBezTo>
                  <a:cubicBezTo>
                    <a:pt x="263" y="334"/>
                    <a:pt x="263" y="351"/>
                    <a:pt x="263" y="351"/>
                  </a:cubicBezTo>
                  <a:cubicBezTo>
                    <a:pt x="245" y="351"/>
                    <a:pt x="245" y="369"/>
                    <a:pt x="245" y="369"/>
                  </a:cubicBezTo>
                  <a:cubicBezTo>
                    <a:pt x="245" y="369"/>
                    <a:pt x="245" y="369"/>
                    <a:pt x="245" y="351"/>
                  </a:cubicBezTo>
                  <a:close/>
                  <a:moveTo>
                    <a:pt x="403" y="246"/>
                  </a:moveTo>
                  <a:cubicBezTo>
                    <a:pt x="403" y="229"/>
                    <a:pt x="403" y="246"/>
                    <a:pt x="421" y="246"/>
                  </a:cubicBezTo>
                  <a:cubicBezTo>
                    <a:pt x="403" y="246"/>
                    <a:pt x="403" y="246"/>
                    <a:pt x="403" y="246"/>
                  </a:cubicBezTo>
                  <a:cubicBezTo>
                    <a:pt x="403" y="246"/>
                    <a:pt x="403" y="246"/>
                    <a:pt x="403" y="246"/>
                  </a:cubicBezTo>
                  <a:close/>
                  <a:moveTo>
                    <a:pt x="351" y="264"/>
                  </a:moveTo>
                  <a:lnTo>
                    <a:pt x="351" y="264"/>
                  </a:lnTo>
                  <a:cubicBezTo>
                    <a:pt x="351" y="264"/>
                    <a:pt x="351" y="264"/>
                    <a:pt x="351" y="264"/>
                  </a:cubicBezTo>
                  <a:cubicBezTo>
                    <a:pt x="351" y="264"/>
                    <a:pt x="351" y="264"/>
                    <a:pt x="351" y="264"/>
                  </a:cubicBezTo>
                  <a:close/>
                  <a:moveTo>
                    <a:pt x="351" y="264"/>
                  </a:moveTo>
                  <a:cubicBezTo>
                    <a:pt x="368" y="264"/>
                    <a:pt x="386" y="264"/>
                    <a:pt x="403" y="246"/>
                  </a:cubicBezTo>
                  <a:cubicBezTo>
                    <a:pt x="403" y="264"/>
                    <a:pt x="421" y="246"/>
                    <a:pt x="421" y="264"/>
                  </a:cubicBezTo>
                  <a:cubicBezTo>
                    <a:pt x="421" y="264"/>
                    <a:pt x="403" y="246"/>
                    <a:pt x="386" y="264"/>
                  </a:cubicBezTo>
                  <a:cubicBezTo>
                    <a:pt x="386" y="264"/>
                    <a:pt x="386" y="264"/>
                    <a:pt x="368" y="264"/>
                  </a:cubicBezTo>
                  <a:cubicBezTo>
                    <a:pt x="368" y="264"/>
                    <a:pt x="368" y="264"/>
                    <a:pt x="368" y="264"/>
                  </a:cubicBezTo>
                  <a:cubicBezTo>
                    <a:pt x="368" y="281"/>
                    <a:pt x="386" y="281"/>
                    <a:pt x="368" y="281"/>
                  </a:cubicBezTo>
                  <a:cubicBezTo>
                    <a:pt x="368" y="281"/>
                    <a:pt x="368" y="281"/>
                    <a:pt x="351" y="264"/>
                  </a:cubicBezTo>
                  <a:close/>
                  <a:moveTo>
                    <a:pt x="316" y="299"/>
                  </a:moveTo>
                  <a:cubicBezTo>
                    <a:pt x="333" y="316"/>
                    <a:pt x="316" y="316"/>
                    <a:pt x="333" y="316"/>
                  </a:cubicBezTo>
                  <a:cubicBezTo>
                    <a:pt x="333" y="316"/>
                    <a:pt x="316" y="316"/>
                    <a:pt x="316" y="316"/>
                  </a:cubicBezTo>
                  <a:cubicBezTo>
                    <a:pt x="316" y="316"/>
                    <a:pt x="316" y="316"/>
                    <a:pt x="316" y="299"/>
                  </a:cubicBezTo>
                  <a:close/>
                  <a:moveTo>
                    <a:pt x="316" y="316"/>
                  </a:moveTo>
                  <a:cubicBezTo>
                    <a:pt x="316" y="316"/>
                    <a:pt x="316" y="316"/>
                    <a:pt x="316" y="316"/>
                  </a:cubicBezTo>
                  <a:cubicBezTo>
                    <a:pt x="316" y="316"/>
                    <a:pt x="316" y="316"/>
                    <a:pt x="316" y="334"/>
                  </a:cubicBezTo>
                  <a:cubicBezTo>
                    <a:pt x="298" y="334"/>
                    <a:pt x="316" y="316"/>
                    <a:pt x="316" y="316"/>
                  </a:cubicBezTo>
                  <a:close/>
                  <a:moveTo>
                    <a:pt x="368" y="299"/>
                  </a:moveTo>
                  <a:cubicBezTo>
                    <a:pt x="368" y="299"/>
                    <a:pt x="368" y="299"/>
                    <a:pt x="368" y="299"/>
                  </a:cubicBezTo>
                  <a:cubicBezTo>
                    <a:pt x="368" y="299"/>
                    <a:pt x="368" y="299"/>
                    <a:pt x="368" y="299"/>
                  </a:cubicBezTo>
                  <a:cubicBezTo>
                    <a:pt x="368" y="281"/>
                    <a:pt x="368" y="281"/>
                    <a:pt x="368" y="299"/>
                  </a:cubicBezTo>
                  <a:close/>
                  <a:moveTo>
                    <a:pt x="438" y="264"/>
                  </a:moveTo>
                  <a:lnTo>
                    <a:pt x="438" y="264"/>
                  </a:lnTo>
                  <a:cubicBezTo>
                    <a:pt x="438" y="264"/>
                    <a:pt x="438" y="264"/>
                    <a:pt x="438" y="264"/>
                  </a:cubicBezTo>
                  <a:cubicBezTo>
                    <a:pt x="421" y="264"/>
                    <a:pt x="438" y="264"/>
                    <a:pt x="421" y="264"/>
                  </a:cubicBezTo>
                  <a:close/>
                  <a:moveTo>
                    <a:pt x="263" y="439"/>
                  </a:moveTo>
                  <a:cubicBezTo>
                    <a:pt x="245" y="439"/>
                    <a:pt x="263" y="457"/>
                    <a:pt x="245" y="457"/>
                  </a:cubicBezTo>
                  <a:cubicBezTo>
                    <a:pt x="245" y="439"/>
                    <a:pt x="245" y="439"/>
                    <a:pt x="263" y="439"/>
                  </a:cubicBezTo>
                  <a:close/>
                  <a:moveTo>
                    <a:pt x="263" y="404"/>
                  </a:moveTo>
                  <a:cubicBezTo>
                    <a:pt x="263" y="422"/>
                    <a:pt x="281" y="404"/>
                    <a:pt x="281" y="422"/>
                  </a:cubicBezTo>
                  <a:cubicBezTo>
                    <a:pt x="281" y="422"/>
                    <a:pt x="281" y="422"/>
                    <a:pt x="281" y="439"/>
                  </a:cubicBezTo>
                  <a:cubicBezTo>
                    <a:pt x="281" y="422"/>
                    <a:pt x="281" y="422"/>
                    <a:pt x="281" y="422"/>
                  </a:cubicBezTo>
                  <a:lnTo>
                    <a:pt x="263" y="422"/>
                  </a:lnTo>
                  <a:cubicBezTo>
                    <a:pt x="263" y="422"/>
                    <a:pt x="263" y="422"/>
                    <a:pt x="263" y="404"/>
                  </a:cubicBezTo>
                  <a:close/>
                  <a:moveTo>
                    <a:pt x="281" y="387"/>
                  </a:moveTo>
                  <a:cubicBezTo>
                    <a:pt x="281" y="387"/>
                    <a:pt x="281" y="387"/>
                    <a:pt x="281" y="369"/>
                  </a:cubicBezTo>
                  <a:cubicBezTo>
                    <a:pt x="281" y="369"/>
                    <a:pt x="281" y="387"/>
                    <a:pt x="281" y="387"/>
                  </a:cubicBezTo>
                  <a:lnTo>
                    <a:pt x="298" y="387"/>
                  </a:lnTo>
                  <a:cubicBezTo>
                    <a:pt x="281" y="387"/>
                    <a:pt x="281" y="387"/>
                    <a:pt x="281" y="387"/>
                  </a:cubicBezTo>
                  <a:cubicBezTo>
                    <a:pt x="281" y="387"/>
                    <a:pt x="281" y="387"/>
                    <a:pt x="281" y="387"/>
                  </a:cubicBezTo>
                  <a:close/>
                  <a:moveTo>
                    <a:pt x="298" y="369"/>
                  </a:moveTo>
                  <a:lnTo>
                    <a:pt x="298" y="369"/>
                  </a:lnTo>
                  <a:cubicBezTo>
                    <a:pt x="298" y="369"/>
                    <a:pt x="298" y="369"/>
                    <a:pt x="298" y="369"/>
                  </a:cubicBezTo>
                  <a:lnTo>
                    <a:pt x="298" y="369"/>
                  </a:lnTo>
                  <a:cubicBezTo>
                    <a:pt x="298" y="369"/>
                    <a:pt x="281" y="369"/>
                    <a:pt x="298" y="369"/>
                  </a:cubicBezTo>
                  <a:close/>
                  <a:moveTo>
                    <a:pt x="298" y="369"/>
                  </a:moveTo>
                  <a:cubicBezTo>
                    <a:pt x="298" y="369"/>
                    <a:pt x="298" y="369"/>
                    <a:pt x="316" y="369"/>
                  </a:cubicBezTo>
                  <a:cubicBezTo>
                    <a:pt x="316" y="369"/>
                    <a:pt x="298" y="369"/>
                    <a:pt x="298" y="369"/>
                  </a:cubicBezTo>
                  <a:close/>
                  <a:moveTo>
                    <a:pt x="351" y="334"/>
                  </a:moveTo>
                  <a:lnTo>
                    <a:pt x="351" y="334"/>
                  </a:lnTo>
                  <a:cubicBezTo>
                    <a:pt x="351" y="334"/>
                    <a:pt x="351" y="334"/>
                    <a:pt x="351" y="334"/>
                  </a:cubicBezTo>
                  <a:cubicBezTo>
                    <a:pt x="351" y="334"/>
                    <a:pt x="351" y="334"/>
                    <a:pt x="351" y="334"/>
                  </a:cubicBezTo>
                  <a:close/>
                  <a:moveTo>
                    <a:pt x="351" y="316"/>
                  </a:moveTo>
                  <a:cubicBezTo>
                    <a:pt x="351" y="316"/>
                    <a:pt x="351" y="334"/>
                    <a:pt x="351" y="334"/>
                  </a:cubicBezTo>
                  <a:cubicBezTo>
                    <a:pt x="351" y="316"/>
                    <a:pt x="351" y="316"/>
                    <a:pt x="351" y="316"/>
                  </a:cubicBezTo>
                  <a:close/>
                  <a:moveTo>
                    <a:pt x="281" y="790"/>
                  </a:moveTo>
                  <a:cubicBezTo>
                    <a:pt x="298" y="790"/>
                    <a:pt x="298" y="790"/>
                    <a:pt x="281" y="790"/>
                  </a:cubicBezTo>
                  <a:cubicBezTo>
                    <a:pt x="298" y="790"/>
                    <a:pt x="298" y="790"/>
                    <a:pt x="298" y="790"/>
                  </a:cubicBezTo>
                  <a:cubicBezTo>
                    <a:pt x="298" y="790"/>
                    <a:pt x="298" y="790"/>
                    <a:pt x="298" y="790"/>
                  </a:cubicBezTo>
                  <a:cubicBezTo>
                    <a:pt x="298" y="790"/>
                    <a:pt x="281" y="790"/>
                    <a:pt x="281" y="790"/>
                  </a:cubicBezTo>
                  <a:close/>
                  <a:moveTo>
                    <a:pt x="281" y="772"/>
                  </a:moveTo>
                  <a:cubicBezTo>
                    <a:pt x="298" y="772"/>
                    <a:pt x="298" y="772"/>
                    <a:pt x="281" y="772"/>
                  </a:cubicBezTo>
                  <a:cubicBezTo>
                    <a:pt x="281" y="772"/>
                    <a:pt x="281" y="772"/>
                    <a:pt x="281" y="772"/>
                  </a:cubicBezTo>
                  <a:close/>
                  <a:moveTo>
                    <a:pt x="281" y="755"/>
                  </a:moveTo>
                  <a:cubicBezTo>
                    <a:pt x="281" y="755"/>
                    <a:pt x="281" y="755"/>
                    <a:pt x="281" y="772"/>
                  </a:cubicBezTo>
                  <a:cubicBezTo>
                    <a:pt x="281" y="772"/>
                    <a:pt x="281" y="755"/>
                    <a:pt x="281" y="755"/>
                  </a:cubicBezTo>
                  <a:close/>
                  <a:moveTo>
                    <a:pt x="351" y="369"/>
                  </a:moveTo>
                  <a:lnTo>
                    <a:pt x="351" y="387"/>
                  </a:lnTo>
                  <a:cubicBezTo>
                    <a:pt x="351" y="387"/>
                    <a:pt x="351" y="387"/>
                    <a:pt x="351" y="387"/>
                  </a:cubicBezTo>
                  <a:cubicBezTo>
                    <a:pt x="351" y="387"/>
                    <a:pt x="351" y="369"/>
                    <a:pt x="351" y="369"/>
                  </a:cubicBezTo>
                  <a:close/>
                  <a:moveTo>
                    <a:pt x="333" y="404"/>
                  </a:moveTo>
                  <a:cubicBezTo>
                    <a:pt x="333" y="404"/>
                    <a:pt x="333" y="404"/>
                    <a:pt x="333" y="422"/>
                  </a:cubicBezTo>
                  <a:cubicBezTo>
                    <a:pt x="333" y="422"/>
                    <a:pt x="333" y="422"/>
                    <a:pt x="351" y="422"/>
                  </a:cubicBezTo>
                  <a:cubicBezTo>
                    <a:pt x="351" y="422"/>
                    <a:pt x="351" y="422"/>
                    <a:pt x="333" y="422"/>
                  </a:cubicBezTo>
                  <a:cubicBezTo>
                    <a:pt x="333" y="422"/>
                    <a:pt x="333" y="422"/>
                    <a:pt x="333" y="422"/>
                  </a:cubicBezTo>
                  <a:cubicBezTo>
                    <a:pt x="333" y="404"/>
                    <a:pt x="333" y="404"/>
                    <a:pt x="333" y="404"/>
                  </a:cubicBezTo>
                  <a:close/>
                  <a:moveTo>
                    <a:pt x="333" y="404"/>
                  </a:moveTo>
                  <a:cubicBezTo>
                    <a:pt x="333" y="404"/>
                    <a:pt x="333" y="404"/>
                    <a:pt x="333" y="387"/>
                  </a:cubicBezTo>
                  <a:cubicBezTo>
                    <a:pt x="351" y="404"/>
                    <a:pt x="351" y="404"/>
                    <a:pt x="333" y="404"/>
                  </a:cubicBezTo>
                  <a:cubicBezTo>
                    <a:pt x="333" y="404"/>
                    <a:pt x="333" y="404"/>
                    <a:pt x="333" y="404"/>
                  </a:cubicBezTo>
                  <a:close/>
                  <a:moveTo>
                    <a:pt x="298" y="562"/>
                  </a:moveTo>
                  <a:cubicBezTo>
                    <a:pt x="298" y="562"/>
                    <a:pt x="298" y="562"/>
                    <a:pt x="298" y="562"/>
                  </a:cubicBezTo>
                  <a:cubicBezTo>
                    <a:pt x="298" y="562"/>
                    <a:pt x="281" y="562"/>
                    <a:pt x="298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1996100" y="25232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8" y="18"/>
                  </a:moveTo>
                  <a:cubicBezTo>
                    <a:pt x="18" y="18"/>
                    <a:pt x="36" y="18"/>
                    <a:pt x="36" y="1"/>
                  </a:cubicBezTo>
                  <a:cubicBezTo>
                    <a:pt x="36" y="1"/>
                    <a:pt x="36" y="1"/>
                    <a:pt x="53" y="1"/>
                  </a:cubicBezTo>
                  <a:cubicBezTo>
                    <a:pt x="53" y="1"/>
                    <a:pt x="36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8"/>
                    <a:pt x="18" y="36"/>
                    <a:pt x="1" y="53"/>
                  </a:cubicBezTo>
                  <a:cubicBezTo>
                    <a:pt x="1" y="36"/>
                    <a:pt x="1" y="36"/>
                    <a:pt x="18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0" name="Google Shape;2320;p37"/>
          <p:cNvGrpSpPr/>
          <p:nvPr/>
        </p:nvGrpSpPr>
        <p:grpSpPr>
          <a:xfrm rot="-5400000">
            <a:off x="4369823" y="2851074"/>
            <a:ext cx="1680003" cy="239499"/>
            <a:chOff x="4821800" y="2973600"/>
            <a:chExt cx="717950" cy="102350"/>
          </a:xfrm>
        </p:grpSpPr>
        <p:sp>
          <p:nvSpPr>
            <p:cNvPr id="2321" name="Google Shape;2321;p37"/>
            <p:cNvSpPr/>
            <p:nvPr/>
          </p:nvSpPr>
          <p:spPr>
            <a:xfrm>
              <a:off x="5187000" y="2973625"/>
              <a:ext cx="352750" cy="102325"/>
            </a:xfrm>
            <a:custGeom>
              <a:rect b="b" l="l" r="r" t="t"/>
              <a:pathLst>
                <a:path extrusionOk="0" h="4093" w="14110">
                  <a:moveTo>
                    <a:pt x="9888" y="137"/>
                  </a:moveTo>
                  <a:cubicBezTo>
                    <a:pt x="10042" y="137"/>
                    <a:pt x="10186" y="270"/>
                    <a:pt x="10235" y="430"/>
                  </a:cubicBezTo>
                  <a:cubicBezTo>
                    <a:pt x="10252" y="570"/>
                    <a:pt x="10235" y="710"/>
                    <a:pt x="10182" y="851"/>
                  </a:cubicBezTo>
                  <a:cubicBezTo>
                    <a:pt x="10112" y="1096"/>
                    <a:pt x="10024" y="1324"/>
                    <a:pt x="9919" y="1552"/>
                  </a:cubicBezTo>
                  <a:cubicBezTo>
                    <a:pt x="9884" y="1499"/>
                    <a:pt x="9866" y="1447"/>
                    <a:pt x="9866" y="1377"/>
                  </a:cubicBezTo>
                  <a:cubicBezTo>
                    <a:pt x="9866" y="1219"/>
                    <a:pt x="9884" y="1061"/>
                    <a:pt x="9884" y="903"/>
                  </a:cubicBezTo>
                  <a:cubicBezTo>
                    <a:pt x="9884" y="874"/>
                    <a:pt x="9863" y="861"/>
                    <a:pt x="9841" y="861"/>
                  </a:cubicBezTo>
                  <a:cubicBezTo>
                    <a:pt x="9823" y="861"/>
                    <a:pt x="9804" y="870"/>
                    <a:pt x="9796" y="886"/>
                  </a:cubicBezTo>
                  <a:cubicBezTo>
                    <a:pt x="9761" y="1026"/>
                    <a:pt x="9744" y="1184"/>
                    <a:pt x="9761" y="1324"/>
                  </a:cubicBezTo>
                  <a:cubicBezTo>
                    <a:pt x="9746" y="1387"/>
                    <a:pt x="9758" y="1435"/>
                    <a:pt x="9761" y="1495"/>
                  </a:cubicBezTo>
                  <a:lnTo>
                    <a:pt x="9761" y="1495"/>
                  </a:lnTo>
                  <a:cubicBezTo>
                    <a:pt x="9679" y="1395"/>
                    <a:pt x="9600" y="1279"/>
                    <a:pt x="9551" y="1149"/>
                  </a:cubicBezTo>
                  <a:cubicBezTo>
                    <a:pt x="9446" y="886"/>
                    <a:pt x="9446" y="430"/>
                    <a:pt x="9691" y="220"/>
                  </a:cubicBezTo>
                  <a:cubicBezTo>
                    <a:pt x="9754" y="162"/>
                    <a:pt x="9822" y="137"/>
                    <a:pt x="9888" y="137"/>
                  </a:cubicBezTo>
                  <a:close/>
                  <a:moveTo>
                    <a:pt x="13591" y="313"/>
                  </a:moveTo>
                  <a:cubicBezTo>
                    <a:pt x="13668" y="313"/>
                    <a:pt x="13742" y="341"/>
                    <a:pt x="13793" y="412"/>
                  </a:cubicBezTo>
                  <a:cubicBezTo>
                    <a:pt x="14004" y="693"/>
                    <a:pt x="13776" y="1131"/>
                    <a:pt x="13548" y="1324"/>
                  </a:cubicBezTo>
                  <a:cubicBezTo>
                    <a:pt x="13408" y="1429"/>
                    <a:pt x="13250" y="1517"/>
                    <a:pt x="13075" y="1569"/>
                  </a:cubicBezTo>
                  <a:cubicBezTo>
                    <a:pt x="13127" y="1499"/>
                    <a:pt x="13162" y="1429"/>
                    <a:pt x="13197" y="1359"/>
                  </a:cubicBezTo>
                  <a:cubicBezTo>
                    <a:pt x="13197" y="1342"/>
                    <a:pt x="13197" y="1324"/>
                    <a:pt x="13197" y="1306"/>
                  </a:cubicBezTo>
                  <a:cubicBezTo>
                    <a:pt x="13250" y="1219"/>
                    <a:pt x="13285" y="1149"/>
                    <a:pt x="13338" y="1079"/>
                  </a:cubicBezTo>
                  <a:cubicBezTo>
                    <a:pt x="13425" y="973"/>
                    <a:pt x="13495" y="851"/>
                    <a:pt x="13531" y="710"/>
                  </a:cubicBezTo>
                  <a:cubicBezTo>
                    <a:pt x="13531" y="659"/>
                    <a:pt x="13495" y="632"/>
                    <a:pt x="13458" y="632"/>
                  </a:cubicBezTo>
                  <a:cubicBezTo>
                    <a:pt x="13432" y="632"/>
                    <a:pt x="13405" y="646"/>
                    <a:pt x="13390" y="675"/>
                  </a:cubicBezTo>
                  <a:cubicBezTo>
                    <a:pt x="13303" y="868"/>
                    <a:pt x="13145" y="1026"/>
                    <a:pt x="13040" y="1201"/>
                  </a:cubicBezTo>
                  <a:cubicBezTo>
                    <a:pt x="13022" y="1219"/>
                    <a:pt x="13022" y="1236"/>
                    <a:pt x="13005" y="1254"/>
                  </a:cubicBezTo>
                  <a:cubicBezTo>
                    <a:pt x="12987" y="1306"/>
                    <a:pt x="12952" y="1342"/>
                    <a:pt x="12934" y="1394"/>
                  </a:cubicBezTo>
                  <a:cubicBezTo>
                    <a:pt x="12952" y="1236"/>
                    <a:pt x="13005" y="1061"/>
                    <a:pt x="13057" y="903"/>
                  </a:cubicBezTo>
                  <a:cubicBezTo>
                    <a:pt x="13092" y="745"/>
                    <a:pt x="13162" y="605"/>
                    <a:pt x="13268" y="482"/>
                  </a:cubicBezTo>
                  <a:cubicBezTo>
                    <a:pt x="13323" y="394"/>
                    <a:pt x="13461" y="313"/>
                    <a:pt x="13591" y="313"/>
                  </a:cubicBezTo>
                  <a:close/>
                  <a:moveTo>
                    <a:pt x="4752" y="1569"/>
                  </a:moveTo>
                  <a:cubicBezTo>
                    <a:pt x="4765" y="1570"/>
                    <a:pt x="4765" y="1571"/>
                    <a:pt x="4765" y="1587"/>
                  </a:cubicBezTo>
                  <a:cubicBezTo>
                    <a:pt x="4760" y="1581"/>
                    <a:pt x="4756" y="1575"/>
                    <a:pt x="4752" y="1569"/>
                  </a:cubicBezTo>
                  <a:close/>
                  <a:moveTo>
                    <a:pt x="4874" y="189"/>
                  </a:moveTo>
                  <a:cubicBezTo>
                    <a:pt x="5028" y="189"/>
                    <a:pt x="5171" y="323"/>
                    <a:pt x="5220" y="482"/>
                  </a:cubicBezTo>
                  <a:cubicBezTo>
                    <a:pt x="5238" y="623"/>
                    <a:pt x="5220" y="763"/>
                    <a:pt x="5168" y="903"/>
                  </a:cubicBezTo>
                  <a:cubicBezTo>
                    <a:pt x="5115" y="1149"/>
                    <a:pt x="5010" y="1377"/>
                    <a:pt x="4905" y="1604"/>
                  </a:cubicBezTo>
                  <a:cubicBezTo>
                    <a:pt x="4870" y="1552"/>
                    <a:pt x="4870" y="1499"/>
                    <a:pt x="4852" y="1429"/>
                  </a:cubicBezTo>
                  <a:cubicBezTo>
                    <a:pt x="4852" y="1271"/>
                    <a:pt x="4870" y="1114"/>
                    <a:pt x="4870" y="956"/>
                  </a:cubicBezTo>
                  <a:cubicBezTo>
                    <a:pt x="4870" y="927"/>
                    <a:pt x="4849" y="914"/>
                    <a:pt x="4829" y="914"/>
                  </a:cubicBezTo>
                  <a:cubicBezTo>
                    <a:pt x="4814" y="914"/>
                    <a:pt x="4800" y="923"/>
                    <a:pt x="4800" y="938"/>
                  </a:cubicBezTo>
                  <a:cubicBezTo>
                    <a:pt x="4747" y="1079"/>
                    <a:pt x="4730" y="1236"/>
                    <a:pt x="4747" y="1377"/>
                  </a:cubicBezTo>
                  <a:cubicBezTo>
                    <a:pt x="4730" y="1444"/>
                    <a:pt x="4746" y="1496"/>
                    <a:pt x="4747" y="1562"/>
                  </a:cubicBezTo>
                  <a:lnTo>
                    <a:pt x="4747" y="1562"/>
                  </a:lnTo>
                  <a:cubicBezTo>
                    <a:pt x="4665" y="1448"/>
                    <a:pt x="4586" y="1333"/>
                    <a:pt x="4537" y="1219"/>
                  </a:cubicBezTo>
                  <a:cubicBezTo>
                    <a:pt x="4432" y="938"/>
                    <a:pt x="4432" y="482"/>
                    <a:pt x="4677" y="272"/>
                  </a:cubicBezTo>
                  <a:cubicBezTo>
                    <a:pt x="4740" y="214"/>
                    <a:pt x="4808" y="189"/>
                    <a:pt x="4874" y="189"/>
                  </a:cubicBezTo>
                  <a:close/>
                  <a:moveTo>
                    <a:pt x="11866" y="390"/>
                  </a:moveTo>
                  <a:cubicBezTo>
                    <a:pt x="12021" y="390"/>
                    <a:pt x="12166" y="520"/>
                    <a:pt x="12216" y="693"/>
                  </a:cubicBezTo>
                  <a:cubicBezTo>
                    <a:pt x="12233" y="833"/>
                    <a:pt x="12216" y="973"/>
                    <a:pt x="12163" y="1096"/>
                  </a:cubicBezTo>
                  <a:cubicBezTo>
                    <a:pt x="12093" y="1342"/>
                    <a:pt x="12005" y="1587"/>
                    <a:pt x="11883" y="1815"/>
                  </a:cubicBezTo>
                  <a:cubicBezTo>
                    <a:pt x="11865" y="1745"/>
                    <a:pt x="11847" y="1692"/>
                    <a:pt x="11847" y="1622"/>
                  </a:cubicBezTo>
                  <a:cubicBezTo>
                    <a:pt x="11847" y="1464"/>
                    <a:pt x="11865" y="1306"/>
                    <a:pt x="11865" y="1149"/>
                  </a:cubicBezTo>
                  <a:cubicBezTo>
                    <a:pt x="11855" y="1120"/>
                    <a:pt x="11835" y="1107"/>
                    <a:pt x="11816" y="1107"/>
                  </a:cubicBezTo>
                  <a:cubicBezTo>
                    <a:pt x="11800" y="1107"/>
                    <a:pt x="11785" y="1115"/>
                    <a:pt x="11777" y="1131"/>
                  </a:cubicBezTo>
                  <a:cubicBezTo>
                    <a:pt x="11742" y="1289"/>
                    <a:pt x="11725" y="1429"/>
                    <a:pt x="11725" y="1569"/>
                  </a:cubicBezTo>
                  <a:cubicBezTo>
                    <a:pt x="11725" y="1640"/>
                    <a:pt x="11725" y="1710"/>
                    <a:pt x="11742" y="1762"/>
                  </a:cubicBezTo>
                  <a:cubicBezTo>
                    <a:pt x="11742" y="1762"/>
                    <a:pt x="11742" y="1780"/>
                    <a:pt x="11742" y="1780"/>
                  </a:cubicBezTo>
                  <a:cubicBezTo>
                    <a:pt x="11655" y="1657"/>
                    <a:pt x="11584" y="1534"/>
                    <a:pt x="11532" y="1412"/>
                  </a:cubicBezTo>
                  <a:cubicBezTo>
                    <a:pt x="11427" y="1131"/>
                    <a:pt x="11427" y="675"/>
                    <a:pt x="11672" y="465"/>
                  </a:cubicBezTo>
                  <a:cubicBezTo>
                    <a:pt x="11734" y="413"/>
                    <a:pt x="11801" y="390"/>
                    <a:pt x="11866" y="390"/>
                  </a:cubicBezTo>
                  <a:close/>
                  <a:moveTo>
                    <a:pt x="2841" y="610"/>
                  </a:moveTo>
                  <a:cubicBezTo>
                    <a:pt x="2994" y="610"/>
                    <a:pt x="3138" y="744"/>
                    <a:pt x="3187" y="903"/>
                  </a:cubicBezTo>
                  <a:cubicBezTo>
                    <a:pt x="3204" y="1043"/>
                    <a:pt x="3187" y="1184"/>
                    <a:pt x="3134" y="1324"/>
                  </a:cubicBezTo>
                  <a:cubicBezTo>
                    <a:pt x="3082" y="1569"/>
                    <a:pt x="2976" y="1797"/>
                    <a:pt x="2871" y="2025"/>
                  </a:cubicBezTo>
                  <a:cubicBezTo>
                    <a:pt x="2836" y="1973"/>
                    <a:pt x="2836" y="1903"/>
                    <a:pt x="2819" y="1850"/>
                  </a:cubicBezTo>
                  <a:cubicBezTo>
                    <a:pt x="2819" y="1692"/>
                    <a:pt x="2836" y="1534"/>
                    <a:pt x="2836" y="1377"/>
                  </a:cubicBezTo>
                  <a:cubicBezTo>
                    <a:pt x="2836" y="1348"/>
                    <a:pt x="2815" y="1335"/>
                    <a:pt x="2796" y="1335"/>
                  </a:cubicBezTo>
                  <a:cubicBezTo>
                    <a:pt x="2780" y="1335"/>
                    <a:pt x="2766" y="1343"/>
                    <a:pt x="2766" y="1359"/>
                  </a:cubicBezTo>
                  <a:cubicBezTo>
                    <a:pt x="2713" y="1499"/>
                    <a:pt x="2696" y="1657"/>
                    <a:pt x="2713" y="1797"/>
                  </a:cubicBezTo>
                  <a:cubicBezTo>
                    <a:pt x="2696" y="1867"/>
                    <a:pt x="2713" y="1920"/>
                    <a:pt x="2731" y="1990"/>
                  </a:cubicBezTo>
                  <a:cubicBezTo>
                    <a:pt x="2643" y="1885"/>
                    <a:pt x="2573" y="1762"/>
                    <a:pt x="2503" y="1622"/>
                  </a:cubicBezTo>
                  <a:cubicBezTo>
                    <a:pt x="2398" y="1359"/>
                    <a:pt x="2398" y="903"/>
                    <a:pt x="2643" y="693"/>
                  </a:cubicBezTo>
                  <a:cubicBezTo>
                    <a:pt x="2707" y="635"/>
                    <a:pt x="2775" y="610"/>
                    <a:pt x="2841" y="610"/>
                  </a:cubicBezTo>
                  <a:close/>
                  <a:moveTo>
                    <a:pt x="6617" y="694"/>
                  </a:moveTo>
                  <a:cubicBezTo>
                    <a:pt x="6768" y="694"/>
                    <a:pt x="6908" y="822"/>
                    <a:pt x="6956" y="991"/>
                  </a:cubicBezTo>
                  <a:cubicBezTo>
                    <a:pt x="6974" y="1131"/>
                    <a:pt x="6956" y="1271"/>
                    <a:pt x="6904" y="1394"/>
                  </a:cubicBezTo>
                  <a:cubicBezTo>
                    <a:pt x="6833" y="1640"/>
                    <a:pt x="6746" y="1885"/>
                    <a:pt x="6623" y="2113"/>
                  </a:cubicBezTo>
                  <a:cubicBezTo>
                    <a:pt x="6605" y="2060"/>
                    <a:pt x="6588" y="1990"/>
                    <a:pt x="6588" y="1938"/>
                  </a:cubicBezTo>
                  <a:cubicBezTo>
                    <a:pt x="6570" y="1780"/>
                    <a:pt x="6588" y="1622"/>
                    <a:pt x="6588" y="1447"/>
                  </a:cubicBezTo>
                  <a:cubicBezTo>
                    <a:pt x="6588" y="1427"/>
                    <a:pt x="6572" y="1414"/>
                    <a:pt x="6555" y="1414"/>
                  </a:cubicBezTo>
                  <a:cubicBezTo>
                    <a:pt x="6541" y="1414"/>
                    <a:pt x="6526" y="1423"/>
                    <a:pt x="6518" y="1447"/>
                  </a:cubicBezTo>
                  <a:cubicBezTo>
                    <a:pt x="6483" y="1587"/>
                    <a:pt x="6465" y="1727"/>
                    <a:pt x="6465" y="1885"/>
                  </a:cubicBezTo>
                  <a:cubicBezTo>
                    <a:pt x="6465" y="1955"/>
                    <a:pt x="6465" y="2008"/>
                    <a:pt x="6483" y="2078"/>
                  </a:cubicBezTo>
                  <a:cubicBezTo>
                    <a:pt x="6395" y="1973"/>
                    <a:pt x="6325" y="1850"/>
                    <a:pt x="6272" y="1710"/>
                  </a:cubicBezTo>
                  <a:cubicBezTo>
                    <a:pt x="6167" y="1447"/>
                    <a:pt x="6167" y="991"/>
                    <a:pt x="6413" y="781"/>
                  </a:cubicBezTo>
                  <a:cubicBezTo>
                    <a:pt x="6478" y="720"/>
                    <a:pt x="6549" y="694"/>
                    <a:pt x="6617" y="694"/>
                  </a:cubicBezTo>
                  <a:close/>
                  <a:moveTo>
                    <a:pt x="8151" y="1010"/>
                  </a:moveTo>
                  <a:cubicBezTo>
                    <a:pt x="8303" y="1010"/>
                    <a:pt x="8439" y="1137"/>
                    <a:pt x="8499" y="1306"/>
                  </a:cubicBezTo>
                  <a:cubicBezTo>
                    <a:pt x="8516" y="1447"/>
                    <a:pt x="8499" y="1587"/>
                    <a:pt x="8446" y="1710"/>
                  </a:cubicBezTo>
                  <a:cubicBezTo>
                    <a:pt x="8376" y="1955"/>
                    <a:pt x="8289" y="2201"/>
                    <a:pt x="8166" y="2428"/>
                  </a:cubicBezTo>
                  <a:cubicBezTo>
                    <a:pt x="8148" y="2376"/>
                    <a:pt x="8131" y="2306"/>
                    <a:pt x="8131" y="2253"/>
                  </a:cubicBezTo>
                  <a:cubicBezTo>
                    <a:pt x="8113" y="2095"/>
                    <a:pt x="8131" y="1920"/>
                    <a:pt x="8131" y="1762"/>
                  </a:cubicBezTo>
                  <a:cubicBezTo>
                    <a:pt x="8131" y="1743"/>
                    <a:pt x="8115" y="1729"/>
                    <a:pt x="8098" y="1729"/>
                  </a:cubicBezTo>
                  <a:cubicBezTo>
                    <a:pt x="8084" y="1729"/>
                    <a:pt x="8069" y="1739"/>
                    <a:pt x="8061" y="1762"/>
                  </a:cubicBezTo>
                  <a:cubicBezTo>
                    <a:pt x="8026" y="1903"/>
                    <a:pt x="8008" y="2043"/>
                    <a:pt x="8008" y="2201"/>
                  </a:cubicBezTo>
                  <a:cubicBezTo>
                    <a:pt x="8008" y="2253"/>
                    <a:pt x="8008" y="2323"/>
                    <a:pt x="8026" y="2393"/>
                  </a:cubicBezTo>
                  <a:cubicBezTo>
                    <a:pt x="7938" y="2288"/>
                    <a:pt x="7868" y="2166"/>
                    <a:pt x="7815" y="2025"/>
                  </a:cubicBezTo>
                  <a:cubicBezTo>
                    <a:pt x="7710" y="1762"/>
                    <a:pt x="7692" y="1306"/>
                    <a:pt x="7938" y="1096"/>
                  </a:cubicBezTo>
                  <a:cubicBezTo>
                    <a:pt x="8009" y="1036"/>
                    <a:pt x="8082" y="1010"/>
                    <a:pt x="8151" y="1010"/>
                  </a:cubicBezTo>
                  <a:close/>
                  <a:moveTo>
                    <a:pt x="12584" y="2025"/>
                  </a:moveTo>
                  <a:lnTo>
                    <a:pt x="12584" y="2025"/>
                  </a:lnTo>
                  <a:cubicBezTo>
                    <a:pt x="12794" y="2060"/>
                    <a:pt x="13005" y="2113"/>
                    <a:pt x="13215" y="2166"/>
                  </a:cubicBezTo>
                  <a:cubicBezTo>
                    <a:pt x="13355" y="2201"/>
                    <a:pt x="13495" y="2271"/>
                    <a:pt x="13618" y="2341"/>
                  </a:cubicBezTo>
                  <a:cubicBezTo>
                    <a:pt x="13829" y="2446"/>
                    <a:pt x="13864" y="2727"/>
                    <a:pt x="13706" y="2902"/>
                  </a:cubicBezTo>
                  <a:cubicBezTo>
                    <a:pt x="13641" y="2961"/>
                    <a:pt x="13557" y="2986"/>
                    <a:pt x="13465" y="2986"/>
                  </a:cubicBezTo>
                  <a:cubicBezTo>
                    <a:pt x="13234" y="2986"/>
                    <a:pt x="12955" y="2830"/>
                    <a:pt x="12829" y="2691"/>
                  </a:cubicBezTo>
                  <a:cubicBezTo>
                    <a:pt x="12707" y="2534"/>
                    <a:pt x="12601" y="2358"/>
                    <a:pt x="12549" y="2166"/>
                  </a:cubicBezTo>
                  <a:lnTo>
                    <a:pt x="12549" y="2166"/>
                  </a:lnTo>
                  <a:cubicBezTo>
                    <a:pt x="12584" y="2201"/>
                    <a:pt x="12619" y="2236"/>
                    <a:pt x="12671" y="2271"/>
                  </a:cubicBezTo>
                  <a:cubicBezTo>
                    <a:pt x="12794" y="2376"/>
                    <a:pt x="12934" y="2446"/>
                    <a:pt x="13092" y="2499"/>
                  </a:cubicBezTo>
                  <a:cubicBezTo>
                    <a:pt x="13096" y="2501"/>
                    <a:pt x="13100" y="2501"/>
                    <a:pt x="13103" y="2501"/>
                  </a:cubicBezTo>
                  <a:cubicBezTo>
                    <a:pt x="13130" y="2501"/>
                    <a:pt x="13141" y="2444"/>
                    <a:pt x="13110" y="2428"/>
                  </a:cubicBezTo>
                  <a:cubicBezTo>
                    <a:pt x="12969" y="2323"/>
                    <a:pt x="12812" y="2253"/>
                    <a:pt x="12689" y="2148"/>
                  </a:cubicBezTo>
                  <a:cubicBezTo>
                    <a:pt x="12654" y="2113"/>
                    <a:pt x="12619" y="2078"/>
                    <a:pt x="12584" y="2025"/>
                  </a:cubicBezTo>
                  <a:close/>
                  <a:moveTo>
                    <a:pt x="10603" y="1815"/>
                  </a:moveTo>
                  <a:cubicBezTo>
                    <a:pt x="10813" y="1938"/>
                    <a:pt x="11006" y="2095"/>
                    <a:pt x="11181" y="2253"/>
                  </a:cubicBezTo>
                  <a:cubicBezTo>
                    <a:pt x="11286" y="2341"/>
                    <a:pt x="11374" y="2446"/>
                    <a:pt x="11444" y="2569"/>
                  </a:cubicBezTo>
                  <a:cubicBezTo>
                    <a:pt x="11526" y="2780"/>
                    <a:pt x="11426" y="3083"/>
                    <a:pt x="11172" y="3083"/>
                  </a:cubicBezTo>
                  <a:cubicBezTo>
                    <a:pt x="11153" y="3083"/>
                    <a:pt x="11132" y="3081"/>
                    <a:pt x="11111" y="3077"/>
                  </a:cubicBezTo>
                  <a:cubicBezTo>
                    <a:pt x="10831" y="2989"/>
                    <a:pt x="10620" y="2744"/>
                    <a:pt x="10533" y="2464"/>
                  </a:cubicBezTo>
                  <a:cubicBezTo>
                    <a:pt x="10498" y="2288"/>
                    <a:pt x="10480" y="2113"/>
                    <a:pt x="10498" y="1920"/>
                  </a:cubicBezTo>
                  <a:lnTo>
                    <a:pt x="10498" y="1920"/>
                  </a:lnTo>
                  <a:cubicBezTo>
                    <a:pt x="10533" y="1990"/>
                    <a:pt x="10568" y="2060"/>
                    <a:pt x="10603" y="2113"/>
                  </a:cubicBezTo>
                  <a:cubicBezTo>
                    <a:pt x="10673" y="2236"/>
                    <a:pt x="10760" y="2341"/>
                    <a:pt x="10866" y="2446"/>
                  </a:cubicBezTo>
                  <a:cubicBezTo>
                    <a:pt x="10874" y="2450"/>
                    <a:pt x="10884" y="2453"/>
                    <a:pt x="10894" y="2453"/>
                  </a:cubicBezTo>
                  <a:cubicBezTo>
                    <a:pt x="10922" y="2453"/>
                    <a:pt x="10945" y="2433"/>
                    <a:pt x="10918" y="2393"/>
                  </a:cubicBezTo>
                  <a:cubicBezTo>
                    <a:pt x="10848" y="2253"/>
                    <a:pt x="10743" y="2130"/>
                    <a:pt x="10655" y="1990"/>
                  </a:cubicBezTo>
                  <a:cubicBezTo>
                    <a:pt x="10638" y="1938"/>
                    <a:pt x="10620" y="1885"/>
                    <a:pt x="10603" y="1815"/>
                  </a:cubicBezTo>
                  <a:close/>
                  <a:moveTo>
                    <a:pt x="5519" y="1973"/>
                  </a:moveTo>
                  <a:cubicBezTo>
                    <a:pt x="5659" y="2148"/>
                    <a:pt x="5799" y="2358"/>
                    <a:pt x="5922" y="2569"/>
                  </a:cubicBezTo>
                  <a:cubicBezTo>
                    <a:pt x="5992" y="2691"/>
                    <a:pt x="6044" y="2832"/>
                    <a:pt x="6080" y="2989"/>
                  </a:cubicBezTo>
                  <a:cubicBezTo>
                    <a:pt x="6080" y="3182"/>
                    <a:pt x="5939" y="3340"/>
                    <a:pt x="5746" y="3375"/>
                  </a:cubicBezTo>
                  <a:cubicBezTo>
                    <a:pt x="5396" y="3375"/>
                    <a:pt x="5220" y="2814"/>
                    <a:pt x="5238" y="2551"/>
                  </a:cubicBezTo>
                  <a:cubicBezTo>
                    <a:pt x="5256" y="2376"/>
                    <a:pt x="5308" y="2201"/>
                    <a:pt x="5378" y="2043"/>
                  </a:cubicBezTo>
                  <a:cubicBezTo>
                    <a:pt x="5378" y="2095"/>
                    <a:pt x="5396" y="2166"/>
                    <a:pt x="5413" y="2236"/>
                  </a:cubicBezTo>
                  <a:cubicBezTo>
                    <a:pt x="5431" y="2376"/>
                    <a:pt x="5483" y="2516"/>
                    <a:pt x="5554" y="2656"/>
                  </a:cubicBezTo>
                  <a:cubicBezTo>
                    <a:pt x="5559" y="2667"/>
                    <a:pt x="5568" y="2671"/>
                    <a:pt x="5579" y="2671"/>
                  </a:cubicBezTo>
                  <a:cubicBezTo>
                    <a:pt x="5605" y="2671"/>
                    <a:pt x="5636" y="2646"/>
                    <a:pt x="5624" y="2621"/>
                  </a:cubicBezTo>
                  <a:cubicBezTo>
                    <a:pt x="5589" y="2464"/>
                    <a:pt x="5536" y="2306"/>
                    <a:pt x="5519" y="2148"/>
                  </a:cubicBezTo>
                  <a:cubicBezTo>
                    <a:pt x="5501" y="2095"/>
                    <a:pt x="5501" y="2025"/>
                    <a:pt x="5519" y="1973"/>
                  </a:cubicBezTo>
                  <a:close/>
                  <a:moveTo>
                    <a:pt x="3730" y="2078"/>
                  </a:moveTo>
                  <a:cubicBezTo>
                    <a:pt x="3888" y="2271"/>
                    <a:pt x="4011" y="2464"/>
                    <a:pt x="4133" y="2674"/>
                  </a:cubicBezTo>
                  <a:cubicBezTo>
                    <a:pt x="4221" y="2814"/>
                    <a:pt x="4274" y="2954"/>
                    <a:pt x="4291" y="3095"/>
                  </a:cubicBezTo>
                  <a:cubicBezTo>
                    <a:pt x="4309" y="3288"/>
                    <a:pt x="4169" y="3463"/>
                    <a:pt x="3976" y="3480"/>
                  </a:cubicBezTo>
                  <a:cubicBezTo>
                    <a:pt x="3625" y="3480"/>
                    <a:pt x="3432" y="2937"/>
                    <a:pt x="3467" y="2656"/>
                  </a:cubicBezTo>
                  <a:cubicBezTo>
                    <a:pt x="3485" y="2481"/>
                    <a:pt x="3520" y="2306"/>
                    <a:pt x="3608" y="2148"/>
                  </a:cubicBezTo>
                  <a:cubicBezTo>
                    <a:pt x="3608" y="2218"/>
                    <a:pt x="3608" y="2271"/>
                    <a:pt x="3625" y="2341"/>
                  </a:cubicBezTo>
                  <a:cubicBezTo>
                    <a:pt x="3660" y="2481"/>
                    <a:pt x="3713" y="2621"/>
                    <a:pt x="3783" y="2762"/>
                  </a:cubicBezTo>
                  <a:cubicBezTo>
                    <a:pt x="3789" y="2774"/>
                    <a:pt x="3800" y="2780"/>
                    <a:pt x="3810" y="2780"/>
                  </a:cubicBezTo>
                  <a:cubicBezTo>
                    <a:pt x="3829" y="2780"/>
                    <a:pt x="3847" y="2760"/>
                    <a:pt x="3835" y="2727"/>
                  </a:cubicBezTo>
                  <a:cubicBezTo>
                    <a:pt x="3818" y="2569"/>
                    <a:pt x="3765" y="2428"/>
                    <a:pt x="3730" y="2271"/>
                  </a:cubicBezTo>
                  <a:cubicBezTo>
                    <a:pt x="3730" y="2201"/>
                    <a:pt x="3730" y="2148"/>
                    <a:pt x="3730" y="2078"/>
                  </a:cubicBezTo>
                  <a:close/>
                  <a:moveTo>
                    <a:pt x="9077" y="2411"/>
                  </a:moveTo>
                  <a:lnTo>
                    <a:pt x="9077" y="2411"/>
                  </a:lnTo>
                  <a:cubicBezTo>
                    <a:pt x="9270" y="2534"/>
                    <a:pt x="9463" y="2674"/>
                    <a:pt x="9638" y="2832"/>
                  </a:cubicBezTo>
                  <a:cubicBezTo>
                    <a:pt x="9761" y="2919"/>
                    <a:pt x="9849" y="3025"/>
                    <a:pt x="9919" y="3165"/>
                  </a:cubicBezTo>
                  <a:cubicBezTo>
                    <a:pt x="9983" y="3357"/>
                    <a:pt x="9901" y="3665"/>
                    <a:pt x="9661" y="3665"/>
                  </a:cubicBezTo>
                  <a:cubicBezTo>
                    <a:pt x="9637" y="3665"/>
                    <a:pt x="9612" y="3662"/>
                    <a:pt x="9586" y="3656"/>
                  </a:cubicBezTo>
                  <a:cubicBezTo>
                    <a:pt x="9305" y="3568"/>
                    <a:pt x="9077" y="3340"/>
                    <a:pt x="9007" y="3042"/>
                  </a:cubicBezTo>
                  <a:cubicBezTo>
                    <a:pt x="8972" y="2867"/>
                    <a:pt x="8955" y="2691"/>
                    <a:pt x="8972" y="2516"/>
                  </a:cubicBezTo>
                  <a:lnTo>
                    <a:pt x="8972" y="2516"/>
                  </a:lnTo>
                  <a:cubicBezTo>
                    <a:pt x="8990" y="2586"/>
                    <a:pt x="9025" y="2639"/>
                    <a:pt x="9077" y="2691"/>
                  </a:cubicBezTo>
                  <a:cubicBezTo>
                    <a:pt x="9148" y="2814"/>
                    <a:pt x="9235" y="2937"/>
                    <a:pt x="9323" y="3025"/>
                  </a:cubicBezTo>
                  <a:cubicBezTo>
                    <a:pt x="9333" y="3035"/>
                    <a:pt x="9345" y="3039"/>
                    <a:pt x="9356" y="3039"/>
                  </a:cubicBezTo>
                  <a:cubicBezTo>
                    <a:pt x="9383" y="3039"/>
                    <a:pt x="9405" y="3014"/>
                    <a:pt x="9393" y="2989"/>
                  </a:cubicBezTo>
                  <a:cubicBezTo>
                    <a:pt x="9305" y="2849"/>
                    <a:pt x="9218" y="2709"/>
                    <a:pt x="9130" y="2569"/>
                  </a:cubicBezTo>
                  <a:cubicBezTo>
                    <a:pt x="9113" y="2516"/>
                    <a:pt x="9095" y="2464"/>
                    <a:pt x="9077" y="2411"/>
                  </a:cubicBezTo>
                  <a:close/>
                  <a:moveTo>
                    <a:pt x="7412" y="2691"/>
                  </a:moveTo>
                  <a:cubicBezTo>
                    <a:pt x="7587" y="2832"/>
                    <a:pt x="7745" y="2972"/>
                    <a:pt x="7885" y="3147"/>
                  </a:cubicBezTo>
                  <a:cubicBezTo>
                    <a:pt x="7990" y="3252"/>
                    <a:pt x="8078" y="3375"/>
                    <a:pt x="8131" y="3515"/>
                  </a:cubicBezTo>
                  <a:cubicBezTo>
                    <a:pt x="8183" y="3708"/>
                    <a:pt x="8078" y="3901"/>
                    <a:pt x="7903" y="3954"/>
                  </a:cubicBezTo>
                  <a:cubicBezTo>
                    <a:pt x="7875" y="3962"/>
                    <a:pt x="7847" y="3965"/>
                    <a:pt x="7819" y="3965"/>
                  </a:cubicBezTo>
                  <a:cubicBezTo>
                    <a:pt x="7536" y="3965"/>
                    <a:pt x="7285" y="3581"/>
                    <a:pt x="7237" y="3358"/>
                  </a:cubicBezTo>
                  <a:cubicBezTo>
                    <a:pt x="7202" y="3147"/>
                    <a:pt x="7202" y="2954"/>
                    <a:pt x="7254" y="2744"/>
                  </a:cubicBezTo>
                  <a:cubicBezTo>
                    <a:pt x="7254" y="2814"/>
                    <a:pt x="7289" y="2867"/>
                    <a:pt x="7324" y="2937"/>
                  </a:cubicBezTo>
                  <a:cubicBezTo>
                    <a:pt x="7377" y="3060"/>
                    <a:pt x="7447" y="3200"/>
                    <a:pt x="7552" y="3305"/>
                  </a:cubicBezTo>
                  <a:cubicBezTo>
                    <a:pt x="7560" y="3313"/>
                    <a:pt x="7568" y="3317"/>
                    <a:pt x="7576" y="3317"/>
                  </a:cubicBezTo>
                  <a:cubicBezTo>
                    <a:pt x="7601" y="3317"/>
                    <a:pt x="7618" y="3279"/>
                    <a:pt x="7605" y="3252"/>
                  </a:cubicBezTo>
                  <a:cubicBezTo>
                    <a:pt x="7535" y="3112"/>
                    <a:pt x="7447" y="2972"/>
                    <a:pt x="7394" y="2814"/>
                  </a:cubicBezTo>
                  <a:cubicBezTo>
                    <a:pt x="7377" y="2779"/>
                    <a:pt x="7359" y="2727"/>
                    <a:pt x="7359" y="2691"/>
                  </a:cubicBezTo>
                  <a:close/>
                  <a:moveTo>
                    <a:pt x="9933" y="0"/>
                  </a:moveTo>
                  <a:cubicBezTo>
                    <a:pt x="9906" y="0"/>
                    <a:pt x="9878" y="3"/>
                    <a:pt x="9849" y="9"/>
                  </a:cubicBezTo>
                  <a:cubicBezTo>
                    <a:pt x="9498" y="79"/>
                    <a:pt x="9340" y="500"/>
                    <a:pt x="9340" y="816"/>
                  </a:cubicBezTo>
                  <a:cubicBezTo>
                    <a:pt x="9375" y="1131"/>
                    <a:pt x="9498" y="1412"/>
                    <a:pt x="9726" y="1640"/>
                  </a:cubicBezTo>
                  <a:cubicBezTo>
                    <a:pt x="9656" y="1657"/>
                    <a:pt x="9586" y="1692"/>
                    <a:pt x="9533" y="1727"/>
                  </a:cubicBezTo>
                  <a:cubicBezTo>
                    <a:pt x="9130" y="1955"/>
                    <a:pt x="8779" y="2306"/>
                    <a:pt x="8341" y="2446"/>
                  </a:cubicBezTo>
                  <a:cubicBezTo>
                    <a:pt x="8306" y="2446"/>
                    <a:pt x="8271" y="2464"/>
                    <a:pt x="8236" y="2464"/>
                  </a:cubicBezTo>
                  <a:cubicBezTo>
                    <a:pt x="8446" y="2166"/>
                    <a:pt x="8569" y="1815"/>
                    <a:pt x="8604" y="1447"/>
                  </a:cubicBezTo>
                  <a:cubicBezTo>
                    <a:pt x="8620" y="1191"/>
                    <a:pt x="8461" y="877"/>
                    <a:pt x="8180" y="877"/>
                  </a:cubicBezTo>
                  <a:cubicBezTo>
                    <a:pt x="8153" y="877"/>
                    <a:pt x="8125" y="880"/>
                    <a:pt x="8096" y="886"/>
                  </a:cubicBezTo>
                  <a:cubicBezTo>
                    <a:pt x="7745" y="956"/>
                    <a:pt x="7605" y="1377"/>
                    <a:pt x="7605" y="1692"/>
                  </a:cubicBezTo>
                  <a:cubicBezTo>
                    <a:pt x="7622" y="2008"/>
                    <a:pt x="7763" y="2306"/>
                    <a:pt x="7990" y="2516"/>
                  </a:cubicBezTo>
                  <a:cubicBezTo>
                    <a:pt x="7933" y="2521"/>
                    <a:pt x="7875" y="2523"/>
                    <a:pt x="7818" y="2523"/>
                  </a:cubicBezTo>
                  <a:cubicBezTo>
                    <a:pt x="7416" y="2523"/>
                    <a:pt x="7010" y="2417"/>
                    <a:pt x="6658" y="2218"/>
                  </a:cubicBezTo>
                  <a:cubicBezTo>
                    <a:pt x="6886" y="1903"/>
                    <a:pt x="7026" y="1534"/>
                    <a:pt x="7079" y="1131"/>
                  </a:cubicBezTo>
                  <a:cubicBezTo>
                    <a:pt x="7095" y="875"/>
                    <a:pt x="6936" y="561"/>
                    <a:pt x="6642" y="561"/>
                  </a:cubicBezTo>
                  <a:cubicBezTo>
                    <a:pt x="6613" y="561"/>
                    <a:pt x="6584" y="564"/>
                    <a:pt x="6553" y="570"/>
                  </a:cubicBezTo>
                  <a:cubicBezTo>
                    <a:pt x="6220" y="640"/>
                    <a:pt x="6062" y="1061"/>
                    <a:pt x="6062" y="1377"/>
                  </a:cubicBezTo>
                  <a:cubicBezTo>
                    <a:pt x="6080" y="1640"/>
                    <a:pt x="6185" y="1885"/>
                    <a:pt x="6360" y="2095"/>
                  </a:cubicBezTo>
                  <a:cubicBezTo>
                    <a:pt x="6220" y="2025"/>
                    <a:pt x="6062" y="1955"/>
                    <a:pt x="5922" y="1885"/>
                  </a:cubicBezTo>
                  <a:cubicBezTo>
                    <a:pt x="5606" y="1762"/>
                    <a:pt x="5291" y="1692"/>
                    <a:pt x="4957" y="1675"/>
                  </a:cubicBezTo>
                  <a:cubicBezTo>
                    <a:pt x="5168" y="1359"/>
                    <a:pt x="5308" y="1008"/>
                    <a:pt x="5343" y="640"/>
                  </a:cubicBezTo>
                  <a:cubicBezTo>
                    <a:pt x="5359" y="368"/>
                    <a:pt x="5200" y="53"/>
                    <a:pt x="4919" y="53"/>
                  </a:cubicBezTo>
                  <a:cubicBezTo>
                    <a:pt x="4892" y="53"/>
                    <a:pt x="4864" y="56"/>
                    <a:pt x="4835" y="62"/>
                  </a:cubicBezTo>
                  <a:cubicBezTo>
                    <a:pt x="4484" y="132"/>
                    <a:pt x="4326" y="553"/>
                    <a:pt x="4326" y="868"/>
                  </a:cubicBezTo>
                  <a:cubicBezTo>
                    <a:pt x="4361" y="1166"/>
                    <a:pt x="4484" y="1447"/>
                    <a:pt x="4695" y="1675"/>
                  </a:cubicBezTo>
                  <a:cubicBezTo>
                    <a:pt x="4256" y="1675"/>
                    <a:pt x="3818" y="1762"/>
                    <a:pt x="3397" y="1920"/>
                  </a:cubicBezTo>
                  <a:cubicBezTo>
                    <a:pt x="3239" y="1990"/>
                    <a:pt x="3082" y="2060"/>
                    <a:pt x="2924" y="2113"/>
                  </a:cubicBezTo>
                  <a:cubicBezTo>
                    <a:pt x="3134" y="1797"/>
                    <a:pt x="3274" y="1429"/>
                    <a:pt x="3310" y="1043"/>
                  </a:cubicBezTo>
                  <a:cubicBezTo>
                    <a:pt x="3325" y="788"/>
                    <a:pt x="3166" y="473"/>
                    <a:pt x="2886" y="473"/>
                  </a:cubicBezTo>
                  <a:cubicBezTo>
                    <a:pt x="2859" y="473"/>
                    <a:pt x="2830" y="476"/>
                    <a:pt x="2801" y="482"/>
                  </a:cubicBezTo>
                  <a:cubicBezTo>
                    <a:pt x="2450" y="553"/>
                    <a:pt x="2293" y="973"/>
                    <a:pt x="2293" y="1289"/>
                  </a:cubicBezTo>
                  <a:cubicBezTo>
                    <a:pt x="2293" y="1657"/>
                    <a:pt x="2521" y="1920"/>
                    <a:pt x="2731" y="2183"/>
                  </a:cubicBezTo>
                  <a:cubicBezTo>
                    <a:pt x="2481" y="2266"/>
                    <a:pt x="2210" y="2317"/>
                    <a:pt x="1933" y="2317"/>
                  </a:cubicBezTo>
                  <a:cubicBezTo>
                    <a:pt x="1860" y="2317"/>
                    <a:pt x="1787" y="2313"/>
                    <a:pt x="1714" y="2306"/>
                  </a:cubicBezTo>
                  <a:cubicBezTo>
                    <a:pt x="1136" y="2236"/>
                    <a:pt x="575" y="2043"/>
                    <a:pt x="84" y="1745"/>
                  </a:cubicBezTo>
                  <a:cubicBezTo>
                    <a:pt x="76" y="1742"/>
                    <a:pt x="70" y="1741"/>
                    <a:pt x="63" y="1741"/>
                  </a:cubicBezTo>
                  <a:cubicBezTo>
                    <a:pt x="23" y="1741"/>
                    <a:pt x="1" y="1785"/>
                    <a:pt x="31" y="1815"/>
                  </a:cubicBezTo>
                  <a:cubicBezTo>
                    <a:pt x="491" y="2262"/>
                    <a:pt x="1194" y="2486"/>
                    <a:pt x="1860" y="2486"/>
                  </a:cubicBezTo>
                  <a:cubicBezTo>
                    <a:pt x="2108" y="2486"/>
                    <a:pt x="2350" y="2455"/>
                    <a:pt x="2573" y="2393"/>
                  </a:cubicBezTo>
                  <a:cubicBezTo>
                    <a:pt x="2906" y="2306"/>
                    <a:pt x="3204" y="2183"/>
                    <a:pt x="3520" y="2078"/>
                  </a:cubicBezTo>
                  <a:lnTo>
                    <a:pt x="3520" y="2078"/>
                  </a:lnTo>
                  <a:cubicBezTo>
                    <a:pt x="3362" y="2323"/>
                    <a:pt x="3310" y="2604"/>
                    <a:pt x="3327" y="2884"/>
                  </a:cubicBezTo>
                  <a:cubicBezTo>
                    <a:pt x="3379" y="3210"/>
                    <a:pt x="3632" y="3604"/>
                    <a:pt x="3988" y="3604"/>
                  </a:cubicBezTo>
                  <a:cubicBezTo>
                    <a:pt x="3995" y="3604"/>
                    <a:pt x="4003" y="3603"/>
                    <a:pt x="4011" y="3603"/>
                  </a:cubicBezTo>
                  <a:cubicBezTo>
                    <a:pt x="4274" y="3568"/>
                    <a:pt x="4467" y="3305"/>
                    <a:pt x="4396" y="3042"/>
                  </a:cubicBezTo>
                  <a:cubicBezTo>
                    <a:pt x="4291" y="2639"/>
                    <a:pt x="4081" y="2288"/>
                    <a:pt x="3783" y="2008"/>
                  </a:cubicBezTo>
                  <a:cubicBezTo>
                    <a:pt x="3871" y="1973"/>
                    <a:pt x="3958" y="1955"/>
                    <a:pt x="4046" y="1938"/>
                  </a:cubicBezTo>
                  <a:cubicBezTo>
                    <a:pt x="4268" y="1891"/>
                    <a:pt x="4495" y="1869"/>
                    <a:pt x="4722" y="1869"/>
                  </a:cubicBezTo>
                  <a:cubicBezTo>
                    <a:pt x="4924" y="1869"/>
                    <a:pt x="5127" y="1887"/>
                    <a:pt x="5326" y="1920"/>
                  </a:cubicBezTo>
                  <a:cubicBezTo>
                    <a:pt x="5168" y="2166"/>
                    <a:pt x="5080" y="2481"/>
                    <a:pt x="5115" y="2779"/>
                  </a:cubicBezTo>
                  <a:cubicBezTo>
                    <a:pt x="5167" y="3088"/>
                    <a:pt x="5420" y="3498"/>
                    <a:pt x="5760" y="3498"/>
                  </a:cubicBezTo>
                  <a:cubicBezTo>
                    <a:pt x="5767" y="3498"/>
                    <a:pt x="5774" y="3498"/>
                    <a:pt x="5781" y="3498"/>
                  </a:cubicBezTo>
                  <a:cubicBezTo>
                    <a:pt x="6062" y="3463"/>
                    <a:pt x="6237" y="3200"/>
                    <a:pt x="6185" y="2937"/>
                  </a:cubicBezTo>
                  <a:cubicBezTo>
                    <a:pt x="6097" y="2586"/>
                    <a:pt x="5922" y="2271"/>
                    <a:pt x="5676" y="2008"/>
                  </a:cubicBezTo>
                  <a:lnTo>
                    <a:pt x="5676" y="2008"/>
                  </a:lnTo>
                  <a:cubicBezTo>
                    <a:pt x="5676" y="2008"/>
                    <a:pt x="5694" y="2008"/>
                    <a:pt x="5711" y="2025"/>
                  </a:cubicBezTo>
                  <a:cubicBezTo>
                    <a:pt x="6220" y="2201"/>
                    <a:pt x="6676" y="2481"/>
                    <a:pt x="7166" y="2639"/>
                  </a:cubicBezTo>
                  <a:cubicBezTo>
                    <a:pt x="7079" y="2954"/>
                    <a:pt x="7009" y="3270"/>
                    <a:pt x="7166" y="3586"/>
                  </a:cubicBezTo>
                  <a:cubicBezTo>
                    <a:pt x="7305" y="3832"/>
                    <a:pt x="7552" y="4092"/>
                    <a:pt x="7848" y="4092"/>
                  </a:cubicBezTo>
                  <a:cubicBezTo>
                    <a:pt x="7889" y="4092"/>
                    <a:pt x="7930" y="4087"/>
                    <a:pt x="7973" y="4076"/>
                  </a:cubicBezTo>
                  <a:cubicBezTo>
                    <a:pt x="8236" y="3971"/>
                    <a:pt x="8341" y="3673"/>
                    <a:pt x="8218" y="3428"/>
                  </a:cubicBezTo>
                  <a:cubicBezTo>
                    <a:pt x="8078" y="3147"/>
                    <a:pt x="7885" y="2919"/>
                    <a:pt x="7622" y="2727"/>
                  </a:cubicBezTo>
                  <a:lnTo>
                    <a:pt x="7622" y="2727"/>
                  </a:lnTo>
                  <a:cubicBezTo>
                    <a:pt x="7669" y="2732"/>
                    <a:pt x="7716" y="2734"/>
                    <a:pt x="7765" y="2734"/>
                  </a:cubicBezTo>
                  <a:cubicBezTo>
                    <a:pt x="7881" y="2734"/>
                    <a:pt x="8002" y="2721"/>
                    <a:pt x="8113" y="2709"/>
                  </a:cubicBezTo>
                  <a:cubicBezTo>
                    <a:pt x="8376" y="2656"/>
                    <a:pt x="8639" y="2569"/>
                    <a:pt x="8885" y="2428"/>
                  </a:cubicBezTo>
                  <a:lnTo>
                    <a:pt x="8885" y="2428"/>
                  </a:lnTo>
                  <a:cubicBezTo>
                    <a:pt x="8832" y="2762"/>
                    <a:pt x="8797" y="3112"/>
                    <a:pt x="9025" y="3393"/>
                  </a:cubicBezTo>
                  <a:cubicBezTo>
                    <a:pt x="9163" y="3573"/>
                    <a:pt x="9411" y="3796"/>
                    <a:pt x="9664" y="3796"/>
                  </a:cubicBezTo>
                  <a:cubicBezTo>
                    <a:pt x="9732" y="3796"/>
                    <a:pt x="9800" y="3780"/>
                    <a:pt x="9866" y="3743"/>
                  </a:cubicBezTo>
                  <a:cubicBezTo>
                    <a:pt x="10094" y="3586"/>
                    <a:pt x="10164" y="3270"/>
                    <a:pt x="9989" y="3042"/>
                  </a:cubicBezTo>
                  <a:cubicBezTo>
                    <a:pt x="9744" y="2709"/>
                    <a:pt x="9446" y="2464"/>
                    <a:pt x="9077" y="2306"/>
                  </a:cubicBezTo>
                  <a:cubicBezTo>
                    <a:pt x="9165" y="2253"/>
                    <a:pt x="9253" y="2183"/>
                    <a:pt x="9340" y="2130"/>
                  </a:cubicBezTo>
                  <a:cubicBezTo>
                    <a:pt x="9533" y="1938"/>
                    <a:pt x="9779" y="1832"/>
                    <a:pt x="10042" y="1780"/>
                  </a:cubicBezTo>
                  <a:cubicBezTo>
                    <a:pt x="10164" y="1762"/>
                    <a:pt x="10287" y="1745"/>
                    <a:pt x="10427" y="1745"/>
                  </a:cubicBezTo>
                  <a:cubicBezTo>
                    <a:pt x="10375" y="2113"/>
                    <a:pt x="10305" y="2499"/>
                    <a:pt x="10550" y="2814"/>
                  </a:cubicBezTo>
                  <a:cubicBezTo>
                    <a:pt x="10704" y="2996"/>
                    <a:pt x="10947" y="3211"/>
                    <a:pt x="11199" y="3211"/>
                  </a:cubicBezTo>
                  <a:cubicBezTo>
                    <a:pt x="11263" y="3211"/>
                    <a:pt x="11328" y="3197"/>
                    <a:pt x="11392" y="3165"/>
                  </a:cubicBezTo>
                  <a:cubicBezTo>
                    <a:pt x="11637" y="3007"/>
                    <a:pt x="11690" y="2674"/>
                    <a:pt x="11514" y="2446"/>
                  </a:cubicBezTo>
                  <a:cubicBezTo>
                    <a:pt x="11304" y="2148"/>
                    <a:pt x="11023" y="1920"/>
                    <a:pt x="10690" y="1762"/>
                  </a:cubicBezTo>
                  <a:cubicBezTo>
                    <a:pt x="10743" y="1762"/>
                    <a:pt x="10796" y="1780"/>
                    <a:pt x="10831" y="1780"/>
                  </a:cubicBezTo>
                  <a:cubicBezTo>
                    <a:pt x="11284" y="1889"/>
                    <a:pt x="11640" y="2069"/>
                    <a:pt x="12085" y="2069"/>
                  </a:cubicBezTo>
                  <a:cubicBezTo>
                    <a:pt x="12139" y="2069"/>
                    <a:pt x="12194" y="2066"/>
                    <a:pt x="12251" y="2060"/>
                  </a:cubicBezTo>
                  <a:cubicBezTo>
                    <a:pt x="12303" y="2060"/>
                    <a:pt x="12356" y="2043"/>
                    <a:pt x="12391" y="2043"/>
                  </a:cubicBezTo>
                  <a:cubicBezTo>
                    <a:pt x="12496" y="2376"/>
                    <a:pt x="12584" y="2727"/>
                    <a:pt x="12882" y="2919"/>
                  </a:cubicBezTo>
                  <a:cubicBezTo>
                    <a:pt x="13041" y="3026"/>
                    <a:pt x="13252" y="3106"/>
                    <a:pt x="13449" y="3106"/>
                  </a:cubicBezTo>
                  <a:cubicBezTo>
                    <a:pt x="13576" y="3106"/>
                    <a:pt x="13697" y="3072"/>
                    <a:pt x="13793" y="2989"/>
                  </a:cubicBezTo>
                  <a:cubicBezTo>
                    <a:pt x="14004" y="2779"/>
                    <a:pt x="13969" y="2446"/>
                    <a:pt x="13741" y="2271"/>
                  </a:cubicBezTo>
                  <a:cubicBezTo>
                    <a:pt x="13408" y="2078"/>
                    <a:pt x="13040" y="1955"/>
                    <a:pt x="12654" y="1938"/>
                  </a:cubicBezTo>
                  <a:cubicBezTo>
                    <a:pt x="12777" y="1885"/>
                    <a:pt x="12882" y="1797"/>
                    <a:pt x="12969" y="1692"/>
                  </a:cubicBezTo>
                  <a:cubicBezTo>
                    <a:pt x="13285" y="1622"/>
                    <a:pt x="13601" y="1534"/>
                    <a:pt x="13811" y="1236"/>
                  </a:cubicBezTo>
                  <a:cubicBezTo>
                    <a:pt x="13986" y="973"/>
                    <a:pt x="14109" y="553"/>
                    <a:pt x="13864" y="290"/>
                  </a:cubicBezTo>
                  <a:cubicBezTo>
                    <a:pt x="13778" y="225"/>
                    <a:pt x="13674" y="193"/>
                    <a:pt x="13571" y="193"/>
                  </a:cubicBezTo>
                  <a:cubicBezTo>
                    <a:pt x="13421" y="193"/>
                    <a:pt x="13273" y="260"/>
                    <a:pt x="13180" y="395"/>
                  </a:cubicBezTo>
                  <a:cubicBezTo>
                    <a:pt x="12952" y="728"/>
                    <a:pt x="12812" y="1131"/>
                    <a:pt x="12812" y="1552"/>
                  </a:cubicBezTo>
                  <a:cubicBezTo>
                    <a:pt x="12598" y="1749"/>
                    <a:pt x="12308" y="1869"/>
                    <a:pt x="12013" y="1869"/>
                  </a:cubicBezTo>
                  <a:cubicBezTo>
                    <a:pt x="11993" y="1869"/>
                    <a:pt x="11973" y="1869"/>
                    <a:pt x="11953" y="1867"/>
                  </a:cubicBezTo>
                  <a:cubicBezTo>
                    <a:pt x="12163" y="1552"/>
                    <a:pt x="12286" y="1201"/>
                    <a:pt x="12338" y="833"/>
                  </a:cubicBezTo>
                  <a:cubicBezTo>
                    <a:pt x="12354" y="561"/>
                    <a:pt x="12195" y="246"/>
                    <a:pt x="11901" y="246"/>
                  </a:cubicBezTo>
                  <a:cubicBezTo>
                    <a:pt x="11873" y="246"/>
                    <a:pt x="11843" y="248"/>
                    <a:pt x="11812" y="255"/>
                  </a:cubicBezTo>
                  <a:cubicBezTo>
                    <a:pt x="11479" y="325"/>
                    <a:pt x="11322" y="745"/>
                    <a:pt x="11322" y="1061"/>
                  </a:cubicBezTo>
                  <a:cubicBezTo>
                    <a:pt x="11339" y="1359"/>
                    <a:pt x="11462" y="1622"/>
                    <a:pt x="11655" y="1832"/>
                  </a:cubicBezTo>
                  <a:cubicBezTo>
                    <a:pt x="11322" y="1745"/>
                    <a:pt x="10988" y="1552"/>
                    <a:pt x="10638" y="1552"/>
                  </a:cubicBezTo>
                  <a:cubicBezTo>
                    <a:pt x="10576" y="1547"/>
                    <a:pt x="10515" y="1545"/>
                    <a:pt x="10453" y="1545"/>
                  </a:cubicBezTo>
                  <a:cubicBezTo>
                    <a:pt x="10304" y="1545"/>
                    <a:pt x="10155" y="1557"/>
                    <a:pt x="10007" y="1569"/>
                  </a:cubicBezTo>
                  <a:cubicBezTo>
                    <a:pt x="10199" y="1271"/>
                    <a:pt x="10322" y="938"/>
                    <a:pt x="10357" y="570"/>
                  </a:cubicBezTo>
                  <a:cubicBezTo>
                    <a:pt x="10373" y="314"/>
                    <a:pt x="10214" y="0"/>
                    <a:pt x="9933" y="0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821800" y="2973600"/>
              <a:ext cx="354025" cy="102350"/>
            </a:xfrm>
            <a:custGeom>
              <a:rect b="b" l="l" r="r" t="t"/>
              <a:pathLst>
                <a:path extrusionOk="0" h="4094" w="14161">
                  <a:moveTo>
                    <a:pt x="618" y="309"/>
                  </a:moveTo>
                  <a:cubicBezTo>
                    <a:pt x="961" y="309"/>
                    <a:pt x="1141" y="964"/>
                    <a:pt x="1227" y="1395"/>
                  </a:cubicBezTo>
                  <a:cubicBezTo>
                    <a:pt x="1210" y="1343"/>
                    <a:pt x="1175" y="1290"/>
                    <a:pt x="1157" y="1255"/>
                  </a:cubicBezTo>
                  <a:cubicBezTo>
                    <a:pt x="1140" y="1237"/>
                    <a:pt x="1140" y="1220"/>
                    <a:pt x="1122" y="1202"/>
                  </a:cubicBezTo>
                  <a:cubicBezTo>
                    <a:pt x="1017" y="1027"/>
                    <a:pt x="859" y="869"/>
                    <a:pt x="771" y="659"/>
                  </a:cubicBezTo>
                  <a:cubicBezTo>
                    <a:pt x="758" y="639"/>
                    <a:pt x="735" y="629"/>
                    <a:pt x="712" y="629"/>
                  </a:cubicBezTo>
                  <a:cubicBezTo>
                    <a:pt x="672" y="629"/>
                    <a:pt x="631" y="657"/>
                    <a:pt x="631" y="711"/>
                  </a:cubicBezTo>
                  <a:cubicBezTo>
                    <a:pt x="666" y="834"/>
                    <a:pt x="736" y="974"/>
                    <a:pt x="824" y="1062"/>
                  </a:cubicBezTo>
                  <a:cubicBezTo>
                    <a:pt x="877" y="1150"/>
                    <a:pt x="912" y="1220"/>
                    <a:pt x="964" y="1307"/>
                  </a:cubicBezTo>
                  <a:cubicBezTo>
                    <a:pt x="964" y="1325"/>
                    <a:pt x="964" y="1343"/>
                    <a:pt x="964" y="1360"/>
                  </a:cubicBezTo>
                  <a:cubicBezTo>
                    <a:pt x="999" y="1430"/>
                    <a:pt x="1034" y="1500"/>
                    <a:pt x="1087" y="1553"/>
                  </a:cubicBezTo>
                  <a:cubicBezTo>
                    <a:pt x="929" y="1518"/>
                    <a:pt x="789" y="1448"/>
                    <a:pt x="666" y="1360"/>
                  </a:cubicBezTo>
                  <a:cubicBezTo>
                    <a:pt x="473" y="1220"/>
                    <a:pt x="70" y="659"/>
                    <a:pt x="368" y="413"/>
                  </a:cubicBezTo>
                  <a:cubicBezTo>
                    <a:pt x="460" y="341"/>
                    <a:pt x="543" y="309"/>
                    <a:pt x="618" y="309"/>
                  </a:cubicBezTo>
                  <a:close/>
                  <a:moveTo>
                    <a:pt x="4271" y="134"/>
                  </a:moveTo>
                  <a:cubicBezTo>
                    <a:pt x="4336" y="134"/>
                    <a:pt x="4405" y="160"/>
                    <a:pt x="4471" y="221"/>
                  </a:cubicBezTo>
                  <a:cubicBezTo>
                    <a:pt x="4699" y="431"/>
                    <a:pt x="4716" y="852"/>
                    <a:pt x="4611" y="1115"/>
                  </a:cubicBezTo>
                  <a:cubicBezTo>
                    <a:pt x="4558" y="1272"/>
                    <a:pt x="4488" y="1395"/>
                    <a:pt x="4383" y="1518"/>
                  </a:cubicBezTo>
                  <a:cubicBezTo>
                    <a:pt x="4401" y="1465"/>
                    <a:pt x="4418" y="1395"/>
                    <a:pt x="4401" y="1325"/>
                  </a:cubicBezTo>
                  <a:cubicBezTo>
                    <a:pt x="4418" y="1185"/>
                    <a:pt x="4401" y="1027"/>
                    <a:pt x="4365" y="887"/>
                  </a:cubicBezTo>
                  <a:cubicBezTo>
                    <a:pt x="4358" y="871"/>
                    <a:pt x="4339" y="862"/>
                    <a:pt x="4321" y="862"/>
                  </a:cubicBezTo>
                  <a:cubicBezTo>
                    <a:pt x="4299" y="862"/>
                    <a:pt x="4278" y="875"/>
                    <a:pt x="4278" y="904"/>
                  </a:cubicBezTo>
                  <a:cubicBezTo>
                    <a:pt x="4278" y="1062"/>
                    <a:pt x="4295" y="1220"/>
                    <a:pt x="4295" y="1378"/>
                  </a:cubicBezTo>
                  <a:cubicBezTo>
                    <a:pt x="4278" y="1448"/>
                    <a:pt x="4278" y="1500"/>
                    <a:pt x="4243" y="1553"/>
                  </a:cubicBezTo>
                  <a:cubicBezTo>
                    <a:pt x="4138" y="1343"/>
                    <a:pt x="4050" y="1115"/>
                    <a:pt x="3980" y="887"/>
                  </a:cubicBezTo>
                  <a:cubicBezTo>
                    <a:pt x="3927" y="764"/>
                    <a:pt x="3910" y="606"/>
                    <a:pt x="3927" y="466"/>
                  </a:cubicBezTo>
                  <a:cubicBezTo>
                    <a:pt x="3965" y="291"/>
                    <a:pt x="4109" y="134"/>
                    <a:pt x="4271" y="134"/>
                  </a:cubicBezTo>
                  <a:close/>
                  <a:moveTo>
                    <a:pt x="9291" y="190"/>
                  </a:moveTo>
                  <a:cubicBezTo>
                    <a:pt x="9355" y="190"/>
                    <a:pt x="9421" y="214"/>
                    <a:pt x="9485" y="273"/>
                  </a:cubicBezTo>
                  <a:cubicBezTo>
                    <a:pt x="9713" y="483"/>
                    <a:pt x="9730" y="904"/>
                    <a:pt x="9625" y="1167"/>
                  </a:cubicBezTo>
                  <a:cubicBezTo>
                    <a:pt x="9572" y="1325"/>
                    <a:pt x="9502" y="1448"/>
                    <a:pt x="9397" y="1570"/>
                  </a:cubicBezTo>
                  <a:cubicBezTo>
                    <a:pt x="9415" y="1518"/>
                    <a:pt x="9415" y="1448"/>
                    <a:pt x="9415" y="1378"/>
                  </a:cubicBezTo>
                  <a:cubicBezTo>
                    <a:pt x="9432" y="1237"/>
                    <a:pt x="9415" y="1080"/>
                    <a:pt x="9362" y="939"/>
                  </a:cubicBezTo>
                  <a:cubicBezTo>
                    <a:pt x="9362" y="924"/>
                    <a:pt x="9348" y="915"/>
                    <a:pt x="9332" y="915"/>
                  </a:cubicBezTo>
                  <a:cubicBezTo>
                    <a:pt x="9313" y="915"/>
                    <a:pt x="9292" y="928"/>
                    <a:pt x="9292" y="957"/>
                  </a:cubicBezTo>
                  <a:cubicBezTo>
                    <a:pt x="9292" y="1115"/>
                    <a:pt x="9309" y="1272"/>
                    <a:pt x="9309" y="1430"/>
                  </a:cubicBezTo>
                  <a:cubicBezTo>
                    <a:pt x="9292" y="1500"/>
                    <a:pt x="9292" y="1553"/>
                    <a:pt x="9257" y="1605"/>
                  </a:cubicBezTo>
                  <a:cubicBezTo>
                    <a:pt x="9152" y="1395"/>
                    <a:pt x="9064" y="1167"/>
                    <a:pt x="8994" y="939"/>
                  </a:cubicBezTo>
                  <a:cubicBezTo>
                    <a:pt x="8941" y="817"/>
                    <a:pt x="8924" y="676"/>
                    <a:pt x="8941" y="536"/>
                  </a:cubicBezTo>
                  <a:lnTo>
                    <a:pt x="8941" y="519"/>
                  </a:lnTo>
                  <a:cubicBezTo>
                    <a:pt x="8979" y="354"/>
                    <a:pt x="9126" y="190"/>
                    <a:pt x="9291" y="190"/>
                  </a:cubicBezTo>
                  <a:close/>
                  <a:moveTo>
                    <a:pt x="2297" y="383"/>
                  </a:moveTo>
                  <a:cubicBezTo>
                    <a:pt x="2361" y="383"/>
                    <a:pt x="2426" y="408"/>
                    <a:pt x="2490" y="466"/>
                  </a:cubicBezTo>
                  <a:cubicBezTo>
                    <a:pt x="2717" y="676"/>
                    <a:pt x="2735" y="1097"/>
                    <a:pt x="2647" y="1378"/>
                  </a:cubicBezTo>
                  <a:cubicBezTo>
                    <a:pt x="2595" y="1518"/>
                    <a:pt x="2507" y="1658"/>
                    <a:pt x="2419" y="1781"/>
                  </a:cubicBezTo>
                  <a:cubicBezTo>
                    <a:pt x="2437" y="1711"/>
                    <a:pt x="2437" y="1641"/>
                    <a:pt x="2437" y="1570"/>
                  </a:cubicBezTo>
                  <a:cubicBezTo>
                    <a:pt x="2437" y="1430"/>
                    <a:pt x="2419" y="1272"/>
                    <a:pt x="2384" y="1132"/>
                  </a:cubicBezTo>
                  <a:cubicBezTo>
                    <a:pt x="2376" y="1116"/>
                    <a:pt x="2362" y="1108"/>
                    <a:pt x="2346" y="1108"/>
                  </a:cubicBezTo>
                  <a:cubicBezTo>
                    <a:pt x="2327" y="1108"/>
                    <a:pt x="2306" y="1121"/>
                    <a:pt x="2297" y="1150"/>
                  </a:cubicBezTo>
                  <a:cubicBezTo>
                    <a:pt x="2297" y="1307"/>
                    <a:pt x="2314" y="1465"/>
                    <a:pt x="2314" y="1623"/>
                  </a:cubicBezTo>
                  <a:cubicBezTo>
                    <a:pt x="2314" y="1693"/>
                    <a:pt x="2297" y="1746"/>
                    <a:pt x="2279" y="1798"/>
                  </a:cubicBezTo>
                  <a:cubicBezTo>
                    <a:pt x="2174" y="1588"/>
                    <a:pt x="2069" y="1378"/>
                    <a:pt x="2016" y="1132"/>
                  </a:cubicBezTo>
                  <a:cubicBezTo>
                    <a:pt x="1964" y="1009"/>
                    <a:pt x="1929" y="869"/>
                    <a:pt x="1946" y="729"/>
                  </a:cubicBezTo>
                  <a:cubicBezTo>
                    <a:pt x="1984" y="551"/>
                    <a:pt x="2132" y="383"/>
                    <a:pt x="2297" y="383"/>
                  </a:cubicBezTo>
                  <a:close/>
                  <a:moveTo>
                    <a:pt x="11319" y="608"/>
                  </a:moveTo>
                  <a:cubicBezTo>
                    <a:pt x="11384" y="608"/>
                    <a:pt x="11453" y="633"/>
                    <a:pt x="11518" y="694"/>
                  </a:cubicBezTo>
                  <a:cubicBezTo>
                    <a:pt x="11746" y="904"/>
                    <a:pt x="11764" y="1325"/>
                    <a:pt x="11659" y="1588"/>
                  </a:cubicBezTo>
                  <a:cubicBezTo>
                    <a:pt x="11606" y="1746"/>
                    <a:pt x="11536" y="1868"/>
                    <a:pt x="11431" y="1991"/>
                  </a:cubicBezTo>
                  <a:cubicBezTo>
                    <a:pt x="11448" y="1939"/>
                    <a:pt x="11448" y="1868"/>
                    <a:pt x="11448" y="1798"/>
                  </a:cubicBezTo>
                  <a:cubicBezTo>
                    <a:pt x="11466" y="1658"/>
                    <a:pt x="11448" y="1500"/>
                    <a:pt x="11396" y="1360"/>
                  </a:cubicBezTo>
                  <a:cubicBezTo>
                    <a:pt x="11396" y="1344"/>
                    <a:pt x="11382" y="1336"/>
                    <a:pt x="11366" y="1336"/>
                  </a:cubicBezTo>
                  <a:cubicBezTo>
                    <a:pt x="11347" y="1336"/>
                    <a:pt x="11326" y="1349"/>
                    <a:pt x="11326" y="1378"/>
                  </a:cubicBezTo>
                  <a:cubicBezTo>
                    <a:pt x="11326" y="1535"/>
                    <a:pt x="11343" y="1693"/>
                    <a:pt x="11343" y="1851"/>
                  </a:cubicBezTo>
                  <a:cubicBezTo>
                    <a:pt x="11326" y="1904"/>
                    <a:pt x="11308" y="1974"/>
                    <a:pt x="11291" y="2026"/>
                  </a:cubicBezTo>
                  <a:cubicBezTo>
                    <a:pt x="11185" y="1816"/>
                    <a:pt x="11098" y="1588"/>
                    <a:pt x="11028" y="1360"/>
                  </a:cubicBezTo>
                  <a:cubicBezTo>
                    <a:pt x="10975" y="1237"/>
                    <a:pt x="10957" y="1080"/>
                    <a:pt x="10975" y="939"/>
                  </a:cubicBezTo>
                  <a:cubicBezTo>
                    <a:pt x="11012" y="765"/>
                    <a:pt x="11156" y="608"/>
                    <a:pt x="11319" y="608"/>
                  </a:cubicBezTo>
                  <a:close/>
                  <a:moveTo>
                    <a:pt x="7549" y="695"/>
                  </a:moveTo>
                  <a:cubicBezTo>
                    <a:pt x="7615" y="695"/>
                    <a:pt x="7683" y="721"/>
                    <a:pt x="7749" y="782"/>
                  </a:cubicBezTo>
                  <a:cubicBezTo>
                    <a:pt x="7995" y="974"/>
                    <a:pt x="7995" y="1413"/>
                    <a:pt x="7907" y="1676"/>
                  </a:cubicBezTo>
                  <a:cubicBezTo>
                    <a:pt x="7854" y="1816"/>
                    <a:pt x="7767" y="1956"/>
                    <a:pt x="7679" y="2079"/>
                  </a:cubicBezTo>
                  <a:cubicBezTo>
                    <a:pt x="7696" y="2009"/>
                    <a:pt x="7696" y="1956"/>
                    <a:pt x="7696" y="1886"/>
                  </a:cubicBezTo>
                  <a:cubicBezTo>
                    <a:pt x="7696" y="1728"/>
                    <a:pt x="7679" y="1588"/>
                    <a:pt x="7644" y="1448"/>
                  </a:cubicBezTo>
                  <a:cubicBezTo>
                    <a:pt x="7636" y="1424"/>
                    <a:pt x="7621" y="1415"/>
                    <a:pt x="7607" y="1415"/>
                  </a:cubicBezTo>
                  <a:cubicBezTo>
                    <a:pt x="7590" y="1415"/>
                    <a:pt x="7574" y="1428"/>
                    <a:pt x="7574" y="1448"/>
                  </a:cubicBezTo>
                  <a:cubicBezTo>
                    <a:pt x="7574" y="1605"/>
                    <a:pt x="7591" y="1781"/>
                    <a:pt x="7574" y="1939"/>
                  </a:cubicBezTo>
                  <a:cubicBezTo>
                    <a:pt x="7574" y="1991"/>
                    <a:pt x="7556" y="2061"/>
                    <a:pt x="7539" y="2114"/>
                  </a:cubicBezTo>
                  <a:cubicBezTo>
                    <a:pt x="7434" y="1904"/>
                    <a:pt x="7346" y="1676"/>
                    <a:pt x="7276" y="1448"/>
                  </a:cubicBezTo>
                  <a:cubicBezTo>
                    <a:pt x="7223" y="1307"/>
                    <a:pt x="7206" y="1167"/>
                    <a:pt x="7206" y="1027"/>
                  </a:cubicBezTo>
                  <a:cubicBezTo>
                    <a:pt x="7243" y="852"/>
                    <a:pt x="7387" y="695"/>
                    <a:pt x="7549" y="695"/>
                  </a:cubicBezTo>
                  <a:close/>
                  <a:moveTo>
                    <a:pt x="6013" y="1011"/>
                  </a:moveTo>
                  <a:cubicBezTo>
                    <a:pt x="6081" y="1011"/>
                    <a:pt x="6153" y="1036"/>
                    <a:pt x="6224" y="1097"/>
                  </a:cubicBezTo>
                  <a:cubicBezTo>
                    <a:pt x="6452" y="1290"/>
                    <a:pt x="6452" y="1728"/>
                    <a:pt x="6364" y="1991"/>
                  </a:cubicBezTo>
                  <a:cubicBezTo>
                    <a:pt x="6311" y="2131"/>
                    <a:pt x="6241" y="2272"/>
                    <a:pt x="6136" y="2394"/>
                  </a:cubicBezTo>
                  <a:cubicBezTo>
                    <a:pt x="6154" y="2324"/>
                    <a:pt x="6154" y="2272"/>
                    <a:pt x="6154" y="2202"/>
                  </a:cubicBezTo>
                  <a:cubicBezTo>
                    <a:pt x="6154" y="2044"/>
                    <a:pt x="6136" y="1904"/>
                    <a:pt x="6101" y="1763"/>
                  </a:cubicBezTo>
                  <a:cubicBezTo>
                    <a:pt x="6093" y="1740"/>
                    <a:pt x="6078" y="1730"/>
                    <a:pt x="6064" y="1730"/>
                  </a:cubicBezTo>
                  <a:cubicBezTo>
                    <a:pt x="6047" y="1730"/>
                    <a:pt x="6031" y="1744"/>
                    <a:pt x="6031" y="1763"/>
                  </a:cubicBezTo>
                  <a:cubicBezTo>
                    <a:pt x="6031" y="1921"/>
                    <a:pt x="6049" y="2096"/>
                    <a:pt x="6031" y="2254"/>
                  </a:cubicBezTo>
                  <a:cubicBezTo>
                    <a:pt x="6031" y="2307"/>
                    <a:pt x="6013" y="2377"/>
                    <a:pt x="5996" y="2429"/>
                  </a:cubicBezTo>
                  <a:cubicBezTo>
                    <a:pt x="5891" y="2219"/>
                    <a:pt x="5803" y="1991"/>
                    <a:pt x="5733" y="1763"/>
                  </a:cubicBezTo>
                  <a:cubicBezTo>
                    <a:pt x="5680" y="1623"/>
                    <a:pt x="5663" y="1483"/>
                    <a:pt x="5663" y="1343"/>
                  </a:cubicBezTo>
                  <a:cubicBezTo>
                    <a:pt x="5700" y="1168"/>
                    <a:pt x="5844" y="1011"/>
                    <a:pt x="6013" y="1011"/>
                  </a:cubicBezTo>
                  <a:close/>
                  <a:moveTo>
                    <a:pt x="1578" y="2026"/>
                  </a:moveTo>
                  <a:lnTo>
                    <a:pt x="1578" y="2026"/>
                  </a:lnTo>
                  <a:cubicBezTo>
                    <a:pt x="1543" y="2061"/>
                    <a:pt x="1508" y="2114"/>
                    <a:pt x="1473" y="2149"/>
                  </a:cubicBezTo>
                  <a:cubicBezTo>
                    <a:pt x="1350" y="2254"/>
                    <a:pt x="1192" y="2324"/>
                    <a:pt x="1052" y="2429"/>
                  </a:cubicBezTo>
                  <a:cubicBezTo>
                    <a:pt x="1021" y="2445"/>
                    <a:pt x="1031" y="2502"/>
                    <a:pt x="1059" y="2502"/>
                  </a:cubicBezTo>
                  <a:cubicBezTo>
                    <a:pt x="1062" y="2502"/>
                    <a:pt x="1066" y="2502"/>
                    <a:pt x="1069" y="2500"/>
                  </a:cubicBezTo>
                  <a:cubicBezTo>
                    <a:pt x="1227" y="2447"/>
                    <a:pt x="1368" y="2377"/>
                    <a:pt x="1490" y="2272"/>
                  </a:cubicBezTo>
                  <a:cubicBezTo>
                    <a:pt x="1543" y="2237"/>
                    <a:pt x="1578" y="2202"/>
                    <a:pt x="1613" y="2167"/>
                  </a:cubicBezTo>
                  <a:lnTo>
                    <a:pt x="1613" y="2167"/>
                  </a:lnTo>
                  <a:cubicBezTo>
                    <a:pt x="1560" y="2342"/>
                    <a:pt x="1473" y="2517"/>
                    <a:pt x="1350" y="2675"/>
                  </a:cubicBezTo>
                  <a:cubicBezTo>
                    <a:pt x="1247" y="2791"/>
                    <a:pt x="918" y="3001"/>
                    <a:pt x="674" y="3001"/>
                  </a:cubicBezTo>
                  <a:cubicBezTo>
                    <a:pt x="585" y="3001"/>
                    <a:pt x="507" y="2973"/>
                    <a:pt x="456" y="2903"/>
                  </a:cubicBezTo>
                  <a:cubicBezTo>
                    <a:pt x="0" y="2342"/>
                    <a:pt x="1069" y="2114"/>
                    <a:pt x="1578" y="2026"/>
                  </a:cubicBezTo>
                  <a:close/>
                  <a:moveTo>
                    <a:pt x="3559" y="1816"/>
                  </a:moveTo>
                  <a:cubicBezTo>
                    <a:pt x="3541" y="1886"/>
                    <a:pt x="3524" y="1939"/>
                    <a:pt x="3506" y="1991"/>
                  </a:cubicBezTo>
                  <a:cubicBezTo>
                    <a:pt x="3419" y="2131"/>
                    <a:pt x="3314" y="2254"/>
                    <a:pt x="3243" y="2394"/>
                  </a:cubicBezTo>
                  <a:cubicBezTo>
                    <a:pt x="3229" y="2423"/>
                    <a:pt x="3250" y="2452"/>
                    <a:pt x="3277" y="2452"/>
                  </a:cubicBezTo>
                  <a:cubicBezTo>
                    <a:pt x="3283" y="2452"/>
                    <a:pt x="3290" y="2450"/>
                    <a:pt x="3296" y="2447"/>
                  </a:cubicBezTo>
                  <a:cubicBezTo>
                    <a:pt x="3401" y="2342"/>
                    <a:pt x="3489" y="2237"/>
                    <a:pt x="3559" y="2114"/>
                  </a:cubicBezTo>
                  <a:cubicBezTo>
                    <a:pt x="3594" y="2061"/>
                    <a:pt x="3629" y="2009"/>
                    <a:pt x="3647" y="1956"/>
                  </a:cubicBezTo>
                  <a:cubicBezTo>
                    <a:pt x="3647" y="1939"/>
                    <a:pt x="3647" y="1921"/>
                    <a:pt x="3664" y="1921"/>
                  </a:cubicBezTo>
                  <a:cubicBezTo>
                    <a:pt x="3682" y="2079"/>
                    <a:pt x="3664" y="2254"/>
                    <a:pt x="3629" y="2412"/>
                  </a:cubicBezTo>
                  <a:cubicBezTo>
                    <a:pt x="3577" y="2728"/>
                    <a:pt x="3349" y="2973"/>
                    <a:pt x="3051" y="3078"/>
                  </a:cubicBezTo>
                  <a:cubicBezTo>
                    <a:pt x="3028" y="3082"/>
                    <a:pt x="3007" y="3084"/>
                    <a:pt x="2987" y="3084"/>
                  </a:cubicBezTo>
                  <a:cubicBezTo>
                    <a:pt x="2752" y="3084"/>
                    <a:pt x="2651" y="2815"/>
                    <a:pt x="2700" y="2605"/>
                  </a:cubicBezTo>
                  <a:cubicBezTo>
                    <a:pt x="2753" y="2482"/>
                    <a:pt x="2840" y="2359"/>
                    <a:pt x="2945" y="2289"/>
                  </a:cubicBezTo>
                  <a:cubicBezTo>
                    <a:pt x="3138" y="2114"/>
                    <a:pt x="3331" y="1956"/>
                    <a:pt x="3559" y="1816"/>
                  </a:cubicBezTo>
                  <a:close/>
                  <a:moveTo>
                    <a:pt x="8643" y="1974"/>
                  </a:moveTo>
                  <a:cubicBezTo>
                    <a:pt x="8661" y="2026"/>
                    <a:pt x="8661" y="2096"/>
                    <a:pt x="8643" y="2149"/>
                  </a:cubicBezTo>
                  <a:cubicBezTo>
                    <a:pt x="8626" y="2307"/>
                    <a:pt x="8573" y="2465"/>
                    <a:pt x="8538" y="2622"/>
                  </a:cubicBezTo>
                  <a:cubicBezTo>
                    <a:pt x="8526" y="2647"/>
                    <a:pt x="8557" y="2672"/>
                    <a:pt x="8583" y="2672"/>
                  </a:cubicBezTo>
                  <a:cubicBezTo>
                    <a:pt x="8593" y="2672"/>
                    <a:pt x="8603" y="2668"/>
                    <a:pt x="8608" y="2657"/>
                  </a:cubicBezTo>
                  <a:cubicBezTo>
                    <a:pt x="8678" y="2517"/>
                    <a:pt x="8731" y="2377"/>
                    <a:pt x="8748" y="2237"/>
                  </a:cubicBezTo>
                  <a:cubicBezTo>
                    <a:pt x="8766" y="2167"/>
                    <a:pt x="8783" y="2114"/>
                    <a:pt x="8783" y="2044"/>
                  </a:cubicBezTo>
                  <a:cubicBezTo>
                    <a:pt x="8854" y="2184"/>
                    <a:pt x="8889" y="2342"/>
                    <a:pt x="8924" y="2517"/>
                  </a:cubicBezTo>
                  <a:cubicBezTo>
                    <a:pt x="8941" y="2780"/>
                    <a:pt x="8783" y="3376"/>
                    <a:pt x="8415" y="3376"/>
                  </a:cubicBezTo>
                  <a:cubicBezTo>
                    <a:pt x="8240" y="3341"/>
                    <a:pt x="8117" y="3218"/>
                    <a:pt x="8082" y="3061"/>
                  </a:cubicBezTo>
                  <a:cubicBezTo>
                    <a:pt x="8082" y="2903"/>
                    <a:pt x="8135" y="2745"/>
                    <a:pt x="8222" y="2605"/>
                  </a:cubicBezTo>
                  <a:cubicBezTo>
                    <a:pt x="8345" y="2377"/>
                    <a:pt x="8485" y="2167"/>
                    <a:pt x="8643" y="1974"/>
                  </a:cubicBezTo>
                  <a:close/>
                  <a:moveTo>
                    <a:pt x="10431" y="2079"/>
                  </a:moveTo>
                  <a:cubicBezTo>
                    <a:pt x="10431" y="2149"/>
                    <a:pt x="10449" y="2202"/>
                    <a:pt x="10431" y="2254"/>
                  </a:cubicBezTo>
                  <a:cubicBezTo>
                    <a:pt x="10396" y="2412"/>
                    <a:pt x="10344" y="2570"/>
                    <a:pt x="10326" y="2728"/>
                  </a:cubicBezTo>
                  <a:cubicBezTo>
                    <a:pt x="10315" y="2761"/>
                    <a:pt x="10333" y="2781"/>
                    <a:pt x="10356" y="2781"/>
                  </a:cubicBezTo>
                  <a:cubicBezTo>
                    <a:pt x="10369" y="2781"/>
                    <a:pt x="10384" y="2775"/>
                    <a:pt x="10396" y="2763"/>
                  </a:cubicBezTo>
                  <a:cubicBezTo>
                    <a:pt x="10467" y="2622"/>
                    <a:pt x="10502" y="2482"/>
                    <a:pt x="10537" y="2342"/>
                  </a:cubicBezTo>
                  <a:cubicBezTo>
                    <a:pt x="10554" y="2289"/>
                    <a:pt x="10554" y="2219"/>
                    <a:pt x="10554" y="2149"/>
                  </a:cubicBezTo>
                  <a:cubicBezTo>
                    <a:pt x="10624" y="2307"/>
                    <a:pt x="10677" y="2465"/>
                    <a:pt x="10694" y="2622"/>
                  </a:cubicBezTo>
                  <a:cubicBezTo>
                    <a:pt x="10729" y="2903"/>
                    <a:pt x="10572" y="3481"/>
                    <a:pt x="10186" y="3481"/>
                  </a:cubicBezTo>
                  <a:cubicBezTo>
                    <a:pt x="10028" y="3464"/>
                    <a:pt x="9888" y="3324"/>
                    <a:pt x="9853" y="3166"/>
                  </a:cubicBezTo>
                  <a:cubicBezTo>
                    <a:pt x="9870" y="3008"/>
                    <a:pt x="9923" y="2850"/>
                    <a:pt x="10011" y="2728"/>
                  </a:cubicBezTo>
                  <a:cubicBezTo>
                    <a:pt x="10133" y="2500"/>
                    <a:pt x="10274" y="2272"/>
                    <a:pt x="10431" y="2079"/>
                  </a:cubicBezTo>
                  <a:close/>
                  <a:moveTo>
                    <a:pt x="5084" y="2412"/>
                  </a:moveTo>
                  <a:lnTo>
                    <a:pt x="5084" y="2412"/>
                  </a:lnTo>
                  <a:cubicBezTo>
                    <a:pt x="5067" y="2465"/>
                    <a:pt x="5049" y="2517"/>
                    <a:pt x="5032" y="2570"/>
                  </a:cubicBezTo>
                  <a:cubicBezTo>
                    <a:pt x="4944" y="2710"/>
                    <a:pt x="4856" y="2850"/>
                    <a:pt x="4769" y="2990"/>
                  </a:cubicBezTo>
                  <a:cubicBezTo>
                    <a:pt x="4756" y="3015"/>
                    <a:pt x="4779" y="3040"/>
                    <a:pt x="4806" y="3040"/>
                  </a:cubicBezTo>
                  <a:cubicBezTo>
                    <a:pt x="4817" y="3040"/>
                    <a:pt x="4829" y="3036"/>
                    <a:pt x="4839" y="3026"/>
                  </a:cubicBezTo>
                  <a:cubicBezTo>
                    <a:pt x="4926" y="2938"/>
                    <a:pt x="5014" y="2815"/>
                    <a:pt x="5084" y="2692"/>
                  </a:cubicBezTo>
                  <a:cubicBezTo>
                    <a:pt x="5119" y="2657"/>
                    <a:pt x="5154" y="2587"/>
                    <a:pt x="5172" y="2535"/>
                  </a:cubicBezTo>
                  <a:cubicBezTo>
                    <a:pt x="5189" y="2517"/>
                    <a:pt x="5189" y="2517"/>
                    <a:pt x="5189" y="2500"/>
                  </a:cubicBezTo>
                  <a:lnTo>
                    <a:pt x="5189" y="2500"/>
                  </a:lnTo>
                  <a:cubicBezTo>
                    <a:pt x="5207" y="2675"/>
                    <a:pt x="5207" y="2833"/>
                    <a:pt x="5172" y="3008"/>
                  </a:cubicBezTo>
                  <a:cubicBezTo>
                    <a:pt x="5102" y="3306"/>
                    <a:pt x="4874" y="3569"/>
                    <a:pt x="4576" y="3657"/>
                  </a:cubicBezTo>
                  <a:cubicBezTo>
                    <a:pt x="4555" y="3661"/>
                    <a:pt x="4535" y="3663"/>
                    <a:pt x="4516" y="3663"/>
                  </a:cubicBezTo>
                  <a:cubicBezTo>
                    <a:pt x="4292" y="3663"/>
                    <a:pt x="4177" y="3393"/>
                    <a:pt x="4225" y="3183"/>
                  </a:cubicBezTo>
                  <a:cubicBezTo>
                    <a:pt x="4278" y="3061"/>
                    <a:pt x="4365" y="2955"/>
                    <a:pt x="4488" y="2868"/>
                  </a:cubicBezTo>
                  <a:cubicBezTo>
                    <a:pt x="4663" y="2692"/>
                    <a:pt x="4874" y="2535"/>
                    <a:pt x="5084" y="2412"/>
                  </a:cubicBezTo>
                  <a:close/>
                  <a:moveTo>
                    <a:pt x="6802" y="2692"/>
                  </a:moveTo>
                  <a:cubicBezTo>
                    <a:pt x="6802" y="2728"/>
                    <a:pt x="6785" y="2763"/>
                    <a:pt x="6767" y="2815"/>
                  </a:cubicBezTo>
                  <a:cubicBezTo>
                    <a:pt x="6715" y="2955"/>
                    <a:pt x="6627" y="3113"/>
                    <a:pt x="6557" y="3253"/>
                  </a:cubicBezTo>
                  <a:cubicBezTo>
                    <a:pt x="6543" y="3280"/>
                    <a:pt x="6561" y="3318"/>
                    <a:pt x="6586" y="3318"/>
                  </a:cubicBezTo>
                  <a:cubicBezTo>
                    <a:pt x="6593" y="3318"/>
                    <a:pt x="6601" y="3314"/>
                    <a:pt x="6610" y="3306"/>
                  </a:cubicBezTo>
                  <a:cubicBezTo>
                    <a:pt x="6715" y="3201"/>
                    <a:pt x="6785" y="3061"/>
                    <a:pt x="6837" y="2938"/>
                  </a:cubicBezTo>
                  <a:cubicBezTo>
                    <a:pt x="6872" y="2868"/>
                    <a:pt x="6908" y="2815"/>
                    <a:pt x="6908" y="2745"/>
                  </a:cubicBezTo>
                  <a:cubicBezTo>
                    <a:pt x="6960" y="2938"/>
                    <a:pt x="6960" y="3131"/>
                    <a:pt x="6925" y="3324"/>
                  </a:cubicBezTo>
                  <a:cubicBezTo>
                    <a:pt x="6877" y="3549"/>
                    <a:pt x="6637" y="3965"/>
                    <a:pt x="6341" y="3965"/>
                  </a:cubicBezTo>
                  <a:cubicBezTo>
                    <a:pt x="6314" y="3965"/>
                    <a:pt x="6287" y="3962"/>
                    <a:pt x="6259" y="3955"/>
                  </a:cubicBezTo>
                  <a:cubicBezTo>
                    <a:pt x="6101" y="3902"/>
                    <a:pt x="5996" y="3744"/>
                    <a:pt x="5996" y="3587"/>
                  </a:cubicBezTo>
                  <a:cubicBezTo>
                    <a:pt x="6049" y="3429"/>
                    <a:pt x="6136" y="3289"/>
                    <a:pt x="6241" y="3183"/>
                  </a:cubicBezTo>
                  <a:cubicBezTo>
                    <a:pt x="6399" y="3008"/>
                    <a:pt x="6557" y="2850"/>
                    <a:pt x="6750" y="2692"/>
                  </a:cubicBezTo>
                  <a:close/>
                  <a:moveTo>
                    <a:pt x="4229" y="1"/>
                  </a:moveTo>
                  <a:cubicBezTo>
                    <a:pt x="3963" y="1"/>
                    <a:pt x="3804" y="297"/>
                    <a:pt x="3804" y="536"/>
                  </a:cubicBezTo>
                  <a:cubicBezTo>
                    <a:pt x="3840" y="922"/>
                    <a:pt x="3962" y="1272"/>
                    <a:pt x="4155" y="1588"/>
                  </a:cubicBezTo>
                  <a:cubicBezTo>
                    <a:pt x="4067" y="1570"/>
                    <a:pt x="3980" y="1553"/>
                    <a:pt x="3892" y="1553"/>
                  </a:cubicBezTo>
                  <a:cubicBezTo>
                    <a:pt x="3831" y="1548"/>
                    <a:pt x="3770" y="1546"/>
                    <a:pt x="3709" y="1546"/>
                  </a:cubicBezTo>
                  <a:cubicBezTo>
                    <a:pt x="3543" y="1546"/>
                    <a:pt x="3380" y="1562"/>
                    <a:pt x="3226" y="1588"/>
                  </a:cubicBezTo>
                  <a:cubicBezTo>
                    <a:pt x="2998" y="1676"/>
                    <a:pt x="2770" y="1763"/>
                    <a:pt x="2542" y="1816"/>
                  </a:cubicBezTo>
                  <a:cubicBezTo>
                    <a:pt x="2525" y="1833"/>
                    <a:pt x="2507" y="1833"/>
                    <a:pt x="2490" y="1833"/>
                  </a:cubicBezTo>
                  <a:cubicBezTo>
                    <a:pt x="2682" y="1641"/>
                    <a:pt x="2805" y="1378"/>
                    <a:pt x="2840" y="1115"/>
                  </a:cubicBezTo>
                  <a:cubicBezTo>
                    <a:pt x="2858" y="782"/>
                    <a:pt x="2700" y="326"/>
                    <a:pt x="2349" y="256"/>
                  </a:cubicBezTo>
                  <a:cubicBezTo>
                    <a:pt x="2319" y="249"/>
                    <a:pt x="2289" y="246"/>
                    <a:pt x="2261" y="246"/>
                  </a:cubicBezTo>
                  <a:cubicBezTo>
                    <a:pt x="1982" y="246"/>
                    <a:pt x="1823" y="544"/>
                    <a:pt x="1823" y="799"/>
                  </a:cubicBezTo>
                  <a:cubicBezTo>
                    <a:pt x="1858" y="1185"/>
                    <a:pt x="1981" y="1553"/>
                    <a:pt x="2209" y="1868"/>
                  </a:cubicBezTo>
                  <a:cubicBezTo>
                    <a:pt x="2189" y="1870"/>
                    <a:pt x="2169" y="1870"/>
                    <a:pt x="2149" y="1870"/>
                  </a:cubicBezTo>
                  <a:cubicBezTo>
                    <a:pt x="1854" y="1870"/>
                    <a:pt x="1564" y="1749"/>
                    <a:pt x="1350" y="1535"/>
                  </a:cubicBezTo>
                  <a:cubicBezTo>
                    <a:pt x="1332" y="1150"/>
                    <a:pt x="1210" y="746"/>
                    <a:pt x="999" y="413"/>
                  </a:cubicBezTo>
                  <a:cubicBezTo>
                    <a:pt x="904" y="265"/>
                    <a:pt x="752" y="187"/>
                    <a:pt x="595" y="187"/>
                  </a:cubicBezTo>
                  <a:cubicBezTo>
                    <a:pt x="493" y="187"/>
                    <a:pt x="389" y="221"/>
                    <a:pt x="298" y="291"/>
                  </a:cubicBezTo>
                  <a:cubicBezTo>
                    <a:pt x="53" y="536"/>
                    <a:pt x="175" y="939"/>
                    <a:pt x="333" y="1220"/>
                  </a:cubicBezTo>
                  <a:cubicBezTo>
                    <a:pt x="526" y="1518"/>
                    <a:pt x="877" y="1623"/>
                    <a:pt x="1192" y="1693"/>
                  </a:cubicBezTo>
                  <a:cubicBezTo>
                    <a:pt x="1297" y="1798"/>
                    <a:pt x="1403" y="1886"/>
                    <a:pt x="1525" y="1939"/>
                  </a:cubicBezTo>
                  <a:cubicBezTo>
                    <a:pt x="1140" y="1956"/>
                    <a:pt x="771" y="2061"/>
                    <a:pt x="456" y="2254"/>
                  </a:cubicBezTo>
                  <a:cubicBezTo>
                    <a:pt x="193" y="2412"/>
                    <a:pt x="140" y="2780"/>
                    <a:pt x="351" y="2990"/>
                  </a:cubicBezTo>
                  <a:cubicBezTo>
                    <a:pt x="449" y="3075"/>
                    <a:pt x="569" y="3108"/>
                    <a:pt x="696" y="3108"/>
                  </a:cubicBezTo>
                  <a:cubicBezTo>
                    <a:pt x="885" y="3108"/>
                    <a:pt x="1087" y="3033"/>
                    <a:pt x="1245" y="2938"/>
                  </a:cubicBezTo>
                  <a:cubicBezTo>
                    <a:pt x="1578" y="2745"/>
                    <a:pt x="1666" y="2359"/>
                    <a:pt x="1753" y="2026"/>
                  </a:cubicBezTo>
                  <a:cubicBezTo>
                    <a:pt x="1879" y="2047"/>
                    <a:pt x="2004" y="2057"/>
                    <a:pt x="2129" y="2057"/>
                  </a:cubicBezTo>
                  <a:cubicBezTo>
                    <a:pt x="2424" y="2057"/>
                    <a:pt x="2715" y="2002"/>
                    <a:pt x="2998" y="1904"/>
                  </a:cubicBezTo>
                  <a:cubicBezTo>
                    <a:pt x="3121" y="1851"/>
                    <a:pt x="3261" y="1816"/>
                    <a:pt x="3401" y="1798"/>
                  </a:cubicBezTo>
                  <a:lnTo>
                    <a:pt x="3401" y="1798"/>
                  </a:lnTo>
                  <a:cubicBezTo>
                    <a:pt x="3121" y="1956"/>
                    <a:pt x="2858" y="2167"/>
                    <a:pt x="2665" y="2429"/>
                  </a:cubicBezTo>
                  <a:cubicBezTo>
                    <a:pt x="2507" y="2657"/>
                    <a:pt x="2472" y="3008"/>
                    <a:pt x="2770" y="3166"/>
                  </a:cubicBezTo>
                  <a:cubicBezTo>
                    <a:pt x="2834" y="3198"/>
                    <a:pt x="2899" y="3212"/>
                    <a:pt x="2963" y="3212"/>
                  </a:cubicBezTo>
                  <a:cubicBezTo>
                    <a:pt x="3214" y="3212"/>
                    <a:pt x="3454" y="2997"/>
                    <a:pt x="3594" y="2815"/>
                  </a:cubicBezTo>
                  <a:cubicBezTo>
                    <a:pt x="3857" y="2500"/>
                    <a:pt x="3787" y="2114"/>
                    <a:pt x="3734" y="1746"/>
                  </a:cubicBezTo>
                  <a:cubicBezTo>
                    <a:pt x="3769" y="1744"/>
                    <a:pt x="3803" y="1742"/>
                    <a:pt x="3837" y="1742"/>
                  </a:cubicBezTo>
                  <a:cubicBezTo>
                    <a:pt x="4079" y="1742"/>
                    <a:pt x="4308" y="1798"/>
                    <a:pt x="4523" y="1921"/>
                  </a:cubicBezTo>
                  <a:cubicBezTo>
                    <a:pt x="4716" y="2026"/>
                    <a:pt x="4909" y="2167"/>
                    <a:pt x="5102" y="2289"/>
                  </a:cubicBezTo>
                  <a:cubicBezTo>
                    <a:pt x="4734" y="2447"/>
                    <a:pt x="4436" y="2692"/>
                    <a:pt x="4190" y="3008"/>
                  </a:cubicBezTo>
                  <a:cubicBezTo>
                    <a:pt x="4032" y="3236"/>
                    <a:pt x="4015" y="3604"/>
                    <a:pt x="4295" y="3744"/>
                  </a:cubicBezTo>
                  <a:cubicBezTo>
                    <a:pt x="4364" y="3783"/>
                    <a:pt x="4434" y="3799"/>
                    <a:pt x="4502" y="3799"/>
                  </a:cubicBezTo>
                  <a:cubicBezTo>
                    <a:pt x="4749" y="3799"/>
                    <a:pt x="4986" y="3586"/>
                    <a:pt x="5137" y="3394"/>
                  </a:cubicBezTo>
                  <a:cubicBezTo>
                    <a:pt x="5365" y="3113"/>
                    <a:pt x="5330" y="2745"/>
                    <a:pt x="5277" y="2412"/>
                  </a:cubicBezTo>
                  <a:lnTo>
                    <a:pt x="5277" y="2412"/>
                  </a:lnTo>
                  <a:cubicBezTo>
                    <a:pt x="5400" y="2500"/>
                    <a:pt x="5540" y="2570"/>
                    <a:pt x="5680" y="2622"/>
                  </a:cubicBezTo>
                  <a:cubicBezTo>
                    <a:pt x="5878" y="2701"/>
                    <a:pt x="6095" y="2741"/>
                    <a:pt x="6309" y="2741"/>
                  </a:cubicBezTo>
                  <a:cubicBezTo>
                    <a:pt x="6381" y="2741"/>
                    <a:pt x="6452" y="2736"/>
                    <a:pt x="6522" y="2728"/>
                  </a:cubicBezTo>
                  <a:lnTo>
                    <a:pt x="6522" y="2728"/>
                  </a:lnTo>
                  <a:cubicBezTo>
                    <a:pt x="6294" y="2903"/>
                    <a:pt x="6084" y="3131"/>
                    <a:pt x="5943" y="3394"/>
                  </a:cubicBezTo>
                  <a:cubicBezTo>
                    <a:pt x="5803" y="3657"/>
                    <a:pt x="5908" y="3972"/>
                    <a:pt x="6189" y="4077"/>
                  </a:cubicBezTo>
                  <a:cubicBezTo>
                    <a:pt x="6231" y="4089"/>
                    <a:pt x="6273" y="4094"/>
                    <a:pt x="6313" y="4094"/>
                  </a:cubicBezTo>
                  <a:cubicBezTo>
                    <a:pt x="6591" y="4094"/>
                    <a:pt x="6822" y="3849"/>
                    <a:pt x="6960" y="3604"/>
                  </a:cubicBezTo>
                  <a:cubicBezTo>
                    <a:pt x="7153" y="3306"/>
                    <a:pt x="7083" y="2955"/>
                    <a:pt x="6995" y="2640"/>
                  </a:cubicBezTo>
                  <a:cubicBezTo>
                    <a:pt x="7363" y="2517"/>
                    <a:pt x="7732" y="2359"/>
                    <a:pt x="8082" y="2184"/>
                  </a:cubicBezTo>
                  <a:cubicBezTo>
                    <a:pt x="8205" y="2114"/>
                    <a:pt x="8345" y="2061"/>
                    <a:pt x="8468" y="2026"/>
                  </a:cubicBezTo>
                  <a:lnTo>
                    <a:pt x="8468" y="2026"/>
                  </a:lnTo>
                  <a:cubicBezTo>
                    <a:pt x="8240" y="2272"/>
                    <a:pt x="8082" y="2570"/>
                    <a:pt x="7977" y="2903"/>
                  </a:cubicBezTo>
                  <a:cubicBezTo>
                    <a:pt x="7889" y="3166"/>
                    <a:pt x="8082" y="3464"/>
                    <a:pt x="8380" y="3499"/>
                  </a:cubicBezTo>
                  <a:cubicBezTo>
                    <a:pt x="8731" y="3499"/>
                    <a:pt x="8959" y="3131"/>
                    <a:pt x="9029" y="2815"/>
                  </a:cubicBezTo>
                  <a:cubicBezTo>
                    <a:pt x="9082" y="2517"/>
                    <a:pt x="9011" y="2184"/>
                    <a:pt x="8836" y="1921"/>
                  </a:cubicBezTo>
                  <a:cubicBezTo>
                    <a:pt x="8995" y="1887"/>
                    <a:pt x="9160" y="1868"/>
                    <a:pt x="9324" y="1868"/>
                  </a:cubicBezTo>
                  <a:cubicBezTo>
                    <a:pt x="9414" y="1868"/>
                    <a:pt x="9503" y="1874"/>
                    <a:pt x="9590" y="1886"/>
                  </a:cubicBezTo>
                  <a:cubicBezTo>
                    <a:pt x="9870" y="1886"/>
                    <a:pt x="10133" y="1939"/>
                    <a:pt x="10396" y="1991"/>
                  </a:cubicBezTo>
                  <a:cubicBezTo>
                    <a:pt x="10098" y="2272"/>
                    <a:pt x="9870" y="2622"/>
                    <a:pt x="9765" y="3008"/>
                  </a:cubicBezTo>
                  <a:cubicBezTo>
                    <a:pt x="9678" y="3289"/>
                    <a:pt x="9870" y="3569"/>
                    <a:pt x="10151" y="3604"/>
                  </a:cubicBezTo>
                  <a:cubicBezTo>
                    <a:pt x="10159" y="3604"/>
                    <a:pt x="10166" y="3605"/>
                    <a:pt x="10174" y="3605"/>
                  </a:cubicBezTo>
                  <a:cubicBezTo>
                    <a:pt x="10512" y="3605"/>
                    <a:pt x="10749" y="3229"/>
                    <a:pt x="10817" y="2938"/>
                  </a:cubicBezTo>
                  <a:cubicBezTo>
                    <a:pt x="10870" y="2640"/>
                    <a:pt x="10800" y="2324"/>
                    <a:pt x="10642" y="2079"/>
                  </a:cubicBezTo>
                  <a:lnTo>
                    <a:pt x="10642" y="2079"/>
                  </a:lnTo>
                  <a:cubicBezTo>
                    <a:pt x="10817" y="2149"/>
                    <a:pt x="10975" y="2237"/>
                    <a:pt x="11168" y="2289"/>
                  </a:cubicBezTo>
                  <a:cubicBezTo>
                    <a:pt x="11515" y="2413"/>
                    <a:pt x="11880" y="2485"/>
                    <a:pt x="12251" y="2485"/>
                  </a:cubicBezTo>
                  <a:cubicBezTo>
                    <a:pt x="12403" y="2485"/>
                    <a:pt x="12557" y="2473"/>
                    <a:pt x="12711" y="2447"/>
                  </a:cubicBezTo>
                  <a:cubicBezTo>
                    <a:pt x="13237" y="2377"/>
                    <a:pt x="13727" y="2167"/>
                    <a:pt x="14131" y="1816"/>
                  </a:cubicBezTo>
                  <a:cubicBezTo>
                    <a:pt x="14161" y="1786"/>
                    <a:pt x="14139" y="1742"/>
                    <a:pt x="14098" y="1742"/>
                  </a:cubicBezTo>
                  <a:cubicBezTo>
                    <a:pt x="14092" y="1742"/>
                    <a:pt x="14085" y="1743"/>
                    <a:pt x="14078" y="1746"/>
                  </a:cubicBezTo>
                  <a:cubicBezTo>
                    <a:pt x="13675" y="1991"/>
                    <a:pt x="13219" y="2167"/>
                    <a:pt x="12763" y="2272"/>
                  </a:cubicBezTo>
                  <a:cubicBezTo>
                    <a:pt x="12607" y="2296"/>
                    <a:pt x="12450" y="2307"/>
                    <a:pt x="12295" y="2307"/>
                  </a:cubicBezTo>
                  <a:cubicBezTo>
                    <a:pt x="11999" y="2307"/>
                    <a:pt x="11707" y="2265"/>
                    <a:pt x="11431" y="2184"/>
                  </a:cubicBezTo>
                  <a:cubicBezTo>
                    <a:pt x="11624" y="1921"/>
                    <a:pt x="11834" y="1676"/>
                    <a:pt x="11869" y="1325"/>
                  </a:cubicBezTo>
                  <a:cubicBezTo>
                    <a:pt x="11887" y="1009"/>
                    <a:pt x="11711" y="554"/>
                    <a:pt x="11361" y="483"/>
                  </a:cubicBezTo>
                  <a:cubicBezTo>
                    <a:pt x="11332" y="477"/>
                    <a:pt x="11304" y="474"/>
                    <a:pt x="11276" y="474"/>
                  </a:cubicBezTo>
                  <a:cubicBezTo>
                    <a:pt x="11008" y="474"/>
                    <a:pt x="10836" y="771"/>
                    <a:pt x="10852" y="1009"/>
                  </a:cubicBezTo>
                  <a:cubicBezTo>
                    <a:pt x="10887" y="1413"/>
                    <a:pt x="11028" y="1798"/>
                    <a:pt x="11255" y="2131"/>
                  </a:cubicBezTo>
                  <a:cubicBezTo>
                    <a:pt x="11220" y="2114"/>
                    <a:pt x="11203" y="2114"/>
                    <a:pt x="11168" y="2096"/>
                  </a:cubicBezTo>
                  <a:cubicBezTo>
                    <a:pt x="10957" y="2026"/>
                    <a:pt x="10765" y="1921"/>
                    <a:pt x="10554" y="1851"/>
                  </a:cubicBezTo>
                  <a:cubicBezTo>
                    <a:pt x="10344" y="1781"/>
                    <a:pt x="10116" y="1746"/>
                    <a:pt x="9888" y="1711"/>
                  </a:cubicBezTo>
                  <a:cubicBezTo>
                    <a:pt x="9748" y="1693"/>
                    <a:pt x="9590" y="1693"/>
                    <a:pt x="9450" y="1676"/>
                  </a:cubicBezTo>
                  <a:cubicBezTo>
                    <a:pt x="9660" y="1465"/>
                    <a:pt x="9800" y="1202"/>
                    <a:pt x="9835" y="922"/>
                  </a:cubicBezTo>
                  <a:cubicBezTo>
                    <a:pt x="9853" y="589"/>
                    <a:pt x="9678" y="133"/>
                    <a:pt x="9327" y="63"/>
                  </a:cubicBezTo>
                  <a:cubicBezTo>
                    <a:pt x="9298" y="56"/>
                    <a:pt x="9270" y="53"/>
                    <a:pt x="9243" y="53"/>
                  </a:cubicBezTo>
                  <a:cubicBezTo>
                    <a:pt x="8975" y="53"/>
                    <a:pt x="8803" y="351"/>
                    <a:pt x="8819" y="606"/>
                  </a:cubicBezTo>
                  <a:cubicBezTo>
                    <a:pt x="8854" y="992"/>
                    <a:pt x="8976" y="1360"/>
                    <a:pt x="9204" y="1676"/>
                  </a:cubicBezTo>
                  <a:cubicBezTo>
                    <a:pt x="8976" y="1676"/>
                    <a:pt x="8766" y="1711"/>
                    <a:pt x="8556" y="1781"/>
                  </a:cubicBezTo>
                  <a:cubicBezTo>
                    <a:pt x="8293" y="1851"/>
                    <a:pt x="8047" y="1956"/>
                    <a:pt x="7802" y="2096"/>
                  </a:cubicBezTo>
                  <a:cubicBezTo>
                    <a:pt x="7977" y="1904"/>
                    <a:pt x="8082" y="1658"/>
                    <a:pt x="8100" y="1413"/>
                  </a:cubicBezTo>
                  <a:cubicBezTo>
                    <a:pt x="8117" y="1097"/>
                    <a:pt x="7959" y="641"/>
                    <a:pt x="7609" y="571"/>
                  </a:cubicBezTo>
                  <a:cubicBezTo>
                    <a:pt x="7577" y="564"/>
                    <a:pt x="7546" y="561"/>
                    <a:pt x="7517" y="561"/>
                  </a:cubicBezTo>
                  <a:cubicBezTo>
                    <a:pt x="7241" y="561"/>
                    <a:pt x="7083" y="843"/>
                    <a:pt x="7083" y="1097"/>
                  </a:cubicBezTo>
                  <a:cubicBezTo>
                    <a:pt x="7118" y="1500"/>
                    <a:pt x="7276" y="1904"/>
                    <a:pt x="7504" y="2237"/>
                  </a:cubicBezTo>
                  <a:cubicBezTo>
                    <a:pt x="7311" y="2324"/>
                    <a:pt x="7118" y="2394"/>
                    <a:pt x="6925" y="2447"/>
                  </a:cubicBezTo>
                  <a:cubicBezTo>
                    <a:pt x="6908" y="2447"/>
                    <a:pt x="6890" y="2447"/>
                    <a:pt x="6890" y="2465"/>
                  </a:cubicBezTo>
                  <a:cubicBezTo>
                    <a:pt x="6732" y="2504"/>
                    <a:pt x="6574" y="2524"/>
                    <a:pt x="6417" y="2524"/>
                  </a:cubicBezTo>
                  <a:cubicBezTo>
                    <a:pt x="6364" y="2524"/>
                    <a:pt x="6311" y="2522"/>
                    <a:pt x="6259" y="2517"/>
                  </a:cubicBezTo>
                  <a:lnTo>
                    <a:pt x="6171" y="2517"/>
                  </a:lnTo>
                  <a:cubicBezTo>
                    <a:pt x="6382" y="2307"/>
                    <a:pt x="6522" y="2026"/>
                    <a:pt x="6557" y="1728"/>
                  </a:cubicBezTo>
                  <a:cubicBezTo>
                    <a:pt x="6574" y="1413"/>
                    <a:pt x="6417" y="957"/>
                    <a:pt x="6066" y="887"/>
                  </a:cubicBezTo>
                  <a:cubicBezTo>
                    <a:pt x="6034" y="880"/>
                    <a:pt x="6003" y="877"/>
                    <a:pt x="5974" y="877"/>
                  </a:cubicBezTo>
                  <a:cubicBezTo>
                    <a:pt x="5698" y="877"/>
                    <a:pt x="5540" y="1159"/>
                    <a:pt x="5540" y="1413"/>
                  </a:cubicBezTo>
                  <a:cubicBezTo>
                    <a:pt x="5575" y="1781"/>
                    <a:pt x="5698" y="2149"/>
                    <a:pt x="5908" y="2465"/>
                  </a:cubicBezTo>
                  <a:cubicBezTo>
                    <a:pt x="5558" y="2342"/>
                    <a:pt x="5225" y="2167"/>
                    <a:pt x="4926" y="1939"/>
                  </a:cubicBezTo>
                  <a:cubicBezTo>
                    <a:pt x="4786" y="1816"/>
                    <a:pt x="4611" y="1728"/>
                    <a:pt x="4418" y="1641"/>
                  </a:cubicBezTo>
                  <a:cubicBezTo>
                    <a:pt x="4628" y="1430"/>
                    <a:pt x="4769" y="1167"/>
                    <a:pt x="4821" y="852"/>
                  </a:cubicBezTo>
                  <a:cubicBezTo>
                    <a:pt x="4839" y="536"/>
                    <a:pt x="4663" y="80"/>
                    <a:pt x="4313" y="10"/>
                  </a:cubicBezTo>
                  <a:cubicBezTo>
                    <a:pt x="4284" y="4"/>
                    <a:pt x="4256" y="1"/>
                    <a:pt x="4229" y="1"/>
                  </a:cubicBez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3" name="Google Shape;2323;p37"/>
          <p:cNvSpPr/>
          <p:nvPr/>
        </p:nvSpPr>
        <p:spPr>
          <a:xfrm rot="-5400000">
            <a:off x="1331129" y="2889206"/>
            <a:ext cx="163200" cy="163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37"/>
          <p:cNvSpPr/>
          <p:nvPr/>
        </p:nvSpPr>
        <p:spPr>
          <a:xfrm rot="-5400000">
            <a:off x="5128229" y="2889206"/>
            <a:ext cx="163200" cy="1632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5" name="Google Shape;2325;p37"/>
          <p:cNvGrpSpPr/>
          <p:nvPr/>
        </p:nvGrpSpPr>
        <p:grpSpPr>
          <a:xfrm rot="5400000">
            <a:off x="707621" y="2870591"/>
            <a:ext cx="1449334" cy="200422"/>
            <a:chOff x="1922025" y="2099425"/>
            <a:chExt cx="760925" cy="105225"/>
          </a:xfrm>
        </p:grpSpPr>
        <p:sp>
          <p:nvSpPr>
            <p:cNvPr id="2326" name="Google Shape;2326;p37"/>
            <p:cNvSpPr/>
            <p:nvPr/>
          </p:nvSpPr>
          <p:spPr>
            <a:xfrm>
              <a:off x="2341475" y="2138825"/>
              <a:ext cx="335925" cy="30050"/>
            </a:xfrm>
            <a:custGeom>
              <a:rect b="b" l="l" r="r" t="t"/>
              <a:pathLst>
                <a:path extrusionOk="0" h="1202" w="13437">
                  <a:moveTo>
                    <a:pt x="13215" y="1"/>
                  </a:moveTo>
                  <a:cubicBezTo>
                    <a:pt x="13205" y="1"/>
                    <a:pt x="13195" y="1"/>
                    <a:pt x="13185" y="4"/>
                  </a:cubicBezTo>
                  <a:cubicBezTo>
                    <a:pt x="9810" y="610"/>
                    <a:pt x="6392" y="913"/>
                    <a:pt x="2973" y="913"/>
                  </a:cubicBezTo>
                  <a:cubicBezTo>
                    <a:pt x="2040" y="913"/>
                    <a:pt x="1108" y="890"/>
                    <a:pt x="176" y="845"/>
                  </a:cubicBezTo>
                  <a:cubicBezTo>
                    <a:pt x="1" y="845"/>
                    <a:pt x="1" y="1126"/>
                    <a:pt x="176" y="1143"/>
                  </a:cubicBezTo>
                  <a:cubicBezTo>
                    <a:pt x="1062" y="1182"/>
                    <a:pt x="1949" y="1202"/>
                    <a:pt x="2834" y="1202"/>
                  </a:cubicBezTo>
                  <a:cubicBezTo>
                    <a:pt x="6329" y="1202"/>
                    <a:pt x="9814" y="896"/>
                    <a:pt x="13255" y="267"/>
                  </a:cubicBezTo>
                  <a:cubicBezTo>
                    <a:pt x="13436" y="250"/>
                    <a:pt x="13369" y="1"/>
                    <a:pt x="132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2563525" y="2113900"/>
              <a:ext cx="58275" cy="45025"/>
            </a:xfrm>
            <a:custGeom>
              <a:rect b="b" l="l" r="r" t="t"/>
              <a:pathLst>
                <a:path extrusionOk="0" h="1801" w="2331">
                  <a:moveTo>
                    <a:pt x="2110" y="0"/>
                  </a:moveTo>
                  <a:cubicBezTo>
                    <a:pt x="2088" y="0"/>
                    <a:pt x="2064" y="6"/>
                    <a:pt x="2041" y="19"/>
                  </a:cubicBezTo>
                  <a:cubicBezTo>
                    <a:pt x="1305" y="404"/>
                    <a:pt x="639" y="913"/>
                    <a:pt x="95" y="1544"/>
                  </a:cubicBezTo>
                  <a:cubicBezTo>
                    <a:pt x="1" y="1652"/>
                    <a:pt x="103" y="1801"/>
                    <a:pt x="203" y="1801"/>
                  </a:cubicBezTo>
                  <a:cubicBezTo>
                    <a:pt x="233" y="1801"/>
                    <a:pt x="264" y="1787"/>
                    <a:pt x="288" y="1754"/>
                  </a:cubicBezTo>
                  <a:cubicBezTo>
                    <a:pt x="831" y="1141"/>
                    <a:pt x="1463" y="632"/>
                    <a:pt x="2181" y="264"/>
                  </a:cubicBezTo>
                  <a:cubicBezTo>
                    <a:pt x="2331" y="189"/>
                    <a:pt x="2238" y="0"/>
                    <a:pt x="2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2578175" y="2108300"/>
              <a:ext cx="14375" cy="33675"/>
            </a:xfrm>
            <a:custGeom>
              <a:rect b="b" l="l" r="r" t="t"/>
              <a:pathLst>
                <a:path extrusionOk="0" h="1347" w="575">
                  <a:moveTo>
                    <a:pt x="412" y="1"/>
                  </a:moveTo>
                  <a:cubicBezTo>
                    <a:pt x="357" y="1"/>
                    <a:pt x="302" y="32"/>
                    <a:pt x="281" y="103"/>
                  </a:cubicBezTo>
                  <a:cubicBezTo>
                    <a:pt x="175" y="471"/>
                    <a:pt x="0" y="909"/>
                    <a:pt x="193" y="1277"/>
                  </a:cubicBezTo>
                  <a:cubicBezTo>
                    <a:pt x="215" y="1326"/>
                    <a:pt x="253" y="1346"/>
                    <a:pt x="294" y="1346"/>
                  </a:cubicBezTo>
                  <a:cubicBezTo>
                    <a:pt x="385" y="1346"/>
                    <a:pt x="487" y="1246"/>
                    <a:pt x="438" y="1137"/>
                  </a:cubicBezTo>
                  <a:cubicBezTo>
                    <a:pt x="298" y="856"/>
                    <a:pt x="473" y="453"/>
                    <a:pt x="544" y="173"/>
                  </a:cubicBezTo>
                  <a:cubicBezTo>
                    <a:pt x="575" y="68"/>
                    <a:pt x="494" y="1"/>
                    <a:pt x="4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2523175" y="2158650"/>
              <a:ext cx="84550" cy="31575"/>
            </a:xfrm>
            <a:custGeom>
              <a:rect b="b" l="l" r="r" t="t"/>
              <a:pathLst>
                <a:path extrusionOk="0" h="1263" w="3382">
                  <a:moveTo>
                    <a:pt x="188" y="1"/>
                  </a:moveTo>
                  <a:cubicBezTo>
                    <a:pt x="91" y="1"/>
                    <a:pt x="0" y="106"/>
                    <a:pt x="61" y="227"/>
                  </a:cubicBezTo>
                  <a:cubicBezTo>
                    <a:pt x="516" y="1000"/>
                    <a:pt x="1568" y="1262"/>
                    <a:pt x="2500" y="1262"/>
                  </a:cubicBezTo>
                  <a:cubicBezTo>
                    <a:pt x="2752" y="1262"/>
                    <a:pt x="2996" y="1243"/>
                    <a:pt x="3217" y="1209"/>
                  </a:cubicBezTo>
                  <a:cubicBezTo>
                    <a:pt x="3382" y="1193"/>
                    <a:pt x="3329" y="943"/>
                    <a:pt x="3176" y="943"/>
                  </a:cubicBezTo>
                  <a:cubicBezTo>
                    <a:pt x="3167" y="943"/>
                    <a:pt x="3157" y="944"/>
                    <a:pt x="3147" y="946"/>
                  </a:cubicBezTo>
                  <a:cubicBezTo>
                    <a:pt x="2978" y="970"/>
                    <a:pt x="2788" y="983"/>
                    <a:pt x="2586" y="983"/>
                  </a:cubicBezTo>
                  <a:cubicBezTo>
                    <a:pt x="1740" y="983"/>
                    <a:pt x="703" y="749"/>
                    <a:pt x="307" y="70"/>
                  </a:cubicBezTo>
                  <a:cubicBezTo>
                    <a:pt x="274" y="21"/>
                    <a:pt x="231" y="1"/>
                    <a:pt x="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2427500" y="2125900"/>
              <a:ext cx="52025" cy="42550"/>
            </a:xfrm>
            <a:custGeom>
              <a:rect b="b" l="l" r="r" t="t"/>
              <a:pathLst>
                <a:path extrusionOk="0" h="1702" w="2081">
                  <a:moveTo>
                    <a:pt x="1908" y="1"/>
                  </a:moveTo>
                  <a:cubicBezTo>
                    <a:pt x="1892" y="1"/>
                    <a:pt x="1874" y="4"/>
                    <a:pt x="1854" y="12"/>
                  </a:cubicBezTo>
                  <a:cubicBezTo>
                    <a:pt x="1469" y="100"/>
                    <a:pt x="1101" y="275"/>
                    <a:pt x="767" y="503"/>
                  </a:cubicBezTo>
                  <a:cubicBezTo>
                    <a:pt x="452" y="766"/>
                    <a:pt x="206" y="1117"/>
                    <a:pt x="49" y="1485"/>
                  </a:cubicBezTo>
                  <a:cubicBezTo>
                    <a:pt x="0" y="1593"/>
                    <a:pt x="102" y="1702"/>
                    <a:pt x="192" y="1702"/>
                  </a:cubicBezTo>
                  <a:cubicBezTo>
                    <a:pt x="233" y="1702"/>
                    <a:pt x="272" y="1680"/>
                    <a:pt x="294" y="1625"/>
                  </a:cubicBezTo>
                  <a:cubicBezTo>
                    <a:pt x="434" y="1309"/>
                    <a:pt x="627" y="1011"/>
                    <a:pt x="890" y="766"/>
                  </a:cubicBezTo>
                  <a:cubicBezTo>
                    <a:pt x="1188" y="538"/>
                    <a:pt x="1556" y="380"/>
                    <a:pt x="1925" y="275"/>
                  </a:cubicBezTo>
                  <a:cubicBezTo>
                    <a:pt x="2081" y="228"/>
                    <a:pt x="2042" y="1"/>
                    <a:pt x="19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2444375" y="2165075"/>
              <a:ext cx="42225" cy="32425"/>
            </a:xfrm>
            <a:custGeom>
              <a:rect b="b" l="l" r="r" t="t"/>
              <a:pathLst>
                <a:path extrusionOk="0" h="1297" w="1689">
                  <a:moveTo>
                    <a:pt x="206" y="0"/>
                  </a:moveTo>
                  <a:cubicBezTo>
                    <a:pt x="103" y="0"/>
                    <a:pt x="0" y="104"/>
                    <a:pt x="75" y="216"/>
                  </a:cubicBezTo>
                  <a:cubicBezTo>
                    <a:pt x="408" y="724"/>
                    <a:pt x="881" y="1092"/>
                    <a:pt x="1460" y="1285"/>
                  </a:cubicBezTo>
                  <a:cubicBezTo>
                    <a:pt x="1479" y="1293"/>
                    <a:pt x="1497" y="1296"/>
                    <a:pt x="1514" y="1296"/>
                  </a:cubicBezTo>
                  <a:cubicBezTo>
                    <a:pt x="1648" y="1296"/>
                    <a:pt x="1688" y="1069"/>
                    <a:pt x="1548" y="1022"/>
                  </a:cubicBezTo>
                  <a:cubicBezTo>
                    <a:pt x="1039" y="847"/>
                    <a:pt x="601" y="514"/>
                    <a:pt x="320" y="58"/>
                  </a:cubicBezTo>
                  <a:cubicBezTo>
                    <a:pt x="290" y="17"/>
                    <a:pt x="248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2370725" y="2130550"/>
              <a:ext cx="45150" cy="36325"/>
            </a:xfrm>
            <a:custGeom>
              <a:rect b="b" l="l" r="r" t="t"/>
              <a:pathLst>
                <a:path extrusionOk="0" h="1453" w="1806">
                  <a:moveTo>
                    <a:pt x="1599" y="0"/>
                  </a:moveTo>
                  <a:cubicBezTo>
                    <a:pt x="1577" y="0"/>
                    <a:pt x="1554" y="6"/>
                    <a:pt x="1531" y="19"/>
                  </a:cubicBezTo>
                  <a:cubicBezTo>
                    <a:pt x="970" y="317"/>
                    <a:pt x="479" y="720"/>
                    <a:pt x="93" y="1211"/>
                  </a:cubicBezTo>
                  <a:cubicBezTo>
                    <a:pt x="1" y="1317"/>
                    <a:pt x="98" y="1453"/>
                    <a:pt x="196" y="1453"/>
                  </a:cubicBezTo>
                  <a:cubicBezTo>
                    <a:pt x="228" y="1453"/>
                    <a:pt x="260" y="1438"/>
                    <a:pt x="286" y="1404"/>
                  </a:cubicBezTo>
                  <a:cubicBezTo>
                    <a:pt x="654" y="931"/>
                    <a:pt x="1128" y="545"/>
                    <a:pt x="1671" y="264"/>
                  </a:cubicBezTo>
                  <a:cubicBezTo>
                    <a:pt x="1806" y="190"/>
                    <a:pt x="1723" y="0"/>
                    <a:pt x="15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400325" y="2125725"/>
              <a:ext cx="19650" cy="19350"/>
            </a:xfrm>
            <a:custGeom>
              <a:rect b="b" l="l" r="r" t="t"/>
              <a:pathLst>
                <a:path extrusionOk="0" h="774" w="786">
                  <a:moveTo>
                    <a:pt x="362" y="1"/>
                  </a:moveTo>
                  <a:cubicBezTo>
                    <a:pt x="171" y="1"/>
                    <a:pt x="0" y="225"/>
                    <a:pt x="14" y="440"/>
                  </a:cubicBezTo>
                  <a:cubicBezTo>
                    <a:pt x="49" y="563"/>
                    <a:pt x="136" y="685"/>
                    <a:pt x="259" y="738"/>
                  </a:cubicBezTo>
                  <a:cubicBezTo>
                    <a:pt x="301" y="762"/>
                    <a:pt x="350" y="774"/>
                    <a:pt x="398" y="774"/>
                  </a:cubicBezTo>
                  <a:cubicBezTo>
                    <a:pt x="492" y="774"/>
                    <a:pt x="587" y="731"/>
                    <a:pt x="645" y="650"/>
                  </a:cubicBezTo>
                  <a:cubicBezTo>
                    <a:pt x="750" y="563"/>
                    <a:pt x="785" y="422"/>
                    <a:pt x="768" y="282"/>
                  </a:cubicBezTo>
                  <a:cubicBezTo>
                    <a:pt x="746" y="224"/>
                    <a:pt x="711" y="174"/>
                    <a:pt x="669" y="137"/>
                  </a:cubicBezTo>
                  <a:lnTo>
                    <a:pt x="669" y="137"/>
                  </a:lnTo>
                  <a:cubicBezTo>
                    <a:pt x="606" y="60"/>
                    <a:pt x="508" y="15"/>
                    <a:pt x="399" y="2"/>
                  </a:cubicBezTo>
                  <a:cubicBezTo>
                    <a:pt x="395" y="2"/>
                    <a:pt x="390" y="2"/>
                    <a:pt x="386" y="2"/>
                  </a:cubicBezTo>
                  <a:lnTo>
                    <a:pt x="386" y="2"/>
                  </a:lnTo>
                  <a:cubicBezTo>
                    <a:pt x="378" y="1"/>
                    <a:pt x="370" y="1"/>
                    <a:pt x="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472100" y="2119050"/>
              <a:ext cx="23700" cy="21225"/>
            </a:xfrm>
            <a:custGeom>
              <a:rect b="b" l="l" r="r" t="t"/>
              <a:pathLst>
                <a:path extrusionOk="0" h="849" w="948">
                  <a:moveTo>
                    <a:pt x="448" y="0"/>
                  </a:moveTo>
                  <a:cubicBezTo>
                    <a:pt x="429" y="0"/>
                    <a:pt x="410" y="2"/>
                    <a:pt x="391" y="5"/>
                  </a:cubicBezTo>
                  <a:lnTo>
                    <a:pt x="391" y="5"/>
                  </a:lnTo>
                  <a:cubicBezTo>
                    <a:pt x="389" y="5"/>
                    <a:pt x="387" y="5"/>
                    <a:pt x="385" y="5"/>
                  </a:cubicBezTo>
                  <a:cubicBezTo>
                    <a:pt x="380" y="5"/>
                    <a:pt x="374" y="5"/>
                    <a:pt x="369" y="6"/>
                  </a:cubicBezTo>
                  <a:cubicBezTo>
                    <a:pt x="228" y="23"/>
                    <a:pt x="106" y="111"/>
                    <a:pt x="53" y="234"/>
                  </a:cubicBezTo>
                  <a:cubicBezTo>
                    <a:pt x="0" y="374"/>
                    <a:pt x="0" y="514"/>
                    <a:pt x="70" y="637"/>
                  </a:cubicBezTo>
                  <a:cubicBezTo>
                    <a:pt x="150" y="777"/>
                    <a:pt x="293" y="848"/>
                    <a:pt x="440" y="848"/>
                  </a:cubicBezTo>
                  <a:cubicBezTo>
                    <a:pt x="550" y="848"/>
                    <a:pt x="664" y="807"/>
                    <a:pt x="754" y="724"/>
                  </a:cubicBezTo>
                  <a:cubicBezTo>
                    <a:pt x="947" y="532"/>
                    <a:pt x="912" y="198"/>
                    <a:pt x="667" y="76"/>
                  </a:cubicBezTo>
                  <a:cubicBezTo>
                    <a:pt x="596" y="23"/>
                    <a:pt x="521" y="0"/>
                    <a:pt x="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2475175" y="2184850"/>
              <a:ext cx="20175" cy="19750"/>
            </a:xfrm>
            <a:custGeom>
              <a:rect b="b" l="l" r="r" t="t"/>
              <a:pathLst>
                <a:path extrusionOk="0" h="790" w="807">
                  <a:moveTo>
                    <a:pt x="380" y="0"/>
                  </a:moveTo>
                  <a:cubicBezTo>
                    <a:pt x="264" y="0"/>
                    <a:pt x="155" y="68"/>
                    <a:pt x="105" y="179"/>
                  </a:cubicBezTo>
                  <a:cubicBezTo>
                    <a:pt x="0" y="319"/>
                    <a:pt x="0" y="512"/>
                    <a:pt x="105" y="652"/>
                  </a:cubicBezTo>
                  <a:cubicBezTo>
                    <a:pt x="184" y="748"/>
                    <a:pt x="285" y="789"/>
                    <a:pt x="385" y="789"/>
                  </a:cubicBezTo>
                  <a:cubicBezTo>
                    <a:pt x="596" y="789"/>
                    <a:pt x="807" y="604"/>
                    <a:pt x="807" y="354"/>
                  </a:cubicBezTo>
                  <a:cubicBezTo>
                    <a:pt x="807" y="179"/>
                    <a:pt x="684" y="38"/>
                    <a:pt x="508" y="21"/>
                  </a:cubicBezTo>
                  <a:cubicBezTo>
                    <a:pt x="502" y="21"/>
                    <a:pt x="496" y="21"/>
                    <a:pt x="490" y="21"/>
                  </a:cubicBezTo>
                  <a:lnTo>
                    <a:pt x="490" y="21"/>
                  </a:lnTo>
                  <a:cubicBezTo>
                    <a:pt x="454" y="7"/>
                    <a:pt x="417" y="0"/>
                    <a:pt x="3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608850" y="2107925"/>
              <a:ext cx="19450" cy="17450"/>
            </a:xfrm>
            <a:custGeom>
              <a:rect b="b" l="l" r="r" t="t"/>
              <a:pathLst>
                <a:path extrusionOk="0" h="698" w="778">
                  <a:moveTo>
                    <a:pt x="341" y="0"/>
                  </a:moveTo>
                  <a:cubicBezTo>
                    <a:pt x="317" y="0"/>
                    <a:pt x="291" y="4"/>
                    <a:pt x="263" y="12"/>
                  </a:cubicBezTo>
                  <a:cubicBezTo>
                    <a:pt x="169" y="52"/>
                    <a:pt x="103" y="126"/>
                    <a:pt x="73" y="212"/>
                  </a:cubicBezTo>
                  <a:lnTo>
                    <a:pt x="73" y="212"/>
                  </a:lnTo>
                  <a:cubicBezTo>
                    <a:pt x="58" y="237"/>
                    <a:pt x="45" y="264"/>
                    <a:pt x="35" y="293"/>
                  </a:cubicBezTo>
                  <a:cubicBezTo>
                    <a:pt x="0" y="486"/>
                    <a:pt x="140" y="679"/>
                    <a:pt x="351" y="696"/>
                  </a:cubicBezTo>
                  <a:cubicBezTo>
                    <a:pt x="359" y="697"/>
                    <a:pt x="368" y="697"/>
                    <a:pt x="376" y="697"/>
                  </a:cubicBezTo>
                  <a:cubicBezTo>
                    <a:pt x="432" y="697"/>
                    <a:pt x="478" y="681"/>
                    <a:pt x="514" y="653"/>
                  </a:cubicBezTo>
                  <a:lnTo>
                    <a:pt x="514" y="653"/>
                  </a:lnTo>
                  <a:cubicBezTo>
                    <a:pt x="573" y="633"/>
                    <a:pt x="627" y="595"/>
                    <a:pt x="666" y="538"/>
                  </a:cubicBezTo>
                  <a:cubicBezTo>
                    <a:pt x="778" y="364"/>
                    <a:pt x="702" y="146"/>
                    <a:pt x="530" y="67"/>
                  </a:cubicBezTo>
                  <a:lnTo>
                    <a:pt x="530" y="67"/>
                  </a:lnTo>
                  <a:cubicBezTo>
                    <a:pt x="529" y="66"/>
                    <a:pt x="528" y="66"/>
                    <a:pt x="526" y="65"/>
                  </a:cubicBezTo>
                  <a:cubicBezTo>
                    <a:pt x="510" y="58"/>
                    <a:pt x="494" y="52"/>
                    <a:pt x="478" y="47"/>
                  </a:cubicBezTo>
                  <a:lnTo>
                    <a:pt x="478" y="47"/>
                  </a:lnTo>
                  <a:cubicBezTo>
                    <a:pt x="439" y="18"/>
                    <a:pt x="394" y="0"/>
                    <a:pt x="3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657050" y="2130500"/>
              <a:ext cx="25900" cy="24375"/>
            </a:xfrm>
            <a:custGeom>
              <a:rect b="b" l="l" r="r" t="t"/>
              <a:pathLst>
                <a:path extrusionOk="0" h="975" w="1036">
                  <a:moveTo>
                    <a:pt x="503" y="0"/>
                  </a:moveTo>
                  <a:cubicBezTo>
                    <a:pt x="365" y="0"/>
                    <a:pt x="231" y="54"/>
                    <a:pt x="123" y="161"/>
                  </a:cubicBezTo>
                  <a:cubicBezTo>
                    <a:pt x="36" y="284"/>
                    <a:pt x="1" y="442"/>
                    <a:pt x="53" y="600"/>
                  </a:cubicBezTo>
                  <a:cubicBezTo>
                    <a:pt x="79" y="821"/>
                    <a:pt x="270" y="974"/>
                    <a:pt x="473" y="974"/>
                  </a:cubicBezTo>
                  <a:cubicBezTo>
                    <a:pt x="544" y="974"/>
                    <a:pt x="617" y="956"/>
                    <a:pt x="684" y="915"/>
                  </a:cubicBezTo>
                  <a:cubicBezTo>
                    <a:pt x="965" y="775"/>
                    <a:pt x="1035" y="407"/>
                    <a:pt x="825" y="179"/>
                  </a:cubicBezTo>
                  <a:cubicBezTo>
                    <a:pt x="824" y="177"/>
                    <a:pt x="822" y="176"/>
                    <a:pt x="821" y="175"/>
                  </a:cubicBezTo>
                  <a:lnTo>
                    <a:pt x="821" y="175"/>
                  </a:lnTo>
                  <a:cubicBezTo>
                    <a:pt x="798" y="118"/>
                    <a:pt x="757" y="72"/>
                    <a:pt x="702" y="39"/>
                  </a:cubicBezTo>
                  <a:cubicBezTo>
                    <a:pt x="681" y="31"/>
                    <a:pt x="659" y="27"/>
                    <a:pt x="637" y="26"/>
                  </a:cubicBezTo>
                  <a:lnTo>
                    <a:pt x="637" y="26"/>
                  </a:lnTo>
                  <a:cubicBezTo>
                    <a:pt x="617" y="12"/>
                    <a:pt x="592" y="3"/>
                    <a:pt x="562" y="3"/>
                  </a:cubicBezTo>
                  <a:cubicBezTo>
                    <a:pt x="542" y="1"/>
                    <a:pt x="522" y="0"/>
                    <a:pt x="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2596975" y="2173650"/>
              <a:ext cx="20650" cy="19900"/>
            </a:xfrm>
            <a:custGeom>
              <a:rect b="b" l="l" r="r" t="t"/>
              <a:pathLst>
                <a:path extrusionOk="0" h="796" w="826">
                  <a:moveTo>
                    <a:pt x="477" y="0"/>
                  </a:moveTo>
                  <a:cubicBezTo>
                    <a:pt x="436" y="0"/>
                    <a:pt x="394" y="10"/>
                    <a:pt x="353" y="31"/>
                  </a:cubicBezTo>
                  <a:cubicBezTo>
                    <a:pt x="329" y="38"/>
                    <a:pt x="305" y="50"/>
                    <a:pt x="281" y="65"/>
                  </a:cubicBezTo>
                  <a:lnTo>
                    <a:pt x="281" y="65"/>
                  </a:lnTo>
                  <a:cubicBezTo>
                    <a:pt x="115" y="133"/>
                    <a:pt x="1" y="310"/>
                    <a:pt x="37" y="504"/>
                  </a:cubicBezTo>
                  <a:cubicBezTo>
                    <a:pt x="83" y="687"/>
                    <a:pt x="240" y="795"/>
                    <a:pt x="407" y="795"/>
                  </a:cubicBezTo>
                  <a:cubicBezTo>
                    <a:pt x="496" y="795"/>
                    <a:pt x="589" y="764"/>
                    <a:pt x="668" y="697"/>
                  </a:cubicBezTo>
                  <a:cubicBezTo>
                    <a:pt x="756" y="609"/>
                    <a:pt x="808" y="504"/>
                    <a:pt x="826" y="381"/>
                  </a:cubicBezTo>
                  <a:cubicBezTo>
                    <a:pt x="826" y="280"/>
                    <a:pt x="780" y="187"/>
                    <a:pt x="708" y="124"/>
                  </a:cubicBezTo>
                  <a:lnTo>
                    <a:pt x="708" y="124"/>
                  </a:lnTo>
                  <a:cubicBezTo>
                    <a:pt x="696" y="104"/>
                    <a:pt x="683" y="84"/>
                    <a:pt x="668" y="66"/>
                  </a:cubicBezTo>
                  <a:cubicBezTo>
                    <a:pt x="604" y="23"/>
                    <a:pt x="541" y="0"/>
                    <a:pt x="4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2580350" y="2099425"/>
              <a:ext cx="18250" cy="17975"/>
            </a:xfrm>
            <a:custGeom>
              <a:rect b="b" l="l" r="r" t="t"/>
              <a:pathLst>
                <a:path extrusionOk="0" h="719" w="730">
                  <a:moveTo>
                    <a:pt x="430" y="0"/>
                  </a:moveTo>
                  <a:cubicBezTo>
                    <a:pt x="390" y="0"/>
                    <a:pt x="349" y="10"/>
                    <a:pt x="313" y="30"/>
                  </a:cubicBezTo>
                  <a:lnTo>
                    <a:pt x="313" y="30"/>
                  </a:lnTo>
                  <a:cubicBezTo>
                    <a:pt x="308" y="32"/>
                    <a:pt x="303" y="34"/>
                    <a:pt x="299" y="37"/>
                  </a:cubicBezTo>
                  <a:cubicBezTo>
                    <a:pt x="88" y="107"/>
                    <a:pt x="1" y="370"/>
                    <a:pt x="106" y="563"/>
                  </a:cubicBezTo>
                  <a:cubicBezTo>
                    <a:pt x="168" y="656"/>
                    <a:pt x="296" y="718"/>
                    <a:pt x="420" y="718"/>
                  </a:cubicBezTo>
                  <a:cubicBezTo>
                    <a:pt x="507" y="718"/>
                    <a:pt x="592" y="687"/>
                    <a:pt x="649" y="615"/>
                  </a:cubicBezTo>
                  <a:cubicBezTo>
                    <a:pt x="693" y="543"/>
                    <a:pt x="715" y="453"/>
                    <a:pt x="712" y="366"/>
                  </a:cubicBezTo>
                  <a:lnTo>
                    <a:pt x="712" y="366"/>
                  </a:lnTo>
                  <a:cubicBezTo>
                    <a:pt x="729" y="246"/>
                    <a:pt x="687" y="126"/>
                    <a:pt x="579" y="54"/>
                  </a:cubicBezTo>
                  <a:cubicBezTo>
                    <a:pt x="537" y="18"/>
                    <a:pt x="484" y="0"/>
                    <a:pt x="4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1927575" y="2138825"/>
              <a:ext cx="335925" cy="30050"/>
            </a:xfrm>
            <a:custGeom>
              <a:rect b="b" l="l" r="r" t="t"/>
              <a:pathLst>
                <a:path extrusionOk="0" h="1202" w="13437">
                  <a:moveTo>
                    <a:pt x="222" y="1"/>
                  </a:moveTo>
                  <a:cubicBezTo>
                    <a:pt x="68" y="1"/>
                    <a:pt x="1" y="250"/>
                    <a:pt x="182" y="267"/>
                  </a:cubicBezTo>
                  <a:cubicBezTo>
                    <a:pt x="3623" y="896"/>
                    <a:pt x="7108" y="1202"/>
                    <a:pt x="10603" y="1202"/>
                  </a:cubicBezTo>
                  <a:cubicBezTo>
                    <a:pt x="11489" y="1202"/>
                    <a:pt x="12375" y="1182"/>
                    <a:pt x="13261" y="1143"/>
                  </a:cubicBezTo>
                  <a:cubicBezTo>
                    <a:pt x="13436" y="1126"/>
                    <a:pt x="13436" y="845"/>
                    <a:pt x="13261" y="845"/>
                  </a:cubicBezTo>
                  <a:cubicBezTo>
                    <a:pt x="12329" y="890"/>
                    <a:pt x="11397" y="913"/>
                    <a:pt x="10464" y="913"/>
                  </a:cubicBezTo>
                  <a:cubicBezTo>
                    <a:pt x="7045" y="913"/>
                    <a:pt x="3627" y="610"/>
                    <a:pt x="252" y="4"/>
                  </a:cubicBezTo>
                  <a:cubicBezTo>
                    <a:pt x="242" y="1"/>
                    <a:pt x="232" y="1"/>
                    <a:pt x="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1983175" y="2113900"/>
              <a:ext cx="58275" cy="45025"/>
            </a:xfrm>
            <a:custGeom>
              <a:rect b="b" l="l" r="r" t="t"/>
              <a:pathLst>
                <a:path extrusionOk="0" h="1801" w="2331">
                  <a:moveTo>
                    <a:pt x="221" y="0"/>
                  </a:moveTo>
                  <a:cubicBezTo>
                    <a:pt x="93" y="0"/>
                    <a:pt x="0" y="189"/>
                    <a:pt x="150" y="264"/>
                  </a:cubicBezTo>
                  <a:cubicBezTo>
                    <a:pt x="868" y="632"/>
                    <a:pt x="1500" y="1141"/>
                    <a:pt x="2026" y="1754"/>
                  </a:cubicBezTo>
                  <a:cubicBezTo>
                    <a:pt x="2054" y="1787"/>
                    <a:pt x="2087" y="1801"/>
                    <a:pt x="2120" y="1801"/>
                  </a:cubicBezTo>
                  <a:cubicBezTo>
                    <a:pt x="2228" y="1801"/>
                    <a:pt x="2330" y="1652"/>
                    <a:pt x="2236" y="1544"/>
                  </a:cubicBezTo>
                  <a:cubicBezTo>
                    <a:pt x="1692" y="913"/>
                    <a:pt x="1026" y="404"/>
                    <a:pt x="290" y="19"/>
                  </a:cubicBezTo>
                  <a:cubicBezTo>
                    <a:pt x="267" y="6"/>
                    <a:pt x="243" y="0"/>
                    <a:pt x="2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2012425" y="2108300"/>
              <a:ext cx="14400" cy="33675"/>
            </a:xfrm>
            <a:custGeom>
              <a:rect b="b" l="l" r="r" t="t"/>
              <a:pathLst>
                <a:path extrusionOk="0" h="1347" w="576">
                  <a:moveTo>
                    <a:pt x="163" y="1"/>
                  </a:moveTo>
                  <a:cubicBezTo>
                    <a:pt x="81" y="1"/>
                    <a:pt x="0" y="68"/>
                    <a:pt x="32" y="173"/>
                  </a:cubicBezTo>
                  <a:cubicBezTo>
                    <a:pt x="102" y="453"/>
                    <a:pt x="277" y="856"/>
                    <a:pt x="137" y="1137"/>
                  </a:cubicBezTo>
                  <a:cubicBezTo>
                    <a:pt x="76" y="1246"/>
                    <a:pt x="174" y="1346"/>
                    <a:pt x="270" y="1346"/>
                  </a:cubicBezTo>
                  <a:cubicBezTo>
                    <a:pt x="313" y="1346"/>
                    <a:pt x="355" y="1326"/>
                    <a:pt x="382" y="1277"/>
                  </a:cubicBezTo>
                  <a:cubicBezTo>
                    <a:pt x="575" y="909"/>
                    <a:pt x="400" y="471"/>
                    <a:pt x="295" y="103"/>
                  </a:cubicBezTo>
                  <a:cubicBezTo>
                    <a:pt x="273" y="32"/>
                    <a:pt x="218" y="1"/>
                    <a:pt x="1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1996825" y="2158850"/>
              <a:ext cx="84975" cy="31375"/>
            </a:xfrm>
            <a:custGeom>
              <a:rect b="b" l="l" r="r" t="t"/>
              <a:pathLst>
                <a:path extrusionOk="0" h="1255" w="3399">
                  <a:moveTo>
                    <a:pt x="3210" y="1"/>
                  </a:moveTo>
                  <a:cubicBezTo>
                    <a:pt x="3168" y="1"/>
                    <a:pt x="3124" y="19"/>
                    <a:pt x="3093" y="62"/>
                  </a:cubicBezTo>
                  <a:cubicBezTo>
                    <a:pt x="2696" y="741"/>
                    <a:pt x="1647" y="975"/>
                    <a:pt x="806" y="975"/>
                  </a:cubicBezTo>
                  <a:cubicBezTo>
                    <a:pt x="606" y="975"/>
                    <a:pt x="417" y="962"/>
                    <a:pt x="252" y="938"/>
                  </a:cubicBezTo>
                  <a:cubicBezTo>
                    <a:pt x="242" y="936"/>
                    <a:pt x="232" y="935"/>
                    <a:pt x="222" y="935"/>
                  </a:cubicBezTo>
                  <a:cubicBezTo>
                    <a:pt x="68" y="935"/>
                    <a:pt x="1" y="1185"/>
                    <a:pt x="182" y="1201"/>
                  </a:cubicBezTo>
                  <a:cubicBezTo>
                    <a:pt x="403" y="1235"/>
                    <a:pt x="647" y="1254"/>
                    <a:pt x="899" y="1254"/>
                  </a:cubicBezTo>
                  <a:cubicBezTo>
                    <a:pt x="1831" y="1254"/>
                    <a:pt x="2883" y="992"/>
                    <a:pt x="3338" y="219"/>
                  </a:cubicBezTo>
                  <a:cubicBezTo>
                    <a:pt x="3399" y="97"/>
                    <a:pt x="3307" y="1"/>
                    <a:pt x="3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2125450" y="2125900"/>
              <a:ext cx="52025" cy="42550"/>
            </a:xfrm>
            <a:custGeom>
              <a:rect b="b" l="l" r="r" t="t"/>
              <a:pathLst>
                <a:path extrusionOk="0" h="1702" w="2081">
                  <a:moveTo>
                    <a:pt x="173" y="1"/>
                  </a:moveTo>
                  <a:cubicBezTo>
                    <a:pt x="39" y="1"/>
                    <a:pt x="0" y="228"/>
                    <a:pt x="157" y="275"/>
                  </a:cubicBezTo>
                  <a:cubicBezTo>
                    <a:pt x="525" y="380"/>
                    <a:pt x="875" y="538"/>
                    <a:pt x="1191" y="766"/>
                  </a:cubicBezTo>
                  <a:cubicBezTo>
                    <a:pt x="1454" y="1011"/>
                    <a:pt x="1647" y="1309"/>
                    <a:pt x="1787" y="1625"/>
                  </a:cubicBezTo>
                  <a:cubicBezTo>
                    <a:pt x="1809" y="1680"/>
                    <a:pt x="1848" y="1702"/>
                    <a:pt x="1889" y="1702"/>
                  </a:cubicBezTo>
                  <a:cubicBezTo>
                    <a:pt x="1979" y="1702"/>
                    <a:pt x="2081" y="1593"/>
                    <a:pt x="2032" y="1485"/>
                  </a:cubicBezTo>
                  <a:cubicBezTo>
                    <a:pt x="1875" y="1117"/>
                    <a:pt x="1629" y="766"/>
                    <a:pt x="1314" y="503"/>
                  </a:cubicBezTo>
                  <a:cubicBezTo>
                    <a:pt x="980" y="275"/>
                    <a:pt x="612" y="100"/>
                    <a:pt x="227" y="12"/>
                  </a:cubicBezTo>
                  <a:cubicBezTo>
                    <a:pt x="207" y="4"/>
                    <a:pt x="189" y="1"/>
                    <a:pt x="1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2118400" y="2165075"/>
              <a:ext cx="42200" cy="32425"/>
            </a:xfrm>
            <a:custGeom>
              <a:rect b="b" l="l" r="r" t="t"/>
              <a:pathLst>
                <a:path extrusionOk="0" h="1297" w="1688">
                  <a:moveTo>
                    <a:pt x="1482" y="0"/>
                  </a:moveTo>
                  <a:cubicBezTo>
                    <a:pt x="1440" y="0"/>
                    <a:pt x="1398" y="17"/>
                    <a:pt x="1368" y="58"/>
                  </a:cubicBezTo>
                  <a:cubicBezTo>
                    <a:pt x="1087" y="514"/>
                    <a:pt x="649" y="847"/>
                    <a:pt x="140" y="1022"/>
                  </a:cubicBezTo>
                  <a:cubicBezTo>
                    <a:pt x="0" y="1069"/>
                    <a:pt x="40" y="1296"/>
                    <a:pt x="174" y="1296"/>
                  </a:cubicBezTo>
                  <a:cubicBezTo>
                    <a:pt x="191" y="1296"/>
                    <a:pt x="209" y="1293"/>
                    <a:pt x="228" y="1285"/>
                  </a:cubicBezTo>
                  <a:cubicBezTo>
                    <a:pt x="789" y="1092"/>
                    <a:pt x="1280" y="724"/>
                    <a:pt x="1613" y="216"/>
                  </a:cubicBezTo>
                  <a:cubicBezTo>
                    <a:pt x="1688" y="104"/>
                    <a:pt x="1586" y="0"/>
                    <a:pt x="14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2189100" y="2130550"/>
              <a:ext cx="45150" cy="36325"/>
            </a:xfrm>
            <a:custGeom>
              <a:rect b="b" l="l" r="r" t="t"/>
              <a:pathLst>
                <a:path extrusionOk="0" h="1453" w="1806">
                  <a:moveTo>
                    <a:pt x="207" y="0"/>
                  </a:moveTo>
                  <a:cubicBezTo>
                    <a:pt x="83" y="0"/>
                    <a:pt x="1" y="190"/>
                    <a:pt x="135" y="264"/>
                  </a:cubicBezTo>
                  <a:cubicBezTo>
                    <a:pt x="679" y="545"/>
                    <a:pt x="1152" y="931"/>
                    <a:pt x="1520" y="1404"/>
                  </a:cubicBezTo>
                  <a:cubicBezTo>
                    <a:pt x="1546" y="1438"/>
                    <a:pt x="1578" y="1453"/>
                    <a:pt x="1610" y="1453"/>
                  </a:cubicBezTo>
                  <a:cubicBezTo>
                    <a:pt x="1708" y="1453"/>
                    <a:pt x="1806" y="1317"/>
                    <a:pt x="1713" y="1211"/>
                  </a:cubicBezTo>
                  <a:cubicBezTo>
                    <a:pt x="1327" y="720"/>
                    <a:pt x="836" y="317"/>
                    <a:pt x="275" y="19"/>
                  </a:cubicBezTo>
                  <a:cubicBezTo>
                    <a:pt x="252" y="6"/>
                    <a:pt x="229" y="0"/>
                    <a:pt x="2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2184575" y="2125725"/>
              <a:ext cx="20075" cy="19350"/>
            </a:xfrm>
            <a:custGeom>
              <a:rect b="b" l="l" r="r" t="t"/>
              <a:pathLst>
                <a:path extrusionOk="0" h="774" w="803">
                  <a:moveTo>
                    <a:pt x="441" y="1"/>
                  </a:moveTo>
                  <a:cubicBezTo>
                    <a:pt x="412" y="1"/>
                    <a:pt x="383" y="6"/>
                    <a:pt x="354" y="17"/>
                  </a:cubicBezTo>
                  <a:lnTo>
                    <a:pt x="354" y="17"/>
                  </a:lnTo>
                  <a:cubicBezTo>
                    <a:pt x="275" y="29"/>
                    <a:pt x="200" y="65"/>
                    <a:pt x="141" y="124"/>
                  </a:cubicBezTo>
                  <a:cubicBezTo>
                    <a:pt x="132" y="134"/>
                    <a:pt x="124" y="145"/>
                    <a:pt x="117" y="156"/>
                  </a:cubicBezTo>
                  <a:lnTo>
                    <a:pt x="117" y="156"/>
                  </a:lnTo>
                  <a:cubicBezTo>
                    <a:pt x="86" y="187"/>
                    <a:pt x="59" y="224"/>
                    <a:pt x="36" y="265"/>
                  </a:cubicBezTo>
                  <a:cubicBezTo>
                    <a:pt x="1" y="405"/>
                    <a:pt x="53" y="563"/>
                    <a:pt x="158" y="650"/>
                  </a:cubicBezTo>
                  <a:cubicBezTo>
                    <a:pt x="216" y="731"/>
                    <a:pt x="304" y="774"/>
                    <a:pt x="392" y="774"/>
                  </a:cubicBezTo>
                  <a:cubicBezTo>
                    <a:pt x="438" y="774"/>
                    <a:pt x="484" y="762"/>
                    <a:pt x="526" y="738"/>
                  </a:cubicBezTo>
                  <a:cubicBezTo>
                    <a:pt x="667" y="685"/>
                    <a:pt x="754" y="580"/>
                    <a:pt x="789" y="440"/>
                  </a:cubicBezTo>
                  <a:cubicBezTo>
                    <a:pt x="803" y="225"/>
                    <a:pt x="632" y="1"/>
                    <a:pt x="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2108750" y="2119150"/>
              <a:ext cx="24125" cy="21050"/>
            </a:xfrm>
            <a:custGeom>
              <a:rect b="b" l="l" r="r" t="t"/>
              <a:pathLst>
                <a:path extrusionOk="0" h="842" w="965">
                  <a:moveTo>
                    <a:pt x="580" y="1"/>
                  </a:moveTo>
                  <a:cubicBezTo>
                    <a:pt x="563" y="1"/>
                    <a:pt x="548" y="3"/>
                    <a:pt x="533" y="8"/>
                  </a:cubicBezTo>
                  <a:lnTo>
                    <a:pt x="533" y="8"/>
                  </a:lnTo>
                  <a:cubicBezTo>
                    <a:pt x="530" y="8"/>
                    <a:pt x="526" y="8"/>
                    <a:pt x="523" y="8"/>
                  </a:cubicBezTo>
                  <a:cubicBezTo>
                    <a:pt x="452" y="8"/>
                    <a:pt x="382" y="26"/>
                    <a:pt x="316" y="54"/>
                  </a:cubicBezTo>
                  <a:cubicBezTo>
                    <a:pt x="71" y="177"/>
                    <a:pt x="1" y="510"/>
                    <a:pt x="211" y="703"/>
                  </a:cubicBezTo>
                  <a:cubicBezTo>
                    <a:pt x="304" y="796"/>
                    <a:pt x="418" y="841"/>
                    <a:pt x="529" y="841"/>
                  </a:cubicBezTo>
                  <a:cubicBezTo>
                    <a:pt x="670" y="841"/>
                    <a:pt x="807" y="770"/>
                    <a:pt x="895" y="633"/>
                  </a:cubicBezTo>
                  <a:cubicBezTo>
                    <a:pt x="965" y="510"/>
                    <a:pt x="965" y="370"/>
                    <a:pt x="912" y="230"/>
                  </a:cubicBezTo>
                  <a:cubicBezTo>
                    <a:pt x="860" y="107"/>
                    <a:pt x="737" y="19"/>
                    <a:pt x="597" y="2"/>
                  </a:cubicBezTo>
                  <a:cubicBezTo>
                    <a:pt x="591" y="1"/>
                    <a:pt x="585" y="1"/>
                    <a:pt x="5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2109625" y="2184850"/>
              <a:ext cx="20200" cy="19800"/>
            </a:xfrm>
            <a:custGeom>
              <a:rect b="b" l="l" r="r" t="t"/>
              <a:pathLst>
                <a:path extrusionOk="0" h="792" w="808">
                  <a:moveTo>
                    <a:pt x="428" y="1"/>
                  </a:moveTo>
                  <a:cubicBezTo>
                    <a:pt x="391" y="1"/>
                    <a:pt x="354" y="7"/>
                    <a:pt x="319" y="21"/>
                  </a:cubicBezTo>
                  <a:lnTo>
                    <a:pt x="319" y="21"/>
                  </a:lnTo>
                  <a:cubicBezTo>
                    <a:pt x="318" y="21"/>
                    <a:pt x="317" y="21"/>
                    <a:pt x="316" y="21"/>
                  </a:cubicBezTo>
                  <a:cubicBezTo>
                    <a:pt x="141" y="21"/>
                    <a:pt x="1" y="179"/>
                    <a:pt x="1" y="354"/>
                  </a:cubicBezTo>
                  <a:cubicBezTo>
                    <a:pt x="1" y="598"/>
                    <a:pt x="213" y="791"/>
                    <a:pt x="431" y="791"/>
                  </a:cubicBezTo>
                  <a:cubicBezTo>
                    <a:pt x="526" y="791"/>
                    <a:pt x="622" y="755"/>
                    <a:pt x="702" y="670"/>
                  </a:cubicBezTo>
                  <a:cubicBezTo>
                    <a:pt x="807" y="529"/>
                    <a:pt x="807" y="336"/>
                    <a:pt x="719" y="196"/>
                  </a:cubicBezTo>
                  <a:cubicBezTo>
                    <a:pt x="670" y="72"/>
                    <a:pt x="550" y="1"/>
                    <a:pt x="4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1977875" y="2108850"/>
              <a:ext cx="20625" cy="15700"/>
            </a:xfrm>
            <a:custGeom>
              <a:rect b="b" l="l" r="r" t="t"/>
              <a:pathLst>
                <a:path extrusionOk="0" h="628" w="825">
                  <a:moveTo>
                    <a:pt x="204" y="28"/>
                  </a:moveTo>
                  <a:lnTo>
                    <a:pt x="204" y="28"/>
                  </a:lnTo>
                  <a:cubicBezTo>
                    <a:pt x="197" y="32"/>
                    <a:pt x="191" y="35"/>
                    <a:pt x="186" y="39"/>
                  </a:cubicBezTo>
                  <a:lnTo>
                    <a:pt x="186" y="39"/>
                  </a:lnTo>
                  <a:cubicBezTo>
                    <a:pt x="192" y="35"/>
                    <a:pt x="198" y="32"/>
                    <a:pt x="204" y="28"/>
                  </a:cubicBezTo>
                  <a:close/>
                  <a:moveTo>
                    <a:pt x="287" y="307"/>
                  </a:moveTo>
                  <a:cubicBezTo>
                    <a:pt x="285" y="312"/>
                    <a:pt x="283" y="317"/>
                    <a:pt x="283" y="322"/>
                  </a:cubicBezTo>
                  <a:lnTo>
                    <a:pt x="283" y="322"/>
                  </a:lnTo>
                  <a:cubicBezTo>
                    <a:pt x="279" y="317"/>
                    <a:pt x="280" y="312"/>
                    <a:pt x="287" y="307"/>
                  </a:cubicBezTo>
                  <a:close/>
                  <a:moveTo>
                    <a:pt x="327" y="282"/>
                  </a:moveTo>
                  <a:cubicBezTo>
                    <a:pt x="323" y="286"/>
                    <a:pt x="319" y="290"/>
                    <a:pt x="316" y="294"/>
                  </a:cubicBezTo>
                  <a:lnTo>
                    <a:pt x="316" y="294"/>
                  </a:lnTo>
                  <a:cubicBezTo>
                    <a:pt x="319" y="293"/>
                    <a:pt x="323" y="292"/>
                    <a:pt x="327" y="291"/>
                  </a:cubicBezTo>
                  <a:lnTo>
                    <a:pt x="390" y="291"/>
                  </a:lnTo>
                  <a:cubicBezTo>
                    <a:pt x="392" y="293"/>
                    <a:pt x="394" y="295"/>
                    <a:pt x="396" y="298"/>
                  </a:cubicBezTo>
                  <a:lnTo>
                    <a:pt x="396" y="298"/>
                  </a:lnTo>
                  <a:cubicBezTo>
                    <a:pt x="389" y="325"/>
                    <a:pt x="357" y="336"/>
                    <a:pt x="329" y="336"/>
                  </a:cubicBezTo>
                  <a:cubicBezTo>
                    <a:pt x="315" y="336"/>
                    <a:pt x="302" y="333"/>
                    <a:pt x="293" y="329"/>
                  </a:cubicBezTo>
                  <a:lnTo>
                    <a:pt x="293" y="329"/>
                  </a:lnTo>
                  <a:cubicBezTo>
                    <a:pt x="291" y="333"/>
                    <a:pt x="288" y="337"/>
                    <a:pt x="285" y="341"/>
                  </a:cubicBezTo>
                  <a:lnTo>
                    <a:pt x="285" y="341"/>
                  </a:lnTo>
                  <a:cubicBezTo>
                    <a:pt x="283" y="335"/>
                    <a:pt x="282" y="328"/>
                    <a:pt x="283" y="322"/>
                  </a:cubicBezTo>
                  <a:lnTo>
                    <a:pt x="283" y="322"/>
                  </a:lnTo>
                  <a:cubicBezTo>
                    <a:pt x="285" y="325"/>
                    <a:pt x="288" y="327"/>
                    <a:pt x="293" y="329"/>
                  </a:cubicBezTo>
                  <a:lnTo>
                    <a:pt x="293" y="329"/>
                  </a:lnTo>
                  <a:cubicBezTo>
                    <a:pt x="299" y="321"/>
                    <a:pt x="305" y="314"/>
                    <a:pt x="311" y="310"/>
                  </a:cubicBezTo>
                  <a:lnTo>
                    <a:pt x="311" y="310"/>
                  </a:lnTo>
                  <a:lnTo>
                    <a:pt x="327" y="326"/>
                  </a:lnTo>
                  <a:cubicBezTo>
                    <a:pt x="334" y="311"/>
                    <a:pt x="332" y="303"/>
                    <a:pt x="325" y="303"/>
                  </a:cubicBezTo>
                  <a:cubicBezTo>
                    <a:pt x="321" y="303"/>
                    <a:pt x="316" y="305"/>
                    <a:pt x="311" y="310"/>
                  </a:cubicBezTo>
                  <a:lnTo>
                    <a:pt x="311" y="310"/>
                  </a:lnTo>
                  <a:lnTo>
                    <a:pt x="309" y="308"/>
                  </a:lnTo>
                  <a:cubicBezTo>
                    <a:pt x="309" y="304"/>
                    <a:pt x="312" y="299"/>
                    <a:pt x="316" y="294"/>
                  </a:cubicBezTo>
                  <a:lnTo>
                    <a:pt x="316" y="294"/>
                  </a:lnTo>
                  <a:cubicBezTo>
                    <a:pt x="301" y="298"/>
                    <a:pt x="292" y="303"/>
                    <a:pt x="287" y="307"/>
                  </a:cubicBezTo>
                  <a:lnTo>
                    <a:pt x="287" y="307"/>
                  </a:lnTo>
                  <a:cubicBezTo>
                    <a:pt x="289" y="301"/>
                    <a:pt x="292" y="296"/>
                    <a:pt x="296" y="290"/>
                  </a:cubicBezTo>
                  <a:lnTo>
                    <a:pt x="296" y="290"/>
                  </a:lnTo>
                  <a:cubicBezTo>
                    <a:pt x="306" y="289"/>
                    <a:pt x="317" y="286"/>
                    <a:pt x="327" y="282"/>
                  </a:cubicBezTo>
                  <a:close/>
                  <a:moveTo>
                    <a:pt x="413" y="323"/>
                  </a:moveTo>
                  <a:cubicBezTo>
                    <a:pt x="414" y="325"/>
                    <a:pt x="414" y="326"/>
                    <a:pt x="414" y="326"/>
                  </a:cubicBezTo>
                  <a:cubicBezTo>
                    <a:pt x="414" y="361"/>
                    <a:pt x="362" y="379"/>
                    <a:pt x="344" y="379"/>
                  </a:cubicBezTo>
                  <a:cubicBezTo>
                    <a:pt x="331" y="376"/>
                    <a:pt x="321" y="372"/>
                    <a:pt x="312" y="368"/>
                  </a:cubicBezTo>
                  <a:lnTo>
                    <a:pt x="312" y="368"/>
                  </a:lnTo>
                  <a:cubicBezTo>
                    <a:pt x="315" y="368"/>
                    <a:pt x="317" y="368"/>
                    <a:pt x="319" y="368"/>
                  </a:cubicBezTo>
                  <a:cubicBezTo>
                    <a:pt x="359" y="368"/>
                    <a:pt x="391" y="350"/>
                    <a:pt x="413" y="323"/>
                  </a:cubicBezTo>
                  <a:close/>
                  <a:moveTo>
                    <a:pt x="635" y="126"/>
                  </a:moveTo>
                  <a:lnTo>
                    <a:pt x="635" y="126"/>
                  </a:lnTo>
                  <a:cubicBezTo>
                    <a:pt x="644" y="139"/>
                    <a:pt x="652" y="153"/>
                    <a:pt x="660" y="168"/>
                  </a:cubicBezTo>
                  <a:cubicBezTo>
                    <a:pt x="661" y="176"/>
                    <a:pt x="662" y="185"/>
                    <a:pt x="663" y="193"/>
                  </a:cubicBezTo>
                  <a:lnTo>
                    <a:pt x="663" y="193"/>
                  </a:lnTo>
                  <a:cubicBezTo>
                    <a:pt x="708" y="349"/>
                    <a:pt x="629" y="521"/>
                    <a:pt x="467" y="589"/>
                  </a:cubicBezTo>
                  <a:cubicBezTo>
                    <a:pt x="431" y="609"/>
                    <a:pt x="393" y="620"/>
                    <a:pt x="355" y="625"/>
                  </a:cubicBezTo>
                  <a:lnTo>
                    <a:pt x="355" y="625"/>
                  </a:lnTo>
                  <a:cubicBezTo>
                    <a:pt x="351" y="625"/>
                    <a:pt x="348" y="624"/>
                    <a:pt x="344" y="624"/>
                  </a:cubicBezTo>
                  <a:cubicBezTo>
                    <a:pt x="284" y="620"/>
                    <a:pt x="232" y="601"/>
                    <a:pt x="189" y="570"/>
                  </a:cubicBezTo>
                  <a:lnTo>
                    <a:pt x="189" y="570"/>
                  </a:lnTo>
                  <a:cubicBezTo>
                    <a:pt x="219" y="582"/>
                    <a:pt x="250" y="587"/>
                    <a:pt x="283" y="587"/>
                  </a:cubicBezTo>
                  <a:cubicBezTo>
                    <a:pt x="383" y="587"/>
                    <a:pt x="489" y="533"/>
                    <a:pt x="555" y="449"/>
                  </a:cubicBezTo>
                  <a:cubicBezTo>
                    <a:pt x="635" y="384"/>
                    <a:pt x="671" y="290"/>
                    <a:pt x="663" y="193"/>
                  </a:cubicBezTo>
                  <a:lnTo>
                    <a:pt x="663" y="193"/>
                  </a:lnTo>
                  <a:cubicBezTo>
                    <a:pt x="656" y="170"/>
                    <a:pt x="647" y="147"/>
                    <a:pt x="635" y="126"/>
                  </a:cubicBezTo>
                  <a:close/>
                  <a:moveTo>
                    <a:pt x="338" y="1"/>
                  </a:moveTo>
                  <a:cubicBezTo>
                    <a:pt x="283" y="1"/>
                    <a:pt x="230" y="16"/>
                    <a:pt x="183" y="42"/>
                  </a:cubicBezTo>
                  <a:lnTo>
                    <a:pt x="183" y="42"/>
                  </a:lnTo>
                  <a:cubicBezTo>
                    <a:pt x="184" y="41"/>
                    <a:pt x="185" y="40"/>
                    <a:pt x="186" y="39"/>
                  </a:cubicBezTo>
                  <a:lnTo>
                    <a:pt x="186" y="39"/>
                  </a:lnTo>
                  <a:cubicBezTo>
                    <a:pt x="185" y="40"/>
                    <a:pt x="183" y="41"/>
                    <a:pt x="182" y="42"/>
                  </a:cubicBezTo>
                  <a:lnTo>
                    <a:pt x="182" y="42"/>
                  </a:lnTo>
                  <a:cubicBezTo>
                    <a:pt x="182" y="42"/>
                    <a:pt x="183" y="42"/>
                    <a:pt x="183" y="42"/>
                  </a:cubicBezTo>
                  <a:lnTo>
                    <a:pt x="183" y="42"/>
                  </a:lnTo>
                  <a:cubicBezTo>
                    <a:pt x="157" y="62"/>
                    <a:pt x="143" y="87"/>
                    <a:pt x="137" y="114"/>
                  </a:cubicBezTo>
                  <a:lnTo>
                    <a:pt x="137" y="114"/>
                  </a:lnTo>
                  <a:cubicBezTo>
                    <a:pt x="117" y="129"/>
                    <a:pt x="98" y="147"/>
                    <a:pt x="81" y="168"/>
                  </a:cubicBezTo>
                  <a:cubicBezTo>
                    <a:pt x="79" y="171"/>
                    <a:pt x="78" y="174"/>
                    <a:pt x="76" y="177"/>
                  </a:cubicBezTo>
                  <a:lnTo>
                    <a:pt x="76" y="177"/>
                  </a:lnTo>
                  <a:cubicBezTo>
                    <a:pt x="96" y="126"/>
                    <a:pt x="131" y="79"/>
                    <a:pt x="182" y="42"/>
                  </a:cubicBezTo>
                  <a:lnTo>
                    <a:pt x="182" y="42"/>
                  </a:lnTo>
                  <a:cubicBezTo>
                    <a:pt x="75" y="102"/>
                    <a:pt x="0" y="222"/>
                    <a:pt x="11" y="361"/>
                  </a:cubicBezTo>
                  <a:cubicBezTo>
                    <a:pt x="24" y="519"/>
                    <a:pt x="166" y="627"/>
                    <a:pt x="317" y="627"/>
                  </a:cubicBezTo>
                  <a:cubicBezTo>
                    <a:pt x="329" y="627"/>
                    <a:pt x="342" y="627"/>
                    <a:pt x="355" y="625"/>
                  </a:cubicBezTo>
                  <a:lnTo>
                    <a:pt x="355" y="625"/>
                  </a:lnTo>
                  <a:cubicBezTo>
                    <a:pt x="365" y="626"/>
                    <a:pt x="374" y="626"/>
                    <a:pt x="384" y="626"/>
                  </a:cubicBezTo>
                  <a:cubicBezTo>
                    <a:pt x="674" y="626"/>
                    <a:pt x="824" y="264"/>
                    <a:pt x="590" y="63"/>
                  </a:cubicBezTo>
                  <a:lnTo>
                    <a:pt x="590" y="63"/>
                  </a:lnTo>
                  <a:cubicBezTo>
                    <a:pt x="607" y="83"/>
                    <a:pt x="622" y="104"/>
                    <a:pt x="635" y="126"/>
                  </a:cubicBezTo>
                  <a:lnTo>
                    <a:pt x="635" y="126"/>
                  </a:lnTo>
                  <a:cubicBezTo>
                    <a:pt x="581" y="49"/>
                    <a:pt x="504" y="10"/>
                    <a:pt x="414" y="10"/>
                  </a:cubicBezTo>
                  <a:cubicBezTo>
                    <a:pt x="389" y="4"/>
                    <a:pt x="363" y="1"/>
                    <a:pt x="3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1922025" y="2130500"/>
              <a:ext cx="25900" cy="24375"/>
            </a:xfrm>
            <a:custGeom>
              <a:rect b="b" l="l" r="r" t="t"/>
              <a:pathLst>
                <a:path extrusionOk="0" h="975" w="1036">
                  <a:moveTo>
                    <a:pt x="539" y="0"/>
                  </a:moveTo>
                  <a:cubicBezTo>
                    <a:pt x="518" y="0"/>
                    <a:pt x="496" y="1"/>
                    <a:pt x="474" y="3"/>
                  </a:cubicBezTo>
                  <a:cubicBezTo>
                    <a:pt x="438" y="3"/>
                    <a:pt x="409" y="13"/>
                    <a:pt x="386" y="30"/>
                  </a:cubicBezTo>
                  <a:lnTo>
                    <a:pt x="386" y="30"/>
                  </a:lnTo>
                  <a:cubicBezTo>
                    <a:pt x="375" y="32"/>
                    <a:pt x="363" y="35"/>
                    <a:pt x="352" y="39"/>
                  </a:cubicBezTo>
                  <a:cubicBezTo>
                    <a:pt x="305" y="57"/>
                    <a:pt x="263" y="96"/>
                    <a:pt x="235" y="143"/>
                  </a:cubicBezTo>
                  <a:lnTo>
                    <a:pt x="235" y="143"/>
                  </a:lnTo>
                  <a:cubicBezTo>
                    <a:pt x="227" y="149"/>
                    <a:pt x="219" y="155"/>
                    <a:pt x="211" y="161"/>
                  </a:cubicBezTo>
                  <a:cubicBezTo>
                    <a:pt x="1" y="407"/>
                    <a:pt x="71" y="775"/>
                    <a:pt x="352" y="915"/>
                  </a:cubicBezTo>
                  <a:cubicBezTo>
                    <a:pt x="419" y="956"/>
                    <a:pt x="492" y="974"/>
                    <a:pt x="563" y="974"/>
                  </a:cubicBezTo>
                  <a:cubicBezTo>
                    <a:pt x="767" y="974"/>
                    <a:pt x="957" y="821"/>
                    <a:pt x="983" y="600"/>
                  </a:cubicBezTo>
                  <a:cubicBezTo>
                    <a:pt x="1035" y="459"/>
                    <a:pt x="1000" y="301"/>
                    <a:pt x="913" y="161"/>
                  </a:cubicBezTo>
                  <a:cubicBezTo>
                    <a:pt x="821" y="54"/>
                    <a:pt x="688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1987350" y="2173825"/>
              <a:ext cx="20500" cy="19725"/>
            </a:xfrm>
            <a:custGeom>
              <a:rect b="b" l="l" r="r" t="t"/>
              <a:pathLst>
                <a:path extrusionOk="0" h="789" w="820">
                  <a:moveTo>
                    <a:pt x="352" y="1"/>
                  </a:moveTo>
                  <a:cubicBezTo>
                    <a:pt x="290" y="1"/>
                    <a:pt x="227" y="18"/>
                    <a:pt x="176" y="59"/>
                  </a:cubicBezTo>
                  <a:cubicBezTo>
                    <a:pt x="156" y="74"/>
                    <a:pt x="139" y="92"/>
                    <a:pt x="123" y="112"/>
                  </a:cubicBezTo>
                  <a:lnTo>
                    <a:pt x="123" y="112"/>
                  </a:lnTo>
                  <a:cubicBezTo>
                    <a:pt x="54" y="170"/>
                    <a:pt x="13" y="254"/>
                    <a:pt x="0" y="357"/>
                  </a:cubicBezTo>
                  <a:cubicBezTo>
                    <a:pt x="0" y="479"/>
                    <a:pt x="70" y="602"/>
                    <a:pt x="158" y="690"/>
                  </a:cubicBezTo>
                  <a:cubicBezTo>
                    <a:pt x="232" y="758"/>
                    <a:pt x="322" y="789"/>
                    <a:pt x="410" y="789"/>
                  </a:cubicBezTo>
                  <a:cubicBezTo>
                    <a:pt x="571" y="789"/>
                    <a:pt x="726" y="685"/>
                    <a:pt x="772" y="514"/>
                  </a:cubicBezTo>
                  <a:cubicBezTo>
                    <a:pt x="820" y="310"/>
                    <a:pt x="711" y="131"/>
                    <a:pt x="548" y="60"/>
                  </a:cubicBezTo>
                  <a:lnTo>
                    <a:pt x="548" y="60"/>
                  </a:lnTo>
                  <a:cubicBezTo>
                    <a:pt x="523" y="44"/>
                    <a:pt x="498" y="31"/>
                    <a:pt x="474" y="24"/>
                  </a:cubicBezTo>
                  <a:cubicBezTo>
                    <a:pt x="437" y="9"/>
                    <a:pt x="395" y="1"/>
                    <a:pt x="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2005900" y="2099525"/>
              <a:ext cx="18725" cy="17875"/>
            </a:xfrm>
            <a:custGeom>
              <a:rect b="b" l="l" r="r" t="t"/>
              <a:pathLst>
                <a:path extrusionOk="0" h="715" w="749">
                  <a:moveTo>
                    <a:pt x="310" y="0"/>
                  </a:moveTo>
                  <a:cubicBezTo>
                    <a:pt x="259" y="0"/>
                    <a:pt x="210" y="16"/>
                    <a:pt x="170" y="50"/>
                  </a:cubicBezTo>
                  <a:cubicBezTo>
                    <a:pt x="50" y="130"/>
                    <a:pt x="1" y="272"/>
                    <a:pt x="38" y="404"/>
                  </a:cubicBezTo>
                  <a:lnTo>
                    <a:pt x="38" y="404"/>
                  </a:lnTo>
                  <a:cubicBezTo>
                    <a:pt x="43" y="478"/>
                    <a:pt x="64" y="552"/>
                    <a:pt x="100" y="611"/>
                  </a:cubicBezTo>
                  <a:cubicBezTo>
                    <a:pt x="150" y="683"/>
                    <a:pt x="230" y="714"/>
                    <a:pt x="315" y="714"/>
                  </a:cubicBezTo>
                  <a:cubicBezTo>
                    <a:pt x="435" y="714"/>
                    <a:pt x="564" y="652"/>
                    <a:pt x="626" y="559"/>
                  </a:cubicBezTo>
                  <a:cubicBezTo>
                    <a:pt x="748" y="366"/>
                    <a:pt x="661" y="120"/>
                    <a:pt x="450" y="33"/>
                  </a:cubicBezTo>
                  <a:cubicBezTo>
                    <a:pt x="438" y="27"/>
                    <a:pt x="425" y="23"/>
                    <a:pt x="412" y="22"/>
                  </a:cubicBezTo>
                  <a:lnTo>
                    <a:pt x="412" y="22"/>
                  </a:lnTo>
                  <a:cubicBezTo>
                    <a:pt x="379" y="8"/>
                    <a:pt x="344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4" name="Google Shape;2354;p37"/>
          <p:cNvSpPr/>
          <p:nvPr/>
        </p:nvSpPr>
        <p:spPr>
          <a:xfrm rot="10800000">
            <a:off x="1819155" y="2731118"/>
            <a:ext cx="1039800" cy="1039800"/>
          </a:xfrm>
          <a:prstGeom prst="chord">
            <a:avLst>
              <a:gd fmla="val 1997021" name="adj1"/>
              <a:gd fmla="val 88049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37"/>
          <p:cNvSpPr/>
          <p:nvPr/>
        </p:nvSpPr>
        <p:spPr>
          <a:xfrm rot="10800000">
            <a:off x="3721580" y="2731118"/>
            <a:ext cx="1039800" cy="1039800"/>
          </a:xfrm>
          <a:prstGeom prst="chord">
            <a:avLst>
              <a:gd fmla="val 1997021" name="adj1"/>
              <a:gd fmla="val 88049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7"/>
          <p:cNvSpPr/>
          <p:nvPr/>
        </p:nvSpPr>
        <p:spPr>
          <a:xfrm rot="10800000">
            <a:off x="5624005" y="2731118"/>
            <a:ext cx="1039800" cy="1039800"/>
          </a:xfrm>
          <a:prstGeom prst="chord">
            <a:avLst>
              <a:gd fmla="val 1997021" name="adj1"/>
              <a:gd fmla="val 8804932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7" name="Google Shape;2357;p37"/>
          <p:cNvGrpSpPr/>
          <p:nvPr/>
        </p:nvGrpSpPr>
        <p:grpSpPr>
          <a:xfrm>
            <a:off x="5708450" y="1660450"/>
            <a:ext cx="870900" cy="870900"/>
            <a:chOff x="7427300" y="1412400"/>
            <a:chExt cx="870900" cy="870900"/>
          </a:xfrm>
        </p:grpSpPr>
        <p:sp>
          <p:nvSpPr>
            <p:cNvPr id="2358" name="Google Shape;2358;p37"/>
            <p:cNvSpPr/>
            <p:nvPr/>
          </p:nvSpPr>
          <p:spPr>
            <a:xfrm>
              <a:off x="7427300" y="1412400"/>
              <a:ext cx="870900" cy="87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7646576" y="1632590"/>
              <a:ext cx="432359" cy="430530"/>
            </a:xfrm>
            <a:custGeom>
              <a:rect b="b" l="l" r="r" t="t"/>
              <a:pathLst>
                <a:path extrusionOk="0" h="11300" w="11348">
                  <a:moveTo>
                    <a:pt x="7752" y="846"/>
                  </a:moveTo>
                  <a:cubicBezTo>
                    <a:pt x="7978" y="846"/>
                    <a:pt x="8133" y="1025"/>
                    <a:pt x="8133" y="1239"/>
                  </a:cubicBezTo>
                  <a:lnTo>
                    <a:pt x="8133" y="4001"/>
                  </a:lnTo>
                  <a:lnTo>
                    <a:pt x="4252" y="4001"/>
                  </a:lnTo>
                  <a:cubicBezTo>
                    <a:pt x="3763" y="4001"/>
                    <a:pt x="3359" y="4406"/>
                    <a:pt x="3359" y="4894"/>
                  </a:cubicBezTo>
                  <a:lnTo>
                    <a:pt x="3359" y="4990"/>
                  </a:lnTo>
                  <a:lnTo>
                    <a:pt x="1168" y="4990"/>
                  </a:lnTo>
                  <a:lnTo>
                    <a:pt x="1168" y="5001"/>
                  </a:lnTo>
                  <a:cubicBezTo>
                    <a:pt x="942" y="5001"/>
                    <a:pt x="787" y="4823"/>
                    <a:pt x="787" y="4609"/>
                  </a:cubicBezTo>
                  <a:lnTo>
                    <a:pt x="787" y="1239"/>
                  </a:lnTo>
                  <a:cubicBezTo>
                    <a:pt x="787" y="1013"/>
                    <a:pt x="965" y="846"/>
                    <a:pt x="1168" y="846"/>
                  </a:cubicBezTo>
                  <a:close/>
                  <a:moveTo>
                    <a:pt x="3370" y="6621"/>
                  </a:moveTo>
                  <a:lnTo>
                    <a:pt x="3370" y="6978"/>
                  </a:lnTo>
                  <a:lnTo>
                    <a:pt x="3180" y="6978"/>
                  </a:lnTo>
                  <a:lnTo>
                    <a:pt x="3370" y="6621"/>
                  </a:lnTo>
                  <a:close/>
                  <a:moveTo>
                    <a:pt x="3382" y="7335"/>
                  </a:moveTo>
                  <a:lnTo>
                    <a:pt x="3382" y="7490"/>
                  </a:lnTo>
                  <a:lnTo>
                    <a:pt x="2644" y="7490"/>
                  </a:lnTo>
                  <a:cubicBezTo>
                    <a:pt x="2597" y="7490"/>
                    <a:pt x="2573" y="7454"/>
                    <a:pt x="2573" y="7407"/>
                  </a:cubicBezTo>
                  <a:cubicBezTo>
                    <a:pt x="2573" y="7383"/>
                    <a:pt x="2585" y="7371"/>
                    <a:pt x="2597" y="7347"/>
                  </a:cubicBezTo>
                  <a:cubicBezTo>
                    <a:pt x="2620" y="7335"/>
                    <a:pt x="2632" y="7335"/>
                    <a:pt x="2656" y="7335"/>
                  </a:cubicBezTo>
                  <a:close/>
                  <a:moveTo>
                    <a:pt x="8966" y="8276"/>
                  </a:moveTo>
                  <a:cubicBezTo>
                    <a:pt x="9062" y="8276"/>
                    <a:pt x="9133" y="8347"/>
                    <a:pt x="9133" y="8442"/>
                  </a:cubicBezTo>
                  <a:lnTo>
                    <a:pt x="9133" y="8573"/>
                  </a:lnTo>
                  <a:cubicBezTo>
                    <a:pt x="9109" y="8573"/>
                    <a:pt x="9074" y="8561"/>
                    <a:pt x="9038" y="8561"/>
                  </a:cubicBezTo>
                  <a:lnTo>
                    <a:pt x="7454" y="8561"/>
                  </a:lnTo>
                  <a:cubicBezTo>
                    <a:pt x="7419" y="8561"/>
                    <a:pt x="7395" y="8561"/>
                    <a:pt x="7359" y="8573"/>
                  </a:cubicBezTo>
                  <a:lnTo>
                    <a:pt x="7359" y="8442"/>
                  </a:lnTo>
                  <a:cubicBezTo>
                    <a:pt x="7359" y="8347"/>
                    <a:pt x="7430" y="8276"/>
                    <a:pt x="7526" y="8276"/>
                  </a:cubicBezTo>
                  <a:close/>
                  <a:moveTo>
                    <a:pt x="9883" y="4347"/>
                  </a:moveTo>
                  <a:cubicBezTo>
                    <a:pt x="10193" y="4347"/>
                    <a:pt x="10443" y="4597"/>
                    <a:pt x="10443" y="4906"/>
                  </a:cubicBezTo>
                  <a:lnTo>
                    <a:pt x="10443" y="9276"/>
                  </a:lnTo>
                  <a:lnTo>
                    <a:pt x="9478" y="9276"/>
                  </a:lnTo>
                  <a:lnTo>
                    <a:pt x="9478" y="9109"/>
                  </a:lnTo>
                  <a:lnTo>
                    <a:pt x="9764" y="9109"/>
                  </a:lnTo>
                  <a:cubicBezTo>
                    <a:pt x="10038" y="9109"/>
                    <a:pt x="10264" y="8883"/>
                    <a:pt x="10264" y="8597"/>
                  </a:cubicBezTo>
                  <a:lnTo>
                    <a:pt x="10264" y="5942"/>
                  </a:lnTo>
                  <a:cubicBezTo>
                    <a:pt x="10264" y="5847"/>
                    <a:pt x="10193" y="5775"/>
                    <a:pt x="10097" y="5775"/>
                  </a:cubicBezTo>
                  <a:cubicBezTo>
                    <a:pt x="10014" y="5775"/>
                    <a:pt x="9931" y="5847"/>
                    <a:pt x="9931" y="5942"/>
                  </a:cubicBezTo>
                  <a:lnTo>
                    <a:pt x="9931" y="8585"/>
                  </a:lnTo>
                  <a:cubicBezTo>
                    <a:pt x="9931" y="8680"/>
                    <a:pt x="9859" y="8752"/>
                    <a:pt x="9764" y="8752"/>
                  </a:cubicBezTo>
                  <a:lnTo>
                    <a:pt x="9478" y="8752"/>
                  </a:lnTo>
                  <a:lnTo>
                    <a:pt x="9478" y="8419"/>
                  </a:lnTo>
                  <a:cubicBezTo>
                    <a:pt x="9478" y="8157"/>
                    <a:pt x="9252" y="7918"/>
                    <a:pt x="8966" y="7918"/>
                  </a:cubicBezTo>
                  <a:lnTo>
                    <a:pt x="7526" y="7918"/>
                  </a:lnTo>
                  <a:cubicBezTo>
                    <a:pt x="7264" y="7918"/>
                    <a:pt x="7026" y="8145"/>
                    <a:pt x="7026" y="8419"/>
                  </a:cubicBezTo>
                  <a:lnTo>
                    <a:pt x="7026" y="8752"/>
                  </a:lnTo>
                  <a:lnTo>
                    <a:pt x="4382" y="8752"/>
                  </a:lnTo>
                  <a:cubicBezTo>
                    <a:pt x="4299" y="8752"/>
                    <a:pt x="4204" y="8680"/>
                    <a:pt x="4204" y="8585"/>
                  </a:cubicBezTo>
                  <a:lnTo>
                    <a:pt x="4204" y="5121"/>
                  </a:lnTo>
                  <a:cubicBezTo>
                    <a:pt x="4204" y="5025"/>
                    <a:pt x="4287" y="4942"/>
                    <a:pt x="4382" y="4942"/>
                  </a:cubicBezTo>
                  <a:lnTo>
                    <a:pt x="9740" y="4942"/>
                  </a:lnTo>
                  <a:cubicBezTo>
                    <a:pt x="9836" y="4942"/>
                    <a:pt x="9919" y="5013"/>
                    <a:pt x="9919" y="5121"/>
                  </a:cubicBezTo>
                  <a:lnTo>
                    <a:pt x="9919" y="5251"/>
                  </a:lnTo>
                  <a:cubicBezTo>
                    <a:pt x="9919" y="5347"/>
                    <a:pt x="10002" y="5418"/>
                    <a:pt x="10086" y="5418"/>
                  </a:cubicBezTo>
                  <a:cubicBezTo>
                    <a:pt x="10181" y="5418"/>
                    <a:pt x="10252" y="5347"/>
                    <a:pt x="10252" y="5251"/>
                  </a:cubicBezTo>
                  <a:lnTo>
                    <a:pt x="10252" y="5121"/>
                  </a:lnTo>
                  <a:cubicBezTo>
                    <a:pt x="10252" y="4835"/>
                    <a:pt x="10026" y="4609"/>
                    <a:pt x="9740" y="4609"/>
                  </a:cubicBezTo>
                  <a:lnTo>
                    <a:pt x="4382" y="4609"/>
                  </a:lnTo>
                  <a:cubicBezTo>
                    <a:pt x="4109" y="4609"/>
                    <a:pt x="3882" y="4835"/>
                    <a:pt x="3882" y="5121"/>
                  </a:cubicBezTo>
                  <a:lnTo>
                    <a:pt x="3882" y="8585"/>
                  </a:lnTo>
                  <a:cubicBezTo>
                    <a:pt x="3882" y="8871"/>
                    <a:pt x="4109" y="9097"/>
                    <a:pt x="4382" y="9097"/>
                  </a:cubicBezTo>
                  <a:lnTo>
                    <a:pt x="7026" y="9097"/>
                  </a:lnTo>
                  <a:lnTo>
                    <a:pt x="7026" y="9252"/>
                  </a:lnTo>
                  <a:lnTo>
                    <a:pt x="3716" y="9252"/>
                  </a:lnTo>
                  <a:lnTo>
                    <a:pt x="3716" y="4906"/>
                  </a:lnTo>
                  <a:cubicBezTo>
                    <a:pt x="3716" y="4597"/>
                    <a:pt x="3966" y="4347"/>
                    <a:pt x="4287" y="4347"/>
                  </a:cubicBezTo>
                  <a:close/>
                  <a:moveTo>
                    <a:pt x="7038" y="9597"/>
                  </a:moveTo>
                  <a:lnTo>
                    <a:pt x="7038" y="10002"/>
                  </a:lnTo>
                  <a:lnTo>
                    <a:pt x="3549" y="10002"/>
                  </a:lnTo>
                  <a:cubicBezTo>
                    <a:pt x="3539" y="10003"/>
                    <a:pt x="3529" y="10004"/>
                    <a:pt x="3520" y="10004"/>
                  </a:cubicBezTo>
                  <a:cubicBezTo>
                    <a:pt x="3434" y="10004"/>
                    <a:pt x="3351" y="9959"/>
                    <a:pt x="3287" y="9895"/>
                  </a:cubicBezTo>
                  <a:cubicBezTo>
                    <a:pt x="3216" y="9823"/>
                    <a:pt x="3168" y="9716"/>
                    <a:pt x="3168" y="9609"/>
                  </a:cubicBezTo>
                  <a:cubicBezTo>
                    <a:pt x="3168" y="9597"/>
                    <a:pt x="3168" y="9597"/>
                    <a:pt x="3180" y="9597"/>
                  </a:cubicBezTo>
                  <a:close/>
                  <a:moveTo>
                    <a:pt x="10990" y="9609"/>
                  </a:moveTo>
                  <a:lnTo>
                    <a:pt x="10990" y="9633"/>
                  </a:lnTo>
                  <a:cubicBezTo>
                    <a:pt x="10979" y="9835"/>
                    <a:pt x="10812" y="10014"/>
                    <a:pt x="10598" y="10014"/>
                  </a:cubicBezTo>
                  <a:lnTo>
                    <a:pt x="9478" y="10014"/>
                  </a:lnTo>
                  <a:lnTo>
                    <a:pt x="9478" y="9609"/>
                  </a:lnTo>
                  <a:close/>
                  <a:moveTo>
                    <a:pt x="9050" y="8883"/>
                  </a:moveTo>
                  <a:cubicBezTo>
                    <a:pt x="9085" y="8883"/>
                    <a:pt x="9133" y="8931"/>
                    <a:pt x="9133" y="8978"/>
                  </a:cubicBezTo>
                  <a:lnTo>
                    <a:pt x="9133" y="10240"/>
                  </a:lnTo>
                  <a:cubicBezTo>
                    <a:pt x="9133" y="10288"/>
                    <a:pt x="9085" y="10324"/>
                    <a:pt x="9050" y="10324"/>
                  </a:cubicBezTo>
                  <a:lnTo>
                    <a:pt x="7454" y="10324"/>
                  </a:lnTo>
                  <a:cubicBezTo>
                    <a:pt x="7407" y="10324"/>
                    <a:pt x="7359" y="10288"/>
                    <a:pt x="7359" y="10240"/>
                  </a:cubicBezTo>
                  <a:lnTo>
                    <a:pt x="7359" y="10181"/>
                  </a:lnTo>
                  <a:lnTo>
                    <a:pt x="7359" y="8978"/>
                  </a:lnTo>
                  <a:cubicBezTo>
                    <a:pt x="7359" y="8931"/>
                    <a:pt x="7407" y="8883"/>
                    <a:pt x="7454" y="8883"/>
                  </a:cubicBezTo>
                  <a:close/>
                  <a:moveTo>
                    <a:pt x="9133" y="10645"/>
                  </a:moveTo>
                  <a:lnTo>
                    <a:pt x="9133" y="10776"/>
                  </a:lnTo>
                  <a:cubicBezTo>
                    <a:pt x="9133" y="10859"/>
                    <a:pt x="9062" y="10943"/>
                    <a:pt x="8966" y="10943"/>
                  </a:cubicBezTo>
                  <a:lnTo>
                    <a:pt x="7526" y="10943"/>
                  </a:lnTo>
                  <a:cubicBezTo>
                    <a:pt x="7442" y="10943"/>
                    <a:pt x="7359" y="10859"/>
                    <a:pt x="7359" y="10776"/>
                  </a:cubicBezTo>
                  <a:lnTo>
                    <a:pt x="7359" y="10645"/>
                  </a:lnTo>
                  <a:cubicBezTo>
                    <a:pt x="7395" y="10645"/>
                    <a:pt x="7419" y="10657"/>
                    <a:pt x="7454" y="10657"/>
                  </a:cubicBezTo>
                  <a:lnTo>
                    <a:pt x="9050" y="10657"/>
                  </a:lnTo>
                  <a:cubicBezTo>
                    <a:pt x="9074" y="10657"/>
                    <a:pt x="9109" y="10657"/>
                    <a:pt x="9133" y="10645"/>
                  </a:cubicBezTo>
                  <a:close/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lnTo>
                    <a:pt x="1" y="5561"/>
                  </a:lnTo>
                  <a:cubicBezTo>
                    <a:pt x="1" y="6037"/>
                    <a:pt x="382" y="6430"/>
                    <a:pt x="858" y="6430"/>
                  </a:cubicBezTo>
                  <a:lnTo>
                    <a:pt x="1334" y="6430"/>
                  </a:lnTo>
                  <a:cubicBezTo>
                    <a:pt x="1430" y="6430"/>
                    <a:pt x="1501" y="6359"/>
                    <a:pt x="1501" y="6264"/>
                  </a:cubicBezTo>
                  <a:cubicBezTo>
                    <a:pt x="1501" y="6180"/>
                    <a:pt x="1430" y="6097"/>
                    <a:pt x="1334" y="6097"/>
                  </a:cubicBezTo>
                  <a:lnTo>
                    <a:pt x="858" y="6097"/>
                  </a:lnTo>
                  <a:cubicBezTo>
                    <a:pt x="572" y="6097"/>
                    <a:pt x="334" y="5859"/>
                    <a:pt x="334" y="5585"/>
                  </a:cubicBezTo>
                  <a:lnTo>
                    <a:pt x="334" y="882"/>
                  </a:lnTo>
                  <a:cubicBezTo>
                    <a:pt x="334" y="596"/>
                    <a:pt x="572" y="358"/>
                    <a:pt x="858" y="358"/>
                  </a:cubicBezTo>
                  <a:lnTo>
                    <a:pt x="8062" y="358"/>
                  </a:lnTo>
                  <a:cubicBezTo>
                    <a:pt x="8347" y="358"/>
                    <a:pt x="8585" y="596"/>
                    <a:pt x="8585" y="882"/>
                  </a:cubicBezTo>
                  <a:lnTo>
                    <a:pt x="8585" y="4001"/>
                  </a:lnTo>
                  <a:lnTo>
                    <a:pt x="8478" y="4001"/>
                  </a:lnTo>
                  <a:lnTo>
                    <a:pt x="8478" y="1215"/>
                  </a:lnTo>
                  <a:cubicBezTo>
                    <a:pt x="8478" y="822"/>
                    <a:pt x="8157" y="489"/>
                    <a:pt x="7752" y="489"/>
                  </a:cubicBezTo>
                  <a:lnTo>
                    <a:pt x="1168" y="489"/>
                  </a:lnTo>
                  <a:cubicBezTo>
                    <a:pt x="775" y="489"/>
                    <a:pt x="442" y="822"/>
                    <a:pt x="442" y="1215"/>
                  </a:cubicBezTo>
                  <a:lnTo>
                    <a:pt x="442" y="4597"/>
                  </a:lnTo>
                  <a:cubicBezTo>
                    <a:pt x="442" y="5001"/>
                    <a:pt x="775" y="5323"/>
                    <a:pt x="1168" y="5323"/>
                  </a:cubicBezTo>
                  <a:lnTo>
                    <a:pt x="3370" y="5323"/>
                  </a:lnTo>
                  <a:lnTo>
                    <a:pt x="3370" y="6085"/>
                  </a:lnTo>
                  <a:lnTo>
                    <a:pt x="2001" y="6085"/>
                  </a:lnTo>
                  <a:cubicBezTo>
                    <a:pt x="1918" y="6085"/>
                    <a:pt x="1846" y="6156"/>
                    <a:pt x="1846" y="6252"/>
                  </a:cubicBezTo>
                  <a:cubicBezTo>
                    <a:pt x="1846" y="6335"/>
                    <a:pt x="1918" y="6418"/>
                    <a:pt x="2001" y="6418"/>
                  </a:cubicBezTo>
                  <a:lnTo>
                    <a:pt x="3109" y="6418"/>
                  </a:lnTo>
                  <a:lnTo>
                    <a:pt x="2811" y="6978"/>
                  </a:lnTo>
                  <a:lnTo>
                    <a:pt x="2656" y="6978"/>
                  </a:lnTo>
                  <a:cubicBezTo>
                    <a:pt x="2561" y="6978"/>
                    <a:pt x="2454" y="7026"/>
                    <a:pt x="2358" y="7097"/>
                  </a:cubicBezTo>
                  <a:cubicBezTo>
                    <a:pt x="2287" y="7168"/>
                    <a:pt x="2239" y="7276"/>
                    <a:pt x="2239" y="7395"/>
                  </a:cubicBezTo>
                  <a:cubicBezTo>
                    <a:pt x="2239" y="7621"/>
                    <a:pt x="2418" y="7811"/>
                    <a:pt x="2656" y="7811"/>
                  </a:cubicBezTo>
                  <a:lnTo>
                    <a:pt x="3394" y="7811"/>
                  </a:lnTo>
                  <a:lnTo>
                    <a:pt x="3394" y="9276"/>
                  </a:lnTo>
                  <a:lnTo>
                    <a:pt x="3192" y="9276"/>
                  </a:lnTo>
                  <a:cubicBezTo>
                    <a:pt x="3001" y="9276"/>
                    <a:pt x="2835" y="9431"/>
                    <a:pt x="2835" y="9633"/>
                  </a:cubicBezTo>
                  <a:cubicBezTo>
                    <a:pt x="2835" y="9823"/>
                    <a:pt x="2918" y="10002"/>
                    <a:pt x="3049" y="10145"/>
                  </a:cubicBezTo>
                  <a:cubicBezTo>
                    <a:pt x="3180" y="10288"/>
                    <a:pt x="3370" y="10359"/>
                    <a:pt x="3573" y="10359"/>
                  </a:cubicBezTo>
                  <a:lnTo>
                    <a:pt x="7049" y="10359"/>
                  </a:lnTo>
                  <a:lnTo>
                    <a:pt x="7049" y="10788"/>
                  </a:lnTo>
                  <a:cubicBezTo>
                    <a:pt x="7049" y="11062"/>
                    <a:pt x="7276" y="11300"/>
                    <a:pt x="7550" y="11300"/>
                  </a:cubicBezTo>
                  <a:lnTo>
                    <a:pt x="9002" y="11300"/>
                  </a:lnTo>
                  <a:cubicBezTo>
                    <a:pt x="9264" y="11300"/>
                    <a:pt x="9502" y="11074"/>
                    <a:pt x="9502" y="10788"/>
                  </a:cubicBezTo>
                  <a:lnTo>
                    <a:pt x="9502" y="10359"/>
                  </a:lnTo>
                  <a:lnTo>
                    <a:pt x="10621" y="10359"/>
                  </a:lnTo>
                  <a:cubicBezTo>
                    <a:pt x="11026" y="10359"/>
                    <a:pt x="11348" y="10026"/>
                    <a:pt x="11348" y="9633"/>
                  </a:cubicBezTo>
                  <a:cubicBezTo>
                    <a:pt x="11324" y="9526"/>
                    <a:pt x="11276" y="9431"/>
                    <a:pt x="11217" y="9371"/>
                  </a:cubicBezTo>
                  <a:cubicBezTo>
                    <a:pt x="11157" y="9312"/>
                    <a:pt x="11074" y="9276"/>
                    <a:pt x="10967" y="9276"/>
                  </a:cubicBezTo>
                  <a:lnTo>
                    <a:pt x="10776" y="9276"/>
                  </a:lnTo>
                  <a:lnTo>
                    <a:pt x="10776" y="4906"/>
                  </a:lnTo>
                  <a:cubicBezTo>
                    <a:pt x="10776" y="4418"/>
                    <a:pt x="10371" y="4013"/>
                    <a:pt x="9883" y="4013"/>
                  </a:cubicBezTo>
                  <a:lnTo>
                    <a:pt x="8931" y="4013"/>
                  </a:lnTo>
                  <a:lnTo>
                    <a:pt x="8931" y="858"/>
                  </a:lnTo>
                  <a:cubicBezTo>
                    <a:pt x="8931" y="382"/>
                    <a:pt x="8538" y="1"/>
                    <a:pt x="8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60" name="Google Shape;2360;p37"/>
          <p:cNvCxnSpPr/>
          <p:nvPr/>
        </p:nvCxnSpPr>
        <p:spPr>
          <a:xfrm>
            <a:off x="7044575" y="2970800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361" name="Google Shape;2361;p37"/>
          <p:cNvSpPr txBox="1"/>
          <p:nvPr>
            <p:ph type="title"/>
          </p:nvPr>
        </p:nvSpPr>
        <p:spPr>
          <a:xfrm>
            <a:off x="2134350" y="435100"/>
            <a:ext cx="5373900" cy="10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&amp; TIMELINE</a:t>
            </a:r>
            <a:endParaRPr/>
          </a:p>
        </p:txBody>
      </p:sp>
      <p:pic>
        <p:nvPicPr>
          <p:cNvPr id="2362" name="Google Shape;2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675" y="1702200"/>
            <a:ext cx="850450" cy="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3" name="Google Shape;23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950" y="1490850"/>
            <a:ext cx="1133201" cy="11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38"/>
          <p:cNvSpPr/>
          <p:nvPr/>
        </p:nvSpPr>
        <p:spPr>
          <a:xfrm>
            <a:off x="5203967" y="1381750"/>
            <a:ext cx="3226800" cy="322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38"/>
          <p:cNvSpPr txBox="1"/>
          <p:nvPr>
            <p:ph type="title"/>
          </p:nvPr>
        </p:nvSpPr>
        <p:spPr>
          <a:xfrm>
            <a:off x="713225" y="1789116"/>
            <a:ext cx="38907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370" name="Google Shape;2370;p38"/>
          <p:cNvSpPr txBox="1"/>
          <p:nvPr>
            <p:ph idx="1" type="subTitle"/>
          </p:nvPr>
        </p:nvSpPr>
        <p:spPr>
          <a:xfrm>
            <a:off x="5310163" y="1872900"/>
            <a:ext cx="3014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info@slidesgo.com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371" name="Google Shape;2371;p38"/>
          <p:cNvSpPr txBox="1"/>
          <p:nvPr>
            <p:ph idx="2" type="subTitle"/>
          </p:nvPr>
        </p:nvSpPr>
        <p:spPr>
          <a:xfrm>
            <a:off x="713225" y="2690304"/>
            <a:ext cx="3555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372" name="Google Shape;2372;p38"/>
          <p:cNvSpPr txBox="1"/>
          <p:nvPr/>
        </p:nvSpPr>
        <p:spPr>
          <a:xfrm>
            <a:off x="5916325" y="3765188"/>
            <a:ext cx="1802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3" name="Google Shape;2373;p38"/>
          <p:cNvSpPr/>
          <p:nvPr/>
        </p:nvSpPr>
        <p:spPr>
          <a:xfrm>
            <a:off x="6017887" y="3015875"/>
            <a:ext cx="444093" cy="444583"/>
          </a:xfrm>
          <a:custGeom>
            <a:rect b="b" l="l" r="r" t="t"/>
            <a:pathLst>
              <a:path extrusionOk="0" h="10872" w="1086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4" name="Google Shape;2374;p38"/>
          <p:cNvGrpSpPr/>
          <p:nvPr/>
        </p:nvGrpSpPr>
        <p:grpSpPr>
          <a:xfrm>
            <a:off x="6595344" y="3015907"/>
            <a:ext cx="444578" cy="444087"/>
            <a:chOff x="3303268" y="3817349"/>
            <a:chExt cx="346056" cy="345674"/>
          </a:xfrm>
        </p:grpSpPr>
        <p:sp>
          <p:nvSpPr>
            <p:cNvPr id="2375" name="Google Shape;2375;p38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8"/>
          <p:cNvGrpSpPr/>
          <p:nvPr/>
        </p:nvGrpSpPr>
        <p:grpSpPr>
          <a:xfrm>
            <a:off x="7172289" y="3015907"/>
            <a:ext cx="444578" cy="444087"/>
            <a:chOff x="3752358" y="3817349"/>
            <a:chExt cx="346056" cy="345674"/>
          </a:xfrm>
        </p:grpSpPr>
        <p:sp>
          <p:nvSpPr>
            <p:cNvPr id="2380" name="Google Shape;2380;p38"/>
            <p:cNvSpPr/>
            <p:nvPr/>
          </p:nvSpPr>
          <p:spPr>
            <a:xfrm>
              <a:off x="375235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grpSp>
        <p:nvGrpSpPr>
          <p:cNvPr id="1754" name="Google Shape;1754;p25"/>
          <p:cNvGrpSpPr/>
          <p:nvPr/>
        </p:nvGrpSpPr>
        <p:grpSpPr>
          <a:xfrm>
            <a:off x="6176864" y="3286972"/>
            <a:ext cx="623700" cy="624240"/>
            <a:chOff x="6290131" y="3311306"/>
            <a:chExt cx="693000" cy="693600"/>
          </a:xfrm>
        </p:grpSpPr>
        <p:sp>
          <p:nvSpPr>
            <p:cNvPr id="1755" name="Google Shape;1755;p25"/>
            <p:cNvSpPr/>
            <p:nvPr/>
          </p:nvSpPr>
          <p:spPr>
            <a:xfrm>
              <a:off x="6290131" y="3311306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6" name="Google Shape;1756;p25"/>
            <p:cNvGrpSpPr/>
            <p:nvPr/>
          </p:nvGrpSpPr>
          <p:grpSpPr>
            <a:xfrm>
              <a:off x="6477793" y="3451383"/>
              <a:ext cx="317677" cy="402066"/>
              <a:chOff x="4684723" y="4488056"/>
              <a:chExt cx="360096" cy="456478"/>
            </a:xfrm>
          </p:grpSpPr>
          <p:sp>
            <p:nvSpPr>
              <p:cNvPr id="1757" name="Google Shape;1757;p25"/>
              <p:cNvSpPr/>
              <p:nvPr/>
            </p:nvSpPr>
            <p:spPr>
              <a:xfrm>
                <a:off x="4739692" y="4713666"/>
                <a:ext cx="19721" cy="17930"/>
              </a:xfrm>
              <a:custGeom>
                <a:rect b="b" l="l" r="r" t="t"/>
                <a:pathLst>
                  <a:path extrusionOk="0" h="791" w="870">
                    <a:moveTo>
                      <a:pt x="477" y="1"/>
                    </a:moveTo>
                    <a:cubicBezTo>
                      <a:pt x="229" y="1"/>
                      <a:pt x="1" y="260"/>
                      <a:pt x="120" y="543"/>
                    </a:cubicBezTo>
                    <a:cubicBezTo>
                      <a:pt x="190" y="713"/>
                      <a:pt x="334" y="790"/>
                      <a:pt x="477" y="790"/>
                    </a:cubicBezTo>
                    <a:cubicBezTo>
                      <a:pt x="673" y="790"/>
                      <a:pt x="869" y="644"/>
                      <a:pt x="869" y="393"/>
                    </a:cubicBezTo>
                    <a:cubicBezTo>
                      <a:pt x="869" y="288"/>
                      <a:pt x="824" y="199"/>
                      <a:pt x="749" y="124"/>
                    </a:cubicBezTo>
                    <a:cubicBezTo>
                      <a:pt x="667" y="38"/>
                      <a:pt x="571" y="1"/>
                      <a:pt x="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5"/>
              <p:cNvSpPr/>
              <p:nvPr/>
            </p:nvSpPr>
            <p:spPr>
              <a:xfrm>
                <a:off x="4684723" y="4488056"/>
                <a:ext cx="74689" cy="456478"/>
              </a:xfrm>
              <a:custGeom>
                <a:rect b="b" l="l" r="r" t="t"/>
                <a:pathLst>
                  <a:path extrusionOk="0" h="20138" w="3295">
                    <a:moveTo>
                      <a:pt x="2516" y="749"/>
                    </a:moveTo>
                    <a:lnTo>
                      <a:pt x="2516" y="4956"/>
                    </a:lnTo>
                    <a:lnTo>
                      <a:pt x="779" y="4956"/>
                    </a:lnTo>
                    <a:lnTo>
                      <a:pt x="779" y="749"/>
                    </a:lnTo>
                    <a:close/>
                    <a:moveTo>
                      <a:pt x="779" y="1"/>
                    </a:moveTo>
                    <a:cubicBezTo>
                      <a:pt x="345" y="1"/>
                      <a:pt x="0" y="345"/>
                      <a:pt x="0" y="779"/>
                    </a:cubicBezTo>
                    <a:lnTo>
                      <a:pt x="0" y="19344"/>
                    </a:lnTo>
                    <a:cubicBezTo>
                      <a:pt x="0" y="19778"/>
                      <a:pt x="345" y="20138"/>
                      <a:pt x="779" y="20138"/>
                    </a:cubicBezTo>
                    <a:lnTo>
                      <a:pt x="2890" y="20138"/>
                    </a:lnTo>
                    <a:cubicBezTo>
                      <a:pt x="3114" y="20138"/>
                      <a:pt x="3294" y="19958"/>
                      <a:pt x="3294" y="19718"/>
                    </a:cubicBezTo>
                    <a:lnTo>
                      <a:pt x="3294" y="11993"/>
                    </a:lnTo>
                    <a:cubicBezTo>
                      <a:pt x="3294" y="11933"/>
                      <a:pt x="3279" y="11873"/>
                      <a:pt x="3219" y="11828"/>
                    </a:cubicBezTo>
                    <a:cubicBezTo>
                      <a:pt x="3138" y="11737"/>
                      <a:pt x="3030" y="11695"/>
                      <a:pt x="2924" y="11695"/>
                    </a:cubicBezTo>
                    <a:cubicBezTo>
                      <a:pt x="2718" y="11695"/>
                      <a:pt x="2516" y="11851"/>
                      <a:pt x="2516" y="12098"/>
                    </a:cubicBezTo>
                    <a:lnTo>
                      <a:pt x="2516" y="19314"/>
                    </a:lnTo>
                    <a:lnTo>
                      <a:pt x="779" y="19314"/>
                    </a:lnTo>
                    <a:lnTo>
                      <a:pt x="779" y="5735"/>
                    </a:lnTo>
                    <a:lnTo>
                      <a:pt x="2516" y="5735"/>
                    </a:lnTo>
                    <a:lnTo>
                      <a:pt x="2516" y="8744"/>
                    </a:lnTo>
                    <a:cubicBezTo>
                      <a:pt x="2516" y="8939"/>
                      <a:pt x="2650" y="9118"/>
                      <a:pt x="2845" y="9148"/>
                    </a:cubicBezTo>
                    <a:cubicBezTo>
                      <a:pt x="2862" y="9151"/>
                      <a:pt x="2880" y="9152"/>
                      <a:pt x="2897" y="9152"/>
                    </a:cubicBezTo>
                    <a:cubicBezTo>
                      <a:pt x="3114" y="9152"/>
                      <a:pt x="3294" y="8981"/>
                      <a:pt x="3294" y="8759"/>
                    </a:cubicBezTo>
                    <a:lnTo>
                      <a:pt x="3294" y="779"/>
                    </a:lnTo>
                    <a:cubicBezTo>
                      <a:pt x="3294" y="345"/>
                      <a:pt x="2950" y="1"/>
                      <a:pt x="2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5"/>
              <p:cNvSpPr/>
              <p:nvPr/>
            </p:nvSpPr>
            <p:spPr>
              <a:xfrm>
                <a:off x="4969790" y="4813516"/>
                <a:ext cx="75029" cy="129998"/>
              </a:xfrm>
              <a:custGeom>
                <a:rect b="b" l="l" r="r" t="t"/>
                <a:pathLst>
                  <a:path extrusionOk="0" h="5735" w="3310">
                    <a:moveTo>
                      <a:pt x="2186" y="779"/>
                    </a:moveTo>
                    <a:cubicBezTo>
                      <a:pt x="2366" y="779"/>
                      <a:pt x="2516" y="929"/>
                      <a:pt x="2516" y="1123"/>
                    </a:cubicBezTo>
                    <a:lnTo>
                      <a:pt x="2516" y="4956"/>
                    </a:lnTo>
                    <a:lnTo>
                      <a:pt x="794" y="4956"/>
                    </a:lnTo>
                    <a:lnTo>
                      <a:pt x="794" y="1123"/>
                    </a:lnTo>
                    <a:cubicBezTo>
                      <a:pt x="794" y="929"/>
                      <a:pt x="944" y="779"/>
                      <a:pt x="1123" y="779"/>
                    </a:cubicBezTo>
                    <a:close/>
                    <a:moveTo>
                      <a:pt x="1123" y="1"/>
                    </a:moveTo>
                    <a:cubicBezTo>
                      <a:pt x="510" y="1"/>
                      <a:pt x="1" y="495"/>
                      <a:pt x="1" y="1123"/>
                    </a:cubicBezTo>
                    <a:lnTo>
                      <a:pt x="1" y="5345"/>
                    </a:lnTo>
                    <a:cubicBezTo>
                      <a:pt x="1" y="5555"/>
                      <a:pt x="180" y="5735"/>
                      <a:pt x="405" y="5735"/>
                    </a:cubicBezTo>
                    <a:lnTo>
                      <a:pt x="2920" y="5735"/>
                    </a:lnTo>
                    <a:cubicBezTo>
                      <a:pt x="3130" y="5735"/>
                      <a:pt x="3309" y="5555"/>
                      <a:pt x="3309" y="5345"/>
                    </a:cubicBezTo>
                    <a:lnTo>
                      <a:pt x="3309" y="1123"/>
                    </a:lnTo>
                    <a:cubicBezTo>
                      <a:pt x="3309" y="495"/>
                      <a:pt x="2800" y="1"/>
                      <a:pt x="21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5"/>
              <p:cNvSpPr/>
              <p:nvPr/>
            </p:nvSpPr>
            <p:spPr>
              <a:xfrm>
                <a:off x="4882225" y="4763217"/>
                <a:ext cx="19721" cy="17930"/>
              </a:xfrm>
              <a:custGeom>
                <a:rect b="b" l="l" r="r" t="t"/>
                <a:pathLst>
                  <a:path extrusionOk="0" h="791" w="870">
                    <a:moveTo>
                      <a:pt x="483" y="1"/>
                    </a:moveTo>
                    <a:cubicBezTo>
                      <a:pt x="229" y="1"/>
                      <a:pt x="1" y="260"/>
                      <a:pt x="121" y="543"/>
                    </a:cubicBezTo>
                    <a:cubicBezTo>
                      <a:pt x="190" y="713"/>
                      <a:pt x="334" y="790"/>
                      <a:pt x="477" y="790"/>
                    </a:cubicBezTo>
                    <a:cubicBezTo>
                      <a:pt x="674" y="790"/>
                      <a:pt x="869" y="644"/>
                      <a:pt x="869" y="393"/>
                    </a:cubicBezTo>
                    <a:cubicBezTo>
                      <a:pt x="869" y="288"/>
                      <a:pt x="839" y="198"/>
                      <a:pt x="764" y="124"/>
                    </a:cubicBezTo>
                    <a:cubicBezTo>
                      <a:pt x="678" y="38"/>
                      <a:pt x="579" y="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5"/>
              <p:cNvSpPr/>
              <p:nvPr/>
            </p:nvSpPr>
            <p:spPr>
              <a:xfrm>
                <a:off x="4827257" y="4499186"/>
                <a:ext cx="75029" cy="445348"/>
              </a:xfrm>
              <a:custGeom>
                <a:rect b="b" l="l" r="r" t="t"/>
                <a:pathLst>
                  <a:path extrusionOk="0" h="19647" w="3310">
                    <a:moveTo>
                      <a:pt x="1640" y="2022"/>
                    </a:moveTo>
                    <a:cubicBezTo>
                      <a:pt x="1859" y="2022"/>
                      <a:pt x="2052" y="2192"/>
                      <a:pt x="2052" y="2414"/>
                    </a:cubicBezTo>
                    <a:lnTo>
                      <a:pt x="2052" y="2848"/>
                    </a:lnTo>
                    <a:lnTo>
                      <a:pt x="1258" y="2848"/>
                    </a:lnTo>
                    <a:lnTo>
                      <a:pt x="1258" y="2429"/>
                    </a:lnTo>
                    <a:cubicBezTo>
                      <a:pt x="1258" y="2235"/>
                      <a:pt x="1393" y="2055"/>
                      <a:pt x="1587" y="2025"/>
                    </a:cubicBezTo>
                    <a:cubicBezTo>
                      <a:pt x="1605" y="2023"/>
                      <a:pt x="1622" y="2022"/>
                      <a:pt x="1640" y="2022"/>
                    </a:cubicBezTo>
                    <a:close/>
                    <a:moveTo>
                      <a:pt x="2052" y="3642"/>
                    </a:moveTo>
                    <a:lnTo>
                      <a:pt x="2052" y="4465"/>
                    </a:lnTo>
                    <a:lnTo>
                      <a:pt x="1258" y="4465"/>
                    </a:lnTo>
                    <a:lnTo>
                      <a:pt x="1258" y="3642"/>
                    </a:lnTo>
                    <a:close/>
                    <a:moveTo>
                      <a:pt x="1655" y="1"/>
                    </a:moveTo>
                    <a:cubicBezTo>
                      <a:pt x="1438" y="1"/>
                      <a:pt x="1258" y="171"/>
                      <a:pt x="1258" y="393"/>
                    </a:cubicBezTo>
                    <a:lnTo>
                      <a:pt x="1258" y="1306"/>
                    </a:lnTo>
                    <a:cubicBezTo>
                      <a:pt x="794" y="1471"/>
                      <a:pt x="479" y="1920"/>
                      <a:pt x="479" y="2414"/>
                    </a:cubicBezTo>
                    <a:lnTo>
                      <a:pt x="479" y="4540"/>
                    </a:lnTo>
                    <a:cubicBezTo>
                      <a:pt x="180" y="4660"/>
                      <a:pt x="0" y="4944"/>
                      <a:pt x="0" y="5244"/>
                    </a:cubicBezTo>
                    <a:lnTo>
                      <a:pt x="0" y="18853"/>
                    </a:lnTo>
                    <a:cubicBezTo>
                      <a:pt x="0" y="19287"/>
                      <a:pt x="360" y="19647"/>
                      <a:pt x="794" y="19647"/>
                    </a:cubicBezTo>
                    <a:lnTo>
                      <a:pt x="2890" y="19647"/>
                    </a:lnTo>
                    <a:cubicBezTo>
                      <a:pt x="3115" y="19647"/>
                      <a:pt x="3309" y="19467"/>
                      <a:pt x="3309" y="19242"/>
                    </a:cubicBezTo>
                    <a:lnTo>
                      <a:pt x="3309" y="13568"/>
                    </a:lnTo>
                    <a:cubicBezTo>
                      <a:pt x="3309" y="13508"/>
                      <a:pt x="3279" y="13448"/>
                      <a:pt x="3234" y="13403"/>
                    </a:cubicBezTo>
                    <a:cubicBezTo>
                      <a:pt x="3148" y="13312"/>
                      <a:pt x="3039" y="13270"/>
                      <a:pt x="2932" y="13270"/>
                    </a:cubicBezTo>
                    <a:cubicBezTo>
                      <a:pt x="2724" y="13270"/>
                      <a:pt x="2526" y="13426"/>
                      <a:pt x="2516" y="13673"/>
                    </a:cubicBezTo>
                    <a:lnTo>
                      <a:pt x="2516" y="18823"/>
                    </a:lnTo>
                    <a:lnTo>
                      <a:pt x="794" y="18823"/>
                    </a:lnTo>
                    <a:lnTo>
                      <a:pt x="794" y="5244"/>
                    </a:lnTo>
                    <a:lnTo>
                      <a:pt x="2516" y="5244"/>
                    </a:lnTo>
                    <a:lnTo>
                      <a:pt x="2516" y="10289"/>
                    </a:lnTo>
                    <a:cubicBezTo>
                      <a:pt x="2516" y="10484"/>
                      <a:pt x="2650" y="10664"/>
                      <a:pt x="2845" y="10694"/>
                    </a:cubicBezTo>
                    <a:cubicBezTo>
                      <a:pt x="2863" y="10696"/>
                      <a:pt x="2880" y="10697"/>
                      <a:pt x="2897" y="10697"/>
                    </a:cubicBezTo>
                    <a:cubicBezTo>
                      <a:pt x="3116" y="10697"/>
                      <a:pt x="3309" y="10526"/>
                      <a:pt x="3309" y="10304"/>
                    </a:cubicBezTo>
                    <a:lnTo>
                      <a:pt x="3309" y="5229"/>
                    </a:lnTo>
                    <a:cubicBezTo>
                      <a:pt x="3309" y="4929"/>
                      <a:pt x="3115" y="4645"/>
                      <a:pt x="2830" y="4525"/>
                    </a:cubicBezTo>
                    <a:lnTo>
                      <a:pt x="2830" y="2414"/>
                    </a:lnTo>
                    <a:cubicBezTo>
                      <a:pt x="2830" y="1920"/>
                      <a:pt x="2516" y="1471"/>
                      <a:pt x="2052" y="1306"/>
                    </a:cubicBezTo>
                    <a:lnTo>
                      <a:pt x="2052" y="408"/>
                    </a:lnTo>
                    <a:cubicBezTo>
                      <a:pt x="2052" y="213"/>
                      <a:pt x="1902" y="34"/>
                      <a:pt x="1707" y="4"/>
                    </a:cubicBezTo>
                    <a:cubicBezTo>
                      <a:pt x="1690" y="2"/>
                      <a:pt x="1672" y="1"/>
                      <a:pt x="1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2" name="Google Shape;1762;p25"/>
          <p:cNvGrpSpPr/>
          <p:nvPr/>
        </p:nvGrpSpPr>
        <p:grpSpPr>
          <a:xfrm>
            <a:off x="713219" y="3286972"/>
            <a:ext cx="623700" cy="624240"/>
            <a:chOff x="606831" y="3311262"/>
            <a:chExt cx="693000" cy="693600"/>
          </a:xfrm>
        </p:grpSpPr>
        <p:sp>
          <p:nvSpPr>
            <p:cNvPr id="1763" name="Google Shape;1763;p25"/>
            <p:cNvSpPr/>
            <p:nvPr/>
          </p:nvSpPr>
          <p:spPr>
            <a:xfrm>
              <a:off x="606831" y="3311262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4" name="Google Shape;1764;p25"/>
            <p:cNvGrpSpPr/>
            <p:nvPr/>
          </p:nvGrpSpPr>
          <p:grpSpPr>
            <a:xfrm>
              <a:off x="773236" y="3452688"/>
              <a:ext cx="360191" cy="402365"/>
              <a:chOff x="286118" y="3785568"/>
              <a:chExt cx="408287" cy="456818"/>
            </a:xfrm>
          </p:grpSpPr>
          <p:sp>
            <p:nvSpPr>
              <p:cNvPr id="1765" name="Google Shape;1765;p25"/>
              <p:cNvSpPr/>
              <p:nvPr/>
            </p:nvSpPr>
            <p:spPr>
              <a:xfrm>
                <a:off x="286118" y="3785568"/>
                <a:ext cx="181929" cy="456818"/>
              </a:xfrm>
              <a:custGeom>
                <a:rect b="b" l="l" r="r" t="t"/>
                <a:pathLst>
                  <a:path extrusionOk="0" h="20153" w="8026">
                    <a:moveTo>
                      <a:pt x="2752" y="803"/>
                    </a:moveTo>
                    <a:cubicBezTo>
                      <a:pt x="2816" y="803"/>
                      <a:pt x="2879" y="818"/>
                      <a:pt x="2935" y="854"/>
                    </a:cubicBezTo>
                    <a:lnTo>
                      <a:pt x="5451" y="2156"/>
                    </a:lnTo>
                    <a:cubicBezTo>
                      <a:pt x="5585" y="2216"/>
                      <a:pt x="5660" y="2351"/>
                      <a:pt x="5660" y="2501"/>
                    </a:cubicBezTo>
                    <a:lnTo>
                      <a:pt x="5660" y="6154"/>
                    </a:lnTo>
                    <a:lnTo>
                      <a:pt x="2352" y="6154"/>
                    </a:lnTo>
                    <a:lnTo>
                      <a:pt x="2352" y="1198"/>
                    </a:lnTo>
                    <a:cubicBezTo>
                      <a:pt x="2352" y="1063"/>
                      <a:pt x="2426" y="929"/>
                      <a:pt x="2546" y="854"/>
                    </a:cubicBezTo>
                    <a:cubicBezTo>
                      <a:pt x="2609" y="822"/>
                      <a:pt x="2681" y="803"/>
                      <a:pt x="2752" y="803"/>
                    </a:cubicBezTo>
                    <a:close/>
                    <a:moveTo>
                      <a:pt x="6454" y="6932"/>
                    </a:moveTo>
                    <a:lnTo>
                      <a:pt x="6454" y="9612"/>
                    </a:lnTo>
                    <a:lnTo>
                      <a:pt x="1573" y="9612"/>
                    </a:lnTo>
                    <a:lnTo>
                      <a:pt x="1573" y="8669"/>
                    </a:lnTo>
                    <a:lnTo>
                      <a:pt x="3504" y="8669"/>
                    </a:lnTo>
                    <a:cubicBezTo>
                      <a:pt x="3714" y="8669"/>
                      <a:pt x="3879" y="8534"/>
                      <a:pt x="3909" y="8340"/>
                    </a:cubicBezTo>
                    <a:cubicBezTo>
                      <a:pt x="3954" y="8100"/>
                      <a:pt x="3759" y="7875"/>
                      <a:pt x="3519" y="7875"/>
                    </a:cubicBezTo>
                    <a:lnTo>
                      <a:pt x="1573" y="7875"/>
                    </a:lnTo>
                    <a:lnTo>
                      <a:pt x="1573" y="6932"/>
                    </a:lnTo>
                    <a:close/>
                    <a:moveTo>
                      <a:pt x="6843" y="10406"/>
                    </a:moveTo>
                    <a:cubicBezTo>
                      <a:pt x="7053" y="10406"/>
                      <a:pt x="7232" y="10570"/>
                      <a:pt x="7232" y="10795"/>
                    </a:cubicBezTo>
                    <a:lnTo>
                      <a:pt x="7232" y="18969"/>
                    </a:lnTo>
                    <a:cubicBezTo>
                      <a:pt x="7232" y="19194"/>
                      <a:pt x="7053" y="19374"/>
                      <a:pt x="6843" y="19374"/>
                    </a:cubicBezTo>
                    <a:lnTo>
                      <a:pt x="1184" y="19374"/>
                    </a:lnTo>
                    <a:cubicBezTo>
                      <a:pt x="959" y="19374"/>
                      <a:pt x="780" y="19194"/>
                      <a:pt x="780" y="18969"/>
                    </a:cubicBezTo>
                    <a:lnTo>
                      <a:pt x="780" y="10795"/>
                    </a:lnTo>
                    <a:cubicBezTo>
                      <a:pt x="780" y="10570"/>
                      <a:pt x="959" y="10406"/>
                      <a:pt x="1184" y="10406"/>
                    </a:cubicBezTo>
                    <a:lnTo>
                      <a:pt x="5346" y="10406"/>
                    </a:lnTo>
                    <a:lnTo>
                      <a:pt x="5346" y="13625"/>
                    </a:lnTo>
                    <a:cubicBezTo>
                      <a:pt x="5346" y="13834"/>
                      <a:pt x="5481" y="13999"/>
                      <a:pt x="5675" y="14029"/>
                    </a:cubicBezTo>
                    <a:cubicBezTo>
                      <a:pt x="5699" y="14033"/>
                      <a:pt x="5722" y="14035"/>
                      <a:pt x="5745" y="14035"/>
                    </a:cubicBezTo>
                    <a:cubicBezTo>
                      <a:pt x="5957" y="14035"/>
                      <a:pt x="6139" y="13856"/>
                      <a:pt x="6139" y="13640"/>
                    </a:cubicBezTo>
                    <a:lnTo>
                      <a:pt x="6139" y="10406"/>
                    </a:lnTo>
                    <a:close/>
                    <a:moveTo>
                      <a:pt x="2748" y="0"/>
                    </a:moveTo>
                    <a:cubicBezTo>
                      <a:pt x="2554" y="0"/>
                      <a:pt x="2359" y="45"/>
                      <a:pt x="2187" y="135"/>
                    </a:cubicBezTo>
                    <a:cubicBezTo>
                      <a:pt x="1813" y="345"/>
                      <a:pt x="1573" y="749"/>
                      <a:pt x="1573" y="1183"/>
                    </a:cubicBezTo>
                    <a:lnTo>
                      <a:pt x="1573" y="6139"/>
                    </a:lnTo>
                    <a:cubicBezTo>
                      <a:pt x="1139" y="6139"/>
                      <a:pt x="780" y="6483"/>
                      <a:pt x="780" y="6917"/>
                    </a:cubicBezTo>
                    <a:lnTo>
                      <a:pt x="780" y="9672"/>
                    </a:lnTo>
                    <a:cubicBezTo>
                      <a:pt x="315" y="9852"/>
                      <a:pt x="1" y="10286"/>
                      <a:pt x="1" y="10795"/>
                    </a:cubicBezTo>
                    <a:lnTo>
                      <a:pt x="1" y="18969"/>
                    </a:lnTo>
                    <a:cubicBezTo>
                      <a:pt x="1" y="19628"/>
                      <a:pt x="525" y="20152"/>
                      <a:pt x="1184" y="20152"/>
                    </a:cubicBezTo>
                    <a:lnTo>
                      <a:pt x="6843" y="20152"/>
                    </a:lnTo>
                    <a:cubicBezTo>
                      <a:pt x="7487" y="20152"/>
                      <a:pt x="8026" y="19628"/>
                      <a:pt x="8026" y="18969"/>
                    </a:cubicBezTo>
                    <a:lnTo>
                      <a:pt x="8026" y="10795"/>
                    </a:lnTo>
                    <a:cubicBezTo>
                      <a:pt x="8026" y="10286"/>
                      <a:pt x="7711" y="9852"/>
                      <a:pt x="7232" y="9672"/>
                    </a:cubicBezTo>
                    <a:lnTo>
                      <a:pt x="7232" y="6917"/>
                    </a:lnTo>
                    <a:cubicBezTo>
                      <a:pt x="7232" y="6483"/>
                      <a:pt x="6888" y="6139"/>
                      <a:pt x="6454" y="6139"/>
                    </a:cubicBezTo>
                    <a:lnTo>
                      <a:pt x="6454" y="2486"/>
                    </a:lnTo>
                    <a:cubicBezTo>
                      <a:pt x="6454" y="2051"/>
                      <a:pt x="6199" y="1647"/>
                      <a:pt x="5810" y="1438"/>
                    </a:cubicBezTo>
                    <a:lnTo>
                      <a:pt x="3310" y="135"/>
                    </a:lnTo>
                    <a:cubicBezTo>
                      <a:pt x="3138" y="45"/>
                      <a:pt x="2943" y="0"/>
                      <a:pt x="2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5"/>
              <p:cNvSpPr/>
              <p:nvPr/>
            </p:nvSpPr>
            <p:spPr>
              <a:xfrm>
                <a:off x="512498" y="3785908"/>
                <a:ext cx="181907" cy="456478"/>
              </a:xfrm>
              <a:custGeom>
                <a:rect b="b" l="l" r="r" t="t"/>
                <a:pathLst>
                  <a:path extrusionOk="0" h="20138" w="8025">
                    <a:moveTo>
                      <a:pt x="7246" y="10391"/>
                    </a:moveTo>
                    <a:lnTo>
                      <a:pt x="7246" y="18954"/>
                    </a:lnTo>
                    <a:cubicBezTo>
                      <a:pt x="7246" y="19179"/>
                      <a:pt x="7067" y="19359"/>
                      <a:pt x="6842" y="19359"/>
                    </a:cubicBezTo>
                    <a:lnTo>
                      <a:pt x="6139" y="19359"/>
                    </a:lnTo>
                    <a:lnTo>
                      <a:pt x="6139" y="16185"/>
                    </a:lnTo>
                    <a:cubicBezTo>
                      <a:pt x="6139" y="15975"/>
                      <a:pt x="6004" y="15810"/>
                      <a:pt x="5809" y="15780"/>
                    </a:cubicBezTo>
                    <a:cubicBezTo>
                      <a:pt x="5786" y="15776"/>
                      <a:pt x="5763" y="15774"/>
                      <a:pt x="5740" y="15774"/>
                    </a:cubicBezTo>
                    <a:cubicBezTo>
                      <a:pt x="5528" y="15774"/>
                      <a:pt x="5345" y="15954"/>
                      <a:pt x="5345" y="16170"/>
                    </a:cubicBezTo>
                    <a:lnTo>
                      <a:pt x="5345" y="19359"/>
                    </a:lnTo>
                    <a:lnTo>
                      <a:pt x="1183" y="19359"/>
                    </a:lnTo>
                    <a:cubicBezTo>
                      <a:pt x="958" y="19359"/>
                      <a:pt x="794" y="19179"/>
                      <a:pt x="794" y="18954"/>
                    </a:cubicBezTo>
                    <a:lnTo>
                      <a:pt x="794" y="10391"/>
                    </a:lnTo>
                    <a:close/>
                    <a:moveTo>
                      <a:pt x="1183" y="0"/>
                    </a:moveTo>
                    <a:cubicBezTo>
                      <a:pt x="524" y="0"/>
                      <a:pt x="0" y="524"/>
                      <a:pt x="0" y="1183"/>
                    </a:cubicBezTo>
                    <a:lnTo>
                      <a:pt x="0" y="18954"/>
                    </a:lnTo>
                    <a:cubicBezTo>
                      <a:pt x="0" y="19613"/>
                      <a:pt x="524" y="20137"/>
                      <a:pt x="1183" y="20137"/>
                    </a:cubicBezTo>
                    <a:lnTo>
                      <a:pt x="7621" y="20137"/>
                    </a:lnTo>
                    <a:cubicBezTo>
                      <a:pt x="7845" y="20137"/>
                      <a:pt x="8025" y="19958"/>
                      <a:pt x="8025" y="19733"/>
                    </a:cubicBezTo>
                    <a:lnTo>
                      <a:pt x="8025" y="6498"/>
                    </a:lnTo>
                    <a:cubicBezTo>
                      <a:pt x="8025" y="6453"/>
                      <a:pt x="8010" y="6423"/>
                      <a:pt x="7980" y="6393"/>
                    </a:cubicBezTo>
                    <a:cubicBezTo>
                      <a:pt x="7864" y="6282"/>
                      <a:pt x="7741" y="6236"/>
                      <a:pt x="7629" y="6236"/>
                    </a:cubicBezTo>
                    <a:cubicBezTo>
                      <a:pt x="7409" y="6236"/>
                      <a:pt x="7231" y="6415"/>
                      <a:pt x="7231" y="6633"/>
                    </a:cubicBezTo>
                    <a:lnTo>
                      <a:pt x="7231" y="9597"/>
                    </a:lnTo>
                    <a:lnTo>
                      <a:pt x="794" y="9597"/>
                    </a:lnTo>
                    <a:lnTo>
                      <a:pt x="794" y="8654"/>
                    </a:lnTo>
                    <a:lnTo>
                      <a:pt x="3998" y="8654"/>
                    </a:lnTo>
                    <a:cubicBezTo>
                      <a:pt x="4192" y="8654"/>
                      <a:pt x="4372" y="8519"/>
                      <a:pt x="4402" y="8310"/>
                    </a:cubicBezTo>
                    <a:cubicBezTo>
                      <a:pt x="4432" y="8085"/>
                      <a:pt x="4252" y="7860"/>
                      <a:pt x="4013" y="7860"/>
                    </a:cubicBezTo>
                    <a:lnTo>
                      <a:pt x="794" y="7860"/>
                    </a:lnTo>
                    <a:lnTo>
                      <a:pt x="794" y="1183"/>
                    </a:lnTo>
                    <a:cubicBezTo>
                      <a:pt x="794" y="958"/>
                      <a:pt x="958" y="794"/>
                      <a:pt x="1183" y="794"/>
                    </a:cubicBezTo>
                    <a:lnTo>
                      <a:pt x="6842" y="794"/>
                    </a:lnTo>
                    <a:cubicBezTo>
                      <a:pt x="7067" y="794"/>
                      <a:pt x="7231" y="958"/>
                      <a:pt x="7231" y="1183"/>
                    </a:cubicBezTo>
                    <a:lnTo>
                      <a:pt x="7231" y="3803"/>
                    </a:lnTo>
                    <a:cubicBezTo>
                      <a:pt x="7231" y="3998"/>
                      <a:pt x="7381" y="4177"/>
                      <a:pt x="7576" y="4207"/>
                    </a:cubicBezTo>
                    <a:cubicBezTo>
                      <a:pt x="7593" y="4210"/>
                      <a:pt x="7611" y="4211"/>
                      <a:pt x="7628" y="4211"/>
                    </a:cubicBezTo>
                    <a:cubicBezTo>
                      <a:pt x="7845" y="4211"/>
                      <a:pt x="8025" y="4040"/>
                      <a:pt x="8025" y="3818"/>
                    </a:cubicBezTo>
                    <a:lnTo>
                      <a:pt x="8025" y="1183"/>
                    </a:lnTo>
                    <a:cubicBezTo>
                      <a:pt x="8025" y="524"/>
                      <a:pt x="7501" y="0"/>
                      <a:pt x="68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674367" y="3892898"/>
                <a:ext cx="19698" cy="17839"/>
              </a:xfrm>
              <a:custGeom>
                <a:rect b="b" l="l" r="r" t="t"/>
                <a:pathLst>
                  <a:path extrusionOk="0" h="787" w="869">
                    <a:moveTo>
                      <a:pt x="486" y="0"/>
                    </a:moveTo>
                    <a:cubicBezTo>
                      <a:pt x="231" y="0"/>
                      <a:pt x="0" y="255"/>
                      <a:pt x="120" y="550"/>
                    </a:cubicBezTo>
                    <a:cubicBezTo>
                      <a:pt x="189" y="713"/>
                      <a:pt x="332" y="787"/>
                      <a:pt x="474" y="787"/>
                    </a:cubicBezTo>
                    <a:cubicBezTo>
                      <a:pt x="671" y="787"/>
                      <a:pt x="869" y="644"/>
                      <a:pt x="869" y="401"/>
                    </a:cubicBezTo>
                    <a:cubicBezTo>
                      <a:pt x="869" y="296"/>
                      <a:pt x="824" y="191"/>
                      <a:pt x="764" y="116"/>
                    </a:cubicBezTo>
                    <a:cubicBezTo>
                      <a:pt x="679" y="35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348363" y="3829973"/>
                <a:ext cx="56918" cy="38421"/>
              </a:xfrm>
              <a:custGeom>
                <a:rect b="b" l="l" r="r" t="t"/>
                <a:pathLst>
                  <a:path extrusionOk="0" h="1695" w="2511">
                    <a:moveTo>
                      <a:pt x="519" y="0"/>
                    </a:moveTo>
                    <a:cubicBezTo>
                      <a:pt x="258" y="0"/>
                      <a:pt x="0" y="263"/>
                      <a:pt x="159" y="572"/>
                    </a:cubicBezTo>
                    <a:cubicBezTo>
                      <a:pt x="504" y="1260"/>
                      <a:pt x="1222" y="1694"/>
                      <a:pt x="1986" y="1694"/>
                    </a:cubicBezTo>
                    <a:cubicBezTo>
                      <a:pt x="2510" y="1694"/>
                      <a:pt x="2510" y="916"/>
                      <a:pt x="1986" y="916"/>
                    </a:cubicBezTo>
                    <a:cubicBezTo>
                      <a:pt x="1507" y="916"/>
                      <a:pt x="1073" y="646"/>
                      <a:pt x="863" y="227"/>
                    </a:cubicBezTo>
                    <a:cubicBezTo>
                      <a:pt x="783" y="67"/>
                      <a:pt x="651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5"/>
              <p:cNvSpPr/>
              <p:nvPr/>
            </p:nvSpPr>
            <p:spPr>
              <a:xfrm>
                <a:off x="633656" y="4077616"/>
                <a:ext cx="17998" cy="40371"/>
              </a:xfrm>
              <a:custGeom>
                <a:rect b="b" l="l" r="r" t="t"/>
                <a:pathLst>
                  <a:path extrusionOk="0" h="1781" w="794">
                    <a:moveTo>
                      <a:pt x="413" y="0"/>
                    </a:moveTo>
                    <a:cubicBezTo>
                      <a:pt x="391" y="0"/>
                      <a:pt x="368" y="3"/>
                      <a:pt x="344" y="7"/>
                    </a:cubicBezTo>
                    <a:cubicBezTo>
                      <a:pt x="150" y="37"/>
                      <a:pt x="0" y="202"/>
                      <a:pt x="0" y="411"/>
                    </a:cubicBezTo>
                    <a:lnTo>
                      <a:pt x="0" y="1384"/>
                    </a:lnTo>
                    <a:cubicBezTo>
                      <a:pt x="0" y="1579"/>
                      <a:pt x="150" y="1744"/>
                      <a:pt x="344" y="1774"/>
                    </a:cubicBezTo>
                    <a:cubicBezTo>
                      <a:pt x="368" y="1778"/>
                      <a:pt x="391" y="1780"/>
                      <a:pt x="413" y="1780"/>
                    </a:cubicBezTo>
                    <a:cubicBezTo>
                      <a:pt x="623" y="1780"/>
                      <a:pt x="794" y="1601"/>
                      <a:pt x="794" y="1384"/>
                    </a:cubicBezTo>
                    <a:lnTo>
                      <a:pt x="794" y="396"/>
                    </a:lnTo>
                    <a:cubicBezTo>
                      <a:pt x="794" y="180"/>
                      <a:pt x="623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5"/>
              <p:cNvSpPr/>
              <p:nvPr/>
            </p:nvSpPr>
            <p:spPr>
              <a:xfrm>
                <a:off x="404895" y="4118916"/>
                <a:ext cx="20061" cy="17862"/>
              </a:xfrm>
              <a:custGeom>
                <a:rect b="b" l="l" r="r" t="t"/>
                <a:pathLst>
                  <a:path extrusionOk="0" h="788" w="885">
                    <a:moveTo>
                      <a:pt x="493" y="0"/>
                    </a:moveTo>
                    <a:cubicBezTo>
                      <a:pt x="239" y="0"/>
                      <a:pt x="1" y="255"/>
                      <a:pt x="121" y="550"/>
                    </a:cubicBezTo>
                    <a:cubicBezTo>
                      <a:pt x="190" y="713"/>
                      <a:pt x="335" y="787"/>
                      <a:pt x="480" y="787"/>
                    </a:cubicBezTo>
                    <a:cubicBezTo>
                      <a:pt x="682" y="787"/>
                      <a:pt x="884" y="645"/>
                      <a:pt x="884" y="401"/>
                    </a:cubicBezTo>
                    <a:cubicBezTo>
                      <a:pt x="884" y="296"/>
                      <a:pt x="839" y="191"/>
                      <a:pt x="765" y="116"/>
                    </a:cubicBezTo>
                    <a:cubicBezTo>
                      <a:pt x="684" y="35"/>
                      <a:pt x="587" y="0"/>
                      <a:pt x="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1" name="Google Shape;1771;p25"/>
          <p:cNvGrpSpPr/>
          <p:nvPr/>
        </p:nvGrpSpPr>
        <p:grpSpPr>
          <a:xfrm>
            <a:off x="6176858" y="1833709"/>
            <a:ext cx="623700" cy="624240"/>
            <a:chOff x="6290153" y="1915186"/>
            <a:chExt cx="693000" cy="693600"/>
          </a:xfrm>
        </p:grpSpPr>
        <p:sp>
          <p:nvSpPr>
            <p:cNvPr id="1772" name="Google Shape;1772;p25"/>
            <p:cNvSpPr/>
            <p:nvPr/>
          </p:nvSpPr>
          <p:spPr>
            <a:xfrm>
              <a:off x="6290153" y="1915186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3" name="Google Shape;1773;p25"/>
            <p:cNvGrpSpPr/>
            <p:nvPr/>
          </p:nvGrpSpPr>
          <p:grpSpPr>
            <a:xfrm>
              <a:off x="6443326" y="2057337"/>
              <a:ext cx="405685" cy="401627"/>
              <a:chOff x="5431006" y="3786406"/>
              <a:chExt cx="459856" cy="455979"/>
            </a:xfrm>
          </p:grpSpPr>
          <p:sp>
            <p:nvSpPr>
              <p:cNvPr id="1774" name="Google Shape;1774;p25"/>
              <p:cNvSpPr/>
              <p:nvPr/>
            </p:nvSpPr>
            <p:spPr>
              <a:xfrm>
                <a:off x="5432003" y="4005148"/>
                <a:ext cx="456818" cy="237238"/>
              </a:xfrm>
              <a:custGeom>
                <a:rect b="b" l="l" r="r" t="t"/>
                <a:pathLst>
                  <a:path extrusionOk="0" h="10466" w="20153">
                    <a:moveTo>
                      <a:pt x="420" y="0"/>
                    </a:moveTo>
                    <a:cubicBezTo>
                      <a:pt x="196" y="0"/>
                      <a:pt x="1" y="180"/>
                      <a:pt x="1" y="419"/>
                    </a:cubicBezTo>
                    <a:lnTo>
                      <a:pt x="1" y="9282"/>
                    </a:lnTo>
                    <a:cubicBezTo>
                      <a:pt x="1" y="9941"/>
                      <a:pt x="540" y="10465"/>
                      <a:pt x="1184" y="10465"/>
                    </a:cubicBezTo>
                    <a:lnTo>
                      <a:pt x="18970" y="10465"/>
                    </a:lnTo>
                    <a:cubicBezTo>
                      <a:pt x="19614" y="10465"/>
                      <a:pt x="20153" y="9941"/>
                      <a:pt x="20153" y="9282"/>
                    </a:cubicBezTo>
                    <a:lnTo>
                      <a:pt x="20153" y="1183"/>
                    </a:lnTo>
                    <a:cubicBezTo>
                      <a:pt x="20138" y="539"/>
                      <a:pt x="19614" y="0"/>
                      <a:pt x="18970" y="0"/>
                    </a:cubicBezTo>
                    <a:lnTo>
                      <a:pt x="11679" y="0"/>
                    </a:lnTo>
                    <a:cubicBezTo>
                      <a:pt x="11484" y="0"/>
                      <a:pt x="11320" y="150"/>
                      <a:pt x="11275" y="344"/>
                    </a:cubicBezTo>
                    <a:cubicBezTo>
                      <a:pt x="11245" y="584"/>
                      <a:pt x="11424" y="794"/>
                      <a:pt x="11664" y="794"/>
                    </a:cubicBezTo>
                    <a:lnTo>
                      <a:pt x="18970" y="794"/>
                    </a:lnTo>
                    <a:cubicBezTo>
                      <a:pt x="19180" y="794"/>
                      <a:pt x="19359" y="973"/>
                      <a:pt x="19359" y="1183"/>
                    </a:cubicBezTo>
                    <a:lnTo>
                      <a:pt x="19359" y="9282"/>
                    </a:lnTo>
                    <a:cubicBezTo>
                      <a:pt x="19359" y="9507"/>
                      <a:pt x="19180" y="9687"/>
                      <a:pt x="18970" y="9687"/>
                    </a:cubicBezTo>
                    <a:lnTo>
                      <a:pt x="1184" y="9687"/>
                    </a:lnTo>
                    <a:cubicBezTo>
                      <a:pt x="974" y="9687"/>
                      <a:pt x="794" y="9507"/>
                      <a:pt x="794" y="9282"/>
                    </a:cubicBezTo>
                    <a:lnTo>
                      <a:pt x="794" y="928"/>
                    </a:lnTo>
                    <a:cubicBezTo>
                      <a:pt x="794" y="853"/>
                      <a:pt x="854" y="794"/>
                      <a:pt x="929" y="794"/>
                    </a:cubicBezTo>
                    <a:lnTo>
                      <a:pt x="8670" y="794"/>
                    </a:lnTo>
                    <a:cubicBezTo>
                      <a:pt x="8700" y="794"/>
                      <a:pt x="8744" y="779"/>
                      <a:pt x="8759" y="749"/>
                    </a:cubicBezTo>
                    <a:cubicBezTo>
                      <a:pt x="9089" y="404"/>
                      <a:pt x="8864" y="0"/>
                      <a:pt x="8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5"/>
              <p:cNvSpPr/>
              <p:nvPr/>
            </p:nvSpPr>
            <p:spPr>
              <a:xfrm>
                <a:off x="5649883" y="4005556"/>
                <a:ext cx="19721" cy="17862"/>
              </a:xfrm>
              <a:custGeom>
                <a:rect b="b" l="l" r="r" t="t"/>
                <a:pathLst>
                  <a:path extrusionOk="0" h="788" w="870">
                    <a:moveTo>
                      <a:pt x="481" y="1"/>
                    </a:moveTo>
                    <a:cubicBezTo>
                      <a:pt x="231" y="1"/>
                      <a:pt x="0" y="256"/>
                      <a:pt x="121" y="551"/>
                    </a:cubicBezTo>
                    <a:cubicBezTo>
                      <a:pt x="189" y="714"/>
                      <a:pt x="332" y="788"/>
                      <a:pt x="474" y="788"/>
                    </a:cubicBezTo>
                    <a:cubicBezTo>
                      <a:pt x="672" y="788"/>
                      <a:pt x="869" y="645"/>
                      <a:pt x="869" y="401"/>
                    </a:cubicBezTo>
                    <a:cubicBezTo>
                      <a:pt x="869" y="296"/>
                      <a:pt x="824" y="192"/>
                      <a:pt x="749" y="117"/>
                    </a:cubicBezTo>
                    <a:cubicBezTo>
                      <a:pt x="668" y="36"/>
                      <a:pt x="573" y="1"/>
                      <a:pt x="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5"/>
              <p:cNvSpPr/>
              <p:nvPr/>
            </p:nvSpPr>
            <p:spPr>
              <a:xfrm>
                <a:off x="5433023" y="3786406"/>
                <a:ext cx="457838" cy="114675"/>
              </a:xfrm>
              <a:custGeom>
                <a:rect b="b" l="l" r="r" t="t"/>
                <a:pathLst>
                  <a:path extrusionOk="0" h="5059" w="20198">
                    <a:moveTo>
                      <a:pt x="14434" y="1820"/>
                    </a:moveTo>
                    <a:lnTo>
                      <a:pt x="14434" y="3167"/>
                    </a:lnTo>
                    <a:lnTo>
                      <a:pt x="12397" y="3167"/>
                    </a:lnTo>
                    <a:lnTo>
                      <a:pt x="12397" y="1820"/>
                    </a:lnTo>
                    <a:close/>
                    <a:moveTo>
                      <a:pt x="17480" y="781"/>
                    </a:moveTo>
                    <a:cubicBezTo>
                      <a:pt x="18078" y="781"/>
                      <a:pt x="18660" y="1068"/>
                      <a:pt x="19015" y="1595"/>
                    </a:cubicBezTo>
                    <a:lnTo>
                      <a:pt x="19045" y="1640"/>
                    </a:lnTo>
                    <a:cubicBezTo>
                      <a:pt x="19434" y="2194"/>
                      <a:pt x="19434" y="2928"/>
                      <a:pt x="19045" y="3482"/>
                    </a:cubicBezTo>
                    <a:cubicBezTo>
                      <a:pt x="18688" y="4008"/>
                      <a:pt x="18107" y="4297"/>
                      <a:pt x="17511" y="4297"/>
                    </a:cubicBezTo>
                    <a:cubicBezTo>
                      <a:pt x="17209" y="4297"/>
                      <a:pt x="16902" y="4222"/>
                      <a:pt x="16619" y="4066"/>
                    </a:cubicBezTo>
                    <a:lnTo>
                      <a:pt x="15257" y="3347"/>
                    </a:lnTo>
                    <a:lnTo>
                      <a:pt x="15257" y="1685"/>
                    </a:lnTo>
                    <a:lnTo>
                      <a:pt x="16634" y="981"/>
                    </a:lnTo>
                    <a:cubicBezTo>
                      <a:pt x="16905" y="846"/>
                      <a:pt x="17194" y="781"/>
                      <a:pt x="17480" y="781"/>
                    </a:cubicBezTo>
                    <a:close/>
                    <a:moveTo>
                      <a:pt x="17405" y="0"/>
                    </a:moveTo>
                    <a:cubicBezTo>
                      <a:pt x="17002" y="0"/>
                      <a:pt x="16595" y="90"/>
                      <a:pt x="16215" y="278"/>
                    </a:cubicBezTo>
                    <a:lnTo>
                      <a:pt x="14733" y="1041"/>
                    </a:lnTo>
                    <a:lnTo>
                      <a:pt x="7951" y="1041"/>
                    </a:lnTo>
                    <a:cubicBezTo>
                      <a:pt x="7756" y="1041"/>
                      <a:pt x="7592" y="1176"/>
                      <a:pt x="7547" y="1371"/>
                    </a:cubicBezTo>
                    <a:cubicBezTo>
                      <a:pt x="7517" y="1610"/>
                      <a:pt x="7696" y="1820"/>
                      <a:pt x="7936" y="1820"/>
                    </a:cubicBezTo>
                    <a:lnTo>
                      <a:pt x="11604" y="1820"/>
                    </a:lnTo>
                    <a:lnTo>
                      <a:pt x="11604" y="3167"/>
                    </a:lnTo>
                    <a:lnTo>
                      <a:pt x="1438" y="3167"/>
                    </a:lnTo>
                    <a:cubicBezTo>
                      <a:pt x="1428" y="3168"/>
                      <a:pt x="1419" y="3168"/>
                      <a:pt x="1409" y="3168"/>
                    </a:cubicBezTo>
                    <a:cubicBezTo>
                      <a:pt x="525" y="3168"/>
                      <a:pt x="520" y="1820"/>
                      <a:pt x="1423" y="1820"/>
                    </a:cubicBezTo>
                    <a:lnTo>
                      <a:pt x="4388" y="1820"/>
                    </a:lnTo>
                    <a:cubicBezTo>
                      <a:pt x="4397" y="1821"/>
                      <a:pt x="4406" y="1821"/>
                      <a:pt x="4414" y="1821"/>
                    </a:cubicBezTo>
                    <a:cubicBezTo>
                      <a:pt x="4597" y="1821"/>
                      <a:pt x="4748" y="1676"/>
                      <a:pt x="4777" y="1490"/>
                    </a:cubicBezTo>
                    <a:cubicBezTo>
                      <a:pt x="4822" y="1251"/>
                      <a:pt x="4642" y="1041"/>
                      <a:pt x="4388" y="1041"/>
                    </a:cubicBezTo>
                    <a:lnTo>
                      <a:pt x="1513" y="1041"/>
                    </a:lnTo>
                    <a:cubicBezTo>
                      <a:pt x="1504" y="1041"/>
                      <a:pt x="1495" y="1041"/>
                      <a:pt x="1485" y="1041"/>
                    </a:cubicBezTo>
                    <a:cubicBezTo>
                      <a:pt x="690" y="1041"/>
                      <a:pt x="45" y="1679"/>
                      <a:pt x="16" y="2464"/>
                    </a:cubicBezTo>
                    <a:cubicBezTo>
                      <a:pt x="1" y="3272"/>
                      <a:pt x="660" y="3946"/>
                      <a:pt x="1483" y="3946"/>
                    </a:cubicBezTo>
                    <a:lnTo>
                      <a:pt x="14733" y="3946"/>
                    </a:lnTo>
                    <a:lnTo>
                      <a:pt x="16185" y="4739"/>
                    </a:lnTo>
                    <a:cubicBezTo>
                      <a:pt x="16587" y="4955"/>
                      <a:pt x="17020" y="5058"/>
                      <a:pt x="17448" y="5058"/>
                    </a:cubicBezTo>
                    <a:cubicBezTo>
                      <a:pt x="18296" y="5058"/>
                      <a:pt x="19121" y="4652"/>
                      <a:pt x="19629" y="3916"/>
                    </a:cubicBezTo>
                    <a:cubicBezTo>
                      <a:pt x="20198" y="3092"/>
                      <a:pt x="20198" y="1999"/>
                      <a:pt x="19629" y="1176"/>
                    </a:cubicBezTo>
                    <a:lnTo>
                      <a:pt x="19599" y="1146"/>
                    </a:lnTo>
                    <a:cubicBezTo>
                      <a:pt x="19091" y="404"/>
                      <a:pt x="18258" y="0"/>
                      <a:pt x="17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5"/>
              <p:cNvSpPr/>
              <p:nvPr/>
            </p:nvSpPr>
            <p:spPr>
              <a:xfrm>
                <a:off x="5561298" y="3810071"/>
                <a:ext cx="20061" cy="17771"/>
              </a:xfrm>
              <a:custGeom>
                <a:rect b="b" l="l" r="r" t="t"/>
                <a:pathLst>
                  <a:path extrusionOk="0" h="784" w="885">
                    <a:moveTo>
                      <a:pt x="492" y="1"/>
                    </a:moveTo>
                    <a:cubicBezTo>
                      <a:pt x="239" y="1"/>
                      <a:pt x="1" y="253"/>
                      <a:pt x="121" y="536"/>
                    </a:cubicBezTo>
                    <a:cubicBezTo>
                      <a:pt x="190" y="707"/>
                      <a:pt x="337" y="784"/>
                      <a:pt x="483" y="784"/>
                    </a:cubicBezTo>
                    <a:cubicBezTo>
                      <a:pt x="684" y="784"/>
                      <a:pt x="885" y="638"/>
                      <a:pt x="885" y="387"/>
                    </a:cubicBezTo>
                    <a:cubicBezTo>
                      <a:pt x="885" y="282"/>
                      <a:pt x="840" y="192"/>
                      <a:pt x="765" y="117"/>
                    </a:cubicBezTo>
                    <a:cubicBezTo>
                      <a:pt x="683" y="36"/>
                      <a:pt x="587" y="1"/>
                      <a:pt x="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5431006" y="3900923"/>
                <a:ext cx="363813" cy="87315"/>
              </a:xfrm>
              <a:custGeom>
                <a:rect b="b" l="l" r="r" t="t"/>
                <a:pathLst>
                  <a:path extrusionOk="0" h="3852" w="16050">
                    <a:moveTo>
                      <a:pt x="11618" y="1574"/>
                    </a:moveTo>
                    <a:cubicBezTo>
                      <a:pt x="11588" y="1693"/>
                      <a:pt x="11588" y="1813"/>
                      <a:pt x="11588" y="1933"/>
                    </a:cubicBezTo>
                    <a:cubicBezTo>
                      <a:pt x="11588" y="2053"/>
                      <a:pt x="11588" y="2173"/>
                      <a:pt x="11618" y="2277"/>
                    </a:cubicBezTo>
                    <a:lnTo>
                      <a:pt x="4432" y="2277"/>
                    </a:lnTo>
                    <a:cubicBezTo>
                      <a:pt x="4492" y="2053"/>
                      <a:pt x="4492" y="1798"/>
                      <a:pt x="4432" y="1574"/>
                    </a:cubicBezTo>
                    <a:close/>
                    <a:moveTo>
                      <a:pt x="1959" y="793"/>
                    </a:moveTo>
                    <a:cubicBezTo>
                      <a:pt x="1985" y="793"/>
                      <a:pt x="2010" y="793"/>
                      <a:pt x="2036" y="795"/>
                    </a:cubicBezTo>
                    <a:cubicBezTo>
                      <a:pt x="2530" y="825"/>
                      <a:pt x="2994" y="1005"/>
                      <a:pt x="3384" y="1319"/>
                    </a:cubicBezTo>
                    <a:cubicBezTo>
                      <a:pt x="3788" y="1619"/>
                      <a:pt x="3788" y="2218"/>
                      <a:pt x="3384" y="2517"/>
                    </a:cubicBezTo>
                    <a:cubicBezTo>
                      <a:pt x="2994" y="2831"/>
                      <a:pt x="2530" y="3011"/>
                      <a:pt x="2036" y="3041"/>
                    </a:cubicBezTo>
                    <a:cubicBezTo>
                      <a:pt x="2010" y="3043"/>
                      <a:pt x="1985" y="3044"/>
                      <a:pt x="1959" y="3044"/>
                    </a:cubicBezTo>
                    <a:cubicBezTo>
                      <a:pt x="1350" y="3044"/>
                      <a:pt x="853" y="2536"/>
                      <a:pt x="853" y="1918"/>
                    </a:cubicBezTo>
                    <a:cubicBezTo>
                      <a:pt x="853" y="1300"/>
                      <a:pt x="1350" y="793"/>
                      <a:pt x="1959" y="793"/>
                    </a:cubicBezTo>
                    <a:close/>
                    <a:moveTo>
                      <a:pt x="14069" y="794"/>
                    </a:moveTo>
                    <a:cubicBezTo>
                      <a:pt x="14702" y="794"/>
                      <a:pt x="15211" y="1292"/>
                      <a:pt x="15211" y="1918"/>
                    </a:cubicBezTo>
                    <a:cubicBezTo>
                      <a:pt x="15211" y="2550"/>
                      <a:pt x="14716" y="3044"/>
                      <a:pt x="14094" y="3044"/>
                    </a:cubicBezTo>
                    <a:cubicBezTo>
                      <a:pt x="14068" y="3044"/>
                      <a:pt x="14041" y="3043"/>
                      <a:pt x="14014" y="3041"/>
                    </a:cubicBezTo>
                    <a:cubicBezTo>
                      <a:pt x="13534" y="3011"/>
                      <a:pt x="13055" y="2831"/>
                      <a:pt x="12681" y="2517"/>
                    </a:cubicBezTo>
                    <a:cubicBezTo>
                      <a:pt x="12262" y="2232"/>
                      <a:pt x="12262" y="1619"/>
                      <a:pt x="12681" y="1319"/>
                    </a:cubicBezTo>
                    <a:cubicBezTo>
                      <a:pt x="13055" y="1020"/>
                      <a:pt x="13534" y="825"/>
                      <a:pt x="14014" y="795"/>
                    </a:cubicBezTo>
                    <a:cubicBezTo>
                      <a:pt x="14032" y="794"/>
                      <a:pt x="14050" y="794"/>
                      <a:pt x="14069" y="794"/>
                    </a:cubicBezTo>
                    <a:close/>
                    <a:moveTo>
                      <a:pt x="1927" y="0"/>
                    </a:moveTo>
                    <a:cubicBezTo>
                      <a:pt x="869" y="0"/>
                      <a:pt x="0" y="867"/>
                      <a:pt x="0" y="1933"/>
                    </a:cubicBezTo>
                    <a:cubicBezTo>
                      <a:pt x="0" y="2985"/>
                      <a:pt x="869" y="3851"/>
                      <a:pt x="1927" y="3851"/>
                    </a:cubicBezTo>
                    <a:cubicBezTo>
                      <a:pt x="1953" y="3851"/>
                      <a:pt x="1980" y="3851"/>
                      <a:pt x="2006" y="3849"/>
                    </a:cubicBezTo>
                    <a:cubicBezTo>
                      <a:pt x="2575" y="3849"/>
                      <a:pt x="3189" y="3625"/>
                      <a:pt x="3818" y="3176"/>
                    </a:cubicBezTo>
                    <a:cubicBezTo>
                      <a:pt x="3863" y="3146"/>
                      <a:pt x="3908" y="3101"/>
                      <a:pt x="3953" y="3071"/>
                    </a:cubicBezTo>
                    <a:lnTo>
                      <a:pt x="12112" y="3071"/>
                    </a:lnTo>
                    <a:cubicBezTo>
                      <a:pt x="12157" y="3101"/>
                      <a:pt x="12202" y="3146"/>
                      <a:pt x="12247" y="3176"/>
                    </a:cubicBezTo>
                    <a:cubicBezTo>
                      <a:pt x="12876" y="3625"/>
                      <a:pt x="13475" y="3849"/>
                      <a:pt x="14059" y="3849"/>
                    </a:cubicBezTo>
                    <a:cubicBezTo>
                      <a:pt x="14086" y="3851"/>
                      <a:pt x="14113" y="3851"/>
                      <a:pt x="14140" y="3851"/>
                    </a:cubicBezTo>
                    <a:cubicBezTo>
                      <a:pt x="15195" y="3851"/>
                      <a:pt x="16050" y="2999"/>
                      <a:pt x="16050" y="1933"/>
                    </a:cubicBezTo>
                    <a:cubicBezTo>
                      <a:pt x="16050" y="858"/>
                      <a:pt x="15181" y="1"/>
                      <a:pt x="14113" y="1"/>
                    </a:cubicBezTo>
                    <a:cubicBezTo>
                      <a:pt x="14095" y="1"/>
                      <a:pt x="14077" y="1"/>
                      <a:pt x="14059" y="2"/>
                    </a:cubicBezTo>
                    <a:cubicBezTo>
                      <a:pt x="13475" y="2"/>
                      <a:pt x="12861" y="241"/>
                      <a:pt x="12247" y="690"/>
                    </a:cubicBezTo>
                    <a:cubicBezTo>
                      <a:pt x="12202" y="720"/>
                      <a:pt x="12157" y="750"/>
                      <a:pt x="12112" y="795"/>
                    </a:cubicBezTo>
                    <a:cubicBezTo>
                      <a:pt x="12097" y="780"/>
                      <a:pt x="12082" y="780"/>
                      <a:pt x="12067" y="780"/>
                    </a:cubicBezTo>
                    <a:lnTo>
                      <a:pt x="3998" y="780"/>
                    </a:lnTo>
                    <a:cubicBezTo>
                      <a:pt x="3983" y="780"/>
                      <a:pt x="3968" y="780"/>
                      <a:pt x="3953" y="795"/>
                    </a:cubicBezTo>
                    <a:cubicBezTo>
                      <a:pt x="3908" y="750"/>
                      <a:pt x="3863" y="720"/>
                      <a:pt x="3818" y="675"/>
                    </a:cubicBezTo>
                    <a:cubicBezTo>
                      <a:pt x="3189" y="226"/>
                      <a:pt x="2575" y="2"/>
                      <a:pt x="2006" y="2"/>
                    </a:cubicBezTo>
                    <a:cubicBezTo>
                      <a:pt x="1980" y="1"/>
                      <a:pt x="1953" y="0"/>
                      <a:pt x="19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5480194" y="4047219"/>
                <a:ext cx="360436" cy="153414"/>
              </a:xfrm>
              <a:custGeom>
                <a:rect b="b" l="l" r="r" t="t"/>
                <a:pathLst>
                  <a:path extrusionOk="0" h="6768" w="15901">
                    <a:moveTo>
                      <a:pt x="2531" y="779"/>
                    </a:moveTo>
                    <a:lnTo>
                      <a:pt x="2531" y="5974"/>
                    </a:lnTo>
                    <a:lnTo>
                      <a:pt x="794" y="5974"/>
                    </a:lnTo>
                    <a:lnTo>
                      <a:pt x="794" y="779"/>
                    </a:lnTo>
                    <a:close/>
                    <a:moveTo>
                      <a:pt x="5046" y="779"/>
                    </a:moveTo>
                    <a:lnTo>
                      <a:pt x="5046" y="5974"/>
                    </a:lnTo>
                    <a:lnTo>
                      <a:pt x="3310" y="5974"/>
                    </a:lnTo>
                    <a:lnTo>
                      <a:pt x="3310" y="779"/>
                    </a:lnTo>
                    <a:close/>
                    <a:moveTo>
                      <a:pt x="7562" y="779"/>
                    </a:moveTo>
                    <a:lnTo>
                      <a:pt x="7562" y="5974"/>
                    </a:lnTo>
                    <a:lnTo>
                      <a:pt x="5825" y="5974"/>
                    </a:lnTo>
                    <a:lnTo>
                      <a:pt x="5825" y="779"/>
                    </a:lnTo>
                    <a:close/>
                    <a:moveTo>
                      <a:pt x="10077" y="779"/>
                    </a:moveTo>
                    <a:lnTo>
                      <a:pt x="10077" y="5974"/>
                    </a:lnTo>
                    <a:lnTo>
                      <a:pt x="8340" y="5974"/>
                    </a:lnTo>
                    <a:lnTo>
                      <a:pt x="8340" y="779"/>
                    </a:lnTo>
                    <a:close/>
                    <a:moveTo>
                      <a:pt x="12592" y="779"/>
                    </a:moveTo>
                    <a:lnTo>
                      <a:pt x="12592" y="5974"/>
                    </a:lnTo>
                    <a:lnTo>
                      <a:pt x="10870" y="5974"/>
                    </a:lnTo>
                    <a:lnTo>
                      <a:pt x="10870" y="779"/>
                    </a:lnTo>
                    <a:close/>
                    <a:moveTo>
                      <a:pt x="15107" y="779"/>
                    </a:moveTo>
                    <a:lnTo>
                      <a:pt x="15107" y="5974"/>
                    </a:lnTo>
                    <a:lnTo>
                      <a:pt x="13386" y="5974"/>
                    </a:lnTo>
                    <a:lnTo>
                      <a:pt x="13386" y="779"/>
                    </a:lnTo>
                    <a:close/>
                    <a:moveTo>
                      <a:pt x="405" y="0"/>
                    </a:moveTo>
                    <a:cubicBezTo>
                      <a:pt x="181" y="0"/>
                      <a:pt x="1" y="165"/>
                      <a:pt x="1" y="390"/>
                    </a:cubicBezTo>
                    <a:lnTo>
                      <a:pt x="1" y="6363"/>
                    </a:lnTo>
                    <a:cubicBezTo>
                      <a:pt x="1" y="6588"/>
                      <a:pt x="181" y="6768"/>
                      <a:pt x="405" y="6768"/>
                    </a:cubicBezTo>
                    <a:lnTo>
                      <a:pt x="15512" y="6768"/>
                    </a:lnTo>
                    <a:cubicBezTo>
                      <a:pt x="15721" y="6768"/>
                      <a:pt x="15901" y="6588"/>
                      <a:pt x="15901" y="6363"/>
                    </a:cubicBezTo>
                    <a:lnTo>
                      <a:pt x="15901" y="390"/>
                    </a:lnTo>
                    <a:cubicBezTo>
                      <a:pt x="15901" y="165"/>
                      <a:pt x="15721" y="0"/>
                      <a:pt x="155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25"/>
          <p:cNvGrpSpPr/>
          <p:nvPr/>
        </p:nvGrpSpPr>
        <p:grpSpPr>
          <a:xfrm>
            <a:off x="3445046" y="1833712"/>
            <a:ext cx="623700" cy="624240"/>
            <a:chOff x="3448481" y="1915175"/>
            <a:chExt cx="693000" cy="693600"/>
          </a:xfrm>
        </p:grpSpPr>
        <p:sp>
          <p:nvSpPr>
            <p:cNvPr id="1781" name="Google Shape;1781;p25"/>
            <p:cNvSpPr/>
            <p:nvPr/>
          </p:nvSpPr>
          <p:spPr>
            <a:xfrm>
              <a:off x="3448481" y="1915175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2" name="Google Shape;1782;p25"/>
            <p:cNvGrpSpPr/>
            <p:nvPr/>
          </p:nvGrpSpPr>
          <p:grpSpPr>
            <a:xfrm>
              <a:off x="3596691" y="2090811"/>
              <a:ext cx="416463" cy="401527"/>
              <a:chOff x="6232596" y="1818414"/>
              <a:chExt cx="472073" cy="455866"/>
            </a:xfrm>
          </p:grpSpPr>
          <p:sp>
            <p:nvSpPr>
              <p:cNvPr id="1783" name="Google Shape;1783;p25"/>
              <p:cNvSpPr/>
              <p:nvPr/>
            </p:nvSpPr>
            <p:spPr>
              <a:xfrm>
                <a:off x="6273987" y="1860916"/>
                <a:ext cx="300367" cy="274639"/>
              </a:xfrm>
              <a:custGeom>
                <a:rect b="b" l="l" r="r" t="t"/>
                <a:pathLst>
                  <a:path extrusionOk="0" h="12116" w="13251">
                    <a:moveTo>
                      <a:pt x="6618" y="782"/>
                    </a:moveTo>
                    <a:cubicBezTo>
                      <a:pt x="7397" y="782"/>
                      <a:pt x="7786" y="1711"/>
                      <a:pt x="7232" y="2265"/>
                    </a:cubicBezTo>
                    <a:cubicBezTo>
                      <a:pt x="7059" y="2438"/>
                      <a:pt x="6844" y="2515"/>
                      <a:pt x="6633" y="2515"/>
                    </a:cubicBezTo>
                    <a:cubicBezTo>
                      <a:pt x="6185" y="2515"/>
                      <a:pt x="5750" y="2169"/>
                      <a:pt x="5750" y="1651"/>
                    </a:cubicBezTo>
                    <a:cubicBezTo>
                      <a:pt x="5765" y="1172"/>
                      <a:pt x="6139" y="782"/>
                      <a:pt x="6618" y="782"/>
                    </a:cubicBezTo>
                    <a:close/>
                    <a:moveTo>
                      <a:pt x="8145" y="1007"/>
                    </a:moveTo>
                    <a:lnTo>
                      <a:pt x="8145" y="1007"/>
                    </a:lnTo>
                    <a:cubicBezTo>
                      <a:pt x="8475" y="1112"/>
                      <a:pt x="8804" y="1247"/>
                      <a:pt x="9119" y="1411"/>
                    </a:cubicBezTo>
                    <a:cubicBezTo>
                      <a:pt x="8624" y="1606"/>
                      <a:pt x="8265" y="2025"/>
                      <a:pt x="8130" y="2534"/>
                    </a:cubicBezTo>
                    <a:cubicBezTo>
                      <a:pt x="8100" y="2519"/>
                      <a:pt x="8071" y="2519"/>
                      <a:pt x="8041" y="2504"/>
                    </a:cubicBezTo>
                    <a:cubicBezTo>
                      <a:pt x="8310" y="2055"/>
                      <a:pt x="8355" y="1501"/>
                      <a:pt x="8145" y="1007"/>
                    </a:cubicBezTo>
                    <a:close/>
                    <a:moveTo>
                      <a:pt x="9732" y="2070"/>
                    </a:moveTo>
                    <a:cubicBezTo>
                      <a:pt x="9942" y="2070"/>
                      <a:pt x="10137" y="2145"/>
                      <a:pt x="10301" y="2280"/>
                    </a:cubicBezTo>
                    <a:cubicBezTo>
                      <a:pt x="10331" y="2310"/>
                      <a:pt x="10361" y="2339"/>
                      <a:pt x="10391" y="2384"/>
                    </a:cubicBezTo>
                    <a:cubicBezTo>
                      <a:pt x="10899" y="2981"/>
                      <a:pt x="10417" y="3803"/>
                      <a:pt x="9748" y="3803"/>
                    </a:cubicBezTo>
                    <a:cubicBezTo>
                      <a:pt x="9627" y="3803"/>
                      <a:pt x="9501" y="3776"/>
                      <a:pt x="9373" y="3717"/>
                    </a:cubicBezTo>
                    <a:cubicBezTo>
                      <a:pt x="8535" y="3328"/>
                      <a:pt x="8804" y="2070"/>
                      <a:pt x="9732" y="2070"/>
                    </a:cubicBezTo>
                    <a:close/>
                    <a:moveTo>
                      <a:pt x="3514" y="2054"/>
                    </a:moveTo>
                    <a:cubicBezTo>
                      <a:pt x="4188" y="2054"/>
                      <a:pt x="4729" y="2941"/>
                      <a:pt x="4118" y="3552"/>
                    </a:cubicBezTo>
                    <a:cubicBezTo>
                      <a:pt x="3931" y="3740"/>
                      <a:pt x="3718" y="3819"/>
                      <a:pt x="3513" y="3819"/>
                    </a:cubicBezTo>
                    <a:cubicBezTo>
                      <a:pt x="2868" y="3819"/>
                      <a:pt x="2300" y="3032"/>
                      <a:pt x="2845" y="2384"/>
                    </a:cubicBezTo>
                    <a:cubicBezTo>
                      <a:pt x="2875" y="2339"/>
                      <a:pt x="2905" y="2310"/>
                      <a:pt x="2950" y="2280"/>
                    </a:cubicBezTo>
                    <a:cubicBezTo>
                      <a:pt x="3134" y="2121"/>
                      <a:pt x="3329" y="2054"/>
                      <a:pt x="3514" y="2054"/>
                    </a:cubicBezTo>
                    <a:close/>
                    <a:moveTo>
                      <a:pt x="5106" y="1007"/>
                    </a:moveTo>
                    <a:lnTo>
                      <a:pt x="5106" y="1007"/>
                    </a:lnTo>
                    <a:cubicBezTo>
                      <a:pt x="4732" y="1875"/>
                      <a:pt x="5166" y="2863"/>
                      <a:pt x="6034" y="3193"/>
                    </a:cubicBezTo>
                    <a:cubicBezTo>
                      <a:pt x="5885" y="3447"/>
                      <a:pt x="5795" y="3747"/>
                      <a:pt x="5795" y="4046"/>
                    </a:cubicBezTo>
                    <a:cubicBezTo>
                      <a:pt x="5795" y="4061"/>
                      <a:pt x="5795" y="4076"/>
                      <a:pt x="5795" y="4076"/>
                    </a:cubicBezTo>
                    <a:cubicBezTo>
                      <a:pt x="5585" y="3852"/>
                      <a:pt x="5316" y="3702"/>
                      <a:pt x="5016" y="3627"/>
                    </a:cubicBezTo>
                    <a:cubicBezTo>
                      <a:pt x="5391" y="2774"/>
                      <a:pt x="5001" y="1771"/>
                      <a:pt x="4133" y="1411"/>
                    </a:cubicBezTo>
                    <a:cubicBezTo>
                      <a:pt x="4447" y="1247"/>
                      <a:pt x="4762" y="1112"/>
                      <a:pt x="5106" y="1007"/>
                    </a:cubicBezTo>
                    <a:close/>
                    <a:moveTo>
                      <a:pt x="1977" y="3567"/>
                    </a:moveTo>
                    <a:cubicBezTo>
                      <a:pt x="2172" y="4046"/>
                      <a:pt x="2591" y="4406"/>
                      <a:pt x="3100" y="4540"/>
                    </a:cubicBezTo>
                    <a:cubicBezTo>
                      <a:pt x="3085" y="4570"/>
                      <a:pt x="3070" y="4600"/>
                      <a:pt x="3055" y="4630"/>
                    </a:cubicBezTo>
                    <a:cubicBezTo>
                      <a:pt x="2802" y="4479"/>
                      <a:pt x="2517" y="4403"/>
                      <a:pt x="2230" y="4403"/>
                    </a:cubicBezTo>
                    <a:cubicBezTo>
                      <a:pt x="2006" y="4403"/>
                      <a:pt x="1782" y="4449"/>
                      <a:pt x="1573" y="4540"/>
                    </a:cubicBezTo>
                    <a:cubicBezTo>
                      <a:pt x="1678" y="4196"/>
                      <a:pt x="1812" y="3882"/>
                      <a:pt x="1977" y="3567"/>
                    </a:cubicBezTo>
                    <a:close/>
                    <a:moveTo>
                      <a:pt x="7446" y="3172"/>
                    </a:moveTo>
                    <a:cubicBezTo>
                      <a:pt x="7887" y="3172"/>
                      <a:pt x="8310" y="3520"/>
                      <a:pt x="8310" y="4046"/>
                    </a:cubicBezTo>
                    <a:cubicBezTo>
                      <a:pt x="8310" y="4525"/>
                      <a:pt x="7921" y="4915"/>
                      <a:pt x="7442" y="4915"/>
                    </a:cubicBezTo>
                    <a:cubicBezTo>
                      <a:pt x="6678" y="4915"/>
                      <a:pt x="6289" y="3971"/>
                      <a:pt x="6843" y="3432"/>
                    </a:cubicBezTo>
                    <a:cubicBezTo>
                      <a:pt x="7018" y="3253"/>
                      <a:pt x="7234" y="3172"/>
                      <a:pt x="7446" y="3172"/>
                    </a:cubicBezTo>
                    <a:close/>
                    <a:moveTo>
                      <a:pt x="11274" y="3567"/>
                    </a:moveTo>
                    <a:cubicBezTo>
                      <a:pt x="11439" y="3882"/>
                      <a:pt x="11574" y="4196"/>
                      <a:pt x="11664" y="4525"/>
                    </a:cubicBezTo>
                    <a:cubicBezTo>
                      <a:pt x="11459" y="4439"/>
                      <a:pt x="11247" y="4399"/>
                      <a:pt x="11036" y="4399"/>
                    </a:cubicBezTo>
                    <a:cubicBezTo>
                      <a:pt x="10369" y="4399"/>
                      <a:pt x="9728" y="4808"/>
                      <a:pt x="9478" y="5469"/>
                    </a:cubicBezTo>
                    <a:cubicBezTo>
                      <a:pt x="9223" y="5319"/>
                      <a:pt x="8924" y="5229"/>
                      <a:pt x="8624" y="5229"/>
                    </a:cubicBezTo>
                    <a:lnTo>
                      <a:pt x="8595" y="5229"/>
                    </a:lnTo>
                    <a:cubicBezTo>
                      <a:pt x="8819" y="5019"/>
                      <a:pt x="8969" y="4750"/>
                      <a:pt x="9044" y="4450"/>
                    </a:cubicBezTo>
                    <a:cubicBezTo>
                      <a:pt x="9262" y="4549"/>
                      <a:pt x="9496" y="4598"/>
                      <a:pt x="9727" y="4598"/>
                    </a:cubicBezTo>
                    <a:cubicBezTo>
                      <a:pt x="10161" y="4598"/>
                      <a:pt x="10588" y="4428"/>
                      <a:pt x="10900" y="4106"/>
                    </a:cubicBezTo>
                    <a:cubicBezTo>
                      <a:pt x="11065" y="3956"/>
                      <a:pt x="11185" y="3777"/>
                      <a:pt x="11274" y="3567"/>
                    </a:cubicBezTo>
                    <a:close/>
                    <a:moveTo>
                      <a:pt x="4601" y="4355"/>
                    </a:moveTo>
                    <a:cubicBezTo>
                      <a:pt x="5042" y="4355"/>
                      <a:pt x="5465" y="4703"/>
                      <a:pt x="5465" y="5229"/>
                    </a:cubicBezTo>
                    <a:cubicBezTo>
                      <a:pt x="5465" y="5693"/>
                      <a:pt x="5076" y="6082"/>
                      <a:pt x="4597" y="6082"/>
                    </a:cubicBezTo>
                    <a:cubicBezTo>
                      <a:pt x="3834" y="6082"/>
                      <a:pt x="3444" y="5154"/>
                      <a:pt x="3998" y="4615"/>
                    </a:cubicBezTo>
                    <a:cubicBezTo>
                      <a:pt x="4173" y="4435"/>
                      <a:pt x="4389" y="4355"/>
                      <a:pt x="4601" y="4355"/>
                    </a:cubicBezTo>
                    <a:close/>
                    <a:moveTo>
                      <a:pt x="2217" y="5184"/>
                    </a:moveTo>
                    <a:cubicBezTo>
                      <a:pt x="2995" y="5184"/>
                      <a:pt x="3369" y="6127"/>
                      <a:pt x="2830" y="6666"/>
                    </a:cubicBezTo>
                    <a:cubicBezTo>
                      <a:pt x="2651" y="6841"/>
                      <a:pt x="2432" y="6920"/>
                      <a:pt x="2218" y="6920"/>
                    </a:cubicBezTo>
                    <a:cubicBezTo>
                      <a:pt x="1772" y="6920"/>
                      <a:pt x="1348" y="6578"/>
                      <a:pt x="1348" y="6052"/>
                    </a:cubicBezTo>
                    <a:cubicBezTo>
                      <a:pt x="1348" y="5573"/>
                      <a:pt x="1738" y="5184"/>
                      <a:pt x="2217" y="5184"/>
                    </a:cubicBezTo>
                    <a:close/>
                    <a:moveTo>
                      <a:pt x="11035" y="5184"/>
                    </a:moveTo>
                    <a:cubicBezTo>
                      <a:pt x="11499" y="5184"/>
                      <a:pt x="11888" y="5573"/>
                      <a:pt x="11888" y="6052"/>
                    </a:cubicBezTo>
                    <a:cubicBezTo>
                      <a:pt x="11888" y="6578"/>
                      <a:pt x="11465" y="6920"/>
                      <a:pt x="11024" y="6920"/>
                    </a:cubicBezTo>
                    <a:cubicBezTo>
                      <a:pt x="10812" y="6920"/>
                      <a:pt x="10596" y="6841"/>
                      <a:pt x="10421" y="6666"/>
                    </a:cubicBezTo>
                    <a:cubicBezTo>
                      <a:pt x="9867" y="6127"/>
                      <a:pt x="10256" y="5184"/>
                      <a:pt x="11035" y="5184"/>
                    </a:cubicBezTo>
                    <a:close/>
                    <a:moveTo>
                      <a:pt x="6259" y="5184"/>
                    </a:moveTo>
                    <a:cubicBezTo>
                      <a:pt x="6558" y="5513"/>
                      <a:pt x="6993" y="5693"/>
                      <a:pt x="7442" y="5693"/>
                    </a:cubicBezTo>
                    <a:lnTo>
                      <a:pt x="7487" y="5693"/>
                    </a:lnTo>
                    <a:cubicBezTo>
                      <a:pt x="7157" y="6008"/>
                      <a:pt x="6978" y="6442"/>
                      <a:pt x="6978" y="6891"/>
                    </a:cubicBezTo>
                    <a:cubicBezTo>
                      <a:pt x="6978" y="6901"/>
                      <a:pt x="6978" y="6911"/>
                      <a:pt x="6978" y="6921"/>
                    </a:cubicBezTo>
                    <a:cubicBezTo>
                      <a:pt x="6663" y="6606"/>
                      <a:pt x="6229" y="6412"/>
                      <a:pt x="5780" y="6412"/>
                    </a:cubicBezTo>
                    <a:lnTo>
                      <a:pt x="5750" y="6412"/>
                    </a:lnTo>
                    <a:cubicBezTo>
                      <a:pt x="6064" y="6097"/>
                      <a:pt x="6259" y="5678"/>
                      <a:pt x="6259" y="5229"/>
                    </a:cubicBezTo>
                    <a:cubicBezTo>
                      <a:pt x="6259" y="5214"/>
                      <a:pt x="6259" y="5199"/>
                      <a:pt x="6259" y="5184"/>
                    </a:cubicBezTo>
                    <a:close/>
                    <a:moveTo>
                      <a:pt x="8624" y="6023"/>
                    </a:moveTo>
                    <a:cubicBezTo>
                      <a:pt x="9403" y="6023"/>
                      <a:pt x="9792" y="6951"/>
                      <a:pt x="9238" y="7505"/>
                    </a:cubicBezTo>
                    <a:cubicBezTo>
                      <a:pt x="9065" y="7678"/>
                      <a:pt x="8851" y="7755"/>
                      <a:pt x="8639" y="7755"/>
                    </a:cubicBezTo>
                    <a:cubicBezTo>
                      <a:pt x="8191" y="7755"/>
                      <a:pt x="7756" y="7409"/>
                      <a:pt x="7756" y="6891"/>
                    </a:cubicBezTo>
                    <a:cubicBezTo>
                      <a:pt x="7771" y="6412"/>
                      <a:pt x="8145" y="6023"/>
                      <a:pt x="8624" y="6023"/>
                    </a:cubicBezTo>
                    <a:close/>
                    <a:moveTo>
                      <a:pt x="3759" y="6636"/>
                    </a:moveTo>
                    <a:cubicBezTo>
                      <a:pt x="4013" y="6801"/>
                      <a:pt x="4313" y="6876"/>
                      <a:pt x="4597" y="6876"/>
                    </a:cubicBezTo>
                    <a:lnTo>
                      <a:pt x="4642" y="6876"/>
                    </a:lnTo>
                    <a:cubicBezTo>
                      <a:pt x="4417" y="7085"/>
                      <a:pt x="4253" y="7355"/>
                      <a:pt x="4178" y="7669"/>
                    </a:cubicBezTo>
                    <a:cubicBezTo>
                      <a:pt x="3958" y="7570"/>
                      <a:pt x="3726" y="7522"/>
                      <a:pt x="3498" y="7522"/>
                    </a:cubicBezTo>
                    <a:cubicBezTo>
                      <a:pt x="3073" y="7522"/>
                      <a:pt x="2657" y="7687"/>
                      <a:pt x="2336" y="7999"/>
                    </a:cubicBezTo>
                    <a:cubicBezTo>
                      <a:pt x="2187" y="8163"/>
                      <a:pt x="2067" y="8343"/>
                      <a:pt x="1977" y="8538"/>
                    </a:cubicBezTo>
                    <a:cubicBezTo>
                      <a:pt x="1812" y="8238"/>
                      <a:pt x="1678" y="7909"/>
                      <a:pt x="1573" y="7580"/>
                    </a:cubicBezTo>
                    <a:lnTo>
                      <a:pt x="1573" y="7580"/>
                    </a:lnTo>
                    <a:cubicBezTo>
                      <a:pt x="1784" y="7667"/>
                      <a:pt x="2001" y="7708"/>
                      <a:pt x="2215" y="7708"/>
                    </a:cubicBezTo>
                    <a:cubicBezTo>
                      <a:pt x="2882" y="7708"/>
                      <a:pt x="3509" y="7305"/>
                      <a:pt x="3759" y="6636"/>
                    </a:cubicBezTo>
                    <a:close/>
                    <a:moveTo>
                      <a:pt x="10182" y="7475"/>
                    </a:moveTo>
                    <a:cubicBezTo>
                      <a:pt x="10441" y="7630"/>
                      <a:pt x="10736" y="7711"/>
                      <a:pt x="11030" y="7711"/>
                    </a:cubicBezTo>
                    <a:cubicBezTo>
                      <a:pt x="11246" y="7711"/>
                      <a:pt x="11461" y="7668"/>
                      <a:pt x="11664" y="7580"/>
                    </a:cubicBezTo>
                    <a:lnTo>
                      <a:pt x="11664" y="7580"/>
                    </a:lnTo>
                    <a:cubicBezTo>
                      <a:pt x="11574" y="7909"/>
                      <a:pt x="11439" y="8238"/>
                      <a:pt x="11274" y="8553"/>
                    </a:cubicBezTo>
                    <a:lnTo>
                      <a:pt x="11274" y="8538"/>
                    </a:lnTo>
                    <a:cubicBezTo>
                      <a:pt x="11065" y="8059"/>
                      <a:pt x="10646" y="7699"/>
                      <a:pt x="10137" y="7565"/>
                    </a:cubicBezTo>
                    <a:cubicBezTo>
                      <a:pt x="10152" y="7535"/>
                      <a:pt x="10167" y="7505"/>
                      <a:pt x="10182" y="7475"/>
                    </a:cubicBezTo>
                    <a:close/>
                    <a:moveTo>
                      <a:pt x="5780" y="7205"/>
                    </a:moveTo>
                    <a:cubicBezTo>
                      <a:pt x="6558" y="7205"/>
                      <a:pt x="6948" y="8134"/>
                      <a:pt x="6394" y="8672"/>
                    </a:cubicBezTo>
                    <a:cubicBezTo>
                      <a:pt x="6218" y="8853"/>
                      <a:pt x="6000" y="8933"/>
                      <a:pt x="5785" y="8933"/>
                    </a:cubicBezTo>
                    <a:cubicBezTo>
                      <a:pt x="5340" y="8933"/>
                      <a:pt x="4912" y="8589"/>
                      <a:pt x="4912" y="8074"/>
                    </a:cubicBezTo>
                    <a:cubicBezTo>
                      <a:pt x="4926" y="7595"/>
                      <a:pt x="5301" y="7205"/>
                      <a:pt x="5780" y="7205"/>
                    </a:cubicBezTo>
                    <a:close/>
                    <a:moveTo>
                      <a:pt x="9740" y="8297"/>
                    </a:moveTo>
                    <a:cubicBezTo>
                      <a:pt x="10480" y="8297"/>
                      <a:pt x="10877" y="9161"/>
                      <a:pt x="10391" y="9735"/>
                    </a:cubicBezTo>
                    <a:cubicBezTo>
                      <a:pt x="10361" y="9765"/>
                      <a:pt x="10331" y="9795"/>
                      <a:pt x="10301" y="9825"/>
                    </a:cubicBezTo>
                    <a:cubicBezTo>
                      <a:pt x="10140" y="9966"/>
                      <a:pt x="9942" y="10034"/>
                      <a:pt x="9744" y="10034"/>
                    </a:cubicBezTo>
                    <a:cubicBezTo>
                      <a:pt x="9522" y="10034"/>
                      <a:pt x="9300" y="9947"/>
                      <a:pt x="9134" y="9780"/>
                    </a:cubicBezTo>
                    <a:cubicBezTo>
                      <a:pt x="8595" y="9241"/>
                      <a:pt x="8954" y="8328"/>
                      <a:pt x="9702" y="8298"/>
                    </a:cubicBezTo>
                    <a:cubicBezTo>
                      <a:pt x="9715" y="8298"/>
                      <a:pt x="9728" y="8297"/>
                      <a:pt x="9740" y="8297"/>
                    </a:cubicBezTo>
                    <a:close/>
                    <a:moveTo>
                      <a:pt x="3523" y="8290"/>
                    </a:moveTo>
                    <a:cubicBezTo>
                      <a:pt x="3725" y="8290"/>
                      <a:pt x="3933" y="8368"/>
                      <a:pt x="4118" y="8553"/>
                    </a:cubicBezTo>
                    <a:cubicBezTo>
                      <a:pt x="4672" y="9107"/>
                      <a:pt x="4283" y="10035"/>
                      <a:pt x="3504" y="10035"/>
                    </a:cubicBezTo>
                    <a:cubicBezTo>
                      <a:pt x="3295" y="10035"/>
                      <a:pt x="3100" y="9960"/>
                      <a:pt x="2950" y="9825"/>
                    </a:cubicBezTo>
                    <a:cubicBezTo>
                      <a:pt x="2920" y="9795"/>
                      <a:pt x="2875" y="9765"/>
                      <a:pt x="2845" y="9735"/>
                    </a:cubicBezTo>
                    <a:cubicBezTo>
                      <a:pt x="2297" y="9096"/>
                      <a:pt x="2873" y="8290"/>
                      <a:pt x="3523" y="8290"/>
                    </a:cubicBezTo>
                    <a:close/>
                    <a:moveTo>
                      <a:pt x="5106" y="9571"/>
                    </a:moveTo>
                    <a:cubicBezTo>
                      <a:pt x="5136" y="9586"/>
                      <a:pt x="5166" y="9601"/>
                      <a:pt x="5211" y="9616"/>
                    </a:cubicBezTo>
                    <a:cubicBezTo>
                      <a:pt x="4941" y="10065"/>
                      <a:pt x="4897" y="10619"/>
                      <a:pt x="5106" y="11098"/>
                    </a:cubicBezTo>
                    <a:cubicBezTo>
                      <a:pt x="4762" y="10993"/>
                      <a:pt x="4447" y="10873"/>
                      <a:pt x="4133" y="10694"/>
                    </a:cubicBezTo>
                    <a:cubicBezTo>
                      <a:pt x="4612" y="10499"/>
                      <a:pt x="4986" y="10080"/>
                      <a:pt x="5106" y="9571"/>
                    </a:cubicBezTo>
                    <a:close/>
                    <a:moveTo>
                      <a:pt x="7442" y="8029"/>
                    </a:moveTo>
                    <a:cubicBezTo>
                      <a:pt x="7651" y="8253"/>
                      <a:pt x="7936" y="8418"/>
                      <a:pt x="8235" y="8493"/>
                    </a:cubicBezTo>
                    <a:cubicBezTo>
                      <a:pt x="7846" y="9346"/>
                      <a:pt x="8250" y="10349"/>
                      <a:pt x="9119" y="10694"/>
                    </a:cubicBezTo>
                    <a:cubicBezTo>
                      <a:pt x="8804" y="10873"/>
                      <a:pt x="8475" y="11008"/>
                      <a:pt x="8145" y="11098"/>
                    </a:cubicBezTo>
                    <a:cubicBezTo>
                      <a:pt x="8505" y="10230"/>
                      <a:pt x="8086" y="9241"/>
                      <a:pt x="7202" y="8912"/>
                    </a:cubicBezTo>
                    <a:cubicBezTo>
                      <a:pt x="7352" y="8658"/>
                      <a:pt x="7442" y="8373"/>
                      <a:pt x="7442" y="8074"/>
                    </a:cubicBezTo>
                    <a:lnTo>
                      <a:pt x="7442" y="8029"/>
                    </a:lnTo>
                    <a:close/>
                    <a:moveTo>
                      <a:pt x="6620" y="9595"/>
                    </a:moveTo>
                    <a:cubicBezTo>
                      <a:pt x="7065" y="9595"/>
                      <a:pt x="7487" y="9939"/>
                      <a:pt x="7487" y="10454"/>
                    </a:cubicBezTo>
                    <a:cubicBezTo>
                      <a:pt x="7487" y="10933"/>
                      <a:pt x="7097" y="11322"/>
                      <a:pt x="6618" y="11322"/>
                    </a:cubicBezTo>
                    <a:cubicBezTo>
                      <a:pt x="5855" y="11322"/>
                      <a:pt x="5465" y="10394"/>
                      <a:pt x="6004" y="9855"/>
                    </a:cubicBezTo>
                    <a:cubicBezTo>
                      <a:pt x="6185" y="9675"/>
                      <a:pt x="6405" y="9595"/>
                      <a:pt x="6620" y="9595"/>
                    </a:cubicBezTo>
                    <a:close/>
                    <a:moveTo>
                      <a:pt x="6620" y="0"/>
                    </a:moveTo>
                    <a:cubicBezTo>
                      <a:pt x="5106" y="0"/>
                      <a:pt x="3594" y="565"/>
                      <a:pt x="2426" y="1696"/>
                    </a:cubicBezTo>
                    <a:cubicBezTo>
                      <a:pt x="2396" y="1726"/>
                      <a:pt x="2366" y="1741"/>
                      <a:pt x="2336" y="1771"/>
                    </a:cubicBezTo>
                    <a:cubicBezTo>
                      <a:pt x="2306" y="1800"/>
                      <a:pt x="2291" y="1830"/>
                      <a:pt x="2262" y="1860"/>
                    </a:cubicBezTo>
                    <a:cubicBezTo>
                      <a:pt x="1" y="4196"/>
                      <a:pt x="1" y="7909"/>
                      <a:pt x="2262" y="10259"/>
                    </a:cubicBezTo>
                    <a:cubicBezTo>
                      <a:pt x="2291" y="10289"/>
                      <a:pt x="2306" y="10319"/>
                      <a:pt x="2336" y="10334"/>
                    </a:cubicBezTo>
                    <a:cubicBezTo>
                      <a:pt x="2366" y="10364"/>
                      <a:pt x="2396" y="10394"/>
                      <a:pt x="2426" y="10409"/>
                    </a:cubicBezTo>
                    <a:cubicBezTo>
                      <a:pt x="3594" y="11547"/>
                      <a:pt x="5106" y="12116"/>
                      <a:pt x="6620" y="12116"/>
                    </a:cubicBezTo>
                    <a:cubicBezTo>
                      <a:pt x="8134" y="12116"/>
                      <a:pt x="9650" y="11547"/>
                      <a:pt x="10825" y="10409"/>
                    </a:cubicBezTo>
                    <a:cubicBezTo>
                      <a:pt x="10855" y="10394"/>
                      <a:pt x="10885" y="10364"/>
                      <a:pt x="10900" y="10334"/>
                    </a:cubicBezTo>
                    <a:cubicBezTo>
                      <a:pt x="10930" y="10319"/>
                      <a:pt x="10960" y="10289"/>
                      <a:pt x="10975" y="10259"/>
                    </a:cubicBezTo>
                    <a:cubicBezTo>
                      <a:pt x="13251" y="7909"/>
                      <a:pt x="13251" y="4196"/>
                      <a:pt x="10975" y="1860"/>
                    </a:cubicBezTo>
                    <a:cubicBezTo>
                      <a:pt x="10960" y="1830"/>
                      <a:pt x="10930" y="1800"/>
                      <a:pt x="10900" y="1771"/>
                    </a:cubicBezTo>
                    <a:cubicBezTo>
                      <a:pt x="10885" y="1741"/>
                      <a:pt x="10855" y="1726"/>
                      <a:pt x="10825" y="1696"/>
                    </a:cubicBezTo>
                    <a:cubicBezTo>
                      <a:pt x="9650" y="565"/>
                      <a:pt x="8134" y="0"/>
                      <a:pt x="6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5"/>
              <p:cNvSpPr/>
              <p:nvPr/>
            </p:nvSpPr>
            <p:spPr>
              <a:xfrm>
                <a:off x="6586209" y="1989123"/>
                <a:ext cx="18021" cy="18134"/>
              </a:xfrm>
              <a:custGeom>
                <a:rect b="b" l="l" r="r" t="t"/>
                <a:pathLst>
                  <a:path extrusionOk="0" h="800" w="795">
                    <a:moveTo>
                      <a:pt x="400" y="1"/>
                    </a:moveTo>
                    <a:cubicBezTo>
                      <a:pt x="377" y="1"/>
                      <a:pt x="354" y="3"/>
                      <a:pt x="330" y="7"/>
                    </a:cubicBezTo>
                    <a:cubicBezTo>
                      <a:pt x="136" y="37"/>
                      <a:pt x="1" y="202"/>
                      <a:pt x="1" y="396"/>
                    </a:cubicBezTo>
                    <a:cubicBezTo>
                      <a:pt x="1" y="561"/>
                      <a:pt x="91" y="711"/>
                      <a:pt x="240" y="771"/>
                    </a:cubicBezTo>
                    <a:cubicBezTo>
                      <a:pt x="288" y="790"/>
                      <a:pt x="337" y="799"/>
                      <a:pt x="386" y="799"/>
                    </a:cubicBezTo>
                    <a:cubicBezTo>
                      <a:pt x="596" y="799"/>
                      <a:pt x="794" y="628"/>
                      <a:pt x="794" y="396"/>
                    </a:cubicBezTo>
                    <a:cubicBezTo>
                      <a:pt x="794" y="180"/>
                      <a:pt x="611" y="1"/>
                      <a:pt x="4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5"/>
              <p:cNvSpPr/>
              <p:nvPr/>
            </p:nvSpPr>
            <p:spPr>
              <a:xfrm>
                <a:off x="6232596" y="1818414"/>
                <a:ext cx="368800" cy="359960"/>
              </a:xfrm>
              <a:custGeom>
                <a:rect b="b" l="l" r="r" t="t"/>
                <a:pathLst>
                  <a:path extrusionOk="0" h="15880" w="16270">
                    <a:moveTo>
                      <a:pt x="8450" y="0"/>
                    </a:moveTo>
                    <a:cubicBezTo>
                      <a:pt x="5741" y="0"/>
                      <a:pt x="3175" y="1393"/>
                      <a:pt x="1707" y="3750"/>
                    </a:cubicBezTo>
                    <a:cubicBezTo>
                      <a:pt x="0" y="6490"/>
                      <a:pt x="135" y="9994"/>
                      <a:pt x="2036" y="12599"/>
                    </a:cubicBezTo>
                    <a:cubicBezTo>
                      <a:pt x="3557" y="14694"/>
                      <a:pt x="5959" y="15880"/>
                      <a:pt x="8461" y="15880"/>
                    </a:cubicBezTo>
                    <a:cubicBezTo>
                      <a:pt x="9087" y="15880"/>
                      <a:pt x="9719" y="15806"/>
                      <a:pt x="10346" y="15653"/>
                    </a:cubicBezTo>
                    <a:cubicBezTo>
                      <a:pt x="10828" y="15529"/>
                      <a:pt x="10702" y="14873"/>
                      <a:pt x="10283" y="14873"/>
                    </a:cubicBezTo>
                    <a:cubicBezTo>
                      <a:pt x="10246" y="14873"/>
                      <a:pt x="10207" y="14878"/>
                      <a:pt x="10166" y="14889"/>
                    </a:cubicBezTo>
                    <a:cubicBezTo>
                      <a:pt x="9599" y="15027"/>
                      <a:pt x="9026" y="15094"/>
                      <a:pt x="8459" y="15094"/>
                    </a:cubicBezTo>
                    <a:cubicBezTo>
                      <a:pt x="6198" y="15094"/>
                      <a:pt x="4030" y="14029"/>
                      <a:pt x="2665" y="12149"/>
                    </a:cubicBezTo>
                    <a:cubicBezTo>
                      <a:pt x="943" y="9784"/>
                      <a:pt x="839" y="6640"/>
                      <a:pt x="2366" y="4155"/>
                    </a:cubicBezTo>
                    <a:cubicBezTo>
                      <a:pt x="3678" y="2033"/>
                      <a:pt x="5995" y="772"/>
                      <a:pt x="8435" y="772"/>
                    </a:cubicBezTo>
                    <a:cubicBezTo>
                      <a:pt x="8835" y="772"/>
                      <a:pt x="9239" y="806"/>
                      <a:pt x="9642" y="876"/>
                    </a:cubicBezTo>
                    <a:cubicBezTo>
                      <a:pt x="12517" y="1355"/>
                      <a:pt x="14807" y="3541"/>
                      <a:pt x="15436" y="6370"/>
                    </a:cubicBezTo>
                    <a:cubicBezTo>
                      <a:pt x="15486" y="6590"/>
                      <a:pt x="15650" y="6686"/>
                      <a:pt x="15813" y="6686"/>
                    </a:cubicBezTo>
                    <a:cubicBezTo>
                      <a:pt x="16041" y="6686"/>
                      <a:pt x="16269" y="6501"/>
                      <a:pt x="16200" y="6206"/>
                    </a:cubicBezTo>
                    <a:cubicBezTo>
                      <a:pt x="15496" y="3062"/>
                      <a:pt x="12966" y="651"/>
                      <a:pt x="9777" y="112"/>
                    </a:cubicBezTo>
                    <a:cubicBezTo>
                      <a:pt x="9333" y="37"/>
                      <a:pt x="8890" y="0"/>
                      <a:pt x="84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5"/>
              <p:cNvSpPr/>
              <p:nvPr/>
            </p:nvSpPr>
            <p:spPr>
              <a:xfrm>
                <a:off x="6440956" y="2020948"/>
                <a:ext cx="263714" cy="253332"/>
              </a:xfrm>
              <a:custGeom>
                <a:rect b="b" l="l" r="r" t="t"/>
                <a:pathLst>
                  <a:path extrusionOk="0" h="11176" w="11634">
                    <a:moveTo>
                      <a:pt x="8097" y="790"/>
                    </a:moveTo>
                    <a:cubicBezTo>
                      <a:pt x="8202" y="790"/>
                      <a:pt x="8308" y="799"/>
                      <a:pt x="8415" y="819"/>
                    </a:cubicBezTo>
                    <a:lnTo>
                      <a:pt x="8460" y="819"/>
                    </a:lnTo>
                    <a:cubicBezTo>
                      <a:pt x="9568" y="1029"/>
                      <a:pt x="10436" y="1897"/>
                      <a:pt x="10631" y="3005"/>
                    </a:cubicBezTo>
                    <a:cubicBezTo>
                      <a:pt x="10781" y="3828"/>
                      <a:pt x="10331" y="4637"/>
                      <a:pt x="9538" y="4936"/>
                    </a:cubicBezTo>
                    <a:lnTo>
                      <a:pt x="7532" y="5715"/>
                    </a:lnTo>
                    <a:lnTo>
                      <a:pt x="7397" y="5580"/>
                    </a:lnTo>
                    <a:lnTo>
                      <a:pt x="6888" y="5071"/>
                    </a:lnTo>
                    <a:lnTo>
                      <a:pt x="7487" y="4472"/>
                    </a:lnTo>
                    <a:cubicBezTo>
                      <a:pt x="7773" y="4186"/>
                      <a:pt x="7516" y="3794"/>
                      <a:pt x="7211" y="3794"/>
                    </a:cubicBezTo>
                    <a:cubicBezTo>
                      <a:pt x="7118" y="3794"/>
                      <a:pt x="7021" y="3830"/>
                      <a:pt x="6933" y="3918"/>
                    </a:cubicBezTo>
                    <a:lnTo>
                      <a:pt x="6334" y="4517"/>
                    </a:lnTo>
                    <a:lnTo>
                      <a:pt x="5675" y="3843"/>
                    </a:lnTo>
                    <a:lnTo>
                      <a:pt x="6484" y="1867"/>
                    </a:lnTo>
                    <a:cubicBezTo>
                      <a:pt x="6770" y="1204"/>
                      <a:pt x="7405" y="790"/>
                      <a:pt x="8097" y="790"/>
                    </a:cubicBezTo>
                    <a:close/>
                    <a:moveTo>
                      <a:pt x="5211" y="4487"/>
                    </a:moveTo>
                    <a:lnTo>
                      <a:pt x="6034" y="5325"/>
                    </a:lnTo>
                    <a:lnTo>
                      <a:pt x="6873" y="6164"/>
                    </a:lnTo>
                    <a:lnTo>
                      <a:pt x="5690" y="7347"/>
                    </a:lnTo>
                    <a:lnTo>
                      <a:pt x="4028" y="5670"/>
                    </a:lnTo>
                    <a:lnTo>
                      <a:pt x="5211" y="4487"/>
                    </a:lnTo>
                    <a:close/>
                    <a:moveTo>
                      <a:pt x="3474" y="6224"/>
                    </a:moveTo>
                    <a:lnTo>
                      <a:pt x="5136" y="7901"/>
                    </a:lnTo>
                    <a:lnTo>
                      <a:pt x="2995" y="10057"/>
                    </a:lnTo>
                    <a:cubicBezTo>
                      <a:pt x="2734" y="10314"/>
                      <a:pt x="2444" y="10422"/>
                      <a:pt x="2165" y="10422"/>
                    </a:cubicBezTo>
                    <a:cubicBezTo>
                      <a:pt x="1245" y="10422"/>
                      <a:pt x="456" y="9242"/>
                      <a:pt x="1318" y="8380"/>
                    </a:cubicBezTo>
                    <a:lnTo>
                      <a:pt x="3474" y="6224"/>
                    </a:lnTo>
                    <a:close/>
                    <a:moveTo>
                      <a:pt x="8102" y="0"/>
                    </a:moveTo>
                    <a:cubicBezTo>
                      <a:pt x="7097" y="0"/>
                      <a:pt x="6169" y="602"/>
                      <a:pt x="5765" y="1568"/>
                    </a:cubicBezTo>
                    <a:lnTo>
                      <a:pt x="4867" y="3709"/>
                    </a:lnTo>
                    <a:lnTo>
                      <a:pt x="764" y="7826"/>
                    </a:lnTo>
                    <a:cubicBezTo>
                      <a:pt x="1" y="8604"/>
                      <a:pt x="1" y="9832"/>
                      <a:pt x="764" y="10596"/>
                    </a:cubicBezTo>
                    <a:cubicBezTo>
                      <a:pt x="1158" y="10981"/>
                      <a:pt x="1665" y="11176"/>
                      <a:pt x="2172" y="11176"/>
                    </a:cubicBezTo>
                    <a:cubicBezTo>
                      <a:pt x="2668" y="11176"/>
                      <a:pt x="3164" y="10989"/>
                      <a:pt x="3549" y="10610"/>
                    </a:cubicBezTo>
                    <a:lnTo>
                      <a:pt x="5975" y="8185"/>
                    </a:lnTo>
                    <a:lnTo>
                      <a:pt x="7651" y="6508"/>
                    </a:lnTo>
                    <a:lnTo>
                      <a:pt x="9822" y="5670"/>
                    </a:lnTo>
                    <a:cubicBezTo>
                      <a:pt x="10960" y="5236"/>
                      <a:pt x="11634" y="4053"/>
                      <a:pt x="11409" y="2855"/>
                    </a:cubicBezTo>
                    <a:cubicBezTo>
                      <a:pt x="11140" y="1433"/>
                      <a:pt x="10032" y="310"/>
                      <a:pt x="8610" y="55"/>
                    </a:cubicBezTo>
                    <a:lnTo>
                      <a:pt x="8550" y="40"/>
                    </a:lnTo>
                    <a:cubicBezTo>
                      <a:pt x="8400" y="14"/>
                      <a:pt x="8250" y="0"/>
                      <a:pt x="8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5"/>
              <p:cNvSpPr/>
              <p:nvPr/>
            </p:nvSpPr>
            <p:spPr>
              <a:xfrm>
                <a:off x="6615042" y="2085415"/>
                <a:ext cx="19721" cy="17953"/>
              </a:xfrm>
              <a:custGeom>
                <a:rect b="b" l="l" r="r" t="t"/>
                <a:pathLst>
                  <a:path extrusionOk="0" h="792" w="870">
                    <a:moveTo>
                      <a:pt x="487" y="0"/>
                    </a:moveTo>
                    <a:cubicBezTo>
                      <a:pt x="232" y="0"/>
                      <a:pt x="1" y="255"/>
                      <a:pt x="121" y="550"/>
                    </a:cubicBezTo>
                    <a:cubicBezTo>
                      <a:pt x="191" y="715"/>
                      <a:pt x="336" y="791"/>
                      <a:pt x="480" y="791"/>
                    </a:cubicBezTo>
                    <a:cubicBezTo>
                      <a:pt x="676" y="791"/>
                      <a:pt x="870" y="651"/>
                      <a:pt x="870" y="400"/>
                    </a:cubicBezTo>
                    <a:cubicBezTo>
                      <a:pt x="870" y="296"/>
                      <a:pt x="840" y="191"/>
                      <a:pt x="765" y="116"/>
                    </a:cubicBezTo>
                    <a:cubicBezTo>
                      <a:pt x="680" y="35"/>
                      <a:pt x="582" y="0"/>
                      <a:pt x="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8" name="Google Shape;1788;p25"/>
          <p:cNvGrpSpPr/>
          <p:nvPr/>
        </p:nvGrpSpPr>
        <p:grpSpPr>
          <a:xfrm>
            <a:off x="3445063" y="3286972"/>
            <a:ext cx="623700" cy="624240"/>
            <a:chOff x="3448499" y="3311262"/>
            <a:chExt cx="693000" cy="693600"/>
          </a:xfrm>
        </p:grpSpPr>
        <p:sp>
          <p:nvSpPr>
            <p:cNvPr id="1789" name="Google Shape;1789;p25"/>
            <p:cNvSpPr/>
            <p:nvPr/>
          </p:nvSpPr>
          <p:spPr>
            <a:xfrm>
              <a:off x="3448499" y="3311262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0" name="Google Shape;1790;p25"/>
            <p:cNvGrpSpPr/>
            <p:nvPr/>
          </p:nvGrpSpPr>
          <p:grpSpPr>
            <a:xfrm>
              <a:off x="3674939" y="3430260"/>
              <a:ext cx="256605" cy="402106"/>
              <a:chOff x="3161943" y="1818187"/>
              <a:chExt cx="290869" cy="456523"/>
            </a:xfrm>
          </p:grpSpPr>
          <p:sp>
            <p:nvSpPr>
              <p:cNvPr id="1791" name="Google Shape;1791;p25"/>
              <p:cNvSpPr/>
              <p:nvPr/>
            </p:nvSpPr>
            <p:spPr>
              <a:xfrm>
                <a:off x="3390364" y="2166020"/>
                <a:ext cx="19698" cy="17907"/>
              </a:xfrm>
              <a:custGeom>
                <a:rect b="b" l="l" r="r" t="t"/>
                <a:pathLst>
                  <a:path extrusionOk="0" h="790" w="869">
                    <a:moveTo>
                      <a:pt x="483" y="1"/>
                    </a:moveTo>
                    <a:cubicBezTo>
                      <a:pt x="228" y="1"/>
                      <a:pt x="0" y="260"/>
                      <a:pt x="120" y="542"/>
                    </a:cubicBezTo>
                    <a:cubicBezTo>
                      <a:pt x="189" y="713"/>
                      <a:pt x="333" y="790"/>
                      <a:pt x="476" y="790"/>
                    </a:cubicBezTo>
                    <a:cubicBezTo>
                      <a:pt x="673" y="790"/>
                      <a:pt x="869" y="644"/>
                      <a:pt x="869" y="393"/>
                    </a:cubicBezTo>
                    <a:cubicBezTo>
                      <a:pt x="869" y="288"/>
                      <a:pt x="839" y="198"/>
                      <a:pt x="764" y="123"/>
                    </a:cubicBezTo>
                    <a:cubicBezTo>
                      <a:pt x="678" y="37"/>
                      <a:pt x="578" y="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5"/>
              <p:cNvSpPr/>
              <p:nvPr/>
            </p:nvSpPr>
            <p:spPr>
              <a:xfrm>
                <a:off x="3164006" y="1818187"/>
                <a:ext cx="117780" cy="456523"/>
              </a:xfrm>
              <a:custGeom>
                <a:rect b="b" l="l" r="r" t="t"/>
                <a:pathLst>
                  <a:path extrusionOk="0" h="20140" w="5196">
                    <a:moveTo>
                      <a:pt x="1841" y="1"/>
                    </a:moveTo>
                    <a:cubicBezTo>
                      <a:pt x="1732" y="1"/>
                      <a:pt x="1627" y="71"/>
                      <a:pt x="1572" y="167"/>
                    </a:cubicBezTo>
                    <a:cubicBezTo>
                      <a:pt x="1392" y="422"/>
                      <a:pt x="1587" y="781"/>
                      <a:pt x="1901" y="781"/>
                    </a:cubicBezTo>
                    <a:lnTo>
                      <a:pt x="2201" y="781"/>
                    </a:lnTo>
                    <a:lnTo>
                      <a:pt x="2201" y="1260"/>
                    </a:lnTo>
                    <a:lnTo>
                      <a:pt x="1213" y="1260"/>
                    </a:lnTo>
                    <a:cubicBezTo>
                      <a:pt x="1203" y="1259"/>
                      <a:pt x="1193" y="1259"/>
                      <a:pt x="1184" y="1259"/>
                    </a:cubicBezTo>
                    <a:cubicBezTo>
                      <a:pt x="988" y="1259"/>
                      <a:pt x="837" y="1404"/>
                      <a:pt x="809" y="1589"/>
                    </a:cubicBezTo>
                    <a:cubicBezTo>
                      <a:pt x="764" y="1829"/>
                      <a:pt x="958" y="2039"/>
                      <a:pt x="1198" y="2039"/>
                    </a:cubicBezTo>
                    <a:lnTo>
                      <a:pt x="2201" y="2039"/>
                    </a:lnTo>
                    <a:lnTo>
                      <a:pt x="2201" y="2518"/>
                    </a:lnTo>
                    <a:lnTo>
                      <a:pt x="1213" y="2518"/>
                    </a:lnTo>
                    <a:cubicBezTo>
                      <a:pt x="1203" y="2517"/>
                      <a:pt x="1193" y="2517"/>
                      <a:pt x="1184" y="2517"/>
                    </a:cubicBezTo>
                    <a:cubicBezTo>
                      <a:pt x="988" y="2517"/>
                      <a:pt x="837" y="2661"/>
                      <a:pt x="809" y="2847"/>
                    </a:cubicBezTo>
                    <a:cubicBezTo>
                      <a:pt x="764" y="3087"/>
                      <a:pt x="958" y="3296"/>
                      <a:pt x="1198" y="3296"/>
                    </a:cubicBezTo>
                    <a:lnTo>
                      <a:pt x="2201" y="3296"/>
                    </a:lnTo>
                    <a:lnTo>
                      <a:pt x="2201" y="3775"/>
                    </a:lnTo>
                    <a:lnTo>
                      <a:pt x="1213" y="3775"/>
                    </a:lnTo>
                    <a:cubicBezTo>
                      <a:pt x="1003" y="3775"/>
                      <a:pt x="838" y="3910"/>
                      <a:pt x="809" y="4105"/>
                    </a:cubicBezTo>
                    <a:cubicBezTo>
                      <a:pt x="764" y="4344"/>
                      <a:pt x="958" y="4554"/>
                      <a:pt x="1198" y="4554"/>
                    </a:cubicBezTo>
                    <a:lnTo>
                      <a:pt x="2201" y="4554"/>
                    </a:lnTo>
                    <a:lnTo>
                      <a:pt x="2201" y="5033"/>
                    </a:lnTo>
                    <a:lnTo>
                      <a:pt x="1213" y="5033"/>
                    </a:lnTo>
                    <a:cubicBezTo>
                      <a:pt x="1003" y="5033"/>
                      <a:pt x="838" y="5168"/>
                      <a:pt x="809" y="5362"/>
                    </a:cubicBezTo>
                    <a:cubicBezTo>
                      <a:pt x="764" y="5602"/>
                      <a:pt x="958" y="5811"/>
                      <a:pt x="1198" y="5811"/>
                    </a:cubicBezTo>
                    <a:lnTo>
                      <a:pt x="2201" y="5811"/>
                    </a:lnTo>
                    <a:lnTo>
                      <a:pt x="2201" y="6291"/>
                    </a:lnTo>
                    <a:lnTo>
                      <a:pt x="1916" y="6291"/>
                    </a:lnTo>
                    <a:cubicBezTo>
                      <a:pt x="1722" y="6291"/>
                      <a:pt x="1542" y="6425"/>
                      <a:pt x="1512" y="6620"/>
                    </a:cubicBezTo>
                    <a:cubicBezTo>
                      <a:pt x="1482" y="6859"/>
                      <a:pt x="1662" y="7069"/>
                      <a:pt x="1901" y="7069"/>
                    </a:cubicBezTo>
                    <a:lnTo>
                      <a:pt x="2201" y="7069"/>
                    </a:lnTo>
                    <a:lnTo>
                      <a:pt x="2201" y="9674"/>
                    </a:lnTo>
                    <a:lnTo>
                      <a:pt x="389" y="9674"/>
                    </a:lnTo>
                    <a:cubicBezTo>
                      <a:pt x="180" y="9674"/>
                      <a:pt x="0" y="9854"/>
                      <a:pt x="0" y="10063"/>
                    </a:cubicBezTo>
                    <a:lnTo>
                      <a:pt x="0" y="13237"/>
                    </a:lnTo>
                    <a:cubicBezTo>
                      <a:pt x="0" y="13432"/>
                      <a:pt x="135" y="13612"/>
                      <a:pt x="329" y="13642"/>
                    </a:cubicBezTo>
                    <a:cubicBezTo>
                      <a:pt x="347" y="13644"/>
                      <a:pt x="365" y="13645"/>
                      <a:pt x="382" y="13645"/>
                    </a:cubicBezTo>
                    <a:cubicBezTo>
                      <a:pt x="601" y="13645"/>
                      <a:pt x="794" y="13474"/>
                      <a:pt x="794" y="13252"/>
                    </a:cubicBezTo>
                    <a:lnTo>
                      <a:pt x="794" y="10453"/>
                    </a:lnTo>
                    <a:lnTo>
                      <a:pt x="4402" y="10453"/>
                    </a:lnTo>
                    <a:lnTo>
                      <a:pt x="4402" y="18792"/>
                    </a:lnTo>
                    <a:cubicBezTo>
                      <a:pt x="4402" y="19106"/>
                      <a:pt x="4162" y="19346"/>
                      <a:pt x="3848" y="19346"/>
                    </a:cubicBezTo>
                    <a:lnTo>
                      <a:pt x="958" y="19346"/>
                    </a:lnTo>
                    <a:cubicBezTo>
                      <a:pt x="868" y="19346"/>
                      <a:pt x="794" y="19271"/>
                      <a:pt x="794" y="19181"/>
                    </a:cubicBezTo>
                    <a:lnTo>
                      <a:pt x="794" y="16187"/>
                    </a:lnTo>
                    <a:cubicBezTo>
                      <a:pt x="794" y="16142"/>
                      <a:pt x="779" y="16112"/>
                      <a:pt x="749" y="16082"/>
                    </a:cubicBezTo>
                    <a:cubicBezTo>
                      <a:pt x="632" y="15971"/>
                      <a:pt x="509" y="15925"/>
                      <a:pt x="397" y="15925"/>
                    </a:cubicBezTo>
                    <a:cubicBezTo>
                      <a:pt x="178" y="15925"/>
                      <a:pt x="0" y="16103"/>
                      <a:pt x="0" y="16322"/>
                    </a:cubicBezTo>
                    <a:lnTo>
                      <a:pt x="0" y="19720"/>
                    </a:lnTo>
                    <a:cubicBezTo>
                      <a:pt x="0" y="19945"/>
                      <a:pt x="180" y="20139"/>
                      <a:pt x="419" y="20139"/>
                    </a:cubicBezTo>
                    <a:lnTo>
                      <a:pt x="3863" y="20139"/>
                    </a:lnTo>
                    <a:cubicBezTo>
                      <a:pt x="4596" y="20139"/>
                      <a:pt x="5195" y="19541"/>
                      <a:pt x="5195" y="18792"/>
                    </a:cubicBezTo>
                    <a:lnTo>
                      <a:pt x="5195" y="10063"/>
                    </a:lnTo>
                    <a:cubicBezTo>
                      <a:pt x="5195" y="9854"/>
                      <a:pt x="5016" y="9674"/>
                      <a:pt x="4806" y="9674"/>
                    </a:cubicBezTo>
                    <a:lnTo>
                      <a:pt x="2994" y="9674"/>
                    </a:lnTo>
                    <a:lnTo>
                      <a:pt x="2994" y="7069"/>
                    </a:lnTo>
                    <a:lnTo>
                      <a:pt x="3279" y="7069"/>
                    </a:lnTo>
                    <a:cubicBezTo>
                      <a:pt x="3288" y="7070"/>
                      <a:pt x="3297" y="7070"/>
                      <a:pt x="3306" y="7070"/>
                    </a:cubicBezTo>
                    <a:cubicBezTo>
                      <a:pt x="3490" y="7070"/>
                      <a:pt x="3655" y="6925"/>
                      <a:pt x="3683" y="6740"/>
                    </a:cubicBezTo>
                    <a:cubicBezTo>
                      <a:pt x="3713" y="6500"/>
                      <a:pt x="3533" y="6291"/>
                      <a:pt x="3294" y="6291"/>
                    </a:cubicBezTo>
                    <a:lnTo>
                      <a:pt x="2994" y="6291"/>
                    </a:lnTo>
                    <a:lnTo>
                      <a:pt x="2994" y="5811"/>
                    </a:lnTo>
                    <a:lnTo>
                      <a:pt x="3983" y="5811"/>
                    </a:lnTo>
                    <a:cubicBezTo>
                      <a:pt x="3992" y="5812"/>
                      <a:pt x="4002" y="5812"/>
                      <a:pt x="4011" y="5812"/>
                    </a:cubicBezTo>
                    <a:cubicBezTo>
                      <a:pt x="4207" y="5812"/>
                      <a:pt x="4358" y="5668"/>
                      <a:pt x="4387" y="5482"/>
                    </a:cubicBezTo>
                    <a:cubicBezTo>
                      <a:pt x="4432" y="5243"/>
                      <a:pt x="4237" y="5033"/>
                      <a:pt x="3998" y="5033"/>
                    </a:cubicBezTo>
                    <a:lnTo>
                      <a:pt x="2994" y="5033"/>
                    </a:lnTo>
                    <a:lnTo>
                      <a:pt x="2994" y="4554"/>
                    </a:lnTo>
                    <a:lnTo>
                      <a:pt x="3983" y="4554"/>
                    </a:lnTo>
                    <a:cubicBezTo>
                      <a:pt x="4192" y="4554"/>
                      <a:pt x="4357" y="4419"/>
                      <a:pt x="4387" y="4224"/>
                    </a:cubicBezTo>
                    <a:cubicBezTo>
                      <a:pt x="4432" y="3985"/>
                      <a:pt x="4237" y="3775"/>
                      <a:pt x="3998" y="3775"/>
                    </a:cubicBezTo>
                    <a:lnTo>
                      <a:pt x="2994" y="3775"/>
                    </a:lnTo>
                    <a:lnTo>
                      <a:pt x="2994" y="3296"/>
                    </a:lnTo>
                    <a:lnTo>
                      <a:pt x="3983" y="3296"/>
                    </a:lnTo>
                    <a:cubicBezTo>
                      <a:pt x="4192" y="3296"/>
                      <a:pt x="4357" y="3161"/>
                      <a:pt x="4387" y="2967"/>
                    </a:cubicBezTo>
                    <a:cubicBezTo>
                      <a:pt x="4432" y="2727"/>
                      <a:pt x="4237" y="2518"/>
                      <a:pt x="3998" y="2518"/>
                    </a:cubicBezTo>
                    <a:lnTo>
                      <a:pt x="2994" y="2518"/>
                    </a:lnTo>
                    <a:lnTo>
                      <a:pt x="2994" y="2039"/>
                    </a:lnTo>
                    <a:lnTo>
                      <a:pt x="3983" y="2039"/>
                    </a:lnTo>
                    <a:cubicBezTo>
                      <a:pt x="4192" y="2039"/>
                      <a:pt x="4357" y="1904"/>
                      <a:pt x="4387" y="1709"/>
                    </a:cubicBezTo>
                    <a:cubicBezTo>
                      <a:pt x="4432" y="1470"/>
                      <a:pt x="4237" y="1260"/>
                      <a:pt x="3998" y="1260"/>
                    </a:cubicBezTo>
                    <a:lnTo>
                      <a:pt x="2994" y="1260"/>
                    </a:lnTo>
                    <a:lnTo>
                      <a:pt x="2994" y="781"/>
                    </a:lnTo>
                    <a:lnTo>
                      <a:pt x="3324" y="781"/>
                    </a:lnTo>
                    <a:cubicBezTo>
                      <a:pt x="3444" y="781"/>
                      <a:pt x="3563" y="721"/>
                      <a:pt x="3623" y="616"/>
                    </a:cubicBezTo>
                    <a:cubicBezTo>
                      <a:pt x="3803" y="347"/>
                      <a:pt x="3608" y="2"/>
                      <a:pt x="3294" y="2"/>
                    </a:cubicBezTo>
                    <a:lnTo>
                      <a:pt x="1872" y="2"/>
                    </a:lnTo>
                    <a:cubicBezTo>
                      <a:pt x="1861" y="1"/>
                      <a:pt x="1851" y="1"/>
                      <a:pt x="1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5"/>
              <p:cNvSpPr/>
              <p:nvPr/>
            </p:nvSpPr>
            <p:spPr>
              <a:xfrm>
                <a:off x="3161943" y="2143103"/>
                <a:ext cx="20061" cy="17839"/>
              </a:xfrm>
              <a:custGeom>
                <a:rect b="b" l="l" r="r" t="t"/>
                <a:pathLst>
                  <a:path extrusionOk="0" h="787" w="885">
                    <a:moveTo>
                      <a:pt x="494" y="0"/>
                    </a:moveTo>
                    <a:cubicBezTo>
                      <a:pt x="239" y="0"/>
                      <a:pt x="1" y="255"/>
                      <a:pt x="121" y="550"/>
                    </a:cubicBezTo>
                    <a:cubicBezTo>
                      <a:pt x="190" y="713"/>
                      <a:pt x="335" y="787"/>
                      <a:pt x="480" y="787"/>
                    </a:cubicBezTo>
                    <a:cubicBezTo>
                      <a:pt x="682" y="787"/>
                      <a:pt x="885" y="644"/>
                      <a:pt x="885" y="401"/>
                    </a:cubicBezTo>
                    <a:cubicBezTo>
                      <a:pt x="885" y="296"/>
                      <a:pt x="840" y="191"/>
                      <a:pt x="765" y="116"/>
                    </a:cubicBezTo>
                    <a:cubicBezTo>
                      <a:pt x="684" y="35"/>
                      <a:pt x="588" y="0"/>
                      <a:pt x="4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5"/>
              <p:cNvSpPr/>
              <p:nvPr/>
            </p:nvSpPr>
            <p:spPr>
              <a:xfrm>
                <a:off x="3335033" y="2001839"/>
                <a:ext cx="117780" cy="272871"/>
              </a:xfrm>
              <a:custGeom>
                <a:rect b="b" l="l" r="r" t="t"/>
                <a:pathLst>
                  <a:path extrusionOk="0" h="12038" w="5196">
                    <a:moveTo>
                      <a:pt x="3789" y="779"/>
                    </a:moveTo>
                    <a:lnTo>
                      <a:pt x="3789" y="1572"/>
                    </a:lnTo>
                    <a:lnTo>
                      <a:pt x="1423" y="1572"/>
                    </a:lnTo>
                    <a:lnTo>
                      <a:pt x="1423" y="779"/>
                    </a:lnTo>
                    <a:close/>
                    <a:moveTo>
                      <a:pt x="4417" y="2351"/>
                    </a:moveTo>
                    <a:lnTo>
                      <a:pt x="4417" y="10690"/>
                    </a:lnTo>
                    <a:cubicBezTo>
                      <a:pt x="4417" y="11004"/>
                      <a:pt x="4163" y="11244"/>
                      <a:pt x="3864" y="11244"/>
                    </a:cubicBezTo>
                    <a:lnTo>
                      <a:pt x="3310" y="11244"/>
                    </a:lnTo>
                    <a:lnTo>
                      <a:pt x="3310" y="9118"/>
                    </a:lnTo>
                    <a:cubicBezTo>
                      <a:pt x="3310" y="8923"/>
                      <a:pt x="3175" y="8744"/>
                      <a:pt x="2980" y="8714"/>
                    </a:cubicBezTo>
                    <a:cubicBezTo>
                      <a:pt x="2963" y="8711"/>
                      <a:pt x="2945" y="8710"/>
                      <a:pt x="2928" y="8710"/>
                    </a:cubicBezTo>
                    <a:cubicBezTo>
                      <a:pt x="2711" y="8710"/>
                      <a:pt x="2531" y="8881"/>
                      <a:pt x="2531" y="9103"/>
                    </a:cubicBezTo>
                    <a:lnTo>
                      <a:pt x="2531" y="11244"/>
                    </a:lnTo>
                    <a:lnTo>
                      <a:pt x="1348" y="11244"/>
                    </a:lnTo>
                    <a:cubicBezTo>
                      <a:pt x="1049" y="11244"/>
                      <a:pt x="794" y="11004"/>
                      <a:pt x="794" y="10690"/>
                    </a:cubicBezTo>
                    <a:lnTo>
                      <a:pt x="794" y="2351"/>
                    </a:lnTo>
                    <a:close/>
                    <a:moveTo>
                      <a:pt x="1034" y="0"/>
                    </a:moveTo>
                    <a:cubicBezTo>
                      <a:pt x="809" y="0"/>
                      <a:pt x="645" y="180"/>
                      <a:pt x="645" y="389"/>
                    </a:cubicBezTo>
                    <a:lnTo>
                      <a:pt x="645" y="1572"/>
                    </a:lnTo>
                    <a:lnTo>
                      <a:pt x="195" y="1572"/>
                    </a:lnTo>
                    <a:cubicBezTo>
                      <a:pt x="91" y="1572"/>
                      <a:pt x="1" y="1647"/>
                      <a:pt x="1" y="1752"/>
                    </a:cubicBezTo>
                    <a:lnTo>
                      <a:pt x="1" y="11409"/>
                    </a:lnTo>
                    <a:cubicBezTo>
                      <a:pt x="1" y="11753"/>
                      <a:pt x="285" y="12037"/>
                      <a:pt x="645" y="12037"/>
                    </a:cubicBezTo>
                    <a:lnTo>
                      <a:pt x="4567" y="12037"/>
                    </a:lnTo>
                    <a:cubicBezTo>
                      <a:pt x="4912" y="12037"/>
                      <a:pt x="5196" y="11753"/>
                      <a:pt x="5196" y="11409"/>
                    </a:cubicBezTo>
                    <a:lnTo>
                      <a:pt x="5196" y="1752"/>
                    </a:lnTo>
                    <a:cubicBezTo>
                      <a:pt x="5196" y="1647"/>
                      <a:pt x="5121" y="1572"/>
                      <a:pt x="5016" y="1572"/>
                    </a:cubicBezTo>
                    <a:lnTo>
                      <a:pt x="4567" y="1572"/>
                    </a:lnTo>
                    <a:lnTo>
                      <a:pt x="4567" y="389"/>
                    </a:lnTo>
                    <a:cubicBezTo>
                      <a:pt x="4567" y="180"/>
                      <a:pt x="4388" y="0"/>
                      <a:pt x="4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5" name="Google Shape;1795;p25"/>
          <p:cNvSpPr txBox="1"/>
          <p:nvPr>
            <p:ph idx="2" type="subTitle"/>
          </p:nvPr>
        </p:nvSpPr>
        <p:spPr>
          <a:xfrm>
            <a:off x="1413113" y="1723275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796" name="Google Shape;1796;p25"/>
          <p:cNvSpPr txBox="1"/>
          <p:nvPr>
            <p:ph idx="4" type="subTitle"/>
          </p:nvPr>
        </p:nvSpPr>
        <p:spPr>
          <a:xfrm>
            <a:off x="6952933" y="3253025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Process &amp; Timeline</a:t>
            </a:r>
            <a:endParaRPr/>
          </a:p>
        </p:txBody>
      </p:sp>
      <p:sp>
        <p:nvSpPr>
          <p:cNvPr id="1797" name="Google Shape;1797;p25"/>
          <p:cNvSpPr txBox="1"/>
          <p:nvPr>
            <p:ph idx="6" type="subTitle"/>
          </p:nvPr>
        </p:nvSpPr>
        <p:spPr>
          <a:xfrm>
            <a:off x="4134426" y="3197825"/>
            <a:ext cx="17559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Technologies &amp; Architecture</a:t>
            </a:r>
            <a:endParaRPr/>
          </a:p>
        </p:txBody>
      </p:sp>
      <p:sp>
        <p:nvSpPr>
          <p:cNvPr id="1798" name="Google Shape;1798;p25"/>
          <p:cNvSpPr txBox="1"/>
          <p:nvPr>
            <p:ph idx="8" type="subTitle"/>
          </p:nvPr>
        </p:nvSpPr>
        <p:spPr>
          <a:xfrm>
            <a:off x="1413163" y="3274013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799" name="Google Shape;1799;p25"/>
          <p:cNvSpPr txBox="1"/>
          <p:nvPr>
            <p:ph idx="13" type="subTitle"/>
          </p:nvPr>
        </p:nvSpPr>
        <p:spPr>
          <a:xfrm>
            <a:off x="4196625" y="1757508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00" name="Google Shape;1800;p25"/>
          <p:cNvSpPr txBox="1"/>
          <p:nvPr>
            <p:ph idx="15" type="subTitle"/>
          </p:nvPr>
        </p:nvSpPr>
        <p:spPr>
          <a:xfrm>
            <a:off x="6980129" y="1681298"/>
            <a:ext cx="15540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Core Algorithms</a:t>
            </a:r>
            <a:endParaRPr/>
          </a:p>
        </p:txBody>
      </p:sp>
      <p:grpSp>
        <p:nvGrpSpPr>
          <p:cNvPr id="1801" name="Google Shape;1801;p25"/>
          <p:cNvGrpSpPr/>
          <p:nvPr/>
        </p:nvGrpSpPr>
        <p:grpSpPr>
          <a:xfrm>
            <a:off x="713219" y="1833706"/>
            <a:ext cx="623700" cy="624240"/>
            <a:chOff x="606831" y="1915168"/>
            <a:chExt cx="693000" cy="693600"/>
          </a:xfrm>
        </p:grpSpPr>
        <p:sp>
          <p:nvSpPr>
            <p:cNvPr id="1802" name="Google Shape;1802;p25"/>
            <p:cNvSpPr/>
            <p:nvPr/>
          </p:nvSpPr>
          <p:spPr>
            <a:xfrm>
              <a:off x="606831" y="1915168"/>
              <a:ext cx="693000" cy="693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3" name="Google Shape;1803;p25"/>
            <p:cNvGrpSpPr/>
            <p:nvPr/>
          </p:nvGrpSpPr>
          <p:grpSpPr>
            <a:xfrm>
              <a:off x="751829" y="2085009"/>
              <a:ext cx="403005" cy="359979"/>
              <a:chOff x="936018" y="1233094"/>
              <a:chExt cx="456818" cy="408695"/>
            </a:xfrm>
          </p:grpSpPr>
          <p:sp>
            <p:nvSpPr>
              <p:cNvPr id="1804" name="Google Shape;1804;p25"/>
              <p:cNvSpPr/>
              <p:nvPr/>
            </p:nvSpPr>
            <p:spPr>
              <a:xfrm>
                <a:off x="1070073" y="1350920"/>
                <a:ext cx="283389" cy="242384"/>
              </a:xfrm>
              <a:custGeom>
                <a:rect b="b" l="l" r="r" t="t"/>
                <a:pathLst>
                  <a:path extrusionOk="0" h="10693" w="12502">
                    <a:moveTo>
                      <a:pt x="7123" y="777"/>
                    </a:moveTo>
                    <a:cubicBezTo>
                      <a:pt x="9465" y="777"/>
                      <a:pt x="11709" y="2593"/>
                      <a:pt x="11709" y="5345"/>
                    </a:cubicBezTo>
                    <a:cubicBezTo>
                      <a:pt x="11709" y="7861"/>
                      <a:pt x="9672" y="9912"/>
                      <a:pt x="7157" y="9912"/>
                    </a:cubicBezTo>
                    <a:cubicBezTo>
                      <a:pt x="3085" y="9912"/>
                      <a:pt x="1049" y="4986"/>
                      <a:pt x="3923" y="2126"/>
                    </a:cubicBezTo>
                    <a:cubicBezTo>
                      <a:pt x="4855" y="1195"/>
                      <a:pt x="6000" y="777"/>
                      <a:pt x="7123" y="777"/>
                    </a:cubicBezTo>
                    <a:close/>
                    <a:moveTo>
                      <a:pt x="7157" y="0"/>
                    </a:moveTo>
                    <a:cubicBezTo>
                      <a:pt x="2381" y="0"/>
                      <a:pt x="1" y="5765"/>
                      <a:pt x="3369" y="9133"/>
                    </a:cubicBezTo>
                    <a:cubicBezTo>
                      <a:pt x="4389" y="10153"/>
                      <a:pt x="5757" y="10692"/>
                      <a:pt x="7146" y="10692"/>
                    </a:cubicBezTo>
                    <a:cubicBezTo>
                      <a:pt x="7837" y="10692"/>
                      <a:pt x="8532" y="10559"/>
                      <a:pt x="9193" y="10286"/>
                    </a:cubicBezTo>
                    <a:cubicBezTo>
                      <a:pt x="11199" y="9463"/>
                      <a:pt x="12502" y="7516"/>
                      <a:pt x="12502" y="5345"/>
                    </a:cubicBezTo>
                    <a:cubicBezTo>
                      <a:pt x="12502" y="2396"/>
                      <a:pt x="10107" y="0"/>
                      <a:pt x="7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5"/>
              <p:cNvSpPr/>
              <p:nvPr/>
            </p:nvSpPr>
            <p:spPr>
              <a:xfrm>
                <a:off x="1220427" y="1388253"/>
                <a:ext cx="95725" cy="92755"/>
              </a:xfrm>
              <a:custGeom>
                <a:rect b="b" l="l" r="r" t="t"/>
                <a:pathLst>
                  <a:path extrusionOk="0" h="4092" w="4223">
                    <a:moveTo>
                      <a:pt x="524" y="0"/>
                    </a:moveTo>
                    <a:cubicBezTo>
                      <a:pt x="0" y="0"/>
                      <a:pt x="0" y="794"/>
                      <a:pt x="524" y="794"/>
                    </a:cubicBezTo>
                    <a:cubicBezTo>
                      <a:pt x="2126" y="794"/>
                      <a:pt x="3429" y="2096"/>
                      <a:pt x="3429" y="3698"/>
                    </a:cubicBezTo>
                    <a:cubicBezTo>
                      <a:pt x="3429" y="3960"/>
                      <a:pt x="3627" y="4091"/>
                      <a:pt x="3825" y="4091"/>
                    </a:cubicBezTo>
                    <a:cubicBezTo>
                      <a:pt x="4024" y="4091"/>
                      <a:pt x="4222" y="3960"/>
                      <a:pt x="4222" y="3698"/>
                    </a:cubicBezTo>
                    <a:cubicBezTo>
                      <a:pt x="4207" y="1662"/>
                      <a:pt x="2560" y="0"/>
                      <a:pt x="5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5"/>
              <p:cNvSpPr/>
              <p:nvPr/>
            </p:nvSpPr>
            <p:spPr>
              <a:xfrm>
                <a:off x="1148480" y="1463169"/>
                <a:ext cx="95725" cy="92755"/>
              </a:xfrm>
              <a:custGeom>
                <a:rect b="b" l="l" r="r" t="t"/>
                <a:pathLst>
                  <a:path extrusionOk="0" h="4092" w="4223">
                    <a:moveTo>
                      <a:pt x="389" y="0"/>
                    </a:moveTo>
                    <a:cubicBezTo>
                      <a:pt x="195" y="0"/>
                      <a:pt x="0" y="131"/>
                      <a:pt x="0" y="393"/>
                    </a:cubicBezTo>
                    <a:cubicBezTo>
                      <a:pt x="0" y="2429"/>
                      <a:pt x="1647" y="4091"/>
                      <a:pt x="3698" y="4091"/>
                    </a:cubicBezTo>
                    <a:cubicBezTo>
                      <a:pt x="4222" y="4091"/>
                      <a:pt x="4222" y="3298"/>
                      <a:pt x="3698" y="3298"/>
                    </a:cubicBezTo>
                    <a:cubicBezTo>
                      <a:pt x="2081" y="3298"/>
                      <a:pt x="779" y="1995"/>
                      <a:pt x="779" y="393"/>
                    </a:cubicBezTo>
                    <a:cubicBezTo>
                      <a:pt x="779" y="131"/>
                      <a:pt x="584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5"/>
              <p:cNvSpPr/>
              <p:nvPr/>
            </p:nvSpPr>
            <p:spPr>
              <a:xfrm>
                <a:off x="1146417" y="1623519"/>
                <a:ext cx="19721" cy="17953"/>
              </a:xfrm>
              <a:custGeom>
                <a:rect b="b" l="l" r="r" t="t"/>
                <a:pathLst>
                  <a:path extrusionOk="0" h="792" w="870">
                    <a:moveTo>
                      <a:pt x="487" y="1"/>
                    </a:moveTo>
                    <a:cubicBezTo>
                      <a:pt x="231" y="1"/>
                      <a:pt x="1" y="256"/>
                      <a:pt x="121" y="551"/>
                    </a:cubicBezTo>
                    <a:cubicBezTo>
                      <a:pt x="191" y="716"/>
                      <a:pt x="336" y="792"/>
                      <a:pt x="480" y="792"/>
                    </a:cubicBezTo>
                    <a:cubicBezTo>
                      <a:pt x="676" y="792"/>
                      <a:pt x="870" y="651"/>
                      <a:pt x="870" y="401"/>
                    </a:cubicBezTo>
                    <a:cubicBezTo>
                      <a:pt x="870" y="296"/>
                      <a:pt x="825" y="191"/>
                      <a:pt x="765" y="116"/>
                    </a:cubicBezTo>
                    <a:cubicBezTo>
                      <a:pt x="680" y="36"/>
                      <a:pt x="582" y="1"/>
                      <a:pt x="4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5"/>
              <p:cNvSpPr/>
              <p:nvPr/>
            </p:nvSpPr>
            <p:spPr>
              <a:xfrm>
                <a:off x="936018" y="1233502"/>
                <a:ext cx="456818" cy="408287"/>
              </a:xfrm>
              <a:custGeom>
                <a:rect b="b" l="l" r="r" t="t"/>
                <a:pathLst>
                  <a:path extrusionOk="0" h="18012" w="20153">
                    <a:moveTo>
                      <a:pt x="405" y="0"/>
                    </a:moveTo>
                    <a:cubicBezTo>
                      <a:pt x="180" y="0"/>
                      <a:pt x="1" y="180"/>
                      <a:pt x="1" y="389"/>
                    </a:cubicBezTo>
                    <a:lnTo>
                      <a:pt x="1" y="3144"/>
                    </a:lnTo>
                    <a:cubicBezTo>
                      <a:pt x="1" y="3189"/>
                      <a:pt x="46" y="3234"/>
                      <a:pt x="91" y="3234"/>
                    </a:cubicBezTo>
                    <a:lnTo>
                      <a:pt x="405" y="3234"/>
                    </a:lnTo>
                    <a:cubicBezTo>
                      <a:pt x="151" y="3563"/>
                      <a:pt x="1" y="3983"/>
                      <a:pt x="1" y="4402"/>
                    </a:cubicBezTo>
                    <a:lnTo>
                      <a:pt x="1" y="17607"/>
                    </a:lnTo>
                    <a:cubicBezTo>
                      <a:pt x="1" y="17832"/>
                      <a:pt x="195" y="18011"/>
                      <a:pt x="420" y="18011"/>
                    </a:cubicBezTo>
                    <a:lnTo>
                      <a:pt x="8265" y="18011"/>
                    </a:lnTo>
                    <a:cubicBezTo>
                      <a:pt x="8280" y="18011"/>
                      <a:pt x="8310" y="18011"/>
                      <a:pt x="8325" y="17996"/>
                    </a:cubicBezTo>
                    <a:cubicBezTo>
                      <a:pt x="8684" y="17652"/>
                      <a:pt x="8445" y="17233"/>
                      <a:pt x="8115" y="17233"/>
                    </a:cubicBezTo>
                    <a:lnTo>
                      <a:pt x="1977" y="17233"/>
                    </a:lnTo>
                    <a:cubicBezTo>
                      <a:pt x="1318" y="17233"/>
                      <a:pt x="794" y="16709"/>
                      <a:pt x="794" y="16050"/>
                    </a:cubicBezTo>
                    <a:lnTo>
                      <a:pt x="794" y="4402"/>
                    </a:lnTo>
                    <a:cubicBezTo>
                      <a:pt x="794" y="3758"/>
                      <a:pt x="1318" y="3234"/>
                      <a:pt x="1977" y="3234"/>
                    </a:cubicBezTo>
                    <a:lnTo>
                      <a:pt x="18176" y="3234"/>
                    </a:lnTo>
                    <a:cubicBezTo>
                      <a:pt x="18835" y="3234"/>
                      <a:pt x="19359" y="3758"/>
                      <a:pt x="19359" y="4402"/>
                    </a:cubicBezTo>
                    <a:lnTo>
                      <a:pt x="19359" y="16813"/>
                    </a:lnTo>
                    <a:cubicBezTo>
                      <a:pt x="19359" y="17053"/>
                      <a:pt x="19180" y="17233"/>
                      <a:pt x="18955" y="17233"/>
                    </a:cubicBezTo>
                    <a:lnTo>
                      <a:pt x="11289" y="17233"/>
                    </a:lnTo>
                    <a:cubicBezTo>
                      <a:pt x="11245" y="17233"/>
                      <a:pt x="11200" y="17248"/>
                      <a:pt x="11185" y="17278"/>
                    </a:cubicBezTo>
                    <a:cubicBezTo>
                      <a:pt x="10855" y="17607"/>
                      <a:pt x="11080" y="18011"/>
                      <a:pt x="11409" y="18011"/>
                    </a:cubicBezTo>
                    <a:lnTo>
                      <a:pt x="19449" y="18011"/>
                    </a:lnTo>
                    <a:cubicBezTo>
                      <a:pt x="19838" y="18011"/>
                      <a:pt x="20153" y="17712"/>
                      <a:pt x="20153" y="17322"/>
                    </a:cubicBezTo>
                    <a:lnTo>
                      <a:pt x="20153" y="4402"/>
                    </a:lnTo>
                    <a:cubicBezTo>
                      <a:pt x="20153" y="3983"/>
                      <a:pt x="20003" y="3563"/>
                      <a:pt x="19748" y="3234"/>
                    </a:cubicBezTo>
                    <a:lnTo>
                      <a:pt x="20003" y="3234"/>
                    </a:lnTo>
                    <a:cubicBezTo>
                      <a:pt x="20078" y="3234"/>
                      <a:pt x="20153" y="3159"/>
                      <a:pt x="20153" y="3084"/>
                    </a:cubicBezTo>
                    <a:lnTo>
                      <a:pt x="20153" y="419"/>
                    </a:lnTo>
                    <a:cubicBezTo>
                      <a:pt x="20153" y="180"/>
                      <a:pt x="19958" y="0"/>
                      <a:pt x="19734" y="0"/>
                    </a:cubicBezTo>
                    <a:lnTo>
                      <a:pt x="7756" y="0"/>
                    </a:lnTo>
                    <a:cubicBezTo>
                      <a:pt x="7741" y="0"/>
                      <a:pt x="7711" y="15"/>
                      <a:pt x="7696" y="30"/>
                    </a:cubicBezTo>
                    <a:cubicBezTo>
                      <a:pt x="7337" y="375"/>
                      <a:pt x="7576" y="794"/>
                      <a:pt x="7921" y="794"/>
                    </a:cubicBezTo>
                    <a:lnTo>
                      <a:pt x="18176" y="794"/>
                    </a:lnTo>
                    <a:cubicBezTo>
                      <a:pt x="18835" y="794"/>
                      <a:pt x="19359" y="1318"/>
                      <a:pt x="19359" y="1962"/>
                    </a:cubicBezTo>
                    <a:lnTo>
                      <a:pt x="19359" y="2441"/>
                    </a:lnTo>
                    <a:lnTo>
                      <a:pt x="794" y="2441"/>
                    </a:lnTo>
                    <a:lnTo>
                      <a:pt x="794" y="1198"/>
                    </a:lnTo>
                    <a:cubicBezTo>
                      <a:pt x="794" y="973"/>
                      <a:pt x="974" y="794"/>
                      <a:pt x="1199" y="794"/>
                    </a:cubicBezTo>
                    <a:lnTo>
                      <a:pt x="4462" y="794"/>
                    </a:lnTo>
                    <a:cubicBezTo>
                      <a:pt x="4507" y="794"/>
                      <a:pt x="4537" y="779"/>
                      <a:pt x="4567" y="749"/>
                    </a:cubicBezTo>
                    <a:cubicBezTo>
                      <a:pt x="4897" y="404"/>
                      <a:pt x="4657" y="0"/>
                      <a:pt x="4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5"/>
              <p:cNvSpPr/>
              <p:nvPr/>
            </p:nvSpPr>
            <p:spPr>
              <a:xfrm>
                <a:off x="1066016" y="1233094"/>
                <a:ext cx="20038" cy="17907"/>
              </a:xfrm>
              <a:custGeom>
                <a:rect b="b" l="l" r="r" t="t"/>
                <a:pathLst>
                  <a:path extrusionOk="0" h="790" w="884">
                    <a:moveTo>
                      <a:pt x="489" y="0"/>
                    </a:moveTo>
                    <a:cubicBezTo>
                      <a:pt x="236" y="0"/>
                      <a:pt x="0" y="259"/>
                      <a:pt x="120" y="542"/>
                    </a:cubicBezTo>
                    <a:cubicBezTo>
                      <a:pt x="189" y="713"/>
                      <a:pt x="335" y="790"/>
                      <a:pt x="482" y="790"/>
                    </a:cubicBezTo>
                    <a:cubicBezTo>
                      <a:pt x="683" y="790"/>
                      <a:pt x="883" y="644"/>
                      <a:pt x="883" y="393"/>
                    </a:cubicBezTo>
                    <a:cubicBezTo>
                      <a:pt x="883" y="288"/>
                      <a:pt x="838" y="198"/>
                      <a:pt x="764" y="123"/>
                    </a:cubicBezTo>
                    <a:cubicBezTo>
                      <a:pt x="682" y="37"/>
                      <a:pt x="584" y="0"/>
                      <a:pt x="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5"/>
              <p:cNvSpPr/>
              <p:nvPr/>
            </p:nvSpPr>
            <p:spPr>
              <a:xfrm>
                <a:off x="1172236" y="1409560"/>
                <a:ext cx="19698" cy="17930"/>
              </a:xfrm>
              <a:custGeom>
                <a:rect b="b" l="l" r="r" t="t"/>
                <a:pathLst>
                  <a:path extrusionOk="0" h="791" w="869">
                    <a:moveTo>
                      <a:pt x="483" y="1"/>
                    </a:moveTo>
                    <a:cubicBezTo>
                      <a:pt x="228" y="1"/>
                      <a:pt x="0" y="260"/>
                      <a:pt x="120" y="543"/>
                    </a:cubicBezTo>
                    <a:cubicBezTo>
                      <a:pt x="189" y="713"/>
                      <a:pt x="333" y="790"/>
                      <a:pt x="476" y="790"/>
                    </a:cubicBezTo>
                    <a:cubicBezTo>
                      <a:pt x="673" y="790"/>
                      <a:pt x="868" y="644"/>
                      <a:pt x="868" y="393"/>
                    </a:cubicBezTo>
                    <a:cubicBezTo>
                      <a:pt x="868" y="288"/>
                      <a:pt x="839" y="198"/>
                      <a:pt x="764" y="123"/>
                    </a:cubicBezTo>
                    <a:cubicBezTo>
                      <a:pt x="678" y="37"/>
                      <a:pt x="578" y="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5"/>
              <p:cNvSpPr/>
              <p:nvPr/>
            </p:nvSpPr>
            <p:spPr>
              <a:xfrm>
                <a:off x="1213967" y="1425677"/>
                <a:ext cx="20038" cy="17839"/>
              </a:xfrm>
              <a:custGeom>
                <a:rect b="b" l="l" r="r" t="t"/>
                <a:pathLst>
                  <a:path extrusionOk="0" h="787" w="884">
                    <a:moveTo>
                      <a:pt x="493" y="0"/>
                    </a:moveTo>
                    <a:cubicBezTo>
                      <a:pt x="239" y="0"/>
                      <a:pt x="0" y="255"/>
                      <a:pt x="120" y="550"/>
                    </a:cubicBezTo>
                    <a:cubicBezTo>
                      <a:pt x="189" y="713"/>
                      <a:pt x="334" y="787"/>
                      <a:pt x="479" y="787"/>
                    </a:cubicBezTo>
                    <a:cubicBezTo>
                      <a:pt x="681" y="787"/>
                      <a:pt x="884" y="644"/>
                      <a:pt x="884" y="400"/>
                    </a:cubicBezTo>
                    <a:cubicBezTo>
                      <a:pt x="884" y="296"/>
                      <a:pt x="839" y="191"/>
                      <a:pt x="764" y="116"/>
                    </a:cubicBezTo>
                    <a:cubicBezTo>
                      <a:pt x="683" y="35"/>
                      <a:pt x="587" y="0"/>
                      <a:pt x="4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5"/>
              <p:cNvSpPr/>
              <p:nvPr/>
            </p:nvSpPr>
            <p:spPr>
              <a:xfrm>
                <a:off x="1177653" y="1448752"/>
                <a:ext cx="19721" cy="18089"/>
              </a:xfrm>
              <a:custGeom>
                <a:rect b="b" l="l" r="r" t="t"/>
                <a:pathLst>
                  <a:path extrusionOk="0" h="798" w="870">
                    <a:moveTo>
                      <a:pt x="481" y="0"/>
                    </a:moveTo>
                    <a:cubicBezTo>
                      <a:pt x="231" y="0"/>
                      <a:pt x="0" y="255"/>
                      <a:pt x="120" y="550"/>
                    </a:cubicBezTo>
                    <a:cubicBezTo>
                      <a:pt x="190" y="720"/>
                      <a:pt x="334" y="798"/>
                      <a:pt x="477" y="798"/>
                    </a:cubicBezTo>
                    <a:cubicBezTo>
                      <a:pt x="673" y="798"/>
                      <a:pt x="869" y="652"/>
                      <a:pt x="869" y="401"/>
                    </a:cubicBezTo>
                    <a:cubicBezTo>
                      <a:pt x="869" y="296"/>
                      <a:pt x="824" y="191"/>
                      <a:pt x="749" y="116"/>
                    </a:cubicBezTo>
                    <a:cubicBezTo>
                      <a:pt x="668" y="35"/>
                      <a:pt x="573" y="0"/>
                      <a:pt x="4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5"/>
              <p:cNvSpPr/>
              <p:nvPr/>
            </p:nvSpPr>
            <p:spPr>
              <a:xfrm>
                <a:off x="970291" y="1349129"/>
                <a:ext cx="130701" cy="244469"/>
              </a:xfrm>
              <a:custGeom>
                <a:rect b="b" l="l" r="r" t="t"/>
                <a:pathLst>
                  <a:path extrusionOk="0" h="10785" w="5766">
                    <a:moveTo>
                      <a:pt x="2897" y="787"/>
                    </a:moveTo>
                    <a:cubicBezTo>
                      <a:pt x="3565" y="787"/>
                      <a:pt x="4230" y="944"/>
                      <a:pt x="4837" y="1262"/>
                    </a:cubicBezTo>
                    <a:lnTo>
                      <a:pt x="3968" y="3718"/>
                    </a:lnTo>
                    <a:lnTo>
                      <a:pt x="1693" y="3718"/>
                    </a:lnTo>
                    <a:lnTo>
                      <a:pt x="899" y="1277"/>
                    </a:lnTo>
                    <a:cubicBezTo>
                      <a:pt x="1528" y="952"/>
                      <a:pt x="2214" y="787"/>
                      <a:pt x="2897" y="787"/>
                    </a:cubicBezTo>
                    <a:close/>
                    <a:moveTo>
                      <a:pt x="3849" y="4496"/>
                    </a:moveTo>
                    <a:lnTo>
                      <a:pt x="3849" y="9616"/>
                    </a:lnTo>
                    <a:cubicBezTo>
                      <a:pt x="3849" y="9826"/>
                      <a:pt x="3669" y="10006"/>
                      <a:pt x="3459" y="10006"/>
                    </a:cubicBezTo>
                    <a:lnTo>
                      <a:pt x="2187" y="10006"/>
                    </a:lnTo>
                    <a:cubicBezTo>
                      <a:pt x="1977" y="10006"/>
                      <a:pt x="1798" y="9826"/>
                      <a:pt x="1798" y="9616"/>
                    </a:cubicBezTo>
                    <a:lnTo>
                      <a:pt x="1798" y="6383"/>
                    </a:lnTo>
                    <a:lnTo>
                      <a:pt x="2651" y="6383"/>
                    </a:lnTo>
                    <a:cubicBezTo>
                      <a:pt x="2846" y="6383"/>
                      <a:pt x="3025" y="6248"/>
                      <a:pt x="3055" y="6053"/>
                    </a:cubicBezTo>
                    <a:cubicBezTo>
                      <a:pt x="3085" y="5814"/>
                      <a:pt x="2905" y="5604"/>
                      <a:pt x="2666" y="5604"/>
                    </a:cubicBezTo>
                    <a:lnTo>
                      <a:pt x="1798" y="5604"/>
                    </a:lnTo>
                    <a:lnTo>
                      <a:pt x="1798" y="4496"/>
                    </a:lnTo>
                    <a:close/>
                    <a:moveTo>
                      <a:pt x="2883" y="1"/>
                    </a:moveTo>
                    <a:cubicBezTo>
                      <a:pt x="1962" y="1"/>
                      <a:pt x="1041" y="252"/>
                      <a:pt x="226" y="753"/>
                    </a:cubicBezTo>
                    <a:cubicBezTo>
                      <a:pt x="76" y="843"/>
                      <a:pt x="1" y="1038"/>
                      <a:pt x="61" y="1217"/>
                    </a:cubicBezTo>
                    <a:lnTo>
                      <a:pt x="1019" y="4167"/>
                    </a:lnTo>
                    <a:lnTo>
                      <a:pt x="1019" y="9616"/>
                    </a:lnTo>
                    <a:cubicBezTo>
                      <a:pt x="1019" y="10260"/>
                      <a:pt x="1543" y="10784"/>
                      <a:pt x="2187" y="10784"/>
                    </a:cubicBezTo>
                    <a:lnTo>
                      <a:pt x="3444" y="10784"/>
                    </a:lnTo>
                    <a:cubicBezTo>
                      <a:pt x="4103" y="10784"/>
                      <a:pt x="4627" y="10260"/>
                      <a:pt x="4627" y="9616"/>
                    </a:cubicBezTo>
                    <a:lnTo>
                      <a:pt x="4627" y="4167"/>
                    </a:lnTo>
                    <a:lnTo>
                      <a:pt x="5690" y="1217"/>
                    </a:lnTo>
                    <a:cubicBezTo>
                      <a:pt x="5765" y="1053"/>
                      <a:pt x="5690" y="858"/>
                      <a:pt x="5540" y="753"/>
                    </a:cubicBezTo>
                    <a:cubicBezTo>
                      <a:pt x="4725" y="252"/>
                      <a:pt x="3804" y="1"/>
                      <a:pt x="28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26"/>
          <p:cNvSpPr txBox="1"/>
          <p:nvPr>
            <p:ph type="title"/>
          </p:nvPr>
        </p:nvSpPr>
        <p:spPr>
          <a:xfrm>
            <a:off x="2685150" y="2046016"/>
            <a:ext cx="3764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8D93"/>
                </a:solidFill>
              </a:rPr>
              <a:t>Context</a:t>
            </a:r>
            <a:endParaRPr>
              <a:solidFill>
                <a:srgbClr val="FF8D93"/>
              </a:solidFill>
            </a:endParaRPr>
          </a:p>
        </p:txBody>
      </p:sp>
      <p:sp>
        <p:nvSpPr>
          <p:cNvPr id="1819" name="Google Shape;1819;p26"/>
          <p:cNvSpPr txBox="1"/>
          <p:nvPr>
            <p:ph idx="2" type="title"/>
          </p:nvPr>
        </p:nvSpPr>
        <p:spPr>
          <a:xfrm>
            <a:off x="3928650" y="1324866"/>
            <a:ext cx="12777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20" name="Google Shape;1820;p26"/>
          <p:cNvSpPr txBox="1"/>
          <p:nvPr>
            <p:ph idx="1" type="subTitle"/>
          </p:nvPr>
        </p:nvSpPr>
        <p:spPr>
          <a:xfrm>
            <a:off x="3380100" y="2829375"/>
            <a:ext cx="23838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story behind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BEAUTY BOOKING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27"/>
          <p:cNvSpPr txBox="1"/>
          <p:nvPr>
            <p:ph type="title"/>
          </p:nvPr>
        </p:nvSpPr>
        <p:spPr>
          <a:xfrm>
            <a:off x="1353000" y="732650"/>
            <a:ext cx="3610800" cy="12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826" name="Google Shape;1826;p27"/>
          <p:cNvSpPr txBox="1"/>
          <p:nvPr>
            <p:ph idx="1" type="subTitle"/>
          </p:nvPr>
        </p:nvSpPr>
        <p:spPr>
          <a:xfrm>
            <a:off x="1380800" y="1676200"/>
            <a:ext cx="2852100" cy="204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Project Manager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Developer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Designer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Tester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Popcorn Lover</a:t>
            </a:r>
            <a:endParaRPr sz="1800"/>
          </a:p>
        </p:txBody>
      </p:sp>
      <p:pic>
        <p:nvPicPr>
          <p:cNvPr id="1827" name="Google Shape;1827;p27"/>
          <p:cNvPicPr preferRelativeResize="0"/>
          <p:nvPr/>
        </p:nvPicPr>
        <p:blipFill rotWithShape="1">
          <a:blip r:embed="rId3">
            <a:alphaModFix/>
          </a:blip>
          <a:srcRect b="0" l="0" r="0" t="16072"/>
          <a:stretch/>
        </p:blipFill>
        <p:spPr>
          <a:xfrm>
            <a:off x="5290350" y="-624500"/>
            <a:ext cx="3853651" cy="562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28"/>
          <p:cNvSpPr/>
          <p:nvPr/>
        </p:nvSpPr>
        <p:spPr>
          <a:xfrm>
            <a:off x="2015525" y="1683550"/>
            <a:ext cx="5253600" cy="2176500"/>
          </a:xfrm>
          <a:prstGeom prst="flowChartAlternateProcess">
            <a:avLst/>
          </a:prstGeom>
          <a:solidFill>
            <a:srgbClr val="F4CB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3" name="Google Shape;1833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34" name="Google Shape;1834;p28"/>
          <p:cNvSpPr txBox="1"/>
          <p:nvPr>
            <p:ph idx="4294967295" type="subTitle"/>
          </p:nvPr>
        </p:nvSpPr>
        <p:spPr>
          <a:xfrm>
            <a:off x="2406125" y="1953550"/>
            <a:ext cx="46365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    Understanding new frameworks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    Time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     Endless errors!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9"/>
          <p:cNvSpPr/>
          <p:nvPr/>
        </p:nvSpPr>
        <p:spPr>
          <a:xfrm>
            <a:off x="3136825" y="1728500"/>
            <a:ext cx="962400" cy="967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0" name="Google Shape;1840;p29"/>
          <p:cNvSpPr/>
          <p:nvPr/>
        </p:nvSpPr>
        <p:spPr>
          <a:xfrm>
            <a:off x="6996525" y="1728500"/>
            <a:ext cx="962400" cy="967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1" name="Google Shape;1841;p29"/>
          <p:cNvSpPr/>
          <p:nvPr/>
        </p:nvSpPr>
        <p:spPr>
          <a:xfrm>
            <a:off x="5066675" y="1728500"/>
            <a:ext cx="962400" cy="967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2" name="Google Shape;1842;p29"/>
          <p:cNvSpPr/>
          <p:nvPr/>
        </p:nvSpPr>
        <p:spPr>
          <a:xfrm>
            <a:off x="1155625" y="1728500"/>
            <a:ext cx="962400" cy="967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3" name="Google Shape;1843;p2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844" name="Google Shape;1844;p29"/>
          <p:cNvSpPr/>
          <p:nvPr/>
        </p:nvSpPr>
        <p:spPr>
          <a:xfrm>
            <a:off x="1521472" y="3736192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9"/>
          <p:cNvSpPr/>
          <p:nvPr/>
        </p:nvSpPr>
        <p:spPr>
          <a:xfrm>
            <a:off x="3499908" y="3736230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29"/>
          <p:cNvSpPr/>
          <p:nvPr/>
        </p:nvSpPr>
        <p:spPr>
          <a:xfrm>
            <a:off x="7365052" y="3736230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9"/>
          <p:cNvSpPr/>
          <p:nvPr/>
        </p:nvSpPr>
        <p:spPr>
          <a:xfrm>
            <a:off x="5432517" y="3736230"/>
            <a:ext cx="230700" cy="2307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9"/>
          <p:cNvSpPr txBox="1"/>
          <p:nvPr>
            <p:ph idx="1" type="subTitle"/>
          </p:nvPr>
        </p:nvSpPr>
        <p:spPr>
          <a:xfrm>
            <a:off x="2665008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Running Environment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(backend)</a:t>
            </a:r>
            <a:endParaRPr sz="1200"/>
          </a:p>
        </p:txBody>
      </p:sp>
      <p:sp>
        <p:nvSpPr>
          <p:cNvPr id="1849" name="Google Shape;1849;p29"/>
          <p:cNvSpPr txBox="1"/>
          <p:nvPr>
            <p:ph idx="2" type="subTitle"/>
          </p:nvPr>
        </p:nvSpPr>
        <p:spPr>
          <a:xfrm>
            <a:off x="2665008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1850" name="Google Shape;1850;p29"/>
          <p:cNvSpPr txBox="1"/>
          <p:nvPr>
            <p:ph idx="3" type="subTitle"/>
          </p:nvPr>
        </p:nvSpPr>
        <p:spPr>
          <a:xfrm>
            <a:off x="4597617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Backend framework</a:t>
            </a:r>
            <a:endParaRPr sz="1200"/>
          </a:p>
        </p:txBody>
      </p:sp>
      <p:sp>
        <p:nvSpPr>
          <p:cNvPr id="1851" name="Google Shape;1851;p29"/>
          <p:cNvSpPr txBox="1"/>
          <p:nvPr>
            <p:ph idx="4" type="subTitle"/>
          </p:nvPr>
        </p:nvSpPr>
        <p:spPr>
          <a:xfrm>
            <a:off x="4597617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Express js</a:t>
            </a:r>
            <a:endParaRPr/>
          </a:p>
        </p:txBody>
      </p:sp>
      <p:sp>
        <p:nvSpPr>
          <p:cNvPr id="1852" name="Google Shape;1852;p29"/>
          <p:cNvSpPr txBox="1"/>
          <p:nvPr>
            <p:ph idx="5" type="subTitle"/>
          </p:nvPr>
        </p:nvSpPr>
        <p:spPr>
          <a:xfrm>
            <a:off x="6530225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Frontend framework</a:t>
            </a:r>
            <a:endParaRPr sz="1200"/>
          </a:p>
        </p:txBody>
      </p:sp>
      <p:sp>
        <p:nvSpPr>
          <p:cNvPr id="1853" name="Google Shape;1853;p29"/>
          <p:cNvSpPr txBox="1"/>
          <p:nvPr>
            <p:ph idx="6" type="subTitle"/>
          </p:nvPr>
        </p:nvSpPr>
        <p:spPr>
          <a:xfrm>
            <a:off x="6301625" y="2697975"/>
            <a:ext cx="26079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React </a:t>
            </a:r>
            <a:r>
              <a:rPr lang="en"/>
              <a:t>Native(Expo)</a:t>
            </a:r>
            <a:endParaRPr/>
          </a:p>
        </p:txBody>
      </p:sp>
      <p:sp>
        <p:nvSpPr>
          <p:cNvPr id="1854" name="Google Shape;1854;p29"/>
          <p:cNvSpPr txBox="1"/>
          <p:nvPr>
            <p:ph idx="7" type="subTitle"/>
          </p:nvPr>
        </p:nvSpPr>
        <p:spPr>
          <a:xfrm>
            <a:off x="732400" y="3045825"/>
            <a:ext cx="19005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Database</a:t>
            </a:r>
            <a:endParaRPr sz="1200"/>
          </a:p>
        </p:txBody>
      </p:sp>
      <p:sp>
        <p:nvSpPr>
          <p:cNvPr id="1855" name="Google Shape;1855;p29"/>
          <p:cNvSpPr txBox="1"/>
          <p:nvPr>
            <p:ph idx="8" type="subTitle"/>
          </p:nvPr>
        </p:nvSpPr>
        <p:spPr>
          <a:xfrm>
            <a:off x="732400" y="2697975"/>
            <a:ext cx="19005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Mongo DB</a:t>
            </a:r>
            <a:endParaRPr/>
          </a:p>
        </p:txBody>
      </p:sp>
      <p:pic>
        <p:nvPicPr>
          <p:cNvPr id="1856" name="Google Shape;18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088" y="1767775"/>
            <a:ext cx="1289472" cy="88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25" y="1818800"/>
            <a:ext cx="795750" cy="7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2700" y="1767775"/>
            <a:ext cx="888950" cy="88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988" y="1923188"/>
            <a:ext cx="586975" cy="5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4" name="Google Shape;18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00" y="469525"/>
            <a:ext cx="3369100" cy="43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30"/>
          <p:cNvSpPr txBox="1"/>
          <p:nvPr>
            <p:ph type="title"/>
          </p:nvPr>
        </p:nvSpPr>
        <p:spPr>
          <a:xfrm>
            <a:off x="4627700" y="1398425"/>
            <a:ext cx="39615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866" name="Google Shape;1866;p30"/>
          <p:cNvSpPr txBox="1"/>
          <p:nvPr>
            <p:ph idx="1" type="subTitle"/>
          </p:nvPr>
        </p:nvSpPr>
        <p:spPr>
          <a:xfrm>
            <a:off x="4713300" y="2167525"/>
            <a:ext cx="2181600" cy="19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Client Layer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Server Layer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Database Layer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1"/>
          <p:cNvSpPr txBox="1"/>
          <p:nvPr>
            <p:ph idx="2" type="title"/>
          </p:nvPr>
        </p:nvSpPr>
        <p:spPr>
          <a:xfrm>
            <a:off x="1370900" y="539499"/>
            <a:ext cx="63801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CORE ALGORITHMS</a:t>
            </a:r>
            <a:endParaRPr sz="4200"/>
          </a:p>
        </p:txBody>
      </p:sp>
      <p:sp>
        <p:nvSpPr>
          <p:cNvPr id="1872" name="Google Shape;1872;p31"/>
          <p:cNvSpPr txBox="1"/>
          <p:nvPr>
            <p:ph idx="3" type="subTitle"/>
          </p:nvPr>
        </p:nvSpPr>
        <p:spPr>
          <a:xfrm>
            <a:off x="1381950" y="16428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     Authentication  &amp;  Password Hashing</a:t>
            </a:r>
            <a:endParaRPr i="1" sz="1500"/>
          </a:p>
        </p:txBody>
      </p:sp>
      <p:sp>
        <p:nvSpPr>
          <p:cNvPr id="1873" name="Google Shape;1873;p31"/>
          <p:cNvSpPr txBox="1"/>
          <p:nvPr>
            <p:ph idx="3" type="subTitle"/>
          </p:nvPr>
        </p:nvSpPr>
        <p:spPr>
          <a:xfrm>
            <a:off x="1381950" y="26334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Registration</a:t>
            </a:r>
            <a:endParaRPr i="1" sz="1500"/>
          </a:p>
        </p:txBody>
      </p:sp>
      <p:sp>
        <p:nvSpPr>
          <p:cNvPr id="1874" name="Google Shape;1874;p31"/>
          <p:cNvSpPr txBox="1"/>
          <p:nvPr>
            <p:ph idx="3" type="subTitle"/>
          </p:nvPr>
        </p:nvSpPr>
        <p:spPr>
          <a:xfrm>
            <a:off x="1381950" y="36240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Appointment  Booking</a:t>
            </a:r>
            <a:endParaRPr i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2"/>
          <p:cNvSpPr txBox="1"/>
          <p:nvPr>
            <p:ph idx="3" type="subTitle"/>
          </p:nvPr>
        </p:nvSpPr>
        <p:spPr>
          <a:xfrm>
            <a:off x="1291275" y="288974"/>
            <a:ext cx="6380100" cy="505200"/>
          </a:xfrm>
          <a:prstGeom prst="rect">
            <a:avLst/>
          </a:prstGeom>
          <a:solidFill>
            <a:srgbClr val="F4CB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Authentication &amp; Password Hashing</a:t>
            </a:r>
            <a:endParaRPr sz="1500"/>
          </a:p>
        </p:txBody>
      </p:sp>
      <p:pic>
        <p:nvPicPr>
          <p:cNvPr id="1880" name="Google Shape;1880;p32"/>
          <p:cNvPicPr preferRelativeResize="0"/>
          <p:nvPr/>
        </p:nvPicPr>
        <p:blipFill rotWithShape="1">
          <a:blip r:embed="rId3">
            <a:alphaModFix/>
          </a:blip>
          <a:srcRect b="2591" l="1714" r="876" t="0"/>
          <a:stretch/>
        </p:blipFill>
        <p:spPr>
          <a:xfrm>
            <a:off x="1274750" y="969100"/>
            <a:ext cx="6380100" cy="36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qe Cosmetics Company Profil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4CBCD"/>
      </a:accent1>
      <a:accent2>
        <a:srgbClr val="657338"/>
      </a:accent2>
      <a:accent3>
        <a:srgbClr val="C4A27D"/>
      </a:accent3>
      <a:accent4>
        <a:srgbClr val="E7CDB2"/>
      </a:accent4>
      <a:accent5>
        <a:srgbClr val="E0E0E0"/>
      </a:accent5>
      <a:accent6>
        <a:srgbClr val="F4CBC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