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Source Sans Pro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O/1tLzxYaOSSwOSOy0jdflLd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.fntdata"/><Relationship Id="rId10" Type="http://schemas.openxmlformats.org/officeDocument/2006/relationships/font" Target="fonts/SourceSansProLight-regular.fntdata"/><Relationship Id="rId13" Type="http://schemas.openxmlformats.org/officeDocument/2006/relationships/font" Target="fonts/SourceSansProLight-boldItalic.fntdata"/><Relationship Id="rId12" Type="http://schemas.openxmlformats.org/officeDocument/2006/relationships/font" Target="fonts/SourceSansPr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Slide">
  <p:cSld name="30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9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rgbClr val="6893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9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1" i="0" lang="fr-FR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6_Title Slide">
  <p:cSld name="56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/>
          <p:nvPr>
            <p:ph idx="2" type="pic"/>
          </p:nvPr>
        </p:nvSpPr>
        <p:spPr>
          <a:xfrm>
            <a:off x="0" y="0"/>
            <a:ext cx="9144000" cy="539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1" name="Google Shape;101;p40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02" name="Google Shape;102;p40">
              <a:hlinkClick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0">
              <a:hlinkClick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40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05" name="Google Shape;105;p40">
              <a:hlinkClick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0">
              <a:hlinkClick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7" name="Google Shape;107;p40"/>
          <p:cNvCxnSpPr/>
          <p:nvPr/>
        </p:nvCxnSpPr>
        <p:spPr>
          <a:xfrm>
            <a:off x="414532" y="6522684"/>
            <a:ext cx="28575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0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0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rgbClr val="6893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0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1" i="0" lang="fr-FR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Title Slide">
  <p:cSld name="60_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/>
          <p:nvPr>
            <p:ph idx="2" type="pic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1"/>
          <p:cNvSpPr/>
          <p:nvPr>
            <p:ph idx="3" type="pic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41"/>
          <p:cNvSpPr/>
          <p:nvPr>
            <p:ph idx="4" type="pic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41"/>
          <p:cNvSpPr/>
          <p:nvPr>
            <p:ph idx="5" type="pic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6" name="Google Shape;116;p41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17" name="Google Shape;117;p41">
              <a:hlinkClick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1">
              <a:hlinkClick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41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20" name="Google Shape;120;p41">
              <a:hlinkClick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1">
              <a:hlinkClick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" name="Google Shape;122;p41"/>
          <p:cNvCxnSpPr/>
          <p:nvPr/>
        </p:nvCxnSpPr>
        <p:spPr>
          <a:xfrm>
            <a:off x="414532" y="6522684"/>
            <a:ext cx="28575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1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1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rgbClr val="6893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1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1" i="0" lang="fr-FR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Slide">
  <p:cSld name="25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rgbClr val="6893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8"/>
          <p:cNvSpPr txBox="1"/>
          <p:nvPr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1" i="0" lang="fr-FR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8"/>
          <p:cNvGrpSpPr/>
          <p:nvPr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Google Shape;24;p28">
              <a:hlinkClick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8">
              <a:hlinkClick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26;p28"/>
          <p:cNvGrpSpPr/>
          <p:nvPr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Google Shape;27;p28">
              <a:hlinkClick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rect b="b" l="l" r="r" t="t"/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8">
              <a:hlinkClick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rect b="b" l="l" r="r" t="t"/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" name="Google Shape;29;p28"/>
          <p:cNvCxnSpPr/>
          <p:nvPr/>
        </p:nvCxnSpPr>
        <p:spPr>
          <a:xfrm>
            <a:off x="414532" y="6522684"/>
            <a:ext cx="28575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5222458" y="538933"/>
            <a:ext cx="4082731" cy="5558152"/>
          </a:xfrm>
          <a:custGeom>
            <a:rect b="b" l="l" r="r" t="t"/>
            <a:pathLst>
              <a:path extrusionOk="0" h="532" w="392">
                <a:moveTo>
                  <a:pt x="296" y="416"/>
                </a:moveTo>
                <a:cubicBezTo>
                  <a:pt x="296" y="210"/>
                  <a:pt x="296" y="210"/>
                  <a:pt x="296" y="210"/>
                </a:cubicBezTo>
                <a:cubicBezTo>
                  <a:pt x="296" y="147"/>
                  <a:pt x="245" y="96"/>
                  <a:pt x="182" y="96"/>
                </a:cubicBezTo>
                <a:cubicBezTo>
                  <a:pt x="65" y="96"/>
                  <a:pt x="65" y="96"/>
                  <a:pt x="65" y="96"/>
                </a:cubicBezTo>
                <a:cubicBezTo>
                  <a:pt x="41" y="96"/>
                  <a:pt x="19" y="103"/>
                  <a:pt x="0" y="116"/>
                </a:cubicBezTo>
                <a:cubicBezTo>
                  <a:pt x="23" y="73"/>
                  <a:pt x="63" y="26"/>
                  <a:pt x="135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98" y="0"/>
                  <a:pt x="392" y="94"/>
                  <a:pt x="392" y="210"/>
                </a:cubicBezTo>
                <a:cubicBezTo>
                  <a:pt x="392" y="532"/>
                  <a:pt x="392" y="532"/>
                  <a:pt x="392" y="532"/>
                </a:cubicBezTo>
                <a:cubicBezTo>
                  <a:pt x="364" y="473"/>
                  <a:pt x="322" y="435"/>
                  <a:pt x="296" y="416"/>
                </a:cubicBezTo>
                <a:close/>
              </a:path>
            </a:pathLst>
          </a:custGeom>
          <a:solidFill>
            <a:schemeClr val="lt1">
              <a:alpha val="392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595533" y="2256180"/>
            <a:ext cx="595293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4400" u="none" cap="none" strike="noStrik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Relational Diagram</a:t>
            </a:r>
            <a:endParaRPr b="1" i="0" sz="4400" u="none" cap="none" strike="noStrik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>
            <a:off x="4572000" y="4291407"/>
            <a:ext cx="0" cy="2566593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miter lim="800000"/>
            <a:headEnd len="med" w="med" type="oval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690700" y="632725"/>
            <a:ext cx="82458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Gymnasium( gymnasiumId, gym</a:t>
            </a: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ame, </a:t>
            </a: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gymA</a:t>
            </a: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ddress, gymTelephoneNumber)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beMember(uniqueIdentifierId, lastName, firstName, address, dateOfBirth, </a:t>
            </a: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ender)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Session(typeOfSport, schedule, membersCounter, coachesCounter)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❖"/>
            </a:pPr>
            <a:r>
              <a:rPr b="0" i="0" lang="fr-F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</a:t>
            </a: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fr-F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oLastName, coFirstName, age, specialty</a:t>
            </a:r>
            <a:r>
              <a:rPr b="0" i="0" lang="fr-F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 rot="-5400000">
            <a:off x="2003853" y="5813849"/>
            <a:ext cx="5643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 rot="-5400000">
            <a:off x="3527852" y="5813848"/>
            <a:ext cx="564300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 rot="-5400000">
            <a:off x="5051852" y="5813848"/>
            <a:ext cx="564300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 rot="-5400000">
            <a:off x="6575852" y="5813849"/>
            <a:ext cx="564300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 rot="-5400000">
            <a:off x="8099852" y="5813849"/>
            <a:ext cx="564300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 rot="-5400000">
            <a:off x="374702" y="5708699"/>
            <a:ext cx="774600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3" y="6766920"/>
            <a:ext cx="9143924" cy="100801"/>
            <a:chOff x="2" y="2110135"/>
            <a:chExt cx="12191899" cy="134402"/>
          </a:xfrm>
        </p:grpSpPr>
        <p:sp>
          <p:nvSpPr>
            <p:cNvPr id="149" name="Google Shape;149;p4"/>
            <p:cNvSpPr/>
            <p:nvPr/>
          </p:nvSpPr>
          <p:spPr>
            <a:xfrm rot="-5400000">
              <a:off x="2980753" y="1161387"/>
              <a:ext cx="134400" cy="2031900"/>
            </a:xfrm>
            <a:prstGeom prst="rect">
              <a:avLst/>
            </a:prstGeom>
            <a:solidFill>
              <a:srgbClr val="1573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5012752" y="1161386"/>
              <a:ext cx="134400" cy="2031900"/>
            </a:xfrm>
            <a:prstGeom prst="rect">
              <a:avLst/>
            </a:prstGeom>
            <a:solidFill>
              <a:srgbClr val="6893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7044752" y="1161387"/>
              <a:ext cx="134400" cy="2031900"/>
            </a:xfrm>
            <a:prstGeom prst="rect">
              <a:avLst/>
            </a:prstGeom>
            <a:solidFill>
              <a:srgbClr val="2684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9076752" y="1161385"/>
              <a:ext cx="134400" cy="2031900"/>
            </a:xfrm>
            <a:prstGeom prst="rect">
              <a:avLst/>
            </a:prstGeom>
            <a:solidFill>
              <a:srgbClr val="1553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11108751" y="1161385"/>
              <a:ext cx="134400" cy="2031900"/>
            </a:xfrm>
            <a:prstGeom prst="rect">
              <a:avLst/>
            </a:prstGeom>
            <a:solidFill>
              <a:srgbClr val="8936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948752" y="1161386"/>
              <a:ext cx="134400" cy="2031900"/>
            </a:xfrm>
            <a:prstGeom prst="rect">
              <a:avLst/>
            </a:prstGeom>
            <a:solidFill>
              <a:srgbClr val="BC77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 txBox="1"/>
          <p:nvPr/>
        </p:nvSpPr>
        <p:spPr>
          <a:xfrm>
            <a:off x="3281600" y="2625125"/>
            <a:ext cx="41241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Entity Relationship Model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4242070" y="3271451"/>
            <a:ext cx="558300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7" name="Google Shape;157;p4"/>
          <p:cNvGrpSpPr/>
          <p:nvPr/>
        </p:nvGrpSpPr>
        <p:grpSpPr>
          <a:xfrm>
            <a:off x="398475" y="6252668"/>
            <a:ext cx="668226" cy="415084"/>
            <a:chOff x="-84138" y="4763"/>
            <a:chExt cx="7424737" cy="5670550"/>
          </a:xfrm>
        </p:grpSpPr>
        <p:sp>
          <p:nvSpPr>
            <p:cNvPr id="158" name="Google Shape;158;p4"/>
            <p:cNvSpPr/>
            <p:nvPr/>
          </p:nvSpPr>
          <p:spPr>
            <a:xfrm>
              <a:off x="828675" y="866776"/>
              <a:ext cx="4694238" cy="3678238"/>
            </a:xfrm>
            <a:custGeom>
              <a:rect b="b" l="l" r="r" t="t"/>
              <a:pathLst>
                <a:path extrusionOk="0" h="979" w="1250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-84138" y="4763"/>
              <a:ext cx="7424737" cy="5670550"/>
            </a:xfrm>
            <a:custGeom>
              <a:rect b="b" l="l" r="r" t="t"/>
              <a:pathLst>
                <a:path extrusionOk="0" h="1509" w="1977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668963" y="1139826"/>
              <a:ext cx="679450" cy="681038"/>
            </a:xfrm>
            <a:custGeom>
              <a:rect b="b" l="l" r="r" t="t"/>
              <a:pathLst>
                <a:path extrusionOk="0" h="181" w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443538" y="4089401"/>
              <a:ext cx="904875" cy="225425"/>
            </a:xfrm>
            <a:custGeom>
              <a:rect b="b" l="l" r="r" t="t"/>
              <a:pathLst>
                <a:path extrusionOk="0" h="60" w="241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668963" y="3409951"/>
              <a:ext cx="908050" cy="225425"/>
            </a:xfrm>
            <a:custGeom>
              <a:rect b="b" l="l" r="r" t="t"/>
              <a:pathLst>
                <a:path extrusionOk="0" h="60" w="242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668963" y="2730501"/>
              <a:ext cx="908050" cy="225425"/>
            </a:xfrm>
            <a:custGeom>
              <a:rect b="b" l="l" r="r" t="t"/>
              <a:pathLst>
                <a:path extrusionOk="0" h="60" w="242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19275" y="1774826"/>
              <a:ext cx="1355725" cy="955675"/>
            </a:xfrm>
            <a:custGeom>
              <a:rect b="b" l="l" r="r" t="t"/>
              <a:pathLst>
                <a:path extrusionOk="0" h="254" w="361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 rot="-5400000">
            <a:off x="233552" y="5567548"/>
            <a:ext cx="1056900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-5400000">
            <a:off x="2065053" y="5875048"/>
            <a:ext cx="4419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 rot="-5400000">
            <a:off x="3589052" y="5875049"/>
            <a:ext cx="441900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 rot="-5400000">
            <a:off x="5113052" y="5875049"/>
            <a:ext cx="441900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rot="-5400000">
            <a:off x="6637052" y="5875048"/>
            <a:ext cx="441900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-5400000">
            <a:off x="8161051" y="5875049"/>
            <a:ext cx="441900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3" y="6766920"/>
            <a:ext cx="9143924" cy="100801"/>
            <a:chOff x="2" y="2110135"/>
            <a:chExt cx="12191899" cy="134402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980753" y="1161387"/>
              <a:ext cx="134400" cy="2031900"/>
            </a:xfrm>
            <a:prstGeom prst="rect">
              <a:avLst/>
            </a:prstGeom>
            <a:solidFill>
              <a:srgbClr val="1573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5012752" y="1161386"/>
              <a:ext cx="134400" cy="2031900"/>
            </a:xfrm>
            <a:prstGeom prst="rect">
              <a:avLst/>
            </a:prstGeom>
            <a:solidFill>
              <a:srgbClr val="6893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7044752" y="1161387"/>
              <a:ext cx="134400" cy="2031900"/>
            </a:xfrm>
            <a:prstGeom prst="rect">
              <a:avLst/>
            </a:prstGeom>
            <a:solidFill>
              <a:srgbClr val="2684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9076752" y="1161385"/>
              <a:ext cx="134400" cy="2031900"/>
            </a:xfrm>
            <a:prstGeom prst="rect">
              <a:avLst/>
            </a:prstGeom>
            <a:solidFill>
              <a:srgbClr val="1553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11108751" y="1161385"/>
              <a:ext cx="134400" cy="2031900"/>
            </a:xfrm>
            <a:prstGeom prst="rect">
              <a:avLst/>
            </a:prstGeom>
            <a:solidFill>
              <a:srgbClr val="8936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rot="-5400000">
              <a:off x="948752" y="1161386"/>
              <a:ext cx="134400" cy="2031900"/>
            </a:xfrm>
            <a:prstGeom prst="rect">
              <a:avLst/>
            </a:prstGeom>
            <a:solidFill>
              <a:srgbClr val="BC77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2" name="Google Shape;182;p5"/>
          <p:cNvCxnSpPr>
            <a:endCxn id="169" idx="3"/>
          </p:cNvCxnSpPr>
          <p:nvPr/>
        </p:nvCxnSpPr>
        <p:spPr>
          <a:xfrm flipH="1">
            <a:off x="762002" y="4034698"/>
            <a:ext cx="2100" cy="17664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5"/>
          <p:cNvCxnSpPr/>
          <p:nvPr/>
        </p:nvCxnSpPr>
        <p:spPr>
          <a:xfrm rot="10800000">
            <a:off x="761875" y="4034425"/>
            <a:ext cx="622800" cy="273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grpSp>
        <p:nvGrpSpPr>
          <p:cNvPr id="184" name="Google Shape;184;p5"/>
          <p:cNvGrpSpPr/>
          <p:nvPr/>
        </p:nvGrpSpPr>
        <p:grpSpPr>
          <a:xfrm>
            <a:off x="360200" y="6045200"/>
            <a:ext cx="782567" cy="573293"/>
            <a:chOff x="-84138" y="4763"/>
            <a:chExt cx="7424737" cy="5670550"/>
          </a:xfrm>
        </p:grpSpPr>
        <p:sp>
          <p:nvSpPr>
            <p:cNvPr id="185" name="Google Shape;185;p5"/>
            <p:cNvSpPr/>
            <p:nvPr/>
          </p:nvSpPr>
          <p:spPr>
            <a:xfrm>
              <a:off x="828675" y="866776"/>
              <a:ext cx="4694238" cy="3678238"/>
            </a:xfrm>
            <a:custGeom>
              <a:rect b="b" l="l" r="r" t="t"/>
              <a:pathLst>
                <a:path extrusionOk="0" h="979" w="1250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84138" y="4763"/>
              <a:ext cx="7424737" cy="5670550"/>
            </a:xfrm>
            <a:custGeom>
              <a:rect b="b" l="l" r="r" t="t"/>
              <a:pathLst>
                <a:path extrusionOk="0" h="1509" w="1977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668963" y="1139826"/>
              <a:ext cx="679450" cy="681038"/>
            </a:xfrm>
            <a:custGeom>
              <a:rect b="b" l="l" r="r" t="t"/>
              <a:pathLst>
                <a:path extrusionOk="0" h="181" w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443538" y="4089401"/>
              <a:ext cx="904875" cy="225425"/>
            </a:xfrm>
            <a:custGeom>
              <a:rect b="b" l="l" r="r" t="t"/>
              <a:pathLst>
                <a:path extrusionOk="0" h="60" w="241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668963" y="3409951"/>
              <a:ext cx="908050" cy="225425"/>
            </a:xfrm>
            <a:custGeom>
              <a:rect b="b" l="l" r="r" t="t"/>
              <a:pathLst>
                <a:path extrusionOk="0" h="60" w="242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668963" y="2730501"/>
              <a:ext cx="908050" cy="225425"/>
            </a:xfrm>
            <a:custGeom>
              <a:rect b="b" l="l" r="r" t="t"/>
              <a:pathLst>
                <a:path extrusionOk="0" h="60" w="242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819275" y="1774826"/>
              <a:ext cx="1355725" cy="955675"/>
            </a:xfrm>
            <a:custGeom>
              <a:rect b="b" l="l" r="r" t="t"/>
              <a:pathLst>
                <a:path extrusionOk="0" h="254" w="361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5125398"/>
            <a:ext cx="1219202" cy="109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4900" y="206291"/>
            <a:ext cx="6603325" cy="532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2014-09-15T07:14:39Z</dcterms:created>
  <dc:creator>AbuSina</dc:creator>
</cp:coreProperties>
</file>