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2A00"/>
    <a:srgbClr val="4E0233"/>
    <a:srgbClr val="1D3A00"/>
    <a:srgbClr val="00CC99"/>
    <a:srgbClr val="66FFCC"/>
    <a:srgbClr val="007033"/>
    <a:srgbClr val="FE9202"/>
    <a:srgbClr val="CC0099"/>
    <a:srgbClr val="6C1A00"/>
    <a:srgbClr val="E7F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83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03/06/2024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59785" y="2419045"/>
            <a:ext cx="7177135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9785" y="3793391"/>
            <a:ext cx="7177135" cy="76352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03/06/2024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03/06/2024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03/06/2024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03/06/2024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86585"/>
            <a:ext cx="8246070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02815"/>
            <a:ext cx="8246070" cy="3206806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03/06/2024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433880"/>
            <a:ext cx="6413610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197405"/>
            <a:ext cx="6413610" cy="3511061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03/06/2024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03/06/2024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03/06/2024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86585"/>
            <a:ext cx="8246070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03/06/2024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03/06/2024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03/06/2024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03/06/2024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03/06/2024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75" y="2419045"/>
            <a:ext cx="7329840" cy="1527050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Click to edit 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9785" y="3946095"/>
            <a:ext cx="7024430" cy="61082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86585"/>
            <a:ext cx="8246070" cy="916230"/>
          </a:xfrm>
        </p:spPr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86835" y="433880"/>
            <a:ext cx="6108200" cy="725349"/>
          </a:xfrm>
        </p:spPr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6835" y="1350110"/>
            <a:ext cx="6108200" cy="3511061"/>
          </a:xfrm>
        </p:spPr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586585"/>
            <a:ext cx="8093365" cy="916230"/>
          </a:xfrm>
        </p:spPr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6879" y="1960929"/>
            <a:ext cx="4040188" cy="479822"/>
          </a:xfrm>
        </p:spPr>
        <p:txBody>
          <a:bodyPr/>
          <a:lstStyle/>
          <a:p>
            <a:r>
              <a:rPr lang="en-US" dirty="0"/>
              <a:t>Product 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6879" y="2433326"/>
            <a:ext cx="4040188" cy="2276294"/>
          </a:xfrm>
        </p:spPr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572000" y="1960929"/>
            <a:ext cx="4041775" cy="479822"/>
          </a:xfrm>
        </p:spPr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572000" y="2433326"/>
            <a:ext cx="4041775" cy="2276294"/>
          </a:xfrm>
        </p:spPr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On-screen Show (16:9)</PresentationFormat>
  <Paragraphs>21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2024-06-03T01:06:40Z</dcterms:modified>
</cp:coreProperties>
</file>