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03/06/2024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9" y="1533832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7" y="321514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5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994"/>
            <a:ext cx="8325464" cy="357648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78" y="436034"/>
            <a:ext cx="63471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45" y="1209367"/>
            <a:ext cx="6371303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4952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1710814"/>
            <a:ext cx="8045245" cy="165918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21621"/>
            <a:ext cx="7875639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2024-06-03T01:05:38Z</dcterms:modified>
</cp:coreProperties>
</file>