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DEC"/>
    <a:srgbClr val="FF5DC5"/>
    <a:srgbClr val="D979FF"/>
    <a:srgbClr val="CE284C"/>
    <a:srgbClr val="C10B32"/>
    <a:srgbClr val="FE9202"/>
    <a:srgbClr val="FF0000"/>
    <a:srgbClr val="007033"/>
    <a:srgbClr val="00E6F2"/>
    <a:srgbClr val="FF01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990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03/06/2024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281174"/>
            <a:ext cx="8390539" cy="167975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1" y="3946095"/>
            <a:ext cx="8229599" cy="744815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03/06/2024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03/06/2024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03/06/2024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03/06/2024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30" y="890555"/>
            <a:ext cx="8246070" cy="763524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655519"/>
            <a:ext cx="8246070" cy="3111741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03/06/2024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76237"/>
            <a:ext cx="6240832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7405"/>
            <a:ext cx="6240832" cy="3576168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03/06/2024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03/06/2024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03/06/2024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017288"/>
            <a:ext cx="8076896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80822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8062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80822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8062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03/06/2024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03/06/2024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03/06/2024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03/06/2024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03/06/2024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On-screen Show (16:9)</PresentationFormat>
  <Paragraphs>21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2024-06-03T01:05:58Z</dcterms:modified>
</cp:coreProperties>
</file>