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  <a:srgbClr val="FCA82C"/>
    <a:srgbClr val="9EFF29"/>
    <a:srgbClr val="A4660C"/>
    <a:srgbClr val="952F69"/>
    <a:srgbClr val="FF856D"/>
    <a:srgbClr val="FF2549"/>
    <a:srgbClr val="003635"/>
    <a:srgbClr val="00585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03/06/2024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574" y="3296263"/>
            <a:ext cx="7285702" cy="91440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698" y="4181176"/>
            <a:ext cx="7272717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217" y="150592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423219"/>
            <a:ext cx="8246070" cy="311463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68" y="465530"/>
            <a:ext cx="6570407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68" y="1229055"/>
            <a:ext cx="6570407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88" y="293766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965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6893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965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6893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439" y="3229896"/>
            <a:ext cx="7403689" cy="966019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6389" y="4202042"/>
            <a:ext cx="7390493" cy="7635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On-screen Show (16:9)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2024-06-03T01:06:54Z</dcterms:modified>
</cp:coreProperties>
</file>