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03/06/2024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2" y="2571750"/>
            <a:ext cx="7635250" cy="15850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006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1" y="1778410"/>
            <a:ext cx="7635251" cy="75030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0111"/>
            <a:ext cx="822960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143130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85437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63" y="128469"/>
            <a:ext cx="8075311" cy="1068935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2" y="2466636"/>
            <a:ext cx="7635250" cy="1585096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2024-06-03T01:06:21Z</dcterms:modified>
</cp:coreProperties>
</file>