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EC"/>
    <a:srgbClr val="FF5DC5"/>
    <a:srgbClr val="D979FF"/>
    <a:srgbClr val="CE284C"/>
    <a:srgbClr val="C10B32"/>
    <a:srgbClr val="FE9202"/>
    <a:srgbClr val="FF0000"/>
    <a:srgbClr val="007033"/>
    <a:srgbClr val="00E6F2"/>
    <a:srgbClr val="FF0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06/06/2024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81174"/>
            <a:ext cx="8390539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946095"/>
            <a:ext cx="8229599" cy="7448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890555"/>
            <a:ext cx="8246070" cy="763524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19"/>
            <a:ext cx="8246070" cy="3111741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6237"/>
            <a:ext cx="624083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6240832" cy="357616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017288"/>
            <a:ext cx="807689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2024-06-06T00:57:23Z</dcterms:modified>
</cp:coreProperties>
</file>