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CA82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296263"/>
            <a:ext cx="7285702" cy="9144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98" y="4181176"/>
            <a:ext cx="7272717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7" y="150592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23219"/>
            <a:ext cx="8246070" cy="311463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8" y="465530"/>
            <a:ext cx="65704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68" y="1229055"/>
            <a:ext cx="6570407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8" y="2937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2024-06-06T00:57:29Z</dcterms:modified>
</cp:coreProperties>
</file>