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"/>
  </p:notesMaster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2D8CFF"/>
    <a:srgbClr val="9189FF"/>
    <a:srgbClr val="FFF533"/>
    <a:srgbClr val="CB8E3D"/>
    <a:srgbClr val="EAB05C"/>
    <a:srgbClr val="FF6DEA"/>
    <a:srgbClr val="DD87A6"/>
    <a:srgbClr val="BA2D1C"/>
    <a:srgbClr val="FF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06/06/2024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2" y="2571750"/>
            <a:ext cx="7635250" cy="158509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0066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1" y="1778410"/>
            <a:ext cx="7635251" cy="75030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2960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50111"/>
            <a:ext cx="822960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143130"/>
            <a:ext cx="6405375" cy="90358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85437"/>
            <a:ext cx="6405375" cy="365828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63" y="128469"/>
            <a:ext cx="8075311" cy="1068935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rgbClr val="FF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8" y="1544993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6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544992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06/06/2024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2024-06-06T00:57:33Z</dcterms:modified>
</cp:coreProperties>
</file>