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9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5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1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0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10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1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8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89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3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2A49-38FA-48D0-AC79-8487C8003014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00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94277"/>
            <a:ext cx="12019280" cy="98268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Automated Detection of Mental Disorders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Text using Natural Language Processing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Mariam Yasser						Supervisor Dr. Amr Ghoneim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1076960"/>
            <a:ext cx="3423920" cy="566936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Abstract 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25520" y="1076959"/>
            <a:ext cx="5212080" cy="56693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 Design/ Interface  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737600" y="1076959"/>
            <a:ext cx="3383280" cy="28271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</a:t>
            </a:r>
          </a:p>
          <a:p>
            <a:endParaRPr lang="en-GB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737600" y="3904090"/>
            <a:ext cx="3383280" cy="28422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Conclusions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65397"/>
            <a:ext cx="791817" cy="3289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3040" y="1326173"/>
            <a:ext cx="33831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M</a:t>
            </a:r>
            <a:r>
              <a:rPr lang="en-US" sz="1100" dirty="0"/>
              <a:t>ental illness is prevalent and complex, with various risk factors and associations.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Natural language processing (NLP) can help capture these associations from textual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Early detection of mental illness is beneficial for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Mental health has gained more attention after the pandemic.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Social media is a common platform for people to express their feelings and struggles.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Machine learning can automatically extract valuable features for mental illness detection from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Machine learning has seen breakthroughs in various fields including NLP.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Research interest in detecting mental illness from text is growing.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Different data sources and machine learning methods are used in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2" name="Rectangle 11"/>
          <p:cNvSpPr/>
          <p:nvPr/>
        </p:nvSpPr>
        <p:spPr>
          <a:xfrm>
            <a:off x="8875610" y="4191780"/>
            <a:ext cx="31072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4292F"/>
                </a:solidFill>
                <a:latin typeface="-apple-system"/>
              </a:rPr>
              <a:t>Four machine learning models were used to classify social media posts for signs of stress: Naive Bayes, Random Forest, LSTM, and SVM.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4292F"/>
                </a:solidFill>
                <a:latin typeface="-apple-system"/>
              </a:rPr>
              <a:t>NLP techniques were used to prepare the textual data for machine learning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4292F"/>
                </a:solidFill>
                <a:latin typeface="-apple-system"/>
              </a:rPr>
              <a:t>SVM had the highest accuracy in identifying stress in social media posts due to its ability to classify data using linguistic features and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4292F"/>
                </a:solidFill>
                <a:latin typeface="-apple-system"/>
              </a:rPr>
              <a:t>Automated stress and mental illness identification can provide important information for mental health professionals and researchers.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4292F"/>
                </a:solidFill>
                <a:latin typeface="-apple-system"/>
              </a:rPr>
              <a:t>The study's findings may not apply to other mental health issues and multi-class classification could be explored.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4292F"/>
                </a:solidFill>
                <a:latin typeface="-apple-system"/>
              </a:rPr>
              <a:t>Future studies should examine the generalizability of results and the applicability of models to different types of mental health disorders.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4292F"/>
                </a:solidFill>
                <a:latin typeface="-apple-system"/>
              </a:rPr>
              <a:t>The accuracy and resilience of models may be improved with further development and new data 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4292F"/>
                </a:solidFill>
                <a:latin typeface="-apple-system"/>
              </a:rPr>
              <a:t>Social media data analysis can enhance mental health treatment through NLP and machine learning.</a:t>
            </a:r>
            <a:endParaRPr lang="en-US" sz="8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80110E-E1F0-2538-979E-BBCEE260B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7" y="4650585"/>
            <a:ext cx="3089046" cy="2042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35820B-A8CF-A39C-9BFA-0F7F32C6F6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02"/>
          <a:stretch/>
        </p:blipFill>
        <p:spPr bwMode="auto">
          <a:xfrm>
            <a:off x="11074887" y="2251188"/>
            <a:ext cx="995193" cy="781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E6FC4E-BA61-FDA4-7F0E-67539D6ED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6273" y="1469760"/>
            <a:ext cx="1005743" cy="781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92B24C-01DE-8766-5A0F-C03AF44FC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1536" y="1469683"/>
            <a:ext cx="868864" cy="7813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DF5486-5FC1-FBCE-3C5F-92866F623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5686" y="2251227"/>
            <a:ext cx="992395" cy="7813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1BCDAB-E25F-1203-3B11-7EA5C8B7165A}"/>
              </a:ext>
            </a:extLst>
          </p:cNvPr>
          <p:cNvSpPr txBox="1"/>
          <p:nvPr/>
        </p:nvSpPr>
        <p:spPr>
          <a:xfrm>
            <a:off x="3540885" y="1453675"/>
            <a:ext cx="3722933" cy="362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034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 kern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project aims to enhance the detection of mental disorders of people by detecting stress which is a main symptom across the majority of the mental illness from text using the mental health data set,</a:t>
            </a:r>
            <a:r>
              <a:rPr lang="en-GB" sz="1100" kern="1100" dirty="0"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different Machine learning models such as Naïve Bayes, Random Forest, LSTM, SVM which are </a:t>
            </a:r>
            <a:r>
              <a:rPr lang="en-GB" sz="1100" kern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Natural language processing (NLP) methods demonstrate promising improvements to empower proactive mental healthcare and assist early diagnosis. Although, using two feature extraction methods to transforming unstructured text into a structured format suitable for machine learning algorithm which are TF-IDF and Word2vec. Give a narrative review of the approaches, trends, obstacles, and future directions used to detect mental illness using NLP over the last ten years.</a:t>
            </a:r>
            <a:endParaRPr lang="en-US" sz="1100" kern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AEC41213-EDFC-7AC1-0E6D-8F654D31B9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4430" y="5325208"/>
            <a:ext cx="1452595" cy="1241960"/>
          </a:xfrm>
          <a:prstGeom prst="rect">
            <a:avLst/>
          </a:prstGeom>
        </p:spPr>
      </p:pic>
      <p:pic>
        <p:nvPicPr>
          <p:cNvPr id="20" name="Picture 19" descr="A diagram of a positive hyperplane&#10;&#10;Description automatically generated with low confidence">
            <a:extLst>
              <a:ext uri="{FF2B5EF4-FFF2-40B4-BE49-F238E27FC236}">
                <a16:creationId xmlns:a16="http://schemas.microsoft.com/office/drawing/2014/main" id="{F6D3EBF1-6338-746F-8DE4-50F8773599D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452" r="5855" b="1279"/>
          <a:stretch/>
        </p:blipFill>
        <p:spPr>
          <a:xfrm>
            <a:off x="5179841" y="5599964"/>
            <a:ext cx="1687039" cy="1086493"/>
          </a:xfrm>
          <a:prstGeom prst="rect">
            <a:avLst/>
          </a:prstGeom>
        </p:spPr>
      </p:pic>
      <p:pic>
        <p:nvPicPr>
          <p:cNvPr id="22" name="Picture 21" descr="A picture containing text, screenshot, diagram, clock&#10;&#10;Description automatically generated">
            <a:extLst>
              <a:ext uri="{FF2B5EF4-FFF2-40B4-BE49-F238E27FC236}">
                <a16:creationId xmlns:a16="http://schemas.microsoft.com/office/drawing/2014/main" id="{4F81062D-26A5-DAE5-964D-BA91C30D72E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6211"/>
          <a:stretch/>
        </p:blipFill>
        <p:spPr>
          <a:xfrm>
            <a:off x="6875710" y="5649527"/>
            <a:ext cx="1572709" cy="1086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803056-D2A2-F254-6D15-7131F6A15600}"/>
              </a:ext>
            </a:extLst>
          </p:cNvPr>
          <p:cNvSpPr txBox="1"/>
          <p:nvPr/>
        </p:nvSpPr>
        <p:spPr>
          <a:xfrm>
            <a:off x="8823963" y="1418804"/>
            <a:ext cx="1571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promising results shows by SVM which got the best model upon all the models.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66AFB0-ACC7-7C23-F4B7-F0691B008B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96926" y="3092262"/>
            <a:ext cx="2514529" cy="7813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BCD2A8-FE1F-FC4C-C6A7-3C84BEA91CF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297" t="780" r="9354" b="1125"/>
          <a:stretch/>
        </p:blipFill>
        <p:spPr bwMode="auto">
          <a:xfrm>
            <a:off x="7350182" y="2908106"/>
            <a:ext cx="1265596" cy="1796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 descr="A picture containing text, diagram, line, circle&#10;&#10;Description automatically generated">
            <a:extLst>
              <a:ext uri="{FF2B5EF4-FFF2-40B4-BE49-F238E27FC236}">
                <a16:creationId xmlns:a16="http://schemas.microsoft.com/office/drawing/2014/main" id="{04973307-558A-38F4-ECC5-8D6E173A528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31"/>
          <a:stretch/>
        </p:blipFill>
        <p:spPr bwMode="auto">
          <a:xfrm>
            <a:off x="7257839" y="1418804"/>
            <a:ext cx="1447701" cy="1405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 descr="A picture containing diagram, text, screenshot, line&#10;&#10;Description automatically generated">
            <a:extLst>
              <a:ext uri="{FF2B5EF4-FFF2-40B4-BE49-F238E27FC236}">
                <a16:creationId xmlns:a16="http://schemas.microsoft.com/office/drawing/2014/main" id="{E736364C-448F-41F4-57B0-D78F1765AB4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-94" t="9290" b="2841"/>
          <a:stretch/>
        </p:blipFill>
        <p:spPr>
          <a:xfrm>
            <a:off x="6161371" y="4789071"/>
            <a:ext cx="2413943" cy="86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4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444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Automated Detection of Mental Disorders  from Text using Natural Language Processing  By Mariam Yasser      Supervisor Dr. Amr Ghoneim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 by        supervisor</dc:title>
  <dc:creator>Windows User</dc:creator>
  <cp:lastModifiedBy>mariam yasser</cp:lastModifiedBy>
  <cp:revision>16</cp:revision>
  <dcterms:created xsi:type="dcterms:W3CDTF">2022-05-24T14:49:20Z</dcterms:created>
  <dcterms:modified xsi:type="dcterms:W3CDTF">2023-06-11T14:47:13Z</dcterms:modified>
</cp:coreProperties>
</file>