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0"/>
  </p:notesMasterIdLst>
  <p:sldIdLst>
    <p:sldId id="256" r:id="rId2"/>
    <p:sldId id="258" r:id="rId3"/>
    <p:sldId id="259" r:id="rId4"/>
    <p:sldId id="320" r:id="rId5"/>
    <p:sldId id="260" r:id="rId6"/>
    <p:sldId id="261" r:id="rId7"/>
    <p:sldId id="307" r:id="rId8"/>
    <p:sldId id="262" r:id="rId9"/>
    <p:sldId id="321" r:id="rId10"/>
    <p:sldId id="308" r:id="rId11"/>
    <p:sldId id="266" r:id="rId12"/>
    <p:sldId id="312" r:id="rId13"/>
    <p:sldId id="315" r:id="rId14"/>
    <p:sldId id="275" r:id="rId15"/>
    <p:sldId id="288" r:id="rId16"/>
    <p:sldId id="309" r:id="rId17"/>
    <p:sldId id="311" r:id="rId18"/>
    <p:sldId id="310" r:id="rId19"/>
    <p:sldId id="313" r:id="rId20"/>
    <p:sldId id="276" r:id="rId21"/>
    <p:sldId id="316" r:id="rId22"/>
    <p:sldId id="317" r:id="rId23"/>
    <p:sldId id="318" r:id="rId24"/>
    <p:sldId id="319" r:id="rId25"/>
    <p:sldId id="314" r:id="rId26"/>
    <p:sldId id="281" r:id="rId27"/>
    <p:sldId id="272" r:id="rId28"/>
    <p:sldId id="271" r:id="rId29"/>
  </p:sldIdLst>
  <p:sldSz cx="9144000" cy="5143500" type="screen16x9"/>
  <p:notesSz cx="6858000" cy="9144000"/>
  <p:embeddedFontLst>
    <p:embeddedFont>
      <p:font typeface="Andika" panose="020B0604020202020204" charset="0"/>
      <p:regular r:id="rId31"/>
      <p:bold r:id="rId32"/>
      <p:italic r:id="rId33"/>
      <p:boldItalic r:id="rId34"/>
    </p:embeddedFont>
    <p:embeddedFont>
      <p:font typeface="Bebas Neue" panose="020B0606020202050201" pitchFamily="34" charset="0"/>
      <p:regular r:id="rId35"/>
    </p:embeddedFont>
    <p:embeddedFont>
      <p:font typeface="Bowlby One" panose="020B0604020202020204" charset="0"/>
      <p:regular r:id="rId36"/>
    </p:embeddedFont>
    <p:embeddedFont>
      <p:font typeface="Calibri" panose="020F0502020204030204" pitchFamily="34" charset="0"/>
      <p:regular r:id="rId37"/>
      <p:bold r:id="rId38"/>
      <p:italic r:id="rId39"/>
      <p:boldItalic r:id="rId40"/>
    </p:embeddedFont>
    <p:embeddedFont>
      <p:font typeface="Lato" panose="020F05020202040302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EFBA22-4F60-481A-81B6-C5F615D04723}">
  <a:tblStyle styleId="{03EFBA22-4F60-481A-81B6-C5F615D047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203e18f40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203e18f40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723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203e18f401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203e18f401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203e18f40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203e18f40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804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203e18f401_0_1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203e18f401_0_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778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203e18f401_0_1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203e18f401_0_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13673b9262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13673b9262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13673b9262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13673b9262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717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13673b9262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13673b9262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847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13673b9262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13673b9262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033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203e18f40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203e18f40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18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203e18f40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203e18f40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203e18f401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203e18f401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203e18f401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203e18f401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282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203e18f401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203e18f401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500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203e18f401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203e18f401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635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203e18f401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203e18f401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414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203e18f40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203e18f40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295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1203e18f401_0_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1203e18f401_0_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1203e18f401_0_1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1203e18f401_0_1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1203e18f401_0_1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1203e18f401_0_1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203e18f401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203e18f401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203e18f40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203e18f40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240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203e18f40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203e18f40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203e18f401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203e18f401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203e18f40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203e18f40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805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203e18f401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203e18f401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203e18f40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203e18f40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81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6721329">
            <a:off x="1201063" y="3439595"/>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8406336">
            <a:off x="-301764" y="295766"/>
            <a:ext cx="924378" cy="959440"/>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3981610">
            <a:off x="3990891" y="-986735"/>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000700"/>
            <a:ext cx="4947000" cy="17733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5100" y="2832700"/>
            <a:ext cx="4947000" cy="4095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highlight>
                  <a:schemeClr val="accent3"/>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rot="-3844991">
            <a:off x="8262255" y="720661"/>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709050" y="4603758"/>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549900" y="3175950"/>
            <a:ext cx="68790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3" name="Google Shape;133;p17"/>
          <p:cNvSpPr txBox="1">
            <a:spLocks noGrp="1"/>
          </p:cNvSpPr>
          <p:nvPr>
            <p:ph type="subTitle" idx="1"/>
          </p:nvPr>
        </p:nvSpPr>
        <p:spPr>
          <a:xfrm>
            <a:off x="1549800" y="1435650"/>
            <a:ext cx="68790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000">
                <a:highlight>
                  <a:schemeClr val="accent3"/>
                </a:highlight>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34" name="Google Shape;134;p17"/>
          <p:cNvSpPr/>
          <p:nvPr/>
        </p:nvSpPr>
        <p:spPr>
          <a:xfrm rot="-6721329">
            <a:off x="1354013" y="3731658"/>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8744495">
            <a:off x="8466273" y="3472091"/>
            <a:ext cx="924413" cy="959467"/>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3844991">
            <a:off x="5214255" y="-1070039"/>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rot="3981610">
            <a:off x="-372509" y="351315"/>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17"/>
          <p:cNvCxnSpPr/>
          <p:nvPr/>
        </p:nvCxnSpPr>
        <p:spPr>
          <a:xfrm>
            <a:off x="709050" y="4603758"/>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9"/>
        <p:cNvGrpSpPr/>
        <p:nvPr/>
      </p:nvGrpSpPr>
      <p:grpSpPr>
        <a:xfrm>
          <a:off x="0" y="0"/>
          <a:ext cx="0" cy="0"/>
          <a:chOff x="0" y="0"/>
          <a:chExt cx="0" cy="0"/>
        </a:xfrm>
      </p:grpSpPr>
      <p:sp>
        <p:nvSpPr>
          <p:cNvPr id="140" name="Google Shape;140;p18"/>
          <p:cNvSpPr/>
          <p:nvPr/>
        </p:nvSpPr>
        <p:spPr>
          <a:xfrm rot="-6721329">
            <a:off x="1823913" y="3446583"/>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rot="2534373">
            <a:off x="7695023" y="3997891"/>
            <a:ext cx="924421" cy="959411"/>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a:spLocks noGrp="1"/>
          </p:cNvSpPr>
          <p:nvPr>
            <p:ph type="subTitle" idx="1"/>
          </p:nvPr>
        </p:nvSpPr>
        <p:spPr>
          <a:xfrm>
            <a:off x="4695450" y="2804975"/>
            <a:ext cx="3386400" cy="12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8"/>
          <p:cNvSpPr txBox="1">
            <a:spLocks noGrp="1"/>
          </p:cNvSpPr>
          <p:nvPr>
            <p:ph type="title"/>
          </p:nvPr>
        </p:nvSpPr>
        <p:spPr>
          <a:xfrm>
            <a:off x="4695450" y="1137925"/>
            <a:ext cx="3386400" cy="1587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44" name="Google Shape;144;p18"/>
          <p:cNvCxnSpPr/>
          <p:nvPr/>
        </p:nvCxnSpPr>
        <p:spPr>
          <a:xfrm>
            <a:off x="709050" y="4603758"/>
            <a:ext cx="7725900" cy="0"/>
          </a:xfrm>
          <a:prstGeom prst="straightConnector1">
            <a:avLst/>
          </a:prstGeom>
          <a:noFill/>
          <a:ln w="19050" cap="flat" cmpd="sng">
            <a:solidFill>
              <a:schemeClr val="dk1"/>
            </a:solidFill>
            <a:prstDash val="solid"/>
            <a:round/>
            <a:headEnd type="none" w="med" len="med"/>
            <a:tailEnd type="none" w="med" len="med"/>
          </a:ln>
        </p:spPr>
      </p:cxnSp>
      <p:sp>
        <p:nvSpPr>
          <p:cNvPr id="145" name="Google Shape;145;p18"/>
          <p:cNvSpPr/>
          <p:nvPr/>
        </p:nvSpPr>
        <p:spPr>
          <a:xfrm rot="-8321448">
            <a:off x="4589883" y="-313134"/>
            <a:ext cx="924423" cy="959415"/>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3981610">
            <a:off x="145241" y="1172615"/>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3844991">
            <a:off x="7715380" y="-326889"/>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a:spLocks noGrp="1"/>
          </p:cNvSpPr>
          <p:nvPr>
            <p:ph type="pic" idx="2"/>
          </p:nvPr>
        </p:nvSpPr>
        <p:spPr>
          <a:xfrm flipH="1">
            <a:off x="1057861" y="919050"/>
            <a:ext cx="3173700" cy="33054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_2_1">
    <p:spTree>
      <p:nvGrpSpPr>
        <p:cNvPr id="1" name="Shape 176"/>
        <p:cNvGrpSpPr/>
        <p:nvPr/>
      </p:nvGrpSpPr>
      <p:grpSpPr>
        <a:xfrm>
          <a:off x="0" y="0"/>
          <a:ext cx="0" cy="0"/>
          <a:chOff x="0" y="0"/>
          <a:chExt cx="0" cy="0"/>
        </a:xfrm>
      </p:grpSpPr>
      <p:sp>
        <p:nvSpPr>
          <p:cNvPr id="177" name="Google Shape;177;p22"/>
          <p:cNvSpPr/>
          <p:nvPr/>
        </p:nvSpPr>
        <p:spPr>
          <a:xfrm rot="-3844991">
            <a:off x="5732605" y="4023186"/>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a:spLocks noGrp="1"/>
          </p:cNvSpPr>
          <p:nvPr>
            <p:ph type="subTitle" idx="1"/>
          </p:nvPr>
        </p:nvSpPr>
        <p:spPr>
          <a:xfrm>
            <a:off x="715100" y="1250100"/>
            <a:ext cx="3802200" cy="33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400"/>
              <a:buChar char="●"/>
              <a:defRPr/>
            </a:lvl1pPr>
            <a:lvl2pPr lvl="1" algn="ctr" rtl="0">
              <a:lnSpc>
                <a:spcPct val="100000"/>
              </a:lnSpc>
              <a:spcBef>
                <a:spcPts val="0"/>
              </a:spcBef>
              <a:spcAft>
                <a:spcPts val="0"/>
              </a:spcAft>
              <a:buClr>
                <a:srgbClr val="434343"/>
              </a:buClr>
              <a:buSzPts val="1400"/>
              <a:buChar char="○"/>
              <a:defRPr/>
            </a:lvl2pPr>
            <a:lvl3pPr lvl="2" algn="ctr" rtl="0">
              <a:lnSpc>
                <a:spcPct val="100000"/>
              </a:lnSpc>
              <a:spcBef>
                <a:spcPts val="0"/>
              </a:spcBef>
              <a:spcAft>
                <a:spcPts val="0"/>
              </a:spcAft>
              <a:buClr>
                <a:srgbClr val="434343"/>
              </a:buClr>
              <a:buSzPts val="1400"/>
              <a:buChar char="■"/>
              <a:defRPr/>
            </a:lvl3pPr>
            <a:lvl4pPr lvl="3" algn="ctr" rtl="0">
              <a:lnSpc>
                <a:spcPct val="100000"/>
              </a:lnSpc>
              <a:spcBef>
                <a:spcPts val="0"/>
              </a:spcBef>
              <a:spcAft>
                <a:spcPts val="0"/>
              </a:spcAft>
              <a:buClr>
                <a:srgbClr val="434343"/>
              </a:buClr>
              <a:buSzPts val="1400"/>
              <a:buChar char="●"/>
              <a:defRPr/>
            </a:lvl4pPr>
            <a:lvl5pPr lvl="4" algn="ctr" rtl="0">
              <a:lnSpc>
                <a:spcPct val="100000"/>
              </a:lnSpc>
              <a:spcBef>
                <a:spcPts val="0"/>
              </a:spcBef>
              <a:spcAft>
                <a:spcPts val="0"/>
              </a:spcAft>
              <a:buClr>
                <a:srgbClr val="434343"/>
              </a:buClr>
              <a:buSzPts val="1400"/>
              <a:buChar char="○"/>
              <a:defRPr/>
            </a:lvl5pPr>
            <a:lvl6pPr lvl="5" algn="ctr" rtl="0">
              <a:lnSpc>
                <a:spcPct val="100000"/>
              </a:lnSpc>
              <a:spcBef>
                <a:spcPts val="0"/>
              </a:spcBef>
              <a:spcAft>
                <a:spcPts val="0"/>
              </a:spcAft>
              <a:buClr>
                <a:srgbClr val="434343"/>
              </a:buClr>
              <a:buSzPts val="1400"/>
              <a:buChar char="■"/>
              <a:defRPr/>
            </a:lvl6pPr>
            <a:lvl7pPr lvl="6" algn="ctr" rtl="0">
              <a:lnSpc>
                <a:spcPct val="100000"/>
              </a:lnSpc>
              <a:spcBef>
                <a:spcPts val="0"/>
              </a:spcBef>
              <a:spcAft>
                <a:spcPts val="0"/>
              </a:spcAft>
              <a:buClr>
                <a:srgbClr val="434343"/>
              </a:buClr>
              <a:buSzPts val="1400"/>
              <a:buChar char="●"/>
              <a:defRPr/>
            </a:lvl7pPr>
            <a:lvl8pPr lvl="7" algn="ctr" rtl="0">
              <a:lnSpc>
                <a:spcPct val="100000"/>
              </a:lnSpc>
              <a:spcBef>
                <a:spcPts val="0"/>
              </a:spcBef>
              <a:spcAft>
                <a:spcPts val="0"/>
              </a:spcAft>
              <a:buClr>
                <a:srgbClr val="434343"/>
              </a:buClr>
              <a:buSzPts val="1400"/>
              <a:buChar char="○"/>
              <a:defRPr/>
            </a:lvl8pPr>
            <a:lvl9pPr lvl="8" algn="ctr" rtl="0">
              <a:lnSpc>
                <a:spcPct val="100000"/>
              </a:lnSpc>
              <a:spcBef>
                <a:spcPts val="0"/>
              </a:spcBef>
              <a:spcAft>
                <a:spcPts val="0"/>
              </a:spcAft>
              <a:buClr>
                <a:srgbClr val="434343"/>
              </a:buClr>
              <a:buSzPts val="1400"/>
              <a:buChar char="■"/>
              <a:defRPr/>
            </a:lvl9pPr>
          </a:lstStyle>
          <a:p>
            <a:endParaRPr/>
          </a:p>
        </p:txBody>
      </p:sp>
      <p:sp>
        <p:nvSpPr>
          <p:cNvPr id="179" name="Google Shape;179;p22"/>
          <p:cNvSpPr/>
          <p:nvPr/>
        </p:nvSpPr>
        <p:spPr>
          <a:xfrm rot="7800595">
            <a:off x="-748636" y="2646511"/>
            <a:ext cx="1086421" cy="1127676"/>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3981610">
            <a:off x="7726591" y="330928"/>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22"/>
          <p:cNvCxnSpPr/>
          <p:nvPr/>
        </p:nvCxnSpPr>
        <p:spPr>
          <a:xfrm>
            <a:off x="709050" y="4878917"/>
            <a:ext cx="7725900" cy="0"/>
          </a:xfrm>
          <a:prstGeom prst="straightConnector1">
            <a:avLst/>
          </a:prstGeom>
          <a:noFill/>
          <a:ln w="19050" cap="flat" cmpd="sng">
            <a:solidFill>
              <a:schemeClr val="dk1"/>
            </a:solidFill>
            <a:prstDash val="solid"/>
            <a:round/>
            <a:headEnd type="none" w="med" len="med"/>
            <a:tailEnd type="none" w="med" len="med"/>
          </a:ln>
        </p:spPr>
      </p:cxnSp>
      <p:sp>
        <p:nvSpPr>
          <p:cNvPr id="182" name="Google Shape;18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3" name="Google Shape;183;p22"/>
          <p:cNvSpPr txBox="1">
            <a:spLocks noGrp="1"/>
          </p:cNvSpPr>
          <p:nvPr>
            <p:ph type="subTitle" idx="2"/>
          </p:nvPr>
        </p:nvSpPr>
        <p:spPr>
          <a:xfrm>
            <a:off x="4621800" y="1250100"/>
            <a:ext cx="3802200" cy="33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400"/>
              <a:buChar char="●"/>
              <a:defRPr/>
            </a:lvl1pPr>
            <a:lvl2pPr lvl="1" algn="ctr" rtl="0">
              <a:lnSpc>
                <a:spcPct val="100000"/>
              </a:lnSpc>
              <a:spcBef>
                <a:spcPts val="0"/>
              </a:spcBef>
              <a:spcAft>
                <a:spcPts val="0"/>
              </a:spcAft>
              <a:buClr>
                <a:srgbClr val="434343"/>
              </a:buClr>
              <a:buSzPts val="1400"/>
              <a:buChar char="○"/>
              <a:defRPr/>
            </a:lvl2pPr>
            <a:lvl3pPr lvl="2" algn="ctr" rtl="0">
              <a:lnSpc>
                <a:spcPct val="100000"/>
              </a:lnSpc>
              <a:spcBef>
                <a:spcPts val="0"/>
              </a:spcBef>
              <a:spcAft>
                <a:spcPts val="0"/>
              </a:spcAft>
              <a:buClr>
                <a:srgbClr val="434343"/>
              </a:buClr>
              <a:buSzPts val="1400"/>
              <a:buChar char="■"/>
              <a:defRPr/>
            </a:lvl3pPr>
            <a:lvl4pPr lvl="3" algn="ctr" rtl="0">
              <a:lnSpc>
                <a:spcPct val="100000"/>
              </a:lnSpc>
              <a:spcBef>
                <a:spcPts val="0"/>
              </a:spcBef>
              <a:spcAft>
                <a:spcPts val="0"/>
              </a:spcAft>
              <a:buClr>
                <a:srgbClr val="434343"/>
              </a:buClr>
              <a:buSzPts val="1400"/>
              <a:buChar char="●"/>
              <a:defRPr/>
            </a:lvl4pPr>
            <a:lvl5pPr lvl="4" algn="ctr" rtl="0">
              <a:lnSpc>
                <a:spcPct val="100000"/>
              </a:lnSpc>
              <a:spcBef>
                <a:spcPts val="0"/>
              </a:spcBef>
              <a:spcAft>
                <a:spcPts val="0"/>
              </a:spcAft>
              <a:buClr>
                <a:srgbClr val="434343"/>
              </a:buClr>
              <a:buSzPts val="1400"/>
              <a:buChar char="○"/>
              <a:defRPr/>
            </a:lvl5pPr>
            <a:lvl6pPr lvl="5" algn="ctr" rtl="0">
              <a:lnSpc>
                <a:spcPct val="100000"/>
              </a:lnSpc>
              <a:spcBef>
                <a:spcPts val="0"/>
              </a:spcBef>
              <a:spcAft>
                <a:spcPts val="0"/>
              </a:spcAft>
              <a:buClr>
                <a:srgbClr val="434343"/>
              </a:buClr>
              <a:buSzPts val="1400"/>
              <a:buChar char="■"/>
              <a:defRPr/>
            </a:lvl6pPr>
            <a:lvl7pPr lvl="6" algn="ctr" rtl="0">
              <a:lnSpc>
                <a:spcPct val="100000"/>
              </a:lnSpc>
              <a:spcBef>
                <a:spcPts val="0"/>
              </a:spcBef>
              <a:spcAft>
                <a:spcPts val="0"/>
              </a:spcAft>
              <a:buClr>
                <a:srgbClr val="434343"/>
              </a:buClr>
              <a:buSzPts val="1400"/>
              <a:buChar char="●"/>
              <a:defRPr/>
            </a:lvl7pPr>
            <a:lvl8pPr lvl="7" algn="ctr" rtl="0">
              <a:lnSpc>
                <a:spcPct val="100000"/>
              </a:lnSpc>
              <a:spcBef>
                <a:spcPts val="0"/>
              </a:spcBef>
              <a:spcAft>
                <a:spcPts val="0"/>
              </a:spcAft>
              <a:buClr>
                <a:srgbClr val="434343"/>
              </a:buClr>
              <a:buSzPts val="1400"/>
              <a:buChar char="○"/>
              <a:defRPr/>
            </a:lvl8pPr>
            <a:lvl9pPr lvl="8" algn="ctr" rtl="0">
              <a:lnSpc>
                <a:spcPct val="100000"/>
              </a:lnSpc>
              <a:spcBef>
                <a:spcPts val="0"/>
              </a:spcBef>
              <a:spcAft>
                <a:spcPts val="0"/>
              </a:spcAft>
              <a:buClr>
                <a:srgbClr val="434343"/>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9"/>
        <p:cNvGrpSpPr/>
        <p:nvPr/>
      </p:nvGrpSpPr>
      <p:grpSpPr>
        <a:xfrm>
          <a:off x="0" y="0"/>
          <a:ext cx="0" cy="0"/>
          <a:chOff x="0" y="0"/>
          <a:chExt cx="0" cy="0"/>
        </a:xfrm>
      </p:grpSpPr>
      <p:sp>
        <p:nvSpPr>
          <p:cNvPr id="210" name="Google Shape;210;p25"/>
          <p:cNvSpPr/>
          <p:nvPr/>
        </p:nvSpPr>
        <p:spPr>
          <a:xfrm rot="-3346444">
            <a:off x="8174495" y="276260"/>
            <a:ext cx="2014718" cy="2544390"/>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rot="-3844991">
            <a:off x="-1294695" y="-1031614"/>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txBox="1">
            <a:spLocks noGrp="1"/>
          </p:cNvSpPr>
          <p:nvPr>
            <p:ph type="subTitle" idx="1"/>
          </p:nvPr>
        </p:nvSpPr>
        <p:spPr>
          <a:xfrm>
            <a:off x="1577396" y="1545175"/>
            <a:ext cx="2783400" cy="872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3" name="Google Shape;213;p25"/>
          <p:cNvSpPr txBox="1">
            <a:spLocks noGrp="1"/>
          </p:cNvSpPr>
          <p:nvPr>
            <p:ph type="subTitle" idx="2"/>
          </p:nvPr>
        </p:nvSpPr>
        <p:spPr>
          <a:xfrm>
            <a:off x="1577395" y="2286317"/>
            <a:ext cx="2783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5"/>
          <p:cNvSpPr txBox="1">
            <a:spLocks noGrp="1"/>
          </p:cNvSpPr>
          <p:nvPr>
            <p:ph type="subTitle" idx="3"/>
          </p:nvPr>
        </p:nvSpPr>
        <p:spPr>
          <a:xfrm>
            <a:off x="5640596" y="2286317"/>
            <a:ext cx="2783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a:spLocks noGrp="1"/>
          </p:cNvSpPr>
          <p:nvPr>
            <p:ph type="subTitle" idx="4"/>
          </p:nvPr>
        </p:nvSpPr>
        <p:spPr>
          <a:xfrm>
            <a:off x="1577395" y="3828642"/>
            <a:ext cx="2783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5"/>
          <p:cNvSpPr txBox="1">
            <a:spLocks noGrp="1"/>
          </p:cNvSpPr>
          <p:nvPr>
            <p:ph type="subTitle" idx="5"/>
          </p:nvPr>
        </p:nvSpPr>
        <p:spPr>
          <a:xfrm>
            <a:off x="5640596" y="3828642"/>
            <a:ext cx="2783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8" name="Google Shape;218;p25"/>
          <p:cNvSpPr txBox="1">
            <a:spLocks noGrp="1"/>
          </p:cNvSpPr>
          <p:nvPr>
            <p:ph type="subTitle" idx="6"/>
          </p:nvPr>
        </p:nvSpPr>
        <p:spPr>
          <a:xfrm>
            <a:off x="1577396" y="3087475"/>
            <a:ext cx="2783400" cy="872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9" name="Google Shape;219;p25"/>
          <p:cNvSpPr txBox="1">
            <a:spLocks noGrp="1"/>
          </p:cNvSpPr>
          <p:nvPr>
            <p:ph type="subTitle" idx="7"/>
          </p:nvPr>
        </p:nvSpPr>
        <p:spPr>
          <a:xfrm>
            <a:off x="5640594" y="1545175"/>
            <a:ext cx="2783400" cy="872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0" name="Google Shape;220;p25"/>
          <p:cNvSpPr txBox="1">
            <a:spLocks noGrp="1"/>
          </p:cNvSpPr>
          <p:nvPr>
            <p:ph type="subTitle" idx="8"/>
          </p:nvPr>
        </p:nvSpPr>
        <p:spPr>
          <a:xfrm>
            <a:off x="5640594" y="3087475"/>
            <a:ext cx="2783400" cy="872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1" name="Google Shape;221;p25"/>
          <p:cNvSpPr/>
          <p:nvPr/>
        </p:nvSpPr>
        <p:spPr>
          <a:xfrm rot="3981610">
            <a:off x="3644103" y="4134603"/>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2" name="Google Shape;222;p25"/>
          <p:cNvCxnSpPr/>
          <p:nvPr/>
        </p:nvCxnSpPr>
        <p:spPr>
          <a:xfrm>
            <a:off x="709050" y="4878917"/>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223"/>
        <p:cNvGrpSpPr/>
        <p:nvPr/>
      </p:nvGrpSpPr>
      <p:grpSpPr>
        <a:xfrm>
          <a:off x="0" y="0"/>
          <a:ext cx="0" cy="0"/>
          <a:chOff x="0" y="0"/>
          <a:chExt cx="0" cy="0"/>
        </a:xfrm>
      </p:grpSpPr>
      <p:sp>
        <p:nvSpPr>
          <p:cNvPr id="224" name="Google Shape;224;p26"/>
          <p:cNvSpPr/>
          <p:nvPr/>
        </p:nvSpPr>
        <p:spPr>
          <a:xfrm rot="3373384">
            <a:off x="8383959" y="24637"/>
            <a:ext cx="2014633" cy="2544282"/>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rot="7285525">
            <a:off x="171888" y="449088"/>
            <a:ext cx="1086416" cy="1127683"/>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rot="3981610">
            <a:off x="6937628" y="4484853"/>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rot="-3844991">
            <a:off x="-376470" y="4035336"/>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txBox="1">
            <a:spLocks noGrp="1"/>
          </p:cNvSpPr>
          <p:nvPr>
            <p:ph type="subTitle" idx="1"/>
          </p:nvPr>
        </p:nvSpPr>
        <p:spPr>
          <a:xfrm>
            <a:off x="994780" y="1451413"/>
            <a:ext cx="30912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9" name="Google Shape;229;p26"/>
          <p:cNvSpPr txBox="1">
            <a:spLocks noGrp="1"/>
          </p:cNvSpPr>
          <p:nvPr>
            <p:ph type="subTitle" idx="2"/>
          </p:nvPr>
        </p:nvSpPr>
        <p:spPr>
          <a:xfrm>
            <a:off x="994775" y="1969067"/>
            <a:ext cx="3091200" cy="789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26"/>
          <p:cNvSpPr txBox="1">
            <a:spLocks noGrp="1"/>
          </p:cNvSpPr>
          <p:nvPr>
            <p:ph type="subTitle" idx="3"/>
          </p:nvPr>
        </p:nvSpPr>
        <p:spPr>
          <a:xfrm>
            <a:off x="5058025" y="1969067"/>
            <a:ext cx="3091200" cy="789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6"/>
          <p:cNvSpPr txBox="1">
            <a:spLocks noGrp="1"/>
          </p:cNvSpPr>
          <p:nvPr>
            <p:ph type="subTitle" idx="4"/>
          </p:nvPr>
        </p:nvSpPr>
        <p:spPr>
          <a:xfrm>
            <a:off x="994775" y="3511391"/>
            <a:ext cx="3091200" cy="789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26"/>
          <p:cNvSpPr txBox="1">
            <a:spLocks noGrp="1"/>
          </p:cNvSpPr>
          <p:nvPr>
            <p:ph type="subTitle" idx="5"/>
          </p:nvPr>
        </p:nvSpPr>
        <p:spPr>
          <a:xfrm>
            <a:off x="5058025" y="3511389"/>
            <a:ext cx="3091200" cy="789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6"/>
          <p:cNvSpPr txBox="1">
            <a:spLocks noGrp="1"/>
          </p:cNvSpPr>
          <p:nvPr>
            <p:ph type="subTitle" idx="6"/>
          </p:nvPr>
        </p:nvSpPr>
        <p:spPr>
          <a:xfrm>
            <a:off x="994780" y="2993718"/>
            <a:ext cx="30912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5" name="Google Shape;235;p26"/>
          <p:cNvSpPr txBox="1">
            <a:spLocks noGrp="1"/>
          </p:cNvSpPr>
          <p:nvPr>
            <p:ph type="subTitle" idx="7"/>
          </p:nvPr>
        </p:nvSpPr>
        <p:spPr>
          <a:xfrm>
            <a:off x="5058029" y="1451413"/>
            <a:ext cx="30912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6" name="Google Shape;236;p26"/>
          <p:cNvSpPr txBox="1">
            <a:spLocks noGrp="1"/>
          </p:cNvSpPr>
          <p:nvPr>
            <p:ph type="subTitle" idx="8"/>
          </p:nvPr>
        </p:nvSpPr>
        <p:spPr>
          <a:xfrm>
            <a:off x="5058029" y="2993717"/>
            <a:ext cx="30912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237" name="Google Shape;237;p26"/>
          <p:cNvCxnSpPr/>
          <p:nvPr/>
        </p:nvCxnSpPr>
        <p:spPr>
          <a:xfrm>
            <a:off x="709050" y="4878917"/>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6"/>
        <p:cNvGrpSpPr/>
        <p:nvPr/>
      </p:nvGrpSpPr>
      <p:grpSpPr>
        <a:xfrm>
          <a:off x="0" y="0"/>
          <a:ext cx="0" cy="0"/>
          <a:chOff x="0" y="0"/>
          <a:chExt cx="0" cy="0"/>
        </a:xfrm>
      </p:grpSpPr>
      <p:sp>
        <p:nvSpPr>
          <p:cNvPr id="297" name="Google Shape;297;p31"/>
          <p:cNvSpPr/>
          <p:nvPr/>
        </p:nvSpPr>
        <p:spPr>
          <a:xfrm rot="3981610">
            <a:off x="2721716" y="-589272"/>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rot="-6721329">
            <a:off x="7290063" y="3506133"/>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rot="2437436">
            <a:off x="6941289" y="394710"/>
            <a:ext cx="924431" cy="959495"/>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rot="-3844991">
            <a:off x="-540095" y="2287611"/>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1"/>
          <p:cNvCxnSpPr/>
          <p:nvPr/>
        </p:nvCxnSpPr>
        <p:spPr>
          <a:xfrm>
            <a:off x="709050" y="4878917"/>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2"/>
        <p:cNvGrpSpPr/>
        <p:nvPr/>
      </p:nvGrpSpPr>
      <p:grpSpPr>
        <a:xfrm>
          <a:off x="0" y="0"/>
          <a:ext cx="0" cy="0"/>
          <a:chOff x="0" y="0"/>
          <a:chExt cx="0" cy="0"/>
        </a:xfrm>
      </p:grpSpPr>
      <p:sp>
        <p:nvSpPr>
          <p:cNvPr id="303" name="Google Shape;303;p32"/>
          <p:cNvSpPr/>
          <p:nvPr/>
        </p:nvSpPr>
        <p:spPr>
          <a:xfrm rot="2999460">
            <a:off x="8124272" y="1187788"/>
            <a:ext cx="2014615" cy="2544259"/>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rot="2437436">
            <a:off x="5621189" y="-367490"/>
            <a:ext cx="924431" cy="959495"/>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rot="-3844991">
            <a:off x="1785730" y="3837961"/>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rot="3981610">
            <a:off x="-688684" y="394715"/>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32"/>
          <p:cNvCxnSpPr/>
          <p:nvPr/>
        </p:nvCxnSpPr>
        <p:spPr>
          <a:xfrm>
            <a:off x="709050" y="4603758"/>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rot="-6721329">
            <a:off x="7508713" y="-230917"/>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8406336">
            <a:off x="3755886" y="-504959"/>
            <a:ext cx="924378" cy="959440"/>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3981610">
            <a:off x="-881659" y="2018865"/>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3844991">
            <a:off x="6086055" y="4183136"/>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4476400" y="2285000"/>
            <a:ext cx="3763200" cy="1434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561150" y="639275"/>
            <a:ext cx="2053200" cy="1506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4476400" y="3634350"/>
            <a:ext cx="3763200" cy="6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highlight>
                  <a:schemeClr val="accent3"/>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4" name="Google Shape;24;p3"/>
          <p:cNvCxnSpPr/>
          <p:nvPr/>
        </p:nvCxnSpPr>
        <p:spPr>
          <a:xfrm>
            <a:off x="709050" y="4603758"/>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rot="-3844991">
            <a:off x="8133330" y="57686"/>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subTitle" idx="1"/>
          </p:nvPr>
        </p:nvSpPr>
        <p:spPr>
          <a:xfrm>
            <a:off x="1188613" y="2498463"/>
            <a:ext cx="3111900" cy="846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4843488" y="2498463"/>
            <a:ext cx="3111900" cy="846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188613" y="3246038"/>
            <a:ext cx="3111900" cy="10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4"/>
          </p:nvPr>
        </p:nvSpPr>
        <p:spPr>
          <a:xfrm>
            <a:off x="4843488" y="3246038"/>
            <a:ext cx="3111900" cy="10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p:nvPr/>
        </p:nvSpPr>
        <p:spPr>
          <a:xfrm rot="-3346444">
            <a:off x="215845" y="3968610"/>
            <a:ext cx="2014718" cy="2544390"/>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8406270">
            <a:off x="-302595" y="994958"/>
            <a:ext cx="1086428" cy="1127685"/>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3981610">
            <a:off x="7647191" y="4127278"/>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5"/>
          <p:cNvCxnSpPr/>
          <p:nvPr/>
        </p:nvCxnSpPr>
        <p:spPr>
          <a:xfrm>
            <a:off x="709050" y="4878917"/>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p:nvPr/>
        </p:nvSpPr>
        <p:spPr>
          <a:xfrm rot="-4729210">
            <a:off x="5923824" y="-743339"/>
            <a:ext cx="2183010" cy="2333254"/>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6721329">
            <a:off x="-1388200" y="1774308"/>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2831072">
            <a:off x="2282491" y="-416052"/>
            <a:ext cx="933407" cy="968844"/>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86641" y="877550"/>
            <a:ext cx="3725100" cy="1124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7"/>
          <p:cNvSpPr txBox="1">
            <a:spLocks noGrp="1"/>
          </p:cNvSpPr>
          <p:nvPr>
            <p:ph type="body" idx="1"/>
          </p:nvPr>
        </p:nvSpPr>
        <p:spPr>
          <a:xfrm>
            <a:off x="886650" y="2139536"/>
            <a:ext cx="3725100" cy="212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55" name="Google Shape;55;p7"/>
          <p:cNvSpPr/>
          <p:nvPr/>
        </p:nvSpPr>
        <p:spPr>
          <a:xfrm rot="-6623487">
            <a:off x="7167311" y="3770957"/>
            <a:ext cx="1649029" cy="1675098"/>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a:spLocks noGrp="1"/>
          </p:cNvSpPr>
          <p:nvPr>
            <p:ph type="pic" idx="2"/>
          </p:nvPr>
        </p:nvSpPr>
        <p:spPr>
          <a:xfrm>
            <a:off x="5087925" y="919050"/>
            <a:ext cx="3173700" cy="3305400"/>
          </a:xfrm>
          <a:prstGeom prst="rect">
            <a:avLst/>
          </a:prstGeom>
          <a:noFill/>
          <a:ln w="19050" cap="flat" cmpd="sng">
            <a:solidFill>
              <a:schemeClr val="dk1"/>
            </a:solidFill>
            <a:prstDash val="solid"/>
            <a:round/>
            <a:headEnd type="none" w="sm" len="sm"/>
            <a:tailEnd type="none" w="sm" len="sm"/>
          </a:ln>
        </p:spPr>
      </p:sp>
      <p:cxnSp>
        <p:nvCxnSpPr>
          <p:cNvPr id="57" name="Google Shape;57;p7"/>
          <p:cNvCxnSpPr/>
          <p:nvPr/>
        </p:nvCxnSpPr>
        <p:spPr>
          <a:xfrm>
            <a:off x="709050" y="4878917"/>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p:nvPr/>
        </p:nvSpPr>
        <p:spPr>
          <a:xfrm rot="3981610">
            <a:off x="-1127134" y="403315"/>
            <a:ext cx="1649036" cy="1675105"/>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3844991">
            <a:off x="2059980" y="3825811"/>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6721329">
            <a:off x="3023638" y="-1075255"/>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txBox="1">
            <a:spLocks noGrp="1"/>
          </p:cNvSpPr>
          <p:nvPr>
            <p:ph type="title"/>
          </p:nvPr>
        </p:nvSpPr>
        <p:spPr>
          <a:xfrm>
            <a:off x="715100" y="1420800"/>
            <a:ext cx="4872900" cy="230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3" name="Google Shape;63;p8"/>
          <p:cNvSpPr/>
          <p:nvPr/>
        </p:nvSpPr>
        <p:spPr>
          <a:xfrm rot="6857434">
            <a:off x="8480278" y="-187599"/>
            <a:ext cx="924375" cy="959450"/>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8"/>
          <p:cNvCxnSpPr/>
          <p:nvPr/>
        </p:nvCxnSpPr>
        <p:spPr>
          <a:xfrm>
            <a:off x="709050" y="4603758"/>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rot="-3844991">
            <a:off x="3819105" y="4068836"/>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txBox="1">
            <a:spLocks noGrp="1"/>
          </p:cNvSpPr>
          <p:nvPr>
            <p:ph type="title"/>
          </p:nvPr>
        </p:nvSpPr>
        <p:spPr>
          <a:xfrm>
            <a:off x="743669" y="1786075"/>
            <a:ext cx="53553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9"/>
          <p:cNvSpPr txBox="1">
            <a:spLocks noGrp="1"/>
          </p:cNvSpPr>
          <p:nvPr>
            <p:ph type="subTitle" idx="1"/>
          </p:nvPr>
        </p:nvSpPr>
        <p:spPr>
          <a:xfrm>
            <a:off x="743700" y="2627875"/>
            <a:ext cx="5355300" cy="147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9" name="Google Shape;69;p9"/>
          <p:cNvCxnSpPr/>
          <p:nvPr/>
        </p:nvCxnSpPr>
        <p:spPr>
          <a:xfrm>
            <a:off x="709050" y="4603758"/>
            <a:ext cx="7725900" cy="0"/>
          </a:xfrm>
          <a:prstGeom prst="straightConnector1">
            <a:avLst/>
          </a:prstGeom>
          <a:noFill/>
          <a:ln w="19050" cap="flat" cmpd="sng">
            <a:solidFill>
              <a:schemeClr val="dk1"/>
            </a:solidFill>
            <a:prstDash val="solid"/>
            <a:round/>
            <a:headEnd type="none" w="med" len="med"/>
            <a:tailEnd type="none" w="med" len="med"/>
          </a:ln>
        </p:spPr>
      </p:cxnSp>
      <p:sp>
        <p:nvSpPr>
          <p:cNvPr id="70" name="Google Shape;70;p9"/>
          <p:cNvSpPr/>
          <p:nvPr/>
        </p:nvSpPr>
        <p:spPr>
          <a:xfrm rot="-6721329">
            <a:off x="4076975" y="-1064067"/>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7576733">
            <a:off x="-527648" y="2092041"/>
            <a:ext cx="924363" cy="959427"/>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8685882">
            <a:off x="8273675" y="630539"/>
            <a:ext cx="1649033" cy="1675102"/>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9"/>
        <p:cNvGrpSpPr/>
        <p:nvPr/>
      </p:nvGrpSpPr>
      <p:grpSpPr>
        <a:xfrm>
          <a:off x="0" y="0"/>
          <a:ext cx="0" cy="0"/>
          <a:chOff x="0" y="0"/>
          <a:chExt cx="0" cy="0"/>
        </a:xfrm>
      </p:grpSpPr>
      <p:sp>
        <p:nvSpPr>
          <p:cNvPr id="90" name="Google Shape;90;p13"/>
          <p:cNvSpPr/>
          <p:nvPr/>
        </p:nvSpPr>
        <p:spPr>
          <a:xfrm rot="-8406349">
            <a:off x="7069864" y="-687357"/>
            <a:ext cx="1269783" cy="1317960"/>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3719177">
            <a:off x="-852038" y="-907107"/>
            <a:ext cx="2182992" cy="2333236"/>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a:spLocks noGrp="1"/>
          </p:cNvSpPr>
          <p:nvPr>
            <p:ph type="title" hasCustomPrompt="1"/>
          </p:nvPr>
        </p:nvSpPr>
        <p:spPr>
          <a:xfrm>
            <a:off x="720000" y="1408920"/>
            <a:ext cx="872400" cy="668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subTitle" idx="1"/>
          </p:nvPr>
        </p:nvSpPr>
        <p:spPr>
          <a:xfrm>
            <a:off x="1678949" y="1629665"/>
            <a:ext cx="2782800" cy="489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 name="Google Shape;94;p13"/>
          <p:cNvSpPr txBox="1">
            <a:spLocks noGrp="1"/>
          </p:cNvSpPr>
          <p:nvPr>
            <p:ph type="title" idx="2" hasCustomPrompt="1"/>
          </p:nvPr>
        </p:nvSpPr>
        <p:spPr>
          <a:xfrm>
            <a:off x="720000" y="2508430"/>
            <a:ext cx="872400" cy="713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3"/>
          </p:nvPr>
        </p:nvSpPr>
        <p:spPr>
          <a:xfrm>
            <a:off x="1678949" y="2744855"/>
            <a:ext cx="2782800" cy="48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3"/>
          <p:cNvSpPr txBox="1">
            <a:spLocks noGrp="1"/>
          </p:cNvSpPr>
          <p:nvPr>
            <p:ph type="title" idx="4" hasCustomPrompt="1"/>
          </p:nvPr>
        </p:nvSpPr>
        <p:spPr>
          <a:xfrm>
            <a:off x="720000" y="3618647"/>
            <a:ext cx="872400" cy="713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subTitle" idx="5"/>
          </p:nvPr>
        </p:nvSpPr>
        <p:spPr>
          <a:xfrm>
            <a:off x="1678949" y="3860109"/>
            <a:ext cx="2782800" cy="48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6" hasCustomPrompt="1"/>
          </p:nvPr>
        </p:nvSpPr>
        <p:spPr>
          <a:xfrm>
            <a:off x="4697501" y="1408920"/>
            <a:ext cx="872400" cy="668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subTitle" idx="7"/>
          </p:nvPr>
        </p:nvSpPr>
        <p:spPr>
          <a:xfrm>
            <a:off x="5646100" y="1631348"/>
            <a:ext cx="27828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title" idx="8" hasCustomPrompt="1"/>
          </p:nvPr>
        </p:nvSpPr>
        <p:spPr>
          <a:xfrm>
            <a:off x="4697501" y="2508430"/>
            <a:ext cx="872400" cy="713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subTitle" idx="9"/>
          </p:nvPr>
        </p:nvSpPr>
        <p:spPr>
          <a:xfrm>
            <a:off x="5646100" y="2746602"/>
            <a:ext cx="27828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3"/>
          <p:cNvSpPr txBox="1">
            <a:spLocks noGrp="1"/>
          </p:cNvSpPr>
          <p:nvPr>
            <p:ph type="title" idx="13" hasCustomPrompt="1"/>
          </p:nvPr>
        </p:nvSpPr>
        <p:spPr>
          <a:xfrm>
            <a:off x="4697501" y="3618647"/>
            <a:ext cx="872400" cy="713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14"/>
          </p:nvPr>
        </p:nvSpPr>
        <p:spPr>
          <a:xfrm>
            <a:off x="5646100" y="3861842"/>
            <a:ext cx="27828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5" name="Google Shape;105;p13"/>
          <p:cNvSpPr txBox="1">
            <a:spLocks noGrp="1"/>
          </p:cNvSpPr>
          <p:nvPr>
            <p:ph type="subTitle" idx="16"/>
          </p:nvPr>
        </p:nvSpPr>
        <p:spPr>
          <a:xfrm>
            <a:off x="1678950" y="1286425"/>
            <a:ext cx="2782800" cy="489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6" name="Google Shape;106;p13"/>
          <p:cNvSpPr txBox="1">
            <a:spLocks noGrp="1"/>
          </p:cNvSpPr>
          <p:nvPr>
            <p:ph type="subTitle" idx="17"/>
          </p:nvPr>
        </p:nvSpPr>
        <p:spPr>
          <a:xfrm>
            <a:off x="1678950" y="2401524"/>
            <a:ext cx="2782800" cy="48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7" name="Google Shape;107;p13"/>
          <p:cNvSpPr txBox="1">
            <a:spLocks noGrp="1"/>
          </p:cNvSpPr>
          <p:nvPr>
            <p:ph type="subTitle" idx="18"/>
          </p:nvPr>
        </p:nvSpPr>
        <p:spPr>
          <a:xfrm>
            <a:off x="1678950" y="3516781"/>
            <a:ext cx="2782800" cy="48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13"/>
          <p:cNvSpPr txBox="1">
            <a:spLocks noGrp="1"/>
          </p:cNvSpPr>
          <p:nvPr>
            <p:ph type="subTitle" idx="19"/>
          </p:nvPr>
        </p:nvSpPr>
        <p:spPr>
          <a:xfrm>
            <a:off x="5646100" y="1286273"/>
            <a:ext cx="2782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9" name="Google Shape;109;p13"/>
          <p:cNvSpPr txBox="1">
            <a:spLocks noGrp="1"/>
          </p:cNvSpPr>
          <p:nvPr>
            <p:ph type="subTitle" idx="20"/>
          </p:nvPr>
        </p:nvSpPr>
        <p:spPr>
          <a:xfrm>
            <a:off x="5646100" y="2401524"/>
            <a:ext cx="2782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0" name="Google Shape;110;p13"/>
          <p:cNvSpPr txBox="1">
            <a:spLocks noGrp="1"/>
          </p:cNvSpPr>
          <p:nvPr>
            <p:ph type="subTitle" idx="21"/>
          </p:nvPr>
        </p:nvSpPr>
        <p:spPr>
          <a:xfrm>
            <a:off x="5646100" y="3516774"/>
            <a:ext cx="2782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Bowlby One"/>
                <a:ea typeface="Bowlby One"/>
                <a:cs typeface="Bowlby One"/>
                <a:sym typeface="Bowlby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1" name="Google Shape;111;p13"/>
          <p:cNvSpPr/>
          <p:nvPr/>
        </p:nvSpPr>
        <p:spPr>
          <a:xfrm rot="-6721329">
            <a:off x="8396138" y="794508"/>
            <a:ext cx="2014637" cy="254428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rot="-6623487">
            <a:off x="2976311" y="4386907"/>
            <a:ext cx="1649029" cy="1675098"/>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3"/>
          <p:cNvCxnSpPr/>
          <p:nvPr/>
        </p:nvCxnSpPr>
        <p:spPr>
          <a:xfrm>
            <a:off x="709050" y="4878917"/>
            <a:ext cx="7725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21"/>
        <p:cNvGrpSpPr/>
        <p:nvPr/>
      </p:nvGrpSpPr>
      <p:grpSpPr>
        <a:xfrm>
          <a:off x="0" y="0"/>
          <a:ext cx="0" cy="0"/>
          <a:chOff x="0" y="0"/>
          <a:chExt cx="0" cy="0"/>
        </a:xfrm>
      </p:grpSpPr>
      <p:sp>
        <p:nvSpPr>
          <p:cNvPr id="122" name="Google Shape;122;p15"/>
          <p:cNvSpPr/>
          <p:nvPr/>
        </p:nvSpPr>
        <p:spPr>
          <a:xfrm rot="-8406267">
            <a:off x="-354112" y="370160"/>
            <a:ext cx="882990" cy="916522"/>
          </a:xfrm>
          <a:custGeom>
            <a:avLst/>
            <a:gdLst/>
            <a:ahLst/>
            <a:cxnLst/>
            <a:rect l="l" t="t" r="r" b="b"/>
            <a:pathLst>
              <a:path w="20728" h="21515" extrusionOk="0">
                <a:moveTo>
                  <a:pt x="19404" y="11610"/>
                </a:moveTo>
                <a:lnTo>
                  <a:pt x="19404" y="11610"/>
                </a:lnTo>
                <a:cubicBezTo>
                  <a:pt x="19498" y="12046"/>
                  <a:pt x="19571" y="12484"/>
                  <a:pt x="19622" y="12885"/>
                </a:cubicBezTo>
                <a:cubicBezTo>
                  <a:pt x="19490" y="12474"/>
                  <a:pt x="19417" y="12043"/>
                  <a:pt x="19404" y="11610"/>
                </a:cubicBezTo>
                <a:close/>
                <a:moveTo>
                  <a:pt x="13687" y="8778"/>
                </a:moveTo>
                <a:cubicBezTo>
                  <a:pt x="14443" y="11925"/>
                  <a:pt x="14621" y="16215"/>
                  <a:pt x="14594" y="18575"/>
                </a:cubicBezTo>
                <a:cubicBezTo>
                  <a:pt x="14123" y="17259"/>
                  <a:pt x="13698" y="15232"/>
                  <a:pt x="13518" y="13308"/>
                </a:cubicBezTo>
                <a:cubicBezTo>
                  <a:pt x="13340" y="11424"/>
                  <a:pt x="13405" y="9871"/>
                  <a:pt x="13687" y="8778"/>
                </a:cubicBezTo>
                <a:close/>
                <a:moveTo>
                  <a:pt x="5295" y="1681"/>
                </a:moveTo>
                <a:cubicBezTo>
                  <a:pt x="5645" y="2389"/>
                  <a:pt x="5971" y="3401"/>
                  <a:pt x="6256" y="4671"/>
                </a:cubicBezTo>
                <a:cubicBezTo>
                  <a:pt x="7551" y="10431"/>
                  <a:pt x="7475" y="18769"/>
                  <a:pt x="6121" y="19541"/>
                </a:cubicBezTo>
                <a:cubicBezTo>
                  <a:pt x="5972" y="19626"/>
                  <a:pt x="5835" y="19668"/>
                  <a:pt x="5704" y="19668"/>
                </a:cubicBezTo>
                <a:cubicBezTo>
                  <a:pt x="5593" y="19668"/>
                  <a:pt x="5487" y="19637"/>
                  <a:pt x="5381" y="19576"/>
                </a:cubicBezTo>
                <a:cubicBezTo>
                  <a:pt x="3831" y="18661"/>
                  <a:pt x="3395" y="12027"/>
                  <a:pt x="3416" y="10326"/>
                </a:cubicBezTo>
                <a:cubicBezTo>
                  <a:pt x="3446" y="8095"/>
                  <a:pt x="3885" y="3740"/>
                  <a:pt x="5295" y="1683"/>
                </a:cubicBezTo>
                <a:lnTo>
                  <a:pt x="5295" y="1681"/>
                </a:lnTo>
                <a:close/>
                <a:moveTo>
                  <a:pt x="10363" y="5142"/>
                </a:moveTo>
                <a:cubicBezTo>
                  <a:pt x="12086" y="10622"/>
                  <a:pt x="12425" y="18702"/>
                  <a:pt x="11319" y="20796"/>
                </a:cubicBezTo>
                <a:cubicBezTo>
                  <a:pt x="10000" y="18414"/>
                  <a:pt x="8024" y="10372"/>
                  <a:pt x="9265" y="6665"/>
                </a:cubicBezTo>
                <a:cubicBezTo>
                  <a:pt x="9515" y="5920"/>
                  <a:pt x="9884" y="5408"/>
                  <a:pt x="10363" y="5142"/>
                </a:cubicBezTo>
                <a:close/>
                <a:moveTo>
                  <a:pt x="4046" y="0"/>
                </a:moveTo>
                <a:cubicBezTo>
                  <a:pt x="3325" y="0"/>
                  <a:pt x="2718" y="360"/>
                  <a:pt x="2240" y="1073"/>
                </a:cubicBezTo>
                <a:cubicBezTo>
                  <a:pt x="1" y="4402"/>
                  <a:pt x="1234" y="14950"/>
                  <a:pt x="2184" y="16855"/>
                </a:cubicBezTo>
                <a:cubicBezTo>
                  <a:pt x="2228" y="16945"/>
                  <a:pt x="2318" y="16997"/>
                  <a:pt x="2413" y="16997"/>
                </a:cubicBezTo>
                <a:cubicBezTo>
                  <a:pt x="2451" y="16997"/>
                  <a:pt x="2489" y="16989"/>
                  <a:pt x="2526" y="16971"/>
                </a:cubicBezTo>
                <a:cubicBezTo>
                  <a:pt x="2649" y="16906"/>
                  <a:pt x="2701" y="16756"/>
                  <a:pt x="2639" y="16629"/>
                </a:cubicBezTo>
                <a:cubicBezTo>
                  <a:pt x="1742" y="14831"/>
                  <a:pt x="561" y="4485"/>
                  <a:pt x="2663" y="1358"/>
                </a:cubicBezTo>
                <a:cubicBezTo>
                  <a:pt x="3045" y="788"/>
                  <a:pt x="3500" y="510"/>
                  <a:pt x="4048" y="510"/>
                </a:cubicBezTo>
                <a:cubicBezTo>
                  <a:pt x="4090" y="510"/>
                  <a:pt x="4132" y="512"/>
                  <a:pt x="4175" y="515"/>
                </a:cubicBezTo>
                <a:cubicBezTo>
                  <a:pt x="4461" y="537"/>
                  <a:pt x="4743" y="771"/>
                  <a:pt x="5021" y="1194"/>
                </a:cubicBezTo>
                <a:cubicBezTo>
                  <a:pt x="3018" y="3810"/>
                  <a:pt x="2913" y="10035"/>
                  <a:pt x="2910" y="10318"/>
                </a:cubicBezTo>
                <a:cubicBezTo>
                  <a:pt x="2910" y="10401"/>
                  <a:pt x="3010" y="18766"/>
                  <a:pt x="5123" y="20012"/>
                </a:cubicBezTo>
                <a:cubicBezTo>
                  <a:pt x="5268" y="20099"/>
                  <a:pt x="5463" y="20174"/>
                  <a:pt x="5699" y="20174"/>
                </a:cubicBezTo>
                <a:cubicBezTo>
                  <a:pt x="5896" y="20174"/>
                  <a:pt x="6122" y="20122"/>
                  <a:pt x="6372" y="19980"/>
                </a:cubicBezTo>
                <a:cubicBezTo>
                  <a:pt x="8221" y="18928"/>
                  <a:pt x="7919" y="9758"/>
                  <a:pt x="6751" y="4558"/>
                </a:cubicBezTo>
                <a:cubicBezTo>
                  <a:pt x="6428" y="3110"/>
                  <a:pt x="6057" y="2006"/>
                  <a:pt x="5642" y="1245"/>
                </a:cubicBezTo>
                <a:cubicBezTo>
                  <a:pt x="5704" y="1177"/>
                  <a:pt x="5769" y="1116"/>
                  <a:pt x="5833" y="1059"/>
                </a:cubicBezTo>
                <a:cubicBezTo>
                  <a:pt x="6212" y="722"/>
                  <a:pt x="6618" y="558"/>
                  <a:pt x="7069" y="558"/>
                </a:cubicBezTo>
                <a:cubicBezTo>
                  <a:pt x="7137" y="558"/>
                  <a:pt x="7206" y="562"/>
                  <a:pt x="7276" y="569"/>
                </a:cubicBezTo>
                <a:cubicBezTo>
                  <a:pt x="8226" y="674"/>
                  <a:pt x="9160" y="1861"/>
                  <a:pt x="9973" y="4001"/>
                </a:cubicBezTo>
                <a:cubicBezTo>
                  <a:pt x="10051" y="4213"/>
                  <a:pt x="10129" y="4429"/>
                  <a:pt x="10204" y="4649"/>
                </a:cubicBezTo>
                <a:cubicBezTo>
                  <a:pt x="9569" y="4964"/>
                  <a:pt x="9090" y="5586"/>
                  <a:pt x="8783" y="6501"/>
                </a:cubicBezTo>
                <a:cubicBezTo>
                  <a:pt x="7438" y="10522"/>
                  <a:pt x="9755" y="19477"/>
                  <a:pt x="11101" y="21407"/>
                </a:cubicBezTo>
                <a:cubicBezTo>
                  <a:pt x="11144" y="21468"/>
                  <a:pt x="11214" y="21509"/>
                  <a:pt x="11292" y="21514"/>
                </a:cubicBezTo>
                <a:lnTo>
                  <a:pt x="11308" y="21514"/>
                </a:lnTo>
                <a:cubicBezTo>
                  <a:pt x="11381" y="21514"/>
                  <a:pt x="11448" y="21482"/>
                  <a:pt x="11496" y="21431"/>
                </a:cubicBezTo>
                <a:cubicBezTo>
                  <a:pt x="12301" y="20545"/>
                  <a:pt x="12640" y="17754"/>
                  <a:pt x="12401" y="13967"/>
                </a:cubicBezTo>
                <a:cubicBezTo>
                  <a:pt x="12199" y="10735"/>
                  <a:pt x="11628" y="7470"/>
                  <a:pt x="10840" y="4962"/>
                </a:cubicBezTo>
                <a:cubicBezTo>
                  <a:pt x="10944" y="4940"/>
                  <a:pt x="11046" y="4928"/>
                  <a:pt x="11146" y="4928"/>
                </a:cubicBezTo>
                <a:cubicBezTo>
                  <a:pt x="11447" y="4928"/>
                  <a:pt x="11727" y="5029"/>
                  <a:pt x="11991" y="5234"/>
                </a:cubicBezTo>
                <a:cubicBezTo>
                  <a:pt x="12611" y="5710"/>
                  <a:pt x="13090" y="6679"/>
                  <a:pt x="13458" y="7912"/>
                </a:cubicBezTo>
                <a:cubicBezTo>
                  <a:pt x="12191" y="10907"/>
                  <a:pt x="13450" y="17892"/>
                  <a:pt x="14597" y="19816"/>
                </a:cubicBezTo>
                <a:cubicBezTo>
                  <a:pt x="14647" y="19900"/>
                  <a:pt x="14729" y="19938"/>
                  <a:pt x="14810" y="19938"/>
                </a:cubicBezTo>
                <a:cubicBezTo>
                  <a:pt x="14935" y="19938"/>
                  <a:pt x="15058" y="19850"/>
                  <a:pt x="15068" y="19700"/>
                </a:cubicBezTo>
                <a:cubicBezTo>
                  <a:pt x="15151" y="18295"/>
                  <a:pt x="15151" y="12005"/>
                  <a:pt x="13989" y="7952"/>
                </a:cubicBezTo>
                <a:cubicBezTo>
                  <a:pt x="14120" y="7688"/>
                  <a:pt x="14274" y="7476"/>
                  <a:pt x="14449" y="7322"/>
                </a:cubicBezTo>
                <a:cubicBezTo>
                  <a:pt x="14620" y="7171"/>
                  <a:pt x="14756" y="7123"/>
                  <a:pt x="14865" y="7123"/>
                </a:cubicBezTo>
                <a:cubicBezTo>
                  <a:pt x="14941" y="7123"/>
                  <a:pt x="15004" y="7147"/>
                  <a:pt x="15057" y="7174"/>
                </a:cubicBezTo>
                <a:cubicBezTo>
                  <a:pt x="15765" y="7524"/>
                  <a:pt x="16352" y="9365"/>
                  <a:pt x="16723" y="11297"/>
                </a:cubicBezTo>
                <a:cubicBezTo>
                  <a:pt x="16755" y="12116"/>
                  <a:pt x="16874" y="13015"/>
                  <a:pt x="16981" y="13833"/>
                </a:cubicBezTo>
                <a:cubicBezTo>
                  <a:pt x="17078" y="14578"/>
                  <a:pt x="17164" y="15230"/>
                  <a:pt x="17148" y="15585"/>
                </a:cubicBezTo>
                <a:cubicBezTo>
                  <a:pt x="17148" y="15615"/>
                  <a:pt x="17146" y="15641"/>
                  <a:pt x="17143" y="15666"/>
                </a:cubicBezTo>
                <a:cubicBezTo>
                  <a:pt x="17143" y="15800"/>
                  <a:pt x="17243" y="15911"/>
                  <a:pt x="17374" y="15924"/>
                </a:cubicBezTo>
                <a:cubicBezTo>
                  <a:pt x="17382" y="15925"/>
                  <a:pt x="17389" y="15925"/>
                  <a:pt x="17396" y="15925"/>
                </a:cubicBezTo>
                <a:cubicBezTo>
                  <a:pt x="17521" y="15925"/>
                  <a:pt x="17629" y="15836"/>
                  <a:pt x="17649" y="15711"/>
                </a:cubicBezTo>
                <a:cubicBezTo>
                  <a:pt x="17652" y="15676"/>
                  <a:pt x="17654" y="15641"/>
                  <a:pt x="17657" y="15604"/>
                </a:cubicBezTo>
                <a:cubicBezTo>
                  <a:pt x="17700" y="14743"/>
                  <a:pt x="17557" y="12998"/>
                  <a:pt x="17232" y="11273"/>
                </a:cubicBezTo>
                <a:cubicBezTo>
                  <a:pt x="17189" y="10224"/>
                  <a:pt x="17283" y="9308"/>
                  <a:pt x="17735" y="9109"/>
                </a:cubicBezTo>
                <a:cubicBezTo>
                  <a:pt x="17822" y="9072"/>
                  <a:pt x="17904" y="9053"/>
                  <a:pt x="17984" y="9053"/>
                </a:cubicBezTo>
                <a:cubicBezTo>
                  <a:pt x="18099" y="9053"/>
                  <a:pt x="18209" y="9093"/>
                  <a:pt x="18319" y="9174"/>
                </a:cubicBezTo>
                <a:cubicBezTo>
                  <a:pt x="18650" y="9413"/>
                  <a:pt x="18919" y="9949"/>
                  <a:pt x="19129" y="10592"/>
                </a:cubicBezTo>
                <a:cubicBezTo>
                  <a:pt x="19121" y="10595"/>
                  <a:pt x="19110" y="10598"/>
                  <a:pt x="19102" y="10603"/>
                </a:cubicBezTo>
                <a:cubicBezTo>
                  <a:pt x="19030" y="10638"/>
                  <a:pt x="18976" y="10705"/>
                  <a:pt x="18962" y="10783"/>
                </a:cubicBezTo>
                <a:cubicBezTo>
                  <a:pt x="18758" y="11857"/>
                  <a:pt x="19008" y="13063"/>
                  <a:pt x="19727" y="14465"/>
                </a:cubicBezTo>
                <a:cubicBezTo>
                  <a:pt x="19776" y="14561"/>
                  <a:pt x="19864" y="14605"/>
                  <a:pt x="19952" y="14605"/>
                </a:cubicBezTo>
                <a:cubicBezTo>
                  <a:pt x="20072" y="14605"/>
                  <a:pt x="20190" y="14523"/>
                  <a:pt x="20206" y="14376"/>
                </a:cubicBezTo>
                <a:cubicBezTo>
                  <a:pt x="20230" y="14145"/>
                  <a:pt x="20219" y="13693"/>
                  <a:pt x="20163" y="13138"/>
                </a:cubicBezTo>
                <a:lnTo>
                  <a:pt x="20163" y="13138"/>
                </a:lnTo>
                <a:cubicBezTo>
                  <a:pt x="20176" y="13181"/>
                  <a:pt x="20190" y="13225"/>
                  <a:pt x="20203" y="13265"/>
                </a:cubicBezTo>
                <a:cubicBezTo>
                  <a:pt x="20237" y="13372"/>
                  <a:pt x="20335" y="13440"/>
                  <a:pt x="20441" y="13440"/>
                </a:cubicBezTo>
                <a:cubicBezTo>
                  <a:pt x="20468" y="13440"/>
                  <a:pt x="20496" y="13436"/>
                  <a:pt x="20523" y="13426"/>
                </a:cubicBezTo>
                <a:cubicBezTo>
                  <a:pt x="20658" y="13383"/>
                  <a:pt x="20728" y="13238"/>
                  <a:pt x="20685" y="13106"/>
                </a:cubicBezTo>
                <a:cubicBezTo>
                  <a:pt x="20655" y="13015"/>
                  <a:pt x="20623" y="12912"/>
                  <a:pt x="20591" y="12802"/>
                </a:cubicBezTo>
                <a:cubicBezTo>
                  <a:pt x="20410" y="12221"/>
                  <a:pt x="20182" y="11478"/>
                  <a:pt x="19775" y="10985"/>
                </a:cubicBezTo>
                <a:cubicBezTo>
                  <a:pt x="19520" y="10024"/>
                  <a:pt x="19143" y="9144"/>
                  <a:pt x="18618" y="8762"/>
                </a:cubicBezTo>
                <a:cubicBezTo>
                  <a:pt x="18420" y="8617"/>
                  <a:pt x="18206" y="8545"/>
                  <a:pt x="17985" y="8545"/>
                </a:cubicBezTo>
                <a:cubicBezTo>
                  <a:pt x="17835" y="8545"/>
                  <a:pt x="17683" y="8578"/>
                  <a:pt x="17531" y="8644"/>
                </a:cubicBezTo>
                <a:cubicBezTo>
                  <a:pt x="17181" y="8797"/>
                  <a:pt x="16968" y="9136"/>
                  <a:pt x="16847" y="9594"/>
                </a:cubicBezTo>
                <a:cubicBezTo>
                  <a:pt x="16459" y="8200"/>
                  <a:pt x="15937" y="7045"/>
                  <a:pt x="15283" y="6719"/>
                </a:cubicBezTo>
                <a:cubicBezTo>
                  <a:pt x="15168" y="6662"/>
                  <a:pt x="15025" y="6616"/>
                  <a:pt x="14861" y="6616"/>
                </a:cubicBezTo>
                <a:cubicBezTo>
                  <a:pt x="14643" y="6616"/>
                  <a:pt x="14388" y="6697"/>
                  <a:pt x="14112" y="6940"/>
                </a:cubicBezTo>
                <a:cubicBezTo>
                  <a:pt x="13989" y="7050"/>
                  <a:pt x="13878" y="7174"/>
                  <a:pt x="13784" y="7309"/>
                </a:cubicBezTo>
                <a:cubicBezTo>
                  <a:pt x="13405" y="6194"/>
                  <a:pt x="12917" y="5309"/>
                  <a:pt x="12298" y="4830"/>
                </a:cubicBezTo>
                <a:cubicBezTo>
                  <a:pt x="11944" y="4556"/>
                  <a:pt x="11561" y="4419"/>
                  <a:pt x="11151" y="4419"/>
                </a:cubicBezTo>
                <a:cubicBezTo>
                  <a:pt x="10997" y="4419"/>
                  <a:pt x="10839" y="4438"/>
                  <a:pt x="10678" y="4477"/>
                </a:cubicBezTo>
                <a:cubicBezTo>
                  <a:pt x="10603" y="4251"/>
                  <a:pt x="10525" y="4033"/>
                  <a:pt x="10444" y="3821"/>
                </a:cubicBezTo>
                <a:cubicBezTo>
                  <a:pt x="9545" y="1455"/>
                  <a:pt x="8498" y="192"/>
                  <a:pt x="7327" y="66"/>
                </a:cubicBezTo>
                <a:cubicBezTo>
                  <a:pt x="7239" y="56"/>
                  <a:pt x="7151" y="52"/>
                  <a:pt x="7064" y="52"/>
                </a:cubicBezTo>
                <a:cubicBezTo>
                  <a:pt x="6491" y="52"/>
                  <a:pt x="5964" y="261"/>
                  <a:pt x="5494" y="677"/>
                </a:cubicBezTo>
                <a:cubicBezTo>
                  <a:pt x="5451" y="717"/>
                  <a:pt x="5405" y="758"/>
                  <a:pt x="5362" y="801"/>
                </a:cubicBezTo>
                <a:cubicBezTo>
                  <a:pt x="5007" y="303"/>
                  <a:pt x="4622" y="39"/>
                  <a:pt x="4213" y="7"/>
                </a:cubicBezTo>
                <a:cubicBezTo>
                  <a:pt x="4157" y="2"/>
                  <a:pt x="4101"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6623487">
            <a:off x="7783786" y="-884493"/>
            <a:ext cx="1649029" cy="1675098"/>
          </a:xfrm>
          <a:custGeom>
            <a:avLst/>
            <a:gdLst/>
            <a:ahLst/>
            <a:cxnLst/>
            <a:rect l="l" t="t" r="r" b="b"/>
            <a:pathLst>
              <a:path w="36879" h="37462" extrusionOk="0">
                <a:moveTo>
                  <a:pt x="16849" y="2620"/>
                </a:moveTo>
                <a:cubicBezTo>
                  <a:pt x="16790" y="2714"/>
                  <a:pt x="16731" y="2811"/>
                  <a:pt x="16671" y="2911"/>
                </a:cubicBezTo>
                <a:cubicBezTo>
                  <a:pt x="16612" y="3010"/>
                  <a:pt x="16550" y="3118"/>
                  <a:pt x="16494" y="3223"/>
                </a:cubicBezTo>
                <a:cubicBezTo>
                  <a:pt x="16405" y="3083"/>
                  <a:pt x="16311" y="2949"/>
                  <a:pt x="16217" y="2819"/>
                </a:cubicBezTo>
                <a:cubicBezTo>
                  <a:pt x="16418" y="2725"/>
                  <a:pt x="16631" y="2658"/>
                  <a:pt x="16849" y="2620"/>
                </a:cubicBezTo>
                <a:close/>
                <a:moveTo>
                  <a:pt x="20619" y="509"/>
                </a:moveTo>
                <a:cubicBezTo>
                  <a:pt x="21696" y="509"/>
                  <a:pt x="22792" y="1157"/>
                  <a:pt x="23882" y="2437"/>
                </a:cubicBezTo>
                <a:cubicBezTo>
                  <a:pt x="23998" y="2577"/>
                  <a:pt x="24113" y="2717"/>
                  <a:pt x="24226" y="2862"/>
                </a:cubicBezTo>
                <a:cubicBezTo>
                  <a:pt x="23483" y="4103"/>
                  <a:pt x="23042" y="5971"/>
                  <a:pt x="22908" y="8450"/>
                </a:cubicBezTo>
                <a:cubicBezTo>
                  <a:pt x="21796" y="5640"/>
                  <a:pt x="20143" y="2537"/>
                  <a:pt x="17831" y="2120"/>
                </a:cubicBezTo>
                <a:cubicBezTo>
                  <a:pt x="18623" y="1143"/>
                  <a:pt x="19497" y="596"/>
                  <a:pt x="20394" y="518"/>
                </a:cubicBezTo>
                <a:cubicBezTo>
                  <a:pt x="20469" y="512"/>
                  <a:pt x="20544" y="509"/>
                  <a:pt x="20619" y="509"/>
                </a:cubicBezTo>
                <a:close/>
                <a:moveTo>
                  <a:pt x="26886" y="1577"/>
                </a:moveTo>
                <a:cubicBezTo>
                  <a:pt x="27362" y="1577"/>
                  <a:pt x="27819" y="1808"/>
                  <a:pt x="28274" y="2276"/>
                </a:cubicBezTo>
                <a:cubicBezTo>
                  <a:pt x="28834" y="2852"/>
                  <a:pt x="29370" y="3786"/>
                  <a:pt x="29868" y="5029"/>
                </a:cubicBezTo>
                <a:cubicBezTo>
                  <a:pt x="28611" y="5672"/>
                  <a:pt x="28059" y="7344"/>
                  <a:pt x="27873" y="9311"/>
                </a:cubicBezTo>
                <a:cubicBezTo>
                  <a:pt x="27138" y="6945"/>
                  <a:pt x="26183" y="4676"/>
                  <a:pt x="24851" y="2849"/>
                </a:cubicBezTo>
                <a:cubicBezTo>
                  <a:pt x="25271" y="2249"/>
                  <a:pt x="25804" y="1815"/>
                  <a:pt x="26476" y="1632"/>
                </a:cubicBezTo>
                <a:cubicBezTo>
                  <a:pt x="26615" y="1596"/>
                  <a:pt x="26751" y="1577"/>
                  <a:pt x="26886" y="1577"/>
                </a:cubicBezTo>
                <a:close/>
                <a:moveTo>
                  <a:pt x="30689" y="5323"/>
                </a:moveTo>
                <a:cubicBezTo>
                  <a:pt x="30976" y="5323"/>
                  <a:pt x="31259" y="5434"/>
                  <a:pt x="31550" y="5659"/>
                </a:cubicBezTo>
                <a:cubicBezTo>
                  <a:pt x="32384" y="6299"/>
                  <a:pt x="33114" y="7696"/>
                  <a:pt x="33698" y="9427"/>
                </a:cubicBezTo>
                <a:cubicBezTo>
                  <a:pt x="33531" y="9349"/>
                  <a:pt x="33353" y="9300"/>
                  <a:pt x="33170" y="9284"/>
                </a:cubicBezTo>
                <a:cubicBezTo>
                  <a:pt x="33129" y="9281"/>
                  <a:pt x="33087" y="9279"/>
                  <a:pt x="33043" y="9279"/>
                </a:cubicBezTo>
                <a:cubicBezTo>
                  <a:pt x="32673" y="9279"/>
                  <a:pt x="32214" y="9416"/>
                  <a:pt x="31819" y="9944"/>
                </a:cubicBezTo>
                <a:cubicBezTo>
                  <a:pt x="31474" y="8329"/>
                  <a:pt x="31049" y="6725"/>
                  <a:pt x="30538" y="5333"/>
                </a:cubicBezTo>
                <a:cubicBezTo>
                  <a:pt x="30588" y="5326"/>
                  <a:pt x="30639" y="5323"/>
                  <a:pt x="30689" y="5323"/>
                </a:cubicBezTo>
                <a:close/>
                <a:moveTo>
                  <a:pt x="12886" y="1249"/>
                </a:moveTo>
                <a:cubicBezTo>
                  <a:pt x="13418" y="1249"/>
                  <a:pt x="13947" y="1425"/>
                  <a:pt x="14467" y="1775"/>
                </a:cubicBezTo>
                <a:cubicBezTo>
                  <a:pt x="14838" y="2031"/>
                  <a:pt x="15172" y="2332"/>
                  <a:pt x="15460" y="2677"/>
                </a:cubicBezTo>
                <a:cubicBezTo>
                  <a:pt x="15283" y="2809"/>
                  <a:pt x="15113" y="2954"/>
                  <a:pt x="14960" y="3115"/>
                </a:cubicBezTo>
                <a:cubicBezTo>
                  <a:pt x="13213" y="4911"/>
                  <a:pt x="12607" y="8673"/>
                  <a:pt x="12403" y="11367"/>
                </a:cubicBezTo>
                <a:cubicBezTo>
                  <a:pt x="11447" y="8816"/>
                  <a:pt x="10328" y="6655"/>
                  <a:pt x="9065" y="5271"/>
                </a:cubicBezTo>
                <a:cubicBezTo>
                  <a:pt x="8982" y="5180"/>
                  <a:pt x="8898" y="5094"/>
                  <a:pt x="8815" y="5010"/>
                </a:cubicBezTo>
                <a:cubicBezTo>
                  <a:pt x="9474" y="3465"/>
                  <a:pt x="10691" y="1829"/>
                  <a:pt x="12104" y="1374"/>
                </a:cubicBezTo>
                <a:lnTo>
                  <a:pt x="12104" y="1374"/>
                </a:lnTo>
                <a:lnTo>
                  <a:pt x="12101" y="1377"/>
                </a:lnTo>
                <a:cubicBezTo>
                  <a:pt x="12363" y="1292"/>
                  <a:pt x="12625" y="1249"/>
                  <a:pt x="12886" y="1249"/>
                </a:cubicBezTo>
                <a:close/>
                <a:moveTo>
                  <a:pt x="33036" y="9786"/>
                </a:moveTo>
                <a:cubicBezTo>
                  <a:pt x="33066" y="9786"/>
                  <a:pt x="33096" y="9788"/>
                  <a:pt x="33127" y="9790"/>
                </a:cubicBezTo>
                <a:cubicBezTo>
                  <a:pt x="33415" y="9814"/>
                  <a:pt x="33692" y="9971"/>
                  <a:pt x="33948" y="10226"/>
                </a:cubicBezTo>
                <a:cubicBezTo>
                  <a:pt x="34050" y="10565"/>
                  <a:pt x="34147" y="10915"/>
                  <a:pt x="34239" y="11271"/>
                </a:cubicBezTo>
                <a:cubicBezTo>
                  <a:pt x="34152" y="11249"/>
                  <a:pt x="34064" y="11239"/>
                  <a:pt x="33977" y="11239"/>
                </a:cubicBezTo>
                <a:cubicBezTo>
                  <a:pt x="33855" y="11239"/>
                  <a:pt x="33733" y="11259"/>
                  <a:pt x="33617" y="11300"/>
                </a:cubicBezTo>
                <a:cubicBezTo>
                  <a:pt x="32893" y="11564"/>
                  <a:pt x="32527" y="12361"/>
                  <a:pt x="32438" y="13308"/>
                </a:cubicBezTo>
                <a:cubicBezTo>
                  <a:pt x="32303" y="12463"/>
                  <a:pt x="32150" y="11577"/>
                  <a:pt x="31972" y="10686"/>
                </a:cubicBezTo>
                <a:cubicBezTo>
                  <a:pt x="31989" y="10649"/>
                  <a:pt x="32005" y="10614"/>
                  <a:pt x="32021" y="10582"/>
                </a:cubicBezTo>
                <a:cubicBezTo>
                  <a:pt x="32290" y="10049"/>
                  <a:pt x="32622" y="9786"/>
                  <a:pt x="33036" y="9786"/>
                </a:cubicBezTo>
                <a:close/>
                <a:moveTo>
                  <a:pt x="35030" y="12433"/>
                </a:moveTo>
                <a:lnTo>
                  <a:pt x="35030" y="12433"/>
                </a:lnTo>
                <a:cubicBezTo>
                  <a:pt x="35076" y="12484"/>
                  <a:pt x="35119" y="12538"/>
                  <a:pt x="35162" y="12595"/>
                </a:cubicBezTo>
                <a:cubicBezTo>
                  <a:pt x="35345" y="13243"/>
                  <a:pt x="35455" y="13914"/>
                  <a:pt x="35490" y="14589"/>
                </a:cubicBezTo>
                <a:cubicBezTo>
                  <a:pt x="35498" y="14778"/>
                  <a:pt x="35501" y="14966"/>
                  <a:pt x="35496" y="15152"/>
                </a:cubicBezTo>
                <a:cubicBezTo>
                  <a:pt x="35377" y="14253"/>
                  <a:pt x="35221" y="13335"/>
                  <a:pt x="35030" y="12433"/>
                </a:cubicBezTo>
                <a:close/>
                <a:moveTo>
                  <a:pt x="35953" y="14016"/>
                </a:moveTo>
                <a:lnTo>
                  <a:pt x="35953" y="14016"/>
                </a:lnTo>
                <a:cubicBezTo>
                  <a:pt x="36179" y="14603"/>
                  <a:pt x="36289" y="15181"/>
                  <a:pt x="36214" y="15590"/>
                </a:cubicBezTo>
                <a:cubicBezTo>
                  <a:pt x="36155" y="15903"/>
                  <a:pt x="35999" y="15997"/>
                  <a:pt x="35910" y="16034"/>
                </a:cubicBezTo>
                <a:cubicBezTo>
                  <a:pt x="35993" y="15620"/>
                  <a:pt x="36023" y="15127"/>
                  <a:pt x="35999" y="14568"/>
                </a:cubicBezTo>
                <a:lnTo>
                  <a:pt x="35999" y="14565"/>
                </a:lnTo>
                <a:cubicBezTo>
                  <a:pt x="35991" y="14387"/>
                  <a:pt x="35975" y="14204"/>
                  <a:pt x="35953" y="14016"/>
                </a:cubicBezTo>
                <a:close/>
                <a:moveTo>
                  <a:pt x="33969" y="11747"/>
                </a:moveTo>
                <a:cubicBezTo>
                  <a:pt x="34115" y="11752"/>
                  <a:pt x="34257" y="11795"/>
                  <a:pt x="34384" y="11871"/>
                </a:cubicBezTo>
                <a:cubicBezTo>
                  <a:pt x="34618" y="12885"/>
                  <a:pt x="34809" y="13936"/>
                  <a:pt x="34952" y="14969"/>
                </a:cubicBezTo>
                <a:lnTo>
                  <a:pt x="34952" y="14969"/>
                </a:lnTo>
                <a:cubicBezTo>
                  <a:pt x="34917" y="15042"/>
                  <a:pt x="34920" y="15122"/>
                  <a:pt x="34955" y="15192"/>
                </a:cubicBezTo>
                <a:cubicBezTo>
                  <a:pt x="34968" y="15219"/>
                  <a:pt x="34979" y="15249"/>
                  <a:pt x="34992" y="15278"/>
                </a:cubicBezTo>
                <a:cubicBezTo>
                  <a:pt x="35051" y="15744"/>
                  <a:pt x="35103" y="16204"/>
                  <a:pt x="35140" y="16651"/>
                </a:cubicBezTo>
                <a:cubicBezTo>
                  <a:pt x="35014" y="16845"/>
                  <a:pt x="34852" y="16974"/>
                  <a:pt x="34648" y="17011"/>
                </a:cubicBezTo>
                <a:cubicBezTo>
                  <a:pt x="34603" y="17019"/>
                  <a:pt x="34560" y="17023"/>
                  <a:pt x="34517" y="17023"/>
                </a:cubicBezTo>
                <a:cubicBezTo>
                  <a:pt x="33846" y="17023"/>
                  <a:pt x="33355" y="16088"/>
                  <a:pt x="33127" y="15246"/>
                </a:cubicBezTo>
                <a:cubicBezTo>
                  <a:pt x="32745" y="13827"/>
                  <a:pt x="32920" y="12094"/>
                  <a:pt x="33789" y="11779"/>
                </a:cubicBezTo>
                <a:cubicBezTo>
                  <a:pt x="33848" y="11758"/>
                  <a:pt x="33908" y="11747"/>
                  <a:pt x="33969" y="11747"/>
                </a:cubicBezTo>
                <a:close/>
                <a:moveTo>
                  <a:pt x="31655" y="11725"/>
                </a:moveTo>
                <a:lnTo>
                  <a:pt x="31655" y="11725"/>
                </a:lnTo>
                <a:cubicBezTo>
                  <a:pt x="31916" y="13144"/>
                  <a:pt x="32150" y="14691"/>
                  <a:pt x="32352" y="16344"/>
                </a:cubicBezTo>
                <a:cubicBezTo>
                  <a:pt x="32554" y="18015"/>
                  <a:pt x="32704" y="19628"/>
                  <a:pt x="32807" y="21124"/>
                </a:cubicBezTo>
                <a:cubicBezTo>
                  <a:pt x="31676" y="18809"/>
                  <a:pt x="31130" y="14312"/>
                  <a:pt x="31655" y="11725"/>
                </a:cubicBezTo>
                <a:close/>
                <a:moveTo>
                  <a:pt x="32809" y="15919"/>
                </a:moveTo>
                <a:lnTo>
                  <a:pt x="32809" y="15919"/>
                </a:lnTo>
                <a:cubicBezTo>
                  <a:pt x="33201" y="16943"/>
                  <a:pt x="33820" y="17532"/>
                  <a:pt x="34514" y="17532"/>
                </a:cubicBezTo>
                <a:cubicBezTo>
                  <a:pt x="34587" y="17532"/>
                  <a:pt x="34661" y="17525"/>
                  <a:pt x="34737" y="17512"/>
                </a:cubicBezTo>
                <a:cubicBezTo>
                  <a:pt x="34898" y="17482"/>
                  <a:pt x="35054" y="17421"/>
                  <a:pt x="35189" y="17326"/>
                </a:cubicBezTo>
                <a:lnTo>
                  <a:pt x="35189" y="17326"/>
                </a:lnTo>
                <a:cubicBezTo>
                  <a:pt x="35277" y="18702"/>
                  <a:pt x="35253" y="19937"/>
                  <a:pt x="35105" y="20866"/>
                </a:cubicBezTo>
                <a:lnTo>
                  <a:pt x="35105" y="20863"/>
                </a:lnTo>
                <a:cubicBezTo>
                  <a:pt x="34957" y="21783"/>
                  <a:pt x="34693" y="22351"/>
                  <a:pt x="34365" y="22467"/>
                </a:cubicBezTo>
                <a:cubicBezTo>
                  <a:pt x="34323" y="22482"/>
                  <a:pt x="34250" y="22507"/>
                  <a:pt x="34150" y="22507"/>
                </a:cubicBezTo>
                <a:cubicBezTo>
                  <a:pt x="33976" y="22507"/>
                  <a:pt x="33720" y="22429"/>
                  <a:pt x="33407" y="22074"/>
                </a:cubicBezTo>
                <a:cubicBezTo>
                  <a:pt x="33393" y="22058"/>
                  <a:pt x="33380" y="22039"/>
                  <a:pt x="33367" y="22023"/>
                </a:cubicBezTo>
                <a:cubicBezTo>
                  <a:pt x="33262" y="20190"/>
                  <a:pt x="33089" y="18217"/>
                  <a:pt x="32855" y="16285"/>
                </a:cubicBezTo>
                <a:cubicBezTo>
                  <a:pt x="32839" y="16164"/>
                  <a:pt x="32826" y="16043"/>
                  <a:pt x="32809" y="15919"/>
                </a:cubicBezTo>
                <a:close/>
                <a:moveTo>
                  <a:pt x="28371" y="13138"/>
                </a:moveTo>
                <a:lnTo>
                  <a:pt x="28371" y="13138"/>
                </a:lnTo>
                <a:cubicBezTo>
                  <a:pt x="28646" y="14325"/>
                  <a:pt x="28891" y="15512"/>
                  <a:pt x="29130" y="16662"/>
                </a:cubicBezTo>
                <a:cubicBezTo>
                  <a:pt x="29313" y="17555"/>
                  <a:pt x="29488" y="18398"/>
                  <a:pt x="29668" y="19202"/>
                </a:cubicBezTo>
                <a:cubicBezTo>
                  <a:pt x="29763" y="19625"/>
                  <a:pt x="29860" y="20053"/>
                  <a:pt x="29956" y="20486"/>
                </a:cubicBezTo>
                <a:cubicBezTo>
                  <a:pt x="30495" y="22857"/>
                  <a:pt x="31044" y="25266"/>
                  <a:pt x="31383" y="27670"/>
                </a:cubicBezTo>
                <a:cubicBezTo>
                  <a:pt x="29547" y="24661"/>
                  <a:pt x="28990" y="20072"/>
                  <a:pt x="28826" y="17918"/>
                </a:cubicBezTo>
                <a:cubicBezTo>
                  <a:pt x="28799" y="17571"/>
                  <a:pt x="28745" y="17098"/>
                  <a:pt x="28686" y="16554"/>
                </a:cubicBezTo>
                <a:cubicBezTo>
                  <a:pt x="28584" y="15631"/>
                  <a:pt x="28449" y="14422"/>
                  <a:pt x="28371" y="13138"/>
                </a:cubicBezTo>
                <a:close/>
                <a:moveTo>
                  <a:pt x="30051" y="5508"/>
                </a:moveTo>
                <a:cubicBezTo>
                  <a:pt x="30565" y="6897"/>
                  <a:pt x="31033" y="8625"/>
                  <a:pt x="31442" y="10635"/>
                </a:cubicBezTo>
                <a:cubicBezTo>
                  <a:pt x="30357" y="13365"/>
                  <a:pt x="31165" y="19956"/>
                  <a:pt x="32874" y="22222"/>
                </a:cubicBezTo>
                <a:cubicBezTo>
                  <a:pt x="33057" y="25522"/>
                  <a:pt x="32998" y="28138"/>
                  <a:pt x="32772" y="29365"/>
                </a:cubicBezTo>
                <a:cubicBezTo>
                  <a:pt x="32492" y="29118"/>
                  <a:pt x="32233" y="28849"/>
                  <a:pt x="32002" y="28558"/>
                </a:cubicBezTo>
                <a:cubicBezTo>
                  <a:pt x="31676" y="25759"/>
                  <a:pt x="31044" y="22968"/>
                  <a:pt x="30454" y="20376"/>
                </a:cubicBezTo>
                <a:cubicBezTo>
                  <a:pt x="30357" y="19942"/>
                  <a:pt x="30261" y="19517"/>
                  <a:pt x="30164" y="19092"/>
                </a:cubicBezTo>
                <a:cubicBezTo>
                  <a:pt x="29986" y="18290"/>
                  <a:pt x="29811" y="17450"/>
                  <a:pt x="29625" y="16562"/>
                </a:cubicBezTo>
                <a:cubicBezTo>
                  <a:pt x="29251" y="14751"/>
                  <a:pt x="28842" y="12770"/>
                  <a:pt x="28309" y="10810"/>
                </a:cubicBezTo>
                <a:cubicBezTo>
                  <a:pt x="28342" y="8428"/>
                  <a:pt x="28743" y="6224"/>
                  <a:pt x="30051" y="5508"/>
                </a:cubicBezTo>
                <a:close/>
                <a:moveTo>
                  <a:pt x="23387" y="11303"/>
                </a:moveTo>
                <a:cubicBezTo>
                  <a:pt x="23435" y="11443"/>
                  <a:pt x="23478" y="11577"/>
                  <a:pt x="23521" y="11707"/>
                </a:cubicBezTo>
                <a:cubicBezTo>
                  <a:pt x="23615" y="11989"/>
                  <a:pt x="23699" y="12245"/>
                  <a:pt x="23774" y="12460"/>
                </a:cubicBezTo>
                <a:cubicBezTo>
                  <a:pt x="25685" y="18032"/>
                  <a:pt x="26964" y="24208"/>
                  <a:pt x="27418" y="30003"/>
                </a:cubicBezTo>
                <a:cubicBezTo>
                  <a:pt x="25852" y="26736"/>
                  <a:pt x="24767" y="22429"/>
                  <a:pt x="24234" y="19372"/>
                </a:cubicBezTo>
                <a:cubicBezTo>
                  <a:pt x="24046" y="18295"/>
                  <a:pt x="23492" y="14856"/>
                  <a:pt x="23387" y="11303"/>
                </a:cubicBezTo>
                <a:close/>
                <a:moveTo>
                  <a:pt x="12812" y="14121"/>
                </a:moveTo>
                <a:lnTo>
                  <a:pt x="12812" y="14121"/>
                </a:lnTo>
                <a:cubicBezTo>
                  <a:pt x="13436" y="16174"/>
                  <a:pt x="13996" y="18478"/>
                  <a:pt x="14467" y="20979"/>
                </a:cubicBezTo>
                <a:cubicBezTo>
                  <a:pt x="15156" y="24639"/>
                  <a:pt x="15538" y="28211"/>
                  <a:pt x="15576" y="30924"/>
                </a:cubicBezTo>
                <a:cubicBezTo>
                  <a:pt x="13329" y="25683"/>
                  <a:pt x="12906" y="19426"/>
                  <a:pt x="12814" y="14355"/>
                </a:cubicBezTo>
                <a:cubicBezTo>
                  <a:pt x="12814" y="14277"/>
                  <a:pt x="12812" y="14202"/>
                  <a:pt x="12812" y="14121"/>
                </a:cubicBezTo>
                <a:close/>
                <a:moveTo>
                  <a:pt x="16529" y="4278"/>
                </a:moveTo>
                <a:cubicBezTo>
                  <a:pt x="18144" y="7309"/>
                  <a:pt x="18951" y="11943"/>
                  <a:pt x="19535" y="15308"/>
                </a:cubicBezTo>
                <a:cubicBezTo>
                  <a:pt x="19713" y="16322"/>
                  <a:pt x="19863" y="17197"/>
                  <a:pt x="20017" y="17910"/>
                </a:cubicBezTo>
                <a:lnTo>
                  <a:pt x="20173" y="18642"/>
                </a:lnTo>
                <a:cubicBezTo>
                  <a:pt x="21120" y="23057"/>
                  <a:pt x="22270" y="28442"/>
                  <a:pt x="21869" y="33136"/>
                </a:cubicBezTo>
                <a:cubicBezTo>
                  <a:pt x="18763" y="29338"/>
                  <a:pt x="16889" y="23571"/>
                  <a:pt x="16173" y="20047"/>
                </a:cubicBezTo>
                <a:cubicBezTo>
                  <a:pt x="15178" y="15133"/>
                  <a:pt x="14362" y="9012"/>
                  <a:pt x="16529" y="4278"/>
                </a:cubicBezTo>
                <a:close/>
                <a:moveTo>
                  <a:pt x="24563" y="3317"/>
                </a:moveTo>
                <a:cubicBezTo>
                  <a:pt x="26057" y="5425"/>
                  <a:pt x="27044" y="8076"/>
                  <a:pt x="27795" y="10835"/>
                </a:cubicBezTo>
                <a:cubicBezTo>
                  <a:pt x="27768" y="12880"/>
                  <a:pt x="28008" y="15039"/>
                  <a:pt x="28183" y="16610"/>
                </a:cubicBezTo>
                <a:cubicBezTo>
                  <a:pt x="28242" y="17151"/>
                  <a:pt x="28296" y="17620"/>
                  <a:pt x="28320" y="17959"/>
                </a:cubicBezTo>
                <a:cubicBezTo>
                  <a:pt x="28503" y="20360"/>
                  <a:pt x="29171" y="25710"/>
                  <a:pt x="31523" y="28765"/>
                </a:cubicBezTo>
                <a:cubicBezTo>
                  <a:pt x="31744" y="30725"/>
                  <a:pt x="31800" y="32676"/>
                  <a:pt x="31577" y="34589"/>
                </a:cubicBezTo>
                <a:cubicBezTo>
                  <a:pt x="30223" y="34264"/>
                  <a:pt x="29025" y="32942"/>
                  <a:pt x="28005" y="31131"/>
                </a:cubicBezTo>
                <a:cubicBezTo>
                  <a:pt x="27634" y="24962"/>
                  <a:pt x="26307" y="18282"/>
                  <a:pt x="24253" y="12293"/>
                </a:cubicBezTo>
                <a:cubicBezTo>
                  <a:pt x="24178" y="12078"/>
                  <a:pt x="24094" y="11828"/>
                  <a:pt x="24003" y="11548"/>
                </a:cubicBezTo>
                <a:cubicBezTo>
                  <a:pt x="23828" y="11012"/>
                  <a:pt x="23618" y="10377"/>
                  <a:pt x="23373" y="9696"/>
                </a:cubicBezTo>
                <a:cubicBezTo>
                  <a:pt x="23405" y="7492"/>
                  <a:pt x="23669" y="4967"/>
                  <a:pt x="24563" y="3317"/>
                </a:cubicBezTo>
                <a:close/>
                <a:moveTo>
                  <a:pt x="8613" y="5530"/>
                </a:moveTo>
                <a:lnTo>
                  <a:pt x="8613" y="5530"/>
                </a:lnTo>
                <a:cubicBezTo>
                  <a:pt x="8640" y="5557"/>
                  <a:pt x="8664" y="5586"/>
                  <a:pt x="8691" y="5613"/>
                </a:cubicBezTo>
                <a:cubicBezTo>
                  <a:pt x="10002" y="7053"/>
                  <a:pt x="11248" y="9481"/>
                  <a:pt x="12330" y="12638"/>
                </a:cubicBezTo>
                <a:cubicBezTo>
                  <a:pt x="12298" y="13515"/>
                  <a:pt x="12303" y="14150"/>
                  <a:pt x="12306" y="14363"/>
                </a:cubicBezTo>
                <a:cubicBezTo>
                  <a:pt x="12405" y="19811"/>
                  <a:pt x="12882" y="26615"/>
                  <a:pt x="15571" y="32129"/>
                </a:cubicBezTo>
                <a:cubicBezTo>
                  <a:pt x="15541" y="33241"/>
                  <a:pt x="15436" y="34148"/>
                  <a:pt x="15253" y="34775"/>
                </a:cubicBezTo>
                <a:cubicBezTo>
                  <a:pt x="12884" y="33421"/>
                  <a:pt x="11140" y="28046"/>
                  <a:pt x="10188" y="25113"/>
                </a:cubicBezTo>
                <a:cubicBezTo>
                  <a:pt x="10072" y="24755"/>
                  <a:pt x="9964" y="24432"/>
                  <a:pt x="9870" y="24149"/>
                </a:cubicBezTo>
                <a:cubicBezTo>
                  <a:pt x="7956" y="18459"/>
                  <a:pt x="6834" y="10525"/>
                  <a:pt x="8613" y="5530"/>
                </a:cubicBezTo>
                <a:close/>
                <a:moveTo>
                  <a:pt x="17481" y="2588"/>
                </a:moveTo>
                <a:cubicBezTo>
                  <a:pt x="19998" y="2768"/>
                  <a:pt x="21772" y="6733"/>
                  <a:pt x="22864" y="9779"/>
                </a:cubicBezTo>
                <a:cubicBezTo>
                  <a:pt x="22819" y="13755"/>
                  <a:pt x="23457" y="17870"/>
                  <a:pt x="23734" y="19455"/>
                </a:cubicBezTo>
                <a:cubicBezTo>
                  <a:pt x="23914" y="20489"/>
                  <a:pt x="25109" y="26970"/>
                  <a:pt x="27505" y="31282"/>
                </a:cubicBezTo>
                <a:cubicBezTo>
                  <a:pt x="27507" y="31317"/>
                  <a:pt x="27510" y="31349"/>
                  <a:pt x="27510" y="31384"/>
                </a:cubicBezTo>
                <a:cubicBezTo>
                  <a:pt x="27531" y="31745"/>
                  <a:pt x="27564" y="32121"/>
                  <a:pt x="27599" y="32522"/>
                </a:cubicBezTo>
                <a:cubicBezTo>
                  <a:pt x="27736" y="34118"/>
                  <a:pt x="27889" y="35930"/>
                  <a:pt x="27179" y="36406"/>
                </a:cubicBezTo>
                <a:cubicBezTo>
                  <a:pt x="27053" y="36490"/>
                  <a:pt x="26896" y="36531"/>
                  <a:pt x="26708" y="36531"/>
                </a:cubicBezTo>
                <a:cubicBezTo>
                  <a:pt x="26357" y="36531"/>
                  <a:pt x="25900" y="36386"/>
                  <a:pt x="25341" y="36097"/>
                </a:cubicBezTo>
                <a:cubicBezTo>
                  <a:pt x="24237" y="35521"/>
                  <a:pt x="23233" y="34684"/>
                  <a:pt x="22326" y="33672"/>
                </a:cubicBezTo>
                <a:cubicBezTo>
                  <a:pt x="22862" y="28787"/>
                  <a:pt x="21653" y="23137"/>
                  <a:pt x="20671" y="18535"/>
                </a:cubicBezTo>
                <a:lnTo>
                  <a:pt x="20515" y="17805"/>
                </a:lnTo>
                <a:cubicBezTo>
                  <a:pt x="20364" y="17100"/>
                  <a:pt x="20211" y="16231"/>
                  <a:pt x="20036" y="15222"/>
                </a:cubicBezTo>
                <a:cubicBezTo>
                  <a:pt x="19427" y="11709"/>
                  <a:pt x="18580" y="6843"/>
                  <a:pt x="16801" y="3726"/>
                </a:cubicBezTo>
                <a:cubicBezTo>
                  <a:pt x="16897" y="3541"/>
                  <a:pt x="17000" y="3355"/>
                  <a:pt x="17107" y="3172"/>
                </a:cubicBezTo>
                <a:cubicBezTo>
                  <a:pt x="17231" y="2965"/>
                  <a:pt x="17355" y="2771"/>
                  <a:pt x="17481" y="2588"/>
                </a:cubicBezTo>
                <a:close/>
                <a:moveTo>
                  <a:pt x="15778" y="3072"/>
                </a:moveTo>
                <a:cubicBezTo>
                  <a:pt x="15934" y="3282"/>
                  <a:pt x="16082" y="3503"/>
                  <a:pt x="16225" y="3737"/>
                </a:cubicBezTo>
                <a:cubicBezTo>
                  <a:pt x="13802" y="8649"/>
                  <a:pt x="14642" y="15041"/>
                  <a:pt x="15676" y="20147"/>
                </a:cubicBezTo>
                <a:cubicBezTo>
                  <a:pt x="16424" y="23837"/>
                  <a:pt x="18432" y="29949"/>
                  <a:pt x="21796" y="33828"/>
                </a:cubicBezTo>
                <a:cubicBezTo>
                  <a:pt x="21761" y="34116"/>
                  <a:pt x="21721" y="34401"/>
                  <a:pt x="21672" y="34684"/>
                </a:cubicBezTo>
                <a:cubicBezTo>
                  <a:pt x="21438" y="36062"/>
                  <a:pt x="21021" y="36845"/>
                  <a:pt x="20469" y="36945"/>
                </a:cubicBezTo>
                <a:cubicBezTo>
                  <a:pt x="20424" y="36953"/>
                  <a:pt x="20378" y="36957"/>
                  <a:pt x="20331" y="36957"/>
                </a:cubicBezTo>
                <a:cubicBezTo>
                  <a:pt x="19464" y="36957"/>
                  <a:pt x="18132" y="35596"/>
                  <a:pt x="16795" y="33335"/>
                </a:cubicBezTo>
                <a:cubicBezTo>
                  <a:pt x="16539" y="32902"/>
                  <a:pt x="16300" y="32461"/>
                  <a:pt x="16077" y="32006"/>
                </a:cubicBezTo>
                <a:cubicBezTo>
                  <a:pt x="16187" y="27191"/>
                  <a:pt x="14995" y="18947"/>
                  <a:pt x="12839" y="12584"/>
                </a:cubicBezTo>
                <a:cubicBezTo>
                  <a:pt x="12968" y="9467"/>
                  <a:pt x="13587" y="5252"/>
                  <a:pt x="15323" y="3465"/>
                </a:cubicBezTo>
                <a:cubicBezTo>
                  <a:pt x="15463" y="3320"/>
                  <a:pt x="15616" y="3191"/>
                  <a:pt x="15778" y="3072"/>
                </a:cubicBezTo>
                <a:close/>
                <a:moveTo>
                  <a:pt x="20625" y="0"/>
                </a:moveTo>
                <a:cubicBezTo>
                  <a:pt x="20533" y="0"/>
                  <a:pt x="20442" y="4"/>
                  <a:pt x="20351" y="12"/>
                </a:cubicBezTo>
                <a:cubicBezTo>
                  <a:pt x="19228" y="106"/>
                  <a:pt x="18160" y="814"/>
                  <a:pt x="17226" y="2074"/>
                </a:cubicBezTo>
                <a:cubicBezTo>
                  <a:pt x="16763" y="2085"/>
                  <a:pt x="16308" y="2198"/>
                  <a:pt x="15896" y="2408"/>
                </a:cubicBezTo>
                <a:cubicBezTo>
                  <a:pt x="15565" y="2004"/>
                  <a:pt x="15180" y="1649"/>
                  <a:pt x="14752" y="1352"/>
                </a:cubicBezTo>
                <a:cubicBezTo>
                  <a:pt x="14143" y="943"/>
                  <a:pt x="13519" y="737"/>
                  <a:pt x="12889" y="737"/>
                </a:cubicBezTo>
                <a:cubicBezTo>
                  <a:pt x="12575" y="737"/>
                  <a:pt x="12261" y="788"/>
                  <a:pt x="11945" y="890"/>
                </a:cubicBezTo>
                <a:cubicBezTo>
                  <a:pt x="10344" y="1406"/>
                  <a:pt x="9106" y="3121"/>
                  <a:pt x="8422" y="4641"/>
                </a:cubicBezTo>
                <a:cubicBezTo>
                  <a:pt x="7592" y="3933"/>
                  <a:pt x="6738" y="3577"/>
                  <a:pt x="5868" y="3577"/>
                </a:cubicBezTo>
                <a:cubicBezTo>
                  <a:pt x="5567" y="3577"/>
                  <a:pt x="5265" y="3620"/>
                  <a:pt x="4961" y="3705"/>
                </a:cubicBezTo>
                <a:cubicBezTo>
                  <a:pt x="0" y="5099"/>
                  <a:pt x="1858" y="15273"/>
                  <a:pt x="2466" y="18616"/>
                </a:cubicBezTo>
                <a:cubicBezTo>
                  <a:pt x="3198" y="22612"/>
                  <a:pt x="4813" y="27080"/>
                  <a:pt x="7020" y="31198"/>
                </a:cubicBezTo>
                <a:cubicBezTo>
                  <a:pt x="7066" y="31279"/>
                  <a:pt x="7151" y="31326"/>
                  <a:pt x="7240" y="31326"/>
                </a:cubicBezTo>
                <a:cubicBezTo>
                  <a:pt x="7281" y="31326"/>
                  <a:pt x="7323" y="31316"/>
                  <a:pt x="7362" y="31295"/>
                </a:cubicBezTo>
                <a:cubicBezTo>
                  <a:pt x="7483" y="31231"/>
                  <a:pt x="7528" y="31082"/>
                  <a:pt x="7467" y="30959"/>
                </a:cubicBezTo>
                <a:cubicBezTo>
                  <a:pt x="5286" y="26886"/>
                  <a:pt x="3688" y="22470"/>
                  <a:pt x="2966" y="18524"/>
                </a:cubicBezTo>
                <a:cubicBezTo>
                  <a:pt x="2676" y="16928"/>
                  <a:pt x="2070" y="13612"/>
                  <a:pt x="2135" y="10522"/>
                </a:cubicBezTo>
                <a:cubicBezTo>
                  <a:pt x="2213" y="6854"/>
                  <a:pt x="3209" y="4725"/>
                  <a:pt x="5098" y="4195"/>
                </a:cubicBezTo>
                <a:cubicBezTo>
                  <a:pt x="5352" y="4123"/>
                  <a:pt x="5605" y="4087"/>
                  <a:pt x="5858" y="4087"/>
                </a:cubicBezTo>
                <a:cubicBezTo>
                  <a:pt x="6652" y="4087"/>
                  <a:pt x="7441" y="4439"/>
                  <a:pt x="8215" y="5137"/>
                </a:cubicBezTo>
                <a:cubicBezTo>
                  <a:pt x="8204" y="5166"/>
                  <a:pt x="8193" y="5196"/>
                  <a:pt x="8182" y="5225"/>
                </a:cubicBezTo>
                <a:cubicBezTo>
                  <a:pt x="6298" y="10326"/>
                  <a:pt x="7429" y="18486"/>
                  <a:pt x="9388" y="24308"/>
                </a:cubicBezTo>
                <a:cubicBezTo>
                  <a:pt x="9482" y="24588"/>
                  <a:pt x="9587" y="24911"/>
                  <a:pt x="9703" y="25266"/>
                </a:cubicBezTo>
                <a:cubicBezTo>
                  <a:pt x="10785" y="28596"/>
                  <a:pt x="12594" y="34170"/>
                  <a:pt x="15299" y="35365"/>
                </a:cubicBezTo>
                <a:cubicBezTo>
                  <a:pt x="15331" y="35379"/>
                  <a:pt x="15365" y="35385"/>
                  <a:pt x="15399" y="35385"/>
                </a:cubicBezTo>
                <a:cubicBezTo>
                  <a:pt x="15501" y="35385"/>
                  <a:pt x="15599" y="35323"/>
                  <a:pt x="15638" y="35222"/>
                </a:cubicBezTo>
                <a:cubicBezTo>
                  <a:pt x="15834" y="34708"/>
                  <a:pt x="15966" y="33954"/>
                  <a:pt x="16031" y="33015"/>
                </a:cubicBezTo>
                <a:cubicBezTo>
                  <a:pt x="16138" y="33211"/>
                  <a:pt x="16246" y="33403"/>
                  <a:pt x="16359" y="33591"/>
                </a:cubicBezTo>
                <a:cubicBezTo>
                  <a:pt x="17064" y="34786"/>
                  <a:pt x="18814" y="37461"/>
                  <a:pt x="20337" y="37461"/>
                </a:cubicBezTo>
                <a:cubicBezTo>
                  <a:pt x="20413" y="37461"/>
                  <a:pt x="20488" y="37453"/>
                  <a:pt x="20563" y="37440"/>
                </a:cubicBezTo>
                <a:cubicBezTo>
                  <a:pt x="21363" y="37294"/>
                  <a:pt x="21890" y="36417"/>
                  <a:pt x="22173" y="34764"/>
                </a:cubicBezTo>
                <a:cubicBezTo>
                  <a:pt x="22197" y="34616"/>
                  <a:pt x="22221" y="34468"/>
                  <a:pt x="22243" y="34318"/>
                </a:cubicBezTo>
                <a:cubicBezTo>
                  <a:pt x="23112" y="35235"/>
                  <a:pt x="24065" y="36000"/>
                  <a:pt x="25106" y="36541"/>
                </a:cubicBezTo>
                <a:cubicBezTo>
                  <a:pt x="25741" y="36871"/>
                  <a:pt x="26273" y="37036"/>
                  <a:pt x="26712" y="37036"/>
                </a:cubicBezTo>
                <a:cubicBezTo>
                  <a:pt x="27000" y="37036"/>
                  <a:pt x="27248" y="36965"/>
                  <a:pt x="27459" y="36823"/>
                </a:cubicBezTo>
                <a:cubicBezTo>
                  <a:pt x="28422" y="36183"/>
                  <a:pt x="28261" y="34296"/>
                  <a:pt x="28102" y="32474"/>
                </a:cubicBezTo>
                <a:cubicBezTo>
                  <a:pt x="28097" y="32393"/>
                  <a:pt x="28089" y="32315"/>
                  <a:pt x="28083" y="32237"/>
                </a:cubicBezTo>
                <a:lnTo>
                  <a:pt x="28083" y="32237"/>
                </a:lnTo>
                <a:cubicBezTo>
                  <a:pt x="29111" y="33804"/>
                  <a:pt x="30333" y="34931"/>
                  <a:pt x="31760" y="35139"/>
                </a:cubicBezTo>
                <a:cubicBezTo>
                  <a:pt x="31771" y="35140"/>
                  <a:pt x="31783" y="35141"/>
                  <a:pt x="31795" y="35141"/>
                </a:cubicBezTo>
                <a:cubicBezTo>
                  <a:pt x="31921" y="35141"/>
                  <a:pt x="32030" y="35049"/>
                  <a:pt x="32048" y="34921"/>
                </a:cubicBezTo>
                <a:cubicBezTo>
                  <a:pt x="32282" y="33125"/>
                  <a:pt x="32263" y="31274"/>
                  <a:pt x="32091" y="29416"/>
                </a:cubicBezTo>
                <a:lnTo>
                  <a:pt x="32091" y="29416"/>
                </a:lnTo>
                <a:cubicBezTo>
                  <a:pt x="32303" y="29634"/>
                  <a:pt x="32532" y="29834"/>
                  <a:pt x="32772" y="30017"/>
                </a:cubicBezTo>
                <a:cubicBezTo>
                  <a:pt x="32819" y="30052"/>
                  <a:pt x="32872" y="30069"/>
                  <a:pt x="32925" y="30069"/>
                </a:cubicBezTo>
                <a:cubicBezTo>
                  <a:pt x="33031" y="30069"/>
                  <a:pt x="33133" y="30001"/>
                  <a:pt x="33167" y="29887"/>
                </a:cubicBezTo>
                <a:cubicBezTo>
                  <a:pt x="33493" y="28808"/>
                  <a:pt x="33563" y="26057"/>
                  <a:pt x="33404" y="22752"/>
                </a:cubicBezTo>
                <a:lnTo>
                  <a:pt x="33404" y="22752"/>
                </a:lnTo>
                <a:cubicBezTo>
                  <a:pt x="33673" y="22944"/>
                  <a:pt x="33926" y="23010"/>
                  <a:pt x="34146" y="23010"/>
                </a:cubicBezTo>
                <a:cubicBezTo>
                  <a:pt x="34290" y="23010"/>
                  <a:pt x="34420" y="22982"/>
                  <a:pt x="34532" y="22943"/>
                </a:cubicBezTo>
                <a:cubicBezTo>
                  <a:pt x="35059" y="22758"/>
                  <a:pt x="35420" y="22085"/>
                  <a:pt x="35606" y="20941"/>
                </a:cubicBezTo>
                <a:cubicBezTo>
                  <a:pt x="35781" y="19851"/>
                  <a:pt x="35792" y="18373"/>
                  <a:pt x="35662" y="16758"/>
                </a:cubicBezTo>
                <a:cubicBezTo>
                  <a:pt x="35697" y="16686"/>
                  <a:pt x="35730" y="16616"/>
                  <a:pt x="35759" y="16540"/>
                </a:cubicBezTo>
                <a:cubicBezTo>
                  <a:pt x="35795" y="16549"/>
                  <a:pt x="35831" y="16552"/>
                  <a:pt x="35867" y="16552"/>
                </a:cubicBezTo>
                <a:cubicBezTo>
                  <a:pt x="35927" y="16552"/>
                  <a:pt x="35987" y="16542"/>
                  <a:pt x="36042" y="16522"/>
                </a:cubicBezTo>
                <a:cubicBezTo>
                  <a:pt x="36289" y="16435"/>
                  <a:pt x="36607" y="16223"/>
                  <a:pt x="36709" y="15679"/>
                </a:cubicBezTo>
                <a:cubicBezTo>
                  <a:pt x="36879" y="14794"/>
                  <a:pt x="36370" y="13348"/>
                  <a:pt x="35611" y="12342"/>
                </a:cubicBezTo>
                <a:cubicBezTo>
                  <a:pt x="35339" y="11416"/>
                  <a:pt x="34928" y="10538"/>
                  <a:pt x="34400" y="9962"/>
                </a:cubicBezTo>
                <a:cubicBezTo>
                  <a:pt x="33746" y="7823"/>
                  <a:pt x="32879" y="6041"/>
                  <a:pt x="31859" y="5255"/>
                </a:cubicBezTo>
                <a:cubicBezTo>
                  <a:pt x="31480" y="4964"/>
                  <a:pt x="31083" y="4817"/>
                  <a:pt x="30684" y="4817"/>
                </a:cubicBezTo>
                <a:cubicBezTo>
                  <a:pt x="30574" y="4817"/>
                  <a:pt x="30463" y="4829"/>
                  <a:pt x="30352" y="4851"/>
                </a:cubicBezTo>
                <a:cubicBezTo>
                  <a:pt x="29862" y="3624"/>
                  <a:pt x="29294" y="2593"/>
                  <a:pt x="28640" y="1920"/>
                </a:cubicBezTo>
                <a:cubicBezTo>
                  <a:pt x="28089" y="1352"/>
                  <a:pt x="27502" y="1066"/>
                  <a:pt x="26890" y="1066"/>
                </a:cubicBezTo>
                <a:cubicBezTo>
                  <a:pt x="26710" y="1066"/>
                  <a:pt x="26528" y="1090"/>
                  <a:pt x="26345" y="1140"/>
                </a:cubicBezTo>
                <a:cubicBezTo>
                  <a:pt x="25629" y="1334"/>
                  <a:pt x="25020" y="1759"/>
                  <a:pt x="24522" y="2418"/>
                </a:cubicBezTo>
                <a:cubicBezTo>
                  <a:pt x="24439" y="2313"/>
                  <a:pt x="24356" y="2211"/>
                  <a:pt x="24269" y="2109"/>
                </a:cubicBezTo>
                <a:cubicBezTo>
                  <a:pt x="23079" y="708"/>
                  <a:pt x="21854" y="0"/>
                  <a:pt x="20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1352907">
            <a:off x="-1004538" y="3469709"/>
            <a:ext cx="2014621" cy="2544267"/>
          </a:xfrm>
          <a:custGeom>
            <a:avLst/>
            <a:gdLst/>
            <a:ahLst/>
            <a:cxnLst/>
            <a:rect l="l" t="t" r="r" b="b"/>
            <a:pathLst>
              <a:path w="53077" h="67031" extrusionOk="0">
                <a:moveTo>
                  <a:pt x="24227" y="1248"/>
                </a:moveTo>
                <a:lnTo>
                  <a:pt x="24213" y="1272"/>
                </a:lnTo>
                <a:cubicBezTo>
                  <a:pt x="24111" y="1444"/>
                  <a:pt x="23998" y="1635"/>
                  <a:pt x="23869" y="1845"/>
                </a:cubicBezTo>
                <a:cubicBezTo>
                  <a:pt x="22822" y="3549"/>
                  <a:pt x="22071" y="5511"/>
                  <a:pt x="21562" y="7637"/>
                </a:cubicBezTo>
                <a:cubicBezTo>
                  <a:pt x="21511" y="7589"/>
                  <a:pt x="21460" y="7546"/>
                  <a:pt x="21409" y="7506"/>
                </a:cubicBezTo>
                <a:cubicBezTo>
                  <a:pt x="21611" y="4774"/>
                  <a:pt x="22316" y="2174"/>
                  <a:pt x="24227" y="1248"/>
                </a:cubicBezTo>
                <a:close/>
                <a:moveTo>
                  <a:pt x="21371" y="8157"/>
                </a:moveTo>
                <a:cubicBezTo>
                  <a:pt x="21390" y="8178"/>
                  <a:pt x="21409" y="8200"/>
                  <a:pt x="21428" y="8224"/>
                </a:cubicBezTo>
                <a:lnTo>
                  <a:pt x="21420" y="8267"/>
                </a:lnTo>
                <a:cubicBezTo>
                  <a:pt x="21401" y="8267"/>
                  <a:pt x="21382" y="8267"/>
                  <a:pt x="21366" y="8270"/>
                </a:cubicBezTo>
                <a:cubicBezTo>
                  <a:pt x="21366" y="8230"/>
                  <a:pt x="21368" y="8192"/>
                  <a:pt x="21371" y="8157"/>
                </a:cubicBezTo>
                <a:close/>
                <a:moveTo>
                  <a:pt x="20537" y="7667"/>
                </a:moveTo>
                <a:cubicBezTo>
                  <a:pt x="20661" y="7672"/>
                  <a:pt x="20779" y="7705"/>
                  <a:pt x="20884" y="7764"/>
                </a:cubicBezTo>
                <a:cubicBezTo>
                  <a:pt x="20873" y="7958"/>
                  <a:pt x="20862" y="8151"/>
                  <a:pt x="20854" y="8348"/>
                </a:cubicBezTo>
                <a:cubicBezTo>
                  <a:pt x="20098" y="8520"/>
                  <a:pt x="19352" y="8935"/>
                  <a:pt x="18626" y="9583"/>
                </a:cubicBezTo>
                <a:cubicBezTo>
                  <a:pt x="19331" y="8310"/>
                  <a:pt x="19966" y="7667"/>
                  <a:pt x="20515" y="7667"/>
                </a:cubicBezTo>
                <a:close/>
                <a:moveTo>
                  <a:pt x="20838" y="8878"/>
                </a:moveTo>
                <a:lnTo>
                  <a:pt x="20838" y="8878"/>
                </a:lnTo>
                <a:cubicBezTo>
                  <a:pt x="20825" y="9564"/>
                  <a:pt x="20833" y="10245"/>
                  <a:pt x="20857" y="10891"/>
                </a:cubicBezTo>
                <a:cubicBezTo>
                  <a:pt x="20605" y="10792"/>
                  <a:pt x="20336" y="10743"/>
                  <a:pt x="20066" y="10743"/>
                </a:cubicBezTo>
                <a:cubicBezTo>
                  <a:pt x="20059" y="10743"/>
                  <a:pt x="20051" y="10743"/>
                  <a:pt x="20044" y="10743"/>
                </a:cubicBezTo>
                <a:cubicBezTo>
                  <a:pt x="19293" y="10757"/>
                  <a:pt x="18529" y="11166"/>
                  <a:pt x="17732" y="11984"/>
                </a:cubicBezTo>
                <a:cubicBezTo>
                  <a:pt x="17678" y="11960"/>
                  <a:pt x="17625" y="11933"/>
                  <a:pt x="17571" y="11909"/>
                </a:cubicBezTo>
                <a:cubicBezTo>
                  <a:pt x="17662" y="11664"/>
                  <a:pt x="17756" y="11424"/>
                  <a:pt x="17856" y="11187"/>
                </a:cubicBezTo>
                <a:lnTo>
                  <a:pt x="17853" y="11187"/>
                </a:lnTo>
                <a:cubicBezTo>
                  <a:pt x="18131" y="10813"/>
                  <a:pt x="18437" y="10463"/>
                  <a:pt x="18774" y="10140"/>
                </a:cubicBezTo>
                <a:cubicBezTo>
                  <a:pt x="19452" y="9486"/>
                  <a:pt x="20144" y="9067"/>
                  <a:pt x="20838" y="8878"/>
                </a:cubicBezTo>
                <a:close/>
                <a:moveTo>
                  <a:pt x="27927" y="1988"/>
                </a:moveTo>
                <a:lnTo>
                  <a:pt x="27927" y="1988"/>
                </a:lnTo>
                <a:cubicBezTo>
                  <a:pt x="30261" y="3923"/>
                  <a:pt x="32406" y="8262"/>
                  <a:pt x="34172" y="12827"/>
                </a:cubicBezTo>
                <a:lnTo>
                  <a:pt x="34172" y="12829"/>
                </a:lnTo>
                <a:cubicBezTo>
                  <a:pt x="34142" y="12848"/>
                  <a:pt x="34115" y="12867"/>
                  <a:pt x="34086" y="12886"/>
                </a:cubicBezTo>
                <a:cubicBezTo>
                  <a:pt x="33499" y="12086"/>
                  <a:pt x="32917" y="11492"/>
                  <a:pt x="32355" y="11179"/>
                </a:cubicBezTo>
                <a:cubicBezTo>
                  <a:pt x="32045" y="11004"/>
                  <a:pt x="31739" y="10918"/>
                  <a:pt x="31445" y="10918"/>
                </a:cubicBezTo>
                <a:cubicBezTo>
                  <a:pt x="31346" y="10918"/>
                  <a:pt x="31246" y="10929"/>
                  <a:pt x="31149" y="10948"/>
                </a:cubicBezTo>
                <a:cubicBezTo>
                  <a:pt x="31082" y="10690"/>
                  <a:pt x="31015" y="10426"/>
                  <a:pt x="30947" y="10157"/>
                </a:cubicBezTo>
                <a:cubicBezTo>
                  <a:pt x="30239" y="7395"/>
                  <a:pt x="29389" y="4066"/>
                  <a:pt x="27927" y="1988"/>
                </a:cubicBezTo>
                <a:close/>
                <a:moveTo>
                  <a:pt x="20068" y="11252"/>
                </a:moveTo>
                <a:cubicBezTo>
                  <a:pt x="20351" y="11252"/>
                  <a:pt x="20630" y="11322"/>
                  <a:pt x="20881" y="11457"/>
                </a:cubicBezTo>
                <a:cubicBezTo>
                  <a:pt x="20884" y="11516"/>
                  <a:pt x="20887" y="11575"/>
                  <a:pt x="20889" y="11632"/>
                </a:cubicBezTo>
                <a:lnTo>
                  <a:pt x="20889" y="11634"/>
                </a:lnTo>
                <a:cubicBezTo>
                  <a:pt x="20782" y="12644"/>
                  <a:pt x="20714" y="13669"/>
                  <a:pt x="20682" y="14711"/>
                </a:cubicBezTo>
                <a:cubicBezTo>
                  <a:pt x="20639" y="14646"/>
                  <a:pt x="20596" y="14584"/>
                  <a:pt x="20550" y="14520"/>
                </a:cubicBezTo>
                <a:cubicBezTo>
                  <a:pt x="19861" y="13537"/>
                  <a:pt x="19064" y="12770"/>
                  <a:pt x="18187" y="12237"/>
                </a:cubicBezTo>
                <a:cubicBezTo>
                  <a:pt x="18844" y="11588"/>
                  <a:pt x="19463" y="11263"/>
                  <a:pt x="20052" y="11252"/>
                </a:cubicBezTo>
                <a:cubicBezTo>
                  <a:pt x="20058" y="11252"/>
                  <a:pt x="20063" y="11252"/>
                  <a:pt x="20068" y="11252"/>
                </a:cubicBezTo>
                <a:close/>
                <a:moveTo>
                  <a:pt x="31450" y="11424"/>
                </a:moveTo>
                <a:cubicBezTo>
                  <a:pt x="31657" y="11424"/>
                  <a:pt x="31875" y="11491"/>
                  <a:pt x="32110" y="11621"/>
                </a:cubicBezTo>
                <a:cubicBezTo>
                  <a:pt x="32586" y="11887"/>
                  <a:pt x="33114" y="12420"/>
                  <a:pt x="33682" y="13195"/>
                </a:cubicBezTo>
                <a:cubicBezTo>
                  <a:pt x="33157" y="13653"/>
                  <a:pt x="32726" y="14250"/>
                  <a:pt x="32395" y="14982"/>
                </a:cubicBezTo>
                <a:cubicBezTo>
                  <a:pt x="32191" y="14380"/>
                  <a:pt x="31986" y="13779"/>
                  <a:pt x="31787" y="13182"/>
                </a:cubicBezTo>
                <a:cubicBezTo>
                  <a:pt x="31617" y="12676"/>
                  <a:pt x="31451" y="12084"/>
                  <a:pt x="31278" y="11440"/>
                </a:cubicBezTo>
                <a:cubicBezTo>
                  <a:pt x="31335" y="11430"/>
                  <a:pt x="31392" y="11424"/>
                  <a:pt x="31450" y="11424"/>
                </a:cubicBezTo>
                <a:close/>
                <a:moveTo>
                  <a:pt x="16163" y="15047"/>
                </a:moveTo>
                <a:cubicBezTo>
                  <a:pt x="16077" y="15472"/>
                  <a:pt x="16002" y="15898"/>
                  <a:pt x="15934" y="16325"/>
                </a:cubicBezTo>
                <a:cubicBezTo>
                  <a:pt x="15894" y="16325"/>
                  <a:pt x="15854" y="16328"/>
                  <a:pt x="15810" y="16331"/>
                </a:cubicBezTo>
                <a:lnTo>
                  <a:pt x="15759" y="16334"/>
                </a:lnTo>
                <a:cubicBezTo>
                  <a:pt x="15821" y="16016"/>
                  <a:pt x="15891" y="15704"/>
                  <a:pt x="15969" y="15394"/>
                </a:cubicBezTo>
                <a:cubicBezTo>
                  <a:pt x="16031" y="15278"/>
                  <a:pt x="16096" y="15163"/>
                  <a:pt x="16163" y="15047"/>
                </a:cubicBezTo>
                <a:close/>
                <a:moveTo>
                  <a:pt x="25492" y="942"/>
                </a:moveTo>
                <a:cubicBezTo>
                  <a:pt x="25801" y="942"/>
                  <a:pt x="26112" y="996"/>
                  <a:pt x="26428" y="1105"/>
                </a:cubicBezTo>
                <a:cubicBezTo>
                  <a:pt x="26512" y="1175"/>
                  <a:pt x="26593" y="1248"/>
                  <a:pt x="26676" y="1323"/>
                </a:cubicBezTo>
                <a:cubicBezTo>
                  <a:pt x="28603" y="3043"/>
                  <a:pt x="29628" y="7056"/>
                  <a:pt x="30455" y="10283"/>
                </a:cubicBezTo>
                <a:cubicBezTo>
                  <a:pt x="30527" y="10574"/>
                  <a:pt x="30603" y="10859"/>
                  <a:pt x="30675" y="11139"/>
                </a:cubicBezTo>
                <a:cubicBezTo>
                  <a:pt x="30632" y="11163"/>
                  <a:pt x="30592" y="11190"/>
                  <a:pt x="30552" y="11220"/>
                </a:cubicBezTo>
                <a:cubicBezTo>
                  <a:pt x="29324" y="12116"/>
                  <a:pt x="29402" y="14719"/>
                  <a:pt x="29628" y="16947"/>
                </a:cubicBezTo>
                <a:cubicBezTo>
                  <a:pt x="29166" y="15914"/>
                  <a:pt x="28660" y="14896"/>
                  <a:pt x="28105" y="13906"/>
                </a:cubicBezTo>
                <a:cubicBezTo>
                  <a:pt x="26186" y="10480"/>
                  <a:pt x="24208" y="8590"/>
                  <a:pt x="22222" y="8297"/>
                </a:cubicBezTo>
                <a:cubicBezTo>
                  <a:pt x="22184" y="8289"/>
                  <a:pt x="22149" y="8286"/>
                  <a:pt x="22111" y="8281"/>
                </a:cubicBezTo>
                <a:cubicBezTo>
                  <a:pt x="22065" y="8216"/>
                  <a:pt x="22020" y="8154"/>
                  <a:pt x="21974" y="8092"/>
                </a:cubicBezTo>
                <a:cubicBezTo>
                  <a:pt x="22472" y="5888"/>
                  <a:pt x="23225" y="3859"/>
                  <a:pt x="24302" y="2112"/>
                </a:cubicBezTo>
                <a:cubicBezTo>
                  <a:pt x="24431" y="1899"/>
                  <a:pt x="24547" y="1705"/>
                  <a:pt x="24649" y="1530"/>
                </a:cubicBezTo>
                <a:lnTo>
                  <a:pt x="24649" y="1533"/>
                </a:lnTo>
                <a:cubicBezTo>
                  <a:pt x="24770" y="1329"/>
                  <a:pt x="24878" y="1146"/>
                  <a:pt x="24978" y="992"/>
                </a:cubicBezTo>
                <a:cubicBezTo>
                  <a:pt x="25149" y="959"/>
                  <a:pt x="25320" y="942"/>
                  <a:pt x="25492" y="942"/>
                </a:cubicBezTo>
                <a:close/>
                <a:moveTo>
                  <a:pt x="15070" y="11858"/>
                </a:moveTo>
                <a:cubicBezTo>
                  <a:pt x="15256" y="11858"/>
                  <a:pt x="15439" y="11868"/>
                  <a:pt x="15625" y="11887"/>
                </a:cubicBezTo>
                <a:cubicBezTo>
                  <a:pt x="15983" y="11925"/>
                  <a:pt x="16335" y="11998"/>
                  <a:pt x="16677" y="12105"/>
                </a:cubicBezTo>
                <a:cubicBezTo>
                  <a:pt x="16378" y="12662"/>
                  <a:pt x="16125" y="13241"/>
                  <a:pt x="15915" y="13836"/>
                </a:cubicBezTo>
                <a:cubicBezTo>
                  <a:pt x="15224" y="13488"/>
                  <a:pt x="14499" y="13315"/>
                  <a:pt x="13740" y="13315"/>
                </a:cubicBezTo>
                <a:cubicBezTo>
                  <a:pt x="13405" y="13315"/>
                  <a:pt x="13064" y="13348"/>
                  <a:pt x="12715" y="13416"/>
                </a:cubicBezTo>
                <a:cubicBezTo>
                  <a:pt x="10503" y="13847"/>
                  <a:pt x="8918" y="15550"/>
                  <a:pt x="7771" y="17526"/>
                </a:cubicBezTo>
                <a:cubicBezTo>
                  <a:pt x="8406" y="16183"/>
                  <a:pt x="9262" y="14961"/>
                  <a:pt x="10393" y="13909"/>
                </a:cubicBezTo>
                <a:cubicBezTo>
                  <a:pt x="11827" y="12574"/>
                  <a:pt x="13469" y="11858"/>
                  <a:pt x="15070" y="11858"/>
                </a:cubicBezTo>
                <a:close/>
                <a:moveTo>
                  <a:pt x="39751" y="14119"/>
                </a:moveTo>
                <a:cubicBezTo>
                  <a:pt x="39951" y="14119"/>
                  <a:pt x="40154" y="14200"/>
                  <a:pt x="40367" y="14361"/>
                </a:cubicBezTo>
                <a:cubicBezTo>
                  <a:pt x="40908" y="14775"/>
                  <a:pt x="41471" y="15688"/>
                  <a:pt x="42028" y="17039"/>
                </a:cubicBezTo>
                <a:cubicBezTo>
                  <a:pt x="41689" y="17181"/>
                  <a:pt x="41423" y="17483"/>
                  <a:pt x="41226" y="17948"/>
                </a:cubicBezTo>
                <a:cubicBezTo>
                  <a:pt x="40553" y="16482"/>
                  <a:pt x="39856" y="15268"/>
                  <a:pt x="39156" y="14353"/>
                </a:cubicBezTo>
                <a:cubicBezTo>
                  <a:pt x="39245" y="14283"/>
                  <a:pt x="39345" y="14223"/>
                  <a:pt x="39452" y="14180"/>
                </a:cubicBezTo>
                <a:cubicBezTo>
                  <a:pt x="39552" y="14140"/>
                  <a:pt x="39651" y="14119"/>
                  <a:pt x="39751" y="14119"/>
                </a:cubicBezTo>
                <a:close/>
                <a:moveTo>
                  <a:pt x="35889" y="12763"/>
                </a:moveTo>
                <a:cubicBezTo>
                  <a:pt x="36674" y="12763"/>
                  <a:pt x="37483" y="13218"/>
                  <a:pt x="38303" y="14124"/>
                </a:cubicBezTo>
                <a:cubicBezTo>
                  <a:pt x="38362" y="14191"/>
                  <a:pt x="38422" y="14258"/>
                  <a:pt x="38481" y="14326"/>
                </a:cubicBezTo>
                <a:cubicBezTo>
                  <a:pt x="37765" y="15257"/>
                  <a:pt x="37455" y="16996"/>
                  <a:pt x="37415" y="19165"/>
                </a:cubicBezTo>
                <a:cubicBezTo>
                  <a:pt x="36860" y="17878"/>
                  <a:pt x="36290" y="16651"/>
                  <a:pt x="35711" y="15556"/>
                </a:cubicBezTo>
                <a:cubicBezTo>
                  <a:pt x="35421" y="14727"/>
                  <a:pt x="35116" y="13887"/>
                  <a:pt x="34796" y="13055"/>
                </a:cubicBezTo>
                <a:cubicBezTo>
                  <a:pt x="34890" y="13007"/>
                  <a:pt x="34990" y="12964"/>
                  <a:pt x="35089" y="12923"/>
                </a:cubicBezTo>
                <a:cubicBezTo>
                  <a:pt x="35353" y="12816"/>
                  <a:pt x="35619" y="12763"/>
                  <a:pt x="35889" y="12763"/>
                </a:cubicBezTo>
                <a:close/>
                <a:moveTo>
                  <a:pt x="42722" y="17424"/>
                </a:moveTo>
                <a:lnTo>
                  <a:pt x="42722" y="17424"/>
                </a:lnTo>
                <a:cubicBezTo>
                  <a:pt x="42970" y="17445"/>
                  <a:pt x="43212" y="17553"/>
                  <a:pt x="43457" y="17749"/>
                </a:cubicBezTo>
                <a:lnTo>
                  <a:pt x="43457" y="17747"/>
                </a:lnTo>
                <a:cubicBezTo>
                  <a:pt x="43759" y="17989"/>
                  <a:pt x="44047" y="18347"/>
                  <a:pt x="44316" y="18799"/>
                </a:cubicBezTo>
                <a:cubicBezTo>
                  <a:pt x="43974" y="18955"/>
                  <a:pt x="43665" y="19176"/>
                  <a:pt x="43406" y="19448"/>
                </a:cubicBezTo>
                <a:cubicBezTo>
                  <a:pt x="43191" y="18742"/>
                  <a:pt x="42965" y="18056"/>
                  <a:pt x="42722" y="17424"/>
                </a:cubicBezTo>
                <a:close/>
                <a:moveTo>
                  <a:pt x="14516" y="17208"/>
                </a:moveTo>
                <a:lnTo>
                  <a:pt x="14516" y="17208"/>
                </a:lnTo>
                <a:cubicBezTo>
                  <a:pt x="14196" y="17948"/>
                  <a:pt x="13910" y="18713"/>
                  <a:pt x="13660" y="19499"/>
                </a:cubicBezTo>
                <a:cubicBezTo>
                  <a:pt x="13367" y="19168"/>
                  <a:pt x="13062" y="18893"/>
                  <a:pt x="12748" y="18683"/>
                </a:cubicBezTo>
                <a:lnTo>
                  <a:pt x="12745" y="18683"/>
                </a:lnTo>
                <a:cubicBezTo>
                  <a:pt x="13283" y="18056"/>
                  <a:pt x="13873" y="17537"/>
                  <a:pt x="14516" y="17208"/>
                </a:cubicBezTo>
                <a:close/>
                <a:moveTo>
                  <a:pt x="17832" y="12619"/>
                </a:moveTo>
                <a:cubicBezTo>
                  <a:pt x="18688" y="13117"/>
                  <a:pt x="19463" y="13855"/>
                  <a:pt x="20136" y="14810"/>
                </a:cubicBezTo>
                <a:cubicBezTo>
                  <a:pt x="20321" y="15074"/>
                  <a:pt x="20496" y="15346"/>
                  <a:pt x="20663" y="15623"/>
                </a:cubicBezTo>
                <a:cubicBezTo>
                  <a:pt x="20642" y="17311"/>
                  <a:pt x="20706" y="19025"/>
                  <a:pt x="20835" y="20731"/>
                </a:cubicBezTo>
                <a:cubicBezTo>
                  <a:pt x="19700" y="17693"/>
                  <a:pt x="18362" y="15583"/>
                  <a:pt x="16822" y="14406"/>
                </a:cubicBezTo>
                <a:cubicBezTo>
                  <a:pt x="16879" y="14172"/>
                  <a:pt x="16938" y="13935"/>
                  <a:pt x="17003" y="13701"/>
                </a:cubicBezTo>
                <a:lnTo>
                  <a:pt x="17003" y="13701"/>
                </a:lnTo>
                <a:lnTo>
                  <a:pt x="17000" y="13704"/>
                </a:lnTo>
                <a:cubicBezTo>
                  <a:pt x="17256" y="13324"/>
                  <a:pt x="17533" y="12964"/>
                  <a:pt x="17832" y="12619"/>
                </a:cubicBezTo>
                <a:close/>
                <a:moveTo>
                  <a:pt x="37060" y="19628"/>
                </a:moveTo>
                <a:lnTo>
                  <a:pt x="37060" y="19628"/>
                </a:lnTo>
                <a:cubicBezTo>
                  <a:pt x="37181" y="19908"/>
                  <a:pt x="37299" y="20193"/>
                  <a:pt x="37420" y="20486"/>
                </a:cubicBezTo>
                <a:cubicBezTo>
                  <a:pt x="37423" y="20597"/>
                  <a:pt x="37426" y="20707"/>
                  <a:pt x="37431" y="20820"/>
                </a:cubicBezTo>
                <a:lnTo>
                  <a:pt x="37431" y="20823"/>
                </a:lnTo>
                <a:cubicBezTo>
                  <a:pt x="37313" y="20435"/>
                  <a:pt x="37189" y="20037"/>
                  <a:pt x="37060" y="19628"/>
                </a:cubicBezTo>
                <a:close/>
                <a:moveTo>
                  <a:pt x="42214" y="17510"/>
                </a:moveTo>
                <a:cubicBezTo>
                  <a:pt x="42486" y="18215"/>
                  <a:pt x="42757" y="19022"/>
                  <a:pt x="43021" y="19921"/>
                </a:cubicBezTo>
                <a:cubicBezTo>
                  <a:pt x="42795" y="20250"/>
                  <a:pt x="42604" y="20600"/>
                  <a:pt x="42456" y="20968"/>
                </a:cubicBezTo>
                <a:cubicBezTo>
                  <a:pt x="42152" y="20137"/>
                  <a:pt x="41842" y="19353"/>
                  <a:pt x="41527" y="18624"/>
                </a:cubicBezTo>
                <a:cubicBezTo>
                  <a:pt x="41667" y="18045"/>
                  <a:pt x="41891" y="17650"/>
                  <a:pt x="42214" y="17510"/>
                </a:cubicBezTo>
                <a:close/>
                <a:moveTo>
                  <a:pt x="15112" y="17118"/>
                </a:moveTo>
                <a:cubicBezTo>
                  <a:pt x="14911" y="18455"/>
                  <a:pt x="14828" y="19836"/>
                  <a:pt x="14823" y="21192"/>
                </a:cubicBezTo>
                <a:cubicBezTo>
                  <a:pt x="14589" y="20769"/>
                  <a:pt x="14330" y="20363"/>
                  <a:pt x="14042" y="19975"/>
                </a:cubicBezTo>
                <a:cubicBezTo>
                  <a:pt x="14340" y="19001"/>
                  <a:pt x="14697" y="18046"/>
                  <a:pt x="15112" y="17118"/>
                </a:cubicBezTo>
                <a:close/>
                <a:moveTo>
                  <a:pt x="45253" y="19094"/>
                </a:moveTo>
                <a:cubicBezTo>
                  <a:pt x="45926" y="19094"/>
                  <a:pt x="46590" y="19573"/>
                  <a:pt x="47185" y="20460"/>
                </a:cubicBezTo>
                <a:cubicBezTo>
                  <a:pt x="46765" y="20890"/>
                  <a:pt x="46426" y="21498"/>
                  <a:pt x="46178" y="22266"/>
                </a:cubicBezTo>
                <a:cubicBezTo>
                  <a:pt x="45866" y="21073"/>
                  <a:pt x="45487" y="19986"/>
                  <a:pt x="45053" y="19108"/>
                </a:cubicBezTo>
                <a:cubicBezTo>
                  <a:pt x="45120" y="19099"/>
                  <a:pt x="45187" y="19094"/>
                  <a:pt x="45253" y="19094"/>
                </a:cubicBezTo>
                <a:close/>
                <a:moveTo>
                  <a:pt x="30813" y="11661"/>
                </a:moveTo>
                <a:cubicBezTo>
                  <a:pt x="30977" y="12278"/>
                  <a:pt x="31138" y="12851"/>
                  <a:pt x="31305" y="13343"/>
                </a:cubicBezTo>
                <a:cubicBezTo>
                  <a:pt x="31569" y="14129"/>
                  <a:pt x="31841" y="14926"/>
                  <a:pt x="32110" y="15717"/>
                </a:cubicBezTo>
                <a:cubicBezTo>
                  <a:pt x="31564" y="17364"/>
                  <a:pt x="31413" y="19561"/>
                  <a:pt x="31652" y="22306"/>
                </a:cubicBezTo>
                <a:cubicBezTo>
                  <a:pt x="31254" y="21052"/>
                  <a:pt x="30818" y="19816"/>
                  <a:pt x="30331" y="18600"/>
                </a:cubicBezTo>
                <a:cubicBezTo>
                  <a:pt x="30318" y="18484"/>
                  <a:pt x="30304" y="18366"/>
                  <a:pt x="30288" y="18242"/>
                </a:cubicBezTo>
                <a:cubicBezTo>
                  <a:pt x="30051" y="16272"/>
                  <a:pt x="29612" y="12619"/>
                  <a:pt x="30813" y="11661"/>
                </a:cubicBezTo>
                <a:close/>
                <a:moveTo>
                  <a:pt x="15859" y="16837"/>
                </a:moveTo>
                <a:cubicBezTo>
                  <a:pt x="15595" y="18745"/>
                  <a:pt x="15506" y="20694"/>
                  <a:pt x="15528" y="22594"/>
                </a:cubicBezTo>
                <a:cubicBezTo>
                  <a:pt x="15466" y="22459"/>
                  <a:pt x="15404" y="22325"/>
                  <a:pt x="15339" y="22190"/>
                </a:cubicBezTo>
                <a:cubicBezTo>
                  <a:pt x="15296" y="20425"/>
                  <a:pt x="15374" y="18592"/>
                  <a:pt x="15665" y="16850"/>
                </a:cubicBezTo>
                <a:cubicBezTo>
                  <a:pt x="15722" y="16845"/>
                  <a:pt x="15781" y="16840"/>
                  <a:pt x="15837" y="16837"/>
                </a:cubicBezTo>
                <a:close/>
                <a:moveTo>
                  <a:pt x="48765" y="20223"/>
                </a:moveTo>
                <a:cubicBezTo>
                  <a:pt x="49258" y="20223"/>
                  <a:pt x="49701" y="20539"/>
                  <a:pt x="50089" y="21167"/>
                </a:cubicBezTo>
                <a:cubicBezTo>
                  <a:pt x="50339" y="21571"/>
                  <a:pt x="50547" y="22080"/>
                  <a:pt x="50708" y="22640"/>
                </a:cubicBezTo>
                <a:cubicBezTo>
                  <a:pt x="50280" y="22726"/>
                  <a:pt x="49742" y="23057"/>
                  <a:pt x="49225" y="23977"/>
                </a:cubicBezTo>
                <a:cubicBezTo>
                  <a:pt x="49209" y="24004"/>
                  <a:pt x="49195" y="24031"/>
                  <a:pt x="49182" y="24058"/>
                </a:cubicBezTo>
                <a:cubicBezTo>
                  <a:pt x="49107" y="23754"/>
                  <a:pt x="49026" y="23458"/>
                  <a:pt x="48940" y="23175"/>
                </a:cubicBezTo>
                <a:cubicBezTo>
                  <a:pt x="48625" y="22131"/>
                  <a:pt x="48256" y="21254"/>
                  <a:pt x="47847" y="20554"/>
                </a:cubicBezTo>
                <a:cubicBezTo>
                  <a:pt x="47979" y="20457"/>
                  <a:pt x="48124" y="20379"/>
                  <a:pt x="48278" y="20320"/>
                </a:cubicBezTo>
                <a:cubicBezTo>
                  <a:pt x="48445" y="20255"/>
                  <a:pt x="48607" y="20223"/>
                  <a:pt x="48765" y="20223"/>
                </a:cubicBezTo>
                <a:close/>
                <a:moveTo>
                  <a:pt x="41385" y="19558"/>
                </a:moveTo>
                <a:cubicBezTo>
                  <a:pt x="41662" y="20242"/>
                  <a:pt x="41931" y="20958"/>
                  <a:pt x="42192" y="21703"/>
                </a:cubicBezTo>
                <a:cubicBezTo>
                  <a:pt x="42179" y="21743"/>
                  <a:pt x="42168" y="21784"/>
                  <a:pt x="42155" y="21824"/>
                </a:cubicBezTo>
                <a:cubicBezTo>
                  <a:pt x="41891" y="22728"/>
                  <a:pt x="41729" y="23773"/>
                  <a:pt x="41662" y="24874"/>
                </a:cubicBezTo>
                <a:cubicBezTo>
                  <a:pt x="41398" y="22909"/>
                  <a:pt x="41258" y="20963"/>
                  <a:pt x="41385" y="19558"/>
                </a:cubicBezTo>
                <a:close/>
                <a:moveTo>
                  <a:pt x="51392" y="23251"/>
                </a:moveTo>
                <a:cubicBezTo>
                  <a:pt x="51960" y="23609"/>
                  <a:pt x="52412" y="24658"/>
                  <a:pt x="52293" y="25727"/>
                </a:cubicBezTo>
                <a:cubicBezTo>
                  <a:pt x="52186" y="25581"/>
                  <a:pt x="52143" y="25404"/>
                  <a:pt x="52083" y="25170"/>
                </a:cubicBezTo>
                <a:cubicBezTo>
                  <a:pt x="52059" y="25070"/>
                  <a:pt x="52032" y="24962"/>
                  <a:pt x="52000" y="24849"/>
                </a:cubicBezTo>
                <a:cubicBezTo>
                  <a:pt x="51968" y="24742"/>
                  <a:pt x="51868" y="24669"/>
                  <a:pt x="51755" y="24669"/>
                </a:cubicBezTo>
                <a:cubicBezTo>
                  <a:pt x="51731" y="24669"/>
                  <a:pt x="51707" y="24672"/>
                  <a:pt x="51682" y="24680"/>
                </a:cubicBezTo>
                <a:cubicBezTo>
                  <a:pt x="51653" y="24688"/>
                  <a:pt x="51626" y="24701"/>
                  <a:pt x="51602" y="24720"/>
                </a:cubicBezTo>
                <a:cubicBezTo>
                  <a:pt x="51561" y="24228"/>
                  <a:pt x="51491" y="23735"/>
                  <a:pt x="51392" y="23251"/>
                </a:cubicBezTo>
                <a:close/>
                <a:moveTo>
                  <a:pt x="13724" y="13824"/>
                </a:moveTo>
                <a:cubicBezTo>
                  <a:pt x="14429" y="13824"/>
                  <a:pt x="15104" y="13992"/>
                  <a:pt x="15749" y="14328"/>
                </a:cubicBezTo>
                <a:cubicBezTo>
                  <a:pt x="15660" y="14611"/>
                  <a:pt x="15576" y="14899"/>
                  <a:pt x="15504" y="15192"/>
                </a:cubicBezTo>
                <a:cubicBezTo>
                  <a:pt x="15261" y="15631"/>
                  <a:pt x="15035" y="16075"/>
                  <a:pt x="14823" y="16530"/>
                </a:cubicBezTo>
                <a:cubicBezTo>
                  <a:pt x="13886" y="16861"/>
                  <a:pt x="13044" y="17564"/>
                  <a:pt x="12309" y="18444"/>
                </a:cubicBezTo>
                <a:cubicBezTo>
                  <a:pt x="12123" y="18363"/>
                  <a:pt x="11929" y="18306"/>
                  <a:pt x="11730" y="18277"/>
                </a:cubicBezTo>
                <a:cubicBezTo>
                  <a:pt x="11628" y="18262"/>
                  <a:pt x="11526" y="18254"/>
                  <a:pt x="11425" y="18254"/>
                </a:cubicBezTo>
                <a:cubicBezTo>
                  <a:pt x="10057" y="18254"/>
                  <a:pt x="8740" y="19638"/>
                  <a:pt x="7507" y="22379"/>
                </a:cubicBezTo>
                <a:cubicBezTo>
                  <a:pt x="6915" y="23695"/>
                  <a:pt x="6441" y="25164"/>
                  <a:pt x="6094" y="26750"/>
                </a:cubicBezTo>
                <a:cubicBezTo>
                  <a:pt x="6084" y="25043"/>
                  <a:pt x="6188" y="23348"/>
                  <a:pt x="6476" y="21727"/>
                </a:cubicBezTo>
                <a:cubicBezTo>
                  <a:pt x="7521" y="18683"/>
                  <a:pt x="9375" y="14584"/>
                  <a:pt x="12812" y="13914"/>
                </a:cubicBezTo>
                <a:cubicBezTo>
                  <a:pt x="13122" y="13854"/>
                  <a:pt x="13426" y="13824"/>
                  <a:pt x="13724" y="13824"/>
                </a:cubicBezTo>
                <a:close/>
                <a:moveTo>
                  <a:pt x="21982" y="18374"/>
                </a:moveTo>
                <a:lnTo>
                  <a:pt x="21982" y="18374"/>
                </a:lnTo>
                <a:cubicBezTo>
                  <a:pt x="23059" y="21216"/>
                  <a:pt x="23538" y="24424"/>
                  <a:pt x="23850" y="27557"/>
                </a:cubicBezTo>
                <a:cubicBezTo>
                  <a:pt x="23010" y="24543"/>
                  <a:pt x="22386" y="21474"/>
                  <a:pt x="21982" y="18374"/>
                </a:cubicBezTo>
                <a:close/>
                <a:moveTo>
                  <a:pt x="12425" y="19079"/>
                </a:moveTo>
                <a:cubicBezTo>
                  <a:pt x="12788" y="19308"/>
                  <a:pt x="13143" y="19647"/>
                  <a:pt x="13482" y="20077"/>
                </a:cubicBezTo>
                <a:cubicBezTo>
                  <a:pt x="12796" y="22416"/>
                  <a:pt x="12395" y="24976"/>
                  <a:pt x="12274" y="27807"/>
                </a:cubicBezTo>
                <a:lnTo>
                  <a:pt x="12271" y="27807"/>
                </a:lnTo>
                <a:cubicBezTo>
                  <a:pt x="11623" y="25697"/>
                  <a:pt x="10872" y="24131"/>
                  <a:pt x="9986" y="23617"/>
                </a:cubicBezTo>
                <a:cubicBezTo>
                  <a:pt x="10541" y="22220"/>
                  <a:pt x="11367" y="20457"/>
                  <a:pt x="12425" y="19079"/>
                </a:cubicBezTo>
                <a:close/>
                <a:moveTo>
                  <a:pt x="15399" y="23601"/>
                </a:moveTo>
                <a:lnTo>
                  <a:pt x="15399" y="23601"/>
                </a:lnTo>
                <a:cubicBezTo>
                  <a:pt x="15453" y="23735"/>
                  <a:pt x="15509" y="23872"/>
                  <a:pt x="15560" y="24010"/>
                </a:cubicBezTo>
                <a:cubicBezTo>
                  <a:pt x="15614" y="25337"/>
                  <a:pt x="15708" y="26628"/>
                  <a:pt x="15829" y="27850"/>
                </a:cubicBezTo>
                <a:lnTo>
                  <a:pt x="15827" y="27850"/>
                </a:lnTo>
                <a:cubicBezTo>
                  <a:pt x="15654" y="26599"/>
                  <a:pt x="15488" y="25143"/>
                  <a:pt x="15399" y="23601"/>
                </a:cubicBezTo>
                <a:close/>
                <a:moveTo>
                  <a:pt x="50835" y="23130"/>
                </a:moveTo>
                <a:lnTo>
                  <a:pt x="50835" y="23130"/>
                </a:lnTo>
                <a:cubicBezTo>
                  <a:pt x="51327" y="25261"/>
                  <a:pt x="51222" y="27926"/>
                  <a:pt x="50450" y="28892"/>
                </a:cubicBezTo>
                <a:cubicBezTo>
                  <a:pt x="50170" y="28666"/>
                  <a:pt x="49930" y="28313"/>
                  <a:pt x="49747" y="27891"/>
                </a:cubicBezTo>
                <a:cubicBezTo>
                  <a:pt x="49693" y="26930"/>
                  <a:pt x="49575" y="25972"/>
                  <a:pt x="49392" y="25027"/>
                </a:cubicBezTo>
                <a:cubicBezTo>
                  <a:pt x="49440" y="24747"/>
                  <a:pt x="49535" y="24475"/>
                  <a:pt x="49669" y="24225"/>
                </a:cubicBezTo>
                <a:cubicBezTo>
                  <a:pt x="50038" y="23568"/>
                  <a:pt x="50442" y="23194"/>
                  <a:pt x="50835" y="23130"/>
                </a:cubicBezTo>
                <a:close/>
                <a:moveTo>
                  <a:pt x="46221" y="24970"/>
                </a:moveTo>
                <a:lnTo>
                  <a:pt x="46221" y="24970"/>
                </a:lnTo>
                <a:cubicBezTo>
                  <a:pt x="46488" y="26626"/>
                  <a:pt x="46628" y="28343"/>
                  <a:pt x="46614" y="29880"/>
                </a:cubicBezTo>
                <a:cubicBezTo>
                  <a:pt x="46283" y="28378"/>
                  <a:pt x="46116" y="26618"/>
                  <a:pt x="46221" y="24970"/>
                </a:cubicBezTo>
                <a:close/>
                <a:moveTo>
                  <a:pt x="11420" y="18760"/>
                </a:moveTo>
                <a:cubicBezTo>
                  <a:pt x="11497" y="18760"/>
                  <a:pt x="11575" y="18766"/>
                  <a:pt x="11652" y="18777"/>
                </a:cubicBezTo>
                <a:cubicBezTo>
                  <a:pt x="11763" y="18794"/>
                  <a:pt x="11870" y="18820"/>
                  <a:pt x="11975" y="18858"/>
                </a:cubicBezTo>
                <a:cubicBezTo>
                  <a:pt x="10899" y="20282"/>
                  <a:pt x="10070" y="22045"/>
                  <a:pt x="9512" y="23444"/>
                </a:cubicBezTo>
                <a:cubicBezTo>
                  <a:pt x="9433" y="23430"/>
                  <a:pt x="9352" y="23423"/>
                  <a:pt x="9272" y="23423"/>
                </a:cubicBezTo>
                <a:cubicBezTo>
                  <a:pt x="9029" y="23423"/>
                  <a:pt x="8791" y="23490"/>
                  <a:pt x="8584" y="23619"/>
                </a:cubicBezTo>
                <a:cubicBezTo>
                  <a:pt x="7556" y="24241"/>
                  <a:pt x="7114" y="26260"/>
                  <a:pt x="6794" y="27732"/>
                </a:cubicBezTo>
                <a:cubicBezTo>
                  <a:pt x="6729" y="28025"/>
                  <a:pt x="6670" y="28303"/>
                  <a:pt x="6611" y="28529"/>
                </a:cubicBezTo>
                <a:cubicBezTo>
                  <a:pt x="6485" y="29043"/>
                  <a:pt x="6355" y="29600"/>
                  <a:pt x="6229" y="30189"/>
                </a:cubicBezTo>
                <a:cubicBezTo>
                  <a:pt x="6207" y="29888"/>
                  <a:pt x="6188" y="29586"/>
                  <a:pt x="6170" y="29285"/>
                </a:cubicBezTo>
                <a:cubicBezTo>
                  <a:pt x="6493" y="26828"/>
                  <a:pt x="7082" y="24548"/>
                  <a:pt x="7968" y="22586"/>
                </a:cubicBezTo>
                <a:cubicBezTo>
                  <a:pt x="9110" y="20047"/>
                  <a:pt x="10271" y="18760"/>
                  <a:pt x="11420" y="18760"/>
                </a:cubicBezTo>
                <a:close/>
                <a:moveTo>
                  <a:pt x="5645" y="24497"/>
                </a:moveTo>
                <a:lnTo>
                  <a:pt x="5645" y="24499"/>
                </a:lnTo>
                <a:cubicBezTo>
                  <a:pt x="5548" y="26055"/>
                  <a:pt x="5572" y="27643"/>
                  <a:pt x="5658" y="29212"/>
                </a:cubicBezTo>
                <a:cubicBezTo>
                  <a:pt x="5594" y="29697"/>
                  <a:pt x="5540" y="30189"/>
                  <a:pt x="5497" y="30687"/>
                </a:cubicBezTo>
                <a:cubicBezTo>
                  <a:pt x="5327" y="30407"/>
                  <a:pt x="5141" y="30138"/>
                  <a:pt x="4940" y="29882"/>
                </a:cubicBezTo>
                <a:cubicBezTo>
                  <a:pt x="5093" y="27713"/>
                  <a:pt x="5349" y="25826"/>
                  <a:pt x="5645" y="24497"/>
                </a:cubicBezTo>
                <a:close/>
                <a:moveTo>
                  <a:pt x="22020" y="26577"/>
                </a:moveTo>
                <a:cubicBezTo>
                  <a:pt x="22391" y="28214"/>
                  <a:pt x="22709" y="29958"/>
                  <a:pt x="22967" y="31810"/>
                </a:cubicBezTo>
                <a:cubicBezTo>
                  <a:pt x="22623" y="30152"/>
                  <a:pt x="22297" y="28391"/>
                  <a:pt x="22020" y="26577"/>
                </a:cubicBezTo>
                <a:close/>
                <a:moveTo>
                  <a:pt x="47462" y="20906"/>
                </a:moveTo>
                <a:cubicBezTo>
                  <a:pt x="47828" y="21555"/>
                  <a:pt x="48165" y="22365"/>
                  <a:pt x="48453" y="23321"/>
                </a:cubicBezTo>
                <a:cubicBezTo>
                  <a:pt x="48620" y="23867"/>
                  <a:pt x="48759" y="24438"/>
                  <a:pt x="48875" y="25022"/>
                </a:cubicBezTo>
                <a:cubicBezTo>
                  <a:pt x="48716" y="25977"/>
                  <a:pt x="48867" y="27102"/>
                  <a:pt x="49247" y="28006"/>
                </a:cubicBezTo>
                <a:cubicBezTo>
                  <a:pt x="49365" y="30456"/>
                  <a:pt x="48988" y="32614"/>
                  <a:pt x="47992" y="33233"/>
                </a:cubicBezTo>
                <a:cubicBezTo>
                  <a:pt x="47648" y="32859"/>
                  <a:pt x="47320" y="32227"/>
                  <a:pt x="47045" y="31433"/>
                </a:cubicBezTo>
                <a:cubicBezTo>
                  <a:pt x="47263" y="29080"/>
                  <a:pt x="47015" y="26023"/>
                  <a:pt x="46429" y="23323"/>
                </a:cubicBezTo>
                <a:cubicBezTo>
                  <a:pt x="46598" y="22489"/>
                  <a:pt x="46902" y="21539"/>
                  <a:pt x="47462" y="20906"/>
                </a:cubicBezTo>
                <a:close/>
                <a:moveTo>
                  <a:pt x="44561" y="19248"/>
                </a:moveTo>
                <a:cubicBezTo>
                  <a:pt x="45104" y="20314"/>
                  <a:pt x="45565" y="21754"/>
                  <a:pt x="45909" y="23331"/>
                </a:cubicBezTo>
                <a:cubicBezTo>
                  <a:pt x="45904" y="23356"/>
                  <a:pt x="45901" y="23383"/>
                  <a:pt x="45896" y="23409"/>
                </a:cubicBezTo>
                <a:cubicBezTo>
                  <a:pt x="45438" y="25913"/>
                  <a:pt x="45764" y="29228"/>
                  <a:pt x="46528" y="31495"/>
                </a:cubicBezTo>
                <a:cubicBezTo>
                  <a:pt x="46504" y="31726"/>
                  <a:pt x="46477" y="31949"/>
                  <a:pt x="46445" y="32162"/>
                </a:cubicBezTo>
                <a:cubicBezTo>
                  <a:pt x="46386" y="32566"/>
                  <a:pt x="46297" y="32967"/>
                  <a:pt x="46176" y="33354"/>
                </a:cubicBezTo>
                <a:cubicBezTo>
                  <a:pt x="45923" y="31355"/>
                  <a:pt x="45575" y="29097"/>
                  <a:pt x="45150" y="26820"/>
                </a:cubicBezTo>
                <a:cubicBezTo>
                  <a:pt x="44792" y="24919"/>
                  <a:pt x="44257" y="22373"/>
                  <a:pt x="43578" y="20024"/>
                </a:cubicBezTo>
                <a:cubicBezTo>
                  <a:pt x="43848" y="19687"/>
                  <a:pt x="44173" y="19413"/>
                  <a:pt x="44561" y="19248"/>
                </a:cubicBezTo>
                <a:close/>
                <a:moveTo>
                  <a:pt x="43210" y="20578"/>
                </a:moveTo>
                <a:cubicBezTo>
                  <a:pt x="43710" y="22373"/>
                  <a:pt x="44197" y="24502"/>
                  <a:pt x="44650" y="26914"/>
                </a:cubicBezTo>
                <a:cubicBezTo>
                  <a:pt x="45091" y="29269"/>
                  <a:pt x="45446" y="31605"/>
                  <a:pt x="45702" y="33645"/>
                </a:cubicBezTo>
                <a:cubicBezTo>
                  <a:pt x="45589" y="33005"/>
                  <a:pt x="45468" y="32356"/>
                  <a:pt x="45339" y="31699"/>
                </a:cubicBezTo>
                <a:cubicBezTo>
                  <a:pt x="44604" y="27969"/>
                  <a:pt x="43708" y="24578"/>
                  <a:pt x="42720" y="21716"/>
                </a:cubicBezTo>
                <a:cubicBezTo>
                  <a:pt x="42846" y="21324"/>
                  <a:pt x="43010" y="20941"/>
                  <a:pt x="43210" y="20578"/>
                </a:cubicBezTo>
                <a:close/>
                <a:moveTo>
                  <a:pt x="42486" y="22572"/>
                </a:moveTo>
                <a:cubicBezTo>
                  <a:pt x="43713" y="26295"/>
                  <a:pt x="44701" y="30598"/>
                  <a:pt x="45357" y="34611"/>
                </a:cubicBezTo>
                <a:cubicBezTo>
                  <a:pt x="45333" y="34622"/>
                  <a:pt x="45309" y="34636"/>
                  <a:pt x="45282" y="34644"/>
                </a:cubicBezTo>
                <a:cubicBezTo>
                  <a:pt x="45173" y="34687"/>
                  <a:pt x="45064" y="34708"/>
                  <a:pt x="44957" y="34708"/>
                </a:cubicBezTo>
                <a:cubicBezTo>
                  <a:pt x="44716" y="34708"/>
                  <a:pt x="44479" y="34600"/>
                  <a:pt x="44240" y="34380"/>
                </a:cubicBezTo>
                <a:cubicBezTo>
                  <a:pt x="44068" y="34218"/>
                  <a:pt x="43920" y="34035"/>
                  <a:pt x="43794" y="33836"/>
                </a:cubicBezTo>
                <a:cubicBezTo>
                  <a:pt x="43218" y="32286"/>
                  <a:pt x="42752" y="30695"/>
                  <a:pt x="42400" y="29080"/>
                </a:cubicBezTo>
                <a:cubicBezTo>
                  <a:pt x="42348" y="28835"/>
                  <a:pt x="42295" y="28585"/>
                  <a:pt x="42243" y="28327"/>
                </a:cubicBezTo>
                <a:cubicBezTo>
                  <a:pt x="42042" y="26386"/>
                  <a:pt x="42087" y="24311"/>
                  <a:pt x="42486" y="22572"/>
                </a:cubicBezTo>
                <a:close/>
                <a:moveTo>
                  <a:pt x="9269" y="23933"/>
                </a:moveTo>
                <a:cubicBezTo>
                  <a:pt x="9286" y="23933"/>
                  <a:pt x="9304" y="23933"/>
                  <a:pt x="9321" y="23934"/>
                </a:cubicBezTo>
                <a:cubicBezTo>
                  <a:pt x="9044" y="24666"/>
                  <a:pt x="8856" y="25256"/>
                  <a:pt x="8759" y="25573"/>
                </a:cubicBezTo>
                <a:cubicBezTo>
                  <a:pt x="7854" y="28534"/>
                  <a:pt x="7486" y="31810"/>
                  <a:pt x="7472" y="35050"/>
                </a:cubicBezTo>
                <a:lnTo>
                  <a:pt x="7470" y="35050"/>
                </a:lnTo>
                <a:cubicBezTo>
                  <a:pt x="7400" y="34862"/>
                  <a:pt x="7335" y="34684"/>
                  <a:pt x="7273" y="34523"/>
                </a:cubicBezTo>
                <a:cubicBezTo>
                  <a:pt x="6985" y="33764"/>
                  <a:pt x="6703" y="33083"/>
                  <a:pt x="6428" y="32480"/>
                </a:cubicBezTo>
                <a:cubicBezTo>
                  <a:pt x="6412" y="32334"/>
                  <a:pt x="6398" y="32186"/>
                  <a:pt x="6385" y="32041"/>
                </a:cubicBezTo>
                <a:cubicBezTo>
                  <a:pt x="6619" y="30736"/>
                  <a:pt x="6869" y="29586"/>
                  <a:pt x="7104" y="28652"/>
                </a:cubicBezTo>
                <a:cubicBezTo>
                  <a:pt x="7163" y="28418"/>
                  <a:pt x="7225" y="28138"/>
                  <a:pt x="7289" y="27842"/>
                </a:cubicBezTo>
                <a:cubicBezTo>
                  <a:pt x="7575" y="26537"/>
                  <a:pt x="8005" y="24564"/>
                  <a:pt x="8848" y="24053"/>
                </a:cubicBezTo>
                <a:cubicBezTo>
                  <a:pt x="8973" y="23973"/>
                  <a:pt x="9120" y="23933"/>
                  <a:pt x="9269" y="23933"/>
                </a:cubicBezTo>
                <a:close/>
                <a:moveTo>
                  <a:pt x="21409" y="11820"/>
                </a:moveTo>
                <a:cubicBezTo>
                  <a:pt x="21740" y="12108"/>
                  <a:pt x="22068" y="12504"/>
                  <a:pt x="22391" y="13007"/>
                </a:cubicBezTo>
                <a:cubicBezTo>
                  <a:pt x="25045" y="17146"/>
                  <a:pt x="25621" y="22895"/>
                  <a:pt x="26178" y="28453"/>
                </a:cubicBezTo>
                <a:cubicBezTo>
                  <a:pt x="26409" y="30763"/>
                  <a:pt x="26627" y="32940"/>
                  <a:pt x="26991" y="34918"/>
                </a:cubicBezTo>
                <a:cubicBezTo>
                  <a:pt x="27131" y="35688"/>
                  <a:pt x="27273" y="36466"/>
                  <a:pt x="27416" y="37252"/>
                </a:cubicBezTo>
                <a:cubicBezTo>
                  <a:pt x="26326" y="34889"/>
                  <a:pt x="25379" y="32464"/>
                  <a:pt x="24579" y="29985"/>
                </a:cubicBezTo>
                <a:cubicBezTo>
                  <a:pt x="24205" y="25495"/>
                  <a:pt x="23721" y="20594"/>
                  <a:pt x="21777" y="16608"/>
                </a:cubicBezTo>
                <a:lnTo>
                  <a:pt x="21775" y="16608"/>
                </a:lnTo>
                <a:cubicBezTo>
                  <a:pt x="21694" y="15828"/>
                  <a:pt x="21627" y="15042"/>
                  <a:pt x="21573" y="14253"/>
                </a:cubicBezTo>
                <a:cubicBezTo>
                  <a:pt x="21559" y="14073"/>
                  <a:pt x="21546" y="13874"/>
                  <a:pt x="21530" y="13661"/>
                </a:cubicBezTo>
                <a:cubicBezTo>
                  <a:pt x="21489" y="13125"/>
                  <a:pt x="21444" y="12501"/>
                  <a:pt x="21409" y="11820"/>
                </a:cubicBezTo>
                <a:close/>
                <a:moveTo>
                  <a:pt x="44257" y="35020"/>
                </a:moveTo>
                <a:cubicBezTo>
                  <a:pt x="44484" y="35151"/>
                  <a:pt x="44720" y="35217"/>
                  <a:pt x="44959" y="35217"/>
                </a:cubicBezTo>
                <a:cubicBezTo>
                  <a:pt x="45119" y="35217"/>
                  <a:pt x="45280" y="35187"/>
                  <a:pt x="45441" y="35128"/>
                </a:cubicBezTo>
                <a:cubicBezTo>
                  <a:pt x="45621" y="36280"/>
                  <a:pt x="45775" y="37408"/>
                  <a:pt x="45898" y="38487"/>
                </a:cubicBezTo>
                <a:cubicBezTo>
                  <a:pt x="45290" y="37359"/>
                  <a:pt x="44744" y="36202"/>
                  <a:pt x="44257" y="35020"/>
                </a:cubicBezTo>
                <a:close/>
                <a:moveTo>
                  <a:pt x="30484" y="20438"/>
                </a:moveTo>
                <a:lnTo>
                  <a:pt x="30484" y="20438"/>
                </a:lnTo>
                <a:cubicBezTo>
                  <a:pt x="31101" y="22153"/>
                  <a:pt x="31628" y="23905"/>
                  <a:pt x="32099" y="25676"/>
                </a:cubicBezTo>
                <a:cubicBezTo>
                  <a:pt x="32500" y="27985"/>
                  <a:pt x="33065" y="30259"/>
                  <a:pt x="33625" y="32208"/>
                </a:cubicBezTo>
                <a:cubicBezTo>
                  <a:pt x="33835" y="33206"/>
                  <a:pt x="34043" y="34200"/>
                  <a:pt x="34244" y="35193"/>
                </a:cubicBezTo>
                <a:cubicBezTo>
                  <a:pt x="34484" y="36363"/>
                  <a:pt x="34729" y="37556"/>
                  <a:pt x="34982" y="38743"/>
                </a:cubicBezTo>
                <a:cubicBezTo>
                  <a:pt x="34847" y="38396"/>
                  <a:pt x="34715" y="38059"/>
                  <a:pt x="34586" y="37728"/>
                </a:cubicBezTo>
                <a:cubicBezTo>
                  <a:pt x="32253" y="31791"/>
                  <a:pt x="30942" y="26268"/>
                  <a:pt x="30484" y="20438"/>
                </a:cubicBezTo>
                <a:close/>
                <a:moveTo>
                  <a:pt x="4888" y="30666"/>
                </a:moveTo>
                <a:cubicBezTo>
                  <a:pt x="5063" y="30935"/>
                  <a:pt x="5244" y="31239"/>
                  <a:pt x="5427" y="31586"/>
                </a:cubicBezTo>
                <a:cubicBezTo>
                  <a:pt x="5354" y="32760"/>
                  <a:pt x="5335" y="33971"/>
                  <a:pt x="5373" y="35206"/>
                </a:cubicBezTo>
                <a:cubicBezTo>
                  <a:pt x="5209" y="36417"/>
                  <a:pt x="5069" y="37677"/>
                  <a:pt x="4967" y="38950"/>
                </a:cubicBezTo>
                <a:cubicBezTo>
                  <a:pt x="4735" y="36129"/>
                  <a:pt x="4740" y="33231"/>
                  <a:pt x="4888" y="30666"/>
                </a:cubicBezTo>
                <a:close/>
                <a:moveTo>
                  <a:pt x="21161" y="16519"/>
                </a:moveTo>
                <a:lnTo>
                  <a:pt x="21161" y="16519"/>
                </a:lnTo>
                <a:cubicBezTo>
                  <a:pt x="21204" y="16597"/>
                  <a:pt x="21242" y="16675"/>
                  <a:pt x="21280" y="16753"/>
                </a:cubicBezTo>
                <a:cubicBezTo>
                  <a:pt x="21751" y="21280"/>
                  <a:pt x="22690" y="25748"/>
                  <a:pt x="24079" y="30084"/>
                </a:cubicBezTo>
                <a:cubicBezTo>
                  <a:pt x="24095" y="30289"/>
                  <a:pt x="24111" y="30491"/>
                  <a:pt x="24127" y="30693"/>
                </a:cubicBezTo>
                <a:cubicBezTo>
                  <a:pt x="24194" y="31516"/>
                  <a:pt x="24262" y="32291"/>
                  <a:pt x="24334" y="33056"/>
                </a:cubicBezTo>
                <a:cubicBezTo>
                  <a:pt x="24472" y="34514"/>
                  <a:pt x="24641" y="36014"/>
                  <a:pt x="24822" y="37599"/>
                </a:cubicBezTo>
                <a:cubicBezTo>
                  <a:pt x="24926" y="38527"/>
                  <a:pt x="25034" y="39478"/>
                  <a:pt x="25136" y="40438"/>
                </a:cubicBezTo>
                <a:cubicBezTo>
                  <a:pt x="24832" y="39437"/>
                  <a:pt x="24550" y="38439"/>
                  <a:pt x="24289" y="37440"/>
                </a:cubicBezTo>
                <a:cubicBezTo>
                  <a:pt x="24184" y="37039"/>
                  <a:pt x="24076" y="36622"/>
                  <a:pt x="23971" y="36194"/>
                </a:cubicBezTo>
                <a:cubicBezTo>
                  <a:pt x="23519" y="31002"/>
                  <a:pt x="22711" y="26567"/>
                  <a:pt x="21524" y="22758"/>
                </a:cubicBezTo>
                <a:cubicBezTo>
                  <a:pt x="21306" y="20688"/>
                  <a:pt x="21175" y="18586"/>
                  <a:pt x="21161" y="16519"/>
                </a:cubicBezTo>
                <a:close/>
                <a:moveTo>
                  <a:pt x="6630" y="34256"/>
                </a:moveTo>
                <a:lnTo>
                  <a:pt x="6630" y="34256"/>
                </a:lnTo>
                <a:cubicBezTo>
                  <a:pt x="6912" y="34977"/>
                  <a:pt x="7200" y="35771"/>
                  <a:pt x="7491" y="36633"/>
                </a:cubicBezTo>
                <a:cubicBezTo>
                  <a:pt x="7537" y="38011"/>
                  <a:pt x="7639" y="39373"/>
                  <a:pt x="7790" y="40686"/>
                </a:cubicBezTo>
                <a:lnTo>
                  <a:pt x="7787" y="40686"/>
                </a:lnTo>
                <a:cubicBezTo>
                  <a:pt x="7305" y="38694"/>
                  <a:pt x="6921" y="36549"/>
                  <a:pt x="6630" y="34256"/>
                </a:cubicBezTo>
                <a:close/>
                <a:moveTo>
                  <a:pt x="16158" y="25662"/>
                </a:moveTo>
                <a:lnTo>
                  <a:pt x="16158" y="25662"/>
                </a:lnTo>
                <a:cubicBezTo>
                  <a:pt x="16981" y="28144"/>
                  <a:pt x="17546" y="30695"/>
                  <a:pt x="17732" y="32184"/>
                </a:cubicBezTo>
                <a:cubicBezTo>
                  <a:pt x="17783" y="32593"/>
                  <a:pt x="17907" y="33306"/>
                  <a:pt x="18077" y="34288"/>
                </a:cubicBezTo>
                <a:cubicBezTo>
                  <a:pt x="18367" y="35965"/>
                  <a:pt x="18806" y="38519"/>
                  <a:pt x="19172" y="41337"/>
                </a:cubicBezTo>
                <a:cubicBezTo>
                  <a:pt x="18497" y="39545"/>
                  <a:pt x="17904" y="37717"/>
                  <a:pt x="17407" y="35879"/>
                </a:cubicBezTo>
                <a:cubicBezTo>
                  <a:pt x="17261" y="34956"/>
                  <a:pt x="17119" y="34017"/>
                  <a:pt x="16987" y="33058"/>
                </a:cubicBezTo>
                <a:cubicBezTo>
                  <a:pt x="16709" y="31083"/>
                  <a:pt x="16346" y="28496"/>
                  <a:pt x="16158" y="25662"/>
                </a:cubicBezTo>
                <a:close/>
                <a:moveTo>
                  <a:pt x="21829" y="8768"/>
                </a:moveTo>
                <a:cubicBezTo>
                  <a:pt x="22259" y="9441"/>
                  <a:pt x="22660" y="10326"/>
                  <a:pt x="22999" y="11147"/>
                </a:cubicBezTo>
                <a:lnTo>
                  <a:pt x="23002" y="11147"/>
                </a:lnTo>
                <a:cubicBezTo>
                  <a:pt x="25037" y="16032"/>
                  <a:pt x="25903" y="21342"/>
                  <a:pt x="26741" y="26478"/>
                </a:cubicBezTo>
                <a:cubicBezTo>
                  <a:pt x="27055" y="28402"/>
                  <a:pt x="27381" y="30394"/>
                  <a:pt x="27761" y="32334"/>
                </a:cubicBezTo>
                <a:cubicBezTo>
                  <a:pt x="27863" y="32846"/>
                  <a:pt x="27965" y="33365"/>
                  <a:pt x="28070" y="33895"/>
                </a:cubicBezTo>
                <a:cubicBezTo>
                  <a:pt x="28552" y="36312"/>
                  <a:pt x="29058" y="38850"/>
                  <a:pt x="29459" y="41413"/>
                </a:cubicBezTo>
                <a:cubicBezTo>
                  <a:pt x="29028" y="40568"/>
                  <a:pt x="28625" y="39749"/>
                  <a:pt x="28245" y="38977"/>
                </a:cubicBezTo>
                <a:cubicBezTo>
                  <a:pt x="27992" y="37569"/>
                  <a:pt x="27742" y="36186"/>
                  <a:pt x="27491" y="34827"/>
                </a:cubicBezTo>
                <a:cubicBezTo>
                  <a:pt x="27131" y="32870"/>
                  <a:pt x="26913" y="30701"/>
                  <a:pt x="26684" y="28402"/>
                </a:cubicBezTo>
                <a:cubicBezTo>
                  <a:pt x="26146" y="23046"/>
                  <a:pt x="25540" y="16974"/>
                  <a:pt x="22816" y="12732"/>
                </a:cubicBezTo>
                <a:cubicBezTo>
                  <a:pt x="22378" y="12046"/>
                  <a:pt x="21920" y="11537"/>
                  <a:pt x="21444" y="11206"/>
                </a:cubicBezTo>
                <a:cubicBezTo>
                  <a:pt x="21541" y="10377"/>
                  <a:pt x="21670" y="9562"/>
                  <a:pt x="21829" y="8768"/>
                </a:cubicBezTo>
                <a:close/>
                <a:moveTo>
                  <a:pt x="16368" y="16858"/>
                </a:moveTo>
                <a:cubicBezTo>
                  <a:pt x="18454" y="17149"/>
                  <a:pt x="19786" y="19924"/>
                  <a:pt x="20332" y="25121"/>
                </a:cubicBezTo>
                <a:cubicBezTo>
                  <a:pt x="20957" y="31102"/>
                  <a:pt x="21460" y="37410"/>
                  <a:pt x="20165" y="42993"/>
                </a:cubicBezTo>
                <a:cubicBezTo>
                  <a:pt x="20128" y="43157"/>
                  <a:pt x="20085" y="43329"/>
                  <a:pt x="20036" y="43501"/>
                </a:cubicBezTo>
                <a:cubicBezTo>
                  <a:pt x="19998" y="43407"/>
                  <a:pt x="19958" y="43313"/>
                  <a:pt x="19918" y="43219"/>
                </a:cubicBezTo>
                <a:cubicBezTo>
                  <a:pt x="19530" y="39736"/>
                  <a:pt x="18957" y="36412"/>
                  <a:pt x="18575" y="34202"/>
                </a:cubicBezTo>
                <a:cubicBezTo>
                  <a:pt x="18413" y="33260"/>
                  <a:pt x="18287" y="32520"/>
                  <a:pt x="18235" y="32119"/>
                </a:cubicBezTo>
                <a:cubicBezTo>
                  <a:pt x="18044" y="30604"/>
                  <a:pt x="17280" y="27027"/>
                  <a:pt x="16066" y="23886"/>
                </a:cubicBezTo>
                <a:cubicBezTo>
                  <a:pt x="15985" y="21590"/>
                  <a:pt x="16042" y="19189"/>
                  <a:pt x="16368" y="16858"/>
                </a:cubicBezTo>
                <a:close/>
                <a:moveTo>
                  <a:pt x="18104" y="39876"/>
                </a:moveTo>
                <a:lnTo>
                  <a:pt x="18104" y="39876"/>
                </a:lnTo>
                <a:cubicBezTo>
                  <a:pt x="18505" y="41036"/>
                  <a:pt x="18941" y="42182"/>
                  <a:pt x="19412" y="43316"/>
                </a:cubicBezTo>
                <a:cubicBezTo>
                  <a:pt x="19471" y="43862"/>
                  <a:pt x="19525" y="44414"/>
                  <a:pt x="19576" y="44963"/>
                </a:cubicBezTo>
                <a:cubicBezTo>
                  <a:pt x="19500" y="45165"/>
                  <a:pt x="19422" y="45369"/>
                  <a:pt x="19339" y="45576"/>
                </a:cubicBezTo>
                <a:cubicBezTo>
                  <a:pt x="18895" y="43762"/>
                  <a:pt x="18483" y="41862"/>
                  <a:pt x="18104" y="39876"/>
                </a:cubicBezTo>
                <a:close/>
                <a:moveTo>
                  <a:pt x="38384" y="25891"/>
                </a:moveTo>
                <a:lnTo>
                  <a:pt x="38384" y="25891"/>
                </a:lnTo>
                <a:cubicBezTo>
                  <a:pt x="38537" y="26424"/>
                  <a:pt x="38661" y="26849"/>
                  <a:pt x="38753" y="27140"/>
                </a:cubicBezTo>
                <a:cubicBezTo>
                  <a:pt x="39213" y="28601"/>
                  <a:pt x="39689" y="30090"/>
                  <a:pt x="40149" y="31530"/>
                </a:cubicBezTo>
                <a:cubicBezTo>
                  <a:pt x="41737" y="36490"/>
                  <a:pt x="43366" y="41577"/>
                  <a:pt x="44671" y="46707"/>
                </a:cubicBezTo>
                <a:cubicBezTo>
                  <a:pt x="41423" y="43375"/>
                  <a:pt x="40069" y="35919"/>
                  <a:pt x="39377" y="32108"/>
                </a:cubicBezTo>
                <a:lnTo>
                  <a:pt x="39296" y="31670"/>
                </a:lnTo>
                <a:cubicBezTo>
                  <a:pt x="38911" y="29578"/>
                  <a:pt x="38607" y="27646"/>
                  <a:pt x="38384" y="25891"/>
                </a:cubicBezTo>
                <a:close/>
                <a:moveTo>
                  <a:pt x="19670" y="46099"/>
                </a:moveTo>
                <a:cubicBezTo>
                  <a:pt x="19694" y="46446"/>
                  <a:pt x="19716" y="46790"/>
                  <a:pt x="19737" y="47135"/>
                </a:cubicBezTo>
                <a:cubicBezTo>
                  <a:pt x="19673" y="46887"/>
                  <a:pt x="19608" y="46637"/>
                  <a:pt x="19544" y="46387"/>
                </a:cubicBezTo>
                <a:cubicBezTo>
                  <a:pt x="19587" y="46290"/>
                  <a:pt x="19627" y="46195"/>
                  <a:pt x="19670" y="46099"/>
                </a:cubicBezTo>
                <a:close/>
                <a:moveTo>
                  <a:pt x="38806" y="14729"/>
                </a:moveTo>
                <a:cubicBezTo>
                  <a:pt x="39582" y="15750"/>
                  <a:pt x="40319" y="17098"/>
                  <a:pt x="41011" y="18670"/>
                </a:cubicBezTo>
                <a:cubicBezTo>
                  <a:pt x="40801" y="19663"/>
                  <a:pt x="40779" y="21095"/>
                  <a:pt x="40946" y="22976"/>
                </a:cubicBezTo>
                <a:cubicBezTo>
                  <a:pt x="41135" y="25113"/>
                  <a:pt x="41517" y="27245"/>
                  <a:pt x="41737" y="28378"/>
                </a:cubicBezTo>
                <a:cubicBezTo>
                  <a:pt x="41969" y="30674"/>
                  <a:pt x="42534" y="32819"/>
                  <a:pt x="43339" y="34070"/>
                </a:cubicBezTo>
                <a:cubicBezTo>
                  <a:pt x="44076" y="36041"/>
                  <a:pt x="44975" y="37946"/>
                  <a:pt x="46030" y="39768"/>
                </a:cubicBezTo>
                <a:cubicBezTo>
                  <a:pt x="46334" y="43022"/>
                  <a:pt x="46326" y="45716"/>
                  <a:pt x="45931" y="47194"/>
                </a:cubicBezTo>
                <a:cubicBezTo>
                  <a:pt x="45078" y="42928"/>
                  <a:pt x="43562" y="37055"/>
                  <a:pt x="41786" y="31322"/>
                </a:cubicBezTo>
                <a:cubicBezTo>
                  <a:pt x="40976" y="28712"/>
                  <a:pt x="39563" y="24384"/>
                  <a:pt x="37926" y="20387"/>
                </a:cubicBezTo>
                <a:cubicBezTo>
                  <a:pt x="37856" y="17588"/>
                  <a:pt x="38150" y="15658"/>
                  <a:pt x="38806" y="14729"/>
                </a:cubicBezTo>
                <a:close/>
                <a:moveTo>
                  <a:pt x="12791" y="31914"/>
                </a:moveTo>
                <a:cubicBezTo>
                  <a:pt x="13178" y="33723"/>
                  <a:pt x="13472" y="35432"/>
                  <a:pt x="13663" y="36530"/>
                </a:cubicBezTo>
                <a:cubicBezTo>
                  <a:pt x="13768" y="37141"/>
                  <a:pt x="13854" y="37623"/>
                  <a:pt x="13913" y="37919"/>
                </a:cubicBezTo>
                <a:cubicBezTo>
                  <a:pt x="14532" y="40923"/>
                  <a:pt x="15132" y="44058"/>
                  <a:pt x="15563" y="47283"/>
                </a:cubicBezTo>
                <a:cubicBezTo>
                  <a:pt x="13897" y="42441"/>
                  <a:pt x="13219" y="37593"/>
                  <a:pt x="12947" y="34337"/>
                </a:cubicBezTo>
                <a:cubicBezTo>
                  <a:pt x="12874" y="33508"/>
                  <a:pt x="12823" y="32703"/>
                  <a:pt x="12788" y="31914"/>
                </a:cubicBezTo>
                <a:close/>
                <a:moveTo>
                  <a:pt x="32406" y="16587"/>
                </a:moveTo>
                <a:cubicBezTo>
                  <a:pt x="32492" y="16840"/>
                  <a:pt x="32578" y="17090"/>
                  <a:pt x="32664" y="17343"/>
                </a:cubicBezTo>
                <a:cubicBezTo>
                  <a:pt x="34723" y="23372"/>
                  <a:pt x="36852" y="29608"/>
                  <a:pt x="38201" y="35868"/>
                </a:cubicBezTo>
                <a:cubicBezTo>
                  <a:pt x="38424" y="36915"/>
                  <a:pt x="38669" y="37965"/>
                  <a:pt x="38925" y="39076"/>
                </a:cubicBezTo>
                <a:cubicBezTo>
                  <a:pt x="39555" y="41790"/>
                  <a:pt x="40195" y="44556"/>
                  <a:pt x="40572" y="47294"/>
                </a:cubicBezTo>
                <a:cubicBezTo>
                  <a:pt x="39027" y="44661"/>
                  <a:pt x="37364" y="41106"/>
                  <a:pt x="35652" y="36724"/>
                </a:cubicBezTo>
                <a:cubicBezTo>
                  <a:pt x="35259" y="35720"/>
                  <a:pt x="34686" y="34057"/>
                  <a:pt x="34115" y="32057"/>
                </a:cubicBezTo>
                <a:cubicBezTo>
                  <a:pt x="33660" y="29912"/>
                  <a:pt x="33179" y="27762"/>
                  <a:pt x="32619" y="25635"/>
                </a:cubicBezTo>
                <a:cubicBezTo>
                  <a:pt x="32048" y="22362"/>
                  <a:pt x="31814" y="19052"/>
                  <a:pt x="32406" y="16587"/>
                </a:cubicBezTo>
                <a:close/>
                <a:moveTo>
                  <a:pt x="37996" y="21916"/>
                </a:moveTo>
                <a:lnTo>
                  <a:pt x="37996" y="21916"/>
                </a:lnTo>
                <a:cubicBezTo>
                  <a:pt x="39070" y="24658"/>
                  <a:pt x="40184" y="27872"/>
                  <a:pt x="41301" y="31473"/>
                </a:cubicBezTo>
                <a:cubicBezTo>
                  <a:pt x="43094" y="37252"/>
                  <a:pt x="44615" y="43162"/>
                  <a:pt x="45457" y="47399"/>
                </a:cubicBezTo>
                <a:cubicBezTo>
                  <a:pt x="45422" y="47372"/>
                  <a:pt x="45387" y="47345"/>
                  <a:pt x="45349" y="47318"/>
                </a:cubicBezTo>
                <a:cubicBezTo>
                  <a:pt x="44012" y="41924"/>
                  <a:pt x="42300" y="36579"/>
                  <a:pt x="40634" y="31376"/>
                </a:cubicBezTo>
                <a:cubicBezTo>
                  <a:pt x="40174" y="29936"/>
                  <a:pt x="39697" y="28448"/>
                  <a:pt x="39237" y="26986"/>
                </a:cubicBezTo>
                <a:cubicBezTo>
                  <a:pt x="39119" y="26610"/>
                  <a:pt x="38944" y="25996"/>
                  <a:pt x="38720" y="25215"/>
                </a:cubicBezTo>
                <a:cubicBezTo>
                  <a:pt x="38537" y="24572"/>
                  <a:pt x="38319" y="23813"/>
                  <a:pt x="38074" y="22971"/>
                </a:cubicBezTo>
                <a:cubicBezTo>
                  <a:pt x="38042" y="22607"/>
                  <a:pt x="38018" y="22257"/>
                  <a:pt x="37996" y="21916"/>
                </a:cubicBezTo>
                <a:close/>
                <a:moveTo>
                  <a:pt x="45535" y="48069"/>
                </a:moveTo>
                <a:lnTo>
                  <a:pt x="45594" y="48106"/>
                </a:lnTo>
                <a:cubicBezTo>
                  <a:pt x="45659" y="48437"/>
                  <a:pt x="45715" y="48758"/>
                  <a:pt x="45769" y="49062"/>
                </a:cubicBezTo>
                <a:cubicBezTo>
                  <a:pt x="45694" y="48731"/>
                  <a:pt x="45613" y="48400"/>
                  <a:pt x="45535" y="48069"/>
                </a:cubicBezTo>
                <a:close/>
                <a:moveTo>
                  <a:pt x="13865" y="20600"/>
                </a:moveTo>
                <a:cubicBezTo>
                  <a:pt x="14231" y="21154"/>
                  <a:pt x="14556" y="21733"/>
                  <a:pt x="14839" y="22333"/>
                </a:cubicBezTo>
                <a:cubicBezTo>
                  <a:pt x="14928" y="25635"/>
                  <a:pt x="15426" y="28679"/>
                  <a:pt x="15716" y="30475"/>
                </a:cubicBezTo>
                <a:cubicBezTo>
                  <a:pt x="16020" y="32332"/>
                  <a:pt x="16419" y="34170"/>
                  <a:pt x="16911" y="35987"/>
                </a:cubicBezTo>
                <a:cubicBezTo>
                  <a:pt x="17503" y="39704"/>
                  <a:pt x="18203" y="43157"/>
                  <a:pt x="19011" y="46349"/>
                </a:cubicBezTo>
                <a:cubicBezTo>
                  <a:pt x="18400" y="47687"/>
                  <a:pt x="17600" y="49011"/>
                  <a:pt x="16637" y="50060"/>
                </a:cubicBezTo>
                <a:cubicBezTo>
                  <a:pt x="16529" y="49810"/>
                  <a:pt x="16424" y="49562"/>
                  <a:pt x="16322" y="49309"/>
                </a:cubicBezTo>
                <a:cubicBezTo>
                  <a:pt x="15889" y="45334"/>
                  <a:pt x="15162" y="41477"/>
                  <a:pt x="14408" y="37820"/>
                </a:cubicBezTo>
                <a:cubicBezTo>
                  <a:pt x="14349" y="37532"/>
                  <a:pt x="14268" y="37053"/>
                  <a:pt x="14163" y="36444"/>
                </a:cubicBezTo>
                <a:cubicBezTo>
                  <a:pt x="13743" y="34035"/>
                  <a:pt x="13280" y="31592"/>
                  <a:pt x="12742" y="29484"/>
                </a:cubicBezTo>
                <a:cubicBezTo>
                  <a:pt x="12758" y="26184"/>
                  <a:pt x="13127" y="23248"/>
                  <a:pt x="13865" y="20600"/>
                </a:cubicBezTo>
                <a:close/>
                <a:moveTo>
                  <a:pt x="5553" y="38056"/>
                </a:moveTo>
                <a:cubicBezTo>
                  <a:pt x="5642" y="38958"/>
                  <a:pt x="5758" y="39868"/>
                  <a:pt x="5903" y="40786"/>
                </a:cubicBezTo>
                <a:cubicBezTo>
                  <a:pt x="6458" y="44284"/>
                  <a:pt x="7392" y="47627"/>
                  <a:pt x="8622" y="50604"/>
                </a:cubicBezTo>
                <a:cubicBezTo>
                  <a:pt x="8525" y="50499"/>
                  <a:pt x="8428" y="50394"/>
                  <a:pt x="8334" y="50281"/>
                </a:cubicBezTo>
                <a:cubicBezTo>
                  <a:pt x="6762" y="48392"/>
                  <a:pt x="5812" y="45296"/>
                  <a:pt x="5295" y="41838"/>
                </a:cubicBezTo>
                <a:cubicBezTo>
                  <a:pt x="5343" y="40559"/>
                  <a:pt x="5435" y="39289"/>
                  <a:pt x="5553" y="38056"/>
                </a:cubicBezTo>
                <a:close/>
                <a:moveTo>
                  <a:pt x="16699" y="14966"/>
                </a:moveTo>
                <a:cubicBezTo>
                  <a:pt x="18166" y="16172"/>
                  <a:pt x="19449" y="18328"/>
                  <a:pt x="20550" y="21434"/>
                </a:cubicBezTo>
                <a:cubicBezTo>
                  <a:pt x="20717" y="21905"/>
                  <a:pt x="20879" y="22387"/>
                  <a:pt x="21032" y="22882"/>
                </a:cubicBezTo>
                <a:cubicBezTo>
                  <a:pt x="21551" y="27794"/>
                  <a:pt x="22534" y="32531"/>
                  <a:pt x="23468" y="36280"/>
                </a:cubicBezTo>
                <a:cubicBezTo>
                  <a:pt x="23597" y="37774"/>
                  <a:pt x="23696" y="39329"/>
                  <a:pt x="23766" y="40952"/>
                </a:cubicBezTo>
                <a:cubicBezTo>
                  <a:pt x="23799" y="41663"/>
                  <a:pt x="23874" y="42535"/>
                  <a:pt x="23960" y="43539"/>
                </a:cubicBezTo>
                <a:cubicBezTo>
                  <a:pt x="24165" y="45902"/>
                  <a:pt x="24429" y="48930"/>
                  <a:pt x="24229" y="51592"/>
                </a:cubicBezTo>
                <a:cubicBezTo>
                  <a:pt x="22760" y="49237"/>
                  <a:pt x="21465" y="46779"/>
                  <a:pt x="20354" y="44239"/>
                </a:cubicBezTo>
                <a:cubicBezTo>
                  <a:pt x="20475" y="43846"/>
                  <a:pt x="20577" y="43469"/>
                  <a:pt x="20661" y="43108"/>
                </a:cubicBezTo>
                <a:cubicBezTo>
                  <a:pt x="21971" y="37451"/>
                  <a:pt x="21468" y="31094"/>
                  <a:pt x="20835" y="25070"/>
                </a:cubicBezTo>
                <a:cubicBezTo>
                  <a:pt x="20617" y="22973"/>
                  <a:pt x="19974" y="16826"/>
                  <a:pt x="16443" y="16355"/>
                </a:cubicBezTo>
                <a:cubicBezTo>
                  <a:pt x="16518" y="15889"/>
                  <a:pt x="16602" y="15427"/>
                  <a:pt x="16699" y="14966"/>
                </a:cubicBezTo>
                <a:close/>
                <a:moveTo>
                  <a:pt x="6074" y="33907"/>
                </a:moveTo>
                <a:cubicBezTo>
                  <a:pt x="6556" y="37902"/>
                  <a:pt x="7323" y="41453"/>
                  <a:pt x="8374" y="44564"/>
                </a:cubicBezTo>
                <a:cubicBezTo>
                  <a:pt x="8638" y="45948"/>
                  <a:pt x="8942" y="47234"/>
                  <a:pt x="9270" y="48384"/>
                </a:cubicBezTo>
                <a:cubicBezTo>
                  <a:pt x="9593" y="49519"/>
                  <a:pt x="9981" y="50717"/>
                  <a:pt x="10436" y="51877"/>
                </a:cubicBezTo>
                <a:cubicBezTo>
                  <a:pt x="10102" y="51740"/>
                  <a:pt x="9787" y="51568"/>
                  <a:pt x="9494" y="51360"/>
                </a:cubicBezTo>
                <a:cubicBezTo>
                  <a:pt x="7319" y="46483"/>
                  <a:pt x="6054" y="40643"/>
                  <a:pt x="5895" y="35117"/>
                </a:cubicBezTo>
                <a:cubicBezTo>
                  <a:pt x="5954" y="34706"/>
                  <a:pt x="6013" y="34302"/>
                  <a:pt x="6074" y="33907"/>
                </a:cubicBezTo>
                <a:close/>
                <a:moveTo>
                  <a:pt x="28555" y="40751"/>
                </a:moveTo>
                <a:cubicBezTo>
                  <a:pt x="28913" y="41467"/>
                  <a:pt x="29289" y="42207"/>
                  <a:pt x="29688" y="42963"/>
                </a:cubicBezTo>
                <a:cubicBezTo>
                  <a:pt x="30105" y="46018"/>
                  <a:pt x="30339" y="49078"/>
                  <a:pt x="30169" y="51987"/>
                </a:cubicBezTo>
                <a:cubicBezTo>
                  <a:pt x="29771" y="48168"/>
                  <a:pt x="29184" y="44392"/>
                  <a:pt x="28555" y="40751"/>
                </a:cubicBezTo>
                <a:close/>
                <a:moveTo>
                  <a:pt x="24757" y="32081"/>
                </a:moveTo>
                <a:cubicBezTo>
                  <a:pt x="25589" y="34412"/>
                  <a:pt x="26555" y="36695"/>
                  <a:pt x="27648" y="38918"/>
                </a:cubicBezTo>
                <a:lnTo>
                  <a:pt x="27650" y="38918"/>
                </a:lnTo>
                <a:cubicBezTo>
                  <a:pt x="27685" y="38990"/>
                  <a:pt x="27720" y="39063"/>
                  <a:pt x="27758" y="39136"/>
                </a:cubicBezTo>
                <a:cubicBezTo>
                  <a:pt x="28495" y="43283"/>
                  <a:pt x="29203" y="47625"/>
                  <a:pt x="29663" y="52020"/>
                </a:cubicBezTo>
                <a:cubicBezTo>
                  <a:pt x="28218" y="49005"/>
                  <a:pt x="26956" y="45910"/>
                  <a:pt x="25882" y="42745"/>
                </a:cubicBezTo>
                <a:cubicBezTo>
                  <a:pt x="25718" y="40974"/>
                  <a:pt x="25519" y="39227"/>
                  <a:pt x="25328" y="37540"/>
                </a:cubicBezTo>
                <a:cubicBezTo>
                  <a:pt x="25147" y="35960"/>
                  <a:pt x="24978" y="34463"/>
                  <a:pt x="24840" y="33007"/>
                </a:cubicBezTo>
                <a:cubicBezTo>
                  <a:pt x="24811" y="32703"/>
                  <a:pt x="24784" y="32394"/>
                  <a:pt x="24757" y="32081"/>
                </a:cubicBezTo>
                <a:close/>
                <a:moveTo>
                  <a:pt x="9806" y="24090"/>
                </a:moveTo>
                <a:cubicBezTo>
                  <a:pt x="10756" y="24696"/>
                  <a:pt x="11579" y="26992"/>
                  <a:pt x="12236" y="29535"/>
                </a:cubicBezTo>
                <a:cubicBezTo>
                  <a:pt x="12228" y="31069"/>
                  <a:pt x="12298" y="32684"/>
                  <a:pt x="12441" y="34377"/>
                </a:cubicBezTo>
                <a:cubicBezTo>
                  <a:pt x="12753" y="38110"/>
                  <a:pt x="13590" y="43905"/>
                  <a:pt x="15824" y="49431"/>
                </a:cubicBezTo>
                <a:cubicBezTo>
                  <a:pt x="15872" y="49861"/>
                  <a:pt x="15915" y="50295"/>
                  <a:pt x="15956" y="50731"/>
                </a:cubicBezTo>
                <a:cubicBezTo>
                  <a:pt x="15183" y="51409"/>
                  <a:pt x="14325" y="51904"/>
                  <a:pt x="13383" y="52111"/>
                </a:cubicBezTo>
                <a:cubicBezTo>
                  <a:pt x="12971" y="50243"/>
                  <a:pt x="12042" y="48047"/>
                  <a:pt x="11181" y="46012"/>
                </a:cubicBezTo>
                <a:cubicBezTo>
                  <a:pt x="10498" y="44392"/>
                  <a:pt x="9849" y="42863"/>
                  <a:pt x="9534" y="41679"/>
                </a:cubicBezTo>
                <a:cubicBezTo>
                  <a:pt x="8971" y="39574"/>
                  <a:pt x="8444" y="37871"/>
                  <a:pt x="8000" y="36549"/>
                </a:cubicBezTo>
                <a:cubicBezTo>
                  <a:pt x="7892" y="32878"/>
                  <a:pt x="8218" y="29091"/>
                  <a:pt x="9249" y="25721"/>
                </a:cubicBezTo>
                <a:cubicBezTo>
                  <a:pt x="9343" y="25407"/>
                  <a:pt x="9531" y="24820"/>
                  <a:pt x="9806" y="24090"/>
                </a:cubicBezTo>
                <a:close/>
                <a:moveTo>
                  <a:pt x="8094" y="38511"/>
                </a:moveTo>
                <a:lnTo>
                  <a:pt x="8094" y="38511"/>
                </a:lnTo>
                <a:cubicBezTo>
                  <a:pt x="8409" y="39537"/>
                  <a:pt x="8724" y="40638"/>
                  <a:pt x="9039" y="41811"/>
                </a:cubicBezTo>
                <a:cubicBezTo>
                  <a:pt x="9364" y="43030"/>
                  <a:pt x="10018" y="44575"/>
                  <a:pt x="10710" y="46212"/>
                </a:cubicBezTo>
                <a:cubicBezTo>
                  <a:pt x="11561" y="48222"/>
                  <a:pt x="12481" y="50394"/>
                  <a:pt x="12885" y="52192"/>
                </a:cubicBezTo>
                <a:lnTo>
                  <a:pt x="12764" y="52206"/>
                </a:lnTo>
                <a:cubicBezTo>
                  <a:pt x="11197" y="50066"/>
                  <a:pt x="9897" y="47479"/>
                  <a:pt x="8866" y="44441"/>
                </a:cubicBezTo>
                <a:cubicBezTo>
                  <a:pt x="8492" y="42479"/>
                  <a:pt x="8237" y="40500"/>
                  <a:pt x="8094" y="38511"/>
                </a:cubicBezTo>
                <a:close/>
                <a:moveTo>
                  <a:pt x="9625" y="47762"/>
                </a:moveTo>
                <a:lnTo>
                  <a:pt x="9625" y="47762"/>
                </a:lnTo>
                <a:cubicBezTo>
                  <a:pt x="10371" y="49412"/>
                  <a:pt x="11213" y="50900"/>
                  <a:pt x="12155" y="52227"/>
                </a:cubicBezTo>
                <a:cubicBezTo>
                  <a:pt x="11789" y="52219"/>
                  <a:pt x="11426" y="52173"/>
                  <a:pt x="11068" y="52084"/>
                </a:cubicBezTo>
                <a:cubicBezTo>
                  <a:pt x="10605" y="50957"/>
                  <a:pt x="10169" y="49676"/>
                  <a:pt x="9760" y="48246"/>
                </a:cubicBezTo>
                <a:cubicBezTo>
                  <a:pt x="9717" y="48088"/>
                  <a:pt x="9671" y="47926"/>
                  <a:pt x="9625" y="47762"/>
                </a:cubicBezTo>
                <a:close/>
                <a:moveTo>
                  <a:pt x="35041" y="36552"/>
                </a:moveTo>
                <a:lnTo>
                  <a:pt x="35041" y="36552"/>
                </a:lnTo>
                <a:cubicBezTo>
                  <a:pt x="35089" y="36684"/>
                  <a:pt x="35138" y="36808"/>
                  <a:pt x="35181" y="36921"/>
                </a:cubicBezTo>
                <a:cubicBezTo>
                  <a:pt x="36761" y="40963"/>
                  <a:pt x="38701" y="45350"/>
                  <a:pt x="40723" y="48545"/>
                </a:cubicBezTo>
                <a:cubicBezTo>
                  <a:pt x="40865" y="49883"/>
                  <a:pt x="40935" y="51212"/>
                  <a:pt x="40898" y="52520"/>
                </a:cubicBezTo>
                <a:cubicBezTo>
                  <a:pt x="39043" y="49086"/>
                  <a:pt x="37520" y="45321"/>
                  <a:pt x="36217" y="41959"/>
                </a:cubicBezTo>
                <a:cubicBezTo>
                  <a:pt x="36126" y="41555"/>
                  <a:pt x="36031" y="41152"/>
                  <a:pt x="35940" y="40745"/>
                </a:cubicBezTo>
                <a:cubicBezTo>
                  <a:pt x="35628" y="39364"/>
                  <a:pt x="35329" y="37951"/>
                  <a:pt x="35041" y="36552"/>
                </a:cubicBezTo>
                <a:close/>
                <a:moveTo>
                  <a:pt x="33978" y="13621"/>
                </a:moveTo>
                <a:cubicBezTo>
                  <a:pt x="34390" y="14229"/>
                  <a:pt x="34820" y="14961"/>
                  <a:pt x="35264" y="15803"/>
                </a:cubicBezTo>
                <a:cubicBezTo>
                  <a:pt x="36185" y="18441"/>
                  <a:pt x="36965" y="20998"/>
                  <a:pt x="37568" y="23054"/>
                </a:cubicBezTo>
                <a:cubicBezTo>
                  <a:pt x="37802" y="25853"/>
                  <a:pt x="38276" y="28927"/>
                  <a:pt x="38798" y="31761"/>
                </a:cubicBezTo>
                <a:lnTo>
                  <a:pt x="38879" y="32200"/>
                </a:lnTo>
                <a:cubicBezTo>
                  <a:pt x="39676" y="36587"/>
                  <a:pt x="41110" y="44497"/>
                  <a:pt x="44897" y="47608"/>
                </a:cubicBezTo>
                <a:cubicBezTo>
                  <a:pt x="45201" y="48841"/>
                  <a:pt x="45484" y="50077"/>
                  <a:pt x="45745" y="51315"/>
                </a:cubicBezTo>
                <a:cubicBezTo>
                  <a:pt x="45837" y="51748"/>
                  <a:pt x="45944" y="52192"/>
                  <a:pt x="46057" y="52647"/>
                </a:cubicBezTo>
                <a:cubicBezTo>
                  <a:pt x="46020" y="52649"/>
                  <a:pt x="45982" y="52651"/>
                  <a:pt x="45944" y="52651"/>
                </a:cubicBezTo>
                <a:cubicBezTo>
                  <a:pt x="44624" y="52651"/>
                  <a:pt x="43007" y="51158"/>
                  <a:pt x="41213" y="48346"/>
                </a:cubicBezTo>
                <a:cubicBezTo>
                  <a:pt x="40868" y="45224"/>
                  <a:pt x="40136" y="42059"/>
                  <a:pt x="39420" y="38963"/>
                </a:cubicBezTo>
                <a:cubicBezTo>
                  <a:pt x="39162" y="37852"/>
                  <a:pt x="38919" y="36808"/>
                  <a:pt x="38696" y="35761"/>
                </a:cubicBezTo>
                <a:cubicBezTo>
                  <a:pt x="37342" y="29471"/>
                  <a:pt x="35208" y="23221"/>
                  <a:pt x="33144" y="17179"/>
                </a:cubicBezTo>
                <a:cubicBezTo>
                  <a:pt x="32982" y="16702"/>
                  <a:pt x="32818" y="16223"/>
                  <a:pt x="32654" y="15739"/>
                </a:cubicBezTo>
                <a:cubicBezTo>
                  <a:pt x="32955" y="14877"/>
                  <a:pt x="33388" y="14153"/>
                  <a:pt x="33978" y="13621"/>
                </a:cubicBezTo>
                <a:close/>
                <a:moveTo>
                  <a:pt x="24176" y="38953"/>
                </a:moveTo>
                <a:lnTo>
                  <a:pt x="24176" y="38953"/>
                </a:lnTo>
                <a:cubicBezTo>
                  <a:pt x="24539" y="40253"/>
                  <a:pt x="24943" y="41553"/>
                  <a:pt x="25381" y="42853"/>
                </a:cubicBezTo>
                <a:cubicBezTo>
                  <a:pt x="25718" y="46494"/>
                  <a:pt x="25912" y="50225"/>
                  <a:pt x="25605" y="53667"/>
                </a:cubicBezTo>
                <a:cubicBezTo>
                  <a:pt x="25287" y="53215"/>
                  <a:pt x="24978" y="52752"/>
                  <a:pt x="24673" y="52284"/>
                </a:cubicBezTo>
                <a:cubicBezTo>
                  <a:pt x="24980" y="49420"/>
                  <a:pt x="24690" y="46069"/>
                  <a:pt x="24466" y="43493"/>
                </a:cubicBezTo>
                <a:cubicBezTo>
                  <a:pt x="24380" y="42492"/>
                  <a:pt x="24305" y="41628"/>
                  <a:pt x="24275" y="40928"/>
                </a:cubicBezTo>
                <a:cubicBezTo>
                  <a:pt x="24246" y="40258"/>
                  <a:pt x="24213" y="39599"/>
                  <a:pt x="24176" y="38953"/>
                </a:cubicBezTo>
                <a:close/>
                <a:moveTo>
                  <a:pt x="22480" y="8867"/>
                </a:moveTo>
                <a:cubicBezTo>
                  <a:pt x="24178" y="9301"/>
                  <a:pt x="25963" y="11117"/>
                  <a:pt x="27661" y="14156"/>
                </a:cubicBezTo>
                <a:cubicBezTo>
                  <a:pt x="28482" y="15634"/>
                  <a:pt x="29209" y="17163"/>
                  <a:pt x="29836" y="18732"/>
                </a:cubicBezTo>
                <a:cubicBezTo>
                  <a:pt x="29871" y="19038"/>
                  <a:pt x="29900" y="19302"/>
                  <a:pt x="29911" y="19504"/>
                </a:cubicBezTo>
                <a:cubicBezTo>
                  <a:pt x="30296" y="25746"/>
                  <a:pt x="31631" y="31597"/>
                  <a:pt x="34112" y="37914"/>
                </a:cubicBezTo>
                <a:lnTo>
                  <a:pt x="34115" y="37914"/>
                </a:lnTo>
                <a:cubicBezTo>
                  <a:pt x="34422" y="38697"/>
                  <a:pt x="34740" y="39526"/>
                  <a:pt x="35071" y="40390"/>
                </a:cubicBezTo>
                <a:cubicBezTo>
                  <a:pt x="35286" y="40950"/>
                  <a:pt x="35504" y="41523"/>
                  <a:pt x="35733" y="42110"/>
                </a:cubicBezTo>
                <a:cubicBezTo>
                  <a:pt x="35913" y="42904"/>
                  <a:pt x="36099" y="43698"/>
                  <a:pt x="36282" y="44492"/>
                </a:cubicBezTo>
                <a:cubicBezTo>
                  <a:pt x="37033" y="47727"/>
                  <a:pt x="37802" y="51051"/>
                  <a:pt x="38451" y="54378"/>
                </a:cubicBezTo>
                <a:lnTo>
                  <a:pt x="38384" y="54316"/>
                </a:lnTo>
                <a:cubicBezTo>
                  <a:pt x="34920" y="51129"/>
                  <a:pt x="32269" y="46777"/>
                  <a:pt x="30178" y="42804"/>
                </a:cubicBezTo>
                <a:cubicBezTo>
                  <a:pt x="29752" y="39736"/>
                  <a:pt x="29144" y="36681"/>
                  <a:pt x="28568" y="33796"/>
                </a:cubicBezTo>
                <a:cubicBezTo>
                  <a:pt x="28466" y="33268"/>
                  <a:pt x="28361" y="32749"/>
                  <a:pt x="28261" y="32237"/>
                </a:cubicBezTo>
                <a:cubicBezTo>
                  <a:pt x="27879" y="30305"/>
                  <a:pt x="27556" y="28319"/>
                  <a:pt x="27244" y="26394"/>
                </a:cubicBezTo>
                <a:cubicBezTo>
                  <a:pt x="26401" y="21232"/>
                  <a:pt x="25529" y="15892"/>
                  <a:pt x="23470" y="10953"/>
                </a:cubicBezTo>
                <a:cubicBezTo>
                  <a:pt x="23158" y="10205"/>
                  <a:pt x="22830" y="9478"/>
                  <a:pt x="22480" y="8867"/>
                </a:cubicBezTo>
                <a:close/>
                <a:moveTo>
                  <a:pt x="19204" y="47102"/>
                </a:moveTo>
                <a:cubicBezTo>
                  <a:pt x="19401" y="47861"/>
                  <a:pt x="19605" y="48602"/>
                  <a:pt x="19815" y="49328"/>
                </a:cubicBezTo>
                <a:cubicBezTo>
                  <a:pt x="19845" y="51481"/>
                  <a:pt x="19702" y="53457"/>
                  <a:pt x="19288" y="54970"/>
                </a:cubicBezTo>
                <a:cubicBezTo>
                  <a:pt x="18349" y="53570"/>
                  <a:pt x="17544" y="52079"/>
                  <a:pt x="16855" y="50553"/>
                </a:cubicBezTo>
                <a:cubicBezTo>
                  <a:pt x="17789" y="49573"/>
                  <a:pt x="18577" y="48357"/>
                  <a:pt x="19204" y="47102"/>
                </a:cubicBezTo>
                <a:close/>
                <a:moveTo>
                  <a:pt x="11310" y="52658"/>
                </a:moveTo>
                <a:lnTo>
                  <a:pt x="11310" y="52658"/>
                </a:lnTo>
                <a:cubicBezTo>
                  <a:pt x="11618" y="52712"/>
                  <a:pt x="11932" y="52737"/>
                  <a:pt x="12245" y="52737"/>
                </a:cubicBezTo>
                <a:cubicBezTo>
                  <a:pt x="12337" y="52737"/>
                  <a:pt x="12429" y="52735"/>
                  <a:pt x="12522" y="52730"/>
                </a:cubicBezTo>
                <a:cubicBezTo>
                  <a:pt x="12705" y="52973"/>
                  <a:pt x="12890" y="53212"/>
                  <a:pt x="13081" y="53444"/>
                </a:cubicBezTo>
                <a:cubicBezTo>
                  <a:pt x="13130" y="54103"/>
                  <a:pt x="13065" y="54676"/>
                  <a:pt x="12842" y="55126"/>
                </a:cubicBezTo>
                <a:cubicBezTo>
                  <a:pt x="12809" y="55190"/>
                  <a:pt x="12775" y="55255"/>
                  <a:pt x="12734" y="55317"/>
                </a:cubicBezTo>
                <a:cubicBezTo>
                  <a:pt x="12239" y="54577"/>
                  <a:pt x="11763" y="53689"/>
                  <a:pt x="11310" y="52658"/>
                </a:cubicBezTo>
                <a:close/>
                <a:moveTo>
                  <a:pt x="36984" y="45272"/>
                </a:moveTo>
                <a:cubicBezTo>
                  <a:pt x="38104" y="48009"/>
                  <a:pt x="39374" y="50860"/>
                  <a:pt x="40852" y="53487"/>
                </a:cubicBezTo>
                <a:lnTo>
                  <a:pt x="40849" y="53519"/>
                </a:lnTo>
                <a:cubicBezTo>
                  <a:pt x="40806" y="54125"/>
                  <a:pt x="40704" y="55546"/>
                  <a:pt x="40367" y="55678"/>
                </a:cubicBezTo>
                <a:cubicBezTo>
                  <a:pt x="40346" y="55686"/>
                  <a:pt x="40321" y="55690"/>
                  <a:pt x="40293" y="55690"/>
                </a:cubicBezTo>
                <a:cubicBezTo>
                  <a:pt x="40032" y="55690"/>
                  <a:pt x="39533" y="55319"/>
                  <a:pt x="39076" y="54932"/>
                </a:cubicBezTo>
                <a:cubicBezTo>
                  <a:pt x="38459" y="51686"/>
                  <a:pt x="37719" y="48440"/>
                  <a:pt x="36984" y="45272"/>
                </a:cubicBezTo>
                <a:close/>
                <a:moveTo>
                  <a:pt x="16004" y="51339"/>
                </a:moveTo>
                <a:cubicBezTo>
                  <a:pt x="16107" y="52563"/>
                  <a:pt x="16174" y="53799"/>
                  <a:pt x="16203" y="55042"/>
                </a:cubicBezTo>
                <a:cubicBezTo>
                  <a:pt x="16209" y="55247"/>
                  <a:pt x="16217" y="55538"/>
                  <a:pt x="16217" y="55874"/>
                </a:cubicBezTo>
                <a:cubicBezTo>
                  <a:pt x="15767" y="55497"/>
                  <a:pt x="15350" y="55112"/>
                  <a:pt x="14979" y="54752"/>
                </a:cubicBezTo>
                <a:cubicBezTo>
                  <a:pt x="14481" y="54270"/>
                  <a:pt x="14007" y="53761"/>
                  <a:pt x="13566" y="53231"/>
                </a:cubicBezTo>
                <a:cubicBezTo>
                  <a:pt x="13544" y="53029"/>
                  <a:pt x="13517" y="52822"/>
                  <a:pt x="13480" y="52609"/>
                </a:cubicBezTo>
                <a:cubicBezTo>
                  <a:pt x="14397" y="52407"/>
                  <a:pt x="15240" y="51955"/>
                  <a:pt x="16004" y="51339"/>
                </a:cubicBezTo>
                <a:close/>
                <a:moveTo>
                  <a:pt x="9876" y="52184"/>
                </a:moveTo>
                <a:cubicBezTo>
                  <a:pt x="10137" y="52316"/>
                  <a:pt x="10411" y="52426"/>
                  <a:pt x="10691" y="52512"/>
                </a:cubicBezTo>
                <a:cubicBezTo>
                  <a:pt x="11181" y="53672"/>
                  <a:pt x="11741" y="54773"/>
                  <a:pt x="12373" y="55704"/>
                </a:cubicBezTo>
                <a:cubicBezTo>
                  <a:pt x="12260" y="55791"/>
                  <a:pt x="12137" y="55866"/>
                  <a:pt x="12005" y="55925"/>
                </a:cubicBezTo>
                <a:cubicBezTo>
                  <a:pt x="11203" y="54733"/>
                  <a:pt x="10489" y="53481"/>
                  <a:pt x="9876" y="52184"/>
                </a:cubicBezTo>
                <a:close/>
                <a:moveTo>
                  <a:pt x="5255" y="44449"/>
                </a:moveTo>
                <a:lnTo>
                  <a:pt x="5255" y="44449"/>
                </a:lnTo>
                <a:cubicBezTo>
                  <a:pt x="5806" y="46847"/>
                  <a:pt x="6654" y="49059"/>
                  <a:pt x="7946" y="50607"/>
                </a:cubicBezTo>
                <a:cubicBezTo>
                  <a:pt x="8282" y="51019"/>
                  <a:pt x="8670" y="51387"/>
                  <a:pt x="9098" y="51705"/>
                </a:cubicBezTo>
                <a:cubicBezTo>
                  <a:pt x="9819" y="53301"/>
                  <a:pt x="10627" y="54776"/>
                  <a:pt x="11507" y="56089"/>
                </a:cubicBezTo>
                <a:cubicBezTo>
                  <a:pt x="11110" y="56185"/>
                  <a:pt x="10734" y="56233"/>
                  <a:pt x="10377" y="56233"/>
                </a:cubicBezTo>
                <a:cubicBezTo>
                  <a:pt x="9418" y="56233"/>
                  <a:pt x="8601" y="55887"/>
                  <a:pt x="7903" y="55190"/>
                </a:cubicBezTo>
                <a:lnTo>
                  <a:pt x="7903" y="55193"/>
                </a:lnTo>
                <a:cubicBezTo>
                  <a:pt x="5825" y="53123"/>
                  <a:pt x="5290" y="48440"/>
                  <a:pt x="5255" y="44449"/>
                </a:cubicBezTo>
                <a:close/>
                <a:moveTo>
                  <a:pt x="20117" y="44952"/>
                </a:moveTo>
                <a:cubicBezTo>
                  <a:pt x="21274" y="47536"/>
                  <a:pt x="22623" y="50031"/>
                  <a:pt x="24154" y="52415"/>
                </a:cubicBezTo>
                <a:lnTo>
                  <a:pt x="24151" y="52415"/>
                </a:lnTo>
                <a:cubicBezTo>
                  <a:pt x="23963" y="54044"/>
                  <a:pt x="23567" y="55484"/>
                  <a:pt x="22833" y="56469"/>
                </a:cubicBezTo>
                <a:cubicBezTo>
                  <a:pt x="21920" y="54283"/>
                  <a:pt x="21088" y="51888"/>
                  <a:pt x="20329" y="49285"/>
                </a:cubicBezTo>
                <a:cubicBezTo>
                  <a:pt x="20313" y="47902"/>
                  <a:pt x="20227" y="46454"/>
                  <a:pt x="20098" y="45003"/>
                </a:cubicBezTo>
                <a:lnTo>
                  <a:pt x="20117" y="44952"/>
                </a:lnTo>
                <a:close/>
                <a:moveTo>
                  <a:pt x="26052" y="44758"/>
                </a:moveTo>
                <a:lnTo>
                  <a:pt x="26052" y="44758"/>
                </a:lnTo>
                <a:cubicBezTo>
                  <a:pt x="27142" y="47730"/>
                  <a:pt x="28393" y="50639"/>
                  <a:pt x="29806" y="53470"/>
                </a:cubicBezTo>
                <a:cubicBezTo>
                  <a:pt x="29841" y="53837"/>
                  <a:pt x="29871" y="54203"/>
                  <a:pt x="29900" y="54571"/>
                </a:cubicBezTo>
                <a:cubicBezTo>
                  <a:pt x="29610" y="56407"/>
                  <a:pt x="29190" y="56891"/>
                  <a:pt x="28886" y="56969"/>
                </a:cubicBezTo>
                <a:cubicBezTo>
                  <a:pt x="28849" y="56978"/>
                  <a:pt x="28810" y="56983"/>
                  <a:pt x="28770" y="56983"/>
                </a:cubicBezTo>
                <a:cubicBezTo>
                  <a:pt x="28298" y="56983"/>
                  <a:pt x="27587" y="56357"/>
                  <a:pt x="26649" y="55110"/>
                </a:cubicBezTo>
                <a:cubicBezTo>
                  <a:pt x="26447" y="54843"/>
                  <a:pt x="26248" y="54574"/>
                  <a:pt x="26052" y="54302"/>
                </a:cubicBezTo>
                <a:cubicBezTo>
                  <a:pt x="26377" y="51266"/>
                  <a:pt x="26296" y="48001"/>
                  <a:pt x="26052" y="44758"/>
                </a:cubicBezTo>
                <a:close/>
                <a:moveTo>
                  <a:pt x="16483" y="50965"/>
                </a:moveTo>
                <a:lnTo>
                  <a:pt x="16483" y="50965"/>
                </a:lnTo>
                <a:cubicBezTo>
                  <a:pt x="17218" y="52569"/>
                  <a:pt x="18082" y="54130"/>
                  <a:pt x="19094" y="55589"/>
                </a:cubicBezTo>
                <a:cubicBezTo>
                  <a:pt x="18857" y="56243"/>
                  <a:pt x="18561" y="56784"/>
                  <a:pt x="18184" y="57182"/>
                </a:cubicBezTo>
                <a:lnTo>
                  <a:pt x="18147" y="57220"/>
                </a:lnTo>
                <a:cubicBezTo>
                  <a:pt x="17649" y="56948"/>
                  <a:pt x="17170" y="56633"/>
                  <a:pt x="16723" y="56280"/>
                </a:cubicBezTo>
                <a:cubicBezTo>
                  <a:pt x="16728" y="55877"/>
                  <a:pt x="16723" y="55457"/>
                  <a:pt x="16712" y="55032"/>
                </a:cubicBezTo>
                <a:cubicBezTo>
                  <a:pt x="16680" y="53667"/>
                  <a:pt x="16599" y="52308"/>
                  <a:pt x="16483" y="50965"/>
                </a:cubicBezTo>
                <a:close/>
                <a:moveTo>
                  <a:pt x="20313" y="50984"/>
                </a:moveTo>
                <a:cubicBezTo>
                  <a:pt x="20975" y="53099"/>
                  <a:pt x="21691" y="55072"/>
                  <a:pt x="22464" y="56899"/>
                </a:cubicBezTo>
                <a:cubicBezTo>
                  <a:pt x="22122" y="57247"/>
                  <a:pt x="21759" y="57497"/>
                  <a:pt x="21371" y="57653"/>
                </a:cubicBezTo>
                <a:lnTo>
                  <a:pt x="21304" y="57580"/>
                </a:lnTo>
                <a:cubicBezTo>
                  <a:pt x="20714" y="56918"/>
                  <a:pt x="20165" y="56227"/>
                  <a:pt x="19654" y="55503"/>
                </a:cubicBezTo>
                <a:cubicBezTo>
                  <a:pt x="20055" y="54264"/>
                  <a:pt x="20254" y="52706"/>
                  <a:pt x="20313" y="50984"/>
                </a:cubicBezTo>
                <a:close/>
                <a:moveTo>
                  <a:pt x="19444" y="56081"/>
                </a:moveTo>
                <a:cubicBezTo>
                  <a:pt x="19877" y="56676"/>
                  <a:pt x="20340" y="57252"/>
                  <a:pt x="20827" y="57809"/>
                </a:cubicBezTo>
                <a:cubicBezTo>
                  <a:pt x="20687" y="57833"/>
                  <a:pt x="20547" y="57850"/>
                  <a:pt x="20405" y="57852"/>
                </a:cubicBezTo>
                <a:cubicBezTo>
                  <a:pt x="20377" y="57853"/>
                  <a:pt x="20349" y="57853"/>
                  <a:pt x="20321" y="57853"/>
                </a:cubicBezTo>
                <a:cubicBezTo>
                  <a:pt x="19763" y="57853"/>
                  <a:pt x="19189" y="57702"/>
                  <a:pt x="18623" y="57454"/>
                </a:cubicBezTo>
                <a:cubicBezTo>
                  <a:pt x="18949" y="57085"/>
                  <a:pt x="19221" y="56622"/>
                  <a:pt x="19444" y="56081"/>
                </a:cubicBezTo>
                <a:close/>
                <a:moveTo>
                  <a:pt x="13595" y="54044"/>
                </a:moveTo>
                <a:cubicBezTo>
                  <a:pt x="13929" y="54418"/>
                  <a:pt x="14271" y="54779"/>
                  <a:pt x="14626" y="55120"/>
                </a:cubicBezTo>
                <a:cubicBezTo>
                  <a:pt x="15089" y="55567"/>
                  <a:pt x="15625" y="56060"/>
                  <a:pt x="16206" y="56523"/>
                </a:cubicBezTo>
                <a:cubicBezTo>
                  <a:pt x="16198" y="56988"/>
                  <a:pt x="16158" y="57454"/>
                  <a:pt x="16093" y="57914"/>
                </a:cubicBezTo>
                <a:cubicBezTo>
                  <a:pt x="15035" y="57796"/>
                  <a:pt x="14007" y="57056"/>
                  <a:pt x="13041" y="55753"/>
                </a:cubicBezTo>
                <a:cubicBezTo>
                  <a:pt x="13141" y="55629"/>
                  <a:pt x="13227" y="55494"/>
                  <a:pt x="13299" y="55349"/>
                </a:cubicBezTo>
                <a:cubicBezTo>
                  <a:pt x="13482" y="54975"/>
                  <a:pt x="13577" y="54536"/>
                  <a:pt x="13595" y="54044"/>
                </a:cubicBezTo>
                <a:close/>
                <a:moveTo>
                  <a:pt x="16704" y="56899"/>
                </a:moveTo>
                <a:cubicBezTo>
                  <a:pt x="17032" y="57142"/>
                  <a:pt x="17377" y="57365"/>
                  <a:pt x="17729" y="57567"/>
                </a:cubicBezTo>
                <a:cubicBezTo>
                  <a:pt x="17396" y="57788"/>
                  <a:pt x="17006" y="57911"/>
                  <a:pt x="16608" y="57930"/>
                </a:cubicBezTo>
                <a:lnTo>
                  <a:pt x="16608" y="57930"/>
                </a:lnTo>
                <a:cubicBezTo>
                  <a:pt x="16653" y="57613"/>
                  <a:pt x="16685" y="57267"/>
                  <a:pt x="16704" y="56899"/>
                </a:cubicBezTo>
                <a:close/>
                <a:moveTo>
                  <a:pt x="24571" y="53059"/>
                </a:moveTo>
                <a:cubicBezTo>
                  <a:pt x="24883" y="53524"/>
                  <a:pt x="25201" y="53985"/>
                  <a:pt x="25524" y="54437"/>
                </a:cubicBezTo>
                <a:cubicBezTo>
                  <a:pt x="25462" y="54975"/>
                  <a:pt x="25387" y="55505"/>
                  <a:pt x="25298" y="56027"/>
                </a:cubicBezTo>
                <a:cubicBezTo>
                  <a:pt x="25015" y="57680"/>
                  <a:pt x="24558" y="58703"/>
                  <a:pt x="23968" y="59007"/>
                </a:cubicBezTo>
                <a:cubicBezTo>
                  <a:pt x="23659" y="58361"/>
                  <a:pt x="23355" y="57693"/>
                  <a:pt x="23059" y="57002"/>
                </a:cubicBezTo>
                <a:cubicBezTo>
                  <a:pt x="23866" y="56049"/>
                  <a:pt x="24329" y="54652"/>
                  <a:pt x="24571" y="53059"/>
                </a:cubicBezTo>
                <a:close/>
                <a:moveTo>
                  <a:pt x="22676" y="57400"/>
                </a:moveTo>
                <a:cubicBezTo>
                  <a:pt x="22929" y="57981"/>
                  <a:pt x="23188" y="58549"/>
                  <a:pt x="23452" y="59101"/>
                </a:cubicBezTo>
                <a:cubicBezTo>
                  <a:pt x="22981" y="59058"/>
                  <a:pt x="22407" y="58703"/>
                  <a:pt x="21742" y="58043"/>
                </a:cubicBezTo>
                <a:lnTo>
                  <a:pt x="21740" y="58043"/>
                </a:lnTo>
                <a:cubicBezTo>
                  <a:pt x="22084" y="57876"/>
                  <a:pt x="22399" y="57661"/>
                  <a:pt x="22676" y="57400"/>
                </a:cubicBezTo>
                <a:close/>
                <a:moveTo>
                  <a:pt x="12670" y="56116"/>
                </a:moveTo>
                <a:cubicBezTo>
                  <a:pt x="13614" y="57379"/>
                  <a:pt x="14718" y="58253"/>
                  <a:pt x="15991" y="58415"/>
                </a:cubicBezTo>
                <a:cubicBezTo>
                  <a:pt x="15880" y="58832"/>
                  <a:pt x="15716" y="59141"/>
                  <a:pt x="15477" y="59230"/>
                </a:cubicBezTo>
                <a:cubicBezTo>
                  <a:pt x="15436" y="59246"/>
                  <a:pt x="15386" y="59256"/>
                  <a:pt x="15324" y="59256"/>
                </a:cubicBezTo>
                <a:cubicBezTo>
                  <a:pt x="15006" y="59256"/>
                  <a:pt x="14387" y="58975"/>
                  <a:pt x="13264" y="57613"/>
                </a:cubicBezTo>
                <a:cubicBezTo>
                  <a:pt x="12931" y="57209"/>
                  <a:pt x="12608" y="56786"/>
                  <a:pt x="12298" y="56348"/>
                </a:cubicBezTo>
                <a:cubicBezTo>
                  <a:pt x="12427" y="56283"/>
                  <a:pt x="12551" y="56205"/>
                  <a:pt x="12670" y="56116"/>
                </a:cubicBezTo>
                <a:close/>
                <a:moveTo>
                  <a:pt x="41320" y="49449"/>
                </a:moveTo>
                <a:lnTo>
                  <a:pt x="41320" y="49449"/>
                </a:lnTo>
                <a:cubicBezTo>
                  <a:pt x="42871" y="51695"/>
                  <a:pt x="44454" y="53161"/>
                  <a:pt x="45942" y="53161"/>
                </a:cubicBezTo>
                <a:cubicBezTo>
                  <a:pt x="46024" y="53161"/>
                  <a:pt x="46105" y="53156"/>
                  <a:pt x="46186" y="53148"/>
                </a:cubicBezTo>
                <a:cubicBezTo>
                  <a:pt x="46248" y="53384"/>
                  <a:pt x="46310" y="53627"/>
                  <a:pt x="46375" y="53872"/>
                </a:cubicBezTo>
                <a:cubicBezTo>
                  <a:pt x="47007" y="56283"/>
                  <a:pt x="47659" y="58770"/>
                  <a:pt x="47433" y="61004"/>
                </a:cubicBezTo>
                <a:cubicBezTo>
                  <a:pt x="45086" y="59136"/>
                  <a:pt x="43089" y="56412"/>
                  <a:pt x="41369" y="53374"/>
                </a:cubicBezTo>
                <a:cubicBezTo>
                  <a:pt x="41449" y="52079"/>
                  <a:pt x="41423" y="50768"/>
                  <a:pt x="41320" y="49449"/>
                </a:cubicBezTo>
                <a:close/>
                <a:moveTo>
                  <a:pt x="25963" y="55042"/>
                </a:moveTo>
                <a:cubicBezTo>
                  <a:pt x="26057" y="55166"/>
                  <a:pt x="26148" y="55293"/>
                  <a:pt x="26243" y="55416"/>
                </a:cubicBezTo>
                <a:cubicBezTo>
                  <a:pt x="27309" y="56835"/>
                  <a:pt x="28102" y="57490"/>
                  <a:pt x="28767" y="57490"/>
                </a:cubicBezTo>
                <a:cubicBezTo>
                  <a:pt x="28851" y="57490"/>
                  <a:pt x="28932" y="57480"/>
                  <a:pt x="29012" y="57459"/>
                </a:cubicBezTo>
                <a:cubicBezTo>
                  <a:pt x="29437" y="57352"/>
                  <a:pt x="29768" y="56967"/>
                  <a:pt x="30024" y="56259"/>
                </a:cubicBezTo>
                <a:cubicBezTo>
                  <a:pt x="30175" y="58641"/>
                  <a:pt x="30234" y="61025"/>
                  <a:pt x="30167" y="63391"/>
                </a:cubicBezTo>
                <a:cubicBezTo>
                  <a:pt x="30102" y="65682"/>
                  <a:pt x="29626" y="66155"/>
                  <a:pt x="29349" y="66236"/>
                </a:cubicBezTo>
                <a:cubicBezTo>
                  <a:pt x="29316" y="66245"/>
                  <a:pt x="29277" y="66252"/>
                  <a:pt x="29230" y="66252"/>
                </a:cubicBezTo>
                <a:cubicBezTo>
                  <a:pt x="28867" y="66252"/>
                  <a:pt x="28038" y="65878"/>
                  <a:pt x="26458" y="63456"/>
                </a:cubicBezTo>
                <a:cubicBezTo>
                  <a:pt x="25626" y="62172"/>
                  <a:pt x="24870" y="60840"/>
                  <a:pt x="24194" y="59464"/>
                </a:cubicBezTo>
                <a:cubicBezTo>
                  <a:pt x="24956" y="59085"/>
                  <a:pt x="25484" y="57984"/>
                  <a:pt x="25801" y="56114"/>
                </a:cubicBezTo>
                <a:cubicBezTo>
                  <a:pt x="25863" y="55761"/>
                  <a:pt x="25917" y="55403"/>
                  <a:pt x="25963" y="55042"/>
                </a:cubicBezTo>
                <a:close/>
                <a:moveTo>
                  <a:pt x="30358" y="44220"/>
                </a:moveTo>
                <a:lnTo>
                  <a:pt x="30358" y="44220"/>
                </a:lnTo>
                <a:cubicBezTo>
                  <a:pt x="32366" y="47894"/>
                  <a:pt x="34858" y="51767"/>
                  <a:pt x="38039" y="54690"/>
                </a:cubicBezTo>
                <a:cubicBezTo>
                  <a:pt x="38244" y="54875"/>
                  <a:pt x="38432" y="55048"/>
                  <a:pt x="38607" y="55201"/>
                </a:cubicBezTo>
                <a:cubicBezTo>
                  <a:pt x="38680" y="55578"/>
                  <a:pt x="38750" y="55955"/>
                  <a:pt x="38817" y="56332"/>
                </a:cubicBezTo>
                <a:cubicBezTo>
                  <a:pt x="38909" y="56840"/>
                  <a:pt x="39092" y="57548"/>
                  <a:pt x="39307" y="58372"/>
                </a:cubicBezTo>
                <a:cubicBezTo>
                  <a:pt x="39921" y="60735"/>
                  <a:pt x="40849" y="64309"/>
                  <a:pt x="40117" y="65749"/>
                </a:cubicBezTo>
                <a:cubicBezTo>
                  <a:pt x="40090" y="65803"/>
                  <a:pt x="40082" y="65862"/>
                  <a:pt x="40096" y="65921"/>
                </a:cubicBezTo>
                <a:cubicBezTo>
                  <a:pt x="40141" y="66118"/>
                  <a:pt x="40136" y="66325"/>
                  <a:pt x="40082" y="66521"/>
                </a:cubicBezTo>
                <a:lnTo>
                  <a:pt x="40063" y="66521"/>
                </a:lnTo>
                <a:cubicBezTo>
                  <a:pt x="37703" y="66521"/>
                  <a:pt x="35482" y="62613"/>
                  <a:pt x="34142" y="60253"/>
                </a:cubicBezTo>
                <a:cubicBezTo>
                  <a:pt x="33924" y="59865"/>
                  <a:pt x="33733" y="59532"/>
                  <a:pt x="33566" y="59254"/>
                </a:cubicBezTo>
                <a:cubicBezTo>
                  <a:pt x="32487" y="57470"/>
                  <a:pt x="31469" y="55637"/>
                  <a:pt x="30522" y="53767"/>
                </a:cubicBezTo>
                <a:cubicBezTo>
                  <a:pt x="30885" y="50723"/>
                  <a:pt x="30745" y="47479"/>
                  <a:pt x="30358" y="44220"/>
                </a:cubicBezTo>
                <a:close/>
                <a:moveTo>
                  <a:pt x="25483" y="1"/>
                </a:moveTo>
                <a:cubicBezTo>
                  <a:pt x="25444" y="1"/>
                  <a:pt x="25406" y="4"/>
                  <a:pt x="25368" y="10"/>
                </a:cubicBezTo>
                <a:cubicBezTo>
                  <a:pt x="25096" y="53"/>
                  <a:pt x="24889" y="236"/>
                  <a:pt x="24671" y="543"/>
                </a:cubicBezTo>
                <a:cubicBezTo>
                  <a:pt x="24447" y="602"/>
                  <a:pt x="24229" y="683"/>
                  <a:pt x="24019" y="782"/>
                </a:cubicBezTo>
                <a:cubicBezTo>
                  <a:pt x="21952" y="1775"/>
                  <a:pt x="21169" y="4432"/>
                  <a:pt x="20924" y="7228"/>
                </a:cubicBezTo>
                <a:cubicBezTo>
                  <a:pt x="20806" y="7188"/>
                  <a:pt x="20682" y="7164"/>
                  <a:pt x="20556" y="7158"/>
                </a:cubicBezTo>
                <a:cubicBezTo>
                  <a:pt x="20539" y="7158"/>
                  <a:pt x="20522" y="7157"/>
                  <a:pt x="20506" y="7157"/>
                </a:cubicBezTo>
                <a:cubicBezTo>
                  <a:pt x="19654" y="7157"/>
                  <a:pt x="18820" y="8037"/>
                  <a:pt x="17883" y="9904"/>
                </a:cubicBezTo>
                <a:cubicBezTo>
                  <a:pt x="17713" y="10240"/>
                  <a:pt x="17557" y="10585"/>
                  <a:pt x="17409" y="10937"/>
                </a:cubicBezTo>
                <a:cubicBezTo>
                  <a:pt x="17240" y="11169"/>
                  <a:pt x="17081" y="11408"/>
                  <a:pt x="16933" y="11653"/>
                </a:cubicBezTo>
                <a:cubicBezTo>
                  <a:pt x="16524" y="11519"/>
                  <a:pt x="16104" y="11427"/>
                  <a:pt x="15676" y="11381"/>
                </a:cubicBezTo>
                <a:cubicBezTo>
                  <a:pt x="15474" y="11360"/>
                  <a:pt x="15271" y="11349"/>
                  <a:pt x="15068" y="11349"/>
                </a:cubicBezTo>
                <a:cubicBezTo>
                  <a:pt x="13339" y="11349"/>
                  <a:pt x="11577" y="12111"/>
                  <a:pt x="10045" y="13534"/>
                </a:cubicBezTo>
                <a:cubicBezTo>
                  <a:pt x="7725" y="15696"/>
                  <a:pt x="6528" y="18524"/>
                  <a:pt x="5979" y="21603"/>
                </a:cubicBezTo>
                <a:cubicBezTo>
                  <a:pt x="5747" y="22279"/>
                  <a:pt x="5559" y="22901"/>
                  <a:pt x="5397" y="23423"/>
                </a:cubicBezTo>
                <a:cubicBezTo>
                  <a:pt x="5031" y="24615"/>
                  <a:pt x="4684" y="26760"/>
                  <a:pt x="4474" y="29376"/>
                </a:cubicBezTo>
                <a:cubicBezTo>
                  <a:pt x="4092" y="29028"/>
                  <a:pt x="3721" y="28854"/>
                  <a:pt x="3358" y="28854"/>
                </a:cubicBezTo>
                <a:cubicBezTo>
                  <a:pt x="3307" y="28854"/>
                  <a:pt x="3255" y="28858"/>
                  <a:pt x="3204" y="28865"/>
                </a:cubicBezTo>
                <a:cubicBezTo>
                  <a:pt x="1" y="29320"/>
                  <a:pt x="725" y="41609"/>
                  <a:pt x="757" y="42131"/>
                </a:cubicBezTo>
                <a:cubicBezTo>
                  <a:pt x="865" y="43892"/>
                  <a:pt x="1252" y="45689"/>
                  <a:pt x="1626" y="47431"/>
                </a:cubicBezTo>
                <a:cubicBezTo>
                  <a:pt x="2138" y="49805"/>
                  <a:pt x="2665" y="52259"/>
                  <a:pt x="2485" y="54620"/>
                </a:cubicBezTo>
                <a:cubicBezTo>
                  <a:pt x="2474" y="54760"/>
                  <a:pt x="2577" y="54881"/>
                  <a:pt x="2716" y="54892"/>
                </a:cubicBezTo>
                <a:cubicBezTo>
                  <a:pt x="2723" y="54892"/>
                  <a:pt x="2730" y="54892"/>
                  <a:pt x="2736" y="54892"/>
                </a:cubicBezTo>
                <a:cubicBezTo>
                  <a:pt x="2868" y="54892"/>
                  <a:pt x="2981" y="54791"/>
                  <a:pt x="2991" y="54660"/>
                </a:cubicBezTo>
                <a:cubicBezTo>
                  <a:pt x="3179" y="52224"/>
                  <a:pt x="2644" y="49732"/>
                  <a:pt x="2124" y="47323"/>
                </a:cubicBezTo>
                <a:cubicBezTo>
                  <a:pt x="1753" y="45601"/>
                  <a:pt x="1371" y="43822"/>
                  <a:pt x="1263" y="42102"/>
                </a:cubicBezTo>
                <a:cubicBezTo>
                  <a:pt x="1015" y="38075"/>
                  <a:pt x="1180" y="29667"/>
                  <a:pt x="3276" y="29368"/>
                </a:cubicBezTo>
                <a:cubicBezTo>
                  <a:pt x="3306" y="29364"/>
                  <a:pt x="3336" y="29362"/>
                  <a:pt x="3366" y="29362"/>
                </a:cubicBezTo>
                <a:cubicBezTo>
                  <a:pt x="3687" y="29362"/>
                  <a:pt x="4042" y="29596"/>
                  <a:pt x="4426" y="30041"/>
                </a:cubicBezTo>
                <a:cubicBezTo>
                  <a:pt x="4291" y="31990"/>
                  <a:pt x="4237" y="34159"/>
                  <a:pt x="4307" y="36372"/>
                </a:cubicBezTo>
                <a:cubicBezTo>
                  <a:pt x="4364" y="38091"/>
                  <a:pt x="4498" y="40024"/>
                  <a:pt x="4786" y="41946"/>
                </a:cubicBezTo>
                <a:cubicBezTo>
                  <a:pt x="4574" y="47687"/>
                  <a:pt x="5195" y="53215"/>
                  <a:pt x="7545" y="55551"/>
                </a:cubicBezTo>
                <a:cubicBezTo>
                  <a:pt x="8338" y="56342"/>
                  <a:pt x="9289" y="56740"/>
                  <a:pt x="10385" y="56740"/>
                </a:cubicBezTo>
                <a:cubicBezTo>
                  <a:pt x="10809" y="56740"/>
                  <a:pt x="11255" y="56680"/>
                  <a:pt x="11722" y="56560"/>
                </a:cubicBezTo>
                <a:lnTo>
                  <a:pt x="11811" y="56536"/>
                </a:lnTo>
                <a:cubicBezTo>
                  <a:pt x="12153" y="57029"/>
                  <a:pt x="12508" y="57494"/>
                  <a:pt x="12871" y="57938"/>
                </a:cubicBezTo>
                <a:cubicBezTo>
                  <a:pt x="13895" y="59176"/>
                  <a:pt x="14684" y="59769"/>
                  <a:pt x="15319" y="59769"/>
                </a:cubicBezTo>
                <a:cubicBezTo>
                  <a:pt x="15436" y="59769"/>
                  <a:pt x="15548" y="59749"/>
                  <a:pt x="15654" y="59709"/>
                </a:cubicBezTo>
                <a:cubicBezTo>
                  <a:pt x="16082" y="59551"/>
                  <a:pt x="16346" y="59088"/>
                  <a:pt x="16505" y="58444"/>
                </a:cubicBezTo>
                <a:cubicBezTo>
                  <a:pt x="17162" y="58431"/>
                  <a:pt x="17738" y="58226"/>
                  <a:pt x="18230" y="57831"/>
                </a:cubicBezTo>
                <a:cubicBezTo>
                  <a:pt x="18915" y="58156"/>
                  <a:pt x="19622" y="58362"/>
                  <a:pt x="20318" y="58362"/>
                </a:cubicBezTo>
                <a:cubicBezTo>
                  <a:pt x="20352" y="58362"/>
                  <a:pt x="20387" y="58362"/>
                  <a:pt x="20421" y="58361"/>
                </a:cubicBezTo>
                <a:cubicBezTo>
                  <a:pt x="20693" y="58353"/>
                  <a:pt x="20962" y="58312"/>
                  <a:pt x="21223" y="58240"/>
                </a:cubicBezTo>
                <a:cubicBezTo>
                  <a:pt x="22112" y="59161"/>
                  <a:pt x="22882" y="59617"/>
                  <a:pt x="23556" y="59617"/>
                </a:cubicBezTo>
                <a:cubicBezTo>
                  <a:pt x="23604" y="59617"/>
                  <a:pt x="23652" y="59614"/>
                  <a:pt x="23699" y="59610"/>
                </a:cubicBezTo>
                <a:cubicBezTo>
                  <a:pt x="24394" y="61028"/>
                  <a:pt x="25171" y="62406"/>
                  <a:pt x="26033" y="63733"/>
                </a:cubicBezTo>
                <a:cubicBezTo>
                  <a:pt x="27358" y="65767"/>
                  <a:pt x="28407" y="66759"/>
                  <a:pt x="29226" y="66759"/>
                </a:cubicBezTo>
                <a:cubicBezTo>
                  <a:pt x="29315" y="66759"/>
                  <a:pt x="29402" y="66747"/>
                  <a:pt x="29486" y="66723"/>
                </a:cubicBezTo>
                <a:cubicBezTo>
                  <a:pt x="30229" y="66513"/>
                  <a:pt x="30616" y="65429"/>
                  <a:pt x="30675" y="63405"/>
                </a:cubicBezTo>
                <a:cubicBezTo>
                  <a:pt x="30756" y="60509"/>
                  <a:pt x="30651" y="57586"/>
                  <a:pt x="30420" y="54676"/>
                </a:cubicBezTo>
                <a:lnTo>
                  <a:pt x="30420" y="54676"/>
                </a:lnTo>
                <a:cubicBezTo>
                  <a:pt x="31270" y="56323"/>
                  <a:pt x="32175" y="57936"/>
                  <a:pt x="33133" y="59518"/>
                </a:cubicBezTo>
                <a:cubicBezTo>
                  <a:pt x="33297" y="59790"/>
                  <a:pt x="33483" y="60121"/>
                  <a:pt x="33701" y="60503"/>
                </a:cubicBezTo>
                <a:cubicBezTo>
                  <a:pt x="35098" y="62961"/>
                  <a:pt x="37407" y="67030"/>
                  <a:pt x="40066" y="67030"/>
                </a:cubicBezTo>
                <a:cubicBezTo>
                  <a:pt x="40139" y="67030"/>
                  <a:pt x="40211" y="67027"/>
                  <a:pt x="40284" y="67022"/>
                </a:cubicBezTo>
                <a:cubicBezTo>
                  <a:pt x="40378" y="67014"/>
                  <a:pt x="40459" y="66955"/>
                  <a:pt x="40497" y="66869"/>
                </a:cubicBezTo>
                <a:cubicBezTo>
                  <a:pt x="40629" y="66562"/>
                  <a:pt x="40666" y="66225"/>
                  <a:pt x="40607" y="65900"/>
                </a:cubicBezTo>
                <a:cubicBezTo>
                  <a:pt x="41358" y="64253"/>
                  <a:pt x="40459" y="60786"/>
                  <a:pt x="39797" y="58245"/>
                </a:cubicBezTo>
                <a:cubicBezTo>
                  <a:pt x="39587" y="57432"/>
                  <a:pt x="39404" y="56730"/>
                  <a:pt x="39318" y="56245"/>
                </a:cubicBezTo>
                <a:cubicBezTo>
                  <a:pt x="39285" y="56062"/>
                  <a:pt x="39253" y="55882"/>
                  <a:pt x="39218" y="55699"/>
                </a:cubicBezTo>
                <a:lnTo>
                  <a:pt x="39218" y="55699"/>
                </a:lnTo>
                <a:cubicBezTo>
                  <a:pt x="39660" y="56030"/>
                  <a:pt x="40003" y="56201"/>
                  <a:pt x="40295" y="56201"/>
                </a:cubicBezTo>
                <a:cubicBezTo>
                  <a:pt x="40385" y="56201"/>
                  <a:pt x="40471" y="56184"/>
                  <a:pt x="40553" y="56151"/>
                </a:cubicBezTo>
                <a:cubicBezTo>
                  <a:pt x="41003" y="55974"/>
                  <a:pt x="41183" y="55365"/>
                  <a:pt x="41293" y="54262"/>
                </a:cubicBezTo>
                <a:cubicBezTo>
                  <a:pt x="43048" y="57244"/>
                  <a:pt x="45083" y="59890"/>
                  <a:pt x="47476" y="61679"/>
                </a:cubicBezTo>
                <a:cubicBezTo>
                  <a:pt x="47522" y="61715"/>
                  <a:pt x="47575" y="61731"/>
                  <a:pt x="47627" y="61731"/>
                </a:cubicBezTo>
                <a:cubicBezTo>
                  <a:pt x="47746" y="61731"/>
                  <a:pt x="47859" y="61646"/>
                  <a:pt x="47879" y="61515"/>
                </a:cubicBezTo>
                <a:cubicBezTo>
                  <a:pt x="48262" y="59071"/>
                  <a:pt x="47519" y="56240"/>
                  <a:pt x="46865" y="53742"/>
                </a:cubicBezTo>
                <a:cubicBezTo>
                  <a:pt x="46792" y="53465"/>
                  <a:pt x="46719" y="53191"/>
                  <a:pt x="46652" y="52921"/>
                </a:cubicBezTo>
                <a:cubicBezTo>
                  <a:pt x="46655" y="52905"/>
                  <a:pt x="46660" y="52886"/>
                  <a:pt x="46660" y="52870"/>
                </a:cubicBezTo>
                <a:cubicBezTo>
                  <a:pt x="46725" y="52001"/>
                  <a:pt x="46520" y="50327"/>
                  <a:pt x="46111" y="48136"/>
                </a:cubicBezTo>
                <a:cubicBezTo>
                  <a:pt x="46116" y="48128"/>
                  <a:pt x="46122" y="48120"/>
                  <a:pt x="46125" y="48112"/>
                </a:cubicBezTo>
                <a:cubicBezTo>
                  <a:pt x="46765" y="46901"/>
                  <a:pt x="46894" y="43921"/>
                  <a:pt x="46558" y="40040"/>
                </a:cubicBezTo>
                <a:cubicBezTo>
                  <a:pt x="46596" y="40000"/>
                  <a:pt x="46622" y="39946"/>
                  <a:pt x="46628" y="39892"/>
                </a:cubicBezTo>
                <a:cubicBezTo>
                  <a:pt x="46725" y="39076"/>
                  <a:pt x="46604" y="37007"/>
                  <a:pt x="46294" y="34350"/>
                </a:cubicBezTo>
                <a:cubicBezTo>
                  <a:pt x="46563" y="33895"/>
                  <a:pt x="46770" y="33266"/>
                  <a:pt x="46910" y="32461"/>
                </a:cubicBezTo>
                <a:cubicBezTo>
                  <a:pt x="47169" y="33013"/>
                  <a:pt x="47459" y="33451"/>
                  <a:pt x="47777" y="33734"/>
                </a:cubicBezTo>
                <a:cubicBezTo>
                  <a:pt x="47826" y="33776"/>
                  <a:pt x="47887" y="33798"/>
                  <a:pt x="47948" y="33798"/>
                </a:cubicBezTo>
                <a:cubicBezTo>
                  <a:pt x="47982" y="33798"/>
                  <a:pt x="48016" y="33791"/>
                  <a:pt x="48049" y="33777"/>
                </a:cubicBezTo>
                <a:cubicBezTo>
                  <a:pt x="49274" y="33236"/>
                  <a:pt x="49763" y="31236"/>
                  <a:pt x="49771" y="28922"/>
                </a:cubicBezTo>
                <a:cubicBezTo>
                  <a:pt x="49936" y="29132"/>
                  <a:pt x="50132" y="29306"/>
                  <a:pt x="50356" y="29446"/>
                </a:cubicBezTo>
                <a:cubicBezTo>
                  <a:pt x="50396" y="29470"/>
                  <a:pt x="50440" y="29481"/>
                  <a:pt x="50484" y="29481"/>
                </a:cubicBezTo>
                <a:cubicBezTo>
                  <a:pt x="50546" y="29481"/>
                  <a:pt x="50608" y="29458"/>
                  <a:pt x="50657" y="29414"/>
                </a:cubicBezTo>
                <a:cubicBezTo>
                  <a:pt x="51354" y="28779"/>
                  <a:pt x="51680" y="27202"/>
                  <a:pt x="51642" y="25498"/>
                </a:cubicBezTo>
                <a:lnTo>
                  <a:pt x="51642" y="25498"/>
                </a:lnTo>
                <a:cubicBezTo>
                  <a:pt x="51739" y="25840"/>
                  <a:pt x="51887" y="26174"/>
                  <a:pt x="52350" y="26413"/>
                </a:cubicBezTo>
                <a:cubicBezTo>
                  <a:pt x="52387" y="26433"/>
                  <a:pt x="52427" y="26442"/>
                  <a:pt x="52466" y="26442"/>
                </a:cubicBezTo>
                <a:cubicBezTo>
                  <a:pt x="52578" y="26442"/>
                  <a:pt x="52683" y="26367"/>
                  <a:pt x="52713" y="26249"/>
                </a:cubicBezTo>
                <a:cubicBezTo>
                  <a:pt x="53077" y="24806"/>
                  <a:pt x="52463" y="23116"/>
                  <a:pt x="51429" y="22704"/>
                </a:cubicBezTo>
                <a:cubicBezTo>
                  <a:pt x="51370" y="22680"/>
                  <a:pt x="51306" y="22661"/>
                  <a:pt x="51244" y="22648"/>
                </a:cubicBezTo>
                <a:cubicBezTo>
                  <a:pt x="51063" y="21988"/>
                  <a:pt x="50821" y="21388"/>
                  <a:pt x="50520" y="20901"/>
                </a:cubicBezTo>
                <a:cubicBezTo>
                  <a:pt x="50039" y="20120"/>
                  <a:pt x="49431" y="19715"/>
                  <a:pt x="48765" y="19715"/>
                </a:cubicBezTo>
                <a:cubicBezTo>
                  <a:pt x="48547" y="19715"/>
                  <a:pt x="48323" y="19758"/>
                  <a:pt x="48095" y="19846"/>
                </a:cubicBezTo>
                <a:cubicBezTo>
                  <a:pt x="47912" y="19916"/>
                  <a:pt x="47737" y="20010"/>
                  <a:pt x="47575" y="20126"/>
                </a:cubicBezTo>
                <a:cubicBezTo>
                  <a:pt x="46886" y="19121"/>
                  <a:pt x="46098" y="18586"/>
                  <a:pt x="45268" y="18586"/>
                </a:cubicBezTo>
                <a:cubicBezTo>
                  <a:pt x="45155" y="18586"/>
                  <a:pt x="45041" y="18596"/>
                  <a:pt x="44927" y="18616"/>
                </a:cubicBezTo>
                <a:cubicBezTo>
                  <a:pt x="44884" y="18624"/>
                  <a:pt x="44843" y="18632"/>
                  <a:pt x="44803" y="18640"/>
                </a:cubicBezTo>
                <a:cubicBezTo>
                  <a:pt x="44485" y="18086"/>
                  <a:pt x="44141" y="17644"/>
                  <a:pt x="43775" y="17351"/>
                </a:cubicBezTo>
                <a:cubicBezTo>
                  <a:pt x="43413" y="17062"/>
                  <a:pt x="43031" y="16916"/>
                  <a:pt x="42643" y="16916"/>
                </a:cubicBezTo>
                <a:cubicBezTo>
                  <a:pt x="42604" y="16916"/>
                  <a:pt x="42565" y="16917"/>
                  <a:pt x="42526" y="16920"/>
                </a:cubicBezTo>
                <a:cubicBezTo>
                  <a:pt x="41966" y="15550"/>
                  <a:pt x="41344" y="14468"/>
                  <a:pt x="40677" y="13957"/>
                </a:cubicBezTo>
                <a:cubicBezTo>
                  <a:pt x="40335" y="13697"/>
                  <a:pt x="40019" y="13611"/>
                  <a:pt x="39751" y="13611"/>
                </a:cubicBezTo>
                <a:cubicBezTo>
                  <a:pt x="39561" y="13611"/>
                  <a:pt x="39395" y="13655"/>
                  <a:pt x="39261" y="13709"/>
                </a:cubicBezTo>
                <a:cubicBezTo>
                  <a:pt x="39108" y="13774"/>
                  <a:pt x="38965" y="13857"/>
                  <a:pt x="38839" y="13960"/>
                </a:cubicBezTo>
                <a:cubicBezTo>
                  <a:pt x="38785" y="13898"/>
                  <a:pt x="38734" y="13839"/>
                  <a:pt x="38680" y="13782"/>
                </a:cubicBezTo>
                <a:cubicBezTo>
                  <a:pt x="37757" y="12761"/>
                  <a:pt x="36826" y="12247"/>
                  <a:pt x="35901" y="12247"/>
                </a:cubicBezTo>
                <a:cubicBezTo>
                  <a:pt x="35566" y="12247"/>
                  <a:pt x="35231" y="12314"/>
                  <a:pt x="34898" y="12450"/>
                </a:cubicBezTo>
                <a:cubicBezTo>
                  <a:pt x="34801" y="12490"/>
                  <a:pt x="34707" y="12533"/>
                  <a:pt x="34613" y="12579"/>
                </a:cubicBezTo>
                <a:cubicBezTo>
                  <a:pt x="32511" y="7174"/>
                  <a:pt x="29863" y="2074"/>
                  <a:pt x="26953" y="766"/>
                </a:cubicBezTo>
                <a:cubicBezTo>
                  <a:pt x="26864" y="726"/>
                  <a:pt x="26778" y="691"/>
                  <a:pt x="26689" y="658"/>
                </a:cubicBezTo>
                <a:cubicBezTo>
                  <a:pt x="26183" y="229"/>
                  <a:pt x="25819" y="1"/>
                  <a:pt x="25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26" name="Google Shape;126;p15"/>
          <p:cNvCxnSpPr/>
          <p:nvPr/>
        </p:nvCxnSpPr>
        <p:spPr>
          <a:xfrm>
            <a:off x="709050" y="4878917"/>
            <a:ext cx="7725900" cy="0"/>
          </a:xfrm>
          <a:prstGeom prst="straightConnector1">
            <a:avLst/>
          </a:prstGeom>
          <a:noFill/>
          <a:ln w="19050" cap="flat" cmpd="sng">
            <a:solidFill>
              <a:schemeClr val="dk1"/>
            </a:solidFill>
            <a:prstDash val="solid"/>
            <a:round/>
            <a:headEnd type="none" w="med" len="med"/>
            <a:tailEnd type="none" w="med" len="med"/>
          </a:ln>
        </p:spPr>
      </p:cxnSp>
      <p:sp>
        <p:nvSpPr>
          <p:cNvPr id="127" name="Google Shape;127;p15"/>
          <p:cNvSpPr/>
          <p:nvPr/>
        </p:nvSpPr>
        <p:spPr>
          <a:xfrm rot="-3844991">
            <a:off x="8556505" y="2278036"/>
            <a:ext cx="2183132" cy="2333385"/>
          </a:xfrm>
          <a:custGeom>
            <a:avLst/>
            <a:gdLst/>
            <a:ahLst/>
            <a:cxnLst/>
            <a:rect l="l" t="t" r="r" b="b"/>
            <a:pathLst>
              <a:path w="62405" h="66700" extrusionOk="0">
                <a:moveTo>
                  <a:pt x="34088" y="7819"/>
                </a:moveTo>
                <a:lnTo>
                  <a:pt x="34088" y="7819"/>
                </a:lnTo>
                <a:cubicBezTo>
                  <a:pt x="33727" y="8416"/>
                  <a:pt x="33359" y="9030"/>
                  <a:pt x="32987" y="9660"/>
                </a:cubicBezTo>
                <a:cubicBezTo>
                  <a:pt x="33003" y="9412"/>
                  <a:pt x="33019" y="9159"/>
                  <a:pt x="33030" y="8909"/>
                </a:cubicBezTo>
                <a:cubicBezTo>
                  <a:pt x="33377" y="8540"/>
                  <a:pt x="33730" y="8177"/>
                  <a:pt x="34088" y="7819"/>
                </a:cubicBezTo>
                <a:close/>
                <a:moveTo>
                  <a:pt x="21281" y="1786"/>
                </a:moveTo>
                <a:cubicBezTo>
                  <a:pt x="21404" y="1786"/>
                  <a:pt x="21528" y="1798"/>
                  <a:pt x="21653" y="1822"/>
                </a:cubicBezTo>
                <a:cubicBezTo>
                  <a:pt x="22644" y="2016"/>
                  <a:pt x="23201" y="2872"/>
                  <a:pt x="23516" y="3835"/>
                </a:cubicBezTo>
                <a:cubicBezTo>
                  <a:pt x="21495" y="6201"/>
                  <a:pt x="19675" y="8734"/>
                  <a:pt x="18076" y="11404"/>
                </a:cubicBezTo>
                <a:cubicBezTo>
                  <a:pt x="17457" y="9638"/>
                  <a:pt x="16475" y="8247"/>
                  <a:pt x="15242" y="7420"/>
                </a:cubicBezTo>
                <a:cubicBezTo>
                  <a:pt x="16208" y="6104"/>
                  <a:pt x="17237" y="4837"/>
                  <a:pt x="18327" y="3620"/>
                </a:cubicBezTo>
                <a:cubicBezTo>
                  <a:pt x="19052" y="2812"/>
                  <a:pt x="20118" y="1786"/>
                  <a:pt x="21281" y="1786"/>
                </a:cubicBezTo>
                <a:close/>
                <a:moveTo>
                  <a:pt x="45376" y="5340"/>
                </a:moveTo>
                <a:cubicBezTo>
                  <a:pt x="45928" y="5342"/>
                  <a:pt x="46323" y="5501"/>
                  <a:pt x="46587" y="5819"/>
                </a:cubicBezTo>
                <a:cubicBezTo>
                  <a:pt x="46948" y="6255"/>
                  <a:pt x="47034" y="6963"/>
                  <a:pt x="47004" y="7714"/>
                </a:cubicBezTo>
                <a:cubicBezTo>
                  <a:pt x="44843" y="10217"/>
                  <a:pt x="42886" y="12889"/>
                  <a:pt x="41153" y="15705"/>
                </a:cubicBezTo>
                <a:cubicBezTo>
                  <a:pt x="41358" y="13250"/>
                  <a:pt x="41468" y="11094"/>
                  <a:pt x="41347" y="9006"/>
                </a:cubicBezTo>
                <a:lnTo>
                  <a:pt x="41350" y="9006"/>
                </a:lnTo>
                <a:cubicBezTo>
                  <a:pt x="41446" y="8868"/>
                  <a:pt x="41546" y="8723"/>
                  <a:pt x="41654" y="8570"/>
                </a:cubicBezTo>
                <a:cubicBezTo>
                  <a:pt x="42588" y="7205"/>
                  <a:pt x="43869" y="5340"/>
                  <a:pt x="45362" y="5340"/>
                </a:cubicBezTo>
                <a:close/>
                <a:moveTo>
                  <a:pt x="38458" y="4114"/>
                </a:moveTo>
                <a:cubicBezTo>
                  <a:pt x="38629" y="4114"/>
                  <a:pt x="38803" y="4141"/>
                  <a:pt x="38978" y="4199"/>
                </a:cubicBezTo>
                <a:cubicBezTo>
                  <a:pt x="40095" y="4565"/>
                  <a:pt x="40512" y="6010"/>
                  <a:pt x="40663" y="7159"/>
                </a:cubicBezTo>
                <a:cubicBezTo>
                  <a:pt x="40739" y="7722"/>
                  <a:pt x="40792" y="8287"/>
                  <a:pt x="40830" y="8858"/>
                </a:cubicBezTo>
                <a:lnTo>
                  <a:pt x="40779" y="8930"/>
                </a:lnTo>
                <a:cubicBezTo>
                  <a:pt x="38887" y="11525"/>
                  <a:pt x="37404" y="14410"/>
                  <a:pt x="35969" y="17198"/>
                </a:cubicBezTo>
                <a:cubicBezTo>
                  <a:pt x="35695" y="17731"/>
                  <a:pt x="35420" y="18264"/>
                  <a:pt x="35146" y="18794"/>
                </a:cubicBezTo>
                <a:lnTo>
                  <a:pt x="35065" y="18948"/>
                </a:lnTo>
                <a:cubicBezTo>
                  <a:pt x="35929" y="14337"/>
                  <a:pt x="36578" y="9678"/>
                  <a:pt x="37014" y="4976"/>
                </a:cubicBezTo>
                <a:cubicBezTo>
                  <a:pt x="37019" y="4898"/>
                  <a:pt x="36989" y="4820"/>
                  <a:pt x="36933" y="4767"/>
                </a:cubicBezTo>
                <a:cubicBezTo>
                  <a:pt x="37394" y="4383"/>
                  <a:pt x="37912" y="4114"/>
                  <a:pt x="38458" y="4114"/>
                </a:cubicBezTo>
                <a:close/>
                <a:moveTo>
                  <a:pt x="46924" y="8591"/>
                </a:moveTo>
                <a:lnTo>
                  <a:pt x="46924" y="8591"/>
                </a:lnTo>
                <a:cubicBezTo>
                  <a:pt x="46883" y="8903"/>
                  <a:pt x="46832" y="9210"/>
                  <a:pt x="46784" y="9490"/>
                </a:cubicBezTo>
                <a:cubicBezTo>
                  <a:pt x="46393" y="10050"/>
                  <a:pt x="46046" y="10639"/>
                  <a:pt x="45707" y="11215"/>
                </a:cubicBezTo>
                <a:cubicBezTo>
                  <a:pt x="45492" y="11581"/>
                  <a:pt x="45266" y="11964"/>
                  <a:pt x="45037" y="12324"/>
                </a:cubicBezTo>
                <a:cubicBezTo>
                  <a:pt x="43495" y="14757"/>
                  <a:pt x="42039" y="17411"/>
                  <a:pt x="40704" y="20213"/>
                </a:cubicBezTo>
                <a:cubicBezTo>
                  <a:pt x="40833" y="19101"/>
                  <a:pt x="40946" y="17990"/>
                  <a:pt x="41048" y="16878"/>
                </a:cubicBezTo>
                <a:cubicBezTo>
                  <a:pt x="42773" y="13958"/>
                  <a:pt x="44741" y="11186"/>
                  <a:pt x="46924" y="8591"/>
                </a:cubicBezTo>
                <a:close/>
                <a:moveTo>
                  <a:pt x="29158" y="510"/>
                </a:moveTo>
                <a:cubicBezTo>
                  <a:pt x="29465" y="510"/>
                  <a:pt x="29763" y="558"/>
                  <a:pt x="30053" y="654"/>
                </a:cubicBezTo>
                <a:cubicBezTo>
                  <a:pt x="32312" y="1402"/>
                  <a:pt x="32618" y="4581"/>
                  <a:pt x="32602" y="6406"/>
                </a:cubicBezTo>
                <a:cubicBezTo>
                  <a:pt x="32594" y="7175"/>
                  <a:pt x="32573" y="7942"/>
                  <a:pt x="32535" y="8710"/>
                </a:cubicBezTo>
                <a:cubicBezTo>
                  <a:pt x="29168" y="12321"/>
                  <a:pt x="26248" y="16326"/>
                  <a:pt x="23836" y="20638"/>
                </a:cubicBezTo>
                <a:cubicBezTo>
                  <a:pt x="24431" y="15764"/>
                  <a:pt x="24676" y="10865"/>
                  <a:pt x="24399" y="5980"/>
                </a:cubicBezTo>
                <a:cubicBezTo>
                  <a:pt x="24364" y="5402"/>
                  <a:pt x="24280" y="4667"/>
                  <a:pt x="24084" y="3956"/>
                </a:cubicBezTo>
                <a:cubicBezTo>
                  <a:pt x="24310" y="3695"/>
                  <a:pt x="24539" y="3434"/>
                  <a:pt x="24773" y="3176"/>
                </a:cubicBezTo>
                <a:cubicBezTo>
                  <a:pt x="26367" y="1402"/>
                  <a:pt x="27838" y="510"/>
                  <a:pt x="29158" y="510"/>
                </a:cubicBezTo>
                <a:close/>
                <a:moveTo>
                  <a:pt x="54256" y="13000"/>
                </a:moveTo>
                <a:cubicBezTo>
                  <a:pt x="54354" y="13000"/>
                  <a:pt x="54444" y="13022"/>
                  <a:pt x="54519" y="13075"/>
                </a:cubicBezTo>
                <a:cubicBezTo>
                  <a:pt x="54740" y="13229"/>
                  <a:pt x="55192" y="13909"/>
                  <a:pt x="54621" y="16857"/>
                </a:cubicBezTo>
                <a:cubicBezTo>
                  <a:pt x="54508" y="17430"/>
                  <a:pt x="54360" y="17995"/>
                  <a:pt x="54193" y="18558"/>
                </a:cubicBezTo>
                <a:cubicBezTo>
                  <a:pt x="54137" y="18649"/>
                  <a:pt x="54080" y="18738"/>
                  <a:pt x="54029" y="18827"/>
                </a:cubicBezTo>
                <a:cubicBezTo>
                  <a:pt x="52987" y="20617"/>
                  <a:pt x="51943" y="22455"/>
                  <a:pt x="50934" y="24342"/>
                </a:cubicBezTo>
                <a:cubicBezTo>
                  <a:pt x="51343" y="21090"/>
                  <a:pt x="51682" y="17826"/>
                  <a:pt x="51946" y="14577"/>
                </a:cubicBezTo>
                <a:cubicBezTo>
                  <a:pt x="52401" y="14060"/>
                  <a:pt x="52909" y="13619"/>
                  <a:pt x="53477" y="13280"/>
                </a:cubicBezTo>
                <a:lnTo>
                  <a:pt x="53480" y="13280"/>
                </a:lnTo>
                <a:cubicBezTo>
                  <a:pt x="53715" y="13139"/>
                  <a:pt x="54010" y="13000"/>
                  <a:pt x="54256" y="13000"/>
                </a:cubicBezTo>
                <a:close/>
                <a:moveTo>
                  <a:pt x="50005" y="7432"/>
                </a:moveTo>
                <a:cubicBezTo>
                  <a:pt x="50112" y="7432"/>
                  <a:pt x="50212" y="7452"/>
                  <a:pt x="50304" y="7490"/>
                </a:cubicBezTo>
                <a:cubicBezTo>
                  <a:pt x="51502" y="7996"/>
                  <a:pt x="51674" y="11546"/>
                  <a:pt x="51499" y="13810"/>
                </a:cubicBezTo>
                <a:cubicBezTo>
                  <a:pt x="51483" y="13996"/>
                  <a:pt x="51467" y="14184"/>
                  <a:pt x="51453" y="14372"/>
                </a:cubicBezTo>
                <a:cubicBezTo>
                  <a:pt x="49946" y="16146"/>
                  <a:pt x="48985" y="18655"/>
                  <a:pt x="48110" y="20937"/>
                </a:cubicBezTo>
                <a:cubicBezTo>
                  <a:pt x="47763" y="21839"/>
                  <a:pt x="47438" y="22692"/>
                  <a:pt x="47101" y="23435"/>
                </a:cubicBezTo>
                <a:cubicBezTo>
                  <a:pt x="46706" y="24301"/>
                  <a:pt x="46329" y="25176"/>
                  <a:pt x="45968" y="26059"/>
                </a:cubicBezTo>
                <a:cubicBezTo>
                  <a:pt x="46735" y="20533"/>
                  <a:pt x="47247" y="14970"/>
                  <a:pt x="47505" y="9369"/>
                </a:cubicBezTo>
                <a:cubicBezTo>
                  <a:pt x="47618" y="9213"/>
                  <a:pt x="47742" y="9062"/>
                  <a:pt x="47868" y="8919"/>
                </a:cubicBezTo>
                <a:lnTo>
                  <a:pt x="47871" y="8919"/>
                </a:lnTo>
                <a:cubicBezTo>
                  <a:pt x="48729" y="7938"/>
                  <a:pt x="49459" y="7432"/>
                  <a:pt x="50005" y="7432"/>
                </a:cubicBezTo>
                <a:close/>
                <a:moveTo>
                  <a:pt x="59218" y="21834"/>
                </a:moveTo>
                <a:cubicBezTo>
                  <a:pt x="59580" y="21834"/>
                  <a:pt x="59956" y="21910"/>
                  <a:pt x="60349" y="22062"/>
                </a:cubicBezTo>
                <a:cubicBezTo>
                  <a:pt x="60960" y="23082"/>
                  <a:pt x="60192" y="26619"/>
                  <a:pt x="58742" y="30909"/>
                </a:cubicBezTo>
                <a:cubicBezTo>
                  <a:pt x="58080" y="31789"/>
                  <a:pt x="57329" y="32868"/>
                  <a:pt x="56591" y="34047"/>
                </a:cubicBezTo>
                <a:cubicBezTo>
                  <a:pt x="57609" y="30072"/>
                  <a:pt x="58263" y="26016"/>
                  <a:pt x="58548" y="21925"/>
                </a:cubicBezTo>
                <a:cubicBezTo>
                  <a:pt x="58767" y="21864"/>
                  <a:pt x="58990" y="21834"/>
                  <a:pt x="59218" y="21834"/>
                </a:cubicBezTo>
                <a:close/>
                <a:moveTo>
                  <a:pt x="17918" y="12642"/>
                </a:moveTo>
                <a:cubicBezTo>
                  <a:pt x="18127" y="13522"/>
                  <a:pt x="18251" y="14421"/>
                  <a:pt x="18286" y="15325"/>
                </a:cubicBezTo>
                <a:cubicBezTo>
                  <a:pt x="18485" y="19906"/>
                  <a:pt x="17207" y="24767"/>
                  <a:pt x="14588" y="29375"/>
                </a:cubicBezTo>
                <a:cubicBezTo>
                  <a:pt x="13681" y="30976"/>
                  <a:pt x="12438" y="32814"/>
                  <a:pt x="11092" y="34556"/>
                </a:cubicBezTo>
                <a:cubicBezTo>
                  <a:pt x="10941" y="34750"/>
                  <a:pt x="10774" y="34935"/>
                  <a:pt x="10597" y="35107"/>
                </a:cubicBezTo>
                <a:cubicBezTo>
                  <a:pt x="11458" y="27192"/>
                  <a:pt x="13950" y="19543"/>
                  <a:pt x="17918" y="12642"/>
                </a:cubicBezTo>
                <a:close/>
                <a:moveTo>
                  <a:pt x="14946" y="7829"/>
                </a:moveTo>
                <a:cubicBezTo>
                  <a:pt x="16190" y="8656"/>
                  <a:pt x="17167" y="10117"/>
                  <a:pt x="17735" y="11982"/>
                </a:cubicBezTo>
                <a:cubicBezTo>
                  <a:pt x="13522" y="19201"/>
                  <a:pt x="10906" y="27240"/>
                  <a:pt x="10064" y="35557"/>
                </a:cubicBezTo>
                <a:cubicBezTo>
                  <a:pt x="9404" y="36039"/>
                  <a:pt x="8647" y="36346"/>
                  <a:pt x="7933" y="36346"/>
                </a:cubicBezTo>
                <a:cubicBezTo>
                  <a:pt x="7522" y="36346"/>
                  <a:pt x="7126" y="36245"/>
                  <a:pt x="6769" y="36017"/>
                </a:cubicBezTo>
                <a:cubicBezTo>
                  <a:pt x="5744" y="35360"/>
                  <a:pt x="5375" y="33956"/>
                  <a:pt x="5639" y="31716"/>
                </a:cubicBezTo>
                <a:cubicBezTo>
                  <a:pt x="6648" y="23149"/>
                  <a:pt x="9908" y="14841"/>
                  <a:pt x="14946" y="7829"/>
                </a:cubicBezTo>
                <a:close/>
                <a:moveTo>
                  <a:pt x="56775" y="17123"/>
                </a:moveTo>
                <a:cubicBezTo>
                  <a:pt x="56942" y="17123"/>
                  <a:pt x="57111" y="17159"/>
                  <a:pt x="57280" y="17242"/>
                </a:cubicBezTo>
                <a:lnTo>
                  <a:pt x="57283" y="17242"/>
                </a:lnTo>
                <a:cubicBezTo>
                  <a:pt x="57918" y="17548"/>
                  <a:pt x="58203" y="18372"/>
                  <a:pt x="58152" y="19758"/>
                </a:cubicBezTo>
                <a:cubicBezTo>
                  <a:pt x="58131" y="20358"/>
                  <a:pt x="58101" y="20956"/>
                  <a:pt x="58064" y="21556"/>
                </a:cubicBezTo>
                <a:cubicBezTo>
                  <a:pt x="58010" y="21580"/>
                  <a:pt x="57956" y="21602"/>
                  <a:pt x="57902" y="21629"/>
                </a:cubicBezTo>
                <a:cubicBezTo>
                  <a:pt x="55235" y="22891"/>
                  <a:pt x="53741" y="27827"/>
                  <a:pt x="52425" y="32182"/>
                </a:cubicBezTo>
                <a:cubicBezTo>
                  <a:pt x="52037" y="33466"/>
                  <a:pt x="51671" y="34674"/>
                  <a:pt x="51305" y="35675"/>
                </a:cubicBezTo>
                <a:cubicBezTo>
                  <a:pt x="50640" y="37492"/>
                  <a:pt x="50089" y="39185"/>
                  <a:pt x="49637" y="40789"/>
                </a:cubicBezTo>
                <a:cubicBezTo>
                  <a:pt x="50032" y="39182"/>
                  <a:pt x="50412" y="37573"/>
                  <a:pt x="50778" y="35963"/>
                </a:cubicBezTo>
                <a:cubicBezTo>
                  <a:pt x="51701" y="31886"/>
                  <a:pt x="52538" y="27733"/>
                  <a:pt x="53267" y="23618"/>
                </a:cubicBezTo>
                <a:cubicBezTo>
                  <a:pt x="53472" y="22460"/>
                  <a:pt x="53843" y="21316"/>
                  <a:pt x="54204" y="20210"/>
                </a:cubicBezTo>
                <a:cubicBezTo>
                  <a:pt x="54357" y="19739"/>
                  <a:pt x="54511" y="19260"/>
                  <a:pt x="54656" y="18778"/>
                </a:cubicBezTo>
                <a:cubicBezTo>
                  <a:pt x="55045" y="18190"/>
                  <a:pt x="55871" y="17123"/>
                  <a:pt x="56775" y="17123"/>
                </a:cubicBezTo>
                <a:close/>
                <a:moveTo>
                  <a:pt x="58142" y="32618"/>
                </a:moveTo>
                <a:cubicBezTo>
                  <a:pt x="57122" y="35425"/>
                  <a:pt x="55870" y="38442"/>
                  <a:pt x="54554" y="41225"/>
                </a:cubicBezTo>
                <a:cubicBezTo>
                  <a:pt x="54839" y="40278"/>
                  <a:pt x="55106" y="39336"/>
                  <a:pt x="55367" y="38421"/>
                </a:cubicBezTo>
                <a:cubicBezTo>
                  <a:pt x="55555" y="37751"/>
                  <a:pt x="55741" y="37091"/>
                  <a:pt x="55932" y="36448"/>
                </a:cubicBezTo>
                <a:cubicBezTo>
                  <a:pt x="55988" y="36249"/>
                  <a:pt x="56048" y="36047"/>
                  <a:pt x="56104" y="35848"/>
                </a:cubicBezTo>
                <a:cubicBezTo>
                  <a:pt x="56774" y="34674"/>
                  <a:pt x="57479" y="33576"/>
                  <a:pt x="58142" y="32618"/>
                </a:cubicBezTo>
                <a:close/>
                <a:moveTo>
                  <a:pt x="61277" y="28909"/>
                </a:moveTo>
                <a:cubicBezTo>
                  <a:pt x="61280" y="28912"/>
                  <a:pt x="61334" y="28968"/>
                  <a:pt x="61339" y="29221"/>
                </a:cubicBezTo>
                <a:cubicBezTo>
                  <a:pt x="61369" y="31140"/>
                  <a:pt x="58642" y="37363"/>
                  <a:pt x="56034" y="40620"/>
                </a:cubicBezTo>
                <a:cubicBezTo>
                  <a:pt x="55649" y="40671"/>
                  <a:pt x="55270" y="40972"/>
                  <a:pt x="55036" y="41365"/>
                </a:cubicBezTo>
                <a:cubicBezTo>
                  <a:pt x="56519" y="38200"/>
                  <a:pt x="58042" y="34510"/>
                  <a:pt x="59186" y="31164"/>
                </a:cubicBezTo>
                <a:cubicBezTo>
                  <a:pt x="60117" y="29929"/>
                  <a:pt x="60830" y="29130"/>
                  <a:pt x="61019" y="29011"/>
                </a:cubicBezTo>
                <a:cubicBezTo>
                  <a:pt x="61183" y="28912"/>
                  <a:pt x="61258" y="28909"/>
                  <a:pt x="61272" y="28909"/>
                </a:cubicBezTo>
                <a:close/>
                <a:moveTo>
                  <a:pt x="54939" y="38063"/>
                </a:moveTo>
                <a:cubicBezTo>
                  <a:pt x="54917" y="38135"/>
                  <a:pt x="54898" y="38208"/>
                  <a:pt x="54877" y="38281"/>
                </a:cubicBezTo>
                <a:cubicBezTo>
                  <a:pt x="54325" y="40224"/>
                  <a:pt x="53744" y="42278"/>
                  <a:pt x="53014" y="44269"/>
                </a:cubicBezTo>
                <a:cubicBezTo>
                  <a:pt x="53189" y="42286"/>
                  <a:pt x="53951" y="40122"/>
                  <a:pt x="54939" y="38063"/>
                </a:cubicBezTo>
                <a:close/>
                <a:moveTo>
                  <a:pt x="32290" y="11877"/>
                </a:moveTo>
                <a:lnTo>
                  <a:pt x="32290" y="11877"/>
                </a:lnTo>
                <a:cubicBezTo>
                  <a:pt x="31025" y="24218"/>
                  <a:pt x="26156" y="36200"/>
                  <a:pt x="21731" y="46963"/>
                </a:cubicBezTo>
                <a:cubicBezTo>
                  <a:pt x="21586" y="41276"/>
                  <a:pt x="22512" y="35207"/>
                  <a:pt x="24477" y="29089"/>
                </a:cubicBezTo>
                <a:cubicBezTo>
                  <a:pt x="26509" y="22759"/>
                  <a:pt x="29445" y="16878"/>
                  <a:pt x="32290" y="11877"/>
                </a:cubicBezTo>
                <a:close/>
                <a:moveTo>
                  <a:pt x="22959" y="23305"/>
                </a:moveTo>
                <a:lnTo>
                  <a:pt x="22959" y="23305"/>
                </a:lnTo>
                <a:cubicBezTo>
                  <a:pt x="21653" y="32077"/>
                  <a:pt x="19296" y="40752"/>
                  <a:pt x="16876" y="49100"/>
                </a:cubicBezTo>
                <a:cubicBezTo>
                  <a:pt x="16863" y="49152"/>
                  <a:pt x="16849" y="49203"/>
                  <a:pt x="16833" y="49251"/>
                </a:cubicBezTo>
                <a:cubicBezTo>
                  <a:pt x="16642" y="48683"/>
                  <a:pt x="16572" y="47943"/>
                  <a:pt x="16620" y="47031"/>
                </a:cubicBezTo>
                <a:cubicBezTo>
                  <a:pt x="17072" y="38741"/>
                  <a:pt x="19271" y="30650"/>
                  <a:pt x="22959" y="23305"/>
                </a:cubicBezTo>
                <a:close/>
                <a:moveTo>
                  <a:pt x="32489" y="9490"/>
                </a:moveTo>
                <a:cubicBezTo>
                  <a:pt x="32462" y="9880"/>
                  <a:pt x="32435" y="10271"/>
                  <a:pt x="32403" y="10661"/>
                </a:cubicBezTo>
                <a:cubicBezTo>
                  <a:pt x="29378" y="15885"/>
                  <a:pt x="26170" y="22148"/>
                  <a:pt x="23992" y="28931"/>
                </a:cubicBezTo>
                <a:cubicBezTo>
                  <a:pt x="21882" y="35506"/>
                  <a:pt x="20962" y="42022"/>
                  <a:pt x="21266" y="48083"/>
                </a:cubicBezTo>
                <a:cubicBezTo>
                  <a:pt x="20986" y="48718"/>
                  <a:pt x="20649" y="49362"/>
                  <a:pt x="20157" y="49851"/>
                </a:cubicBezTo>
                <a:cubicBezTo>
                  <a:pt x="19746" y="50256"/>
                  <a:pt x="19110" y="50595"/>
                  <a:pt x="18479" y="50595"/>
                </a:cubicBezTo>
                <a:cubicBezTo>
                  <a:pt x="18258" y="50595"/>
                  <a:pt x="18038" y="50554"/>
                  <a:pt x="17829" y="50460"/>
                </a:cubicBezTo>
                <a:cubicBezTo>
                  <a:pt x="17562" y="50339"/>
                  <a:pt x="17334" y="50150"/>
                  <a:pt x="17164" y="49913"/>
                </a:cubicBezTo>
                <a:cubicBezTo>
                  <a:pt x="17237" y="49687"/>
                  <a:pt x="17299" y="49461"/>
                  <a:pt x="17363" y="49240"/>
                </a:cubicBezTo>
                <a:cubicBezTo>
                  <a:pt x="19920" y="40418"/>
                  <a:pt x="22410" y="31232"/>
                  <a:pt x="23667" y="21938"/>
                </a:cubicBezTo>
                <a:cubicBezTo>
                  <a:pt x="26070" y="17433"/>
                  <a:pt x="29033" y="13250"/>
                  <a:pt x="32489" y="9490"/>
                </a:cubicBezTo>
                <a:close/>
                <a:moveTo>
                  <a:pt x="33856" y="22415"/>
                </a:moveTo>
                <a:cubicBezTo>
                  <a:pt x="31781" y="32182"/>
                  <a:pt x="28743" y="41723"/>
                  <a:pt x="24784" y="50893"/>
                </a:cubicBezTo>
                <a:cubicBezTo>
                  <a:pt x="25090" y="41303"/>
                  <a:pt x="29060" y="31899"/>
                  <a:pt x="33856" y="22415"/>
                </a:cubicBezTo>
                <a:close/>
                <a:moveTo>
                  <a:pt x="58020" y="22135"/>
                </a:moveTo>
                <a:lnTo>
                  <a:pt x="58020" y="22135"/>
                </a:lnTo>
                <a:cubicBezTo>
                  <a:pt x="57684" y="26710"/>
                  <a:pt x="56882" y="31240"/>
                  <a:pt x="55628" y="35657"/>
                </a:cubicBezTo>
                <a:cubicBezTo>
                  <a:pt x="54024" y="38501"/>
                  <a:pt x="52371" y="42221"/>
                  <a:pt x="52476" y="45392"/>
                </a:cubicBezTo>
                <a:cubicBezTo>
                  <a:pt x="52476" y="45445"/>
                  <a:pt x="52495" y="45497"/>
                  <a:pt x="52527" y="45537"/>
                </a:cubicBezTo>
                <a:cubicBezTo>
                  <a:pt x="51634" y="47725"/>
                  <a:pt x="50525" y="49792"/>
                  <a:pt x="49036" y="51501"/>
                </a:cubicBezTo>
                <a:cubicBezTo>
                  <a:pt x="48590" y="50734"/>
                  <a:pt x="48229" y="49337"/>
                  <a:pt x="48304" y="48535"/>
                </a:cubicBezTo>
                <a:cubicBezTo>
                  <a:pt x="48390" y="47588"/>
                  <a:pt x="48657" y="46640"/>
                  <a:pt x="48915" y="45725"/>
                </a:cubicBezTo>
                <a:cubicBezTo>
                  <a:pt x="49071" y="45171"/>
                  <a:pt x="49230" y="44598"/>
                  <a:pt x="49351" y="44027"/>
                </a:cubicBezTo>
                <a:cubicBezTo>
                  <a:pt x="49881" y="41540"/>
                  <a:pt x="50675" y="38865"/>
                  <a:pt x="51779" y="35848"/>
                </a:cubicBezTo>
                <a:cubicBezTo>
                  <a:pt x="52150" y="34836"/>
                  <a:pt x="52519" y="33619"/>
                  <a:pt x="52907" y="32330"/>
                </a:cubicBezTo>
                <a:cubicBezTo>
                  <a:pt x="54115" y="28338"/>
                  <a:pt x="55614" y="23383"/>
                  <a:pt x="58020" y="22135"/>
                </a:cubicBezTo>
                <a:close/>
                <a:moveTo>
                  <a:pt x="23677" y="4430"/>
                </a:moveTo>
                <a:cubicBezTo>
                  <a:pt x="23790" y="4950"/>
                  <a:pt x="23860" y="5480"/>
                  <a:pt x="23890" y="6013"/>
                </a:cubicBezTo>
                <a:cubicBezTo>
                  <a:pt x="24189" y="11296"/>
                  <a:pt x="23874" y="16598"/>
                  <a:pt x="23163" y="21871"/>
                </a:cubicBezTo>
                <a:cubicBezTo>
                  <a:pt x="22816" y="22525"/>
                  <a:pt x="22482" y="23184"/>
                  <a:pt x="22159" y="23849"/>
                </a:cubicBezTo>
                <a:cubicBezTo>
                  <a:pt x="18631" y="31124"/>
                  <a:pt x="16540" y="39129"/>
                  <a:pt x="16114" y="47001"/>
                </a:cubicBezTo>
                <a:cubicBezTo>
                  <a:pt x="16044" y="48298"/>
                  <a:pt x="16208" y="49297"/>
                  <a:pt x="16610" y="49989"/>
                </a:cubicBezTo>
                <a:cubicBezTo>
                  <a:pt x="16370" y="50721"/>
                  <a:pt x="16063" y="51458"/>
                  <a:pt x="15576" y="52058"/>
                </a:cubicBezTo>
                <a:cubicBezTo>
                  <a:pt x="15100" y="52644"/>
                  <a:pt x="14289" y="53168"/>
                  <a:pt x="13459" y="53168"/>
                </a:cubicBezTo>
                <a:cubicBezTo>
                  <a:pt x="13270" y="53168"/>
                  <a:pt x="13080" y="53141"/>
                  <a:pt x="12893" y="53081"/>
                </a:cubicBezTo>
                <a:cubicBezTo>
                  <a:pt x="11862" y="52753"/>
                  <a:pt x="11210" y="51617"/>
                  <a:pt x="10904" y="49606"/>
                </a:cubicBezTo>
                <a:cubicBezTo>
                  <a:pt x="10209" y="45055"/>
                  <a:pt x="10080" y="40434"/>
                  <a:pt x="10521" y="35850"/>
                </a:cubicBezTo>
                <a:cubicBezTo>
                  <a:pt x="10885" y="35562"/>
                  <a:pt x="11210" y="35231"/>
                  <a:pt x="11496" y="34868"/>
                </a:cubicBezTo>
                <a:cubicBezTo>
                  <a:pt x="12855" y="33108"/>
                  <a:pt x="14112" y="31245"/>
                  <a:pt x="15032" y="29625"/>
                </a:cubicBezTo>
                <a:cubicBezTo>
                  <a:pt x="17697" y="24934"/>
                  <a:pt x="18997" y="19981"/>
                  <a:pt x="18795" y="15304"/>
                </a:cubicBezTo>
                <a:cubicBezTo>
                  <a:pt x="18744" y="14130"/>
                  <a:pt x="18566" y="13027"/>
                  <a:pt x="18276" y="12025"/>
                </a:cubicBezTo>
                <a:cubicBezTo>
                  <a:pt x="19861" y="9347"/>
                  <a:pt x="21667" y="6807"/>
                  <a:pt x="23677" y="4430"/>
                </a:cubicBezTo>
                <a:close/>
                <a:moveTo>
                  <a:pt x="39780" y="23490"/>
                </a:moveTo>
                <a:lnTo>
                  <a:pt x="39780" y="23490"/>
                </a:lnTo>
                <a:cubicBezTo>
                  <a:pt x="38386" y="33611"/>
                  <a:pt x="35947" y="43560"/>
                  <a:pt x="32503" y="53175"/>
                </a:cubicBezTo>
                <a:cubicBezTo>
                  <a:pt x="32484" y="52686"/>
                  <a:pt x="32478" y="52190"/>
                  <a:pt x="32484" y="51692"/>
                </a:cubicBezTo>
                <a:cubicBezTo>
                  <a:pt x="32535" y="46780"/>
                  <a:pt x="33695" y="41952"/>
                  <a:pt x="34817" y="37874"/>
                </a:cubicBezTo>
                <a:cubicBezTo>
                  <a:pt x="36284" y="32565"/>
                  <a:pt x="37918" y="27825"/>
                  <a:pt x="39780" y="23490"/>
                </a:cubicBezTo>
                <a:close/>
                <a:moveTo>
                  <a:pt x="36446" y="5577"/>
                </a:moveTo>
                <a:lnTo>
                  <a:pt x="36446" y="5577"/>
                </a:lnTo>
                <a:cubicBezTo>
                  <a:pt x="35958" y="10612"/>
                  <a:pt x="35224" y="15602"/>
                  <a:pt x="34241" y="20541"/>
                </a:cubicBezTo>
                <a:cubicBezTo>
                  <a:pt x="31313" y="26226"/>
                  <a:pt x="28210" y="32669"/>
                  <a:pt x="26293" y="39201"/>
                </a:cubicBezTo>
                <a:cubicBezTo>
                  <a:pt x="24964" y="43739"/>
                  <a:pt x="24291" y="48000"/>
                  <a:pt x="24278" y="52053"/>
                </a:cubicBezTo>
                <a:cubicBezTo>
                  <a:pt x="23998" y="52688"/>
                  <a:pt x="23712" y="53323"/>
                  <a:pt x="23422" y="53959"/>
                </a:cubicBezTo>
                <a:cubicBezTo>
                  <a:pt x="23249" y="54330"/>
                  <a:pt x="23085" y="54513"/>
                  <a:pt x="22918" y="54513"/>
                </a:cubicBezTo>
                <a:cubicBezTo>
                  <a:pt x="22679" y="54513"/>
                  <a:pt x="22523" y="54131"/>
                  <a:pt x="22453" y="53776"/>
                </a:cubicBezTo>
                <a:cubicBezTo>
                  <a:pt x="22100" y="51927"/>
                  <a:pt x="21874" y="50056"/>
                  <a:pt x="21777" y="48177"/>
                </a:cubicBezTo>
                <a:cubicBezTo>
                  <a:pt x="21852" y="48005"/>
                  <a:pt x="21922" y="47833"/>
                  <a:pt x="21992" y="47666"/>
                </a:cubicBezTo>
                <a:cubicBezTo>
                  <a:pt x="26616" y="36416"/>
                  <a:pt x="31797" y="23817"/>
                  <a:pt x="32901" y="10817"/>
                </a:cubicBezTo>
                <a:cubicBezTo>
                  <a:pt x="33770" y="9315"/>
                  <a:pt x="34626" y="7899"/>
                  <a:pt x="35439" y="6583"/>
                </a:cubicBezTo>
                <a:cubicBezTo>
                  <a:pt x="35479" y="6521"/>
                  <a:pt x="35520" y="6454"/>
                  <a:pt x="35563" y="6387"/>
                </a:cubicBezTo>
                <a:cubicBezTo>
                  <a:pt x="35854" y="6115"/>
                  <a:pt x="36150" y="5843"/>
                  <a:pt x="36446" y="5577"/>
                </a:cubicBezTo>
                <a:close/>
                <a:moveTo>
                  <a:pt x="40437" y="17928"/>
                </a:moveTo>
                <a:lnTo>
                  <a:pt x="40437" y="17928"/>
                </a:lnTo>
                <a:cubicBezTo>
                  <a:pt x="40313" y="19187"/>
                  <a:pt x="40173" y="20442"/>
                  <a:pt x="40015" y="21693"/>
                </a:cubicBezTo>
                <a:cubicBezTo>
                  <a:pt x="37848" y="26481"/>
                  <a:pt x="35980" y="31746"/>
                  <a:pt x="34327" y="37740"/>
                </a:cubicBezTo>
                <a:cubicBezTo>
                  <a:pt x="33194" y="41847"/>
                  <a:pt x="32029" y="46716"/>
                  <a:pt x="31975" y="51684"/>
                </a:cubicBezTo>
                <a:cubicBezTo>
                  <a:pt x="31964" y="52605"/>
                  <a:pt x="31994" y="53504"/>
                  <a:pt x="32061" y="54387"/>
                </a:cubicBezTo>
                <a:cubicBezTo>
                  <a:pt x="32045" y="54435"/>
                  <a:pt x="32029" y="54481"/>
                  <a:pt x="32013" y="54526"/>
                </a:cubicBezTo>
                <a:lnTo>
                  <a:pt x="32013" y="54524"/>
                </a:lnTo>
                <a:cubicBezTo>
                  <a:pt x="31178" y="41912"/>
                  <a:pt x="34193" y="28947"/>
                  <a:pt x="40437" y="17928"/>
                </a:cubicBezTo>
                <a:close/>
                <a:moveTo>
                  <a:pt x="44752" y="30661"/>
                </a:moveTo>
                <a:lnTo>
                  <a:pt x="44752" y="30661"/>
                </a:lnTo>
                <a:cubicBezTo>
                  <a:pt x="43266" y="39621"/>
                  <a:pt x="41107" y="48457"/>
                  <a:pt x="38295" y="57094"/>
                </a:cubicBezTo>
                <a:cubicBezTo>
                  <a:pt x="39083" y="49929"/>
                  <a:pt x="40634" y="42867"/>
                  <a:pt x="42911" y="36028"/>
                </a:cubicBezTo>
                <a:cubicBezTo>
                  <a:pt x="43513" y="34219"/>
                  <a:pt x="44116" y="32429"/>
                  <a:pt x="44752" y="30661"/>
                </a:cubicBezTo>
                <a:close/>
                <a:moveTo>
                  <a:pt x="50043" y="27146"/>
                </a:moveTo>
                <a:lnTo>
                  <a:pt x="50043" y="27146"/>
                </a:lnTo>
                <a:cubicBezTo>
                  <a:pt x="49876" y="28330"/>
                  <a:pt x="49701" y="29509"/>
                  <a:pt x="49518" y="30685"/>
                </a:cubicBezTo>
                <a:cubicBezTo>
                  <a:pt x="48108" y="39661"/>
                  <a:pt x="46140" y="48541"/>
                  <a:pt x="43626" y="57272"/>
                </a:cubicBezTo>
                <a:cubicBezTo>
                  <a:pt x="42857" y="50966"/>
                  <a:pt x="43400" y="44875"/>
                  <a:pt x="45276" y="38741"/>
                </a:cubicBezTo>
                <a:cubicBezTo>
                  <a:pt x="46514" y="34685"/>
                  <a:pt x="48189" y="30825"/>
                  <a:pt x="50043" y="27146"/>
                </a:cubicBezTo>
                <a:close/>
                <a:moveTo>
                  <a:pt x="53483" y="20792"/>
                </a:moveTo>
                <a:lnTo>
                  <a:pt x="53483" y="20792"/>
                </a:lnTo>
                <a:cubicBezTo>
                  <a:pt x="53197" y="21682"/>
                  <a:pt x="52931" y="22598"/>
                  <a:pt x="52767" y="23529"/>
                </a:cubicBezTo>
                <a:cubicBezTo>
                  <a:pt x="52037" y="27636"/>
                  <a:pt x="51203" y="31784"/>
                  <a:pt x="50280" y="35853"/>
                </a:cubicBezTo>
                <a:cubicBezTo>
                  <a:pt x="48509" y="43669"/>
                  <a:pt x="46361" y="51488"/>
                  <a:pt x="43888" y="59105"/>
                </a:cubicBezTo>
                <a:cubicBezTo>
                  <a:pt x="43855" y="58905"/>
                  <a:pt x="43826" y="58709"/>
                  <a:pt x="43796" y="58513"/>
                </a:cubicBezTo>
                <a:cubicBezTo>
                  <a:pt x="46469" y="49407"/>
                  <a:pt x="48549" y="40138"/>
                  <a:pt x="50021" y="30766"/>
                </a:cubicBezTo>
                <a:cubicBezTo>
                  <a:pt x="50280" y="29114"/>
                  <a:pt x="50522" y="27453"/>
                  <a:pt x="50743" y="25784"/>
                </a:cubicBezTo>
                <a:cubicBezTo>
                  <a:pt x="51634" y="24081"/>
                  <a:pt x="52554" y="22417"/>
                  <a:pt x="53483" y="20792"/>
                </a:cubicBezTo>
                <a:close/>
                <a:moveTo>
                  <a:pt x="46576" y="10747"/>
                </a:moveTo>
                <a:lnTo>
                  <a:pt x="46576" y="10747"/>
                </a:lnTo>
                <a:cubicBezTo>
                  <a:pt x="45731" y="16496"/>
                  <a:pt x="44638" y="22283"/>
                  <a:pt x="43328" y="27951"/>
                </a:cubicBezTo>
                <a:cubicBezTo>
                  <a:pt x="40844" y="38679"/>
                  <a:pt x="37544" y="49197"/>
                  <a:pt x="33453" y="59420"/>
                </a:cubicBezTo>
                <a:cubicBezTo>
                  <a:pt x="33001" y="57799"/>
                  <a:pt x="32707" y="56139"/>
                  <a:pt x="32578" y="54459"/>
                </a:cubicBezTo>
                <a:cubicBezTo>
                  <a:pt x="36448" y="43922"/>
                  <a:pt x="39110" y="32976"/>
                  <a:pt x="40510" y="21836"/>
                </a:cubicBezTo>
                <a:cubicBezTo>
                  <a:pt x="40698" y="21424"/>
                  <a:pt x="40887" y="21018"/>
                  <a:pt x="41078" y="20611"/>
                </a:cubicBezTo>
                <a:cubicBezTo>
                  <a:pt x="42426" y="17761"/>
                  <a:pt x="43904" y="15064"/>
                  <a:pt x="45467" y="12593"/>
                </a:cubicBezTo>
                <a:cubicBezTo>
                  <a:pt x="45702" y="12225"/>
                  <a:pt x="45928" y="11842"/>
                  <a:pt x="46146" y="11471"/>
                </a:cubicBezTo>
                <a:cubicBezTo>
                  <a:pt x="46286" y="11231"/>
                  <a:pt x="46428" y="10989"/>
                  <a:pt x="46576" y="10747"/>
                </a:cubicBezTo>
                <a:close/>
                <a:moveTo>
                  <a:pt x="32174" y="55544"/>
                </a:moveTo>
                <a:cubicBezTo>
                  <a:pt x="32355" y="57116"/>
                  <a:pt x="32680" y="58666"/>
                  <a:pt x="33146" y="60179"/>
                </a:cubicBezTo>
                <a:cubicBezTo>
                  <a:pt x="33030" y="60464"/>
                  <a:pt x="32914" y="60752"/>
                  <a:pt x="32796" y="61040"/>
                </a:cubicBezTo>
                <a:cubicBezTo>
                  <a:pt x="32486" y="59282"/>
                  <a:pt x="32255" y="57514"/>
                  <a:pt x="32104" y="55732"/>
                </a:cubicBezTo>
                <a:lnTo>
                  <a:pt x="32174" y="55544"/>
                </a:lnTo>
                <a:close/>
                <a:moveTo>
                  <a:pt x="40868" y="9673"/>
                </a:moveTo>
                <a:cubicBezTo>
                  <a:pt x="40935" y="11549"/>
                  <a:pt x="40825" y="13506"/>
                  <a:pt x="40639" y="15707"/>
                </a:cubicBezTo>
                <a:cubicBezTo>
                  <a:pt x="40612" y="16036"/>
                  <a:pt x="40585" y="16361"/>
                  <a:pt x="40553" y="16690"/>
                </a:cubicBezTo>
                <a:cubicBezTo>
                  <a:pt x="37514" y="21828"/>
                  <a:pt x="35186" y="27356"/>
                  <a:pt x="33636" y="33121"/>
                </a:cubicBezTo>
                <a:cubicBezTo>
                  <a:pt x="31639" y="40523"/>
                  <a:pt x="30950" y="48207"/>
                  <a:pt x="31585" y="55668"/>
                </a:cubicBezTo>
                <a:cubicBezTo>
                  <a:pt x="30985" y="57250"/>
                  <a:pt x="30358" y="58827"/>
                  <a:pt x="29701" y="60394"/>
                </a:cubicBezTo>
                <a:cubicBezTo>
                  <a:pt x="29451" y="60994"/>
                  <a:pt x="29136" y="61742"/>
                  <a:pt x="28597" y="62235"/>
                </a:cubicBezTo>
                <a:cubicBezTo>
                  <a:pt x="28284" y="62522"/>
                  <a:pt x="27830" y="62731"/>
                  <a:pt x="27394" y="62731"/>
                </a:cubicBezTo>
                <a:cubicBezTo>
                  <a:pt x="27189" y="62731"/>
                  <a:pt x="26988" y="62685"/>
                  <a:pt x="26807" y="62579"/>
                </a:cubicBezTo>
                <a:cubicBezTo>
                  <a:pt x="26296" y="62281"/>
                  <a:pt x="26086" y="61627"/>
                  <a:pt x="25927" y="61034"/>
                </a:cubicBezTo>
                <a:cubicBezTo>
                  <a:pt x="25160" y="58155"/>
                  <a:pt x="24770" y="55186"/>
                  <a:pt x="24765" y="52206"/>
                </a:cubicBezTo>
                <a:cubicBezTo>
                  <a:pt x="29224" y="42103"/>
                  <a:pt x="32562" y="31541"/>
                  <a:pt x="34723" y="20711"/>
                </a:cubicBezTo>
                <a:cubicBezTo>
                  <a:pt x="35011" y="20151"/>
                  <a:pt x="35302" y="19588"/>
                  <a:pt x="35592" y="19029"/>
                </a:cubicBezTo>
                <a:cubicBezTo>
                  <a:pt x="35870" y="18498"/>
                  <a:pt x="36147" y="17966"/>
                  <a:pt x="36419" y="17430"/>
                </a:cubicBezTo>
                <a:cubicBezTo>
                  <a:pt x="37762" y="14816"/>
                  <a:pt x="39151" y="12120"/>
                  <a:pt x="40868" y="9673"/>
                </a:cubicBezTo>
                <a:close/>
                <a:moveTo>
                  <a:pt x="46819" y="12534"/>
                </a:moveTo>
                <a:lnTo>
                  <a:pt x="46819" y="12534"/>
                </a:lnTo>
                <a:cubicBezTo>
                  <a:pt x="46488" y="17758"/>
                  <a:pt x="45933" y="22947"/>
                  <a:pt x="45155" y="28104"/>
                </a:cubicBezTo>
                <a:cubicBezTo>
                  <a:pt x="44181" y="30645"/>
                  <a:pt x="43304" y="33237"/>
                  <a:pt x="42429" y="35869"/>
                </a:cubicBezTo>
                <a:cubicBezTo>
                  <a:pt x="39901" y="43454"/>
                  <a:pt x="38270" y="51310"/>
                  <a:pt x="37571" y="59274"/>
                </a:cubicBezTo>
                <a:cubicBezTo>
                  <a:pt x="36965" y="61053"/>
                  <a:pt x="36333" y="62827"/>
                  <a:pt x="35671" y="64590"/>
                </a:cubicBezTo>
                <a:cubicBezTo>
                  <a:pt x="34858" y="63252"/>
                  <a:pt x="34193" y="61780"/>
                  <a:pt x="33684" y="60197"/>
                </a:cubicBezTo>
                <a:cubicBezTo>
                  <a:pt x="37896" y="49768"/>
                  <a:pt x="41285" y="39024"/>
                  <a:pt x="43820" y="28067"/>
                </a:cubicBezTo>
                <a:cubicBezTo>
                  <a:pt x="45005" y="22947"/>
                  <a:pt x="46011" y="17734"/>
                  <a:pt x="46819" y="12534"/>
                </a:cubicBezTo>
                <a:close/>
                <a:moveTo>
                  <a:pt x="51375" y="15293"/>
                </a:moveTo>
                <a:cubicBezTo>
                  <a:pt x="51082" y="18733"/>
                  <a:pt x="50708" y="22191"/>
                  <a:pt x="50250" y="25628"/>
                </a:cubicBezTo>
                <a:cubicBezTo>
                  <a:pt x="48124" y="29714"/>
                  <a:pt x="46186" y="34028"/>
                  <a:pt x="44789" y="38593"/>
                </a:cubicBezTo>
                <a:cubicBezTo>
                  <a:pt x="42779" y="45166"/>
                  <a:pt x="42281" y="51690"/>
                  <a:pt x="43277" y="58475"/>
                </a:cubicBezTo>
                <a:cubicBezTo>
                  <a:pt x="42757" y="60235"/>
                  <a:pt x="42219" y="61985"/>
                  <a:pt x="41656" y="63723"/>
                </a:cubicBezTo>
                <a:cubicBezTo>
                  <a:pt x="41291" y="64859"/>
                  <a:pt x="40626" y="66195"/>
                  <a:pt x="39534" y="66195"/>
                </a:cubicBezTo>
                <a:cubicBezTo>
                  <a:pt x="39516" y="66195"/>
                  <a:pt x="39497" y="66195"/>
                  <a:pt x="39479" y="66194"/>
                </a:cubicBezTo>
                <a:cubicBezTo>
                  <a:pt x="38776" y="66164"/>
                  <a:pt x="38238" y="65545"/>
                  <a:pt x="38017" y="64951"/>
                </a:cubicBezTo>
                <a:cubicBezTo>
                  <a:pt x="37775" y="64291"/>
                  <a:pt x="37791" y="63562"/>
                  <a:pt x="37834" y="62744"/>
                </a:cubicBezTo>
                <a:cubicBezTo>
                  <a:pt x="37894" y="61621"/>
                  <a:pt x="37972" y="60502"/>
                  <a:pt x="38069" y="59379"/>
                </a:cubicBezTo>
                <a:cubicBezTo>
                  <a:pt x="41511" y="49243"/>
                  <a:pt x="44049" y="38822"/>
                  <a:pt x="45650" y="28236"/>
                </a:cubicBezTo>
                <a:cubicBezTo>
                  <a:pt x="46243" y="26683"/>
                  <a:pt x="46872" y="25154"/>
                  <a:pt x="47559" y="23645"/>
                </a:cubicBezTo>
                <a:cubicBezTo>
                  <a:pt x="47903" y="22888"/>
                  <a:pt x="48232" y="22027"/>
                  <a:pt x="48581" y="21117"/>
                </a:cubicBezTo>
                <a:cubicBezTo>
                  <a:pt x="49346" y="19123"/>
                  <a:pt x="50178" y="16954"/>
                  <a:pt x="51375" y="15293"/>
                </a:cubicBezTo>
                <a:close/>
                <a:moveTo>
                  <a:pt x="29154" y="0"/>
                </a:moveTo>
                <a:cubicBezTo>
                  <a:pt x="27685" y="0"/>
                  <a:pt x="26090" y="950"/>
                  <a:pt x="24393" y="2834"/>
                </a:cubicBezTo>
                <a:cubicBezTo>
                  <a:pt x="24226" y="3020"/>
                  <a:pt x="24059" y="3205"/>
                  <a:pt x="23895" y="3394"/>
                </a:cubicBezTo>
                <a:cubicBezTo>
                  <a:pt x="23516" y="2401"/>
                  <a:pt x="22864" y="1539"/>
                  <a:pt x="21753" y="1321"/>
                </a:cubicBezTo>
                <a:cubicBezTo>
                  <a:pt x="21593" y="1290"/>
                  <a:pt x="21435" y="1276"/>
                  <a:pt x="21279" y="1276"/>
                </a:cubicBezTo>
                <a:cubicBezTo>
                  <a:pt x="19916" y="1276"/>
                  <a:pt x="18742" y="2394"/>
                  <a:pt x="17947" y="3278"/>
                </a:cubicBezTo>
                <a:cubicBezTo>
                  <a:pt x="16838" y="4516"/>
                  <a:pt x="15789" y="5808"/>
                  <a:pt x="14804" y="7154"/>
                </a:cubicBezTo>
                <a:cubicBezTo>
                  <a:pt x="14545" y="7014"/>
                  <a:pt x="14271" y="6898"/>
                  <a:pt x="13991" y="6807"/>
                </a:cubicBezTo>
                <a:cubicBezTo>
                  <a:pt x="13523" y="6656"/>
                  <a:pt x="13047" y="6581"/>
                  <a:pt x="12566" y="6581"/>
                </a:cubicBezTo>
                <a:cubicBezTo>
                  <a:pt x="10605" y="6581"/>
                  <a:pt x="8568" y="7823"/>
                  <a:pt x="6702" y="10190"/>
                </a:cubicBezTo>
                <a:cubicBezTo>
                  <a:pt x="4479" y="13011"/>
                  <a:pt x="0" y="22231"/>
                  <a:pt x="3088" y="26271"/>
                </a:cubicBezTo>
                <a:cubicBezTo>
                  <a:pt x="3138" y="26336"/>
                  <a:pt x="3213" y="26370"/>
                  <a:pt x="3289" y="26370"/>
                </a:cubicBezTo>
                <a:cubicBezTo>
                  <a:pt x="3343" y="26370"/>
                  <a:pt x="3397" y="26353"/>
                  <a:pt x="3443" y="26317"/>
                </a:cubicBezTo>
                <a:cubicBezTo>
                  <a:pt x="3556" y="26234"/>
                  <a:pt x="3577" y="26072"/>
                  <a:pt x="3491" y="25962"/>
                </a:cubicBezTo>
                <a:cubicBezTo>
                  <a:pt x="708" y="22320"/>
                  <a:pt x="4759" y="13473"/>
                  <a:pt x="7103" y="10502"/>
                </a:cubicBezTo>
                <a:cubicBezTo>
                  <a:pt x="8866" y="8263"/>
                  <a:pt x="10768" y="7090"/>
                  <a:pt x="12572" y="7090"/>
                </a:cubicBezTo>
                <a:cubicBezTo>
                  <a:pt x="13000" y="7090"/>
                  <a:pt x="13421" y="7155"/>
                  <a:pt x="13835" y="7288"/>
                </a:cubicBezTo>
                <a:cubicBezTo>
                  <a:pt x="14066" y="7364"/>
                  <a:pt x="14289" y="7458"/>
                  <a:pt x="14505" y="7568"/>
                </a:cubicBezTo>
                <a:cubicBezTo>
                  <a:pt x="9431" y="14642"/>
                  <a:pt x="6150" y="23017"/>
                  <a:pt x="5133" y="31654"/>
                </a:cubicBezTo>
                <a:cubicBezTo>
                  <a:pt x="4845" y="34104"/>
                  <a:pt x="5289" y="35670"/>
                  <a:pt x="6495" y="36442"/>
                </a:cubicBezTo>
                <a:cubicBezTo>
                  <a:pt x="6948" y="36733"/>
                  <a:pt x="7441" y="36860"/>
                  <a:pt x="7943" y="36860"/>
                </a:cubicBezTo>
                <a:cubicBezTo>
                  <a:pt x="8641" y="36860"/>
                  <a:pt x="9355" y="36613"/>
                  <a:pt x="10002" y="36214"/>
                </a:cubicBezTo>
                <a:lnTo>
                  <a:pt x="10002" y="36214"/>
                </a:lnTo>
                <a:cubicBezTo>
                  <a:pt x="9596" y="40741"/>
                  <a:pt x="9725" y="45279"/>
                  <a:pt x="10400" y="49682"/>
                </a:cubicBezTo>
                <a:cubicBezTo>
                  <a:pt x="10739" y="51902"/>
                  <a:pt x="11504" y="53170"/>
                  <a:pt x="12736" y="53560"/>
                </a:cubicBezTo>
                <a:cubicBezTo>
                  <a:pt x="12981" y="53638"/>
                  <a:pt x="13227" y="53674"/>
                  <a:pt x="13469" y="53674"/>
                </a:cubicBezTo>
                <a:cubicBezTo>
                  <a:pt x="14461" y="53674"/>
                  <a:pt x="15396" y="53079"/>
                  <a:pt x="15969" y="52376"/>
                </a:cubicBezTo>
                <a:cubicBezTo>
                  <a:pt x="16432" y="51805"/>
                  <a:pt x="16739" y="51143"/>
                  <a:pt x="16978" y="50476"/>
                </a:cubicBezTo>
                <a:cubicBezTo>
                  <a:pt x="17161" y="50662"/>
                  <a:pt x="17379" y="50812"/>
                  <a:pt x="17619" y="50920"/>
                </a:cubicBezTo>
                <a:cubicBezTo>
                  <a:pt x="17902" y="51046"/>
                  <a:pt x="18194" y="51102"/>
                  <a:pt x="18484" y="51102"/>
                </a:cubicBezTo>
                <a:cubicBezTo>
                  <a:pt x="19255" y="51102"/>
                  <a:pt x="20007" y="50708"/>
                  <a:pt x="20512" y="50207"/>
                </a:cubicBezTo>
                <a:cubicBezTo>
                  <a:pt x="20843" y="49881"/>
                  <a:pt x="21104" y="49501"/>
                  <a:pt x="21328" y="49106"/>
                </a:cubicBezTo>
                <a:cubicBezTo>
                  <a:pt x="21441" y="50705"/>
                  <a:pt x="21651" y="52293"/>
                  <a:pt x="21952" y="53867"/>
                </a:cubicBezTo>
                <a:cubicBezTo>
                  <a:pt x="22095" y="54596"/>
                  <a:pt x="22445" y="55016"/>
                  <a:pt x="22918" y="55016"/>
                </a:cubicBezTo>
                <a:cubicBezTo>
                  <a:pt x="23492" y="55016"/>
                  <a:pt x="23777" y="54397"/>
                  <a:pt x="23882" y="54166"/>
                </a:cubicBezTo>
                <a:cubicBezTo>
                  <a:pt x="24019" y="53864"/>
                  <a:pt x="24156" y="53563"/>
                  <a:pt x="24294" y="53261"/>
                </a:cubicBezTo>
                <a:cubicBezTo>
                  <a:pt x="24366" y="55931"/>
                  <a:pt x="24749" y="58583"/>
                  <a:pt x="25438" y="61164"/>
                </a:cubicBezTo>
                <a:cubicBezTo>
                  <a:pt x="25634" y="61904"/>
                  <a:pt x="25906" y="62639"/>
                  <a:pt x="26546" y="63013"/>
                </a:cubicBezTo>
                <a:cubicBezTo>
                  <a:pt x="26816" y="63171"/>
                  <a:pt x="27105" y="63238"/>
                  <a:pt x="27392" y="63238"/>
                </a:cubicBezTo>
                <a:cubicBezTo>
                  <a:pt x="27974" y="63238"/>
                  <a:pt x="28550" y="62961"/>
                  <a:pt x="28939" y="62606"/>
                </a:cubicBezTo>
                <a:cubicBezTo>
                  <a:pt x="29558" y="62038"/>
                  <a:pt x="29897" y="61234"/>
                  <a:pt x="30166" y="60585"/>
                </a:cubicBezTo>
                <a:cubicBezTo>
                  <a:pt x="30691" y="59331"/>
                  <a:pt x="31200" y="58071"/>
                  <a:pt x="31690" y="56803"/>
                </a:cubicBezTo>
                <a:cubicBezTo>
                  <a:pt x="31867" y="58545"/>
                  <a:pt x="32120" y="60267"/>
                  <a:pt x="32449" y="61976"/>
                </a:cubicBezTo>
                <a:cubicBezTo>
                  <a:pt x="32474" y="62111"/>
                  <a:pt x="32587" y="62183"/>
                  <a:pt x="32700" y="62183"/>
                </a:cubicBezTo>
                <a:cubicBezTo>
                  <a:pt x="32794" y="62183"/>
                  <a:pt x="32889" y="62133"/>
                  <a:pt x="32933" y="62028"/>
                </a:cubicBezTo>
                <a:cubicBezTo>
                  <a:pt x="33084" y="61659"/>
                  <a:pt x="33237" y="61287"/>
                  <a:pt x="33388" y="60916"/>
                </a:cubicBezTo>
                <a:cubicBezTo>
                  <a:pt x="33940" y="62496"/>
                  <a:pt x="34650" y="63963"/>
                  <a:pt x="35509" y="65292"/>
                </a:cubicBezTo>
                <a:cubicBezTo>
                  <a:pt x="35560" y="65371"/>
                  <a:pt x="35641" y="65409"/>
                  <a:pt x="35722" y="65409"/>
                </a:cubicBezTo>
                <a:cubicBezTo>
                  <a:pt x="35821" y="65409"/>
                  <a:pt x="35918" y="65352"/>
                  <a:pt x="35958" y="65244"/>
                </a:cubicBezTo>
                <a:cubicBezTo>
                  <a:pt x="36459" y="63925"/>
                  <a:pt x="36941" y="62601"/>
                  <a:pt x="37409" y="61271"/>
                </a:cubicBezTo>
                <a:lnTo>
                  <a:pt x="37409" y="61271"/>
                </a:lnTo>
                <a:cubicBezTo>
                  <a:pt x="37377" y="61753"/>
                  <a:pt x="37347" y="62232"/>
                  <a:pt x="37323" y="62714"/>
                </a:cubicBezTo>
                <a:cubicBezTo>
                  <a:pt x="37275" y="63589"/>
                  <a:pt x="37261" y="64372"/>
                  <a:pt x="37536" y="65120"/>
                </a:cubicBezTo>
                <a:cubicBezTo>
                  <a:pt x="37813" y="65871"/>
                  <a:pt x="38515" y="66657"/>
                  <a:pt x="39452" y="66697"/>
                </a:cubicBezTo>
                <a:cubicBezTo>
                  <a:pt x="39479" y="66697"/>
                  <a:pt x="39509" y="66700"/>
                  <a:pt x="39535" y="66700"/>
                </a:cubicBezTo>
                <a:cubicBezTo>
                  <a:pt x="40642" y="66700"/>
                  <a:pt x="41538" y="65723"/>
                  <a:pt x="42135" y="63874"/>
                </a:cubicBezTo>
                <a:cubicBezTo>
                  <a:pt x="42588" y="62466"/>
                  <a:pt x="43029" y="61053"/>
                  <a:pt x="43454" y="59632"/>
                </a:cubicBezTo>
                <a:cubicBezTo>
                  <a:pt x="43487" y="59821"/>
                  <a:pt x="43522" y="60009"/>
                  <a:pt x="43557" y="60197"/>
                </a:cubicBezTo>
                <a:cubicBezTo>
                  <a:pt x="43581" y="60334"/>
                  <a:pt x="43693" y="60405"/>
                  <a:pt x="43806" y="60405"/>
                </a:cubicBezTo>
                <a:cubicBezTo>
                  <a:pt x="43907" y="60405"/>
                  <a:pt x="44008" y="60348"/>
                  <a:pt x="44046" y="60230"/>
                </a:cubicBezTo>
                <a:cubicBezTo>
                  <a:pt x="45844" y="54763"/>
                  <a:pt x="47478" y="49189"/>
                  <a:pt x="48926" y="43580"/>
                </a:cubicBezTo>
                <a:lnTo>
                  <a:pt x="48926" y="43580"/>
                </a:lnTo>
                <a:cubicBezTo>
                  <a:pt x="48899" y="43693"/>
                  <a:pt x="48875" y="43804"/>
                  <a:pt x="48853" y="43917"/>
                </a:cubicBezTo>
                <a:cubicBezTo>
                  <a:pt x="48735" y="44471"/>
                  <a:pt x="48576" y="45036"/>
                  <a:pt x="48423" y="45583"/>
                </a:cubicBezTo>
                <a:cubicBezTo>
                  <a:pt x="48159" y="46519"/>
                  <a:pt x="47884" y="47488"/>
                  <a:pt x="47793" y="48484"/>
                </a:cubicBezTo>
                <a:cubicBezTo>
                  <a:pt x="47696" y="49520"/>
                  <a:pt x="48197" y="51297"/>
                  <a:pt x="48805" y="52066"/>
                </a:cubicBezTo>
                <a:cubicBezTo>
                  <a:pt x="48855" y="52131"/>
                  <a:pt x="48930" y="52163"/>
                  <a:pt x="49004" y="52163"/>
                </a:cubicBezTo>
                <a:cubicBezTo>
                  <a:pt x="49073" y="52163"/>
                  <a:pt x="49142" y="52136"/>
                  <a:pt x="49192" y="52080"/>
                </a:cubicBezTo>
                <a:cubicBezTo>
                  <a:pt x="51098" y="49989"/>
                  <a:pt x="52406" y="47356"/>
                  <a:pt x="53426" y="44608"/>
                </a:cubicBezTo>
                <a:cubicBezTo>
                  <a:pt x="53894" y="43715"/>
                  <a:pt x="54384" y="42730"/>
                  <a:pt x="54882" y="41680"/>
                </a:cubicBezTo>
                <a:lnTo>
                  <a:pt x="54882" y="41680"/>
                </a:lnTo>
                <a:cubicBezTo>
                  <a:pt x="54845" y="41785"/>
                  <a:pt x="54818" y="41893"/>
                  <a:pt x="54804" y="42003"/>
                </a:cubicBezTo>
                <a:cubicBezTo>
                  <a:pt x="54783" y="42168"/>
                  <a:pt x="54916" y="42289"/>
                  <a:pt x="55057" y="42289"/>
                </a:cubicBezTo>
                <a:cubicBezTo>
                  <a:pt x="55115" y="42289"/>
                  <a:pt x="55174" y="42269"/>
                  <a:pt x="55224" y="42224"/>
                </a:cubicBezTo>
                <a:cubicBezTo>
                  <a:pt x="55595" y="41890"/>
                  <a:pt x="55940" y="41527"/>
                  <a:pt x="56258" y="41142"/>
                </a:cubicBezTo>
                <a:cubicBezTo>
                  <a:pt x="56330" y="41177"/>
                  <a:pt x="56411" y="41263"/>
                  <a:pt x="56473" y="41459"/>
                </a:cubicBezTo>
                <a:cubicBezTo>
                  <a:pt x="56559" y="41715"/>
                  <a:pt x="56516" y="41987"/>
                  <a:pt x="56346" y="42264"/>
                </a:cubicBezTo>
                <a:cubicBezTo>
                  <a:pt x="56066" y="42719"/>
                  <a:pt x="55539" y="43045"/>
                  <a:pt x="55135" y="43147"/>
                </a:cubicBezTo>
                <a:cubicBezTo>
                  <a:pt x="55168" y="43004"/>
                  <a:pt x="55138" y="42854"/>
                  <a:pt x="55052" y="42732"/>
                </a:cubicBezTo>
                <a:cubicBezTo>
                  <a:pt x="55004" y="42664"/>
                  <a:pt x="54927" y="42627"/>
                  <a:pt x="54848" y="42627"/>
                </a:cubicBezTo>
                <a:cubicBezTo>
                  <a:pt x="54797" y="42627"/>
                  <a:pt x="54746" y="42642"/>
                  <a:pt x="54702" y="42673"/>
                </a:cubicBezTo>
                <a:cubicBezTo>
                  <a:pt x="54586" y="42754"/>
                  <a:pt x="54559" y="42913"/>
                  <a:pt x="54640" y="43029"/>
                </a:cubicBezTo>
                <a:cubicBezTo>
                  <a:pt x="54637" y="43050"/>
                  <a:pt x="54632" y="43069"/>
                  <a:pt x="54627" y="43085"/>
                </a:cubicBezTo>
                <a:cubicBezTo>
                  <a:pt x="54543" y="43376"/>
                  <a:pt x="54664" y="43564"/>
                  <a:pt x="54993" y="43664"/>
                </a:cubicBezTo>
                <a:cubicBezTo>
                  <a:pt x="55018" y="43671"/>
                  <a:pt x="55044" y="43674"/>
                  <a:pt x="55070" y="43674"/>
                </a:cubicBezTo>
                <a:cubicBezTo>
                  <a:pt x="55083" y="43674"/>
                  <a:pt x="55096" y="43674"/>
                  <a:pt x="55108" y="43672"/>
                </a:cubicBezTo>
                <a:cubicBezTo>
                  <a:pt x="55733" y="43569"/>
                  <a:pt x="56435" y="43088"/>
                  <a:pt x="56780" y="42528"/>
                </a:cubicBezTo>
                <a:cubicBezTo>
                  <a:pt x="57025" y="42124"/>
                  <a:pt x="57087" y="41702"/>
                  <a:pt x="56957" y="41303"/>
                </a:cubicBezTo>
                <a:cubicBezTo>
                  <a:pt x="56863" y="41013"/>
                  <a:pt x="56723" y="40843"/>
                  <a:pt x="56578" y="40741"/>
                </a:cubicBezTo>
                <a:cubicBezTo>
                  <a:pt x="57727" y="39266"/>
                  <a:pt x="58952" y="37185"/>
                  <a:pt x="60036" y="34825"/>
                </a:cubicBezTo>
                <a:cubicBezTo>
                  <a:pt x="60443" y="33958"/>
                  <a:pt x="62405" y="29568"/>
                  <a:pt x="61689" y="28610"/>
                </a:cubicBezTo>
                <a:cubicBezTo>
                  <a:pt x="61619" y="28514"/>
                  <a:pt x="61489" y="28399"/>
                  <a:pt x="61277" y="28399"/>
                </a:cubicBezTo>
                <a:cubicBezTo>
                  <a:pt x="61139" y="28399"/>
                  <a:pt x="60966" y="28447"/>
                  <a:pt x="60752" y="28581"/>
                </a:cubicBezTo>
                <a:cubicBezTo>
                  <a:pt x="60577" y="28688"/>
                  <a:pt x="60182" y="29103"/>
                  <a:pt x="59660" y="29738"/>
                </a:cubicBezTo>
                <a:cubicBezTo>
                  <a:pt x="60873" y="25903"/>
                  <a:pt x="61466" y="22740"/>
                  <a:pt x="60720" y="21709"/>
                </a:cubicBezTo>
                <a:cubicBezTo>
                  <a:pt x="60693" y="21669"/>
                  <a:pt x="60655" y="21639"/>
                  <a:pt x="60610" y="21623"/>
                </a:cubicBezTo>
                <a:cubicBezTo>
                  <a:pt x="60133" y="21426"/>
                  <a:pt x="59667" y="21328"/>
                  <a:pt x="59215" y="21328"/>
                </a:cubicBezTo>
                <a:cubicBezTo>
                  <a:pt x="59000" y="21328"/>
                  <a:pt x="58788" y="21350"/>
                  <a:pt x="58580" y="21394"/>
                </a:cubicBezTo>
                <a:cubicBezTo>
                  <a:pt x="58613" y="20856"/>
                  <a:pt x="58640" y="20315"/>
                  <a:pt x="58658" y="19777"/>
                </a:cubicBezTo>
                <a:cubicBezTo>
                  <a:pt x="58718" y="18167"/>
                  <a:pt x="58338" y="17190"/>
                  <a:pt x="57504" y="16784"/>
                </a:cubicBezTo>
                <a:cubicBezTo>
                  <a:pt x="57264" y="16668"/>
                  <a:pt x="57024" y="16616"/>
                  <a:pt x="56786" y="16616"/>
                </a:cubicBezTo>
                <a:cubicBezTo>
                  <a:pt x="56148" y="16616"/>
                  <a:pt x="55529" y="16993"/>
                  <a:pt x="54990" y="17540"/>
                </a:cubicBezTo>
                <a:cubicBezTo>
                  <a:pt x="55036" y="17346"/>
                  <a:pt x="55079" y="17150"/>
                  <a:pt x="55116" y="16954"/>
                </a:cubicBezTo>
                <a:cubicBezTo>
                  <a:pt x="55587" y="14539"/>
                  <a:pt x="55488" y="13134"/>
                  <a:pt x="54810" y="12658"/>
                </a:cubicBezTo>
                <a:cubicBezTo>
                  <a:pt x="54650" y="12546"/>
                  <a:pt x="54466" y="12490"/>
                  <a:pt x="54259" y="12490"/>
                </a:cubicBezTo>
                <a:cubicBezTo>
                  <a:pt x="53960" y="12490"/>
                  <a:pt x="53612" y="12607"/>
                  <a:pt x="53219" y="12841"/>
                </a:cubicBezTo>
                <a:cubicBezTo>
                  <a:pt x="52780" y="13105"/>
                  <a:pt x="52374" y="13420"/>
                  <a:pt x="52008" y="13778"/>
                </a:cubicBezTo>
                <a:cubicBezTo>
                  <a:pt x="52070" y="12900"/>
                  <a:pt x="52352" y="7805"/>
                  <a:pt x="50498" y="7025"/>
                </a:cubicBezTo>
                <a:cubicBezTo>
                  <a:pt x="50336" y="6956"/>
                  <a:pt x="50168" y="6922"/>
                  <a:pt x="49991" y="6922"/>
                </a:cubicBezTo>
                <a:cubicBezTo>
                  <a:pt x="49299" y="6922"/>
                  <a:pt x="48490" y="7452"/>
                  <a:pt x="47537" y="8527"/>
                </a:cubicBezTo>
                <a:cubicBezTo>
                  <a:pt x="47545" y="8268"/>
                  <a:pt x="47556" y="8010"/>
                  <a:pt x="47567" y="7751"/>
                </a:cubicBezTo>
                <a:cubicBezTo>
                  <a:pt x="47567" y="7695"/>
                  <a:pt x="47551" y="7638"/>
                  <a:pt x="47516" y="7593"/>
                </a:cubicBezTo>
                <a:cubicBezTo>
                  <a:pt x="47535" y="6785"/>
                  <a:pt x="47413" y="6021"/>
                  <a:pt x="46975" y="5493"/>
                </a:cubicBezTo>
                <a:cubicBezTo>
                  <a:pt x="46614" y="5060"/>
                  <a:pt x="46076" y="4837"/>
                  <a:pt x="45376" y="4831"/>
                </a:cubicBezTo>
                <a:lnTo>
                  <a:pt x="45360" y="4831"/>
                </a:lnTo>
                <a:cubicBezTo>
                  <a:pt x="43632" y="4831"/>
                  <a:pt x="42283" y="6750"/>
                  <a:pt x="41288" y="8195"/>
                </a:cubicBezTo>
                <a:cubicBezTo>
                  <a:pt x="41255" y="7827"/>
                  <a:pt x="41215" y="7458"/>
                  <a:pt x="41166" y="7092"/>
                </a:cubicBezTo>
                <a:cubicBezTo>
                  <a:pt x="40919" y="5211"/>
                  <a:pt x="40235" y="4075"/>
                  <a:pt x="39134" y="3714"/>
                </a:cubicBezTo>
                <a:cubicBezTo>
                  <a:pt x="38912" y="3641"/>
                  <a:pt x="38686" y="3605"/>
                  <a:pt x="38458" y="3605"/>
                </a:cubicBezTo>
                <a:cubicBezTo>
                  <a:pt x="37358" y="3605"/>
                  <a:pt x="36215" y="4453"/>
                  <a:pt x="35165" y="6061"/>
                </a:cubicBezTo>
                <a:cubicBezTo>
                  <a:pt x="34451" y="6737"/>
                  <a:pt x="33751" y="7431"/>
                  <a:pt x="33065" y="8144"/>
                </a:cubicBezTo>
                <a:cubicBezTo>
                  <a:pt x="33089" y="7568"/>
                  <a:pt x="33103" y="6990"/>
                  <a:pt x="33108" y="6414"/>
                </a:cubicBezTo>
                <a:cubicBezTo>
                  <a:pt x="33127" y="4446"/>
                  <a:pt x="32777" y="1023"/>
                  <a:pt x="30212" y="172"/>
                </a:cubicBezTo>
                <a:cubicBezTo>
                  <a:pt x="29867" y="58"/>
                  <a:pt x="29515" y="0"/>
                  <a:pt x="29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owlby One"/>
              <a:buNone/>
              <a:defRPr sz="3200">
                <a:solidFill>
                  <a:schemeClr val="dk1"/>
                </a:solidFill>
                <a:latin typeface="Bowlby One"/>
                <a:ea typeface="Bowlby One"/>
                <a:cs typeface="Bowlby One"/>
                <a:sym typeface="Bowlby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dika"/>
              <a:buChar char="●"/>
              <a:defRPr>
                <a:solidFill>
                  <a:schemeClr val="dk1"/>
                </a:solidFill>
                <a:latin typeface="Andika"/>
                <a:ea typeface="Andika"/>
                <a:cs typeface="Andika"/>
                <a:sym typeface="Andika"/>
              </a:defRPr>
            </a:lvl1pPr>
            <a:lvl2pPr marL="914400" lvl="1" indent="-317500">
              <a:lnSpc>
                <a:spcPct val="100000"/>
              </a:lnSpc>
              <a:spcBef>
                <a:spcPts val="1600"/>
              </a:spcBef>
              <a:spcAft>
                <a:spcPts val="0"/>
              </a:spcAft>
              <a:buClr>
                <a:schemeClr val="dk1"/>
              </a:buClr>
              <a:buSzPts val="1400"/>
              <a:buFont typeface="Andika"/>
              <a:buChar char="○"/>
              <a:defRPr>
                <a:solidFill>
                  <a:schemeClr val="dk1"/>
                </a:solidFill>
                <a:latin typeface="Andika"/>
                <a:ea typeface="Andika"/>
                <a:cs typeface="Andika"/>
                <a:sym typeface="Andika"/>
              </a:defRPr>
            </a:lvl2pPr>
            <a:lvl3pPr marL="1371600" lvl="2" indent="-317500">
              <a:lnSpc>
                <a:spcPct val="100000"/>
              </a:lnSpc>
              <a:spcBef>
                <a:spcPts val="1600"/>
              </a:spcBef>
              <a:spcAft>
                <a:spcPts val="0"/>
              </a:spcAft>
              <a:buClr>
                <a:schemeClr val="dk1"/>
              </a:buClr>
              <a:buSzPts val="1400"/>
              <a:buFont typeface="Andika"/>
              <a:buChar char="■"/>
              <a:defRPr>
                <a:solidFill>
                  <a:schemeClr val="dk1"/>
                </a:solidFill>
                <a:latin typeface="Andika"/>
                <a:ea typeface="Andika"/>
                <a:cs typeface="Andika"/>
                <a:sym typeface="Andika"/>
              </a:defRPr>
            </a:lvl3pPr>
            <a:lvl4pPr marL="1828800" lvl="3" indent="-317500">
              <a:lnSpc>
                <a:spcPct val="100000"/>
              </a:lnSpc>
              <a:spcBef>
                <a:spcPts val="1600"/>
              </a:spcBef>
              <a:spcAft>
                <a:spcPts val="0"/>
              </a:spcAft>
              <a:buClr>
                <a:schemeClr val="dk1"/>
              </a:buClr>
              <a:buSzPts val="1400"/>
              <a:buFont typeface="Andika"/>
              <a:buChar char="●"/>
              <a:defRPr>
                <a:solidFill>
                  <a:schemeClr val="dk1"/>
                </a:solidFill>
                <a:latin typeface="Andika"/>
                <a:ea typeface="Andika"/>
                <a:cs typeface="Andika"/>
                <a:sym typeface="Andika"/>
              </a:defRPr>
            </a:lvl4pPr>
            <a:lvl5pPr marL="2286000" lvl="4" indent="-317500">
              <a:lnSpc>
                <a:spcPct val="100000"/>
              </a:lnSpc>
              <a:spcBef>
                <a:spcPts val="1600"/>
              </a:spcBef>
              <a:spcAft>
                <a:spcPts val="0"/>
              </a:spcAft>
              <a:buClr>
                <a:schemeClr val="dk1"/>
              </a:buClr>
              <a:buSzPts val="1400"/>
              <a:buFont typeface="Andika"/>
              <a:buChar char="○"/>
              <a:defRPr>
                <a:solidFill>
                  <a:schemeClr val="dk1"/>
                </a:solidFill>
                <a:latin typeface="Andika"/>
                <a:ea typeface="Andika"/>
                <a:cs typeface="Andika"/>
                <a:sym typeface="Andika"/>
              </a:defRPr>
            </a:lvl5pPr>
            <a:lvl6pPr marL="2743200" lvl="5" indent="-317500">
              <a:lnSpc>
                <a:spcPct val="100000"/>
              </a:lnSpc>
              <a:spcBef>
                <a:spcPts val="1600"/>
              </a:spcBef>
              <a:spcAft>
                <a:spcPts val="0"/>
              </a:spcAft>
              <a:buClr>
                <a:schemeClr val="dk1"/>
              </a:buClr>
              <a:buSzPts val="1400"/>
              <a:buFont typeface="Andika"/>
              <a:buChar char="■"/>
              <a:defRPr>
                <a:solidFill>
                  <a:schemeClr val="dk1"/>
                </a:solidFill>
                <a:latin typeface="Andika"/>
                <a:ea typeface="Andika"/>
                <a:cs typeface="Andika"/>
                <a:sym typeface="Andika"/>
              </a:defRPr>
            </a:lvl6pPr>
            <a:lvl7pPr marL="3200400" lvl="6" indent="-317500">
              <a:lnSpc>
                <a:spcPct val="100000"/>
              </a:lnSpc>
              <a:spcBef>
                <a:spcPts val="1600"/>
              </a:spcBef>
              <a:spcAft>
                <a:spcPts val="0"/>
              </a:spcAft>
              <a:buClr>
                <a:schemeClr val="dk1"/>
              </a:buClr>
              <a:buSzPts val="1400"/>
              <a:buFont typeface="Andika"/>
              <a:buChar char="●"/>
              <a:defRPr>
                <a:solidFill>
                  <a:schemeClr val="dk1"/>
                </a:solidFill>
                <a:latin typeface="Andika"/>
                <a:ea typeface="Andika"/>
                <a:cs typeface="Andika"/>
                <a:sym typeface="Andika"/>
              </a:defRPr>
            </a:lvl7pPr>
            <a:lvl8pPr marL="3657600" lvl="7" indent="-317500">
              <a:lnSpc>
                <a:spcPct val="100000"/>
              </a:lnSpc>
              <a:spcBef>
                <a:spcPts val="1600"/>
              </a:spcBef>
              <a:spcAft>
                <a:spcPts val="0"/>
              </a:spcAft>
              <a:buClr>
                <a:schemeClr val="dk1"/>
              </a:buClr>
              <a:buSzPts val="1400"/>
              <a:buFont typeface="Andika"/>
              <a:buChar char="○"/>
              <a:defRPr>
                <a:solidFill>
                  <a:schemeClr val="dk1"/>
                </a:solidFill>
                <a:latin typeface="Andika"/>
                <a:ea typeface="Andika"/>
                <a:cs typeface="Andika"/>
                <a:sym typeface="Andika"/>
              </a:defRPr>
            </a:lvl8pPr>
            <a:lvl9pPr marL="4114800" lvl="8" indent="-317500">
              <a:lnSpc>
                <a:spcPct val="100000"/>
              </a:lnSpc>
              <a:spcBef>
                <a:spcPts val="1600"/>
              </a:spcBef>
              <a:spcAft>
                <a:spcPts val="1600"/>
              </a:spcAft>
              <a:buClr>
                <a:schemeClr val="dk1"/>
              </a:buClr>
              <a:buSzPts val="1400"/>
              <a:buFont typeface="Andika"/>
              <a:buChar char="■"/>
              <a:defRPr>
                <a:solidFill>
                  <a:schemeClr val="dk1"/>
                </a:solidFill>
                <a:latin typeface="Andika"/>
                <a:ea typeface="Andika"/>
                <a:cs typeface="Andika"/>
                <a:sym typeface="Andik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59" r:id="rId8"/>
    <p:sldLayoutId id="2147483661" r:id="rId9"/>
    <p:sldLayoutId id="2147483663" r:id="rId10"/>
    <p:sldLayoutId id="2147483664" r:id="rId11"/>
    <p:sldLayoutId id="2147483668" r:id="rId12"/>
    <p:sldLayoutId id="2147483671" r:id="rId13"/>
    <p:sldLayoutId id="2147483672"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6"/>
          <p:cNvSpPr txBox="1">
            <a:spLocks noGrp="1"/>
          </p:cNvSpPr>
          <p:nvPr>
            <p:ph type="ctrTitle"/>
          </p:nvPr>
        </p:nvSpPr>
        <p:spPr>
          <a:xfrm>
            <a:off x="715100" y="1000700"/>
            <a:ext cx="5249582" cy="14835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Automated Detection of Mental Disorder From Text Using Natural Language </a:t>
            </a:r>
            <a:r>
              <a:rPr lang="en-US" sz="2400" dirty="0">
                <a:solidFill>
                  <a:schemeClr val="tx2"/>
                </a:solidFill>
              </a:rPr>
              <a:t>Processing</a:t>
            </a:r>
          </a:p>
        </p:txBody>
      </p:sp>
      <p:sp>
        <p:nvSpPr>
          <p:cNvPr id="319" name="Google Shape;319;p36"/>
          <p:cNvSpPr txBox="1">
            <a:spLocks noGrp="1"/>
          </p:cNvSpPr>
          <p:nvPr>
            <p:ph type="subTitle" idx="1"/>
          </p:nvPr>
        </p:nvSpPr>
        <p:spPr>
          <a:xfrm>
            <a:off x="1416478" y="2832700"/>
            <a:ext cx="4245622" cy="6009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Supervised by: Dr.Amr Ghoneim  </a:t>
            </a:r>
          </a:p>
          <a:p>
            <a:pPr marL="0" lvl="0" indent="0" algn="l" rtl="0">
              <a:spcBef>
                <a:spcPts val="0"/>
              </a:spcBef>
              <a:spcAft>
                <a:spcPts val="0"/>
              </a:spcAft>
              <a:buNone/>
            </a:pPr>
            <a:r>
              <a:rPr lang="en" dirty="0"/>
              <a:t>         Done by:Mariam Yasser </a:t>
            </a:r>
            <a:endParaRPr dirty="0"/>
          </a:p>
        </p:txBody>
      </p:sp>
      <p:grpSp>
        <p:nvGrpSpPr>
          <p:cNvPr id="320" name="Google Shape;320;p36"/>
          <p:cNvGrpSpPr/>
          <p:nvPr/>
        </p:nvGrpSpPr>
        <p:grpSpPr>
          <a:xfrm>
            <a:off x="5105650" y="2095525"/>
            <a:ext cx="3656011" cy="2769661"/>
            <a:chOff x="5105650" y="2063775"/>
            <a:chExt cx="3656011" cy="2769661"/>
          </a:xfrm>
        </p:grpSpPr>
        <p:sp>
          <p:nvSpPr>
            <p:cNvPr id="321" name="Google Shape;321;p36"/>
            <p:cNvSpPr/>
            <p:nvPr/>
          </p:nvSpPr>
          <p:spPr>
            <a:xfrm>
              <a:off x="6537553" y="2445428"/>
              <a:ext cx="1132395" cy="939206"/>
            </a:xfrm>
            <a:custGeom>
              <a:avLst/>
              <a:gdLst/>
              <a:ahLst/>
              <a:cxnLst/>
              <a:rect l="l" t="t" r="r" b="b"/>
              <a:pathLst>
                <a:path w="34302" h="28450" extrusionOk="0">
                  <a:moveTo>
                    <a:pt x="21847" y="0"/>
                  </a:moveTo>
                  <a:cubicBezTo>
                    <a:pt x="20850" y="0"/>
                    <a:pt x="12224" y="3785"/>
                    <a:pt x="12708" y="6180"/>
                  </a:cubicBezTo>
                  <a:cubicBezTo>
                    <a:pt x="12758" y="6430"/>
                    <a:pt x="15237" y="11930"/>
                    <a:pt x="15772" y="12548"/>
                  </a:cubicBezTo>
                  <a:lnTo>
                    <a:pt x="15772" y="12548"/>
                  </a:lnTo>
                  <a:cubicBezTo>
                    <a:pt x="15175" y="12204"/>
                    <a:pt x="11515" y="10180"/>
                    <a:pt x="4722" y="8121"/>
                  </a:cubicBezTo>
                  <a:cubicBezTo>
                    <a:pt x="4103" y="7932"/>
                    <a:pt x="3546" y="7846"/>
                    <a:pt x="3058" y="7846"/>
                  </a:cubicBezTo>
                  <a:cubicBezTo>
                    <a:pt x="772" y="7846"/>
                    <a:pt x="0" y="9722"/>
                    <a:pt x="1371" y="11614"/>
                  </a:cubicBezTo>
                  <a:cubicBezTo>
                    <a:pt x="3959" y="15185"/>
                    <a:pt x="18341" y="28449"/>
                    <a:pt x="28568" y="28449"/>
                  </a:cubicBezTo>
                  <a:cubicBezTo>
                    <a:pt x="29348" y="28449"/>
                    <a:pt x="30105" y="28372"/>
                    <a:pt x="30829" y="28207"/>
                  </a:cubicBezTo>
                  <a:cubicBezTo>
                    <a:pt x="34301" y="27416"/>
                    <a:pt x="30996" y="12774"/>
                    <a:pt x="21934" y="25"/>
                  </a:cubicBezTo>
                  <a:cubicBezTo>
                    <a:pt x="21922" y="8"/>
                    <a:pt x="21893" y="0"/>
                    <a:pt x="21847"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6"/>
            <p:cNvSpPr/>
            <p:nvPr/>
          </p:nvSpPr>
          <p:spPr>
            <a:xfrm>
              <a:off x="6639660" y="2096622"/>
              <a:ext cx="668833" cy="636547"/>
            </a:xfrm>
            <a:custGeom>
              <a:avLst/>
              <a:gdLst/>
              <a:ahLst/>
              <a:cxnLst/>
              <a:rect l="l" t="t" r="r" b="b"/>
              <a:pathLst>
                <a:path w="20260" h="19282" extrusionOk="0">
                  <a:moveTo>
                    <a:pt x="6491" y="1"/>
                  </a:moveTo>
                  <a:cubicBezTo>
                    <a:pt x="6209" y="1"/>
                    <a:pt x="5996" y="62"/>
                    <a:pt x="5879" y="202"/>
                  </a:cubicBezTo>
                  <a:cubicBezTo>
                    <a:pt x="5193" y="1012"/>
                    <a:pt x="6334" y="1978"/>
                    <a:pt x="6334" y="1978"/>
                  </a:cubicBezTo>
                  <a:cubicBezTo>
                    <a:pt x="6334" y="1978"/>
                    <a:pt x="5469" y="1567"/>
                    <a:pt x="4600" y="1567"/>
                  </a:cubicBezTo>
                  <a:cubicBezTo>
                    <a:pt x="4106" y="1567"/>
                    <a:pt x="3610" y="1700"/>
                    <a:pt x="3271" y="2115"/>
                  </a:cubicBezTo>
                  <a:cubicBezTo>
                    <a:pt x="2334" y="3262"/>
                    <a:pt x="4337" y="4783"/>
                    <a:pt x="4337" y="4783"/>
                  </a:cubicBezTo>
                  <a:cubicBezTo>
                    <a:pt x="4337" y="4783"/>
                    <a:pt x="3548" y="4475"/>
                    <a:pt x="2727" y="4475"/>
                  </a:cubicBezTo>
                  <a:cubicBezTo>
                    <a:pt x="2160" y="4475"/>
                    <a:pt x="1578" y="4622"/>
                    <a:pt x="1228" y="5116"/>
                  </a:cubicBezTo>
                  <a:cubicBezTo>
                    <a:pt x="372" y="6330"/>
                    <a:pt x="2647" y="7520"/>
                    <a:pt x="2647" y="7520"/>
                  </a:cubicBezTo>
                  <a:cubicBezTo>
                    <a:pt x="2647" y="7520"/>
                    <a:pt x="1965" y="7217"/>
                    <a:pt x="1338" y="7217"/>
                  </a:cubicBezTo>
                  <a:cubicBezTo>
                    <a:pt x="884" y="7217"/>
                    <a:pt x="458" y="7376"/>
                    <a:pt x="340" y="7923"/>
                  </a:cubicBezTo>
                  <a:cubicBezTo>
                    <a:pt x="1" y="9487"/>
                    <a:pt x="3922" y="10725"/>
                    <a:pt x="5467" y="12160"/>
                  </a:cubicBezTo>
                  <a:cubicBezTo>
                    <a:pt x="5820" y="12488"/>
                    <a:pt x="12110" y="19281"/>
                    <a:pt x="12110" y="19281"/>
                  </a:cubicBezTo>
                  <a:lnTo>
                    <a:pt x="20260" y="12671"/>
                  </a:lnTo>
                  <a:cubicBezTo>
                    <a:pt x="19778" y="12006"/>
                    <a:pt x="15969" y="4621"/>
                    <a:pt x="12960" y="2675"/>
                  </a:cubicBezTo>
                  <a:cubicBezTo>
                    <a:pt x="11590" y="1802"/>
                    <a:pt x="8020" y="1"/>
                    <a:pt x="6491"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6"/>
            <p:cNvSpPr/>
            <p:nvPr/>
          </p:nvSpPr>
          <p:spPr>
            <a:xfrm>
              <a:off x="6722290" y="2342925"/>
              <a:ext cx="202466" cy="140600"/>
            </a:xfrm>
            <a:custGeom>
              <a:avLst/>
              <a:gdLst/>
              <a:ahLst/>
              <a:cxnLst/>
              <a:rect l="l" t="t" r="r" b="b"/>
              <a:pathLst>
                <a:path w="6133" h="4259" extrusionOk="0">
                  <a:moveTo>
                    <a:pt x="135" y="0"/>
                  </a:moveTo>
                  <a:cubicBezTo>
                    <a:pt x="16" y="0"/>
                    <a:pt x="1" y="102"/>
                    <a:pt x="130" y="145"/>
                  </a:cubicBezTo>
                  <a:cubicBezTo>
                    <a:pt x="3013" y="1063"/>
                    <a:pt x="4111" y="1962"/>
                    <a:pt x="6030" y="4241"/>
                  </a:cubicBezTo>
                  <a:cubicBezTo>
                    <a:pt x="6040" y="4254"/>
                    <a:pt x="6053" y="4259"/>
                    <a:pt x="6067" y="4259"/>
                  </a:cubicBezTo>
                  <a:cubicBezTo>
                    <a:pt x="6100" y="4259"/>
                    <a:pt x="6132" y="4226"/>
                    <a:pt x="6105" y="4187"/>
                  </a:cubicBezTo>
                  <a:cubicBezTo>
                    <a:pt x="4431" y="1787"/>
                    <a:pt x="3215" y="462"/>
                    <a:pt x="165" y="2"/>
                  </a:cubicBezTo>
                  <a:cubicBezTo>
                    <a:pt x="154" y="1"/>
                    <a:pt x="144"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6"/>
            <p:cNvSpPr/>
            <p:nvPr/>
          </p:nvSpPr>
          <p:spPr>
            <a:xfrm>
              <a:off x="6778212" y="2252670"/>
              <a:ext cx="214350" cy="151065"/>
            </a:xfrm>
            <a:custGeom>
              <a:avLst/>
              <a:gdLst/>
              <a:ahLst/>
              <a:cxnLst/>
              <a:rect l="l" t="t" r="r" b="b"/>
              <a:pathLst>
                <a:path w="6493" h="4576" extrusionOk="0">
                  <a:moveTo>
                    <a:pt x="151" y="1"/>
                  </a:moveTo>
                  <a:cubicBezTo>
                    <a:pt x="46" y="1"/>
                    <a:pt x="1" y="98"/>
                    <a:pt x="118" y="147"/>
                  </a:cubicBezTo>
                  <a:cubicBezTo>
                    <a:pt x="3025" y="1364"/>
                    <a:pt x="4231" y="2324"/>
                    <a:pt x="6411" y="4561"/>
                  </a:cubicBezTo>
                  <a:cubicBezTo>
                    <a:pt x="6421" y="4571"/>
                    <a:pt x="6432" y="4575"/>
                    <a:pt x="6443" y="4575"/>
                  </a:cubicBezTo>
                  <a:cubicBezTo>
                    <a:pt x="6470" y="4575"/>
                    <a:pt x="6492" y="4547"/>
                    <a:pt x="6473" y="4510"/>
                  </a:cubicBezTo>
                  <a:cubicBezTo>
                    <a:pt x="4513" y="2136"/>
                    <a:pt x="3265" y="839"/>
                    <a:pt x="199" y="7"/>
                  </a:cubicBezTo>
                  <a:cubicBezTo>
                    <a:pt x="182" y="3"/>
                    <a:pt x="166"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6847175" y="2162283"/>
              <a:ext cx="204611" cy="164138"/>
            </a:xfrm>
            <a:custGeom>
              <a:avLst/>
              <a:gdLst/>
              <a:ahLst/>
              <a:cxnLst/>
              <a:rect l="l" t="t" r="r" b="b"/>
              <a:pathLst>
                <a:path w="6198" h="4972" extrusionOk="0">
                  <a:moveTo>
                    <a:pt x="55" y="0"/>
                  </a:moveTo>
                  <a:cubicBezTo>
                    <a:pt x="1" y="0"/>
                    <a:pt x="20" y="48"/>
                    <a:pt x="134" y="118"/>
                  </a:cubicBezTo>
                  <a:cubicBezTo>
                    <a:pt x="2866" y="1496"/>
                    <a:pt x="4230" y="2497"/>
                    <a:pt x="6071" y="4944"/>
                  </a:cubicBezTo>
                  <a:cubicBezTo>
                    <a:pt x="6083" y="4963"/>
                    <a:pt x="6100" y="4971"/>
                    <a:pt x="6116" y="4971"/>
                  </a:cubicBezTo>
                  <a:cubicBezTo>
                    <a:pt x="6157" y="4971"/>
                    <a:pt x="6197" y="4923"/>
                    <a:pt x="6163" y="4879"/>
                  </a:cubicBezTo>
                  <a:cubicBezTo>
                    <a:pt x="4543" y="2207"/>
                    <a:pt x="2834" y="942"/>
                    <a:pt x="185" y="37"/>
                  </a:cubicBezTo>
                  <a:cubicBezTo>
                    <a:pt x="126" y="12"/>
                    <a:pt x="82"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6722223" y="2465631"/>
              <a:ext cx="495121" cy="347589"/>
            </a:xfrm>
            <a:custGeom>
              <a:avLst/>
              <a:gdLst/>
              <a:ahLst/>
              <a:cxnLst/>
              <a:rect l="l" t="t" r="r" b="b"/>
              <a:pathLst>
                <a:path w="14998" h="10529" extrusionOk="0">
                  <a:moveTo>
                    <a:pt x="1971" y="0"/>
                  </a:moveTo>
                  <a:cubicBezTo>
                    <a:pt x="1693" y="0"/>
                    <a:pt x="1432" y="74"/>
                    <a:pt x="1198" y="239"/>
                  </a:cubicBezTo>
                  <a:cubicBezTo>
                    <a:pt x="0" y="1087"/>
                    <a:pt x="3599" y="6830"/>
                    <a:pt x="4944" y="7867"/>
                  </a:cubicBezTo>
                  <a:cubicBezTo>
                    <a:pt x="6290" y="8906"/>
                    <a:pt x="9716" y="10528"/>
                    <a:pt x="9716" y="10528"/>
                  </a:cubicBezTo>
                  <a:cubicBezTo>
                    <a:pt x="9716" y="10528"/>
                    <a:pt x="14997" y="4432"/>
                    <a:pt x="12588" y="2774"/>
                  </a:cubicBezTo>
                  <a:cubicBezTo>
                    <a:pt x="11994" y="2365"/>
                    <a:pt x="11329" y="2211"/>
                    <a:pt x="10664" y="2211"/>
                  </a:cubicBezTo>
                  <a:cubicBezTo>
                    <a:pt x="8636" y="2211"/>
                    <a:pt x="6613" y="3646"/>
                    <a:pt x="6613" y="3646"/>
                  </a:cubicBezTo>
                  <a:cubicBezTo>
                    <a:pt x="5638" y="2295"/>
                    <a:pt x="3529" y="0"/>
                    <a:pt x="197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6778905" y="2466556"/>
              <a:ext cx="360662" cy="125613"/>
            </a:xfrm>
            <a:custGeom>
              <a:avLst/>
              <a:gdLst/>
              <a:ahLst/>
              <a:cxnLst/>
              <a:rect l="l" t="t" r="r" b="b"/>
              <a:pathLst>
                <a:path w="10925" h="3805" extrusionOk="0">
                  <a:moveTo>
                    <a:pt x="513" y="0"/>
                  </a:moveTo>
                  <a:cubicBezTo>
                    <a:pt x="347" y="0"/>
                    <a:pt x="176" y="14"/>
                    <a:pt x="0" y="44"/>
                  </a:cubicBezTo>
                  <a:lnTo>
                    <a:pt x="0" y="55"/>
                  </a:lnTo>
                  <a:cubicBezTo>
                    <a:pt x="2129" y="55"/>
                    <a:pt x="3499" y="2265"/>
                    <a:pt x="4732" y="3729"/>
                  </a:cubicBezTo>
                  <a:cubicBezTo>
                    <a:pt x="4766" y="3778"/>
                    <a:pt x="4820" y="3804"/>
                    <a:pt x="4876" y="3804"/>
                  </a:cubicBezTo>
                  <a:cubicBezTo>
                    <a:pt x="4910" y="3804"/>
                    <a:pt x="4944" y="3795"/>
                    <a:pt x="4974" y="3774"/>
                  </a:cubicBezTo>
                  <a:cubicBezTo>
                    <a:pt x="4993" y="3761"/>
                    <a:pt x="5007" y="3745"/>
                    <a:pt x="5020" y="3726"/>
                  </a:cubicBezTo>
                  <a:cubicBezTo>
                    <a:pt x="6172" y="3020"/>
                    <a:pt x="7822" y="2347"/>
                    <a:pt x="9321" y="2347"/>
                  </a:cubicBezTo>
                  <a:cubicBezTo>
                    <a:pt x="9861" y="2347"/>
                    <a:pt x="10382" y="2434"/>
                    <a:pt x="10852" y="2639"/>
                  </a:cubicBezTo>
                  <a:cubicBezTo>
                    <a:pt x="10856" y="2640"/>
                    <a:pt x="10860" y="2640"/>
                    <a:pt x="10864" y="2640"/>
                  </a:cubicBezTo>
                  <a:cubicBezTo>
                    <a:pt x="10903" y="2640"/>
                    <a:pt x="10925" y="2590"/>
                    <a:pt x="10893" y="2563"/>
                  </a:cubicBezTo>
                  <a:cubicBezTo>
                    <a:pt x="10260" y="2178"/>
                    <a:pt x="9538" y="2014"/>
                    <a:pt x="8795" y="2014"/>
                  </a:cubicBezTo>
                  <a:cubicBezTo>
                    <a:pt x="7431" y="2014"/>
                    <a:pt x="6000" y="2566"/>
                    <a:pt x="4934" y="3317"/>
                  </a:cubicBezTo>
                  <a:cubicBezTo>
                    <a:pt x="3796" y="1917"/>
                    <a:pt x="2453" y="0"/>
                    <a:pt x="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6"/>
            <p:cNvSpPr/>
            <p:nvPr/>
          </p:nvSpPr>
          <p:spPr>
            <a:xfrm>
              <a:off x="6523193" y="2622670"/>
              <a:ext cx="1204329" cy="779194"/>
            </a:xfrm>
            <a:custGeom>
              <a:avLst/>
              <a:gdLst/>
              <a:ahLst/>
              <a:cxnLst/>
              <a:rect l="l" t="t" r="r" b="b"/>
              <a:pathLst>
                <a:path w="36481" h="23603" extrusionOk="0">
                  <a:moveTo>
                    <a:pt x="28180" y="1"/>
                  </a:moveTo>
                  <a:lnTo>
                    <a:pt x="15312" y="5771"/>
                  </a:lnTo>
                  <a:lnTo>
                    <a:pt x="15926" y="6907"/>
                  </a:lnTo>
                  <a:cubicBezTo>
                    <a:pt x="12798" y="5174"/>
                    <a:pt x="9496" y="3782"/>
                    <a:pt x="6072" y="2754"/>
                  </a:cubicBezTo>
                  <a:cubicBezTo>
                    <a:pt x="5114" y="2485"/>
                    <a:pt x="4273" y="2357"/>
                    <a:pt x="3567" y="2357"/>
                  </a:cubicBezTo>
                  <a:cubicBezTo>
                    <a:pt x="547" y="2357"/>
                    <a:pt x="1" y="4707"/>
                    <a:pt x="3354" y="8431"/>
                  </a:cubicBezTo>
                  <a:cubicBezTo>
                    <a:pt x="11273" y="17237"/>
                    <a:pt x="23098" y="23603"/>
                    <a:pt x="29252" y="23603"/>
                  </a:cubicBezTo>
                  <a:cubicBezTo>
                    <a:pt x="30251" y="23603"/>
                    <a:pt x="31100" y="23435"/>
                    <a:pt x="31760" y="23083"/>
                  </a:cubicBezTo>
                  <a:cubicBezTo>
                    <a:pt x="36481" y="20558"/>
                    <a:pt x="28180" y="1"/>
                    <a:pt x="28180" y="1"/>
                  </a:cubicBezTo>
                  <a:close/>
                </a:path>
              </a:pathLst>
            </a:custGeom>
            <a:solidFill>
              <a:srgbClr val="CFB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a:off x="6629195" y="2636799"/>
              <a:ext cx="990111" cy="756349"/>
            </a:xfrm>
            <a:custGeom>
              <a:avLst/>
              <a:gdLst/>
              <a:ahLst/>
              <a:cxnLst/>
              <a:rect l="l" t="t" r="r" b="b"/>
              <a:pathLst>
                <a:path w="29992" h="22911" extrusionOk="0">
                  <a:moveTo>
                    <a:pt x="24218" y="98"/>
                  </a:moveTo>
                  <a:cubicBezTo>
                    <a:pt x="24470" y="98"/>
                    <a:pt x="24712" y="292"/>
                    <a:pt x="24713" y="585"/>
                  </a:cubicBezTo>
                  <a:lnTo>
                    <a:pt x="24713" y="590"/>
                  </a:lnTo>
                  <a:cubicBezTo>
                    <a:pt x="24713" y="859"/>
                    <a:pt x="24493" y="1080"/>
                    <a:pt x="24223" y="1080"/>
                  </a:cubicBezTo>
                  <a:lnTo>
                    <a:pt x="24226" y="1080"/>
                  </a:lnTo>
                  <a:cubicBezTo>
                    <a:pt x="24224" y="1080"/>
                    <a:pt x="24222" y="1080"/>
                    <a:pt x="24220" y="1080"/>
                  </a:cubicBezTo>
                  <a:cubicBezTo>
                    <a:pt x="23785" y="1080"/>
                    <a:pt x="23566" y="556"/>
                    <a:pt x="23871" y="246"/>
                  </a:cubicBezTo>
                  <a:cubicBezTo>
                    <a:pt x="23971" y="144"/>
                    <a:pt x="24096" y="98"/>
                    <a:pt x="24218" y="98"/>
                  </a:cubicBezTo>
                  <a:close/>
                  <a:moveTo>
                    <a:pt x="24223" y="1"/>
                  </a:moveTo>
                  <a:cubicBezTo>
                    <a:pt x="23698" y="1"/>
                    <a:pt x="23430" y="634"/>
                    <a:pt x="23801" y="1010"/>
                  </a:cubicBezTo>
                  <a:cubicBezTo>
                    <a:pt x="23921" y="1133"/>
                    <a:pt x="24071" y="1188"/>
                    <a:pt x="24217" y="1188"/>
                  </a:cubicBezTo>
                  <a:cubicBezTo>
                    <a:pt x="24520" y="1188"/>
                    <a:pt x="24811" y="954"/>
                    <a:pt x="24813" y="598"/>
                  </a:cubicBezTo>
                  <a:lnTo>
                    <a:pt x="24813" y="590"/>
                  </a:lnTo>
                  <a:cubicBezTo>
                    <a:pt x="24813" y="265"/>
                    <a:pt x="24552" y="1"/>
                    <a:pt x="24226" y="1"/>
                  </a:cubicBezTo>
                  <a:cubicBezTo>
                    <a:pt x="24225" y="1"/>
                    <a:pt x="24224" y="1"/>
                    <a:pt x="24223" y="1"/>
                  </a:cubicBezTo>
                  <a:close/>
                  <a:moveTo>
                    <a:pt x="18693" y="2375"/>
                  </a:moveTo>
                  <a:lnTo>
                    <a:pt x="18469" y="2488"/>
                  </a:lnTo>
                  <a:cubicBezTo>
                    <a:pt x="18410" y="2536"/>
                    <a:pt x="18340" y="2569"/>
                    <a:pt x="18267" y="2582"/>
                  </a:cubicBezTo>
                  <a:lnTo>
                    <a:pt x="18060" y="2674"/>
                  </a:lnTo>
                  <a:cubicBezTo>
                    <a:pt x="18080" y="2678"/>
                    <a:pt x="18100" y="2680"/>
                    <a:pt x="18121" y="2680"/>
                  </a:cubicBezTo>
                  <a:cubicBezTo>
                    <a:pt x="18141" y="2680"/>
                    <a:pt x="18161" y="2678"/>
                    <a:pt x="18181" y="2674"/>
                  </a:cubicBezTo>
                  <a:cubicBezTo>
                    <a:pt x="18394" y="2674"/>
                    <a:pt x="18588" y="2561"/>
                    <a:pt x="18693" y="2375"/>
                  </a:cubicBezTo>
                  <a:close/>
                  <a:moveTo>
                    <a:pt x="6950" y="3745"/>
                  </a:moveTo>
                  <a:cubicBezTo>
                    <a:pt x="6896" y="3831"/>
                    <a:pt x="6866" y="3930"/>
                    <a:pt x="6869" y="4033"/>
                  </a:cubicBezTo>
                  <a:cubicBezTo>
                    <a:pt x="6872" y="4323"/>
                    <a:pt x="7090" y="4566"/>
                    <a:pt x="7375" y="4606"/>
                  </a:cubicBezTo>
                  <a:cubicBezTo>
                    <a:pt x="7402" y="4610"/>
                    <a:pt x="7430" y="4612"/>
                    <a:pt x="7456" y="4612"/>
                  </a:cubicBezTo>
                  <a:cubicBezTo>
                    <a:pt x="7713" y="4612"/>
                    <a:pt x="7945" y="4442"/>
                    <a:pt x="8021" y="4192"/>
                  </a:cubicBezTo>
                  <a:lnTo>
                    <a:pt x="7927" y="4151"/>
                  </a:lnTo>
                  <a:cubicBezTo>
                    <a:pt x="7870" y="4366"/>
                    <a:pt x="7675" y="4513"/>
                    <a:pt x="7456" y="4513"/>
                  </a:cubicBezTo>
                  <a:cubicBezTo>
                    <a:pt x="7436" y="4513"/>
                    <a:pt x="7416" y="4512"/>
                    <a:pt x="7396" y="4509"/>
                  </a:cubicBezTo>
                  <a:cubicBezTo>
                    <a:pt x="7154" y="4480"/>
                    <a:pt x="6974" y="4275"/>
                    <a:pt x="6968" y="4033"/>
                  </a:cubicBezTo>
                  <a:cubicBezTo>
                    <a:pt x="6968" y="3944"/>
                    <a:pt x="6993" y="3855"/>
                    <a:pt x="7041" y="3782"/>
                  </a:cubicBezTo>
                  <a:lnTo>
                    <a:pt x="6950" y="3745"/>
                  </a:lnTo>
                  <a:close/>
                  <a:moveTo>
                    <a:pt x="22012" y="4286"/>
                  </a:moveTo>
                  <a:cubicBezTo>
                    <a:pt x="22264" y="4286"/>
                    <a:pt x="22506" y="4483"/>
                    <a:pt x="22506" y="4778"/>
                  </a:cubicBezTo>
                  <a:cubicBezTo>
                    <a:pt x="22504" y="5047"/>
                    <a:pt x="22286" y="5265"/>
                    <a:pt x="22016" y="5265"/>
                  </a:cubicBezTo>
                  <a:lnTo>
                    <a:pt x="22016" y="5268"/>
                  </a:lnTo>
                  <a:cubicBezTo>
                    <a:pt x="22015" y="5268"/>
                    <a:pt x="22014" y="5268"/>
                    <a:pt x="22013" y="5268"/>
                  </a:cubicBezTo>
                  <a:cubicBezTo>
                    <a:pt x="21577" y="5268"/>
                    <a:pt x="21361" y="4740"/>
                    <a:pt x="21669" y="4431"/>
                  </a:cubicBezTo>
                  <a:cubicBezTo>
                    <a:pt x="21769" y="4331"/>
                    <a:pt x="21892" y="4286"/>
                    <a:pt x="22012" y="4286"/>
                  </a:cubicBezTo>
                  <a:close/>
                  <a:moveTo>
                    <a:pt x="22016" y="4186"/>
                  </a:moveTo>
                  <a:lnTo>
                    <a:pt x="22016" y="4192"/>
                  </a:lnTo>
                  <a:cubicBezTo>
                    <a:pt x="21489" y="4192"/>
                    <a:pt x="21225" y="4829"/>
                    <a:pt x="21597" y="5201"/>
                  </a:cubicBezTo>
                  <a:cubicBezTo>
                    <a:pt x="21718" y="5322"/>
                    <a:pt x="21867" y="5376"/>
                    <a:pt x="22013" y="5376"/>
                  </a:cubicBezTo>
                  <a:cubicBezTo>
                    <a:pt x="22317" y="5376"/>
                    <a:pt x="22609" y="5140"/>
                    <a:pt x="22609" y="4784"/>
                  </a:cubicBezTo>
                  <a:lnTo>
                    <a:pt x="22609" y="4778"/>
                  </a:lnTo>
                  <a:cubicBezTo>
                    <a:pt x="22611" y="4455"/>
                    <a:pt x="22350" y="4189"/>
                    <a:pt x="22025" y="4186"/>
                  </a:cubicBezTo>
                  <a:close/>
                  <a:moveTo>
                    <a:pt x="784" y="5364"/>
                  </a:moveTo>
                  <a:cubicBezTo>
                    <a:pt x="1034" y="5364"/>
                    <a:pt x="1273" y="5559"/>
                    <a:pt x="1273" y="5852"/>
                  </a:cubicBezTo>
                  <a:cubicBezTo>
                    <a:pt x="1276" y="6121"/>
                    <a:pt x="1058" y="6342"/>
                    <a:pt x="786" y="6342"/>
                  </a:cubicBezTo>
                  <a:lnTo>
                    <a:pt x="786" y="6339"/>
                  </a:lnTo>
                  <a:cubicBezTo>
                    <a:pt x="353" y="6339"/>
                    <a:pt x="138" y="5814"/>
                    <a:pt x="444" y="5508"/>
                  </a:cubicBezTo>
                  <a:cubicBezTo>
                    <a:pt x="543" y="5409"/>
                    <a:pt x="665" y="5364"/>
                    <a:pt x="784" y="5364"/>
                  </a:cubicBezTo>
                  <a:close/>
                  <a:moveTo>
                    <a:pt x="791" y="5265"/>
                  </a:moveTo>
                  <a:cubicBezTo>
                    <a:pt x="789" y="5265"/>
                    <a:pt x="788" y="5265"/>
                    <a:pt x="786" y="5265"/>
                  </a:cubicBezTo>
                  <a:cubicBezTo>
                    <a:pt x="264" y="5265"/>
                    <a:pt x="0" y="5898"/>
                    <a:pt x="372" y="6267"/>
                  </a:cubicBezTo>
                  <a:cubicBezTo>
                    <a:pt x="492" y="6387"/>
                    <a:pt x="640" y="6441"/>
                    <a:pt x="785" y="6441"/>
                  </a:cubicBezTo>
                  <a:cubicBezTo>
                    <a:pt x="1087" y="6441"/>
                    <a:pt x="1376" y="6207"/>
                    <a:pt x="1376" y="5852"/>
                  </a:cubicBezTo>
                  <a:cubicBezTo>
                    <a:pt x="1376" y="5528"/>
                    <a:pt x="1114" y="5265"/>
                    <a:pt x="791" y="5265"/>
                  </a:cubicBezTo>
                  <a:close/>
                  <a:moveTo>
                    <a:pt x="16473" y="5245"/>
                  </a:moveTo>
                  <a:cubicBezTo>
                    <a:pt x="16283" y="5245"/>
                    <a:pt x="16105" y="5366"/>
                    <a:pt x="16039" y="5556"/>
                  </a:cubicBezTo>
                  <a:lnTo>
                    <a:pt x="16033" y="5567"/>
                  </a:lnTo>
                  <a:cubicBezTo>
                    <a:pt x="15977" y="5750"/>
                    <a:pt x="16038" y="5941"/>
                    <a:pt x="16174" y="6058"/>
                  </a:cubicBezTo>
                  <a:lnTo>
                    <a:pt x="16174" y="6058"/>
                  </a:lnTo>
                  <a:cubicBezTo>
                    <a:pt x="16122" y="6075"/>
                    <a:pt x="16074" y="6104"/>
                    <a:pt x="16033" y="6146"/>
                  </a:cubicBezTo>
                  <a:cubicBezTo>
                    <a:pt x="15901" y="6280"/>
                    <a:pt x="15904" y="6495"/>
                    <a:pt x="16039" y="6630"/>
                  </a:cubicBezTo>
                  <a:lnTo>
                    <a:pt x="16033" y="6641"/>
                  </a:lnTo>
                  <a:lnTo>
                    <a:pt x="16049" y="6641"/>
                  </a:lnTo>
                  <a:cubicBezTo>
                    <a:pt x="16115" y="6700"/>
                    <a:pt x="16198" y="6729"/>
                    <a:pt x="16280" y="6729"/>
                  </a:cubicBezTo>
                  <a:cubicBezTo>
                    <a:pt x="16373" y="6729"/>
                    <a:pt x="16465" y="6692"/>
                    <a:pt x="16534" y="6619"/>
                  </a:cubicBezTo>
                  <a:cubicBezTo>
                    <a:pt x="16652" y="6489"/>
                    <a:pt x="16653" y="6293"/>
                    <a:pt x="16544" y="6163"/>
                  </a:cubicBezTo>
                  <a:lnTo>
                    <a:pt x="16544" y="6163"/>
                  </a:lnTo>
                  <a:cubicBezTo>
                    <a:pt x="16709" y="6137"/>
                    <a:pt x="16854" y="6023"/>
                    <a:pt x="16911" y="5852"/>
                  </a:cubicBezTo>
                  <a:cubicBezTo>
                    <a:pt x="16992" y="5613"/>
                    <a:pt x="16862" y="5352"/>
                    <a:pt x="16623" y="5271"/>
                  </a:cubicBezTo>
                  <a:cubicBezTo>
                    <a:pt x="16573" y="5254"/>
                    <a:pt x="16523" y="5245"/>
                    <a:pt x="16473" y="5245"/>
                  </a:cubicBezTo>
                  <a:close/>
                  <a:moveTo>
                    <a:pt x="11196" y="7540"/>
                  </a:moveTo>
                  <a:cubicBezTo>
                    <a:pt x="11298" y="7625"/>
                    <a:pt x="11391" y="7717"/>
                    <a:pt x="11476" y="7815"/>
                  </a:cubicBezTo>
                  <a:lnTo>
                    <a:pt x="11476" y="7815"/>
                  </a:lnTo>
                  <a:cubicBezTo>
                    <a:pt x="11425" y="7684"/>
                    <a:pt x="11320" y="7587"/>
                    <a:pt x="11196" y="7540"/>
                  </a:cubicBezTo>
                  <a:close/>
                  <a:moveTo>
                    <a:pt x="26214" y="6926"/>
                  </a:moveTo>
                  <a:cubicBezTo>
                    <a:pt x="26465" y="6926"/>
                    <a:pt x="26707" y="7121"/>
                    <a:pt x="26710" y="7416"/>
                  </a:cubicBezTo>
                  <a:lnTo>
                    <a:pt x="26710" y="7424"/>
                  </a:lnTo>
                  <a:cubicBezTo>
                    <a:pt x="26705" y="7688"/>
                    <a:pt x="26490" y="7903"/>
                    <a:pt x="26223" y="7906"/>
                  </a:cubicBezTo>
                  <a:lnTo>
                    <a:pt x="26223" y="7908"/>
                  </a:lnTo>
                  <a:cubicBezTo>
                    <a:pt x="26221" y="7908"/>
                    <a:pt x="26219" y="7908"/>
                    <a:pt x="26217" y="7908"/>
                  </a:cubicBezTo>
                  <a:cubicBezTo>
                    <a:pt x="25782" y="7908"/>
                    <a:pt x="25563" y="7385"/>
                    <a:pt x="25868" y="7074"/>
                  </a:cubicBezTo>
                  <a:cubicBezTo>
                    <a:pt x="25968" y="6972"/>
                    <a:pt x="26092" y="6926"/>
                    <a:pt x="26214" y="6926"/>
                  </a:cubicBezTo>
                  <a:close/>
                  <a:moveTo>
                    <a:pt x="26217" y="6832"/>
                  </a:moveTo>
                  <a:cubicBezTo>
                    <a:pt x="25693" y="6832"/>
                    <a:pt x="25428" y="7463"/>
                    <a:pt x="25798" y="7838"/>
                  </a:cubicBezTo>
                  <a:cubicBezTo>
                    <a:pt x="25918" y="7961"/>
                    <a:pt x="26068" y="8016"/>
                    <a:pt x="26214" y="8016"/>
                  </a:cubicBezTo>
                  <a:cubicBezTo>
                    <a:pt x="26517" y="8016"/>
                    <a:pt x="26808" y="7782"/>
                    <a:pt x="26810" y="7427"/>
                  </a:cubicBezTo>
                  <a:lnTo>
                    <a:pt x="26810" y="7424"/>
                  </a:lnTo>
                  <a:cubicBezTo>
                    <a:pt x="26810" y="7098"/>
                    <a:pt x="26549" y="6835"/>
                    <a:pt x="26226" y="6832"/>
                  </a:cubicBezTo>
                  <a:lnTo>
                    <a:pt x="26223" y="6832"/>
                  </a:lnTo>
                  <a:cubicBezTo>
                    <a:pt x="26221" y="6832"/>
                    <a:pt x="26219" y="6832"/>
                    <a:pt x="26217" y="6832"/>
                  </a:cubicBezTo>
                  <a:close/>
                  <a:moveTo>
                    <a:pt x="5467" y="7231"/>
                  </a:moveTo>
                  <a:cubicBezTo>
                    <a:pt x="5717" y="7231"/>
                    <a:pt x="5956" y="7425"/>
                    <a:pt x="5956" y="7720"/>
                  </a:cubicBezTo>
                  <a:cubicBezTo>
                    <a:pt x="5954" y="7987"/>
                    <a:pt x="5738" y="8205"/>
                    <a:pt x="5469" y="8205"/>
                  </a:cubicBezTo>
                  <a:cubicBezTo>
                    <a:pt x="5036" y="8205"/>
                    <a:pt x="4821" y="7682"/>
                    <a:pt x="5128" y="7376"/>
                  </a:cubicBezTo>
                  <a:cubicBezTo>
                    <a:pt x="5226" y="7276"/>
                    <a:pt x="5348" y="7231"/>
                    <a:pt x="5467" y="7231"/>
                  </a:cubicBezTo>
                  <a:close/>
                  <a:moveTo>
                    <a:pt x="5469" y="7131"/>
                  </a:moveTo>
                  <a:cubicBezTo>
                    <a:pt x="4947" y="7131"/>
                    <a:pt x="4683" y="7763"/>
                    <a:pt x="5055" y="8135"/>
                  </a:cubicBezTo>
                  <a:cubicBezTo>
                    <a:pt x="5174" y="8255"/>
                    <a:pt x="5321" y="8308"/>
                    <a:pt x="5466" y="8308"/>
                  </a:cubicBezTo>
                  <a:cubicBezTo>
                    <a:pt x="5768" y="8308"/>
                    <a:pt x="6059" y="8073"/>
                    <a:pt x="6059" y="7720"/>
                  </a:cubicBezTo>
                  <a:cubicBezTo>
                    <a:pt x="6059" y="7394"/>
                    <a:pt x="5795" y="7131"/>
                    <a:pt x="5469" y="7131"/>
                  </a:cubicBezTo>
                  <a:close/>
                  <a:moveTo>
                    <a:pt x="20057" y="8313"/>
                  </a:moveTo>
                  <a:cubicBezTo>
                    <a:pt x="19958" y="8313"/>
                    <a:pt x="19859" y="8348"/>
                    <a:pt x="19780" y="8420"/>
                  </a:cubicBezTo>
                  <a:lnTo>
                    <a:pt x="19766" y="8420"/>
                  </a:lnTo>
                  <a:lnTo>
                    <a:pt x="19766" y="8433"/>
                  </a:lnTo>
                  <a:cubicBezTo>
                    <a:pt x="19605" y="8592"/>
                    <a:pt x="19602" y="8853"/>
                    <a:pt x="19761" y="9017"/>
                  </a:cubicBezTo>
                  <a:cubicBezTo>
                    <a:pt x="19813" y="9072"/>
                    <a:pt x="19876" y="9109"/>
                    <a:pt x="19944" y="9128"/>
                  </a:cubicBezTo>
                  <a:lnTo>
                    <a:pt x="19944" y="9128"/>
                  </a:lnTo>
                  <a:cubicBezTo>
                    <a:pt x="19837" y="9215"/>
                    <a:pt x="19768" y="9346"/>
                    <a:pt x="19766" y="9494"/>
                  </a:cubicBezTo>
                  <a:lnTo>
                    <a:pt x="19766" y="9507"/>
                  </a:lnTo>
                  <a:cubicBezTo>
                    <a:pt x="19769" y="9769"/>
                    <a:pt x="19984" y="9981"/>
                    <a:pt x="20246" y="9981"/>
                  </a:cubicBezTo>
                  <a:cubicBezTo>
                    <a:pt x="20248" y="9981"/>
                    <a:pt x="20249" y="9981"/>
                    <a:pt x="20251" y="9981"/>
                  </a:cubicBezTo>
                  <a:cubicBezTo>
                    <a:pt x="20515" y="9978"/>
                    <a:pt x="20727" y="9766"/>
                    <a:pt x="20727" y="9502"/>
                  </a:cubicBezTo>
                  <a:cubicBezTo>
                    <a:pt x="20727" y="9268"/>
                    <a:pt x="20564" y="9076"/>
                    <a:pt x="20346" y="9030"/>
                  </a:cubicBezTo>
                  <a:lnTo>
                    <a:pt x="20346" y="9030"/>
                  </a:lnTo>
                  <a:cubicBezTo>
                    <a:pt x="20509" y="8874"/>
                    <a:pt x="20520" y="8613"/>
                    <a:pt x="20364" y="8447"/>
                  </a:cubicBezTo>
                  <a:cubicBezTo>
                    <a:pt x="20281" y="8358"/>
                    <a:pt x="20169" y="8313"/>
                    <a:pt x="20057" y="8313"/>
                  </a:cubicBezTo>
                  <a:close/>
                  <a:moveTo>
                    <a:pt x="24306" y="10498"/>
                  </a:moveTo>
                  <a:cubicBezTo>
                    <a:pt x="24199" y="10498"/>
                    <a:pt x="24093" y="10538"/>
                    <a:pt x="24011" y="10619"/>
                  </a:cubicBezTo>
                  <a:lnTo>
                    <a:pt x="24008" y="10619"/>
                  </a:lnTo>
                  <a:lnTo>
                    <a:pt x="24008" y="10621"/>
                  </a:lnTo>
                  <a:cubicBezTo>
                    <a:pt x="23977" y="10652"/>
                    <a:pt x="23952" y="10687"/>
                    <a:pt x="23933" y="10723"/>
                  </a:cubicBezTo>
                  <a:lnTo>
                    <a:pt x="23933" y="10723"/>
                  </a:lnTo>
                  <a:cubicBezTo>
                    <a:pt x="23955" y="10720"/>
                    <a:pt x="23977" y="10719"/>
                    <a:pt x="23999" y="10719"/>
                  </a:cubicBezTo>
                  <a:cubicBezTo>
                    <a:pt x="24250" y="10719"/>
                    <a:pt x="24491" y="10912"/>
                    <a:pt x="24493" y="11206"/>
                  </a:cubicBezTo>
                  <a:lnTo>
                    <a:pt x="24493" y="11214"/>
                  </a:lnTo>
                  <a:cubicBezTo>
                    <a:pt x="24493" y="11241"/>
                    <a:pt x="24490" y="11267"/>
                    <a:pt x="24486" y="11293"/>
                  </a:cubicBezTo>
                  <a:lnTo>
                    <a:pt x="24486" y="11293"/>
                  </a:lnTo>
                  <a:cubicBezTo>
                    <a:pt x="24528" y="11273"/>
                    <a:pt x="24566" y="11246"/>
                    <a:pt x="24600" y="11211"/>
                  </a:cubicBezTo>
                  <a:cubicBezTo>
                    <a:pt x="24764" y="11049"/>
                    <a:pt x="24764" y="10786"/>
                    <a:pt x="24603" y="10621"/>
                  </a:cubicBezTo>
                  <a:cubicBezTo>
                    <a:pt x="24521" y="10539"/>
                    <a:pt x="24413" y="10498"/>
                    <a:pt x="24306" y="10498"/>
                  </a:cubicBezTo>
                  <a:close/>
                  <a:moveTo>
                    <a:pt x="23933" y="10723"/>
                  </a:moveTo>
                  <a:cubicBezTo>
                    <a:pt x="23833" y="10737"/>
                    <a:pt x="23735" y="10783"/>
                    <a:pt x="23653" y="10866"/>
                  </a:cubicBezTo>
                  <a:cubicBezTo>
                    <a:pt x="23347" y="11178"/>
                    <a:pt x="23568" y="11701"/>
                    <a:pt x="24005" y="11701"/>
                  </a:cubicBezTo>
                  <a:cubicBezTo>
                    <a:pt x="24006" y="11701"/>
                    <a:pt x="24007" y="11701"/>
                    <a:pt x="24008" y="11701"/>
                  </a:cubicBezTo>
                  <a:lnTo>
                    <a:pt x="24008" y="11695"/>
                  </a:lnTo>
                  <a:cubicBezTo>
                    <a:pt x="24010" y="11695"/>
                    <a:pt x="24011" y="11695"/>
                    <a:pt x="24013" y="11695"/>
                  </a:cubicBezTo>
                  <a:cubicBezTo>
                    <a:pt x="24250" y="11695"/>
                    <a:pt x="24448" y="11520"/>
                    <a:pt x="24486" y="11293"/>
                  </a:cubicBezTo>
                  <a:lnTo>
                    <a:pt x="24486" y="11293"/>
                  </a:lnTo>
                  <a:cubicBezTo>
                    <a:pt x="24429" y="11321"/>
                    <a:pt x="24367" y="11334"/>
                    <a:pt x="24304" y="11334"/>
                  </a:cubicBezTo>
                  <a:cubicBezTo>
                    <a:pt x="24198" y="11334"/>
                    <a:pt x="24091" y="11294"/>
                    <a:pt x="24011" y="11214"/>
                  </a:cubicBezTo>
                  <a:cubicBezTo>
                    <a:pt x="23878" y="11080"/>
                    <a:pt x="23851" y="10881"/>
                    <a:pt x="23933" y="10723"/>
                  </a:cubicBezTo>
                  <a:close/>
                  <a:moveTo>
                    <a:pt x="14794" y="10874"/>
                  </a:moveTo>
                  <a:cubicBezTo>
                    <a:pt x="15045" y="10874"/>
                    <a:pt x="15285" y="11068"/>
                    <a:pt x="15285" y="11362"/>
                  </a:cubicBezTo>
                  <a:cubicBezTo>
                    <a:pt x="15288" y="11631"/>
                    <a:pt x="15072" y="11854"/>
                    <a:pt x="14803" y="11860"/>
                  </a:cubicBezTo>
                  <a:lnTo>
                    <a:pt x="14795" y="11860"/>
                  </a:lnTo>
                  <a:lnTo>
                    <a:pt x="14798" y="11849"/>
                  </a:lnTo>
                  <a:cubicBezTo>
                    <a:pt x="14365" y="11849"/>
                    <a:pt x="14147" y="11324"/>
                    <a:pt x="14453" y="11017"/>
                  </a:cubicBezTo>
                  <a:cubicBezTo>
                    <a:pt x="14553" y="10918"/>
                    <a:pt x="14674" y="10874"/>
                    <a:pt x="14794" y="10874"/>
                  </a:cubicBezTo>
                  <a:close/>
                  <a:moveTo>
                    <a:pt x="14798" y="10775"/>
                  </a:moveTo>
                  <a:cubicBezTo>
                    <a:pt x="14273" y="10775"/>
                    <a:pt x="14012" y="11407"/>
                    <a:pt x="14381" y="11776"/>
                  </a:cubicBezTo>
                  <a:cubicBezTo>
                    <a:pt x="14501" y="11897"/>
                    <a:pt x="14649" y="11950"/>
                    <a:pt x="14794" y="11950"/>
                  </a:cubicBezTo>
                  <a:cubicBezTo>
                    <a:pt x="15096" y="11950"/>
                    <a:pt x="15385" y="11716"/>
                    <a:pt x="15385" y="11362"/>
                  </a:cubicBezTo>
                  <a:cubicBezTo>
                    <a:pt x="15377" y="11041"/>
                    <a:pt x="15113" y="10786"/>
                    <a:pt x="14793" y="10786"/>
                  </a:cubicBezTo>
                  <a:lnTo>
                    <a:pt x="14798" y="10775"/>
                  </a:lnTo>
                  <a:close/>
                  <a:moveTo>
                    <a:pt x="8843" y="11715"/>
                  </a:moveTo>
                  <a:cubicBezTo>
                    <a:pt x="9101" y="11804"/>
                    <a:pt x="9368" y="11847"/>
                    <a:pt x="9634" y="11847"/>
                  </a:cubicBezTo>
                  <a:cubicBezTo>
                    <a:pt x="9693" y="11847"/>
                    <a:pt x="9752" y="11845"/>
                    <a:pt x="9811" y="11841"/>
                  </a:cubicBezTo>
                  <a:lnTo>
                    <a:pt x="9811" y="11841"/>
                  </a:lnTo>
                  <a:cubicBezTo>
                    <a:pt x="9789" y="12088"/>
                    <a:pt x="9583" y="12282"/>
                    <a:pt x="9332" y="12285"/>
                  </a:cubicBezTo>
                  <a:lnTo>
                    <a:pt x="9324" y="12285"/>
                  </a:lnTo>
                  <a:lnTo>
                    <a:pt x="9326" y="12274"/>
                  </a:lnTo>
                  <a:cubicBezTo>
                    <a:pt x="9006" y="12274"/>
                    <a:pt x="8804" y="11988"/>
                    <a:pt x="8843" y="11715"/>
                  </a:cubicBezTo>
                  <a:close/>
                  <a:moveTo>
                    <a:pt x="9632" y="6972"/>
                  </a:moveTo>
                  <a:cubicBezTo>
                    <a:pt x="8862" y="6972"/>
                    <a:pt x="8105" y="7336"/>
                    <a:pt x="7631" y="8016"/>
                  </a:cubicBezTo>
                  <a:cubicBezTo>
                    <a:pt x="6864" y="9120"/>
                    <a:pt x="7133" y="10635"/>
                    <a:pt x="8236" y="11405"/>
                  </a:cubicBezTo>
                  <a:cubicBezTo>
                    <a:pt x="8399" y="11519"/>
                    <a:pt x="8571" y="11610"/>
                    <a:pt x="8748" y="11680"/>
                  </a:cubicBezTo>
                  <a:lnTo>
                    <a:pt x="8748" y="11680"/>
                  </a:lnTo>
                  <a:cubicBezTo>
                    <a:pt x="8714" y="11858"/>
                    <a:pt x="8760" y="12053"/>
                    <a:pt x="8912" y="12204"/>
                  </a:cubicBezTo>
                  <a:cubicBezTo>
                    <a:pt x="9031" y="12323"/>
                    <a:pt x="9178" y="12377"/>
                    <a:pt x="9322" y="12377"/>
                  </a:cubicBezTo>
                  <a:cubicBezTo>
                    <a:pt x="9612" y="12377"/>
                    <a:pt x="9891" y="12162"/>
                    <a:pt x="9914" y="11831"/>
                  </a:cubicBezTo>
                  <a:lnTo>
                    <a:pt x="9914" y="11831"/>
                  </a:lnTo>
                  <a:cubicBezTo>
                    <a:pt x="10580" y="11755"/>
                    <a:pt x="11211" y="11405"/>
                    <a:pt x="11627" y="10813"/>
                  </a:cubicBezTo>
                  <a:cubicBezTo>
                    <a:pt x="12284" y="9879"/>
                    <a:pt x="12192" y="8641"/>
                    <a:pt x="11476" y="7815"/>
                  </a:cubicBezTo>
                  <a:lnTo>
                    <a:pt x="11476" y="7815"/>
                  </a:lnTo>
                  <a:cubicBezTo>
                    <a:pt x="11497" y="7869"/>
                    <a:pt x="11509" y="7929"/>
                    <a:pt x="11509" y="7995"/>
                  </a:cubicBezTo>
                  <a:cubicBezTo>
                    <a:pt x="11514" y="8264"/>
                    <a:pt x="11304" y="8487"/>
                    <a:pt x="11035" y="8495"/>
                  </a:cubicBezTo>
                  <a:lnTo>
                    <a:pt x="11019" y="8495"/>
                  </a:lnTo>
                  <a:lnTo>
                    <a:pt x="11022" y="8482"/>
                  </a:lnTo>
                  <a:cubicBezTo>
                    <a:pt x="10589" y="8482"/>
                    <a:pt x="10370" y="7957"/>
                    <a:pt x="10677" y="7650"/>
                  </a:cubicBezTo>
                  <a:cubicBezTo>
                    <a:pt x="10776" y="7551"/>
                    <a:pt x="10898" y="7507"/>
                    <a:pt x="11018" y="7507"/>
                  </a:cubicBezTo>
                  <a:cubicBezTo>
                    <a:pt x="11079" y="7507"/>
                    <a:pt x="11139" y="7518"/>
                    <a:pt x="11196" y="7540"/>
                  </a:cubicBezTo>
                  <a:lnTo>
                    <a:pt x="11196" y="7540"/>
                  </a:lnTo>
                  <a:cubicBezTo>
                    <a:pt x="11145" y="7498"/>
                    <a:pt x="11093" y="7457"/>
                    <a:pt x="11038" y="7419"/>
                  </a:cubicBezTo>
                  <a:lnTo>
                    <a:pt x="11016" y="7419"/>
                  </a:lnTo>
                  <a:lnTo>
                    <a:pt x="11022" y="7408"/>
                  </a:lnTo>
                  <a:cubicBezTo>
                    <a:pt x="10597" y="7113"/>
                    <a:pt x="10112" y="6972"/>
                    <a:pt x="9632" y="6972"/>
                  </a:cubicBezTo>
                  <a:close/>
                  <a:moveTo>
                    <a:pt x="28147" y="12471"/>
                  </a:moveTo>
                  <a:cubicBezTo>
                    <a:pt x="28397" y="12471"/>
                    <a:pt x="28638" y="12665"/>
                    <a:pt x="28640" y="12960"/>
                  </a:cubicBezTo>
                  <a:lnTo>
                    <a:pt x="28640" y="12968"/>
                  </a:lnTo>
                  <a:cubicBezTo>
                    <a:pt x="28646" y="13238"/>
                    <a:pt x="28428" y="13461"/>
                    <a:pt x="28158" y="13466"/>
                  </a:cubicBezTo>
                  <a:lnTo>
                    <a:pt x="28150" y="13466"/>
                  </a:lnTo>
                  <a:lnTo>
                    <a:pt x="28153" y="13453"/>
                  </a:lnTo>
                  <a:lnTo>
                    <a:pt x="28153" y="13453"/>
                  </a:lnTo>
                  <a:cubicBezTo>
                    <a:pt x="28151" y="13453"/>
                    <a:pt x="28149" y="13453"/>
                    <a:pt x="28146" y="13453"/>
                  </a:cubicBezTo>
                  <a:cubicBezTo>
                    <a:pt x="27715" y="13453"/>
                    <a:pt x="27495" y="12929"/>
                    <a:pt x="27800" y="12619"/>
                  </a:cubicBezTo>
                  <a:cubicBezTo>
                    <a:pt x="27901" y="12517"/>
                    <a:pt x="28025" y="12471"/>
                    <a:pt x="28147" y="12471"/>
                  </a:cubicBezTo>
                  <a:close/>
                  <a:moveTo>
                    <a:pt x="28146" y="12376"/>
                  </a:moveTo>
                  <a:cubicBezTo>
                    <a:pt x="27623" y="12376"/>
                    <a:pt x="27361" y="13010"/>
                    <a:pt x="27728" y="13383"/>
                  </a:cubicBezTo>
                  <a:cubicBezTo>
                    <a:pt x="27849" y="13506"/>
                    <a:pt x="27999" y="13561"/>
                    <a:pt x="28145" y="13561"/>
                  </a:cubicBezTo>
                  <a:cubicBezTo>
                    <a:pt x="28448" y="13561"/>
                    <a:pt x="28739" y="13326"/>
                    <a:pt x="28742" y="12971"/>
                  </a:cubicBezTo>
                  <a:lnTo>
                    <a:pt x="28742" y="12968"/>
                  </a:lnTo>
                  <a:cubicBezTo>
                    <a:pt x="28734" y="12645"/>
                    <a:pt x="28473" y="12387"/>
                    <a:pt x="28150" y="12387"/>
                  </a:cubicBezTo>
                  <a:lnTo>
                    <a:pt x="28153" y="12376"/>
                  </a:lnTo>
                  <a:cubicBezTo>
                    <a:pt x="28151" y="12376"/>
                    <a:pt x="28149" y="12376"/>
                    <a:pt x="28146" y="12376"/>
                  </a:cubicBezTo>
                  <a:close/>
                  <a:moveTo>
                    <a:pt x="18624" y="12735"/>
                  </a:moveTo>
                  <a:cubicBezTo>
                    <a:pt x="18877" y="12735"/>
                    <a:pt x="19120" y="12932"/>
                    <a:pt x="19120" y="13227"/>
                  </a:cubicBezTo>
                  <a:cubicBezTo>
                    <a:pt x="19123" y="13499"/>
                    <a:pt x="18908" y="13722"/>
                    <a:pt x="18636" y="13725"/>
                  </a:cubicBezTo>
                  <a:lnTo>
                    <a:pt x="18625" y="13725"/>
                  </a:lnTo>
                  <a:lnTo>
                    <a:pt x="18628" y="13717"/>
                  </a:lnTo>
                  <a:cubicBezTo>
                    <a:pt x="18192" y="13717"/>
                    <a:pt x="17971" y="13189"/>
                    <a:pt x="18281" y="12880"/>
                  </a:cubicBezTo>
                  <a:cubicBezTo>
                    <a:pt x="18381" y="12780"/>
                    <a:pt x="18504" y="12735"/>
                    <a:pt x="18624" y="12735"/>
                  </a:cubicBezTo>
                  <a:close/>
                  <a:moveTo>
                    <a:pt x="18671" y="12636"/>
                  </a:moveTo>
                  <a:cubicBezTo>
                    <a:pt x="18657" y="12636"/>
                    <a:pt x="18644" y="12636"/>
                    <a:pt x="18631" y="12637"/>
                  </a:cubicBezTo>
                  <a:lnTo>
                    <a:pt x="18628" y="12640"/>
                  </a:lnTo>
                  <a:cubicBezTo>
                    <a:pt x="18313" y="12664"/>
                    <a:pt x="18073" y="12936"/>
                    <a:pt x="18087" y="13254"/>
                  </a:cubicBezTo>
                  <a:cubicBezTo>
                    <a:pt x="18098" y="13571"/>
                    <a:pt x="18359" y="13822"/>
                    <a:pt x="18676" y="13822"/>
                  </a:cubicBezTo>
                  <a:cubicBezTo>
                    <a:pt x="18994" y="13822"/>
                    <a:pt x="19255" y="13571"/>
                    <a:pt x="19268" y="13254"/>
                  </a:cubicBezTo>
                  <a:cubicBezTo>
                    <a:pt x="19282" y="12936"/>
                    <a:pt x="19042" y="12664"/>
                    <a:pt x="18728" y="12640"/>
                  </a:cubicBezTo>
                  <a:cubicBezTo>
                    <a:pt x="18709" y="12637"/>
                    <a:pt x="18690" y="12636"/>
                    <a:pt x="18671" y="12636"/>
                  </a:cubicBezTo>
                  <a:close/>
                  <a:moveTo>
                    <a:pt x="12678" y="14850"/>
                  </a:moveTo>
                  <a:cubicBezTo>
                    <a:pt x="12928" y="14850"/>
                    <a:pt x="13167" y="15044"/>
                    <a:pt x="13167" y="15337"/>
                  </a:cubicBezTo>
                  <a:cubicBezTo>
                    <a:pt x="13167" y="15606"/>
                    <a:pt x="12949" y="15824"/>
                    <a:pt x="12682" y="15824"/>
                  </a:cubicBezTo>
                  <a:cubicBezTo>
                    <a:pt x="12246" y="15824"/>
                    <a:pt x="12031" y="15299"/>
                    <a:pt x="12338" y="14992"/>
                  </a:cubicBezTo>
                  <a:cubicBezTo>
                    <a:pt x="12437" y="14894"/>
                    <a:pt x="12559" y="14850"/>
                    <a:pt x="12678" y="14850"/>
                  </a:cubicBezTo>
                  <a:close/>
                  <a:moveTo>
                    <a:pt x="12659" y="14750"/>
                  </a:moveTo>
                  <a:cubicBezTo>
                    <a:pt x="12149" y="14750"/>
                    <a:pt x="11878" y="15361"/>
                    <a:pt x="12230" y="15738"/>
                  </a:cubicBezTo>
                  <a:cubicBezTo>
                    <a:pt x="12352" y="15868"/>
                    <a:pt x="12505" y="15927"/>
                    <a:pt x="12657" y="15927"/>
                  </a:cubicBezTo>
                  <a:cubicBezTo>
                    <a:pt x="12952" y="15927"/>
                    <a:pt x="13237" y="15704"/>
                    <a:pt x="13248" y="15358"/>
                  </a:cubicBezTo>
                  <a:lnTo>
                    <a:pt x="13248" y="15345"/>
                  </a:lnTo>
                  <a:cubicBezTo>
                    <a:pt x="13253" y="15025"/>
                    <a:pt x="12997" y="14758"/>
                    <a:pt x="12677" y="14750"/>
                  </a:cubicBezTo>
                  <a:lnTo>
                    <a:pt x="12682" y="14750"/>
                  </a:lnTo>
                  <a:cubicBezTo>
                    <a:pt x="12675" y="14750"/>
                    <a:pt x="12667" y="14750"/>
                    <a:pt x="12659" y="14750"/>
                  </a:cubicBezTo>
                  <a:close/>
                  <a:moveTo>
                    <a:pt x="23045" y="14738"/>
                  </a:moveTo>
                  <a:cubicBezTo>
                    <a:pt x="22855" y="14738"/>
                    <a:pt x="22677" y="14857"/>
                    <a:pt x="22611" y="15049"/>
                  </a:cubicBezTo>
                  <a:lnTo>
                    <a:pt x="22606" y="15060"/>
                  </a:lnTo>
                  <a:cubicBezTo>
                    <a:pt x="22534" y="15292"/>
                    <a:pt x="22652" y="15538"/>
                    <a:pt x="22872" y="15627"/>
                  </a:cubicBezTo>
                  <a:lnTo>
                    <a:pt x="22872" y="15627"/>
                  </a:lnTo>
                  <a:cubicBezTo>
                    <a:pt x="22863" y="15630"/>
                    <a:pt x="22854" y="15633"/>
                    <a:pt x="22845" y="15636"/>
                  </a:cubicBezTo>
                  <a:cubicBezTo>
                    <a:pt x="22646" y="15706"/>
                    <a:pt x="22541" y="15924"/>
                    <a:pt x="22611" y="16123"/>
                  </a:cubicBezTo>
                  <a:lnTo>
                    <a:pt x="22609" y="16134"/>
                  </a:lnTo>
                  <a:lnTo>
                    <a:pt x="22614" y="16134"/>
                  </a:lnTo>
                  <a:cubicBezTo>
                    <a:pt x="22673" y="16287"/>
                    <a:pt x="22819" y="16381"/>
                    <a:pt x="22974" y="16381"/>
                  </a:cubicBezTo>
                  <a:cubicBezTo>
                    <a:pt x="23018" y="16381"/>
                    <a:pt x="23063" y="16373"/>
                    <a:pt x="23107" y="16357"/>
                  </a:cubicBezTo>
                  <a:cubicBezTo>
                    <a:pt x="23303" y="16284"/>
                    <a:pt x="23405" y="16066"/>
                    <a:pt x="23333" y="15867"/>
                  </a:cubicBezTo>
                  <a:cubicBezTo>
                    <a:pt x="23298" y="15769"/>
                    <a:pt x="23226" y="15694"/>
                    <a:pt x="23138" y="15652"/>
                  </a:cubicBezTo>
                  <a:lnTo>
                    <a:pt x="23138" y="15652"/>
                  </a:lnTo>
                  <a:cubicBezTo>
                    <a:pt x="23294" y="15620"/>
                    <a:pt x="23429" y="15508"/>
                    <a:pt x="23483" y="15345"/>
                  </a:cubicBezTo>
                  <a:cubicBezTo>
                    <a:pt x="23564" y="15105"/>
                    <a:pt x="23435" y="14844"/>
                    <a:pt x="23195" y="14764"/>
                  </a:cubicBezTo>
                  <a:cubicBezTo>
                    <a:pt x="23145" y="14746"/>
                    <a:pt x="23095" y="14738"/>
                    <a:pt x="23045" y="14738"/>
                  </a:cubicBezTo>
                  <a:close/>
                  <a:moveTo>
                    <a:pt x="17094" y="16761"/>
                  </a:moveTo>
                  <a:cubicBezTo>
                    <a:pt x="17344" y="16761"/>
                    <a:pt x="17585" y="16954"/>
                    <a:pt x="17589" y="17248"/>
                  </a:cubicBezTo>
                  <a:lnTo>
                    <a:pt x="17589" y="17256"/>
                  </a:lnTo>
                  <a:cubicBezTo>
                    <a:pt x="17589" y="17525"/>
                    <a:pt x="17371" y="17743"/>
                    <a:pt x="17102" y="17743"/>
                  </a:cubicBezTo>
                  <a:cubicBezTo>
                    <a:pt x="17101" y="17743"/>
                    <a:pt x="17100" y="17743"/>
                    <a:pt x="17099" y="17743"/>
                  </a:cubicBezTo>
                  <a:cubicBezTo>
                    <a:pt x="16662" y="17743"/>
                    <a:pt x="16443" y="17217"/>
                    <a:pt x="16749" y="16909"/>
                  </a:cubicBezTo>
                  <a:cubicBezTo>
                    <a:pt x="16849" y="16807"/>
                    <a:pt x="16972" y="16761"/>
                    <a:pt x="17094" y="16761"/>
                  </a:cubicBezTo>
                  <a:close/>
                  <a:moveTo>
                    <a:pt x="26481" y="16863"/>
                  </a:moveTo>
                  <a:cubicBezTo>
                    <a:pt x="26732" y="16863"/>
                    <a:pt x="26972" y="17057"/>
                    <a:pt x="26974" y="17350"/>
                  </a:cubicBezTo>
                  <a:lnTo>
                    <a:pt x="26974" y="17358"/>
                  </a:lnTo>
                  <a:cubicBezTo>
                    <a:pt x="26971" y="17627"/>
                    <a:pt x="26753" y="17845"/>
                    <a:pt x="26484" y="17845"/>
                  </a:cubicBezTo>
                  <a:lnTo>
                    <a:pt x="26487" y="17845"/>
                  </a:lnTo>
                  <a:cubicBezTo>
                    <a:pt x="26486" y="17845"/>
                    <a:pt x="26485" y="17845"/>
                    <a:pt x="26484" y="17845"/>
                  </a:cubicBezTo>
                  <a:cubicBezTo>
                    <a:pt x="26050" y="17845"/>
                    <a:pt x="25828" y="17320"/>
                    <a:pt x="26134" y="17011"/>
                  </a:cubicBezTo>
                  <a:cubicBezTo>
                    <a:pt x="26235" y="16909"/>
                    <a:pt x="26359" y="16863"/>
                    <a:pt x="26481" y="16863"/>
                  </a:cubicBezTo>
                  <a:close/>
                  <a:moveTo>
                    <a:pt x="17099" y="16664"/>
                  </a:moveTo>
                  <a:cubicBezTo>
                    <a:pt x="16573" y="16664"/>
                    <a:pt x="16306" y="17297"/>
                    <a:pt x="16677" y="17670"/>
                  </a:cubicBezTo>
                  <a:cubicBezTo>
                    <a:pt x="16797" y="17793"/>
                    <a:pt x="16946" y="17848"/>
                    <a:pt x="17093" y="17848"/>
                  </a:cubicBezTo>
                  <a:cubicBezTo>
                    <a:pt x="17396" y="17848"/>
                    <a:pt x="17687" y="17614"/>
                    <a:pt x="17689" y="17259"/>
                  </a:cubicBezTo>
                  <a:lnTo>
                    <a:pt x="17689" y="17256"/>
                  </a:lnTo>
                  <a:cubicBezTo>
                    <a:pt x="17691" y="16930"/>
                    <a:pt x="17430" y="16667"/>
                    <a:pt x="17105" y="16664"/>
                  </a:cubicBezTo>
                  <a:lnTo>
                    <a:pt x="17102" y="16664"/>
                  </a:lnTo>
                  <a:cubicBezTo>
                    <a:pt x="17101" y="16664"/>
                    <a:pt x="17100" y="16664"/>
                    <a:pt x="17099" y="16664"/>
                  </a:cubicBezTo>
                  <a:close/>
                  <a:moveTo>
                    <a:pt x="26484" y="16766"/>
                  </a:moveTo>
                  <a:cubicBezTo>
                    <a:pt x="25958" y="16766"/>
                    <a:pt x="25691" y="17399"/>
                    <a:pt x="26062" y="17775"/>
                  </a:cubicBezTo>
                  <a:cubicBezTo>
                    <a:pt x="26183" y="17897"/>
                    <a:pt x="26333" y="17952"/>
                    <a:pt x="26480" y="17952"/>
                  </a:cubicBezTo>
                  <a:cubicBezTo>
                    <a:pt x="26783" y="17952"/>
                    <a:pt x="27075" y="17719"/>
                    <a:pt x="27076" y="17364"/>
                  </a:cubicBezTo>
                  <a:lnTo>
                    <a:pt x="27076" y="17358"/>
                  </a:lnTo>
                  <a:cubicBezTo>
                    <a:pt x="27076" y="17033"/>
                    <a:pt x="26810" y="16766"/>
                    <a:pt x="26484" y="16766"/>
                  </a:cubicBezTo>
                  <a:lnTo>
                    <a:pt x="26487" y="16766"/>
                  </a:lnTo>
                  <a:cubicBezTo>
                    <a:pt x="26486" y="16766"/>
                    <a:pt x="26485" y="16766"/>
                    <a:pt x="26484" y="16766"/>
                  </a:cubicBezTo>
                  <a:close/>
                  <a:moveTo>
                    <a:pt x="29706" y="19038"/>
                  </a:moveTo>
                  <a:cubicBezTo>
                    <a:pt x="29399" y="19062"/>
                    <a:pt x="29162" y="19320"/>
                    <a:pt x="29162" y="19627"/>
                  </a:cubicBezTo>
                  <a:cubicBezTo>
                    <a:pt x="29162" y="19937"/>
                    <a:pt x="29399" y="20192"/>
                    <a:pt x="29706" y="20219"/>
                  </a:cubicBezTo>
                  <a:cubicBezTo>
                    <a:pt x="29771" y="20217"/>
                    <a:pt x="29835" y="20206"/>
                    <a:pt x="29897" y="20184"/>
                  </a:cubicBezTo>
                  <a:cubicBezTo>
                    <a:pt x="29900" y="20147"/>
                    <a:pt x="29900" y="20109"/>
                    <a:pt x="29897" y="20071"/>
                  </a:cubicBezTo>
                  <a:cubicBezTo>
                    <a:pt x="29833" y="20101"/>
                    <a:pt x="29763" y="20114"/>
                    <a:pt x="29690" y="20114"/>
                  </a:cubicBezTo>
                  <a:cubicBezTo>
                    <a:pt x="29440" y="20090"/>
                    <a:pt x="29251" y="19877"/>
                    <a:pt x="29251" y="19627"/>
                  </a:cubicBezTo>
                  <a:cubicBezTo>
                    <a:pt x="29251" y="19377"/>
                    <a:pt x="29440" y="19167"/>
                    <a:pt x="29690" y="19140"/>
                  </a:cubicBezTo>
                  <a:lnTo>
                    <a:pt x="29714" y="19140"/>
                  </a:lnTo>
                  <a:cubicBezTo>
                    <a:pt x="29814" y="19140"/>
                    <a:pt x="29911" y="19170"/>
                    <a:pt x="29991" y="19229"/>
                  </a:cubicBezTo>
                  <a:lnTo>
                    <a:pt x="29991" y="19116"/>
                  </a:lnTo>
                  <a:cubicBezTo>
                    <a:pt x="29905" y="19065"/>
                    <a:pt x="29806" y="19038"/>
                    <a:pt x="29706" y="19038"/>
                  </a:cubicBezTo>
                  <a:close/>
                  <a:moveTo>
                    <a:pt x="20859" y="19118"/>
                  </a:moveTo>
                  <a:cubicBezTo>
                    <a:pt x="20533" y="19118"/>
                    <a:pt x="20270" y="19382"/>
                    <a:pt x="20272" y="19708"/>
                  </a:cubicBezTo>
                  <a:cubicBezTo>
                    <a:pt x="20272" y="20034"/>
                    <a:pt x="20536" y="20297"/>
                    <a:pt x="20862" y="20297"/>
                  </a:cubicBezTo>
                  <a:cubicBezTo>
                    <a:pt x="20919" y="20297"/>
                    <a:pt x="20974" y="20289"/>
                    <a:pt x="21027" y="20274"/>
                  </a:cubicBezTo>
                  <a:lnTo>
                    <a:pt x="21027" y="20274"/>
                  </a:lnTo>
                  <a:cubicBezTo>
                    <a:pt x="21048" y="20278"/>
                    <a:pt x="21070" y="20280"/>
                    <a:pt x="21091" y="20280"/>
                  </a:cubicBezTo>
                  <a:cubicBezTo>
                    <a:pt x="21195" y="20280"/>
                    <a:pt x="21296" y="20234"/>
                    <a:pt x="21362" y="20147"/>
                  </a:cubicBezTo>
                  <a:cubicBezTo>
                    <a:pt x="21426" y="20064"/>
                    <a:pt x="21447" y="19962"/>
                    <a:pt x="21429" y="19868"/>
                  </a:cubicBezTo>
                  <a:lnTo>
                    <a:pt x="21429" y="19868"/>
                  </a:lnTo>
                  <a:cubicBezTo>
                    <a:pt x="21374" y="20063"/>
                    <a:pt x="21221" y="20217"/>
                    <a:pt x="21027" y="20274"/>
                  </a:cubicBezTo>
                  <a:lnTo>
                    <a:pt x="21027" y="20274"/>
                  </a:lnTo>
                  <a:cubicBezTo>
                    <a:pt x="20977" y="20264"/>
                    <a:pt x="20928" y="20244"/>
                    <a:pt x="20883" y="20211"/>
                  </a:cubicBezTo>
                  <a:lnTo>
                    <a:pt x="20859" y="20211"/>
                  </a:lnTo>
                  <a:lnTo>
                    <a:pt x="20859" y="20192"/>
                  </a:lnTo>
                  <a:cubicBezTo>
                    <a:pt x="20719" y="20066"/>
                    <a:pt x="20703" y="19853"/>
                    <a:pt x="20827" y="19711"/>
                  </a:cubicBezTo>
                  <a:cubicBezTo>
                    <a:pt x="20895" y="19629"/>
                    <a:pt x="20992" y="19587"/>
                    <a:pt x="21089" y="19587"/>
                  </a:cubicBezTo>
                  <a:cubicBezTo>
                    <a:pt x="21165" y="19587"/>
                    <a:pt x="21242" y="19613"/>
                    <a:pt x="21306" y="19665"/>
                  </a:cubicBezTo>
                  <a:cubicBezTo>
                    <a:pt x="21373" y="19718"/>
                    <a:pt x="21414" y="19791"/>
                    <a:pt x="21429" y="19868"/>
                  </a:cubicBezTo>
                  <a:lnTo>
                    <a:pt x="21429" y="19868"/>
                  </a:lnTo>
                  <a:cubicBezTo>
                    <a:pt x="21444" y="19817"/>
                    <a:pt x="21451" y="19763"/>
                    <a:pt x="21451" y="19708"/>
                  </a:cubicBezTo>
                  <a:cubicBezTo>
                    <a:pt x="21451" y="19382"/>
                    <a:pt x="21188" y="19118"/>
                    <a:pt x="20865" y="19118"/>
                  </a:cubicBezTo>
                  <a:close/>
                  <a:moveTo>
                    <a:pt x="24601" y="20885"/>
                  </a:moveTo>
                  <a:cubicBezTo>
                    <a:pt x="24851" y="20885"/>
                    <a:pt x="25090" y="21078"/>
                    <a:pt x="25090" y="21371"/>
                  </a:cubicBezTo>
                  <a:cubicBezTo>
                    <a:pt x="25090" y="21640"/>
                    <a:pt x="24872" y="21858"/>
                    <a:pt x="24603" y="21858"/>
                  </a:cubicBezTo>
                  <a:cubicBezTo>
                    <a:pt x="24170" y="21858"/>
                    <a:pt x="23952" y="21334"/>
                    <a:pt x="24258" y="21029"/>
                  </a:cubicBezTo>
                  <a:cubicBezTo>
                    <a:pt x="24358" y="20930"/>
                    <a:pt x="24481" y="20885"/>
                    <a:pt x="24601" y="20885"/>
                  </a:cubicBezTo>
                  <a:close/>
                  <a:moveTo>
                    <a:pt x="24603" y="20784"/>
                  </a:moveTo>
                  <a:cubicBezTo>
                    <a:pt x="24078" y="20784"/>
                    <a:pt x="23817" y="21417"/>
                    <a:pt x="24189" y="21788"/>
                  </a:cubicBezTo>
                  <a:cubicBezTo>
                    <a:pt x="24308" y="21908"/>
                    <a:pt x="24455" y="21962"/>
                    <a:pt x="24599" y="21962"/>
                  </a:cubicBezTo>
                  <a:cubicBezTo>
                    <a:pt x="24901" y="21962"/>
                    <a:pt x="25192" y="21726"/>
                    <a:pt x="25192" y="21371"/>
                  </a:cubicBezTo>
                  <a:cubicBezTo>
                    <a:pt x="25192" y="21048"/>
                    <a:pt x="24929" y="20784"/>
                    <a:pt x="24603" y="20784"/>
                  </a:cubicBezTo>
                  <a:close/>
                  <a:moveTo>
                    <a:pt x="28385" y="22647"/>
                  </a:moveTo>
                  <a:cubicBezTo>
                    <a:pt x="28188" y="22647"/>
                    <a:pt x="28005" y="22747"/>
                    <a:pt x="27895" y="22911"/>
                  </a:cubicBezTo>
                  <a:lnTo>
                    <a:pt x="28105" y="22843"/>
                  </a:lnTo>
                  <a:cubicBezTo>
                    <a:pt x="28161" y="22798"/>
                    <a:pt x="28228" y="22768"/>
                    <a:pt x="28301" y="22757"/>
                  </a:cubicBezTo>
                  <a:cubicBezTo>
                    <a:pt x="28368" y="22730"/>
                    <a:pt x="28433" y="22701"/>
                    <a:pt x="28495" y="22663"/>
                  </a:cubicBezTo>
                  <a:cubicBezTo>
                    <a:pt x="28460" y="22655"/>
                    <a:pt x="28422" y="22650"/>
                    <a:pt x="28387" y="226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a:off x="7047129" y="2849760"/>
              <a:ext cx="211709" cy="403908"/>
            </a:xfrm>
            <a:custGeom>
              <a:avLst/>
              <a:gdLst/>
              <a:ahLst/>
              <a:cxnLst/>
              <a:rect l="l" t="t" r="r" b="b"/>
              <a:pathLst>
                <a:path w="6413" h="12235" extrusionOk="0">
                  <a:moveTo>
                    <a:pt x="42" y="0"/>
                  </a:moveTo>
                  <a:cubicBezTo>
                    <a:pt x="21" y="0"/>
                    <a:pt x="1" y="18"/>
                    <a:pt x="9" y="44"/>
                  </a:cubicBezTo>
                  <a:cubicBezTo>
                    <a:pt x="375" y="1003"/>
                    <a:pt x="755" y="1942"/>
                    <a:pt x="1161" y="2884"/>
                  </a:cubicBezTo>
                  <a:cubicBezTo>
                    <a:pt x="1858" y="4510"/>
                    <a:pt x="2684" y="6103"/>
                    <a:pt x="3540" y="7656"/>
                  </a:cubicBezTo>
                  <a:cubicBezTo>
                    <a:pt x="4401" y="9225"/>
                    <a:pt x="5341" y="10748"/>
                    <a:pt x="6355" y="12223"/>
                  </a:cubicBezTo>
                  <a:cubicBezTo>
                    <a:pt x="6362" y="12231"/>
                    <a:pt x="6370" y="12235"/>
                    <a:pt x="6377" y="12235"/>
                  </a:cubicBezTo>
                  <a:cubicBezTo>
                    <a:pt x="6395" y="12235"/>
                    <a:pt x="6412" y="12216"/>
                    <a:pt x="6412" y="12194"/>
                  </a:cubicBezTo>
                  <a:cubicBezTo>
                    <a:pt x="5933" y="11319"/>
                    <a:pt x="5467" y="10436"/>
                    <a:pt x="4988" y="9561"/>
                  </a:cubicBezTo>
                  <a:cubicBezTo>
                    <a:pt x="3276" y="6418"/>
                    <a:pt x="1640" y="3239"/>
                    <a:pt x="74" y="26"/>
                  </a:cubicBezTo>
                  <a:cubicBezTo>
                    <a:pt x="68" y="8"/>
                    <a:pt x="55"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7098859" y="2728309"/>
              <a:ext cx="366604" cy="169189"/>
            </a:xfrm>
            <a:custGeom>
              <a:avLst/>
              <a:gdLst/>
              <a:ahLst/>
              <a:cxnLst/>
              <a:rect l="l" t="t" r="r" b="b"/>
              <a:pathLst>
                <a:path w="11105" h="5125" extrusionOk="0">
                  <a:moveTo>
                    <a:pt x="10998" y="1"/>
                  </a:moveTo>
                  <a:cubicBezTo>
                    <a:pt x="10991" y="1"/>
                    <a:pt x="10984" y="2"/>
                    <a:pt x="10976" y="4"/>
                  </a:cubicBezTo>
                  <a:cubicBezTo>
                    <a:pt x="9108" y="717"/>
                    <a:pt x="7262" y="1516"/>
                    <a:pt x="5443" y="2351"/>
                  </a:cubicBezTo>
                  <a:cubicBezTo>
                    <a:pt x="4544" y="2755"/>
                    <a:pt x="3650" y="3161"/>
                    <a:pt x="2765" y="3616"/>
                  </a:cubicBezTo>
                  <a:cubicBezTo>
                    <a:pt x="1882" y="4071"/>
                    <a:pt x="956" y="4598"/>
                    <a:pt x="35" y="5050"/>
                  </a:cubicBezTo>
                  <a:cubicBezTo>
                    <a:pt x="0" y="5069"/>
                    <a:pt x="12" y="5124"/>
                    <a:pt x="44" y="5124"/>
                  </a:cubicBezTo>
                  <a:cubicBezTo>
                    <a:pt x="49" y="5124"/>
                    <a:pt x="54" y="5123"/>
                    <a:pt x="60" y="5120"/>
                  </a:cubicBezTo>
                  <a:cubicBezTo>
                    <a:pt x="985" y="4714"/>
                    <a:pt x="1946" y="4337"/>
                    <a:pt x="2899" y="3933"/>
                  </a:cubicBezTo>
                  <a:cubicBezTo>
                    <a:pt x="3852" y="3527"/>
                    <a:pt x="4692" y="3121"/>
                    <a:pt x="5588" y="2714"/>
                  </a:cubicBezTo>
                  <a:cubicBezTo>
                    <a:pt x="7415" y="1880"/>
                    <a:pt x="9238" y="1037"/>
                    <a:pt x="11041" y="141"/>
                  </a:cubicBezTo>
                  <a:cubicBezTo>
                    <a:pt x="11105" y="112"/>
                    <a:pt x="11072" y="1"/>
                    <a:pt x="109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6522929" y="2700215"/>
              <a:ext cx="394433" cy="453130"/>
            </a:xfrm>
            <a:custGeom>
              <a:avLst/>
              <a:gdLst/>
              <a:ahLst/>
              <a:cxnLst/>
              <a:rect l="l" t="t" r="r" b="b"/>
              <a:pathLst>
                <a:path w="11948" h="13726" extrusionOk="0">
                  <a:moveTo>
                    <a:pt x="3597" y="1"/>
                  </a:moveTo>
                  <a:cubicBezTo>
                    <a:pt x="545" y="1"/>
                    <a:pt x="0" y="2363"/>
                    <a:pt x="3359" y="6082"/>
                  </a:cubicBezTo>
                  <a:cubicBezTo>
                    <a:pt x="5943" y="8924"/>
                    <a:pt x="8823" y="11486"/>
                    <a:pt x="11948" y="13725"/>
                  </a:cubicBezTo>
                  <a:lnTo>
                    <a:pt x="4360" y="45"/>
                  </a:lnTo>
                  <a:cubicBezTo>
                    <a:pt x="4091" y="15"/>
                    <a:pt x="3836" y="1"/>
                    <a:pt x="3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7385669" y="3624026"/>
              <a:ext cx="1370844" cy="946699"/>
            </a:xfrm>
            <a:custGeom>
              <a:avLst/>
              <a:gdLst/>
              <a:ahLst/>
              <a:cxnLst/>
              <a:rect l="l" t="t" r="r" b="b"/>
              <a:pathLst>
                <a:path w="41525" h="28677" extrusionOk="0">
                  <a:moveTo>
                    <a:pt x="17909" y="1"/>
                  </a:moveTo>
                  <a:lnTo>
                    <a:pt x="0" y="5416"/>
                  </a:lnTo>
                  <a:cubicBezTo>
                    <a:pt x="0" y="5416"/>
                    <a:pt x="4202" y="12131"/>
                    <a:pt x="6352" y="15883"/>
                  </a:cubicBezTo>
                  <a:cubicBezTo>
                    <a:pt x="7122" y="17213"/>
                    <a:pt x="7625" y="18174"/>
                    <a:pt x="7588" y="18316"/>
                  </a:cubicBezTo>
                  <a:cubicBezTo>
                    <a:pt x="7588" y="18316"/>
                    <a:pt x="8078" y="28288"/>
                    <a:pt x="8212" y="28356"/>
                  </a:cubicBezTo>
                  <a:cubicBezTo>
                    <a:pt x="8593" y="28588"/>
                    <a:pt x="12234" y="28676"/>
                    <a:pt x="16944" y="28676"/>
                  </a:cubicBezTo>
                  <a:cubicBezTo>
                    <a:pt x="26284" y="28676"/>
                    <a:pt x="39831" y="28331"/>
                    <a:pt x="40507" y="28084"/>
                  </a:cubicBezTo>
                  <a:cubicBezTo>
                    <a:pt x="41524" y="27728"/>
                    <a:pt x="40545" y="24800"/>
                    <a:pt x="39412" y="23904"/>
                  </a:cubicBezTo>
                  <a:cubicBezTo>
                    <a:pt x="38962" y="23567"/>
                    <a:pt x="37043" y="22668"/>
                    <a:pt x="34833" y="21686"/>
                  </a:cubicBezTo>
                  <a:cubicBezTo>
                    <a:pt x="31238" y="20098"/>
                    <a:pt x="27130" y="18475"/>
                    <a:pt x="27130" y="18475"/>
                  </a:cubicBezTo>
                  <a:lnTo>
                    <a:pt x="25257" y="14721"/>
                  </a:lnTo>
                  <a:lnTo>
                    <a:pt x="17909"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a:off x="7595363" y="4110229"/>
              <a:ext cx="1161149" cy="460491"/>
            </a:xfrm>
            <a:custGeom>
              <a:avLst/>
              <a:gdLst/>
              <a:ahLst/>
              <a:cxnLst/>
              <a:rect l="l" t="t" r="r" b="b"/>
              <a:pathLst>
                <a:path w="35173" h="13949" extrusionOk="0">
                  <a:moveTo>
                    <a:pt x="18889" y="1"/>
                  </a:moveTo>
                  <a:lnTo>
                    <a:pt x="0" y="1155"/>
                  </a:lnTo>
                  <a:cubicBezTo>
                    <a:pt x="770" y="2485"/>
                    <a:pt x="1273" y="3446"/>
                    <a:pt x="1236" y="3588"/>
                  </a:cubicBezTo>
                  <a:cubicBezTo>
                    <a:pt x="1236" y="3588"/>
                    <a:pt x="1726" y="13560"/>
                    <a:pt x="1860" y="13628"/>
                  </a:cubicBezTo>
                  <a:cubicBezTo>
                    <a:pt x="2241" y="13860"/>
                    <a:pt x="5882" y="13948"/>
                    <a:pt x="10592" y="13948"/>
                  </a:cubicBezTo>
                  <a:cubicBezTo>
                    <a:pt x="19932" y="13948"/>
                    <a:pt x="33479" y="13603"/>
                    <a:pt x="34155" y="13356"/>
                  </a:cubicBezTo>
                  <a:cubicBezTo>
                    <a:pt x="35172" y="13000"/>
                    <a:pt x="34193" y="10072"/>
                    <a:pt x="33043" y="9184"/>
                  </a:cubicBezTo>
                  <a:cubicBezTo>
                    <a:pt x="32594" y="8847"/>
                    <a:pt x="30675" y="7949"/>
                    <a:pt x="28465" y="6966"/>
                  </a:cubicBezTo>
                  <a:cubicBezTo>
                    <a:pt x="24870" y="5375"/>
                    <a:pt x="20762" y="3755"/>
                    <a:pt x="20762" y="3755"/>
                  </a:cubicBezTo>
                  <a:lnTo>
                    <a:pt x="188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7624942" y="4218376"/>
              <a:ext cx="1136719" cy="354191"/>
            </a:xfrm>
            <a:custGeom>
              <a:avLst/>
              <a:gdLst/>
              <a:ahLst/>
              <a:cxnLst/>
              <a:rect l="l" t="t" r="r" b="b"/>
              <a:pathLst>
                <a:path w="34433" h="10729" extrusionOk="0">
                  <a:moveTo>
                    <a:pt x="19788" y="0"/>
                  </a:moveTo>
                  <a:lnTo>
                    <a:pt x="324" y="312"/>
                  </a:lnTo>
                  <a:cubicBezTo>
                    <a:pt x="1" y="5461"/>
                    <a:pt x="531" y="10107"/>
                    <a:pt x="978" y="10376"/>
                  </a:cubicBezTo>
                  <a:cubicBezTo>
                    <a:pt x="1401" y="10632"/>
                    <a:pt x="5636" y="10728"/>
                    <a:pt x="10914" y="10728"/>
                  </a:cubicBezTo>
                  <a:cubicBezTo>
                    <a:pt x="20196" y="10728"/>
                    <a:pt x="32700" y="10432"/>
                    <a:pt x="33369" y="10195"/>
                  </a:cubicBezTo>
                  <a:cubicBezTo>
                    <a:pt x="34433" y="9824"/>
                    <a:pt x="33439" y="6812"/>
                    <a:pt x="32250" y="5894"/>
                  </a:cubicBezTo>
                  <a:cubicBezTo>
                    <a:pt x="31060" y="4979"/>
                    <a:pt x="19788" y="0"/>
                    <a:pt x="19788" y="0"/>
                  </a:cubicBezTo>
                  <a:close/>
                </a:path>
              </a:pathLst>
            </a:custGeom>
            <a:solidFill>
              <a:srgbClr val="CFB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7625470" y="4228676"/>
              <a:ext cx="292887" cy="343528"/>
            </a:xfrm>
            <a:custGeom>
              <a:avLst/>
              <a:gdLst/>
              <a:ahLst/>
              <a:cxnLst/>
              <a:rect l="l" t="t" r="r" b="b"/>
              <a:pathLst>
                <a:path w="8872" h="10406" extrusionOk="0">
                  <a:moveTo>
                    <a:pt x="324" y="0"/>
                  </a:moveTo>
                  <a:cubicBezTo>
                    <a:pt x="1" y="5152"/>
                    <a:pt x="531" y="9795"/>
                    <a:pt x="972" y="10064"/>
                  </a:cubicBezTo>
                  <a:cubicBezTo>
                    <a:pt x="1341" y="10284"/>
                    <a:pt x="4574" y="10384"/>
                    <a:pt x="8872" y="10406"/>
                  </a:cubicBezTo>
                  <a:lnTo>
                    <a:pt x="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704303" y="4515221"/>
              <a:ext cx="1011437" cy="23109"/>
            </a:xfrm>
            <a:custGeom>
              <a:avLst/>
              <a:gdLst/>
              <a:ahLst/>
              <a:cxnLst/>
              <a:rect l="l" t="t" r="r" b="b"/>
              <a:pathLst>
                <a:path w="30638" h="700" extrusionOk="0">
                  <a:moveTo>
                    <a:pt x="29594" y="0"/>
                  </a:moveTo>
                  <a:cubicBezTo>
                    <a:pt x="23339" y="0"/>
                    <a:pt x="4783" y="309"/>
                    <a:pt x="40" y="638"/>
                  </a:cubicBezTo>
                  <a:cubicBezTo>
                    <a:pt x="0" y="638"/>
                    <a:pt x="0" y="673"/>
                    <a:pt x="40" y="673"/>
                  </a:cubicBezTo>
                  <a:cubicBezTo>
                    <a:pt x="669" y="691"/>
                    <a:pt x="1540" y="700"/>
                    <a:pt x="2593" y="700"/>
                  </a:cubicBezTo>
                  <a:cubicBezTo>
                    <a:pt x="9935" y="700"/>
                    <a:pt x="26108" y="299"/>
                    <a:pt x="30527" y="89"/>
                  </a:cubicBezTo>
                  <a:cubicBezTo>
                    <a:pt x="30637" y="78"/>
                    <a:pt x="30632" y="3"/>
                    <a:pt x="30527" y="3"/>
                  </a:cubicBezTo>
                  <a:cubicBezTo>
                    <a:pt x="30258" y="1"/>
                    <a:pt x="29945" y="0"/>
                    <a:pt x="295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a:off x="8490191" y="4378188"/>
              <a:ext cx="136243" cy="133139"/>
            </a:xfrm>
            <a:custGeom>
              <a:avLst/>
              <a:gdLst/>
              <a:ahLst/>
              <a:cxnLst/>
              <a:rect l="l" t="t" r="r" b="b"/>
              <a:pathLst>
                <a:path w="4127" h="4033" extrusionOk="0">
                  <a:moveTo>
                    <a:pt x="4046" y="1"/>
                  </a:moveTo>
                  <a:cubicBezTo>
                    <a:pt x="2922" y="1"/>
                    <a:pt x="1852" y="468"/>
                    <a:pt x="1085" y="1290"/>
                  </a:cubicBezTo>
                  <a:cubicBezTo>
                    <a:pt x="388" y="2022"/>
                    <a:pt x="0" y="2997"/>
                    <a:pt x="3" y="4006"/>
                  </a:cubicBezTo>
                  <a:cubicBezTo>
                    <a:pt x="3" y="4023"/>
                    <a:pt x="17" y="4032"/>
                    <a:pt x="31" y="4032"/>
                  </a:cubicBezTo>
                  <a:cubicBezTo>
                    <a:pt x="46" y="4032"/>
                    <a:pt x="61" y="4023"/>
                    <a:pt x="62" y="4006"/>
                  </a:cubicBezTo>
                  <a:cubicBezTo>
                    <a:pt x="380" y="1944"/>
                    <a:pt x="2021" y="338"/>
                    <a:pt x="4094" y="66"/>
                  </a:cubicBezTo>
                  <a:cubicBezTo>
                    <a:pt x="4126" y="58"/>
                    <a:pt x="4126" y="9"/>
                    <a:pt x="4094" y="1"/>
                  </a:cubicBezTo>
                  <a:cubicBezTo>
                    <a:pt x="4078" y="1"/>
                    <a:pt x="4062" y="1"/>
                    <a:pt x="40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145478" y="4234189"/>
              <a:ext cx="190746" cy="83951"/>
            </a:xfrm>
            <a:custGeom>
              <a:avLst/>
              <a:gdLst/>
              <a:ahLst/>
              <a:cxnLst/>
              <a:rect l="l" t="t" r="r" b="b"/>
              <a:pathLst>
                <a:path w="5778" h="2543" extrusionOk="0">
                  <a:moveTo>
                    <a:pt x="5627" y="0"/>
                  </a:moveTo>
                  <a:cubicBezTo>
                    <a:pt x="3598" y="0"/>
                    <a:pt x="1267" y="762"/>
                    <a:pt x="40" y="2433"/>
                  </a:cubicBezTo>
                  <a:cubicBezTo>
                    <a:pt x="0" y="2486"/>
                    <a:pt x="54" y="2542"/>
                    <a:pt x="105" y="2542"/>
                  </a:cubicBezTo>
                  <a:cubicBezTo>
                    <a:pt x="117" y="2542"/>
                    <a:pt x="129" y="2539"/>
                    <a:pt x="139" y="2533"/>
                  </a:cubicBezTo>
                  <a:cubicBezTo>
                    <a:pt x="1894" y="1572"/>
                    <a:pt x="3746" y="805"/>
                    <a:pt x="5667" y="242"/>
                  </a:cubicBezTo>
                  <a:cubicBezTo>
                    <a:pt x="5778" y="183"/>
                    <a:pt x="5748" y="19"/>
                    <a:pt x="56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8197340" y="4253468"/>
              <a:ext cx="190152" cy="83819"/>
            </a:xfrm>
            <a:custGeom>
              <a:avLst/>
              <a:gdLst/>
              <a:ahLst/>
              <a:cxnLst/>
              <a:rect l="l" t="t" r="r" b="b"/>
              <a:pathLst>
                <a:path w="5760" h="2539" extrusionOk="0">
                  <a:moveTo>
                    <a:pt x="5628" y="0"/>
                  </a:moveTo>
                  <a:cubicBezTo>
                    <a:pt x="3601" y="0"/>
                    <a:pt x="1270" y="762"/>
                    <a:pt x="40" y="2433"/>
                  </a:cubicBezTo>
                  <a:cubicBezTo>
                    <a:pt x="1" y="2486"/>
                    <a:pt x="56" y="2539"/>
                    <a:pt x="110" y="2539"/>
                  </a:cubicBezTo>
                  <a:cubicBezTo>
                    <a:pt x="122" y="2539"/>
                    <a:pt x="134" y="2536"/>
                    <a:pt x="145" y="2530"/>
                  </a:cubicBezTo>
                  <a:cubicBezTo>
                    <a:pt x="1900" y="1572"/>
                    <a:pt x="3752" y="805"/>
                    <a:pt x="5668" y="240"/>
                  </a:cubicBezTo>
                  <a:cubicBezTo>
                    <a:pt x="5733" y="210"/>
                    <a:pt x="5760" y="135"/>
                    <a:pt x="5730" y="70"/>
                  </a:cubicBezTo>
                  <a:cubicBezTo>
                    <a:pt x="5711" y="30"/>
                    <a:pt x="5674" y="3"/>
                    <a:pt x="56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a:off x="8249334" y="4272615"/>
              <a:ext cx="192331" cy="84083"/>
            </a:xfrm>
            <a:custGeom>
              <a:avLst/>
              <a:gdLst/>
              <a:ahLst/>
              <a:cxnLst/>
              <a:rect l="l" t="t" r="r" b="b"/>
              <a:pathLst>
                <a:path w="5826" h="2547" extrusionOk="0">
                  <a:moveTo>
                    <a:pt x="5645" y="1"/>
                  </a:moveTo>
                  <a:cubicBezTo>
                    <a:pt x="5639" y="1"/>
                    <a:pt x="5634" y="1"/>
                    <a:pt x="5627" y="2"/>
                  </a:cubicBezTo>
                  <a:lnTo>
                    <a:pt x="5627" y="4"/>
                  </a:lnTo>
                  <a:cubicBezTo>
                    <a:pt x="3601" y="4"/>
                    <a:pt x="1267" y="766"/>
                    <a:pt x="40" y="2437"/>
                  </a:cubicBezTo>
                  <a:cubicBezTo>
                    <a:pt x="0" y="2490"/>
                    <a:pt x="54" y="2546"/>
                    <a:pt x="109" y="2546"/>
                  </a:cubicBezTo>
                  <a:cubicBezTo>
                    <a:pt x="121" y="2546"/>
                    <a:pt x="133" y="2543"/>
                    <a:pt x="145" y="2537"/>
                  </a:cubicBezTo>
                  <a:cubicBezTo>
                    <a:pt x="1900" y="1584"/>
                    <a:pt x="3751" y="823"/>
                    <a:pt x="5668" y="263"/>
                  </a:cubicBezTo>
                  <a:cubicBezTo>
                    <a:pt x="5826" y="232"/>
                    <a:pt x="5797" y="1"/>
                    <a:pt x="56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a:off x="8301229" y="4291927"/>
              <a:ext cx="191373" cy="84050"/>
            </a:xfrm>
            <a:custGeom>
              <a:avLst/>
              <a:gdLst/>
              <a:ahLst/>
              <a:cxnLst/>
              <a:rect l="l" t="t" r="r" b="b"/>
              <a:pathLst>
                <a:path w="5797" h="2546" extrusionOk="0">
                  <a:moveTo>
                    <a:pt x="5633" y="1"/>
                  </a:moveTo>
                  <a:lnTo>
                    <a:pt x="5633" y="3"/>
                  </a:lnTo>
                  <a:cubicBezTo>
                    <a:pt x="3606" y="3"/>
                    <a:pt x="1270" y="760"/>
                    <a:pt x="40" y="2436"/>
                  </a:cubicBezTo>
                  <a:cubicBezTo>
                    <a:pt x="0" y="2489"/>
                    <a:pt x="56" y="2545"/>
                    <a:pt x="111" y="2545"/>
                  </a:cubicBezTo>
                  <a:cubicBezTo>
                    <a:pt x="123" y="2545"/>
                    <a:pt x="136" y="2542"/>
                    <a:pt x="147" y="2536"/>
                  </a:cubicBezTo>
                  <a:cubicBezTo>
                    <a:pt x="1900" y="1575"/>
                    <a:pt x="3751" y="805"/>
                    <a:pt x="5670" y="246"/>
                  </a:cubicBezTo>
                  <a:cubicBezTo>
                    <a:pt x="5797" y="197"/>
                    <a:pt x="5767" y="11"/>
                    <a:pt x="56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7670961" y="4376934"/>
              <a:ext cx="151362" cy="116567"/>
            </a:xfrm>
            <a:custGeom>
              <a:avLst/>
              <a:gdLst/>
              <a:ahLst/>
              <a:cxnLst/>
              <a:rect l="l" t="t" r="r" b="b"/>
              <a:pathLst>
                <a:path w="4585" h="3531" extrusionOk="0">
                  <a:moveTo>
                    <a:pt x="2315" y="1"/>
                  </a:moveTo>
                  <a:cubicBezTo>
                    <a:pt x="2296" y="1"/>
                    <a:pt x="2278" y="1"/>
                    <a:pt x="2259" y="1"/>
                  </a:cubicBezTo>
                  <a:cubicBezTo>
                    <a:pt x="0" y="47"/>
                    <a:pt x="54" y="3530"/>
                    <a:pt x="2283" y="3530"/>
                  </a:cubicBezTo>
                  <a:cubicBezTo>
                    <a:pt x="2298" y="3530"/>
                    <a:pt x="2313" y="3530"/>
                    <a:pt x="2329" y="3530"/>
                  </a:cubicBezTo>
                  <a:cubicBezTo>
                    <a:pt x="4584" y="3482"/>
                    <a:pt x="4534" y="1"/>
                    <a:pt x="2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a:off x="8245670" y="4043379"/>
              <a:ext cx="187313" cy="221646"/>
            </a:xfrm>
            <a:custGeom>
              <a:avLst/>
              <a:gdLst/>
              <a:ahLst/>
              <a:cxnLst/>
              <a:rect l="l" t="t" r="r" b="b"/>
              <a:pathLst>
                <a:path w="5674" h="6714" extrusionOk="0">
                  <a:moveTo>
                    <a:pt x="3855" y="551"/>
                  </a:moveTo>
                  <a:cubicBezTo>
                    <a:pt x="4241" y="551"/>
                    <a:pt x="4556" y="830"/>
                    <a:pt x="4643" y="1630"/>
                  </a:cubicBezTo>
                  <a:cubicBezTo>
                    <a:pt x="4772" y="2844"/>
                    <a:pt x="3098" y="4068"/>
                    <a:pt x="2280" y="4687"/>
                  </a:cubicBezTo>
                  <a:cubicBezTo>
                    <a:pt x="1591" y="5207"/>
                    <a:pt x="880" y="5691"/>
                    <a:pt x="210" y="6232"/>
                  </a:cubicBezTo>
                  <a:cubicBezTo>
                    <a:pt x="522" y="5210"/>
                    <a:pt x="886" y="4200"/>
                    <a:pt x="1303" y="3213"/>
                  </a:cubicBezTo>
                  <a:cubicBezTo>
                    <a:pt x="1507" y="2736"/>
                    <a:pt x="1747" y="2276"/>
                    <a:pt x="2016" y="1832"/>
                  </a:cubicBezTo>
                  <a:cubicBezTo>
                    <a:pt x="2290" y="1404"/>
                    <a:pt x="3181" y="551"/>
                    <a:pt x="3855" y="551"/>
                  </a:cubicBezTo>
                  <a:close/>
                  <a:moveTo>
                    <a:pt x="3756" y="1"/>
                  </a:moveTo>
                  <a:cubicBezTo>
                    <a:pt x="2970" y="1"/>
                    <a:pt x="2194" y="618"/>
                    <a:pt x="1755" y="1253"/>
                  </a:cubicBezTo>
                  <a:cubicBezTo>
                    <a:pt x="724" y="2806"/>
                    <a:pt x="119" y="4604"/>
                    <a:pt x="6" y="6464"/>
                  </a:cubicBezTo>
                  <a:cubicBezTo>
                    <a:pt x="1" y="6497"/>
                    <a:pt x="27" y="6522"/>
                    <a:pt x="58" y="6522"/>
                  </a:cubicBezTo>
                  <a:cubicBezTo>
                    <a:pt x="62" y="6522"/>
                    <a:pt x="66" y="6521"/>
                    <a:pt x="70" y="6520"/>
                  </a:cubicBezTo>
                  <a:cubicBezTo>
                    <a:pt x="95" y="6635"/>
                    <a:pt x="195" y="6713"/>
                    <a:pt x="308" y="6713"/>
                  </a:cubicBezTo>
                  <a:cubicBezTo>
                    <a:pt x="327" y="6713"/>
                    <a:pt x="347" y="6711"/>
                    <a:pt x="366" y="6706"/>
                  </a:cubicBezTo>
                  <a:cubicBezTo>
                    <a:pt x="390" y="6701"/>
                    <a:pt x="412" y="6693"/>
                    <a:pt x="434" y="6679"/>
                  </a:cubicBezTo>
                  <a:cubicBezTo>
                    <a:pt x="1857" y="5656"/>
                    <a:pt x="3507" y="4741"/>
                    <a:pt x="4578" y="3309"/>
                  </a:cubicBezTo>
                  <a:cubicBezTo>
                    <a:pt x="5203" y="2478"/>
                    <a:pt x="5674" y="1124"/>
                    <a:pt x="4689" y="341"/>
                  </a:cubicBezTo>
                  <a:cubicBezTo>
                    <a:pt x="4390" y="101"/>
                    <a:pt x="4072" y="1"/>
                    <a:pt x="37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a:off x="8001346" y="4168693"/>
              <a:ext cx="260865" cy="117756"/>
            </a:xfrm>
            <a:custGeom>
              <a:avLst/>
              <a:gdLst/>
              <a:ahLst/>
              <a:cxnLst/>
              <a:rect l="l" t="t" r="r" b="b"/>
              <a:pathLst>
                <a:path w="7902" h="3567" extrusionOk="0">
                  <a:moveTo>
                    <a:pt x="2558" y="596"/>
                  </a:moveTo>
                  <a:cubicBezTo>
                    <a:pt x="2787" y="596"/>
                    <a:pt x="2991" y="615"/>
                    <a:pt x="3133" y="647"/>
                  </a:cubicBezTo>
                  <a:cubicBezTo>
                    <a:pt x="3636" y="765"/>
                    <a:pt x="4131" y="916"/>
                    <a:pt x="4616" y="1101"/>
                  </a:cubicBezTo>
                  <a:cubicBezTo>
                    <a:pt x="5609" y="1497"/>
                    <a:pt x="6583" y="1947"/>
                    <a:pt x="7530" y="2442"/>
                  </a:cubicBezTo>
                  <a:cubicBezTo>
                    <a:pt x="6674" y="2539"/>
                    <a:pt x="5832" y="2706"/>
                    <a:pt x="4982" y="2848"/>
                  </a:cubicBezTo>
                  <a:cubicBezTo>
                    <a:pt x="4506" y="2910"/>
                    <a:pt x="3808" y="3015"/>
                    <a:pt x="3121" y="3015"/>
                  </a:cubicBezTo>
                  <a:cubicBezTo>
                    <a:pt x="2332" y="3015"/>
                    <a:pt x="1556" y="2876"/>
                    <a:pt x="1144" y="2372"/>
                  </a:cubicBezTo>
                  <a:lnTo>
                    <a:pt x="1144" y="2374"/>
                  </a:lnTo>
                  <a:cubicBezTo>
                    <a:pt x="0" y="976"/>
                    <a:pt x="1536" y="596"/>
                    <a:pt x="2558" y="596"/>
                  </a:cubicBezTo>
                  <a:close/>
                  <a:moveTo>
                    <a:pt x="2330" y="0"/>
                  </a:moveTo>
                  <a:cubicBezTo>
                    <a:pt x="1363" y="0"/>
                    <a:pt x="313" y="402"/>
                    <a:pt x="199" y="1500"/>
                  </a:cubicBezTo>
                  <a:cubicBezTo>
                    <a:pt x="70" y="2754"/>
                    <a:pt x="1356" y="3365"/>
                    <a:pt x="2384" y="3505"/>
                  </a:cubicBezTo>
                  <a:cubicBezTo>
                    <a:pt x="2696" y="3548"/>
                    <a:pt x="3010" y="3566"/>
                    <a:pt x="3324" y="3566"/>
                  </a:cubicBezTo>
                  <a:cubicBezTo>
                    <a:pt x="4790" y="3566"/>
                    <a:pt x="6271" y="3161"/>
                    <a:pt x="7692" y="2913"/>
                  </a:cubicBezTo>
                  <a:cubicBezTo>
                    <a:pt x="7824" y="2878"/>
                    <a:pt x="7902" y="2741"/>
                    <a:pt x="7867" y="2611"/>
                  </a:cubicBezTo>
                  <a:cubicBezTo>
                    <a:pt x="7861" y="2587"/>
                    <a:pt x="7851" y="2563"/>
                    <a:pt x="7840" y="2544"/>
                  </a:cubicBezTo>
                  <a:cubicBezTo>
                    <a:pt x="7864" y="2520"/>
                    <a:pt x="7875" y="2485"/>
                    <a:pt x="7840" y="2458"/>
                  </a:cubicBezTo>
                  <a:cubicBezTo>
                    <a:pt x="6435" y="1239"/>
                    <a:pt x="4734" y="407"/>
                    <a:pt x="2909" y="49"/>
                  </a:cubicBezTo>
                  <a:cubicBezTo>
                    <a:pt x="2726" y="17"/>
                    <a:pt x="2529" y="0"/>
                    <a:pt x="2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6502131" y="2848176"/>
              <a:ext cx="1748903" cy="1370877"/>
            </a:xfrm>
            <a:custGeom>
              <a:avLst/>
              <a:gdLst/>
              <a:ahLst/>
              <a:cxnLst/>
              <a:rect l="l" t="t" r="r" b="b"/>
              <a:pathLst>
                <a:path w="52977" h="41526" extrusionOk="0">
                  <a:moveTo>
                    <a:pt x="28236" y="0"/>
                  </a:moveTo>
                  <a:cubicBezTo>
                    <a:pt x="24742" y="0"/>
                    <a:pt x="21064" y="1757"/>
                    <a:pt x="18677" y="5516"/>
                  </a:cubicBezTo>
                  <a:cubicBezTo>
                    <a:pt x="12435" y="15340"/>
                    <a:pt x="7588" y="24536"/>
                    <a:pt x="4815" y="29637"/>
                  </a:cubicBezTo>
                  <a:lnTo>
                    <a:pt x="0" y="30040"/>
                  </a:lnTo>
                  <a:lnTo>
                    <a:pt x="1039" y="37908"/>
                  </a:lnTo>
                  <a:lnTo>
                    <a:pt x="17037" y="41490"/>
                  </a:lnTo>
                  <a:cubicBezTo>
                    <a:pt x="17237" y="41514"/>
                    <a:pt x="17435" y="41525"/>
                    <a:pt x="17631" y="41525"/>
                  </a:cubicBezTo>
                  <a:cubicBezTo>
                    <a:pt x="23394" y="41525"/>
                    <a:pt x="27400" y="31494"/>
                    <a:pt x="27576" y="31494"/>
                  </a:cubicBezTo>
                  <a:cubicBezTo>
                    <a:pt x="27578" y="31494"/>
                    <a:pt x="27579" y="31495"/>
                    <a:pt x="27580" y="31497"/>
                  </a:cubicBezTo>
                  <a:cubicBezTo>
                    <a:pt x="28342" y="32936"/>
                    <a:pt x="31757" y="39183"/>
                    <a:pt x="31757" y="39183"/>
                  </a:cubicBezTo>
                  <a:lnTo>
                    <a:pt x="52977" y="35967"/>
                  </a:lnTo>
                  <a:cubicBezTo>
                    <a:pt x="52977" y="35967"/>
                    <a:pt x="42779" y="15636"/>
                    <a:pt x="36462" y="4601"/>
                  </a:cubicBezTo>
                  <a:cubicBezTo>
                    <a:pt x="34745" y="1605"/>
                    <a:pt x="31575" y="0"/>
                    <a:pt x="2823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7146760" y="3256833"/>
              <a:ext cx="269712" cy="635061"/>
            </a:xfrm>
            <a:custGeom>
              <a:avLst/>
              <a:gdLst/>
              <a:ahLst/>
              <a:cxnLst/>
              <a:rect l="l" t="t" r="r" b="b"/>
              <a:pathLst>
                <a:path w="8170" h="19237" extrusionOk="0">
                  <a:moveTo>
                    <a:pt x="206" y="1"/>
                  </a:moveTo>
                  <a:cubicBezTo>
                    <a:pt x="187" y="1"/>
                    <a:pt x="160" y="16"/>
                    <a:pt x="167" y="16"/>
                  </a:cubicBezTo>
                  <a:cubicBezTo>
                    <a:pt x="573" y="1354"/>
                    <a:pt x="1004" y="2683"/>
                    <a:pt x="1451" y="4005"/>
                  </a:cubicBezTo>
                  <a:cubicBezTo>
                    <a:pt x="1330" y="3779"/>
                    <a:pt x="1211" y="3550"/>
                    <a:pt x="1087" y="3329"/>
                  </a:cubicBezTo>
                  <a:cubicBezTo>
                    <a:pt x="751" y="2721"/>
                    <a:pt x="398" y="2113"/>
                    <a:pt x="43" y="1515"/>
                  </a:cubicBezTo>
                  <a:cubicBezTo>
                    <a:pt x="39" y="1509"/>
                    <a:pt x="33" y="1506"/>
                    <a:pt x="27" y="1506"/>
                  </a:cubicBezTo>
                  <a:cubicBezTo>
                    <a:pt x="14" y="1506"/>
                    <a:pt x="1" y="1520"/>
                    <a:pt x="8" y="1537"/>
                  </a:cubicBezTo>
                  <a:cubicBezTo>
                    <a:pt x="331" y="2142"/>
                    <a:pt x="657" y="2753"/>
                    <a:pt x="996" y="3340"/>
                  </a:cubicBezTo>
                  <a:cubicBezTo>
                    <a:pt x="1163" y="3642"/>
                    <a:pt x="1349" y="3932"/>
                    <a:pt x="1529" y="4228"/>
                  </a:cubicBezTo>
                  <a:cubicBezTo>
                    <a:pt x="2764" y="7943"/>
                    <a:pt x="4234" y="11576"/>
                    <a:pt x="5927" y="15105"/>
                  </a:cubicBezTo>
                  <a:cubicBezTo>
                    <a:pt x="6600" y="16491"/>
                    <a:pt x="7391" y="17818"/>
                    <a:pt x="8069" y="19201"/>
                  </a:cubicBezTo>
                  <a:cubicBezTo>
                    <a:pt x="8085" y="19227"/>
                    <a:pt x="8104" y="19237"/>
                    <a:pt x="8120" y="19237"/>
                  </a:cubicBezTo>
                  <a:cubicBezTo>
                    <a:pt x="8148" y="19237"/>
                    <a:pt x="8169" y="19204"/>
                    <a:pt x="8155" y="19177"/>
                  </a:cubicBezTo>
                  <a:cubicBezTo>
                    <a:pt x="7550" y="17939"/>
                    <a:pt x="7081" y="16628"/>
                    <a:pt x="6532" y="15360"/>
                  </a:cubicBezTo>
                  <a:cubicBezTo>
                    <a:pt x="5986" y="14090"/>
                    <a:pt x="5491" y="12927"/>
                    <a:pt x="4977" y="11686"/>
                  </a:cubicBezTo>
                  <a:cubicBezTo>
                    <a:pt x="3932" y="9205"/>
                    <a:pt x="2856" y="6739"/>
                    <a:pt x="1846" y="4244"/>
                  </a:cubicBezTo>
                  <a:cubicBezTo>
                    <a:pt x="1279" y="2845"/>
                    <a:pt x="759" y="1429"/>
                    <a:pt x="223" y="16"/>
                  </a:cubicBezTo>
                  <a:cubicBezTo>
                    <a:pt x="223" y="4"/>
                    <a:pt x="216" y="1"/>
                    <a:pt x="2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7178749" y="3221015"/>
              <a:ext cx="387963" cy="797978"/>
            </a:xfrm>
            <a:custGeom>
              <a:avLst/>
              <a:gdLst/>
              <a:ahLst/>
              <a:cxnLst/>
              <a:rect l="l" t="t" r="r" b="b"/>
              <a:pathLst>
                <a:path w="11752" h="24172" extrusionOk="0">
                  <a:moveTo>
                    <a:pt x="0" y="0"/>
                  </a:moveTo>
                  <a:cubicBezTo>
                    <a:pt x="1217" y="3567"/>
                    <a:pt x="2635" y="7060"/>
                    <a:pt x="4188" y="10486"/>
                  </a:cubicBezTo>
                  <a:cubicBezTo>
                    <a:pt x="5741" y="13913"/>
                    <a:pt x="10766" y="23152"/>
                    <a:pt x="11670" y="24156"/>
                  </a:cubicBezTo>
                  <a:cubicBezTo>
                    <a:pt x="11680" y="24167"/>
                    <a:pt x="11691" y="24172"/>
                    <a:pt x="11702" y="24172"/>
                  </a:cubicBezTo>
                  <a:cubicBezTo>
                    <a:pt x="11729" y="24172"/>
                    <a:pt x="11752" y="24145"/>
                    <a:pt x="11735" y="24116"/>
                  </a:cubicBezTo>
                  <a:cubicBezTo>
                    <a:pt x="10709" y="22539"/>
                    <a:pt x="8274" y="17759"/>
                    <a:pt x="7402" y="16109"/>
                  </a:cubicBezTo>
                  <a:cubicBezTo>
                    <a:pt x="5636" y="12769"/>
                    <a:pt x="4018" y="9359"/>
                    <a:pt x="2495" y="5900"/>
                  </a:cubicBezTo>
                  <a:cubicBezTo>
                    <a:pt x="1631" y="3949"/>
                    <a:pt x="824" y="1979"/>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6567066" y="3307869"/>
              <a:ext cx="565042" cy="683821"/>
            </a:xfrm>
            <a:custGeom>
              <a:avLst/>
              <a:gdLst/>
              <a:ahLst/>
              <a:cxnLst/>
              <a:rect l="l" t="t" r="r" b="b"/>
              <a:pathLst>
                <a:path w="17116" h="20714" extrusionOk="0">
                  <a:moveTo>
                    <a:pt x="17097" y="0"/>
                  </a:moveTo>
                  <a:cubicBezTo>
                    <a:pt x="17094" y="0"/>
                    <a:pt x="17091" y="3"/>
                    <a:pt x="17089" y="7"/>
                  </a:cubicBezTo>
                  <a:cubicBezTo>
                    <a:pt x="15262" y="3250"/>
                    <a:pt x="13391" y="6493"/>
                    <a:pt x="11555" y="9774"/>
                  </a:cubicBezTo>
                  <a:cubicBezTo>
                    <a:pt x="10624" y="11422"/>
                    <a:pt x="9698" y="13071"/>
                    <a:pt x="8780" y="14727"/>
                  </a:cubicBezTo>
                  <a:cubicBezTo>
                    <a:pt x="8344" y="15499"/>
                    <a:pt x="7927" y="16290"/>
                    <a:pt x="7478" y="17057"/>
                  </a:cubicBezTo>
                  <a:cubicBezTo>
                    <a:pt x="7096" y="17784"/>
                    <a:pt x="6514" y="18387"/>
                    <a:pt x="5804" y="18799"/>
                  </a:cubicBezTo>
                  <a:cubicBezTo>
                    <a:pt x="4951" y="19205"/>
                    <a:pt x="4057" y="19515"/>
                    <a:pt x="3139" y="19727"/>
                  </a:cubicBezTo>
                  <a:cubicBezTo>
                    <a:pt x="2108" y="20029"/>
                    <a:pt x="1083" y="20355"/>
                    <a:pt x="44" y="20637"/>
                  </a:cubicBezTo>
                  <a:cubicBezTo>
                    <a:pt x="1" y="20637"/>
                    <a:pt x="17" y="20713"/>
                    <a:pt x="60" y="20713"/>
                  </a:cubicBezTo>
                  <a:cubicBezTo>
                    <a:pt x="63" y="20713"/>
                    <a:pt x="65" y="20713"/>
                    <a:pt x="68" y="20712"/>
                  </a:cubicBezTo>
                  <a:cubicBezTo>
                    <a:pt x="991" y="20465"/>
                    <a:pt x="1925" y="20252"/>
                    <a:pt x="2854" y="20023"/>
                  </a:cubicBezTo>
                  <a:cubicBezTo>
                    <a:pt x="3712" y="19843"/>
                    <a:pt x="4560" y="19617"/>
                    <a:pt x="5397" y="19351"/>
                  </a:cubicBezTo>
                  <a:cubicBezTo>
                    <a:pt x="6132" y="19103"/>
                    <a:pt x="6781" y="18654"/>
                    <a:pt x="7271" y="18051"/>
                  </a:cubicBezTo>
                  <a:cubicBezTo>
                    <a:pt x="7771" y="17362"/>
                    <a:pt x="8210" y="16630"/>
                    <a:pt x="8584" y="15862"/>
                  </a:cubicBezTo>
                  <a:cubicBezTo>
                    <a:pt x="10420" y="12509"/>
                    <a:pt x="12236" y="9145"/>
                    <a:pt x="14037" y="5769"/>
                  </a:cubicBezTo>
                  <a:cubicBezTo>
                    <a:pt x="15065" y="3856"/>
                    <a:pt x="16066" y="1934"/>
                    <a:pt x="17116" y="23"/>
                  </a:cubicBezTo>
                  <a:cubicBezTo>
                    <a:pt x="17112" y="9"/>
                    <a:pt x="17104" y="0"/>
                    <a:pt x="17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7532871" y="3943253"/>
              <a:ext cx="652855" cy="100226"/>
            </a:xfrm>
            <a:custGeom>
              <a:avLst/>
              <a:gdLst/>
              <a:ahLst/>
              <a:cxnLst/>
              <a:rect l="l" t="t" r="r" b="b"/>
              <a:pathLst>
                <a:path w="19776" h="3036" extrusionOk="0">
                  <a:moveTo>
                    <a:pt x="19706" y="1"/>
                  </a:moveTo>
                  <a:cubicBezTo>
                    <a:pt x="18952" y="1"/>
                    <a:pt x="13373" y="744"/>
                    <a:pt x="12110" y="930"/>
                  </a:cubicBezTo>
                  <a:cubicBezTo>
                    <a:pt x="9548" y="1307"/>
                    <a:pt x="6996" y="1764"/>
                    <a:pt x="4442" y="2195"/>
                  </a:cubicBezTo>
                  <a:cubicBezTo>
                    <a:pt x="3713" y="2316"/>
                    <a:pt x="2986" y="2453"/>
                    <a:pt x="2257" y="2599"/>
                  </a:cubicBezTo>
                  <a:cubicBezTo>
                    <a:pt x="1525" y="2744"/>
                    <a:pt x="801" y="2887"/>
                    <a:pt x="68" y="2981"/>
                  </a:cubicBezTo>
                  <a:cubicBezTo>
                    <a:pt x="63" y="2980"/>
                    <a:pt x="59" y="2980"/>
                    <a:pt x="55" y="2980"/>
                  </a:cubicBezTo>
                  <a:cubicBezTo>
                    <a:pt x="1" y="2980"/>
                    <a:pt x="10" y="3035"/>
                    <a:pt x="59" y="3035"/>
                  </a:cubicBezTo>
                  <a:cubicBezTo>
                    <a:pt x="62" y="3035"/>
                    <a:pt x="65" y="3035"/>
                    <a:pt x="68" y="3035"/>
                  </a:cubicBezTo>
                  <a:cubicBezTo>
                    <a:pt x="1336" y="2803"/>
                    <a:pt x="2642" y="2693"/>
                    <a:pt x="3925" y="2526"/>
                  </a:cubicBezTo>
                  <a:lnTo>
                    <a:pt x="7780" y="2028"/>
                  </a:lnTo>
                  <a:cubicBezTo>
                    <a:pt x="10345" y="1692"/>
                    <a:pt x="19073" y="300"/>
                    <a:pt x="19735" y="82"/>
                  </a:cubicBezTo>
                  <a:cubicBezTo>
                    <a:pt x="19775" y="82"/>
                    <a:pt x="19759" y="1"/>
                    <a:pt x="19735" y="1"/>
                  </a:cubicBezTo>
                  <a:cubicBezTo>
                    <a:pt x="19726" y="1"/>
                    <a:pt x="19717" y="1"/>
                    <a:pt x="197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6502131" y="3927540"/>
              <a:ext cx="1462322" cy="901802"/>
            </a:xfrm>
            <a:custGeom>
              <a:avLst/>
              <a:gdLst/>
              <a:ahLst/>
              <a:cxnLst/>
              <a:rect l="l" t="t" r="r" b="b"/>
              <a:pathLst>
                <a:path w="44296" h="27317" extrusionOk="0">
                  <a:moveTo>
                    <a:pt x="24221" y="0"/>
                  </a:moveTo>
                  <a:cubicBezTo>
                    <a:pt x="23998" y="0"/>
                    <a:pt x="15950" y="5728"/>
                    <a:pt x="15950" y="5728"/>
                  </a:cubicBezTo>
                  <a:cubicBezTo>
                    <a:pt x="15928" y="5757"/>
                    <a:pt x="15844" y="5771"/>
                    <a:pt x="15705" y="5771"/>
                  </a:cubicBezTo>
                  <a:cubicBezTo>
                    <a:pt x="13688" y="5771"/>
                    <a:pt x="157" y="2910"/>
                    <a:pt x="157" y="2910"/>
                  </a:cubicBezTo>
                  <a:lnTo>
                    <a:pt x="0" y="21562"/>
                  </a:lnTo>
                  <a:lnTo>
                    <a:pt x="0" y="21562"/>
                  </a:lnTo>
                  <a:lnTo>
                    <a:pt x="28161" y="20962"/>
                  </a:lnTo>
                  <a:cubicBezTo>
                    <a:pt x="28161" y="20962"/>
                    <a:pt x="31964" y="23201"/>
                    <a:pt x="35463" y="25018"/>
                  </a:cubicBezTo>
                  <a:cubicBezTo>
                    <a:pt x="37603" y="26146"/>
                    <a:pt x="39517" y="27093"/>
                    <a:pt x="40039" y="27236"/>
                  </a:cubicBezTo>
                  <a:cubicBezTo>
                    <a:pt x="40240" y="27291"/>
                    <a:pt x="40472" y="27316"/>
                    <a:pt x="40722" y="27316"/>
                  </a:cubicBezTo>
                  <a:cubicBezTo>
                    <a:pt x="42204" y="27316"/>
                    <a:pt x="44295" y="26424"/>
                    <a:pt x="44001" y="25548"/>
                  </a:cubicBezTo>
                  <a:cubicBezTo>
                    <a:pt x="43659" y="24520"/>
                    <a:pt x="25467" y="480"/>
                    <a:pt x="24224" y="1"/>
                  </a:cubicBezTo>
                  <a:cubicBezTo>
                    <a:pt x="24223" y="1"/>
                    <a:pt x="24222" y="0"/>
                    <a:pt x="2422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900819" y="3928794"/>
              <a:ext cx="1063432" cy="901076"/>
            </a:xfrm>
            <a:custGeom>
              <a:avLst/>
              <a:gdLst/>
              <a:ahLst/>
              <a:cxnLst/>
              <a:rect l="l" t="t" r="r" b="b"/>
              <a:pathLst>
                <a:path w="32213" h="27295" extrusionOk="0">
                  <a:moveTo>
                    <a:pt x="12139" y="0"/>
                  </a:moveTo>
                  <a:cubicBezTo>
                    <a:pt x="11919" y="0"/>
                    <a:pt x="3870" y="5728"/>
                    <a:pt x="3870" y="5728"/>
                  </a:cubicBezTo>
                  <a:cubicBezTo>
                    <a:pt x="3848" y="5756"/>
                    <a:pt x="3764" y="5770"/>
                    <a:pt x="3626" y="5770"/>
                  </a:cubicBezTo>
                  <a:cubicBezTo>
                    <a:pt x="3085" y="5770"/>
                    <a:pt x="1716" y="5564"/>
                    <a:pt x="0" y="5260"/>
                  </a:cubicBezTo>
                  <a:lnTo>
                    <a:pt x="0" y="5260"/>
                  </a:lnTo>
                  <a:lnTo>
                    <a:pt x="9813" y="21075"/>
                  </a:lnTo>
                  <a:lnTo>
                    <a:pt x="16079" y="20940"/>
                  </a:lnTo>
                  <a:cubicBezTo>
                    <a:pt x="16079" y="20940"/>
                    <a:pt x="19904" y="23174"/>
                    <a:pt x="23378" y="24996"/>
                  </a:cubicBezTo>
                  <a:cubicBezTo>
                    <a:pt x="25523" y="26127"/>
                    <a:pt x="27413" y="27080"/>
                    <a:pt x="27956" y="27219"/>
                  </a:cubicBezTo>
                  <a:cubicBezTo>
                    <a:pt x="28153" y="27271"/>
                    <a:pt x="28378" y="27294"/>
                    <a:pt x="28621" y="27294"/>
                  </a:cubicBezTo>
                  <a:cubicBezTo>
                    <a:pt x="30106" y="27294"/>
                    <a:pt x="32212" y="26410"/>
                    <a:pt x="31918" y="25527"/>
                  </a:cubicBezTo>
                  <a:cubicBezTo>
                    <a:pt x="31579" y="24501"/>
                    <a:pt x="13387" y="464"/>
                    <a:pt x="12141" y="1"/>
                  </a:cubicBezTo>
                  <a:cubicBezTo>
                    <a:pt x="12141" y="0"/>
                    <a:pt x="12140" y="0"/>
                    <a:pt x="12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7028676" y="3928299"/>
              <a:ext cx="941748" cy="905137"/>
            </a:xfrm>
            <a:custGeom>
              <a:avLst/>
              <a:gdLst/>
              <a:ahLst/>
              <a:cxnLst/>
              <a:rect l="l" t="t" r="r" b="b"/>
              <a:pathLst>
                <a:path w="28527" h="27418" extrusionOk="0">
                  <a:moveTo>
                    <a:pt x="8243" y="1"/>
                  </a:moveTo>
                  <a:cubicBezTo>
                    <a:pt x="7547" y="1"/>
                    <a:pt x="3711" y="2406"/>
                    <a:pt x="0" y="5730"/>
                  </a:cubicBezTo>
                  <a:lnTo>
                    <a:pt x="11800" y="21208"/>
                  </a:lnTo>
                  <a:cubicBezTo>
                    <a:pt x="11800" y="21208"/>
                    <a:pt x="22689" y="26976"/>
                    <a:pt x="24145" y="27345"/>
                  </a:cubicBezTo>
                  <a:cubicBezTo>
                    <a:pt x="24341" y="27394"/>
                    <a:pt x="24565" y="27417"/>
                    <a:pt x="24804" y="27417"/>
                  </a:cubicBezTo>
                  <a:cubicBezTo>
                    <a:pt x="26342" y="27417"/>
                    <a:pt x="28527" y="26468"/>
                    <a:pt x="28215" y="25558"/>
                  </a:cubicBezTo>
                  <a:cubicBezTo>
                    <a:pt x="27860" y="24505"/>
                    <a:pt x="9582" y="479"/>
                    <a:pt x="8306" y="10"/>
                  </a:cubicBezTo>
                  <a:cubicBezTo>
                    <a:pt x="8289" y="4"/>
                    <a:pt x="8268" y="1"/>
                    <a:pt x="8243" y="1"/>
                  </a:cubicBezTo>
                  <a:close/>
                </a:path>
              </a:pathLst>
            </a:custGeom>
            <a:solidFill>
              <a:srgbClr val="CFB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7312910" y="3980524"/>
              <a:ext cx="610335" cy="805736"/>
            </a:xfrm>
            <a:custGeom>
              <a:avLst/>
              <a:gdLst/>
              <a:ahLst/>
              <a:cxnLst/>
              <a:rect l="l" t="t" r="r" b="b"/>
              <a:pathLst>
                <a:path w="18488" h="24407" extrusionOk="0">
                  <a:moveTo>
                    <a:pt x="8" y="1"/>
                  </a:moveTo>
                  <a:cubicBezTo>
                    <a:pt x="2" y="1"/>
                    <a:pt x="1" y="13"/>
                    <a:pt x="11" y="32"/>
                  </a:cubicBezTo>
                  <a:cubicBezTo>
                    <a:pt x="2837" y="4172"/>
                    <a:pt x="15218" y="20409"/>
                    <a:pt x="18380" y="24361"/>
                  </a:cubicBezTo>
                  <a:cubicBezTo>
                    <a:pt x="18408" y="24393"/>
                    <a:pt x="18434" y="24406"/>
                    <a:pt x="18452" y="24406"/>
                  </a:cubicBezTo>
                  <a:cubicBezTo>
                    <a:pt x="18480" y="24406"/>
                    <a:pt x="18488" y="24376"/>
                    <a:pt x="18450" y="24342"/>
                  </a:cubicBezTo>
                  <a:cubicBezTo>
                    <a:pt x="15506" y="20221"/>
                    <a:pt x="3257" y="3884"/>
                    <a:pt x="35" y="32"/>
                  </a:cubicBezTo>
                  <a:cubicBezTo>
                    <a:pt x="24" y="10"/>
                    <a:pt x="14" y="1"/>
                    <a:pt x="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724638" y="4613333"/>
              <a:ext cx="55890" cy="188435"/>
            </a:xfrm>
            <a:custGeom>
              <a:avLst/>
              <a:gdLst/>
              <a:ahLst/>
              <a:cxnLst/>
              <a:rect l="l" t="t" r="r" b="b"/>
              <a:pathLst>
                <a:path w="1693" h="5708" extrusionOk="0">
                  <a:moveTo>
                    <a:pt x="1652" y="1"/>
                  </a:moveTo>
                  <a:cubicBezTo>
                    <a:pt x="1648" y="1"/>
                    <a:pt x="1643" y="2"/>
                    <a:pt x="1640" y="5"/>
                  </a:cubicBezTo>
                  <a:cubicBezTo>
                    <a:pt x="840" y="630"/>
                    <a:pt x="315" y="1539"/>
                    <a:pt x="170" y="2540"/>
                  </a:cubicBezTo>
                  <a:cubicBezTo>
                    <a:pt x="0" y="3666"/>
                    <a:pt x="310" y="4809"/>
                    <a:pt x="1023" y="5695"/>
                  </a:cubicBezTo>
                  <a:cubicBezTo>
                    <a:pt x="1030" y="5704"/>
                    <a:pt x="1038" y="5708"/>
                    <a:pt x="1046" y="5708"/>
                  </a:cubicBezTo>
                  <a:cubicBezTo>
                    <a:pt x="1066" y="5708"/>
                    <a:pt x="1084" y="5683"/>
                    <a:pt x="1069" y="5660"/>
                  </a:cubicBezTo>
                  <a:cubicBezTo>
                    <a:pt x="3" y="3865"/>
                    <a:pt x="248" y="1580"/>
                    <a:pt x="1674" y="56"/>
                  </a:cubicBezTo>
                  <a:cubicBezTo>
                    <a:pt x="1693" y="36"/>
                    <a:pt x="1673" y="1"/>
                    <a:pt x="16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7393856" y="4463326"/>
              <a:ext cx="77711" cy="197811"/>
            </a:xfrm>
            <a:custGeom>
              <a:avLst/>
              <a:gdLst/>
              <a:ahLst/>
              <a:cxnLst/>
              <a:rect l="l" t="t" r="r" b="b"/>
              <a:pathLst>
                <a:path w="2354" h="5992" extrusionOk="0">
                  <a:moveTo>
                    <a:pt x="618" y="1"/>
                  </a:moveTo>
                  <a:cubicBezTo>
                    <a:pt x="592" y="1"/>
                    <a:pt x="567" y="14"/>
                    <a:pt x="557" y="46"/>
                  </a:cubicBezTo>
                  <a:cubicBezTo>
                    <a:pt x="0" y="2049"/>
                    <a:pt x="856" y="4353"/>
                    <a:pt x="2102" y="5946"/>
                  </a:cubicBezTo>
                  <a:cubicBezTo>
                    <a:pt x="2130" y="5977"/>
                    <a:pt x="2164" y="5991"/>
                    <a:pt x="2198" y="5991"/>
                  </a:cubicBezTo>
                  <a:cubicBezTo>
                    <a:pt x="2278" y="5991"/>
                    <a:pt x="2354" y="5917"/>
                    <a:pt x="2325" y="5825"/>
                  </a:cubicBezTo>
                  <a:cubicBezTo>
                    <a:pt x="1580" y="3968"/>
                    <a:pt x="1036" y="2038"/>
                    <a:pt x="703" y="65"/>
                  </a:cubicBezTo>
                  <a:cubicBezTo>
                    <a:pt x="696" y="27"/>
                    <a:pt x="656"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441097" y="4492212"/>
              <a:ext cx="77645" cy="197844"/>
            </a:xfrm>
            <a:custGeom>
              <a:avLst/>
              <a:gdLst/>
              <a:ahLst/>
              <a:cxnLst/>
              <a:rect l="l" t="t" r="r" b="b"/>
              <a:pathLst>
                <a:path w="2352" h="5993" extrusionOk="0">
                  <a:moveTo>
                    <a:pt x="619" y="0"/>
                  </a:moveTo>
                  <a:cubicBezTo>
                    <a:pt x="593" y="0"/>
                    <a:pt x="568" y="14"/>
                    <a:pt x="558" y="46"/>
                  </a:cubicBezTo>
                  <a:cubicBezTo>
                    <a:pt x="1" y="2048"/>
                    <a:pt x="857" y="4352"/>
                    <a:pt x="2103" y="5946"/>
                  </a:cubicBezTo>
                  <a:cubicBezTo>
                    <a:pt x="2130" y="5978"/>
                    <a:pt x="2165" y="5992"/>
                    <a:pt x="2199" y="5992"/>
                  </a:cubicBezTo>
                  <a:cubicBezTo>
                    <a:pt x="2277" y="5992"/>
                    <a:pt x="2352" y="5918"/>
                    <a:pt x="2324" y="5825"/>
                  </a:cubicBezTo>
                  <a:cubicBezTo>
                    <a:pt x="1581" y="3967"/>
                    <a:pt x="1037" y="2038"/>
                    <a:pt x="703" y="68"/>
                  </a:cubicBezTo>
                  <a:cubicBezTo>
                    <a:pt x="697" y="28"/>
                    <a:pt x="656"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7488370" y="4521163"/>
              <a:ext cx="78141" cy="198141"/>
            </a:xfrm>
            <a:custGeom>
              <a:avLst/>
              <a:gdLst/>
              <a:ahLst/>
              <a:cxnLst/>
              <a:rect l="l" t="t" r="r" b="b"/>
              <a:pathLst>
                <a:path w="2367" h="6002" extrusionOk="0">
                  <a:moveTo>
                    <a:pt x="617" y="0"/>
                  </a:moveTo>
                  <a:cubicBezTo>
                    <a:pt x="591" y="0"/>
                    <a:pt x="568" y="13"/>
                    <a:pt x="561" y="44"/>
                  </a:cubicBezTo>
                  <a:cubicBezTo>
                    <a:pt x="1" y="2049"/>
                    <a:pt x="857" y="4353"/>
                    <a:pt x="2106" y="5946"/>
                  </a:cubicBezTo>
                  <a:cubicBezTo>
                    <a:pt x="2132" y="5985"/>
                    <a:pt x="2169" y="6002"/>
                    <a:pt x="2205" y="6002"/>
                  </a:cubicBezTo>
                  <a:cubicBezTo>
                    <a:pt x="2287" y="6002"/>
                    <a:pt x="2366" y="5919"/>
                    <a:pt x="2324" y="5822"/>
                  </a:cubicBezTo>
                  <a:cubicBezTo>
                    <a:pt x="1578" y="3968"/>
                    <a:pt x="1034" y="2038"/>
                    <a:pt x="703" y="65"/>
                  </a:cubicBezTo>
                  <a:cubicBezTo>
                    <a:pt x="695" y="27"/>
                    <a:pt x="653" y="0"/>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7535644" y="4550016"/>
              <a:ext cx="78075" cy="198141"/>
            </a:xfrm>
            <a:custGeom>
              <a:avLst/>
              <a:gdLst/>
              <a:ahLst/>
              <a:cxnLst/>
              <a:rect l="l" t="t" r="r" b="b"/>
              <a:pathLst>
                <a:path w="2365" h="6002" extrusionOk="0">
                  <a:moveTo>
                    <a:pt x="618" y="1"/>
                  </a:moveTo>
                  <a:cubicBezTo>
                    <a:pt x="592" y="1"/>
                    <a:pt x="568" y="14"/>
                    <a:pt x="560" y="47"/>
                  </a:cubicBezTo>
                  <a:cubicBezTo>
                    <a:pt x="1" y="2050"/>
                    <a:pt x="857" y="4354"/>
                    <a:pt x="2105" y="5947"/>
                  </a:cubicBezTo>
                  <a:cubicBezTo>
                    <a:pt x="2132" y="5985"/>
                    <a:pt x="2169" y="6002"/>
                    <a:pt x="2206" y="6002"/>
                  </a:cubicBezTo>
                  <a:cubicBezTo>
                    <a:pt x="2286" y="6002"/>
                    <a:pt x="2364" y="5922"/>
                    <a:pt x="2323" y="5826"/>
                  </a:cubicBezTo>
                  <a:cubicBezTo>
                    <a:pt x="1578" y="3969"/>
                    <a:pt x="1034" y="2039"/>
                    <a:pt x="700" y="66"/>
                  </a:cubicBezTo>
                  <a:cubicBezTo>
                    <a:pt x="694" y="27"/>
                    <a:pt x="654"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7179706" y="4018059"/>
              <a:ext cx="159318" cy="116006"/>
            </a:xfrm>
            <a:custGeom>
              <a:avLst/>
              <a:gdLst/>
              <a:ahLst/>
              <a:cxnLst/>
              <a:rect l="l" t="t" r="r" b="b"/>
              <a:pathLst>
                <a:path w="4826" h="3514" extrusionOk="0">
                  <a:moveTo>
                    <a:pt x="2509" y="1"/>
                  </a:moveTo>
                  <a:cubicBezTo>
                    <a:pt x="1235" y="1"/>
                    <a:pt x="0" y="1498"/>
                    <a:pt x="1002" y="2825"/>
                  </a:cubicBezTo>
                  <a:cubicBezTo>
                    <a:pt x="1371" y="3312"/>
                    <a:pt x="1845" y="3514"/>
                    <a:pt x="2314" y="3514"/>
                  </a:cubicBezTo>
                  <a:cubicBezTo>
                    <a:pt x="3589" y="3514"/>
                    <a:pt x="4826" y="2017"/>
                    <a:pt x="3820" y="691"/>
                  </a:cubicBezTo>
                  <a:cubicBezTo>
                    <a:pt x="3450" y="203"/>
                    <a:pt x="2977" y="1"/>
                    <a:pt x="2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7318225" y="4578241"/>
              <a:ext cx="136870" cy="248650"/>
            </a:xfrm>
            <a:custGeom>
              <a:avLst/>
              <a:gdLst/>
              <a:ahLst/>
              <a:cxnLst/>
              <a:rect l="l" t="t" r="r" b="b"/>
              <a:pathLst>
                <a:path w="4146" h="7532" extrusionOk="0">
                  <a:moveTo>
                    <a:pt x="3271" y="314"/>
                  </a:moveTo>
                  <a:cubicBezTo>
                    <a:pt x="3271" y="1178"/>
                    <a:pt x="3319" y="2034"/>
                    <a:pt x="3335" y="2893"/>
                  </a:cubicBezTo>
                  <a:cubicBezTo>
                    <a:pt x="3362" y="3924"/>
                    <a:pt x="3440" y="6010"/>
                    <a:pt x="2404" y="6645"/>
                  </a:cubicBezTo>
                  <a:cubicBezTo>
                    <a:pt x="2068" y="6854"/>
                    <a:pt x="1797" y="6943"/>
                    <a:pt x="1580" y="6943"/>
                  </a:cubicBezTo>
                  <a:cubicBezTo>
                    <a:pt x="582" y="6943"/>
                    <a:pt x="721" y="5075"/>
                    <a:pt x="937" y="4454"/>
                  </a:cubicBezTo>
                  <a:cubicBezTo>
                    <a:pt x="1118" y="3970"/>
                    <a:pt x="1330" y="3496"/>
                    <a:pt x="1575" y="3041"/>
                  </a:cubicBezTo>
                  <a:cubicBezTo>
                    <a:pt x="2095" y="2104"/>
                    <a:pt x="2660" y="1195"/>
                    <a:pt x="3271" y="314"/>
                  </a:cubicBezTo>
                  <a:close/>
                  <a:moveTo>
                    <a:pt x="3516" y="1"/>
                  </a:moveTo>
                  <a:cubicBezTo>
                    <a:pt x="3481" y="1"/>
                    <a:pt x="3445" y="8"/>
                    <a:pt x="3411" y="24"/>
                  </a:cubicBezTo>
                  <a:cubicBezTo>
                    <a:pt x="3399" y="11"/>
                    <a:pt x="3383" y="4"/>
                    <a:pt x="3368" y="4"/>
                  </a:cubicBezTo>
                  <a:cubicBezTo>
                    <a:pt x="3354" y="4"/>
                    <a:pt x="3341" y="9"/>
                    <a:pt x="3330" y="18"/>
                  </a:cubicBezTo>
                  <a:cubicBezTo>
                    <a:pt x="3330" y="18"/>
                    <a:pt x="3327" y="21"/>
                    <a:pt x="3325" y="24"/>
                  </a:cubicBezTo>
                  <a:cubicBezTo>
                    <a:pt x="1938" y="1267"/>
                    <a:pt x="902" y="2853"/>
                    <a:pt x="321" y="4621"/>
                  </a:cubicBezTo>
                  <a:cubicBezTo>
                    <a:pt x="1" y="5660"/>
                    <a:pt x="122" y="7191"/>
                    <a:pt x="1419" y="7493"/>
                  </a:cubicBezTo>
                  <a:cubicBezTo>
                    <a:pt x="1539" y="7519"/>
                    <a:pt x="1654" y="7532"/>
                    <a:pt x="1764" y="7532"/>
                  </a:cubicBezTo>
                  <a:cubicBezTo>
                    <a:pt x="2791" y="7532"/>
                    <a:pt x="3442" y="6461"/>
                    <a:pt x="3683" y="5555"/>
                  </a:cubicBezTo>
                  <a:cubicBezTo>
                    <a:pt x="4145" y="3832"/>
                    <a:pt x="3841" y="1964"/>
                    <a:pt x="3763" y="218"/>
                  </a:cubicBezTo>
                  <a:cubicBezTo>
                    <a:pt x="3747" y="88"/>
                    <a:pt x="3636" y="1"/>
                    <a:pt x="35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7218793" y="4401296"/>
              <a:ext cx="222537" cy="192826"/>
            </a:xfrm>
            <a:custGeom>
              <a:avLst/>
              <a:gdLst/>
              <a:ahLst/>
              <a:cxnLst/>
              <a:rect l="l" t="t" r="r" b="b"/>
              <a:pathLst>
                <a:path w="6741" h="5841" extrusionOk="0">
                  <a:moveTo>
                    <a:pt x="2179" y="625"/>
                  </a:moveTo>
                  <a:cubicBezTo>
                    <a:pt x="2197" y="625"/>
                    <a:pt x="2214" y="625"/>
                    <a:pt x="2232" y="625"/>
                  </a:cubicBezTo>
                  <a:cubicBezTo>
                    <a:pt x="3451" y="655"/>
                    <a:pt x="4455" y="2472"/>
                    <a:pt x="4964" y="3363"/>
                  </a:cubicBezTo>
                  <a:lnTo>
                    <a:pt x="4967" y="3354"/>
                  </a:lnTo>
                  <a:cubicBezTo>
                    <a:pt x="5397" y="4105"/>
                    <a:pt x="5779" y="4870"/>
                    <a:pt x="6240" y="5602"/>
                  </a:cubicBezTo>
                  <a:cubicBezTo>
                    <a:pt x="5279" y="5131"/>
                    <a:pt x="4299" y="4706"/>
                    <a:pt x="3381" y="4143"/>
                  </a:cubicBezTo>
                  <a:cubicBezTo>
                    <a:pt x="2935" y="3877"/>
                    <a:pt x="2509" y="3581"/>
                    <a:pt x="2103" y="3258"/>
                  </a:cubicBezTo>
                  <a:cubicBezTo>
                    <a:pt x="1492" y="2750"/>
                    <a:pt x="41" y="625"/>
                    <a:pt x="2179" y="625"/>
                  </a:cubicBezTo>
                  <a:close/>
                  <a:moveTo>
                    <a:pt x="1996" y="0"/>
                  </a:moveTo>
                  <a:cubicBezTo>
                    <a:pt x="1632" y="0"/>
                    <a:pt x="1274" y="121"/>
                    <a:pt x="956" y="421"/>
                  </a:cubicBezTo>
                  <a:cubicBezTo>
                    <a:pt x="1" y="1349"/>
                    <a:pt x="684" y="2719"/>
                    <a:pt x="1495" y="3446"/>
                  </a:cubicBezTo>
                  <a:cubicBezTo>
                    <a:pt x="2908" y="4663"/>
                    <a:pt x="4611" y="5486"/>
                    <a:pt x="6442" y="5839"/>
                  </a:cubicBezTo>
                  <a:cubicBezTo>
                    <a:pt x="6445" y="5840"/>
                    <a:pt x="6449" y="5840"/>
                    <a:pt x="6453" y="5840"/>
                  </a:cubicBezTo>
                  <a:cubicBezTo>
                    <a:pt x="6484" y="5840"/>
                    <a:pt x="6511" y="5813"/>
                    <a:pt x="6506" y="5779"/>
                  </a:cubicBezTo>
                  <a:cubicBezTo>
                    <a:pt x="6643" y="5766"/>
                    <a:pt x="6740" y="5648"/>
                    <a:pt x="6730" y="5510"/>
                  </a:cubicBezTo>
                  <a:cubicBezTo>
                    <a:pt x="6727" y="5486"/>
                    <a:pt x="6719" y="5462"/>
                    <a:pt x="6711" y="5438"/>
                  </a:cubicBezTo>
                  <a:cubicBezTo>
                    <a:pt x="5874" y="3895"/>
                    <a:pt x="5174" y="2143"/>
                    <a:pt x="3871" y="903"/>
                  </a:cubicBezTo>
                  <a:cubicBezTo>
                    <a:pt x="3393" y="435"/>
                    <a:pt x="2686" y="0"/>
                    <a:pt x="19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5105650" y="3749769"/>
              <a:ext cx="2090550" cy="934947"/>
            </a:xfrm>
            <a:custGeom>
              <a:avLst/>
              <a:gdLst/>
              <a:ahLst/>
              <a:cxnLst/>
              <a:rect l="l" t="t" r="r" b="b"/>
              <a:pathLst>
                <a:path w="63326" h="28321" extrusionOk="0">
                  <a:moveTo>
                    <a:pt x="19153" y="1"/>
                  </a:moveTo>
                  <a:cubicBezTo>
                    <a:pt x="17320" y="1"/>
                    <a:pt x="15725" y="107"/>
                    <a:pt x="14494" y="356"/>
                  </a:cubicBezTo>
                  <a:cubicBezTo>
                    <a:pt x="2251" y="2837"/>
                    <a:pt x="1" y="17312"/>
                    <a:pt x="9082" y="22706"/>
                  </a:cubicBezTo>
                  <a:cubicBezTo>
                    <a:pt x="17377" y="27633"/>
                    <a:pt x="41915" y="28320"/>
                    <a:pt x="54957" y="28320"/>
                  </a:cubicBezTo>
                  <a:cubicBezTo>
                    <a:pt x="60001" y="28320"/>
                    <a:pt x="63326" y="28218"/>
                    <a:pt x="63326" y="28218"/>
                  </a:cubicBezTo>
                  <a:lnTo>
                    <a:pt x="52258" y="9464"/>
                  </a:lnTo>
                  <a:cubicBezTo>
                    <a:pt x="51718" y="9333"/>
                    <a:pt x="51177" y="9207"/>
                    <a:pt x="50635" y="9084"/>
                  </a:cubicBezTo>
                  <a:lnTo>
                    <a:pt x="50635" y="9084"/>
                  </a:lnTo>
                  <a:lnTo>
                    <a:pt x="50538" y="4005"/>
                  </a:lnTo>
                  <a:cubicBezTo>
                    <a:pt x="50538" y="4005"/>
                    <a:pt x="30383" y="1"/>
                    <a:pt x="191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5623842" y="3923281"/>
              <a:ext cx="1231960" cy="181503"/>
            </a:xfrm>
            <a:custGeom>
              <a:avLst/>
              <a:gdLst/>
              <a:ahLst/>
              <a:cxnLst/>
              <a:rect l="l" t="t" r="r" b="b"/>
              <a:pathLst>
                <a:path w="37318" h="5498" extrusionOk="0">
                  <a:moveTo>
                    <a:pt x="1464" y="1"/>
                  </a:moveTo>
                  <a:cubicBezTo>
                    <a:pt x="1432" y="12"/>
                    <a:pt x="1432" y="60"/>
                    <a:pt x="1464" y="71"/>
                  </a:cubicBezTo>
                  <a:cubicBezTo>
                    <a:pt x="2191" y="230"/>
                    <a:pt x="2902" y="439"/>
                    <a:pt x="3626" y="598"/>
                  </a:cubicBezTo>
                  <a:lnTo>
                    <a:pt x="4255" y="733"/>
                  </a:lnTo>
                  <a:cubicBezTo>
                    <a:pt x="2851" y="805"/>
                    <a:pt x="1448" y="913"/>
                    <a:pt x="49" y="1040"/>
                  </a:cubicBezTo>
                  <a:cubicBezTo>
                    <a:pt x="6" y="1040"/>
                    <a:pt x="0" y="1110"/>
                    <a:pt x="46" y="1110"/>
                  </a:cubicBezTo>
                  <a:cubicBezTo>
                    <a:pt x="47" y="1110"/>
                    <a:pt x="48" y="1110"/>
                    <a:pt x="49" y="1110"/>
                  </a:cubicBezTo>
                  <a:cubicBezTo>
                    <a:pt x="1383" y="1031"/>
                    <a:pt x="2723" y="1000"/>
                    <a:pt x="4063" y="1000"/>
                  </a:cubicBezTo>
                  <a:cubicBezTo>
                    <a:pt x="4637" y="1000"/>
                    <a:pt x="5211" y="1006"/>
                    <a:pt x="5784" y="1015"/>
                  </a:cubicBezTo>
                  <a:cubicBezTo>
                    <a:pt x="7692" y="1048"/>
                    <a:pt x="15517" y="1761"/>
                    <a:pt x="19352" y="2159"/>
                  </a:cubicBezTo>
                  <a:cubicBezTo>
                    <a:pt x="21492" y="2383"/>
                    <a:pt x="34462" y="4277"/>
                    <a:pt x="36610" y="4366"/>
                  </a:cubicBezTo>
                  <a:lnTo>
                    <a:pt x="36639" y="4366"/>
                  </a:lnTo>
                  <a:cubicBezTo>
                    <a:pt x="36653" y="4415"/>
                    <a:pt x="36672" y="4466"/>
                    <a:pt x="36696" y="4512"/>
                  </a:cubicBezTo>
                  <a:lnTo>
                    <a:pt x="36879" y="4862"/>
                  </a:lnTo>
                  <a:cubicBezTo>
                    <a:pt x="36943" y="4969"/>
                    <a:pt x="37000" y="5080"/>
                    <a:pt x="37073" y="5185"/>
                  </a:cubicBezTo>
                  <a:cubicBezTo>
                    <a:pt x="37145" y="5289"/>
                    <a:pt x="37143" y="5287"/>
                    <a:pt x="37178" y="5338"/>
                  </a:cubicBezTo>
                  <a:lnTo>
                    <a:pt x="37231" y="5416"/>
                  </a:lnTo>
                  <a:cubicBezTo>
                    <a:pt x="37251" y="5438"/>
                    <a:pt x="37269" y="5463"/>
                    <a:pt x="37284" y="5489"/>
                  </a:cubicBezTo>
                  <a:lnTo>
                    <a:pt x="37284" y="5489"/>
                  </a:lnTo>
                  <a:cubicBezTo>
                    <a:pt x="37295" y="5477"/>
                    <a:pt x="37318" y="5455"/>
                    <a:pt x="37301" y="5427"/>
                  </a:cubicBezTo>
                  <a:cubicBezTo>
                    <a:pt x="37291" y="5397"/>
                    <a:pt x="37283" y="5365"/>
                    <a:pt x="37274" y="5333"/>
                  </a:cubicBezTo>
                  <a:lnTo>
                    <a:pt x="37274" y="5255"/>
                  </a:lnTo>
                  <a:lnTo>
                    <a:pt x="37226" y="5074"/>
                  </a:lnTo>
                  <a:cubicBezTo>
                    <a:pt x="37191" y="4950"/>
                    <a:pt x="37145" y="4827"/>
                    <a:pt x="37097" y="4705"/>
                  </a:cubicBezTo>
                  <a:cubicBezTo>
                    <a:pt x="37048" y="4582"/>
                    <a:pt x="37000" y="4466"/>
                    <a:pt x="36943" y="4347"/>
                  </a:cubicBezTo>
                  <a:cubicBezTo>
                    <a:pt x="36881" y="4232"/>
                    <a:pt x="36812" y="4121"/>
                    <a:pt x="36736" y="4016"/>
                  </a:cubicBezTo>
                  <a:cubicBezTo>
                    <a:pt x="36723" y="4014"/>
                    <a:pt x="36709" y="4008"/>
                    <a:pt x="36704" y="3995"/>
                  </a:cubicBezTo>
                  <a:lnTo>
                    <a:pt x="36645" y="3995"/>
                  </a:lnTo>
                  <a:cubicBezTo>
                    <a:pt x="34771" y="3645"/>
                    <a:pt x="22049" y="1826"/>
                    <a:pt x="20159" y="1610"/>
                  </a:cubicBezTo>
                  <a:cubicBezTo>
                    <a:pt x="18344" y="1403"/>
                    <a:pt x="10959" y="638"/>
                    <a:pt x="6994" y="638"/>
                  </a:cubicBezTo>
                  <a:cubicBezTo>
                    <a:pt x="6838" y="638"/>
                    <a:pt x="6688" y="639"/>
                    <a:pt x="6543" y="641"/>
                  </a:cubicBezTo>
                  <a:cubicBezTo>
                    <a:pt x="6183" y="641"/>
                    <a:pt x="5825" y="663"/>
                    <a:pt x="5467" y="679"/>
                  </a:cubicBezTo>
                  <a:cubicBezTo>
                    <a:pt x="5391" y="649"/>
                    <a:pt x="5311" y="639"/>
                    <a:pt x="5232" y="617"/>
                  </a:cubicBezTo>
                  <a:cubicBezTo>
                    <a:pt x="5047" y="574"/>
                    <a:pt x="4861" y="528"/>
                    <a:pt x="4675" y="493"/>
                  </a:cubicBezTo>
                  <a:cubicBezTo>
                    <a:pt x="4331" y="426"/>
                    <a:pt x="3984" y="378"/>
                    <a:pt x="3639" y="321"/>
                  </a:cubicBezTo>
                  <a:cubicBezTo>
                    <a:pt x="2912" y="213"/>
                    <a:pt x="2186" y="135"/>
                    <a:pt x="1464" y="1"/>
                  </a:cubicBezTo>
                  <a:close/>
                  <a:moveTo>
                    <a:pt x="37284" y="5489"/>
                  </a:moveTo>
                  <a:cubicBezTo>
                    <a:pt x="37278" y="5495"/>
                    <a:pt x="37275" y="5498"/>
                    <a:pt x="37280" y="5498"/>
                  </a:cubicBezTo>
                  <a:cubicBezTo>
                    <a:pt x="37281" y="5498"/>
                    <a:pt x="37284" y="5498"/>
                    <a:pt x="37288" y="5497"/>
                  </a:cubicBezTo>
                  <a:cubicBezTo>
                    <a:pt x="37287" y="5494"/>
                    <a:pt x="37285" y="5492"/>
                    <a:pt x="37284" y="54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6731203" y="4076094"/>
              <a:ext cx="333756" cy="569697"/>
            </a:xfrm>
            <a:custGeom>
              <a:avLst/>
              <a:gdLst/>
              <a:ahLst/>
              <a:cxnLst/>
              <a:rect l="l" t="t" r="r" b="b"/>
              <a:pathLst>
                <a:path w="10110" h="17257" extrusionOk="0">
                  <a:moveTo>
                    <a:pt x="48" y="1"/>
                  </a:moveTo>
                  <a:cubicBezTo>
                    <a:pt x="41" y="1"/>
                    <a:pt x="33" y="3"/>
                    <a:pt x="27" y="6"/>
                  </a:cubicBezTo>
                  <a:cubicBezTo>
                    <a:pt x="5" y="20"/>
                    <a:pt x="0" y="44"/>
                    <a:pt x="14" y="66"/>
                  </a:cubicBezTo>
                  <a:cubicBezTo>
                    <a:pt x="223" y="652"/>
                    <a:pt x="3047" y="5685"/>
                    <a:pt x="3695" y="6805"/>
                  </a:cubicBezTo>
                  <a:cubicBezTo>
                    <a:pt x="4993" y="9047"/>
                    <a:pt x="6355" y="11265"/>
                    <a:pt x="7703" y="13464"/>
                  </a:cubicBezTo>
                  <a:cubicBezTo>
                    <a:pt x="8088" y="14096"/>
                    <a:pt x="8484" y="14721"/>
                    <a:pt x="8874" y="15348"/>
                  </a:cubicBezTo>
                  <a:cubicBezTo>
                    <a:pt x="9264" y="15975"/>
                    <a:pt x="9684" y="16597"/>
                    <a:pt x="10034" y="17240"/>
                  </a:cubicBezTo>
                  <a:cubicBezTo>
                    <a:pt x="10041" y="17251"/>
                    <a:pt x="10052" y="17256"/>
                    <a:pt x="10062" y="17256"/>
                  </a:cubicBezTo>
                  <a:cubicBezTo>
                    <a:pt x="10086" y="17256"/>
                    <a:pt x="10110" y="17231"/>
                    <a:pt x="10093" y="17205"/>
                  </a:cubicBezTo>
                  <a:cubicBezTo>
                    <a:pt x="9409" y="16107"/>
                    <a:pt x="8825" y="14939"/>
                    <a:pt x="8196" y="13808"/>
                  </a:cubicBezTo>
                  <a:cubicBezTo>
                    <a:pt x="7568" y="12675"/>
                    <a:pt x="6939" y="11539"/>
                    <a:pt x="6306" y="10409"/>
                  </a:cubicBezTo>
                  <a:cubicBezTo>
                    <a:pt x="5049" y="8151"/>
                    <a:pt x="533" y="553"/>
                    <a:pt x="84" y="20"/>
                  </a:cubicBezTo>
                  <a:cubicBezTo>
                    <a:pt x="75" y="8"/>
                    <a:pt x="61"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5678213" y="3974483"/>
              <a:ext cx="1053693" cy="167340"/>
            </a:xfrm>
            <a:custGeom>
              <a:avLst/>
              <a:gdLst/>
              <a:ahLst/>
              <a:cxnLst/>
              <a:rect l="l" t="t" r="r" b="b"/>
              <a:pathLst>
                <a:path w="31918" h="5069" extrusionOk="0">
                  <a:moveTo>
                    <a:pt x="57" y="0"/>
                  </a:moveTo>
                  <a:cubicBezTo>
                    <a:pt x="0" y="0"/>
                    <a:pt x="6" y="83"/>
                    <a:pt x="57" y="89"/>
                  </a:cubicBezTo>
                  <a:cubicBezTo>
                    <a:pt x="4716" y="296"/>
                    <a:pt x="19522" y="2969"/>
                    <a:pt x="24065" y="3738"/>
                  </a:cubicBezTo>
                  <a:lnTo>
                    <a:pt x="27916" y="4398"/>
                  </a:lnTo>
                  <a:cubicBezTo>
                    <a:pt x="29216" y="4621"/>
                    <a:pt x="30524" y="4901"/>
                    <a:pt x="31832" y="5068"/>
                  </a:cubicBezTo>
                  <a:cubicBezTo>
                    <a:pt x="31833" y="5068"/>
                    <a:pt x="31834" y="5068"/>
                    <a:pt x="31835" y="5068"/>
                  </a:cubicBezTo>
                  <a:cubicBezTo>
                    <a:pt x="31882" y="5068"/>
                    <a:pt x="31917" y="4998"/>
                    <a:pt x="31854" y="4987"/>
                  </a:cubicBezTo>
                  <a:cubicBezTo>
                    <a:pt x="30721" y="4718"/>
                    <a:pt x="29566" y="4541"/>
                    <a:pt x="28428" y="4325"/>
                  </a:cubicBezTo>
                  <a:cubicBezTo>
                    <a:pt x="27287" y="4110"/>
                    <a:pt x="26135" y="3892"/>
                    <a:pt x="24991" y="3682"/>
                  </a:cubicBezTo>
                  <a:cubicBezTo>
                    <a:pt x="22700" y="3257"/>
                    <a:pt x="10371" y="923"/>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5875098" y="2656606"/>
              <a:ext cx="989781" cy="1218326"/>
            </a:xfrm>
            <a:custGeom>
              <a:avLst/>
              <a:gdLst/>
              <a:ahLst/>
              <a:cxnLst/>
              <a:rect l="l" t="t" r="r" b="b"/>
              <a:pathLst>
                <a:path w="29982" h="36905" extrusionOk="0">
                  <a:moveTo>
                    <a:pt x="20040" y="0"/>
                  </a:moveTo>
                  <a:cubicBezTo>
                    <a:pt x="19418" y="0"/>
                    <a:pt x="18823" y="64"/>
                    <a:pt x="18322" y="200"/>
                  </a:cubicBezTo>
                  <a:cubicBezTo>
                    <a:pt x="16984" y="553"/>
                    <a:pt x="14742" y="1097"/>
                    <a:pt x="9806" y="9475"/>
                  </a:cubicBezTo>
                  <a:cubicBezTo>
                    <a:pt x="5962" y="16005"/>
                    <a:pt x="1" y="33620"/>
                    <a:pt x="343" y="34159"/>
                  </a:cubicBezTo>
                  <a:cubicBezTo>
                    <a:pt x="451" y="34345"/>
                    <a:pt x="25454" y="36905"/>
                    <a:pt x="29104" y="36905"/>
                  </a:cubicBezTo>
                  <a:cubicBezTo>
                    <a:pt x="29356" y="36905"/>
                    <a:pt x="29507" y="36892"/>
                    <a:pt x="29540" y="36866"/>
                  </a:cubicBezTo>
                  <a:cubicBezTo>
                    <a:pt x="29981" y="36503"/>
                    <a:pt x="28794" y="15822"/>
                    <a:pt x="27451" y="9123"/>
                  </a:cubicBezTo>
                  <a:cubicBezTo>
                    <a:pt x="26794" y="5780"/>
                    <a:pt x="24865" y="1554"/>
                    <a:pt x="24143" y="1037"/>
                  </a:cubicBezTo>
                  <a:cubicBezTo>
                    <a:pt x="23228" y="380"/>
                    <a:pt x="21552" y="0"/>
                    <a:pt x="20040" y="0"/>
                  </a:cubicBezTo>
                  <a:close/>
                </a:path>
              </a:pathLst>
            </a:custGeom>
            <a:solidFill>
              <a:srgbClr val="CFB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5996385" y="2715005"/>
              <a:ext cx="803788" cy="1137875"/>
            </a:xfrm>
            <a:custGeom>
              <a:avLst/>
              <a:gdLst/>
              <a:ahLst/>
              <a:cxnLst/>
              <a:rect l="l" t="t" r="r" b="b"/>
              <a:pathLst>
                <a:path w="24348" h="34468" extrusionOk="0">
                  <a:moveTo>
                    <a:pt x="14973" y="98"/>
                  </a:moveTo>
                  <a:cubicBezTo>
                    <a:pt x="15225" y="98"/>
                    <a:pt x="15467" y="291"/>
                    <a:pt x="15468" y="584"/>
                  </a:cubicBezTo>
                  <a:lnTo>
                    <a:pt x="15468" y="593"/>
                  </a:lnTo>
                  <a:cubicBezTo>
                    <a:pt x="15460" y="855"/>
                    <a:pt x="15248" y="1064"/>
                    <a:pt x="14986" y="1064"/>
                  </a:cubicBezTo>
                  <a:cubicBezTo>
                    <a:pt x="14985" y="1064"/>
                    <a:pt x="14983" y="1064"/>
                    <a:pt x="14981" y="1064"/>
                  </a:cubicBezTo>
                  <a:lnTo>
                    <a:pt x="14981" y="1080"/>
                  </a:lnTo>
                  <a:cubicBezTo>
                    <a:pt x="14979" y="1080"/>
                    <a:pt x="14977" y="1080"/>
                    <a:pt x="14975" y="1080"/>
                  </a:cubicBezTo>
                  <a:cubicBezTo>
                    <a:pt x="14540" y="1080"/>
                    <a:pt x="14321" y="556"/>
                    <a:pt x="14626" y="245"/>
                  </a:cubicBezTo>
                  <a:cubicBezTo>
                    <a:pt x="14726" y="143"/>
                    <a:pt x="14851" y="98"/>
                    <a:pt x="14973" y="98"/>
                  </a:cubicBezTo>
                  <a:close/>
                  <a:moveTo>
                    <a:pt x="14987" y="0"/>
                  </a:moveTo>
                  <a:lnTo>
                    <a:pt x="14981" y="3"/>
                  </a:lnTo>
                  <a:cubicBezTo>
                    <a:pt x="14979" y="3"/>
                    <a:pt x="14977" y="3"/>
                    <a:pt x="14975" y="3"/>
                  </a:cubicBezTo>
                  <a:cubicBezTo>
                    <a:pt x="14452" y="3"/>
                    <a:pt x="14186" y="637"/>
                    <a:pt x="14556" y="1010"/>
                  </a:cubicBezTo>
                  <a:cubicBezTo>
                    <a:pt x="14677" y="1133"/>
                    <a:pt x="14827" y="1188"/>
                    <a:pt x="14974" y="1188"/>
                  </a:cubicBezTo>
                  <a:cubicBezTo>
                    <a:pt x="15276" y="1188"/>
                    <a:pt x="15567" y="953"/>
                    <a:pt x="15571" y="598"/>
                  </a:cubicBezTo>
                  <a:lnTo>
                    <a:pt x="15571" y="593"/>
                  </a:lnTo>
                  <a:cubicBezTo>
                    <a:pt x="15571" y="270"/>
                    <a:pt x="15310" y="3"/>
                    <a:pt x="14987" y="0"/>
                  </a:cubicBezTo>
                  <a:close/>
                  <a:moveTo>
                    <a:pt x="10083" y="1831"/>
                  </a:moveTo>
                  <a:lnTo>
                    <a:pt x="10083" y="1833"/>
                  </a:lnTo>
                  <a:lnTo>
                    <a:pt x="10010" y="1922"/>
                  </a:lnTo>
                  <a:cubicBezTo>
                    <a:pt x="10390" y="1968"/>
                    <a:pt x="10573" y="2412"/>
                    <a:pt x="10336" y="2713"/>
                  </a:cubicBezTo>
                  <a:cubicBezTo>
                    <a:pt x="10236" y="2840"/>
                    <a:pt x="10093" y="2900"/>
                    <a:pt x="9951" y="2900"/>
                  </a:cubicBezTo>
                  <a:cubicBezTo>
                    <a:pt x="9759" y="2900"/>
                    <a:pt x="9568" y="2789"/>
                    <a:pt x="9491" y="2584"/>
                  </a:cubicBezTo>
                  <a:cubicBezTo>
                    <a:pt x="9469" y="2614"/>
                    <a:pt x="9445" y="2643"/>
                    <a:pt x="9421" y="2673"/>
                  </a:cubicBezTo>
                  <a:cubicBezTo>
                    <a:pt x="9529" y="2882"/>
                    <a:pt x="9737" y="2991"/>
                    <a:pt x="9945" y="2991"/>
                  </a:cubicBezTo>
                  <a:cubicBezTo>
                    <a:pt x="10116" y="2991"/>
                    <a:pt x="10287" y="2918"/>
                    <a:pt x="10406" y="2767"/>
                  </a:cubicBezTo>
                  <a:cubicBezTo>
                    <a:pt x="10672" y="2428"/>
                    <a:pt x="10500" y="1933"/>
                    <a:pt x="10083" y="1831"/>
                  </a:cubicBezTo>
                  <a:close/>
                  <a:moveTo>
                    <a:pt x="19949" y="2995"/>
                  </a:moveTo>
                  <a:cubicBezTo>
                    <a:pt x="20199" y="2995"/>
                    <a:pt x="20440" y="3190"/>
                    <a:pt x="20440" y="3483"/>
                  </a:cubicBezTo>
                  <a:cubicBezTo>
                    <a:pt x="20440" y="3752"/>
                    <a:pt x="20222" y="3973"/>
                    <a:pt x="19952" y="3973"/>
                  </a:cubicBezTo>
                  <a:lnTo>
                    <a:pt x="19952" y="3970"/>
                  </a:lnTo>
                  <a:cubicBezTo>
                    <a:pt x="19519" y="3970"/>
                    <a:pt x="19301" y="3445"/>
                    <a:pt x="19608" y="3139"/>
                  </a:cubicBezTo>
                  <a:cubicBezTo>
                    <a:pt x="19707" y="3040"/>
                    <a:pt x="19829" y="2995"/>
                    <a:pt x="19949" y="2995"/>
                  </a:cubicBezTo>
                  <a:close/>
                  <a:moveTo>
                    <a:pt x="19957" y="2896"/>
                  </a:moveTo>
                  <a:cubicBezTo>
                    <a:pt x="19956" y="2896"/>
                    <a:pt x="19954" y="2896"/>
                    <a:pt x="19952" y="2896"/>
                  </a:cubicBezTo>
                  <a:cubicBezTo>
                    <a:pt x="19428" y="2896"/>
                    <a:pt x="19167" y="3529"/>
                    <a:pt x="19538" y="3898"/>
                  </a:cubicBezTo>
                  <a:cubicBezTo>
                    <a:pt x="19658" y="4018"/>
                    <a:pt x="19805" y="4072"/>
                    <a:pt x="19949" y="4072"/>
                  </a:cubicBezTo>
                  <a:cubicBezTo>
                    <a:pt x="20250" y="4072"/>
                    <a:pt x="20539" y="3838"/>
                    <a:pt x="20539" y="3483"/>
                  </a:cubicBezTo>
                  <a:cubicBezTo>
                    <a:pt x="20542" y="3159"/>
                    <a:pt x="20281" y="2896"/>
                    <a:pt x="19957" y="2896"/>
                  </a:cubicBezTo>
                  <a:close/>
                  <a:moveTo>
                    <a:pt x="14216" y="5409"/>
                  </a:moveTo>
                  <a:cubicBezTo>
                    <a:pt x="14467" y="5409"/>
                    <a:pt x="14708" y="5602"/>
                    <a:pt x="14709" y="5897"/>
                  </a:cubicBezTo>
                  <a:lnTo>
                    <a:pt x="14709" y="5905"/>
                  </a:lnTo>
                  <a:cubicBezTo>
                    <a:pt x="14702" y="6170"/>
                    <a:pt x="14486" y="6377"/>
                    <a:pt x="14224" y="6377"/>
                  </a:cubicBezTo>
                  <a:cubicBezTo>
                    <a:pt x="14219" y="6377"/>
                    <a:pt x="14214" y="6377"/>
                    <a:pt x="14209" y="6377"/>
                  </a:cubicBezTo>
                  <a:lnTo>
                    <a:pt x="14203" y="6377"/>
                  </a:lnTo>
                  <a:lnTo>
                    <a:pt x="14225" y="6393"/>
                  </a:lnTo>
                  <a:cubicBezTo>
                    <a:pt x="14224" y="6393"/>
                    <a:pt x="14223" y="6393"/>
                    <a:pt x="14222" y="6393"/>
                  </a:cubicBezTo>
                  <a:cubicBezTo>
                    <a:pt x="13785" y="6393"/>
                    <a:pt x="13564" y="5867"/>
                    <a:pt x="13870" y="5556"/>
                  </a:cubicBezTo>
                  <a:cubicBezTo>
                    <a:pt x="13970" y="5455"/>
                    <a:pt x="14094" y="5409"/>
                    <a:pt x="14216" y="5409"/>
                  </a:cubicBezTo>
                  <a:close/>
                  <a:moveTo>
                    <a:pt x="14203" y="5297"/>
                  </a:moveTo>
                  <a:lnTo>
                    <a:pt x="14225" y="5313"/>
                  </a:lnTo>
                  <a:cubicBezTo>
                    <a:pt x="14224" y="5313"/>
                    <a:pt x="14223" y="5313"/>
                    <a:pt x="14222" y="5313"/>
                  </a:cubicBezTo>
                  <a:cubicBezTo>
                    <a:pt x="13694" y="5313"/>
                    <a:pt x="13429" y="5947"/>
                    <a:pt x="13797" y="6323"/>
                  </a:cubicBezTo>
                  <a:cubicBezTo>
                    <a:pt x="13918" y="6444"/>
                    <a:pt x="14067" y="6499"/>
                    <a:pt x="14214" y="6499"/>
                  </a:cubicBezTo>
                  <a:cubicBezTo>
                    <a:pt x="14518" y="6499"/>
                    <a:pt x="14810" y="6264"/>
                    <a:pt x="14812" y="5908"/>
                  </a:cubicBezTo>
                  <a:lnTo>
                    <a:pt x="14812" y="5905"/>
                  </a:lnTo>
                  <a:cubicBezTo>
                    <a:pt x="14820" y="5577"/>
                    <a:pt x="14564" y="5305"/>
                    <a:pt x="14236" y="5297"/>
                  </a:cubicBezTo>
                  <a:close/>
                  <a:moveTo>
                    <a:pt x="8936" y="6541"/>
                  </a:moveTo>
                  <a:cubicBezTo>
                    <a:pt x="8919" y="6541"/>
                    <a:pt x="8903" y="6542"/>
                    <a:pt x="8885" y="6543"/>
                  </a:cubicBezTo>
                  <a:lnTo>
                    <a:pt x="8888" y="6543"/>
                  </a:lnTo>
                  <a:cubicBezTo>
                    <a:pt x="8570" y="6570"/>
                    <a:pt x="8331" y="6839"/>
                    <a:pt x="8344" y="7157"/>
                  </a:cubicBezTo>
                  <a:cubicBezTo>
                    <a:pt x="8358" y="7475"/>
                    <a:pt x="8619" y="7725"/>
                    <a:pt x="8936" y="7725"/>
                  </a:cubicBezTo>
                  <a:cubicBezTo>
                    <a:pt x="8970" y="7725"/>
                    <a:pt x="9003" y="7722"/>
                    <a:pt x="9035" y="7717"/>
                  </a:cubicBezTo>
                  <a:lnTo>
                    <a:pt x="9035" y="7717"/>
                  </a:lnTo>
                  <a:cubicBezTo>
                    <a:pt x="9069" y="7728"/>
                    <a:pt x="9105" y="7733"/>
                    <a:pt x="9141" y="7733"/>
                  </a:cubicBezTo>
                  <a:cubicBezTo>
                    <a:pt x="9225" y="7733"/>
                    <a:pt x="9310" y="7703"/>
                    <a:pt x="9378" y="7641"/>
                  </a:cubicBezTo>
                  <a:cubicBezTo>
                    <a:pt x="9461" y="7564"/>
                    <a:pt x="9499" y="7455"/>
                    <a:pt x="9488" y="7349"/>
                  </a:cubicBezTo>
                  <a:lnTo>
                    <a:pt x="9488" y="7349"/>
                  </a:lnTo>
                  <a:cubicBezTo>
                    <a:pt x="9511" y="7289"/>
                    <a:pt x="9526" y="7225"/>
                    <a:pt x="9528" y="7157"/>
                  </a:cubicBezTo>
                  <a:cubicBezTo>
                    <a:pt x="9542" y="6839"/>
                    <a:pt x="9302" y="6570"/>
                    <a:pt x="8985" y="6543"/>
                  </a:cubicBezTo>
                  <a:cubicBezTo>
                    <a:pt x="8969" y="6542"/>
                    <a:pt x="8952" y="6541"/>
                    <a:pt x="8936" y="6541"/>
                  </a:cubicBezTo>
                  <a:close/>
                  <a:moveTo>
                    <a:pt x="18893" y="7534"/>
                  </a:moveTo>
                  <a:cubicBezTo>
                    <a:pt x="19143" y="7534"/>
                    <a:pt x="19384" y="7726"/>
                    <a:pt x="19387" y="8021"/>
                  </a:cubicBezTo>
                  <a:lnTo>
                    <a:pt x="19387" y="8024"/>
                  </a:lnTo>
                  <a:cubicBezTo>
                    <a:pt x="19387" y="8296"/>
                    <a:pt x="19167" y="8516"/>
                    <a:pt x="18897" y="8516"/>
                  </a:cubicBezTo>
                  <a:lnTo>
                    <a:pt x="18900" y="8516"/>
                  </a:lnTo>
                  <a:cubicBezTo>
                    <a:pt x="18899" y="8516"/>
                    <a:pt x="18898" y="8516"/>
                    <a:pt x="18897" y="8516"/>
                  </a:cubicBezTo>
                  <a:cubicBezTo>
                    <a:pt x="18460" y="8516"/>
                    <a:pt x="18239" y="7993"/>
                    <a:pt x="18545" y="7682"/>
                  </a:cubicBezTo>
                  <a:cubicBezTo>
                    <a:pt x="18645" y="7579"/>
                    <a:pt x="18770" y="7534"/>
                    <a:pt x="18893" y="7534"/>
                  </a:cubicBezTo>
                  <a:close/>
                  <a:moveTo>
                    <a:pt x="18897" y="7437"/>
                  </a:moveTo>
                  <a:cubicBezTo>
                    <a:pt x="18895" y="7437"/>
                    <a:pt x="18894" y="7437"/>
                    <a:pt x="18892" y="7437"/>
                  </a:cubicBezTo>
                  <a:lnTo>
                    <a:pt x="18893" y="7437"/>
                  </a:lnTo>
                  <a:cubicBezTo>
                    <a:pt x="18370" y="7440"/>
                    <a:pt x="18105" y="8071"/>
                    <a:pt x="18475" y="8444"/>
                  </a:cubicBezTo>
                  <a:cubicBezTo>
                    <a:pt x="18596" y="8567"/>
                    <a:pt x="18746" y="8622"/>
                    <a:pt x="18893" y="8622"/>
                  </a:cubicBezTo>
                  <a:cubicBezTo>
                    <a:pt x="19195" y="8622"/>
                    <a:pt x="19485" y="8389"/>
                    <a:pt x="19487" y="8034"/>
                  </a:cubicBezTo>
                  <a:lnTo>
                    <a:pt x="19487" y="8026"/>
                  </a:lnTo>
                  <a:cubicBezTo>
                    <a:pt x="19487" y="7700"/>
                    <a:pt x="19220" y="7437"/>
                    <a:pt x="18897" y="7437"/>
                  </a:cubicBezTo>
                  <a:close/>
                  <a:moveTo>
                    <a:pt x="23977" y="10255"/>
                  </a:moveTo>
                  <a:cubicBezTo>
                    <a:pt x="23936" y="10255"/>
                    <a:pt x="23894" y="10264"/>
                    <a:pt x="23852" y="10282"/>
                  </a:cubicBezTo>
                  <a:cubicBezTo>
                    <a:pt x="23548" y="10306"/>
                    <a:pt x="23311" y="10564"/>
                    <a:pt x="23311" y="10871"/>
                  </a:cubicBezTo>
                  <a:cubicBezTo>
                    <a:pt x="23311" y="11178"/>
                    <a:pt x="23548" y="11434"/>
                    <a:pt x="23852" y="11461"/>
                  </a:cubicBezTo>
                  <a:cubicBezTo>
                    <a:pt x="24052" y="11458"/>
                    <a:pt x="24237" y="11358"/>
                    <a:pt x="24348" y="11194"/>
                  </a:cubicBezTo>
                  <a:lnTo>
                    <a:pt x="24345" y="11006"/>
                  </a:lnTo>
                  <a:cubicBezTo>
                    <a:pt x="24292" y="11242"/>
                    <a:pt x="24083" y="11404"/>
                    <a:pt x="23843" y="11404"/>
                  </a:cubicBezTo>
                  <a:cubicBezTo>
                    <a:pt x="23839" y="11404"/>
                    <a:pt x="23835" y="11404"/>
                    <a:pt x="23831" y="11404"/>
                  </a:cubicBezTo>
                  <a:cubicBezTo>
                    <a:pt x="23589" y="11396"/>
                    <a:pt x="23384" y="11218"/>
                    <a:pt x="23341" y="10976"/>
                  </a:cubicBezTo>
                  <a:cubicBezTo>
                    <a:pt x="23301" y="10737"/>
                    <a:pt x="23438" y="10503"/>
                    <a:pt x="23664" y="10414"/>
                  </a:cubicBezTo>
                  <a:cubicBezTo>
                    <a:pt x="23724" y="10391"/>
                    <a:pt x="23785" y="10381"/>
                    <a:pt x="23846" y="10381"/>
                  </a:cubicBezTo>
                  <a:cubicBezTo>
                    <a:pt x="24018" y="10381"/>
                    <a:pt x="24185" y="10468"/>
                    <a:pt x="24280" y="10621"/>
                  </a:cubicBezTo>
                  <a:cubicBezTo>
                    <a:pt x="24318" y="10423"/>
                    <a:pt x="24161" y="10255"/>
                    <a:pt x="23977" y="10255"/>
                  </a:cubicBezTo>
                  <a:close/>
                  <a:moveTo>
                    <a:pt x="13358" y="10279"/>
                  </a:moveTo>
                  <a:cubicBezTo>
                    <a:pt x="12831" y="10279"/>
                    <a:pt x="12567" y="10917"/>
                    <a:pt x="12941" y="11291"/>
                  </a:cubicBezTo>
                  <a:cubicBezTo>
                    <a:pt x="13061" y="11411"/>
                    <a:pt x="13209" y="11465"/>
                    <a:pt x="13354" y="11465"/>
                  </a:cubicBezTo>
                  <a:cubicBezTo>
                    <a:pt x="13360" y="11465"/>
                    <a:pt x="13365" y="11465"/>
                    <a:pt x="13371" y="11465"/>
                  </a:cubicBezTo>
                  <a:lnTo>
                    <a:pt x="13371" y="11465"/>
                  </a:lnTo>
                  <a:cubicBezTo>
                    <a:pt x="13421" y="11683"/>
                    <a:pt x="13616" y="11846"/>
                    <a:pt x="13848" y="11846"/>
                  </a:cubicBezTo>
                  <a:cubicBezTo>
                    <a:pt x="14117" y="11846"/>
                    <a:pt x="14335" y="11625"/>
                    <a:pt x="14335" y="11356"/>
                  </a:cubicBezTo>
                  <a:cubicBezTo>
                    <a:pt x="14335" y="11122"/>
                    <a:pt x="14170" y="10926"/>
                    <a:pt x="13950" y="10879"/>
                  </a:cubicBezTo>
                  <a:lnTo>
                    <a:pt x="13950" y="10879"/>
                  </a:lnTo>
                  <a:cubicBezTo>
                    <a:pt x="13950" y="10877"/>
                    <a:pt x="13950" y="10874"/>
                    <a:pt x="13950" y="10871"/>
                  </a:cubicBezTo>
                  <a:lnTo>
                    <a:pt x="13950" y="10869"/>
                  </a:lnTo>
                  <a:cubicBezTo>
                    <a:pt x="13950" y="10543"/>
                    <a:pt x="13687" y="10282"/>
                    <a:pt x="13364" y="10282"/>
                  </a:cubicBezTo>
                  <a:lnTo>
                    <a:pt x="13358" y="10279"/>
                  </a:lnTo>
                  <a:close/>
                  <a:moveTo>
                    <a:pt x="19084" y="12481"/>
                  </a:moveTo>
                  <a:cubicBezTo>
                    <a:pt x="19335" y="12481"/>
                    <a:pt x="19576" y="12675"/>
                    <a:pt x="19576" y="12971"/>
                  </a:cubicBezTo>
                  <a:cubicBezTo>
                    <a:pt x="19576" y="13237"/>
                    <a:pt x="19358" y="13455"/>
                    <a:pt x="19089" y="13455"/>
                  </a:cubicBezTo>
                  <a:cubicBezTo>
                    <a:pt x="18655" y="13455"/>
                    <a:pt x="18437" y="12930"/>
                    <a:pt x="18744" y="12623"/>
                  </a:cubicBezTo>
                  <a:cubicBezTo>
                    <a:pt x="18843" y="12525"/>
                    <a:pt x="18965" y="12481"/>
                    <a:pt x="19084" y="12481"/>
                  </a:cubicBezTo>
                  <a:close/>
                  <a:moveTo>
                    <a:pt x="7927" y="12481"/>
                  </a:moveTo>
                  <a:cubicBezTo>
                    <a:pt x="8196" y="12481"/>
                    <a:pt x="8414" y="12699"/>
                    <a:pt x="8417" y="12968"/>
                  </a:cubicBezTo>
                  <a:cubicBezTo>
                    <a:pt x="8417" y="13237"/>
                    <a:pt x="8199" y="13455"/>
                    <a:pt x="7930" y="13458"/>
                  </a:cubicBezTo>
                  <a:lnTo>
                    <a:pt x="7924" y="13458"/>
                  </a:lnTo>
                  <a:cubicBezTo>
                    <a:pt x="7655" y="13455"/>
                    <a:pt x="7437" y="13237"/>
                    <a:pt x="7440" y="12968"/>
                  </a:cubicBezTo>
                  <a:cubicBezTo>
                    <a:pt x="7440" y="12699"/>
                    <a:pt x="7658" y="12481"/>
                    <a:pt x="7927" y="12481"/>
                  </a:cubicBezTo>
                  <a:close/>
                  <a:moveTo>
                    <a:pt x="19089" y="12381"/>
                  </a:moveTo>
                  <a:cubicBezTo>
                    <a:pt x="18566" y="12381"/>
                    <a:pt x="18303" y="13014"/>
                    <a:pt x="18674" y="13385"/>
                  </a:cubicBezTo>
                  <a:cubicBezTo>
                    <a:pt x="18794" y="13505"/>
                    <a:pt x="18942" y="13559"/>
                    <a:pt x="19086" y="13559"/>
                  </a:cubicBezTo>
                  <a:cubicBezTo>
                    <a:pt x="19388" y="13559"/>
                    <a:pt x="19678" y="13324"/>
                    <a:pt x="19678" y="12971"/>
                  </a:cubicBezTo>
                  <a:cubicBezTo>
                    <a:pt x="19678" y="12645"/>
                    <a:pt x="19414" y="12381"/>
                    <a:pt x="19089" y="12381"/>
                  </a:cubicBezTo>
                  <a:close/>
                  <a:moveTo>
                    <a:pt x="7924" y="12384"/>
                  </a:moveTo>
                  <a:cubicBezTo>
                    <a:pt x="7599" y="12384"/>
                    <a:pt x="7338" y="12648"/>
                    <a:pt x="7338" y="12973"/>
                  </a:cubicBezTo>
                  <a:cubicBezTo>
                    <a:pt x="7338" y="13299"/>
                    <a:pt x="7601" y="13563"/>
                    <a:pt x="7927" y="13563"/>
                  </a:cubicBezTo>
                  <a:cubicBezTo>
                    <a:pt x="8253" y="13563"/>
                    <a:pt x="8516" y="13299"/>
                    <a:pt x="8516" y="12973"/>
                  </a:cubicBezTo>
                  <a:cubicBezTo>
                    <a:pt x="8519" y="12648"/>
                    <a:pt x="8255" y="12384"/>
                    <a:pt x="7930" y="12384"/>
                  </a:cubicBezTo>
                  <a:close/>
                  <a:moveTo>
                    <a:pt x="2859" y="14526"/>
                  </a:moveTo>
                  <a:cubicBezTo>
                    <a:pt x="2860" y="14527"/>
                    <a:pt x="2862" y="14528"/>
                    <a:pt x="2863" y="14529"/>
                  </a:cubicBezTo>
                  <a:lnTo>
                    <a:pt x="2863" y="14529"/>
                  </a:lnTo>
                  <a:lnTo>
                    <a:pt x="2864" y="14526"/>
                  </a:lnTo>
                  <a:close/>
                  <a:moveTo>
                    <a:pt x="2863" y="14529"/>
                  </a:moveTo>
                  <a:lnTo>
                    <a:pt x="2827" y="14623"/>
                  </a:lnTo>
                  <a:cubicBezTo>
                    <a:pt x="2932" y="14717"/>
                    <a:pt x="2991" y="14849"/>
                    <a:pt x="2991" y="14989"/>
                  </a:cubicBezTo>
                  <a:cubicBezTo>
                    <a:pt x="2991" y="15258"/>
                    <a:pt x="2773" y="15476"/>
                    <a:pt x="2504" y="15476"/>
                  </a:cubicBezTo>
                  <a:lnTo>
                    <a:pt x="2474" y="15476"/>
                  </a:lnTo>
                  <a:cubicBezTo>
                    <a:pt x="2458" y="15506"/>
                    <a:pt x="2444" y="15538"/>
                    <a:pt x="2434" y="15573"/>
                  </a:cubicBezTo>
                  <a:cubicBezTo>
                    <a:pt x="2446" y="15575"/>
                    <a:pt x="2457" y="15575"/>
                    <a:pt x="2469" y="15575"/>
                  </a:cubicBezTo>
                  <a:cubicBezTo>
                    <a:pt x="2480" y="15575"/>
                    <a:pt x="2492" y="15575"/>
                    <a:pt x="2504" y="15573"/>
                  </a:cubicBezTo>
                  <a:cubicBezTo>
                    <a:pt x="2827" y="15573"/>
                    <a:pt x="3090" y="15310"/>
                    <a:pt x="3090" y="14984"/>
                  </a:cubicBezTo>
                  <a:cubicBezTo>
                    <a:pt x="3090" y="14805"/>
                    <a:pt x="3006" y="14637"/>
                    <a:pt x="2863" y="14529"/>
                  </a:cubicBezTo>
                  <a:close/>
                  <a:moveTo>
                    <a:pt x="14738" y="16354"/>
                  </a:moveTo>
                  <a:cubicBezTo>
                    <a:pt x="14989" y="16354"/>
                    <a:pt x="15230" y="16548"/>
                    <a:pt x="15232" y="16841"/>
                  </a:cubicBezTo>
                  <a:cubicBezTo>
                    <a:pt x="15232" y="16844"/>
                    <a:pt x="15232" y="16846"/>
                    <a:pt x="15232" y="16849"/>
                  </a:cubicBezTo>
                  <a:cubicBezTo>
                    <a:pt x="15229" y="17118"/>
                    <a:pt x="15011" y="17336"/>
                    <a:pt x="14742" y="17336"/>
                  </a:cubicBezTo>
                  <a:lnTo>
                    <a:pt x="14744" y="17336"/>
                  </a:lnTo>
                  <a:cubicBezTo>
                    <a:pt x="14742" y="17336"/>
                    <a:pt x="14740" y="17336"/>
                    <a:pt x="14738" y="17336"/>
                  </a:cubicBezTo>
                  <a:cubicBezTo>
                    <a:pt x="14306" y="17336"/>
                    <a:pt x="14087" y="16812"/>
                    <a:pt x="14392" y="16502"/>
                  </a:cubicBezTo>
                  <a:cubicBezTo>
                    <a:pt x="14492" y="16400"/>
                    <a:pt x="14616" y="16354"/>
                    <a:pt x="14738" y="16354"/>
                  </a:cubicBezTo>
                  <a:close/>
                  <a:moveTo>
                    <a:pt x="14691" y="16255"/>
                  </a:moveTo>
                  <a:cubicBezTo>
                    <a:pt x="14176" y="16255"/>
                    <a:pt x="13901" y="16889"/>
                    <a:pt x="14276" y="17266"/>
                  </a:cubicBezTo>
                  <a:cubicBezTo>
                    <a:pt x="14398" y="17388"/>
                    <a:pt x="14546" y="17442"/>
                    <a:pt x="14691" y="17442"/>
                  </a:cubicBezTo>
                  <a:cubicBezTo>
                    <a:pt x="15012" y="17442"/>
                    <a:pt x="15317" y="17178"/>
                    <a:pt x="15285" y="16798"/>
                  </a:cubicBezTo>
                  <a:cubicBezTo>
                    <a:pt x="15261" y="16510"/>
                    <a:pt x="15035" y="16281"/>
                    <a:pt x="14747" y="16257"/>
                  </a:cubicBezTo>
                  <a:lnTo>
                    <a:pt x="14744" y="16257"/>
                  </a:lnTo>
                  <a:cubicBezTo>
                    <a:pt x="14726" y="16255"/>
                    <a:pt x="14709" y="16255"/>
                    <a:pt x="14691" y="16255"/>
                  </a:cubicBezTo>
                  <a:close/>
                  <a:moveTo>
                    <a:pt x="22480" y="16798"/>
                  </a:moveTo>
                  <a:lnTo>
                    <a:pt x="22501" y="16806"/>
                  </a:lnTo>
                  <a:cubicBezTo>
                    <a:pt x="21974" y="16806"/>
                    <a:pt x="21710" y="17444"/>
                    <a:pt x="22084" y="17815"/>
                  </a:cubicBezTo>
                  <a:cubicBezTo>
                    <a:pt x="22204" y="17936"/>
                    <a:pt x="22353" y="17991"/>
                    <a:pt x="22498" y="17991"/>
                  </a:cubicBezTo>
                  <a:cubicBezTo>
                    <a:pt x="22550" y="17991"/>
                    <a:pt x="22602" y="17984"/>
                    <a:pt x="22652" y="17970"/>
                  </a:cubicBezTo>
                  <a:lnTo>
                    <a:pt x="22652" y="17970"/>
                  </a:lnTo>
                  <a:cubicBezTo>
                    <a:pt x="22682" y="17978"/>
                    <a:pt x="22712" y="17982"/>
                    <a:pt x="22742" y="17982"/>
                  </a:cubicBezTo>
                  <a:cubicBezTo>
                    <a:pt x="22832" y="17982"/>
                    <a:pt x="22923" y="17947"/>
                    <a:pt x="22991" y="17877"/>
                  </a:cubicBezTo>
                  <a:cubicBezTo>
                    <a:pt x="23080" y="17786"/>
                    <a:pt x="23109" y="17657"/>
                    <a:pt x="23077" y="17541"/>
                  </a:cubicBezTo>
                  <a:lnTo>
                    <a:pt x="23077" y="17541"/>
                  </a:lnTo>
                  <a:cubicBezTo>
                    <a:pt x="23088" y="17496"/>
                    <a:pt x="23093" y="17448"/>
                    <a:pt x="23093" y="17398"/>
                  </a:cubicBezTo>
                  <a:lnTo>
                    <a:pt x="23093" y="17393"/>
                  </a:lnTo>
                  <a:cubicBezTo>
                    <a:pt x="23099" y="17070"/>
                    <a:pt x="22840" y="16801"/>
                    <a:pt x="22515" y="16798"/>
                  </a:cubicBezTo>
                  <a:close/>
                  <a:moveTo>
                    <a:pt x="9808" y="17336"/>
                  </a:moveTo>
                  <a:lnTo>
                    <a:pt x="9833" y="17342"/>
                  </a:lnTo>
                  <a:cubicBezTo>
                    <a:pt x="9831" y="17342"/>
                    <a:pt x="9830" y="17342"/>
                    <a:pt x="9829" y="17342"/>
                  </a:cubicBezTo>
                  <a:cubicBezTo>
                    <a:pt x="9304" y="17342"/>
                    <a:pt x="9039" y="17978"/>
                    <a:pt x="9410" y="18351"/>
                  </a:cubicBezTo>
                  <a:cubicBezTo>
                    <a:pt x="9530" y="18472"/>
                    <a:pt x="9679" y="18526"/>
                    <a:pt x="9825" y="18526"/>
                  </a:cubicBezTo>
                  <a:cubicBezTo>
                    <a:pt x="9878" y="18526"/>
                    <a:pt x="9930" y="18519"/>
                    <a:pt x="9981" y="18506"/>
                  </a:cubicBezTo>
                  <a:lnTo>
                    <a:pt x="9981" y="18506"/>
                  </a:lnTo>
                  <a:cubicBezTo>
                    <a:pt x="10012" y="18514"/>
                    <a:pt x="10044" y="18519"/>
                    <a:pt x="10076" y="18519"/>
                  </a:cubicBezTo>
                  <a:cubicBezTo>
                    <a:pt x="10165" y="18519"/>
                    <a:pt x="10255" y="18484"/>
                    <a:pt x="10322" y="18415"/>
                  </a:cubicBezTo>
                  <a:cubicBezTo>
                    <a:pt x="10416" y="18322"/>
                    <a:pt x="10444" y="18188"/>
                    <a:pt x="10407" y="18070"/>
                  </a:cubicBezTo>
                  <a:lnTo>
                    <a:pt x="10407" y="18070"/>
                  </a:lnTo>
                  <a:cubicBezTo>
                    <a:pt x="10417" y="18027"/>
                    <a:pt x="10422" y="17981"/>
                    <a:pt x="10422" y="17934"/>
                  </a:cubicBezTo>
                  <a:lnTo>
                    <a:pt x="10422" y="17931"/>
                  </a:lnTo>
                  <a:cubicBezTo>
                    <a:pt x="10425" y="17605"/>
                    <a:pt x="10164" y="17339"/>
                    <a:pt x="9838" y="17336"/>
                  </a:cubicBezTo>
                  <a:close/>
                  <a:moveTo>
                    <a:pt x="4386" y="19480"/>
                  </a:moveTo>
                  <a:cubicBezTo>
                    <a:pt x="4636" y="19480"/>
                    <a:pt x="4875" y="19675"/>
                    <a:pt x="4875" y="19968"/>
                  </a:cubicBezTo>
                  <a:cubicBezTo>
                    <a:pt x="4872" y="20236"/>
                    <a:pt x="4654" y="20448"/>
                    <a:pt x="4387" y="20448"/>
                  </a:cubicBezTo>
                  <a:cubicBezTo>
                    <a:pt x="4386" y="20448"/>
                    <a:pt x="4384" y="20448"/>
                    <a:pt x="4382" y="20448"/>
                  </a:cubicBezTo>
                  <a:lnTo>
                    <a:pt x="4369" y="20448"/>
                  </a:lnTo>
                  <a:lnTo>
                    <a:pt x="4390" y="20456"/>
                  </a:lnTo>
                  <a:cubicBezTo>
                    <a:pt x="3954" y="20456"/>
                    <a:pt x="3739" y="19931"/>
                    <a:pt x="4046" y="19624"/>
                  </a:cubicBezTo>
                  <a:cubicBezTo>
                    <a:pt x="4145" y="19525"/>
                    <a:pt x="4267" y="19480"/>
                    <a:pt x="4386" y="19480"/>
                  </a:cubicBezTo>
                  <a:close/>
                  <a:moveTo>
                    <a:pt x="4369" y="19371"/>
                  </a:moveTo>
                  <a:lnTo>
                    <a:pt x="4390" y="19382"/>
                  </a:lnTo>
                  <a:cubicBezTo>
                    <a:pt x="3866" y="19382"/>
                    <a:pt x="3602" y="20014"/>
                    <a:pt x="3973" y="20383"/>
                  </a:cubicBezTo>
                  <a:cubicBezTo>
                    <a:pt x="4094" y="20503"/>
                    <a:pt x="4242" y="20557"/>
                    <a:pt x="4386" y="20557"/>
                  </a:cubicBezTo>
                  <a:cubicBezTo>
                    <a:pt x="4688" y="20557"/>
                    <a:pt x="4977" y="20323"/>
                    <a:pt x="4977" y="19968"/>
                  </a:cubicBezTo>
                  <a:cubicBezTo>
                    <a:pt x="4983" y="19643"/>
                    <a:pt x="4721" y="19376"/>
                    <a:pt x="4398" y="19371"/>
                  </a:cubicBezTo>
                  <a:close/>
                  <a:moveTo>
                    <a:pt x="18347" y="20284"/>
                  </a:moveTo>
                  <a:cubicBezTo>
                    <a:pt x="18598" y="20284"/>
                    <a:pt x="18839" y="20478"/>
                    <a:pt x="18841" y="20773"/>
                  </a:cubicBezTo>
                  <a:lnTo>
                    <a:pt x="18841" y="20776"/>
                  </a:lnTo>
                  <a:cubicBezTo>
                    <a:pt x="18841" y="21048"/>
                    <a:pt x="18623" y="21266"/>
                    <a:pt x="18351" y="21266"/>
                  </a:cubicBezTo>
                  <a:lnTo>
                    <a:pt x="18354" y="21266"/>
                  </a:lnTo>
                  <a:cubicBezTo>
                    <a:pt x="18352" y="21266"/>
                    <a:pt x="18349" y="21266"/>
                    <a:pt x="18347" y="21266"/>
                  </a:cubicBezTo>
                  <a:cubicBezTo>
                    <a:pt x="17915" y="21266"/>
                    <a:pt x="17696" y="20742"/>
                    <a:pt x="18001" y="20431"/>
                  </a:cubicBezTo>
                  <a:cubicBezTo>
                    <a:pt x="18101" y="20329"/>
                    <a:pt x="18225" y="20284"/>
                    <a:pt x="18347" y="20284"/>
                  </a:cubicBezTo>
                  <a:close/>
                  <a:moveTo>
                    <a:pt x="18347" y="20189"/>
                  </a:moveTo>
                  <a:cubicBezTo>
                    <a:pt x="17824" y="20189"/>
                    <a:pt x="17561" y="20821"/>
                    <a:pt x="17928" y="21196"/>
                  </a:cubicBezTo>
                  <a:cubicBezTo>
                    <a:pt x="18050" y="21319"/>
                    <a:pt x="18200" y="21374"/>
                    <a:pt x="18347" y="21374"/>
                  </a:cubicBezTo>
                  <a:cubicBezTo>
                    <a:pt x="18650" y="21374"/>
                    <a:pt x="18941" y="21139"/>
                    <a:pt x="18943" y="20784"/>
                  </a:cubicBezTo>
                  <a:lnTo>
                    <a:pt x="18943" y="20776"/>
                  </a:lnTo>
                  <a:cubicBezTo>
                    <a:pt x="18943" y="20450"/>
                    <a:pt x="18679" y="20189"/>
                    <a:pt x="18354" y="20189"/>
                  </a:cubicBezTo>
                  <a:cubicBezTo>
                    <a:pt x="18352" y="20189"/>
                    <a:pt x="18349" y="20189"/>
                    <a:pt x="18347" y="20189"/>
                  </a:cubicBezTo>
                  <a:close/>
                  <a:moveTo>
                    <a:pt x="12820" y="22371"/>
                  </a:moveTo>
                  <a:cubicBezTo>
                    <a:pt x="13070" y="22371"/>
                    <a:pt x="13310" y="22564"/>
                    <a:pt x="13310" y="22859"/>
                  </a:cubicBezTo>
                  <a:cubicBezTo>
                    <a:pt x="13310" y="23126"/>
                    <a:pt x="13092" y="23344"/>
                    <a:pt x="12823" y="23346"/>
                  </a:cubicBezTo>
                  <a:cubicBezTo>
                    <a:pt x="12389" y="23346"/>
                    <a:pt x="12171" y="22821"/>
                    <a:pt x="12478" y="22515"/>
                  </a:cubicBezTo>
                  <a:cubicBezTo>
                    <a:pt x="12578" y="22415"/>
                    <a:pt x="12700" y="22371"/>
                    <a:pt x="12820" y="22371"/>
                  </a:cubicBezTo>
                  <a:close/>
                  <a:moveTo>
                    <a:pt x="12823" y="22270"/>
                  </a:moveTo>
                  <a:cubicBezTo>
                    <a:pt x="12301" y="22270"/>
                    <a:pt x="12037" y="22905"/>
                    <a:pt x="12408" y="23274"/>
                  </a:cubicBezTo>
                  <a:cubicBezTo>
                    <a:pt x="12528" y="23394"/>
                    <a:pt x="12676" y="23447"/>
                    <a:pt x="12820" y="23447"/>
                  </a:cubicBezTo>
                  <a:cubicBezTo>
                    <a:pt x="13123" y="23447"/>
                    <a:pt x="13412" y="23212"/>
                    <a:pt x="13412" y="22859"/>
                  </a:cubicBezTo>
                  <a:cubicBezTo>
                    <a:pt x="13410" y="22533"/>
                    <a:pt x="13148" y="22272"/>
                    <a:pt x="12823" y="22270"/>
                  </a:cubicBezTo>
                  <a:close/>
                  <a:moveTo>
                    <a:pt x="784" y="22664"/>
                  </a:moveTo>
                  <a:cubicBezTo>
                    <a:pt x="1034" y="22664"/>
                    <a:pt x="1274" y="22858"/>
                    <a:pt x="1274" y="23152"/>
                  </a:cubicBezTo>
                  <a:cubicBezTo>
                    <a:pt x="1274" y="23419"/>
                    <a:pt x="1056" y="23637"/>
                    <a:pt x="789" y="23640"/>
                  </a:cubicBezTo>
                  <a:lnTo>
                    <a:pt x="787" y="23640"/>
                  </a:lnTo>
                  <a:cubicBezTo>
                    <a:pt x="353" y="23640"/>
                    <a:pt x="138" y="23115"/>
                    <a:pt x="442" y="22808"/>
                  </a:cubicBezTo>
                  <a:cubicBezTo>
                    <a:pt x="541" y="22708"/>
                    <a:pt x="664" y="22664"/>
                    <a:pt x="784" y="22664"/>
                  </a:cubicBezTo>
                  <a:close/>
                  <a:moveTo>
                    <a:pt x="23023" y="22664"/>
                  </a:moveTo>
                  <a:cubicBezTo>
                    <a:pt x="23274" y="22664"/>
                    <a:pt x="23513" y="22858"/>
                    <a:pt x="23513" y="23152"/>
                  </a:cubicBezTo>
                  <a:cubicBezTo>
                    <a:pt x="23513" y="23419"/>
                    <a:pt x="23295" y="23637"/>
                    <a:pt x="23026" y="23640"/>
                  </a:cubicBezTo>
                  <a:cubicBezTo>
                    <a:pt x="22593" y="23640"/>
                    <a:pt x="22375" y="23115"/>
                    <a:pt x="22682" y="22808"/>
                  </a:cubicBezTo>
                  <a:cubicBezTo>
                    <a:pt x="22781" y="22708"/>
                    <a:pt x="22903" y="22664"/>
                    <a:pt x="23023" y="22664"/>
                  </a:cubicBezTo>
                  <a:close/>
                  <a:moveTo>
                    <a:pt x="787" y="22563"/>
                  </a:moveTo>
                  <a:cubicBezTo>
                    <a:pt x="264" y="22563"/>
                    <a:pt x="1" y="23198"/>
                    <a:pt x="372" y="23567"/>
                  </a:cubicBezTo>
                  <a:cubicBezTo>
                    <a:pt x="492" y="23687"/>
                    <a:pt x="640" y="23741"/>
                    <a:pt x="784" y="23741"/>
                  </a:cubicBezTo>
                  <a:cubicBezTo>
                    <a:pt x="1086" y="23741"/>
                    <a:pt x="1376" y="23506"/>
                    <a:pt x="1376" y="23152"/>
                  </a:cubicBezTo>
                  <a:cubicBezTo>
                    <a:pt x="1376" y="22827"/>
                    <a:pt x="1112" y="22563"/>
                    <a:pt x="789" y="22563"/>
                  </a:cubicBezTo>
                  <a:close/>
                  <a:moveTo>
                    <a:pt x="23026" y="22563"/>
                  </a:moveTo>
                  <a:cubicBezTo>
                    <a:pt x="22501" y="22563"/>
                    <a:pt x="22240" y="23198"/>
                    <a:pt x="22609" y="23567"/>
                  </a:cubicBezTo>
                  <a:cubicBezTo>
                    <a:pt x="22729" y="23687"/>
                    <a:pt x="22876" y="23741"/>
                    <a:pt x="23021" y="23741"/>
                  </a:cubicBezTo>
                  <a:cubicBezTo>
                    <a:pt x="23323" y="23741"/>
                    <a:pt x="23613" y="23506"/>
                    <a:pt x="23613" y="23152"/>
                  </a:cubicBezTo>
                  <a:cubicBezTo>
                    <a:pt x="23613" y="22827"/>
                    <a:pt x="23349" y="22563"/>
                    <a:pt x="23026" y="22563"/>
                  </a:cubicBezTo>
                  <a:close/>
                  <a:moveTo>
                    <a:pt x="7435" y="23582"/>
                  </a:moveTo>
                  <a:cubicBezTo>
                    <a:pt x="7685" y="23582"/>
                    <a:pt x="7924" y="23777"/>
                    <a:pt x="7924" y="24070"/>
                  </a:cubicBezTo>
                  <a:cubicBezTo>
                    <a:pt x="7924" y="24339"/>
                    <a:pt x="7706" y="24555"/>
                    <a:pt x="7440" y="24555"/>
                  </a:cubicBezTo>
                  <a:lnTo>
                    <a:pt x="7440" y="24557"/>
                  </a:lnTo>
                  <a:cubicBezTo>
                    <a:pt x="7004" y="24557"/>
                    <a:pt x="6788" y="24033"/>
                    <a:pt x="7095" y="23726"/>
                  </a:cubicBezTo>
                  <a:cubicBezTo>
                    <a:pt x="7194" y="23627"/>
                    <a:pt x="7316" y="23582"/>
                    <a:pt x="7435" y="23582"/>
                  </a:cubicBezTo>
                  <a:close/>
                  <a:moveTo>
                    <a:pt x="7440" y="23484"/>
                  </a:moveTo>
                  <a:cubicBezTo>
                    <a:pt x="6915" y="23484"/>
                    <a:pt x="6651" y="24116"/>
                    <a:pt x="7023" y="24487"/>
                  </a:cubicBezTo>
                  <a:cubicBezTo>
                    <a:pt x="7143" y="24607"/>
                    <a:pt x="7290" y="24660"/>
                    <a:pt x="7434" y="24660"/>
                  </a:cubicBezTo>
                  <a:cubicBezTo>
                    <a:pt x="7737" y="24660"/>
                    <a:pt x="8027" y="24426"/>
                    <a:pt x="8027" y="24070"/>
                  </a:cubicBezTo>
                  <a:cubicBezTo>
                    <a:pt x="8027" y="23745"/>
                    <a:pt x="7763" y="23484"/>
                    <a:pt x="7440" y="23484"/>
                  </a:cubicBezTo>
                  <a:close/>
                  <a:moveTo>
                    <a:pt x="18361" y="26496"/>
                  </a:moveTo>
                  <a:cubicBezTo>
                    <a:pt x="18612" y="26496"/>
                    <a:pt x="18853" y="26689"/>
                    <a:pt x="18857" y="26982"/>
                  </a:cubicBezTo>
                  <a:lnTo>
                    <a:pt x="18857" y="26990"/>
                  </a:lnTo>
                  <a:cubicBezTo>
                    <a:pt x="18847" y="27253"/>
                    <a:pt x="18634" y="27462"/>
                    <a:pt x="18373" y="27462"/>
                  </a:cubicBezTo>
                  <a:cubicBezTo>
                    <a:pt x="18367" y="27462"/>
                    <a:pt x="18360" y="27462"/>
                    <a:pt x="18354" y="27462"/>
                  </a:cubicBezTo>
                  <a:lnTo>
                    <a:pt x="18348" y="27462"/>
                  </a:lnTo>
                  <a:lnTo>
                    <a:pt x="18370" y="27478"/>
                  </a:lnTo>
                  <a:cubicBezTo>
                    <a:pt x="18368" y="27478"/>
                    <a:pt x="18365" y="27478"/>
                    <a:pt x="18363" y="27478"/>
                  </a:cubicBezTo>
                  <a:cubicBezTo>
                    <a:pt x="17929" y="27478"/>
                    <a:pt x="17709" y="26954"/>
                    <a:pt x="18015" y="26643"/>
                  </a:cubicBezTo>
                  <a:cubicBezTo>
                    <a:pt x="18115" y="26541"/>
                    <a:pt x="18239" y="26496"/>
                    <a:pt x="18361" y="26496"/>
                  </a:cubicBezTo>
                  <a:close/>
                  <a:moveTo>
                    <a:pt x="18348" y="26385"/>
                  </a:moveTo>
                  <a:lnTo>
                    <a:pt x="18370" y="26401"/>
                  </a:lnTo>
                  <a:cubicBezTo>
                    <a:pt x="18368" y="26401"/>
                    <a:pt x="18365" y="26401"/>
                    <a:pt x="18363" y="26401"/>
                  </a:cubicBezTo>
                  <a:cubicBezTo>
                    <a:pt x="17840" y="26401"/>
                    <a:pt x="17575" y="27032"/>
                    <a:pt x="17945" y="27408"/>
                  </a:cubicBezTo>
                  <a:cubicBezTo>
                    <a:pt x="18065" y="27531"/>
                    <a:pt x="18214" y="27586"/>
                    <a:pt x="18361" y="27586"/>
                  </a:cubicBezTo>
                  <a:cubicBezTo>
                    <a:pt x="18664" y="27586"/>
                    <a:pt x="18955" y="27351"/>
                    <a:pt x="18957" y="26996"/>
                  </a:cubicBezTo>
                  <a:lnTo>
                    <a:pt x="18957" y="26993"/>
                  </a:lnTo>
                  <a:cubicBezTo>
                    <a:pt x="18967" y="26665"/>
                    <a:pt x="18709" y="26393"/>
                    <a:pt x="18383" y="26385"/>
                  </a:cubicBezTo>
                  <a:close/>
                  <a:moveTo>
                    <a:pt x="3194" y="27018"/>
                  </a:moveTo>
                  <a:cubicBezTo>
                    <a:pt x="3446" y="27018"/>
                    <a:pt x="3688" y="27213"/>
                    <a:pt x="3688" y="27510"/>
                  </a:cubicBezTo>
                  <a:cubicBezTo>
                    <a:pt x="3688" y="27779"/>
                    <a:pt x="3467" y="28000"/>
                    <a:pt x="3198" y="28000"/>
                  </a:cubicBezTo>
                  <a:cubicBezTo>
                    <a:pt x="2759" y="28000"/>
                    <a:pt x="2541" y="27472"/>
                    <a:pt x="2851" y="27163"/>
                  </a:cubicBezTo>
                  <a:cubicBezTo>
                    <a:pt x="2950" y="27063"/>
                    <a:pt x="3073" y="27018"/>
                    <a:pt x="3194" y="27018"/>
                  </a:cubicBezTo>
                  <a:close/>
                  <a:moveTo>
                    <a:pt x="3198" y="26921"/>
                  </a:moveTo>
                  <a:cubicBezTo>
                    <a:pt x="2671" y="26921"/>
                    <a:pt x="2404" y="27558"/>
                    <a:pt x="2778" y="27933"/>
                  </a:cubicBezTo>
                  <a:cubicBezTo>
                    <a:pt x="2899" y="28053"/>
                    <a:pt x="3047" y="28107"/>
                    <a:pt x="3193" y="28107"/>
                  </a:cubicBezTo>
                  <a:cubicBezTo>
                    <a:pt x="3498" y="28107"/>
                    <a:pt x="3790" y="27870"/>
                    <a:pt x="3790" y="27513"/>
                  </a:cubicBezTo>
                  <a:lnTo>
                    <a:pt x="3790" y="27510"/>
                  </a:lnTo>
                  <a:cubicBezTo>
                    <a:pt x="3790" y="27184"/>
                    <a:pt x="3526" y="26921"/>
                    <a:pt x="3201" y="26921"/>
                  </a:cubicBezTo>
                  <a:close/>
                  <a:moveTo>
                    <a:pt x="12475" y="27380"/>
                  </a:moveTo>
                  <a:cubicBezTo>
                    <a:pt x="12725" y="27380"/>
                    <a:pt x="12965" y="27575"/>
                    <a:pt x="12965" y="27868"/>
                  </a:cubicBezTo>
                  <a:cubicBezTo>
                    <a:pt x="12965" y="28137"/>
                    <a:pt x="12747" y="28355"/>
                    <a:pt x="12478" y="28355"/>
                  </a:cubicBezTo>
                  <a:cubicBezTo>
                    <a:pt x="12045" y="28355"/>
                    <a:pt x="11830" y="27830"/>
                    <a:pt x="12136" y="27523"/>
                  </a:cubicBezTo>
                  <a:cubicBezTo>
                    <a:pt x="12235" y="27424"/>
                    <a:pt x="12356" y="27380"/>
                    <a:pt x="12475" y="27380"/>
                  </a:cubicBezTo>
                  <a:close/>
                  <a:moveTo>
                    <a:pt x="12478" y="27281"/>
                  </a:moveTo>
                  <a:cubicBezTo>
                    <a:pt x="11956" y="27281"/>
                    <a:pt x="11692" y="27914"/>
                    <a:pt x="12064" y="28285"/>
                  </a:cubicBezTo>
                  <a:cubicBezTo>
                    <a:pt x="12183" y="28404"/>
                    <a:pt x="12330" y="28458"/>
                    <a:pt x="12474" y="28458"/>
                  </a:cubicBezTo>
                  <a:cubicBezTo>
                    <a:pt x="12777" y="28458"/>
                    <a:pt x="13068" y="28223"/>
                    <a:pt x="13068" y="27868"/>
                  </a:cubicBezTo>
                  <a:cubicBezTo>
                    <a:pt x="13068" y="27542"/>
                    <a:pt x="12804" y="27281"/>
                    <a:pt x="12478" y="27281"/>
                  </a:cubicBezTo>
                  <a:close/>
                  <a:moveTo>
                    <a:pt x="23349" y="28637"/>
                  </a:moveTo>
                  <a:cubicBezTo>
                    <a:pt x="23600" y="28637"/>
                    <a:pt x="23843" y="28829"/>
                    <a:pt x="23844" y="29125"/>
                  </a:cubicBezTo>
                  <a:lnTo>
                    <a:pt x="23844" y="29133"/>
                  </a:lnTo>
                  <a:cubicBezTo>
                    <a:pt x="23834" y="29397"/>
                    <a:pt x="23616" y="29604"/>
                    <a:pt x="23353" y="29604"/>
                  </a:cubicBezTo>
                  <a:cubicBezTo>
                    <a:pt x="23348" y="29604"/>
                    <a:pt x="23343" y="29604"/>
                    <a:pt x="23338" y="29604"/>
                  </a:cubicBezTo>
                  <a:lnTo>
                    <a:pt x="23338" y="29604"/>
                  </a:lnTo>
                  <a:lnTo>
                    <a:pt x="23357" y="29620"/>
                  </a:lnTo>
                  <a:cubicBezTo>
                    <a:pt x="23356" y="29620"/>
                    <a:pt x="23355" y="29620"/>
                    <a:pt x="23354" y="29620"/>
                  </a:cubicBezTo>
                  <a:cubicBezTo>
                    <a:pt x="22917" y="29620"/>
                    <a:pt x="22696" y="29094"/>
                    <a:pt x="23002" y="28783"/>
                  </a:cubicBezTo>
                  <a:cubicBezTo>
                    <a:pt x="23102" y="28682"/>
                    <a:pt x="23226" y="28637"/>
                    <a:pt x="23349" y="28637"/>
                  </a:cubicBezTo>
                  <a:close/>
                  <a:moveTo>
                    <a:pt x="23304" y="28539"/>
                  </a:moveTo>
                  <a:cubicBezTo>
                    <a:pt x="22788" y="28539"/>
                    <a:pt x="22511" y="29173"/>
                    <a:pt x="22889" y="29550"/>
                  </a:cubicBezTo>
                  <a:cubicBezTo>
                    <a:pt x="23010" y="29671"/>
                    <a:pt x="23158" y="29725"/>
                    <a:pt x="23302" y="29725"/>
                  </a:cubicBezTo>
                  <a:cubicBezTo>
                    <a:pt x="23624" y="29725"/>
                    <a:pt x="23930" y="29460"/>
                    <a:pt x="23898" y="29082"/>
                  </a:cubicBezTo>
                  <a:cubicBezTo>
                    <a:pt x="23874" y="28794"/>
                    <a:pt x="23645" y="28565"/>
                    <a:pt x="23360" y="28541"/>
                  </a:cubicBezTo>
                  <a:lnTo>
                    <a:pt x="23357" y="28541"/>
                  </a:lnTo>
                  <a:cubicBezTo>
                    <a:pt x="23339" y="28539"/>
                    <a:pt x="23321" y="28539"/>
                    <a:pt x="23304" y="28539"/>
                  </a:cubicBezTo>
                  <a:close/>
                  <a:moveTo>
                    <a:pt x="7745" y="30469"/>
                  </a:moveTo>
                  <a:cubicBezTo>
                    <a:pt x="7996" y="30469"/>
                    <a:pt x="8237" y="30662"/>
                    <a:pt x="8239" y="30958"/>
                  </a:cubicBezTo>
                  <a:lnTo>
                    <a:pt x="8239" y="30966"/>
                  </a:lnTo>
                  <a:cubicBezTo>
                    <a:pt x="8234" y="31234"/>
                    <a:pt x="8013" y="31445"/>
                    <a:pt x="7749" y="31445"/>
                  </a:cubicBezTo>
                  <a:cubicBezTo>
                    <a:pt x="7745" y="31445"/>
                    <a:pt x="7742" y="31445"/>
                    <a:pt x="7739" y="31445"/>
                  </a:cubicBezTo>
                  <a:lnTo>
                    <a:pt x="7733" y="31445"/>
                  </a:lnTo>
                  <a:lnTo>
                    <a:pt x="7755" y="31453"/>
                  </a:lnTo>
                  <a:cubicBezTo>
                    <a:pt x="7754" y="31453"/>
                    <a:pt x="7753" y="31453"/>
                    <a:pt x="7751" y="31453"/>
                  </a:cubicBezTo>
                  <a:cubicBezTo>
                    <a:pt x="7315" y="31453"/>
                    <a:pt x="7093" y="30927"/>
                    <a:pt x="7399" y="30616"/>
                  </a:cubicBezTo>
                  <a:cubicBezTo>
                    <a:pt x="7500" y="30515"/>
                    <a:pt x="7624" y="30469"/>
                    <a:pt x="7745" y="30469"/>
                  </a:cubicBezTo>
                  <a:close/>
                  <a:moveTo>
                    <a:pt x="7733" y="30366"/>
                  </a:moveTo>
                  <a:lnTo>
                    <a:pt x="7755" y="30374"/>
                  </a:lnTo>
                  <a:cubicBezTo>
                    <a:pt x="7754" y="30374"/>
                    <a:pt x="7752" y="30374"/>
                    <a:pt x="7751" y="30374"/>
                  </a:cubicBezTo>
                  <a:cubicBezTo>
                    <a:pt x="7223" y="30374"/>
                    <a:pt x="6959" y="31007"/>
                    <a:pt x="7327" y="31380"/>
                  </a:cubicBezTo>
                  <a:cubicBezTo>
                    <a:pt x="7448" y="31504"/>
                    <a:pt x="7599" y="31559"/>
                    <a:pt x="7746" y="31559"/>
                  </a:cubicBezTo>
                  <a:cubicBezTo>
                    <a:pt x="8049" y="31559"/>
                    <a:pt x="8340" y="31326"/>
                    <a:pt x="8341" y="30971"/>
                  </a:cubicBezTo>
                  <a:lnTo>
                    <a:pt x="8341" y="30966"/>
                  </a:lnTo>
                  <a:cubicBezTo>
                    <a:pt x="8347" y="30637"/>
                    <a:pt x="8086" y="30371"/>
                    <a:pt x="7757" y="30366"/>
                  </a:cubicBezTo>
                  <a:close/>
                  <a:moveTo>
                    <a:pt x="17812" y="31541"/>
                  </a:moveTo>
                  <a:cubicBezTo>
                    <a:pt x="18062" y="31541"/>
                    <a:pt x="18303" y="31734"/>
                    <a:pt x="18305" y="32029"/>
                  </a:cubicBezTo>
                  <a:lnTo>
                    <a:pt x="18305" y="32032"/>
                  </a:lnTo>
                  <a:cubicBezTo>
                    <a:pt x="18305" y="32301"/>
                    <a:pt x="18087" y="32521"/>
                    <a:pt x="17821" y="32524"/>
                  </a:cubicBezTo>
                  <a:cubicBezTo>
                    <a:pt x="17820" y="32524"/>
                    <a:pt x="17819" y="32524"/>
                    <a:pt x="17817" y="32524"/>
                  </a:cubicBezTo>
                  <a:cubicBezTo>
                    <a:pt x="17381" y="32524"/>
                    <a:pt x="17160" y="31999"/>
                    <a:pt x="17466" y="31687"/>
                  </a:cubicBezTo>
                  <a:cubicBezTo>
                    <a:pt x="17566" y="31586"/>
                    <a:pt x="17690" y="31541"/>
                    <a:pt x="17812" y="31541"/>
                  </a:cubicBezTo>
                  <a:close/>
                  <a:moveTo>
                    <a:pt x="17817" y="31445"/>
                  </a:moveTo>
                  <a:cubicBezTo>
                    <a:pt x="17289" y="31445"/>
                    <a:pt x="17025" y="32078"/>
                    <a:pt x="17393" y="32451"/>
                  </a:cubicBezTo>
                  <a:cubicBezTo>
                    <a:pt x="17515" y="32575"/>
                    <a:pt x="17665" y="32630"/>
                    <a:pt x="17813" y="32630"/>
                  </a:cubicBezTo>
                  <a:cubicBezTo>
                    <a:pt x="18115" y="32630"/>
                    <a:pt x="18406" y="32397"/>
                    <a:pt x="18408" y="32042"/>
                  </a:cubicBezTo>
                  <a:lnTo>
                    <a:pt x="18408" y="32034"/>
                  </a:lnTo>
                  <a:cubicBezTo>
                    <a:pt x="18408" y="31709"/>
                    <a:pt x="18144" y="31445"/>
                    <a:pt x="17821" y="31445"/>
                  </a:cubicBezTo>
                  <a:cubicBezTo>
                    <a:pt x="17820" y="31445"/>
                    <a:pt x="17819" y="31445"/>
                    <a:pt x="17817" y="31445"/>
                  </a:cubicBezTo>
                  <a:close/>
                  <a:moveTo>
                    <a:pt x="782" y="32204"/>
                  </a:moveTo>
                  <a:cubicBezTo>
                    <a:pt x="461" y="32204"/>
                    <a:pt x="200" y="32467"/>
                    <a:pt x="200" y="32791"/>
                  </a:cubicBezTo>
                  <a:cubicBezTo>
                    <a:pt x="197" y="32807"/>
                    <a:pt x="197" y="32826"/>
                    <a:pt x="200" y="32844"/>
                  </a:cubicBezTo>
                  <a:lnTo>
                    <a:pt x="302" y="32844"/>
                  </a:lnTo>
                  <a:cubicBezTo>
                    <a:pt x="299" y="32820"/>
                    <a:pt x="299" y="32799"/>
                    <a:pt x="302" y="32777"/>
                  </a:cubicBezTo>
                  <a:cubicBezTo>
                    <a:pt x="307" y="32513"/>
                    <a:pt x="523" y="32303"/>
                    <a:pt x="787" y="32303"/>
                  </a:cubicBezTo>
                  <a:cubicBezTo>
                    <a:pt x="1050" y="32303"/>
                    <a:pt x="1268" y="32513"/>
                    <a:pt x="1274" y="32777"/>
                  </a:cubicBezTo>
                  <a:cubicBezTo>
                    <a:pt x="1274" y="32836"/>
                    <a:pt x="1263" y="32893"/>
                    <a:pt x="1247" y="32949"/>
                  </a:cubicBezTo>
                  <a:lnTo>
                    <a:pt x="1346" y="32949"/>
                  </a:lnTo>
                  <a:cubicBezTo>
                    <a:pt x="1365" y="32890"/>
                    <a:pt x="1376" y="32831"/>
                    <a:pt x="1376" y="32769"/>
                  </a:cubicBezTo>
                  <a:cubicBezTo>
                    <a:pt x="1362" y="32454"/>
                    <a:pt x="1104" y="32204"/>
                    <a:pt x="789" y="32204"/>
                  </a:cubicBezTo>
                  <a:lnTo>
                    <a:pt x="787" y="32204"/>
                  </a:lnTo>
                  <a:cubicBezTo>
                    <a:pt x="785" y="32204"/>
                    <a:pt x="783" y="32204"/>
                    <a:pt x="782" y="32204"/>
                  </a:cubicBezTo>
                  <a:close/>
                  <a:moveTo>
                    <a:pt x="12467" y="32298"/>
                  </a:moveTo>
                  <a:cubicBezTo>
                    <a:pt x="12717" y="32298"/>
                    <a:pt x="12958" y="32492"/>
                    <a:pt x="12960" y="32785"/>
                  </a:cubicBezTo>
                  <a:lnTo>
                    <a:pt x="12960" y="32791"/>
                  </a:lnTo>
                  <a:cubicBezTo>
                    <a:pt x="12960" y="33060"/>
                    <a:pt x="12745" y="33278"/>
                    <a:pt x="12476" y="33280"/>
                  </a:cubicBezTo>
                  <a:cubicBezTo>
                    <a:pt x="12473" y="33280"/>
                    <a:pt x="12471" y="33281"/>
                    <a:pt x="12469" y="33281"/>
                  </a:cubicBezTo>
                  <a:cubicBezTo>
                    <a:pt x="12035" y="33281"/>
                    <a:pt x="11815" y="32757"/>
                    <a:pt x="12120" y="32446"/>
                  </a:cubicBezTo>
                  <a:cubicBezTo>
                    <a:pt x="12221" y="32344"/>
                    <a:pt x="12345" y="32298"/>
                    <a:pt x="12467" y="32298"/>
                  </a:cubicBezTo>
                  <a:close/>
                  <a:moveTo>
                    <a:pt x="12469" y="32204"/>
                  </a:moveTo>
                  <a:cubicBezTo>
                    <a:pt x="11943" y="32204"/>
                    <a:pt x="11680" y="32835"/>
                    <a:pt x="12048" y="33210"/>
                  </a:cubicBezTo>
                  <a:cubicBezTo>
                    <a:pt x="12169" y="33333"/>
                    <a:pt x="12319" y="33389"/>
                    <a:pt x="12466" y="33389"/>
                  </a:cubicBezTo>
                  <a:cubicBezTo>
                    <a:pt x="12769" y="33389"/>
                    <a:pt x="13060" y="33154"/>
                    <a:pt x="13062" y="32799"/>
                  </a:cubicBezTo>
                  <a:lnTo>
                    <a:pt x="13062" y="32791"/>
                  </a:lnTo>
                  <a:cubicBezTo>
                    <a:pt x="13062" y="32467"/>
                    <a:pt x="12801" y="32204"/>
                    <a:pt x="12480" y="32204"/>
                  </a:cubicBezTo>
                  <a:cubicBezTo>
                    <a:pt x="12479" y="32204"/>
                    <a:pt x="12477" y="32204"/>
                    <a:pt x="12476" y="32204"/>
                  </a:cubicBezTo>
                  <a:cubicBezTo>
                    <a:pt x="12473" y="32204"/>
                    <a:pt x="12471" y="32204"/>
                    <a:pt x="12469" y="32204"/>
                  </a:cubicBezTo>
                  <a:close/>
                  <a:moveTo>
                    <a:pt x="22879" y="33172"/>
                  </a:moveTo>
                  <a:cubicBezTo>
                    <a:pt x="22780" y="33172"/>
                    <a:pt x="22680" y="33208"/>
                    <a:pt x="22601" y="33280"/>
                  </a:cubicBezTo>
                  <a:lnTo>
                    <a:pt x="22563" y="33280"/>
                  </a:lnTo>
                  <a:lnTo>
                    <a:pt x="22585" y="33297"/>
                  </a:lnTo>
                  <a:cubicBezTo>
                    <a:pt x="22425" y="33457"/>
                    <a:pt x="22423" y="33715"/>
                    <a:pt x="22581" y="33877"/>
                  </a:cubicBezTo>
                  <a:lnTo>
                    <a:pt x="22581" y="33877"/>
                  </a:lnTo>
                  <a:cubicBezTo>
                    <a:pt x="22447" y="34006"/>
                    <a:pt x="22443" y="34219"/>
                    <a:pt x="22569" y="34357"/>
                  </a:cubicBezTo>
                  <a:lnTo>
                    <a:pt x="22563" y="34357"/>
                  </a:lnTo>
                  <a:lnTo>
                    <a:pt x="22585" y="34371"/>
                  </a:lnTo>
                  <a:cubicBezTo>
                    <a:pt x="22651" y="34435"/>
                    <a:pt x="22737" y="34468"/>
                    <a:pt x="22823" y="34468"/>
                  </a:cubicBezTo>
                  <a:cubicBezTo>
                    <a:pt x="22911" y="34468"/>
                    <a:pt x="23000" y="34433"/>
                    <a:pt x="23067" y="34365"/>
                  </a:cubicBezTo>
                  <a:cubicBezTo>
                    <a:pt x="23183" y="34249"/>
                    <a:pt x="23196" y="34069"/>
                    <a:pt x="23108" y="33935"/>
                  </a:cubicBezTo>
                  <a:lnTo>
                    <a:pt x="23108" y="33935"/>
                  </a:lnTo>
                  <a:cubicBezTo>
                    <a:pt x="23129" y="33922"/>
                    <a:pt x="23148" y="33906"/>
                    <a:pt x="23166" y="33889"/>
                  </a:cubicBezTo>
                  <a:cubicBezTo>
                    <a:pt x="23330" y="33730"/>
                    <a:pt x="23338" y="33472"/>
                    <a:pt x="23182" y="33305"/>
                  </a:cubicBezTo>
                  <a:cubicBezTo>
                    <a:pt x="23101" y="33217"/>
                    <a:pt x="22991" y="33172"/>
                    <a:pt x="22879" y="331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5875032" y="2727087"/>
              <a:ext cx="1092054" cy="1309804"/>
            </a:xfrm>
            <a:custGeom>
              <a:avLst/>
              <a:gdLst/>
              <a:ahLst/>
              <a:cxnLst/>
              <a:rect l="l" t="t" r="r" b="b"/>
              <a:pathLst>
                <a:path w="33080" h="39676" extrusionOk="0">
                  <a:moveTo>
                    <a:pt x="16867" y="0"/>
                  </a:moveTo>
                  <a:cubicBezTo>
                    <a:pt x="15717" y="0"/>
                    <a:pt x="14213" y="1493"/>
                    <a:pt x="13430" y="2724"/>
                  </a:cubicBezTo>
                  <a:cubicBezTo>
                    <a:pt x="8607" y="10317"/>
                    <a:pt x="0" y="25968"/>
                    <a:pt x="2482" y="30506"/>
                  </a:cubicBezTo>
                  <a:cubicBezTo>
                    <a:pt x="4963" y="35043"/>
                    <a:pt x="19772" y="38545"/>
                    <a:pt x="24845" y="39667"/>
                  </a:cubicBezTo>
                  <a:cubicBezTo>
                    <a:pt x="24871" y="39673"/>
                    <a:pt x="24898" y="39676"/>
                    <a:pt x="24926" y="39676"/>
                  </a:cubicBezTo>
                  <a:cubicBezTo>
                    <a:pt x="26718" y="39676"/>
                    <a:pt x="33080" y="28300"/>
                    <a:pt x="31463" y="27502"/>
                  </a:cubicBezTo>
                  <a:cubicBezTo>
                    <a:pt x="28678" y="26127"/>
                    <a:pt x="15290" y="23107"/>
                    <a:pt x="14897" y="22173"/>
                  </a:cubicBezTo>
                  <a:cubicBezTo>
                    <a:pt x="14655" y="21589"/>
                    <a:pt x="17737" y="11224"/>
                    <a:pt x="18316" y="5068"/>
                  </a:cubicBezTo>
                  <a:cubicBezTo>
                    <a:pt x="18673" y="1245"/>
                    <a:pt x="17917" y="0"/>
                    <a:pt x="16867"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6645701" y="3615938"/>
              <a:ext cx="1007178" cy="618357"/>
            </a:xfrm>
            <a:custGeom>
              <a:avLst/>
              <a:gdLst/>
              <a:ahLst/>
              <a:cxnLst/>
              <a:rect l="l" t="t" r="r" b="b"/>
              <a:pathLst>
                <a:path w="30509" h="18731" extrusionOk="0">
                  <a:moveTo>
                    <a:pt x="6668" y="1"/>
                  </a:moveTo>
                  <a:cubicBezTo>
                    <a:pt x="6668" y="1"/>
                    <a:pt x="1" y="11881"/>
                    <a:pt x="539" y="12218"/>
                  </a:cubicBezTo>
                  <a:cubicBezTo>
                    <a:pt x="1984" y="13019"/>
                    <a:pt x="3876" y="13864"/>
                    <a:pt x="6495" y="13864"/>
                  </a:cubicBezTo>
                  <a:cubicBezTo>
                    <a:pt x="7897" y="13864"/>
                    <a:pt x="9508" y="13622"/>
                    <a:pt x="11370" y="13001"/>
                  </a:cubicBezTo>
                  <a:cubicBezTo>
                    <a:pt x="11370" y="13001"/>
                    <a:pt x="15487" y="18730"/>
                    <a:pt x="17799" y="18730"/>
                  </a:cubicBezTo>
                  <a:cubicBezTo>
                    <a:pt x="17993" y="18730"/>
                    <a:pt x="18175" y="18690"/>
                    <a:pt x="18341" y="18602"/>
                  </a:cubicBezTo>
                  <a:cubicBezTo>
                    <a:pt x="19223" y="18133"/>
                    <a:pt x="18662" y="16632"/>
                    <a:pt x="17794" y="15142"/>
                  </a:cubicBezTo>
                  <a:lnTo>
                    <a:pt x="17794" y="15142"/>
                  </a:lnTo>
                  <a:cubicBezTo>
                    <a:pt x="19091" y="16781"/>
                    <a:pt x="20613" y="18374"/>
                    <a:pt x="21629" y="18374"/>
                  </a:cubicBezTo>
                  <a:cubicBezTo>
                    <a:pt x="21755" y="18374"/>
                    <a:pt x="21873" y="18350"/>
                    <a:pt x="21982" y="18298"/>
                  </a:cubicBezTo>
                  <a:cubicBezTo>
                    <a:pt x="22916" y="17849"/>
                    <a:pt x="22713" y="16628"/>
                    <a:pt x="22085" y="15266"/>
                  </a:cubicBezTo>
                  <a:lnTo>
                    <a:pt x="22085" y="15266"/>
                  </a:lnTo>
                  <a:cubicBezTo>
                    <a:pt x="23120" y="16513"/>
                    <a:pt x="24214" y="17497"/>
                    <a:pt x="25086" y="17497"/>
                  </a:cubicBezTo>
                  <a:cubicBezTo>
                    <a:pt x="25297" y="17497"/>
                    <a:pt x="25494" y="17440"/>
                    <a:pt x="25675" y="17315"/>
                  </a:cubicBezTo>
                  <a:cubicBezTo>
                    <a:pt x="27108" y="16327"/>
                    <a:pt x="25191" y="13235"/>
                    <a:pt x="23652" y="11167"/>
                  </a:cubicBezTo>
                  <a:lnTo>
                    <a:pt x="23652" y="11167"/>
                  </a:lnTo>
                  <a:cubicBezTo>
                    <a:pt x="25042" y="12791"/>
                    <a:pt x="27027" y="14832"/>
                    <a:pt x="28220" y="14832"/>
                  </a:cubicBezTo>
                  <a:cubicBezTo>
                    <a:pt x="28442" y="14832"/>
                    <a:pt x="28636" y="14761"/>
                    <a:pt x="28794" y="14605"/>
                  </a:cubicBezTo>
                  <a:cubicBezTo>
                    <a:pt x="30509" y="12890"/>
                    <a:pt x="23597" y="5656"/>
                    <a:pt x="21724" y="4208"/>
                  </a:cubicBezTo>
                  <a:cubicBezTo>
                    <a:pt x="20470" y="3244"/>
                    <a:pt x="17267" y="2194"/>
                    <a:pt x="15361" y="1753"/>
                  </a:cubicBezTo>
                  <a:cubicBezTo>
                    <a:pt x="11938" y="962"/>
                    <a:pt x="6668" y="1"/>
                    <a:pt x="66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7311029" y="3839496"/>
              <a:ext cx="192397" cy="276909"/>
            </a:xfrm>
            <a:custGeom>
              <a:avLst/>
              <a:gdLst/>
              <a:ahLst/>
              <a:cxnLst/>
              <a:rect l="l" t="t" r="r" b="b"/>
              <a:pathLst>
                <a:path w="5828" h="8388" extrusionOk="0">
                  <a:moveTo>
                    <a:pt x="49" y="1"/>
                  </a:moveTo>
                  <a:cubicBezTo>
                    <a:pt x="33" y="1"/>
                    <a:pt x="1" y="1"/>
                    <a:pt x="17" y="22"/>
                  </a:cubicBezTo>
                  <a:cubicBezTo>
                    <a:pt x="657" y="832"/>
                    <a:pt x="1260" y="1664"/>
                    <a:pt x="1901" y="2474"/>
                  </a:cubicBezTo>
                  <a:cubicBezTo>
                    <a:pt x="2541" y="3284"/>
                    <a:pt x="4802" y="6213"/>
                    <a:pt x="5828" y="8387"/>
                  </a:cubicBezTo>
                  <a:cubicBezTo>
                    <a:pt x="5343" y="7128"/>
                    <a:pt x="4713" y="5927"/>
                    <a:pt x="3949" y="4813"/>
                  </a:cubicBezTo>
                  <a:cubicBezTo>
                    <a:pt x="3386" y="3930"/>
                    <a:pt x="2773" y="3115"/>
                    <a:pt x="2130" y="2307"/>
                  </a:cubicBezTo>
                  <a:cubicBezTo>
                    <a:pt x="1484" y="1503"/>
                    <a:pt x="762" y="746"/>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7213907" y="3914566"/>
              <a:ext cx="161827" cy="204975"/>
            </a:xfrm>
            <a:custGeom>
              <a:avLst/>
              <a:gdLst/>
              <a:ahLst/>
              <a:cxnLst/>
              <a:rect l="l" t="t" r="r" b="b"/>
              <a:pathLst>
                <a:path w="4902" h="6209" extrusionOk="0">
                  <a:moveTo>
                    <a:pt x="20" y="0"/>
                  </a:moveTo>
                  <a:cubicBezTo>
                    <a:pt x="10" y="0"/>
                    <a:pt x="0" y="13"/>
                    <a:pt x="6" y="23"/>
                  </a:cubicBezTo>
                  <a:cubicBezTo>
                    <a:pt x="841" y="1029"/>
                    <a:pt x="1600" y="2098"/>
                    <a:pt x="2402" y="3139"/>
                  </a:cubicBezTo>
                  <a:cubicBezTo>
                    <a:pt x="3204" y="4184"/>
                    <a:pt x="4017" y="5096"/>
                    <a:pt x="4805" y="6146"/>
                  </a:cubicBezTo>
                  <a:cubicBezTo>
                    <a:pt x="4838" y="6188"/>
                    <a:pt x="4869" y="6208"/>
                    <a:pt x="4884" y="6208"/>
                  </a:cubicBezTo>
                  <a:cubicBezTo>
                    <a:pt x="4901" y="6208"/>
                    <a:pt x="4901" y="6187"/>
                    <a:pt x="4872" y="6146"/>
                  </a:cubicBezTo>
                  <a:cubicBezTo>
                    <a:pt x="4127" y="5064"/>
                    <a:pt x="3441" y="4017"/>
                    <a:pt x="2617" y="2986"/>
                  </a:cubicBezTo>
                  <a:cubicBezTo>
                    <a:pt x="1793" y="1958"/>
                    <a:pt x="897" y="1000"/>
                    <a:pt x="30" y="6"/>
                  </a:cubicBezTo>
                  <a:cubicBezTo>
                    <a:pt x="27" y="2"/>
                    <a:pt x="24" y="0"/>
                    <a:pt x="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7117346" y="3963589"/>
              <a:ext cx="122807" cy="163016"/>
            </a:xfrm>
            <a:custGeom>
              <a:avLst/>
              <a:gdLst/>
              <a:ahLst/>
              <a:cxnLst/>
              <a:rect l="l" t="t" r="r" b="b"/>
              <a:pathLst>
                <a:path w="3720" h="4938" extrusionOk="0">
                  <a:moveTo>
                    <a:pt x="54" y="1"/>
                  </a:moveTo>
                  <a:cubicBezTo>
                    <a:pt x="20" y="1"/>
                    <a:pt x="0" y="36"/>
                    <a:pt x="30" y="64"/>
                  </a:cubicBezTo>
                  <a:cubicBezTo>
                    <a:pt x="1526" y="1942"/>
                    <a:pt x="2436" y="3253"/>
                    <a:pt x="3604" y="4876"/>
                  </a:cubicBezTo>
                  <a:cubicBezTo>
                    <a:pt x="3634" y="4917"/>
                    <a:pt x="3670" y="4938"/>
                    <a:pt x="3691" y="4938"/>
                  </a:cubicBezTo>
                  <a:cubicBezTo>
                    <a:pt x="3713" y="4938"/>
                    <a:pt x="3720" y="4917"/>
                    <a:pt x="3693" y="4876"/>
                  </a:cubicBezTo>
                  <a:cubicBezTo>
                    <a:pt x="2659" y="3132"/>
                    <a:pt x="1451" y="1504"/>
                    <a:pt x="84" y="10"/>
                  </a:cubicBezTo>
                  <a:cubicBezTo>
                    <a:pt x="73" y="3"/>
                    <a:pt x="63"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65227" y="2713288"/>
              <a:ext cx="1016257" cy="1319972"/>
            </a:xfrm>
            <a:custGeom>
              <a:avLst/>
              <a:gdLst/>
              <a:ahLst/>
              <a:cxnLst/>
              <a:rect l="l" t="t" r="r" b="b"/>
              <a:pathLst>
                <a:path w="30784" h="39984" extrusionOk="0">
                  <a:moveTo>
                    <a:pt x="17448" y="1"/>
                  </a:moveTo>
                  <a:cubicBezTo>
                    <a:pt x="16331" y="1"/>
                    <a:pt x="14651" y="1441"/>
                    <a:pt x="12576" y="4267"/>
                  </a:cubicBezTo>
                  <a:cubicBezTo>
                    <a:pt x="8156" y="10285"/>
                    <a:pt x="1" y="24916"/>
                    <a:pt x="1993" y="30334"/>
                  </a:cubicBezTo>
                  <a:cubicBezTo>
                    <a:pt x="3982" y="35749"/>
                    <a:pt x="19428" y="39983"/>
                    <a:pt x="19428" y="39983"/>
                  </a:cubicBezTo>
                  <a:lnTo>
                    <a:pt x="30783" y="27104"/>
                  </a:lnTo>
                  <a:cubicBezTo>
                    <a:pt x="30783" y="27104"/>
                    <a:pt x="15838" y="22766"/>
                    <a:pt x="15593" y="22405"/>
                  </a:cubicBezTo>
                  <a:cubicBezTo>
                    <a:pt x="15345" y="22044"/>
                    <a:pt x="18131" y="11930"/>
                    <a:pt x="18836" y="5591"/>
                  </a:cubicBezTo>
                  <a:cubicBezTo>
                    <a:pt x="19253" y="1838"/>
                    <a:pt x="18709" y="1"/>
                    <a:pt x="17448" y="1"/>
                  </a:cubicBezTo>
                  <a:close/>
                </a:path>
              </a:pathLst>
            </a:custGeom>
            <a:solidFill>
              <a:srgbClr val="CFB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5996385" y="2728870"/>
              <a:ext cx="789593" cy="1218029"/>
            </a:xfrm>
            <a:custGeom>
              <a:avLst/>
              <a:gdLst/>
              <a:ahLst/>
              <a:cxnLst/>
              <a:rect l="l" t="t" r="r" b="b"/>
              <a:pathLst>
                <a:path w="23918" h="36896" extrusionOk="0">
                  <a:moveTo>
                    <a:pt x="14405" y="0"/>
                  </a:moveTo>
                  <a:cubicBezTo>
                    <a:pt x="14389" y="49"/>
                    <a:pt x="14381" y="103"/>
                    <a:pt x="14381" y="154"/>
                  </a:cubicBezTo>
                  <a:cubicBezTo>
                    <a:pt x="14381" y="396"/>
                    <a:pt x="14526" y="611"/>
                    <a:pt x="14750" y="703"/>
                  </a:cubicBezTo>
                  <a:cubicBezTo>
                    <a:pt x="14736" y="652"/>
                    <a:pt x="14718" y="606"/>
                    <a:pt x="14693" y="560"/>
                  </a:cubicBezTo>
                  <a:lnTo>
                    <a:pt x="14701" y="560"/>
                  </a:lnTo>
                  <a:cubicBezTo>
                    <a:pt x="14567" y="471"/>
                    <a:pt x="14483" y="318"/>
                    <a:pt x="14486" y="156"/>
                  </a:cubicBezTo>
                  <a:cubicBezTo>
                    <a:pt x="14483" y="146"/>
                    <a:pt x="14483" y="132"/>
                    <a:pt x="14486" y="121"/>
                  </a:cubicBezTo>
                  <a:cubicBezTo>
                    <a:pt x="14462" y="78"/>
                    <a:pt x="14435" y="38"/>
                    <a:pt x="14405" y="0"/>
                  </a:cubicBezTo>
                  <a:close/>
                  <a:moveTo>
                    <a:pt x="10390" y="1610"/>
                  </a:moveTo>
                  <a:lnTo>
                    <a:pt x="10322" y="1685"/>
                  </a:lnTo>
                  <a:cubicBezTo>
                    <a:pt x="10395" y="1771"/>
                    <a:pt x="10433" y="1879"/>
                    <a:pt x="10433" y="1989"/>
                  </a:cubicBezTo>
                  <a:cubicBezTo>
                    <a:pt x="10433" y="2258"/>
                    <a:pt x="10215" y="2476"/>
                    <a:pt x="9946" y="2479"/>
                  </a:cubicBezTo>
                  <a:cubicBezTo>
                    <a:pt x="9941" y="2479"/>
                    <a:pt x="9937" y="2479"/>
                    <a:pt x="9932" y="2479"/>
                  </a:cubicBezTo>
                  <a:cubicBezTo>
                    <a:pt x="9856" y="2479"/>
                    <a:pt x="9778" y="2458"/>
                    <a:pt x="9711" y="2417"/>
                  </a:cubicBezTo>
                  <a:lnTo>
                    <a:pt x="9647" y="2501"/>
                  </a:lnTo>
                  <a:cubicBezTo>
                    <a:pt x="9746" y="2565"/>
                    <a:pt x="9854" y="2594"/>
                    <a:pt x="9960" y="2594"/>
                  </a:cubicBezTo>
                  <a:cubicBezTo>
                    <a:pt x="10267" y="2594"/>
                    <a:pt x="10553" y="2347"/>
                    <a:pt x="10551" y="2000"/>
                  </a:cubicBezTo>
                  <a:cubicBezTo>
                    <a:pt x="10548" y="1855"/>
                    <a:pt x="10492" y="1715"/>
                    <a:pt x="10390" y="1610"/>
                  </a:cubicBezTo>
                  <a:close/>
                  <a:moveTo>
                    <a:pt x="14203" y="4972"/>
                  </a:moveTo>
                  <a:cubicBezTo>
                    <a:pt x="14453" y="4972"/>
                    <a:pt x="14694" y="5165"/>
                    <a:pt x="14696" y="5459"/>
                  </a:cubicBezTo>
                  <a:cubicBezTo>
                    <a:pt x="14696" y="5461"/>
                    <a:pt x="14696" y="5464"/>
                    <a:pt x="14696" y="5467"/>
                  </a:cubicBezTo>
                  <a:cubicBezTo>
                    <a:pt x="14696" y="5736"/>
                    <a:pt x="14478" y="5954"/>
                    <a:pt x="14209" y="5954"/>
                  </a:cubicBezTo>
                  <a:cubicBezTo>
                    <a:pt x="14208" y="5954"/>
                    <a:pt x="14207" y="5954"/>
                    <a:pt x="14206" y="5954"/>
                  </a:cubicBezTo>
                  <a:cubicBezTo>
                    <a:pt x="13772" y="5954"/>
                    <a:pt x="13550" y="5431"/>
                    <a:pt x="13856" y="5119"/>
                  </a:cubicBezTo>
                  <a:cubicBezTo>
                    <a:pt x="13957" y="5017"/>
                    <a:pt x="14081" y="4972"/>
                    <a:pt x="14203" y="4972"/>
                  </a:cubicBezTo>
                  <a:close/>
                  <a:moveTo>
                    <a:pt x="14206" y="4875"/>
                  </a:moveTo>
                  <a:cubicBezTo>
                    <a:pt x="13680" y="4875"/>
                    <a:pt x="13416" y="5508"/>
                    <a:pt x="13784" y="5884"/>
                  </a:cubicBezTo>
                  <a:cubicBezTo>
                    <a:pt x="13905" y="6006"/>
                    <a:pt x="14055" y="6061"/>
                    <a:pt x="14202" y="6061"/>
                  </a:cubicBezTo>
                  <a:cubicBezTo>
                    <a:pt x="14505" y="6061"/>
                    <a:pt x="14796" y="5827"/>
                    <a:pt x="14798" y="5472"/>
                  </a:cubicBezTo>
                  <a:lnTo>
                    <a:pt x="14798" y="5469"/>
                  </a:lnTo>
                  <a:cubicBezTo>
                    <a:pt x="14798" y="5141"/>
                    <a:pt x="14535" y="4877"/>
                    <a:pt x="14206" y="4877"/>
                  </a:cubicBezTo>
                  <a:lnTo>
                    <a:pt x="14209" y="4877"/>
                  </a:lnTo>
                  <a:lnTo>
                    <a:pt x="14209" y="4875"/>
                  </a:lnTo>
                  <a:cubicBezTo>
                    <a:pt x="14208" y="4875"/>
                    <a:pt x="14207" y="4875"/>
                    <a:pt x="14206" y="4875"/>
                  </a:cubicBezTo>
                  <a:close/>
                  <a:moveTo>
                    <a:pt x="8923" y="6103"/>
                  </a:moveTo>
                  <a:cubicBezTo>
                    <a:pt x="8907" y="6103"/>
                    <a:pt x="8891" y="6103"/>
                    <a:pt x="8874" y="6105"/>
                  </a:cubicBezTo>
                  <a:cubicBezTo>
                    <a:pt x="8557" y="6131"/>
                    <a:pt x="8317" y="6403"/>
                    <a:pt x="8331" y="6721"/>
                  </a:cubicBezTo>
                  <a:cubicBezTo>
                    <a:pt x="8344" y="7036"/>
                    <a:pt x="8605" y="7286"/>
                    <a:pt x="8923" y="7286"/>
                  </a:cubicBezTo>
                  <a:cubicBezTo>
                    <a:pt x="8961" y="7286"/>
                    <a:pt x="8998" y="7282"/>
                    <a:pt x="9035" y="7276"/>
                  </a:cubicBezTo>
                  <a:lnTo>
                    <a:pt x="9035" y="7276"/>
                  </a:lnTo>
                  <a:cubicBezTo>
                    <a:pt x="9062" y="7282"/>
                    <a:pt x="9090" y="7286"/>
                    <a:pt x="9117" y="7286"/>
                  </a:cubicBezTo>
                  <a:cubicBezTo>
                    <a:pt x="9212" y="7286"/>
                    <a:pt x="9305" y="7248"/>
                    <a:pt x="9372" y="7173"/>
                  </a:cubicBezTo>
                  <a:cubicBezTo>
                    <a:pt x="9435" y="7105"/>
                    <a:pt x="9466" y="7019"/>
                    <a:pt x="9465" y="6933"/>
                  </a:cubicBezTo>
                  <a:lnTo>
                    <a:pt x="9465" y="6933"/>
                  </a:lnTo>
                  <a:cubicBezTo>
                    <a:pt x="9388" y="7108"/>
                    <a:pt x="9227" y="7239"/>
                    <a:pt x="9035" y="7276"/>
                  </a:cubicBezTo>
                  <a:lnTo>
                    <a:pt x="9035" y="7276"/>
                  </a:lnTo>
                  <a:cubicBezTo>
                    <a:pt x="8981" y="7263"/>
                    <a:pt x="8929" y="7236"/>
                    <a:pt x="8885" y="7197"/>
                  </a:cubicBezTo>
                  <a:lnTo>
                    <a:pt x="8866" y="7197"/>
                  </a:lnTo>
                  <a:lnTo>
                    <a:pt x="8874" y="7184"/>
                  </a:lnTo>
                  <a:cubicBezTo>
                    <a:pt x="8740" y="7049"/>
                    <a:pt x="8737" y="6834"/>
                    <a:pt x="8869" y="6697"/>
                  </a:cubicBezTo>
                  <a:cubicBezTo>
                    <a:pt x="8937" y="6626"/>
                    <a:pt x="9027" y="6591"/>
                    <a:pt x="9117" y="6591"/>
                  </a:cubicBezTo>
                  <a:cubicBezTo>
                    <a:pt x="9203" y="6591"/>
                    <a:pt x="9289" y="6623"/>
                    <a:pt x="9356" y="6686"/>
                  </a:cubicBezTo>
                  <a:cubicBezTo>
                    <a:pt x="9428" y="6754"/>
                    <a:pt x="9464" y="6843"/>
                    <a:pt x="9465" y="6933"/>
                  </a:cubicBezTo>
                  <a:lnTo>
                    <a:pt x="9465" y="6933"/>
                  </a:lnTo>
                  <a:cubicBezTo>
                    <a:pt x="9494" y="6868"/>
                    <a:pt x="9512" y="6796"/>
                    <a:pt x="9515" y="6721"/>
                  </a:cubicBezTo>
                  <a:cubicBezTo>
                    <a:pt x="9528" y="6403"/>
                    <a:pt x="9289" y="6131"/>
                    <a:pt x="8971" y="6105"/>
                  </a:cubicBezTo>
                  <a:cubicBezTo>
                    <a:pt x="8955" y="6103"/>
                    <a:pt x="8939" y="6103"/>
                    <a:pt x="8923" y="6103"/>
                  </a:cubicBezTo>
                  <a:close/>
                  <a:moveTo>
                    <a:pt x="13358" y="9862"/>
                  </a:moveTo>
                  <a:cubicBezTo>
                    <a:pt x="12831" y="9862"/>
                    <a:pt x="12567" y="10500"/>
                    <a:pt x="12941" y="10871"/>
                  </a:cubicBezTo>
                  <a:cubicBezTo>
                    <a:pt x="13061" y="10992"/>
                    <a:pt x="13210" y="11047"/>
                    <a:pt x="13355" y="11047"/>
                  </a:cubicBezTo>
                  <a:cubicBezTo>
                    <a:pt x="13360" y="11047"/>
                    <a:pt x="13366" y="11046"/>
                    <a:pt x="13371" y="11046"/>
                  </a:cubicBezTo>
                  <a:lnTo>
                    <a:pt x="13371" y="11046"/>
                  </a:lnTo>
                  <a:cubicBezTo>
                    <a:pt x="13422" y="11265"/>
                    <a:pt x="13616" y="11426"/>
                    <a:pt x="13848" y="11426"/>
                  </a:cubicBezTo>
                  <a:cubicBezTo>
                    <a:pt x="14117" y="11426"/>
                    <a:pt x="14335" y="11208"/>
                    <a:pt x="14335" y="10938"/>
                  </a:cubicBezTo>
                  <a:cubicBezTo>
                    <a:pt x="14335" y="10702"/>
                    <a:pt x="14170" y="10506"/>
                    <a:pt x="13950" y="10459"/>
                  </a:cubicBezTo>
                  <a:lnTo>
                    <a:pt x="13950" y="10459"/>
                  </a:lnTo>
                  <a:cubicBezTo>
                    <a:pt x="13950" y="10457"/>
                    <a:pt x="13950" y="10454"/>
                    <a:pt x="13950" y="10451"/>
                  </a:cubicBezTo>
                  <a:lnTo>
                    <a:pt x="13950" y="10449"/>
                  </a:lnTo>
                  <a:cubicBezTo>
                    <a:pt x="13950" y="10123"/>
                    <a:pt x="13687" y="9862"/>
                    <a:pt x="13364" y="9862"/>
                  </a:cubicBezTo>
                  <a:close/>
                  <a:moveTo>
                    <a:pt x="8511" y="11372"/>
                  </a:moveTo>
                  <a:cubicBezTo>
                    <a:pt x="8188" y="11372"/>
                    <a:pt x="7927" y="11633"/>
                    <a:pt x="7924" y="11956"/>
                  </a:cubicBezTo>
                  <a:lnTo>
                    <a:pt x="7924" y="11961"/>
                  </a:lnTo>
                  <a:cubicBezTo>
                    <a:pt x="7926" y="12109"/>
                    <a:pt x="7981" y="12243"/>
                    <a:pt x="8071" y="12346"/>
                  </a:cubicBezTo>
                  <a:lnTo>
                    <a:pt x="8071" y="12346"/>
                  </a:lnTo>
                  <a:cubicBezTo>
                    <a:pt x="7946" y="12352"/>
                    <a:pt x="7828" y="12423"/>
                    <a:pt x="7768" y="12543"/>
                  </a:cubicBezTo>
                  <a:cubicBezTo>
                    <a:pt x="7677" y="12723"/>
                    <a:pt x="7747" y="12938"/>
                    <a:pt x="7924" y="13030"/>
                  </a:cubicBezTo>
                  <a:lnTo>
                    <a:pt x="7924" y="13035"/>
                  </a:lnTo>
                  <a:lnTo>
                    <a:pt x="7932" y="13035"/>
                  </a:lnTo>
                  <a:cubicBezTo>
                    <a:pt x="7984" y="13060"/>
                    <a:pt x="8038" y="13071"/>
                    <a:pt x="8091" y="13071"/>
                  </a:cubicBezTo>
                  <a:cubicBezTo>
                    <a:pt x="8225" y="13071"/>
                    <a:pt x="8353" y="12997"/>
                    <a:pt x="8417" y="12868"/>
                  </a:cubicBezTo>
                  <a:cubicBezTo>
                    <a:pt x="8471" y="12760"/>
                    <a:pt x="8465" y="12637"/>
                    <a:pt x="8411" y="12537"/>
                  </a:cubicBezTo>
                  <a:lnTo>
                    <a:pt x="8411" y="12537"/>
                  </a:lnTo>
                  <a:cubicBezTo>
                    <a:pt x="8444" y="12542"/>
                    <a:pt x="8477" y="12545"/>
                    <a:pt x="8511" y="12545"/>
                  </a:cubicBezTo>
                  <a:cubicBezTo>
                    <a:pt x="8834" y="12543"/>
                    <a:pt x="9098" y="12281"/>
                    <a:pt x="9098" y="11958"/>
                  </a:cubicBezTo>
                  <a:cubicBezTo>
                    <a:pt x="9098" y="11636"/>
                    <a:pt x="8834" y="11372"/>
                    <a:pt x="8511" y="11372"/>
                  </a:cubicBezTo>
                  <a:close/>
                  <a:moveTo>
                    <a:pt x="2504" y="13964"/>
                  </a:moveTo>
                  <a:lnTo>
                    <a:pt x="2504" y="13977"/>
                  </a:lnTo>
                  <a:lnTo>
                    <a:pt x="2418" y="13977"/>
                  </a:lnTo>
                  <a:lnTo>
                    <a:pt x="2358" y="14096"/>
                  </a:lnTo>
                  <a:cubicBezTo>
                    <a:pt x="2398" y="14079"/>
                    <a:pt x="2440" y="14071"/>
                    <a:pt x="2485" y="14071"/>
                  </a:cubicBezTo>
                  <a:cubicBezTo>
                    <a:pt x="2491" y="14071"/>
                    <a:pt x="2497" y="14071"/>
                    <a:pt x="2504" y="14071"/>
                  </a:cubicBezTo>
                  <a:cubicBezTo>
                    <a:pt x="2505" y="14071"/>
                    <a:pt x="2506" y="14071"/>
                    <a:pt x="2507" y="14071"/>
                  </a:cubicBezTo>
                  <a:cubicBezTo>
                    <a:pt x="2906" y="14071"/>
                    <a:pt x="3138" y="14522"/>
                    <a:pt x="2905" y="14846"/>
                  </a:cubicBezTo>
                  <a:cubicBezTo>
                    <a:pt x="2806" y="14986"/>
                    <a:pt x="2657" y="15052"/>
                    <a:pt x="2509" y="15052"/>
                  </a:cubicBezTo>
                  <a:cubicBezTo>
                    <a:pt x="2311" y="15052"/>
                    <a:pt x="2115" y="14934"/>
                    <a:pt x="2041" y="14717"/>
                  </a:cubicBezTo>
                  <a:cubicBezTo>
                    <a:pt x="2022" y="14755"/>
                    <a:pt x="2000" y="14793"/>
                    <a:pt x="1984" y="14828"/>
                  </a:cubicBezTo>
                  <a:cubicBezTo>
                    <a:pt x="2084" y="15024"/>
                    <a:pt x="2286" y="15145"/>
                    <a:pt x="2504" y="15145"/>
                  </a:cubicBezTo>
                  <a:cubicBezTo>
                    <a:pt x="2810" y="15118"/>
                    <a:pt x="3047" y="14863"/>
                    <a:pt x="3047" y="14556"/>
                  </a:cubicBezTo>
                  <a:cubicBezTo>
                    <a:pt x="3047" y="14246"/>
                    <a:pt x="2810" y="13991"/>
                    <a:pt x="2504" y="13964"/>
                  </a:cubicBezTo>
                  <a:close/>
                  <a:moveTo>
                    <a:pt x="9819" y="16903"/>
                  </a:moveTo>
                  <a:cubicBezTo>
                    <a:pt x="9292" y="16903"/>
                    <a:pt x="9028" y="17541"/>
                    <a:pt x="9399" y="17915"/>
                  </a:cubicBezTo>
                  <a:cubicBezTo>
                    <a:pt x="9520" y="18035"/>
                    <a:pt x="9668" y="18088"/>
                    <a:pt x="9814" y="18088"/>
                  </a:cubicBezTo>
                  <a:cubicBezTo>
                    <a:pt x="9862" y="18088"/>
                    <a:pt x="9911" y="18082"/>
                    <a:pt x="9957" y="18071"/>
                  </a:cubicBezTo>
                  <a:lnTo>
                    <a:pt x="9957" y="18071"/>
                  </a:lnTo>
                  <a:cubicBezTo>
                    <a:pt x="9994" y="18083"/>
                    <a:pt x="10032" y="18090"/>
                    <a:pt x="10070" y="18090"/>
                  </a:cubicBezTo>
                  <a:cubicBezTo>
                    <a:pt x="10160" y="18090"/>
                    <a:pt x="10250" y="18055"/>
                    <a:pt x="10317" y="17985"/>
                  </a:cubicBezTo>
                  <a:cubicBezTo>
                    <a:pt x="10413" y="17888"/>
                    <a:pt x="10439" y="17749"/>
                    <a:pt x="10397" y="17628"/>
                  </a:cubicBezTo>
                  <a:lnTo>
                    <a:pt x="10397" y="17628"/>
                  </a:lnTo>
                  <a:cubicBezTo>
                    <a:pt x="10346" y="17858"/>
                    <a:pt x="10166" y="18019"/>
                    <a:pt x="9957" y="18071"/>
                  </a:cubicBezTo>
                  <a:lnTo>
                    <a:pt x="9957" y="18071"/>
                  </a:lnTo>
                  <a:cubicBezTo>
                    <a:pt x="9911" y="18055"/>
                    <a:pt x="9867" y="18029"/>
                    <a:pt x="9830" y="17993"/>
                  </a:cubicBezTo>
                  <a:lnTo>
                    <a:pt x="9811" y="17993"/>
                  </a:lnTo>
                  <a:lnTo>
                    <a:pt x="9819" y="17982"/>
                  </a:lnTo>
                  <a:cubicBezTo>
                    <a:pt x="9687" y="17845"/>
                    <a:pt x="9693" y="17627"/>
                    <a:pt x="9827" y="17495"/>
                  </a:cubicBezTo>
                  <a:cubicBezTo>
                    <a:pt x="9895" y="17429"/>
                    <a:pt x="9983" y="17396"/>
                    <a:pt x="10070" y="17396"/>
                  </a:cubicBezTo>
                  <a:cubicBezTo>
                    <a:pt x="10159" y="17396"/>
                    <a:pt x="10247" y="17430"/>
                    <a:pt x="10314" y="17498"/>
                  </a:cubicBezTo>
                  <a:cubicBezTo>
                    <a:pt x="10352" y="17536"/>
                    <a:pt x="10380" y="17581"/>
                    <a:pt x="10397" y="17628"/>
                  </a:cubicBezTo>
                  <a:lnTo>
                    <a:pt x="10397" y="17628"/>
                  </a:lnTo>
                  <a:cubicBezTo>
                    <a:pt x="10406" y="17586"/>
                    <a:pt x="10411" y="17542"/>
                    <a:pt x="10411" y="17495"/>
                  </a:cubicBezTo>
                  <a:lnTo>
                    <a:pt x="10411" y="17492"/>
                  </a:lnTo>
                  <a:cubicBezTo>
                    <a:pt x="10403" y="17171"/>
                    <a:pt x="10145" y="16916"/>
                    <a:pt x="9826" y="16916"/>
                  </a:cubicBezTo>
                  <a:cubicBezTo>
                    <a:pt x="9821" y="16916"/>
                    <a:pt x="9816" y="16916"/>
                    <a:pt x="9811" y="16916"/>
                  </a:cubicBezTo>
                  <a:lnTo>
                    <a:pt x="9819" y="16903"/>
                  </a:lnTo>
                  <a:close/>
                  <a:moveTo>
                    <a:pt x="4373" y="19044"/>
                  </a:moveTo>
                  <a:cubicBezTo>
                    <a:pt x="4624" y="19044"/>
                    <a:pt x="4864" y="19239"/>
                    <a:pt x="4864" y="19532"/>
                  </a:cubicBezTo>
                  <a:cubicBezTo>
                    <a:pt x="4867" y="19801"/>
                    <a:pt x="4654" y="20022"/>
                    <a:pt x="4385" y="20028"/>
                  </a:cubicBezTo>
                  <a:lnTo>
                    <a:pt x="4369" y="20028"/>
                  </a:lnTo>
                  <a:lnTo>
                    <a:pt x="4377" y="20019"/>
                  </a:lnTo>
                  <a:cubicBezTo>
                    <a:pt x="3944" y="20019"/>
                    <a:pt x="3726" y="19495"/>
                    <a:pt x="4032" y="19188"/>
                  </a:cubicBezTo>
                  <a:cubicBezTo>
                    <a:pt x="4132" y="19089"/>
                    <a:pt x="4253" y="19044"/>
                    <a:pt x="4373" y="19044"/>
                  </a:cubicBezTo>
                  <a:close/>
                  <a:moveTo>
                    <a:pt x="4377" y="18943"/>
                  </a:moveTo>
                  <a:cubicBezTo>
                    <a:pt x="3852" y="18946"/>
                    <a:pt x="3591" y="19578"/>
                    <a:pt x="3962" y="19949"/>
                  </a:cubicBezTo>
                  <a:cubicBezTo>
                    <a:pt x="4082" y="20069"/>
                    <a:pt x="4228" y="20122"/>
                    <a:pt x="4372" y="20122"/>
                  </a:cubicBezTo>
                  <a:cubicBezTo>
                    <a:pt x="4674" y="20122"/>
                    <a:pt x="4965" y="19888"/>
                    <a:pt x="4966" y="19532"/>
                  </a:cubicBezTo>
                  <a:cubicBezTo>
                    <a:pt x="4961" y="19210"/>
                    <a:pt x="4700" y="18954"/>
                    <a:pt x="4379" y="18954"/>
                  </a:cubicBezTo>
                  <a:cubicBezTo>
                    <a:pt x="4376" y="18954"/>
                    <a:pt x="4372" y="18954"/>
                    <a:pt x="4369" y="18954"/>
                  </a:cubicBezTo>
                  <a:lnTo>
                    <a:pt x="4377" y="18943"/>
                  </a:lnTo>
                  <a:close/>
                  <a:moveTo>
                    <a:pt x="12279" y="22213"/>
                  </a:moveTo>
                  <a:cubicBezTo>
                    <a:pt x="12247" y="22283"/>
                    <a:pt x="12231" y="22361"/>
                    <a:pt x="12231" y="22436"/>
                  </a:cubicBezTo>
                  <a:cubicBezTo>
                    <a:pt x="12233" y="22762"/>
                    <a:pt x="12497" y="23026"/>
                    <a:pt x="12823" y="23026"/>
                  </a:cubicBezTo>
                  <a:cubicBezTo>
                    <a:pt x="13089" y="23026"/>
                    <a:pt x="13321" y="22848"/>
                    <a:pt x="13388" y="22590"/>
                  </a:cubicBezTo>
                  <a:lnTo>
                    <a:pt x="13294" y="22560"/>
                  </a:lnTo>
                  <a:cubicBezTo>
                    <a:pt x="13240" y="22776"/>
                    <a:pt x="13046" y="22926"/>
                    <a:pt x="12823" y="22926"/>
                  </a:cubicBezTo>
                  <a:cubicBezTo>
                    <a:pt x="12554" y="22926"/>
                    <a:pt x="12336" y="22708"/>
                    <a:pt x="12333" y="22439"/>
                  </a:cubicBezTo>
                  <a:cubicBezTo>
                    <a:pt x="12333" y="22374"/>
                    <a:pt x="12344" y="22307"/>
                    <a:pt x="12368" y="22248"/>
                  </a:cubicBezTo>
                  <a:lnTo>
                    <a:pt x="12279" y="22213"/>
                  </a:lnTo>
                  <a:close/>
                  <a:moveTo>
                    <a:pt x="784" y="22244"/>
                  </a:moveTo>
                  <a:cubicBezTo>
                    <a:pt x="1034" y="22244"/>
                    <a:pt x="1274" y="22438"/>
                    <a:pt x="1274" y="22732"/>
                  </a:cubicBezTo>
                  <a:cubicBezTo>
                    <a:pt x="1274" y="23002"/>
                    <a:pt x="1056" y="23220"/>
                    <a:pt x="787" y="23220"/>
                  </a:cubicBezTo>
                  <a:cubicBezTo>
                    <a:pt x="353" y="23220"/>
                    <a:pt x="138" y="22695"/>
                    <a:pt x="442" y="22388"/>
                  </a:cubicBezTo>
                  <a:cubicBezTo>
                    <a:pt x="541" y="22288"/>
                    <a:pt x="664" y="22244"/>
                    <a:pt x="784" y="22244"/>
                  </a:cubicBezTo>
                  <a:close/>
                  <a:moveTo>
                    <a:pt x="787" y="22143"/>
                  </a:moveTo>
                  <a:cubicBezTo>
                    <a:pt x="264" y="22143"/>
                    <a:pt x="1" y="22778"/>
                    <a:pt x="372" y="23147"/>
                  </a:cubicBezTo>
                  <a:cubicBezTo>
                    <a:pt x="492" y="23267"/>
                    <a:pt x="640" y="23321"/>
                    <a:pt x="784" y="23321"/>
                  </a:cubicBezTo>
                  <a:cubicBezTo>
                    <a:pt x="1086" y="23321"/>
                    <a:pt x="1376" y="23086"/>
                    <a:pt x="1376" y="22732"/>
                  </a:cubicBezTo>
                  <a:cubicBezTo>
                    <a:pt x="1376" y="22407"/>
                    <a:pt x="1112" y="22143"/>
                    <a:pt x="787" y="22143"/>
                  </a:cubicBezTo>
                  <a:close/>
                  <a:moveTo>
                    <a:pt x="7435" y="23157"/>
                  </a:moveTo>
                  <a:cubicBezTo>
                    <a:pt x="7685" y="23157"/>
                    <a:pt x="7924" y="23352"/>
                    <a:pt x="7924" y="23645"/>
                  </a:cubicBezTo>
                  <a:cubicBezTo>
                    <a:pt x="7927" y="23914"/>
                    <a:pt x="7712" y="24132"/>
                    <a:pt x="7443" y="24135"/>
                  </a:cubicBezTo>
                  <a:lnTo>
                    <a:pt x="7440" y="24135"/>
                  </a:lnTo>
                  <a:lnTo>
                    <a:pt x="7440" y="24132"/>
                  </a:lnTo>
                  <a:cubicBezTo>
                    <a:pt x="7004" y="24132"/>
                    <a:pt x="6788" y="23607"/>
                    <a:pt x="7095" y="23300"/>
                  </a:cubicBezTo>
                  <a:cubicBezTo>
                    <a:pt x="7194" y="23201"/>
                    <a:pt x="7316" y="23157"/>
                    <a:pt x="7435" y="23157"/>
                  </a:cubicBezTo>
                  <a:close/>
                  <a:moveTo>
                    <a:pt x="7440" y="23055"/>
                  </a:moveTo>
                  <a:cubicBezTo>
                    <a:pt x="6915" y="23055"/>
                    <a:pt x="6651" y="23691"/>
                    <a:pt x="7023" y="24059"/>
                  </a:cubicBezTo>
                  <a:cubicBezTo>
                    <a:pt x="7143" y="24179"/>
                    <a:pt x="7290" y="24233"/>
                    <a:pt x="7435" y="24233"/>
                  </a:cubicBezTo>
                  <a:cubicBezTo>
                    <a:pt x="7737" y="24233"/>
                    <a:pt x="8027" y="23998"/>
                    <a:pt x="8027" y="23645"/>
                  </a:cubicBezTo>
                  <a:cubicBezTo>
                    <a:pt x="8024" y="23322"/>
                    <a:pt x="7763" y="23061"/>
                    <a:pt x="7440" y="23061"/>
                  </a:cubicBezTo>
                  <a:lnTo>
                    <a:pt x="7440" y="23055"/>
                  </a:lnTo>
                  <a:close/>
                  <a:moveTo>
                    <a:pt x="18350" y="26051"/>
                  </a:moveTo>
                  <a:cubicBezTo>
                    <a:pt x="18601" y="26051"/>
                    <a:pt x="18842" y="26245"/>
                    <a:pt x="18844" y="26538"/>
                  </a:cubicBezTo>
                  <a:lnTo>
                    <a:pt x="18844" y="26546"/>
                  </a:lnTo>
                  <a:cubicBezTo>
                    <a:pt x="18849" y="26815"/>
                    <a:pt x="18634" y="27039"/>
                    <a:pt x="18365" y="27042"/>
                  </a:cubicBezTo>
                  <a:lnTo>
                    <a:pt x="18348" y="27042"/>
                  </a:lnTo>
                  <a:lnTo>
                    <a:pt x="18356" y="27033"/>
                  </a:lnTo>
                  <a:lnTo>
                    <a:pt x="18356" y="27033"/>
                  </a:lnTo>
                  <a:cubicBezTo>
                    <a:pt x="18354" y="27033"/>
                    <a:pt x="18352" y="27033"/>
                    <a:pt x="18350" y="27033"/>
                  </a:cubicBezTo>
                  <a:cubicBezTo>
                    <a:pt x="17918" y="27033"/>
                    <a:pt x="17699" y="26510"/>
                    <a:pt x="18004" y="26199"/>
                  </a:cubicBezTo>
                  <a:cubicBezTo>
                    <a:pt x="18104" y="26097"/>
                    <a:pt x="18228" y="26051"/>
                    <a:pt x="18350" y="26051"/>
                  </a:cubicBezTo>
                  <a:close/>
                  <a:moveTo>
                    <a:pt x="18353" y="25954"/>
                  </a:moveTo>
                  <a:cubicBezTo>
                    <a:pt x="17828" y="25954"/>
                    <a:pt x="17561" y="26590"/>
                    <a:pt x="17931" y="26963"/>
                  </a:cubicBezTo>
                  <a:cubicBezTo>
                    <a:pt x="18052" y="27086"/>
                    <a:pt x="18202" y="27141"/>
                    <a:pt x="18349" y="27141"/>
                  </a:cubicBezTo>
                  <a:cubicBezTo>
                    <a:pt x="18653" y="27141"/>
                    <a:pt x="18944" y="26907"/>
                    <a:pt x="18946" y="26552"/>
                  </a:cubicBezTo>
                  <a:lnTo>
                    <a:pt x="18946" y="26546"/>
                  </a:lnTo>
                  <a:cubicBezTo>
                    <a:pt x="18940" y="26221"/>
                    <a:pt x="18674" y="25962"/>
                    <a:pt x="18348" y="25962"/>
                  </a:cubicBezTo>
                  <a:lnTo>
                    <a:pt x="18356" y="25954"/>
                  </a:lnTo>
                  <a:cubicBezTo>
                    <a:pt x="18355" y="25954"/>
                    <a:pt x="18354" y="25954"/>
                    <a:pt x="18353" y="25954"/>
                  </a:cubicBezTo>
                  <a:close/>
                  <a:moveTo>
                    <a:pt x="3194" y="26598"/>
                  </a:moveTo>
                  <a:cubicBezTo>
                    <a:pt x="3446" y="26598"/>
                    <a:pt x="3688" y="26793"/>
                    <a:pt x="3688" y="27090"/>
                  </a:cubicBezTo>
                  <a:cubicBezTo>
                    <a:pt x="3688" y="27362"/>
                    <a:pt x="3467" y="27580"/>
                    <a:pt x="3198" y="27580"/>
                  </a:cubicBezTo>
                  <a:cubicBezTo>
                    <a:pt x="2759" y="27580"/>
                    <a:pt x="2541" y="27052"/>
                    <a:pt x="2851" y="26743"/>
                  </a:cubicBezTo>
                  <a:cubicBezTo>
                    <a:pt x="2950" y="26643"/>
                    <a:pt x="3073" y="26598"/>
                    <a:pt x="3194" y="26598"/>
                  </a:cubicBezTo>
                  <a:close/>
                  <a:moveTo>
                    <a:pt x="3206" y="26503"/>
                  </a:moveTo>
                  <a:cubicBezTo>
                    <a:pt x="3204" y="26503"/>
                    <a:pt x="3202" y="26503"/>
                    <a:pt x="3201" y="26503"/>
                  </a:cubicBezTo>
                  <a:lnTo>
                    <a:pt x="3198" y="26503"/>
                  </a:lnTo>
                  <a:cubicBezTo>
                    <a:pt x="2671" y="26503"/>
                    <a:pt x="2404" y="27141"/>
                    <a:pt x="2778" y="27513"/>
                  </a:cubicBezTo>
                  <a:cubicBezTo>
                    <a:pt x="2899" y="27633"/>
                    <a:pt x="3047" y="27687"/>
                    <a:pt x="3193" y="27687"/>
                  </a:cubicBezTo>
                  <a:cubicBezTo>
                    <a:pt x="3498" y="27687"/>
                    <a:pt x="3790" y="27450"/>
                    <a:pt x="3790" y="27093"/>
                  </a:cubicBezTo>
                  <a:lnTo>
                    <a:pt x="3790" y="27090"/>
                  </a:lnTo>
                  <a:cubicBezTo>
                    <a:pt x="3790" y="26766"/>
                    <a:pt x="3529" y="26503"/>
                    <a:pt x="3206" y="26503"/>
                  </a:cubicBezTo>
                  <a:close/>
                  <a:moveTo>
                    <a:pt x="12476" y="26959"/>
                  </a:moveTo>
                  <a:cubicBezTo>
                    <a:pt x="12726" y="26959"/>
                    <a:pt x="12965" y="27153"/>
                    <a:pt x="12965" y="27445"/>
                  </a:cubicBezTo>
                  <a:cubicBezTo>
                    <a:pt x="12965" y="27714"/>
                    <a:pt x="12747" y="27932"/>
                    <a:pt x="12478" y="27932"/>
                  </a:cubicBezTo>
                  <a:cubicBezTo>
                    <a:pt x="12045" y="27932"/>
                    <a:pt x="11830" y="27408"/>
                    <a:pt x="12134" y="27103"/>
                  </a:cubicBezTo>
                  <a:cubicBezTo>
                    <a:pt x="12233" y="27004"/>
                    <a:pt x="12356" y="26959"/>
                    <a:pt x="12476" y="26959"/>
                  </a:cubicBezTo>
                  <a:close/>
                  <a:moveTo>
                    <a:pt x="12478" y="26858"/>
                  </a:moveTo>
                  <a:cubicBezTo>
                    <a:pt x="11953" y="26858"/>
                    <a:pt x="11692" y="27491"/>
                    <a:pt x="12064" y="27862"/>
                  </a:cubicBezTo>
                  <a:cubicBezTo>
                    <a:pt x="12183" y="27982"/>
                    <a:pt x="12330" y="28036"/>
                    <a:pt x="12474" y="28036"/>
                  </a:cubicBezTo>
                  <a:cubicBezTo>
                    <a:pt x="12777" y="28036"/>
                    <a:pt x="13068" y="27800"/>
                    <a:pt x="13068" y="27445"/>
                  </a:cubicBezTo>
                  <a:cubicBezTo>
                    <a:pt x="13068" y="27122"/>
                    <a:pt x="12804" y="26858"/>
                    <a:pt x="12478" y="26858"/>
                  </a:cubicBezTo>
                  <a:close/>
                  <a:moveTo>
                    <a:pt x="23339" y="28193"/>
                  </a:moveTo>
                  <a:cubicBezTo>
                    <a:pt x="23589" y="28193"/>
                    <a:pt x="23829" y="28386"/>
                    <a:pt x="23831" y="28681"/>
                  </a:cubicBezTo>
                  <a:lnTo>
                    <a:pt x="23831" y="28689"/>
                  </a:lnTo>
                  <a:cubicBezTo>
                    <a:pt x="23834" y="28961"/>
                    <a:pt x="23616" y="29181"/>
                    <a:pt x="23346" y="29184"/>
                  </a:cubicBezTo>
                  <a:lnTo>
                    <a:pt x="23338" y="29184"/>
                  </a:lnTo>
                  <a:lnTo>
                    <a:pt x="23346" y="29176"/>
                  </a:lnTo>
                  <a:lnTo>
                    <a:pt x="23346" y="29176"/>
                  </a:lnTo>
                  <a:cubicBezTo>
                    <a:pt x="23345" y="29176"/>
                    <a:pt x="23344" y="29176"/>
                    <a:pt x="23343" y="29176"/>
                  </a:cubicBezTo>
                  <a:cubicBezTo>
                    <a:pt x="22907" y="29176"/>
                    <a:pt x="22685" y="28650"/>
                    <a:pt x="22991" y="28341"/>
                  </a:cubicBezTo>
                  <a:cubicBezTo>
                    <a:pt x="23092" y="28239"/>
                    <a:pt x="23217" y="28193"/>
                    <a:pt x="23339" y="28193"/>
                  </a:cubicBezTo>
                  <a:close/>
                  <a:moveTo>
                    <a:pt x="23293" y="28094"/>
                  </a:moveTo>
                  <a:cubicBezTo>
                    <a:pt x="22775" y="28094"/>
                    <a:pt x="22501" y="28728"/>
                    <a:pt x="22878" y="29106"/>
                  </a:cubicBezTo>
                  <a:cubicBezTo>
                    <a:pt x="22999" y="29227"/>
                    <a:pt x="23147" y="29281"/>
                    <a:pt x="23291" y="29281"/>
                  </a:cubicBezTo>
                  <a:cubicBezTo>
                    <a:pt x="23612" y="29281"/>
                    <a:pt x="23917" y="29016"/>
                    <a:pt x="23887" y="28638"/>
                  </a:cubicBezTo>
                  <a:cubicBezTo>
                    <a:pt x="23863" y="28350"/>
                    <a:pt x="23634" y="28121"/>
                    <a:pt x="23346" y="28097"/>
                  </a:cubicBezTo>
                  <a:cubicBezTo>
                    <a:pt x="23328" y="28095"/>
                    <a:pt x="23310" y="28094"/>
                    <a:pt x="23293" y="28094"/>
                  </a:cubicBezTo>
                  <a:close/>
                  <a:moveTo>
                    <a:pt x="7732" y="30033"/>
                  </a:moveTo>
                  <a:cubicBezTo>
                    <a:pt x="7983" y="30033"/>
                    <a:pt x="8225" y="30226"/>
                    <a:pt x="8228" y="30522"/>
                  </a:cubicBezTo>
                  <a:lnTo>
                    <a:pt x="8228" y="30530"/>
                  </a:lnTo>
                  <a:cubicBezTo>
                    <a:pt x="8231" y="30801"/>
                    <a:pt x="8013" y="31022"/>
                    <a:pt x="7741" y="31025"/>
                  </a:cubicBezTo>
                  <a:lnTo>
                    <a:pt x="7733" y="31025"/>
                  </a:lnTo>
                  <a:lnTo>
                    <a:pt x="7741" y="31017"/>
                  </a:lnTo>
                  <a:lnTo>
                    <a:pt x="7741" y="31017"/>
                  </a:lnTo>
                  <a:cubicBezTo>
                    <a:pt x="7740" y="31017"/>
                    <a:pt x="7739" y="31017"/>
                    <a:pt x="7738" y="31017"/>
                  </a:cubicBezTo>
                  <a:cubicBezTo>
                    <a:pt x="7301" y="31017"/>
                    <a:pt x="7080" y="30491"/>
                    <a:pt x="7386" y="30180"/>
                  </a:cubicBezTo>
                  <a:cubicBezTo>
                    <a:pt x="7486" y="30079"/>
                    <a:pt x="7610" y="30033"/>
                    <a:pt x="7732" y="30033"/>
                  </a:cubicBezTo>
                  <a:close/>
                  <a:moveTo>
                    <a:pt x="7738" y="29938"/>
                  </a:moveTo>
                  <a:cubicBezTo>
                    <a:pt x="7213" y="29938"/>
                    <a:pt x="6945" y="30571"/>
                    <a:pt x="7316" y="30947"/>
                  </a:cubicBezTo>
                  <a:cubicBezTo>
                    <a:pt x="7437" y="31068"/>
                    <a:pt x="7586" y="31123"/>
                    <a:pt x="7732" y="31123"/>
                  </a:cubicBezTo>
                  <a:cubicBezTo>
                    <a:pt x="8035" y="31123"/>
                    <a:pt x="8326" y="30888"/>
                    <a:pt x="8328" y="30532"/>
                  </a:cubicBezTo>
                  <a:lnTo>
                    <a:pt x="8328" y="30530"/>
                  </a:lnTo>
                  <a:cubicBezTo>
                    <a:pt x="8325" y="30206"/>
                    <a:pt x="8062" y="29946"/>
                    <a:pt x="7738" y="29946"/>
                  </a:cubicBezTo>
                  <a:cubicBezTo>
                    <a:pt x="7737" y="29946"/>
                    <a:pt x="7735" y="29946"/>
                    <a:pt x="7733" y="29946"/>
                  </a:cubicBezTo>
                  <a:lnTo>
                    <a:pt x="7741" y="29938"/>
                  </a:lnTo>
                  <a:cubicBezTo>
                    <a:pt x="7740" y="29938"/>
                    <a:pt x="7739" y="29938"/>
                    <a:pt x="7738" y="29938"/>
                  </a:cubicBezTo>
                  <a:close/>
                  <a:moveTo>
                    <a:pt x="17812" y="31119"/>
                  </a:moveTo>
                  <a:cubicBezTo>
                    <a:pt x="18063" y="31119"/>
                    <a:pt x="18303" y="31313"/>
                    <a:pt x="18305" y="31606"/>
                  </a:cubicBezTo>
                  <a:lnTo>
                    <a:pt x="18305" y="31612"/>
                  </a:lnTo>
                  <a:cubicBezTo>
                    <a:pt x="18305" y="31881"/>
                    <a:pt x="18090" y="32101"/>
                    <a:pt x="17821" y="32104"/>
                  </a:cubicBezTo>
                  <a:lnTo>
                    <a:pt x="17818" y="32101"/>
                  </a:lnTo>
                  <a:cubicBezTo>
                    <a:pt x="17817" y="32101"/>
                    <a:pt x="17816" y="32101"/>
                    <a:pt x="17815" y="32101"/>
                  </a:cubicBezTo>
                  <a:cubicBezTo>
                    <a:pt x="17381" y="32101"/>
                    <a:pt x="17160" y="31579"/>
                    <a:pt x="17466" y="31267"/>
                  </a:cubicBezTo>
                  <a:cubicBezTo>
                    <a:pt x="17566" y="31165"/>
                    <a:pt x="17690" y="31119"/>
                    <a:pt x="17812" y="31119"/>
                  </a:cubicBezTo>
                  <a:close/>
                  <a:moveTo>
                    <a:pt x="17815" y="31022"/>
                  </a:moveTo>
                  <a:cubicBezTo>
                    <a:pt x="17289" y="31022"/>
                    <a:pt x="17025" y="31655"/>
                    <a:pt x="17393" y="32031"/>
                  </a:cubicBezTo>
                  <a:cubicBezTo>
                    <a:pt x="17514" y="32154"/>
                    <a:pt x="17664" y="32208"/>
                    <a:pt x="17811" y="32208"/>
                  </a:cubicBezTo>
                  <a:cubicBezTo>
                    <a:pt x="18114" y="32208"/>
                    <a:pt x="18406" y="31975"/>
                    <a:pt x="18408" y="31620"/>
                  </a:cubicBezTo>
                  <a:lnTo>
                    <a:pt x="18408" y="31612"/>
                  </a:lnTo>
                  <a:cubicBezTo>
                    <a:pt x="18408" y="31286"/>
                    <a:pt x="18144" y="31022"/>
                    <a:pt x="17818" y="31022"/>
                  </a:cubicBezTo>
                  <a:cubicBezTo>
                    <a:pt x="17817" y="31022"/>
                    <a:pt x="17816" y="31022"/>
                    <a:pt x="17815" y="31022"/>
                  </a:cubicBezTo>
                  <a:close/>
                  <a:moveTo>
                    <a:pt x="12466" y="31874"/>
                  </a:moveTo>
                  <a:cubicBezTo>
                    <a:pt x="12717" y="31874"/>
                    <a:pt x="12958" y="32067"/>
                    <a:pt x="12960" y="32363"/>
                  </a:cubicBezTo>
                  <a:lnTo>
                    <a:pt x="12960" y="32365"/>
                  </a:lnTo>
                  <a:cubicBezTo>
                    <a:pt x="12963" y="32637"/>
                    <a:pt x="12745" y="32858"/>
                    <a:pt x="12476" y="32860"/>
                  </a:cubicBezTo>
                  <a:lnTo>
                    <a:pt x="12476" y="32858"/>
                  </a:lnTo>
                  <a:cubicBezTo>
                    <a:pt x="12474" y="32858"/>
                    <a:pt x="12473" y="32858"/>
                    <a:pt x="12472" y="32858"/>
                  </a:cubicBezTo>
                  <a:cubicBezTo>
                    <a:pt x="12036" y="32858"/>
                    <a:pt x="11814" y="32332"/>
                    <a:pt x="12120" y="32021"/>
                  </a:cubicBezTo>
                  <a:cubicBezTo>
                    <a:pt x="12221" y="31920"/>
                    <a:pt x="12345" y="31874"/>
                    <a:pt x="12466" y="31874"/>
                  </a:cubicBezTo>
                  <a:close/>
                  <a:moveTo>
                    <a:pt x="780" y="31878"/>
                  </a:moveTo>
                  <a:cubicBezTo>
                    <a:pt x="1031" y="31878"/>
                    <a:pt x="1272" y="32072"/>
                    <a:pt x="1274" y="32365"/>
                  </a:cubicBezTo>
                  <a:lnTo>
                    <a:pt x="1274" y="32371"/>
                  </a:lnTo>
                  <a:cubicBezTo>
                    <a:pt x="1274" y="32640"/>
                    <a:pt x="1058" y="32858"/>
                    <a:pt x="789" y="32860"/>
                  </a:cubicBezTo>
                  <a:lnTo>
                    <a:pt x="787" y="32860"/>
                  </a:lnTo>
                  <a:cubicBezTo>
                    <a:pt x="784" y="32860"/>
                    <a:pt x="782" y="32861"/>
                    <a:pt x="780" y="32861"/>
                  </a:cubicBezTo>
                  <a:cubicBezTo>
                    <a:pt x="348" y="32861"/>
                    <a:pt x="129" y="32337"/>
                    <a:pt x="434" y="32026"/>
                  </a:cubicBezTo>
                  <a:cubicBezTo>
                    <a:pt x="534" y="31924"/>
                    <a:pt x="658" y="31878"/>
                    <a:pt x="780" y="31878"/>
                  </a:cubicBezTo>
                  <a:close/>
                  <a:moveTo>
                    <a:pt x="778" y="31776"/>
                  </a:moveTo>
                  <a:lnTo>
                    <a:pt x="787" y="31784"/>
                  </a:lnTo>
                  <a:cubicBezTo>
                    <a:pt x="785" y="31784"/>
                    <a:pt x="783" y="31784"/>
                    <a:pt x="782" y="31784"/>
                  </a:cubicBezTo>
                  <a:cubicBezTo>
                    <a:pt x="461" y="31784"/>
                    <a:pt x="200" y="32047"/>
                    <a:pt x="200" y="32371"/>
                  </a:cubicBezTo>
                  <a:cubicBezTo>
                    <a:pt x="200" y="32484"/>
                    <a:pt x="235" y="32597"/>
                    <a:pt x="297" y="32691"/>
                  </a:cubicBezTo>
                  <a:lnTo>
                    <a:pt x="577" y="32914"/>
                  </a:lnTo>
                  <a:cubicBezTo>
                    <a:pt x="641" y="32941"/>
                    <a:pt x="708" y="32955"/>
                    <a:pt x="778" y="32955"/>
                  </a:cubicBezTo>
                  <a:cubicBezTo>
                    <a:pt x="1085" y="32928"/>
                    <a:pt x="1319" y="32672"/>
                    <a:pt x="1319" y="32365"/>
                  </a:cubicBezTo>
                  <a:cubicBezTo>
                    <a:pt x="1319" y="32058"/>
                    <a:pt x="1085" y="31800"/>
                    <a:pt x="778" y="31776"/>
                  </a:cubicBezTo>
                  <a:close/>
                  <a:moveTo>
                    <a:pt x="12472" y="31778"/>
                  </a:moveTo>
                  <a:cubicBezTo>
                    <a:pt x="11944" y="31778"/>
                    <a:pt x="11680" y="32412"/>
                    <a:pt x="12048" y="32785"/>
                  </a:cubicBezTo>
                  <a:cubicBezTo>
                    <a:pt x="12169" y="32909"/>
                    <a:pt x="12320" y="32964"/>
                    <a:pt x="12467" y="32964"/>
                  </a:cubicBezTo>
                  <a:cubicBezTo>
                    <a:pt x="12770" y="32964"/>
                    <a:pt x="13061" y="32731"/>
                    <a:pt x="13062" y="32376"/>
                  </a:cubicBezTo>
                  <a:lnTo>
                    <a:pt x="13062" y="32368"/>
                  </a:lnTo>
                  <a:cubicBezTo>
                    <a:pt x="13060" y="32044"/>
                    <a:pt x="12801" y="31784"/>
                    <a:pt x="12481" y="31784"/>
                  </a:cubicBezTo>
                  <a:cubicBezTo>
                    <a:pt x="12479" y="31784"/>
                    <a:pt x="12477" y="31784"/>
                    <a:pt x="12476" y="31784"/>
                  </a:cubicBezTo>
                  <a:lnTo>
                    <a:pt x="12476" y="31778"/>
                  </a:lnTo>
                  <a:cubicBezTo>
                    <a:pt x="12474" y="31778"/>
                    <a:pt x="12473" y="31778"/>
                    <a:pt x="12472" y="31778"/>
                  </a:cubicBezTo>
                  <a:close/>
                  <a:moveTo>
                    <a:pt x="4645" y="34165"/>
                  </a:moveTo>
                  <a:cubicBezTo>
                    <a:pt x="4896" y="34165"/>
                    <a:pt x="5137" y="34358"/>
                    <a:pt x="5139" y="34653"/>
                  </a:cubicBezTo>
                  <a:lnTo>
                    <a:pt x="5139" y="34656"/>
                  </a:lnTo>
                  <a:cubicBezTo>
                    <a:pt x="5141" y="34928"/>
                    <a:pt x="4923" y="35148"/>
                    <a:pt x="4654" y="35151"/>
                  </a:cubicBezTo>
                  <a:lnTo>
                    <a:pt x="4654" y="35148"/>
                  </a:lnTo>
                  <a:cubicBezTo>
                    <a:pt x="4653" y="35148"/>
                    <a:pt x="4652" y="35148"/>
                    <a:pt x="4651" y="35148"/>
                  </a:cubicBezTo>
                  <a:cubicBezTo>
                    <a:pt x="4214" y="35148"/>
                    <a:pt x="3993" y="34623"/>
                    <a:pt x="4299" y="34311"/>
                  </a:cubicBezTo>
                  <a:cubicBezTo>
                    <a:pt x="4399" y="34210"/>
                    <a:pt x="4523" y="34165"/>
                    <a:pt x="4645" y="34165"/>
                  </a:cubicBezTo>
                  <a:close/>
                  <a:moveTo>
                    <a:pt x="4651" y="34069"/>
                  </a:moveTo>
                  <a:cubicBezTo>
                    <a:pt x="4123" y="34069"/>
                    <a:pt x="3858" y="34702"/>
                    <a:pt x="4226" y="35076"/>
                  </a:cubicBezTo>
                  <a:cubicBezTo>
                    <a:pt x="4347" y="35199"/>
                    <a:pt x="4497" y="35254"/>
                    <a:pt x="4644" y="35254"/>
                  </a:cubicBezTo>
                  <a:cubicBezTo>
                    <a:pt x="4948" y="35254"/>
                    <a:pt x="5239" y="35019"/>
                    <a:pt x="5241" y="34664"/>
                  </a:cubicBezTo>
                  <a:lnTo>
                    <a:pt x="5241" y="34656"/>
                  </a:lnTo>
                  <a:cubicBezTo>
                    <a:pt x="5238" y="34333"/>
                    <a:pt x="4977" y="34072"/>
                    <a:pt x="4654" y="34072"/>
                  </a:cubicBezTo>
                  <a:lnTo>
                    <a:pt x="4654" y="34069"/>
                  </a:lnTo>
                  <a:cubicBezTo>
                    <a:pt x="4653" y="34069"/>
                    <a:pt x="4652" y="34069"/>
                    <a:pt x="4651" y="34069"/>
                  </a:cubicBezTo>
                  <a:close/>
                  <a:moveTo>
                    <a:pt x="15861" y="34995"/>
                  </a:moveTo>
                  <a:cubicBezTo>
                    <a:pt x="16131" y="34995"/>
                    <a:pt x="16351" y="35213"/>
                    <a:pt x="16351" y="35482"/>
                  </a:cubicBezTo>
                  <a:cubicBezTo>
                    <a:pt x="16351" y="35751"/>
                    <a:pt x="16136" y="35972"/>
                    <a:pt x="15864" y="35975"/>
                  </a:cubicBezTo>
                  <a:lnTo>
                    <a:pt x="15856" y="35975"/>
                  </a:lnTo>
                  <a:cubicBezTo>
                    <a:pt x="15587" y="35972"/>
                    <a:pt x="15369" y="35751"/>
                    <a:pt x="15372" y="35482"/>
                  </a:cubicBezTo>
                  <a:cubicBezTo>
                    <a:pt x="15372" y="35213"/>
                    <a:pt x="15590" y="34995"/>
                    <a:pt x="15861" y="34995"/>
                  </a:cubicBezTo>
                  <a:close/>
                  <a:moveTo>
                    <a:pt x="15856" y="34901"/>
                  </a:moveTo>
                  <a:cubicBezTo>
                    <a:pt x="15530" y="34901"/>
                    <a:pt x="15267" y="35167"/>
                    <a:pt x="15269" y="35493"/>
                  </a:cubicBezTo>
                  <a:cubicBezTo>
                    <a:pt x="15269" y="35818"/>
                    <a:pt x="15536" y="36082"/>
                    <a:pt x="15861" y="36082"/>
                  </a:cubicBezTo>
                  <a:cubicBezTo>
                    <a:pt x="16187" y="36082"/>
                    <a:pt x="16451" y="35818"/>
                    <a:pt x="16454" y="35493"/>
                  </a:cubicBezTo>
                  <a:cubicBezTo>
                    <a:pt x="16454" y="35167"/>
                    <a:pt x="16190" y="34901"/>
                    <a:pt x="15864" y="34901"/>
                  </a:cubicBezTo>
                  <a:close/>
                  <a:moveTo>
                    <a:pt x="9272" y="35808"/>
                  </a:moveTo>
                  <a:cubicBezTo>
                    <a:pt x="9523" y="35808"/>
                    <a:pt x="9763" y="36001"/>
                    <a:pt x="9765" y="36295"/>
                  </a:cubicBezTo>
                  <a:lnTo>
                    <a:pt x="9765" y="36303"/>
                  </a:lnTo>
                  <a:cubicBezTo>
                    <a:pt x="9763" y="36572"/>
                    <a:pt x="9545" y="36790"/>
                    <a:pt x="9275" y="36790"/>
                  </a:cubicBezTo>
                  <a:lnTo>
                    <a:pt x="9281" y="36790"/>
                  </a:lnTo>
                  <a:cubicBezTo>
                    <a:pt x="9280" y="36790"/>
                    <a:pt x="9279" y="36790"/>
                    <a:pt x="9277" y="36790"/>
                  </a:cubicBezTo>
                  <a:cubicBezTo>
                    <a:pt x="8841" y="36790"/>
                    <a:pt x="8619" y="36264"/>
                    <a:pt x="8926" y="35956"/>
                  </a:cubicBezTo>
                  <a:cubicBezTo>
                    <a:pt x="9026" y="35854"/>
                    <a:pt x="9150" y="35808"/>
                    <a:pt x="9272" y="35808"/>
                  </a:cubicBezTo>
                  <a:close/>
                  <a:moveTo>
                    <a:pt x="9274" y="35711"/>
                  </a:moveTo>
                  <a:cubicBezTo>
                    <a:pt x="8748" y="35711"/>
                    <a:pt x="8486" y="36345"/>
                    <a:pt x="8853" y="36717"/>
                  </a:cubicBezTo>
                  <a:cubicBezTo>
                    <a:pt x="8974" y="36840"/>
                    <a:pt x="9124" y="36895"/>
                    <a:pt x="9271" y="36895"/>
                  </a:cubicBezTo>
                  <a:cubicBezTo>
                    <a:pt x="9574" y="36895"/>
                    <a:pt x="9866" y="36661"/>
                    <a:pt x="9868" y="36306"/>
                  </a:cubicBezTo>
                  <a:lnTo>
                    <a:pt x="9868" y="36303"/>
                  </a:lnTo>
                  <a:cubicBezTo>
                    <a:pt x="9868" y="35975"/>
                    <a:pt x="9601" y="35711"/>
                    <a:pt x="9275" y="35711"/>
                  </a:cubicBezTo>
                  <a:lnTo>
                    <a:pt x="9281" y="35711"/>
                  </a:lnTo>
                  <a:cubicBezTo>
                    <a:pt x="9279" y="35711"/>
                    <a:pt x="9276" y="35711"/>
                    <a:pt x="9274" y="357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6416399" y="3599861"/>
              <a:ext cx="331313" cy="370334"/>
            </a:xfrm>
            <a:custGeom>
              <a:avLst/>
              <a:gdLst/>
              <a:ahLst/>
              <a:cxnLst/>
              <a:rect l="l" t="t" r="r" b="b"/>
              <a:pathLst>
                <a:path w="10036" h="11218" extrusionOk="0">
                  <a:moveTo>
                    <a:pt x="9891" y="0"/>
                  </a:moveTo>
                  <a:cubicBezTo>
                    <a:pt x="9864" y="0"/>
                    <a:pt x="9836" y="12"/>
                    <a:pt x="9813" y="41"/>
                  </a:cubicBezTo>
                  <a:cubicBezTo>
                    <a:pt x="8056" y="1774"/>
                    <a:pt x="6382" y="3591"/>
                    <a:pt x="4748" y="5435"/>
                  </a:cubicBezTo>
                  <a:cubicBezTo>
                    <a:pt x="3938" y="6339"/>
                    <a:pt x="3125" y="7244"/>
                    <a:pt x="2377" y="8180"/>
                  </a:cubicBezTo>
                  <a:cubicBezTo>
                    <a:pt x="1626" y="9117"/>
                    <a:pt x="832" y="10175"/>
                    <a:pt x="27" y="11141"/>
                  </a:cubicBezTo>
                  <a:cubicBezTo>
                    <a:pt x="1" y="11175"/>
                    <a:pt x="28" y="11218"/>
                    <a:pt x="60" y="11218"/>
                  </a:cubicBezTo>
                  <a:cubicBezTo>
                    <a:pt x="71" y="11218"/>
                    <a:pt x="82" y="11213"/>
                    <a:pt x="92" y="11203"/>
                  </a:cubicBezTo>
                  <a:cubicBezTo>
                    <a:pt x="905" y="10266"/>
                    <a:pt x="1825" y="9386"/>
                    <a:pt x="2676" y="8465"/>
                  </a:cubicBezTo>
                  <a:cubicBezTo>
                    <a:pt x="3529" y="7545"/>
                    <a:pt x="4298" y="6668"/>
                    <a:pt x="5109" y="5763"/>
                  </a:cubicBezTo>
                  <a:cubicBezTo>
                    <a:pt x="6732" y="3920"/>
                    <a:pt x="8381" y="2071"/>
                    <a:pt x="9975" y="168"/>
                  </a:cubicBezTo>
                  <a:cubicBezTo>
                    <a:pt x="10036" y="89"/>
                    <a:pt x="9966" y="0"/>
                    <a:pt x="98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6374539" y="3113032"/>
              <a:ext cx="479044" cy="485548"/>
            </a:xfrm>
            <a:custGeom>
              <a:avLst/>
              <a:gdLst/>
              <a:ahLst/>
              <a:cxnLst/>
              <a:rect l="l" t="t" r="r" b="b"/>
              <a:pathLst>
                <a:path w="14511" h="14708" extrusionOk="0">
                  <a:moveTo>
                    <a:pt x="2376" y="1"/>
                  </a:moveTo>
                  <a:cubicBezTo>
                    <a:pt x="2359" y="1"/>
                    <a:pt x="2342" y="9"/>
                    <a:pt x="2342" y="28"/>
                  </a:cubicBezTo>
                  <a:cubicBezTo>
                    <a:pt x="1890" y="1745"/>
                    <a:pt x="1473" y="3473"/>
                    <a:pt x="1093" y="5215"/>
                  </a:cubicBezTo>
                  <a:cubicBezTo>
                    <a:pt x="905" y="6062"/>
                    <a:pt x="1" y="10571"/>
                    <a:pt x="17" y="10576"/>
                  </a:cubicBezTo>
                  <a:cubicBezTo>
                    <a:pt x="35" y="10579"/>
                    <a:pt x="13234" y="14557"/>
                    <a:pt x="14451" y="14707"/>
                  </a:cubicBezTo>
                  <a:cubicBezTo>
                    <a:pt x="14478" y="14707"/>
                    <a:pt x="14510" y="14632"/>
                    <a:pt x="14470" y="14616"/>
                  </a:cubicBezTo>
                  <a:cubicBezTo>
                    <a:pt x="13372" y="14142"/>
                    <a:pt x="2280" y="10781"/>
                    <a:pt x="393" y="10326"/>
                  </a:cubicBezTo>
                  <a:cubicBezTo>
                    <a:pt x="493" y="9882"/>
                    <a:pt x="894" y="8229"/>
                    <a:pt x="994" y="7801"/>
                  </a:cubicBezTo>
                  <a:cubicBezTo>
                    <a:pt x="1198" y="6940"/>
                    <a:pt x="1387" y="6068"/>
                    <a:pt x="1570" y="5196"/>
                  </a:cubicBezTo>
                  <a:cubicBezTo>
                    <a:pt x="1618" y="4964"/>
                    <a:pt x="1653" y="4733"/>
                    <a:pt x="1702" y="4501"/>
                  </a:cubicBezTo>
                  <a:cubicBezTo>
                    <a:pt x="2008" y="3629"/>
                    <a:pt x="2318" y="2757"/>
                    <a:pt x="2592" y="1877"/>
                  </a:cubicBezTo>
                  <a:cubicBezTo>
                    <a:pt x="2606" y="1848"/>
                    <a:pt x="2582" y="1825"/>
                    <a:pt x="2557" y="1825"/>
                  </a:cubicBezTo>
                  <a:cubicBezTo>
                    <a:pt x="2543" y="1825"/>
                    <a:pt x="2529" y="1833"/>
                    <a:pt x="2522" y="1850"/>
                  </a:cubicBezTo>
                  <a:cubicBezTo>
                    <a:pt x="2310" y="2278"/>
                    <a:pt x="2119" y="2730"/>
                    <a:pt x="1938" y="3183"/>
                  </a:cubicBezTo>
                  <a:cubicBezTo>
                    <a:pt x="2121" y="2138"/>
                    <a:pt x="2286" y="1083"/>
                    <a:pt x="2415" y="28"/>
                  </a:cubicBezTo>
                  <a:cubicBezTo>
                    <a:pt x="2416" y="11"/>
                    <a:pt x="2396" y="1"/>
                    <a:pt x="23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5918212" y="3660010"/>
              <a:ext cx="76259" cy="138289"/>
            </a:xfrm>
            <a:custGeom>
              <a:avLst/>
              <a:gdLst/>
              <a:ahLst/>
              <a:cxnLst/>
              <a:rect l="l" t="t" r="r" b="b"/>
              <a:pathLst>
                <a:path w="2310" h="4189" extrusionOk="0">
                  <a:moveTo>
                    <a:pt x="86" y="1"/>
                  </a:moveTo>
                  <a:lnTo>
                    <a:pt x="86" y="1"/>
                  </a:lnTo>
                  <a:cubicBezTo>
                    <a:pt x="0" y="843"/>
                    <a:pt x="180" y="1691"/>
                    <a:pt x="603" y="2426"/>
                  </a:cubicBezTo>
                  <a:cubicBezTo>
                    <a:pt x="805" y="2792"/>
                    <a:pt x="1055" y="3131"/>
                    <a:pt x="1343" y="3433"/>
                  </a:cubicBezTo>
                  <a:cubicBezTo>
                    <a:pt x="1488" y="3575"/>
                    <a:pt x="1642" y="3710"/>
                    <a:pt x="1801" y="3836"/>
                  </a:cubicBezTo>
                  <a:cubicBezTo>
                    <a:pt x="1968" y="3963"/>
                    <a:pt x="2134" y="4078"/>
                    <a:pt x="2309" y="4189"/>
                  </a:cubicBezTo>
                  <a:cubicBezTo>
                    <a:pt x="2038" y="3882"/>
                    <a:pt x="1766" y="3581"/>
                    <a:pt x="1526" y="3260"/>
                  </a:cubicBezTo>
                  <a:cubicBezTo>
                    <a:pt x="1284" y="2943"/>
                    <a:pt x="1063" y="2612"/>
                    <a:pt x="869" y="2262"/>
                  </a:cubicBezTo>
                  <a:cubicBezTo>
                    <a:pt x="678" y="1912"/>
                    <a:pt x="517" y="1549"/>
                    <a:pt x="382" y="1172"/>
                  </a:cubicBezTo>
                  <a:cubicBezTo>
                    <a:pt x="248" y="792"/>
                    <a:pt x="148" y="399"/>
                    <a:pt x="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6477240" y="2495441"/>
              <a:ext cx="254790" cy="367825"/>
            </a:xfrm>
            <a:custGeom>
              <a:avLst/>
              <a:gdLst/>
              <a:ahLst/>
              <a:cxnLst/>
              <a:rect l="l" t="t" r="r" b="b"/>
              <a:pathLst>
                <a:path w="7718" h="11142" extrusionOk="0">
                  <a:moveTo>
                    <a:pt x="873" y="0"/>
                  </a:moveTo>
                  <a:cubicBezTo>
                    <a:pt x="841" y="0"/>
                    <a:pt x="824" y="6"/>
                    <a:pt x="824" y="17"/>
                  </a:cubicBezTo>
                  <a:cubicBezTo>
                    <a:pt x="784" y="1129"/>
                    <a:pt x="649" y="2334"/>
                    <a:pt x="507" y="3414"/>
                  </a:cubicBezTo>
                  <a:cubicBezTo>
                    <a:pt x="270" y="5193"/>
                    <a:pt x="1" y="6641"/>
                    <a:pt x="71" y="6781"/>
                  </a:cubicBezTo>
                  <a:cubicBezTo>
                    <a:pt x="1043" y="8724"/>
                    <a:pt x="3524" y="11141"/>
                    <a:pt x="5162" y="11141"/>
                  </a:cubicBezTo>
                  <a:cubicBezTo>
                    <a:pt x="5262" y="11141"/>
                    <a:pt x="5358" y="11132"/>
                    <a:pt x="5451" y="11114"/>
                  </a:cubicBezTo>
                  <a:cubicBezTo>
                    <a:pt x="7042" y="10796"/>
                    <a:pt x="7034" y="7601"/>
                    <a:pt x="6902" y="6727"/>
                  </a:cubicBezTo>
                  <a:lnTo>
                    <a:pt x="6902" y="6654"/>
                  </a:lnTo>
                  <a:cubicBezTo>
                    <a:pt x="6891" y="6501"/>
                    <a:pt x="6891" y="6350"/>
                    <a:pt x="6902" y="6199"/>
                  </a:cubicBezTo>
                  <a:cubicBezTo>
                    <a:pt x="7001" y="4762"/>
                    <a:pt x="7276" y="3341"/>
                    <a:pt x="7717" y="1968"/>
                  </a:cubicBezTo>
                  <a:cubicBezTo>
                    <a:pt x="7717" y="1968"/>
                    <a:pt x="1488" y="0"/>
                    <a:pt x="8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6518472" y="2497488"/>
              <a:ext cx="213360" cy="221118"/>
            </a:xfrm>
            <a:custGeom>
              <a:avLst/>
              <a:gdLst/>
              <a:ahLst/>
              <a:cxnLst/>
              <a:rect l="l" t="t" r="r" b="b"/>
              <a:pathLst>
                <a:path w="6463" h="6698" extrusionOk="0">
                  <a:moveTo>
                    <a:pt x="1" y="1"/>
                  </a:moveTo>
                  <a:lnTo>
                    <a:pt x="1" y="1"/>
                  </a:lnTo>
                  <a:cubicBezTo>
                    <a:pt x="254" y="1890"/>
                    <a:pt x="1250" y="6460"/>
                    <a:pt x="4961" y="6684"/>
                  </a:cubicBezTo>
                  <a:cubicBezTo>
                    <a:pt x="5079" y="6693"/>
                    <a:pt x="5198" y="6698"/>
                    <a:pt x="5316" y="6698"/>
                  </a:cubicBezTo>
                  <a:cubicBezTo>
                    <a:pt x="5435" y="6698"/>
                    <a:pt x="5553" y="6693"/>
                    <a:pt x="5672" y="6684"/>
                  </a:cubicBezTo>
                  <a:cubicBezTo>
                    <a:pt x="5672" y="6657"/>
                    <a:pt x="5672" y="6632"/>
                    <a:pt x="5672" y="6606"/>
                  </a:cubicBezTo>
                  <a:cubicBezTo>
                    <a:pt x="5645" y="6455"/>
                    <a:pt x="5634" y="6301"/>
                    <a:pt x="5637" y="6148"/>
                  </a:cubicBezTo>
                  <a:cubicBezTo>
                    <a:pt x="5739" y="4705"/>
                    <a:pt x="6016" y="3279"/>
                    <a:pt x="6463" y="1904"/>
                  </a:cubicBezTo>
                  <a:cubicBezTo>
                    <a:pt x="6463" y="1904"/>
                    <a:pt x="1503" y="3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6471826" y="2105007"/>
              <a:ext cx="422989" cy="560585"/>
            </a:xfrm>
            <a:custGeom>
              <a:avLst/>
              <a:gdLst/>
              <a:ahLst/>
              <a:cxnLst/>
              <a:rect l="l" t="t" r="r" b="b"/>
              <a:pathLst>
                <a:path w="12813" h="16981" extrusionOk="0">
                  <a:moveTo>
                    <a:pt x="6839" y="1"/>
                  </a:moveTo>
                  <a:cubicBezTo>
                    <a:pt x="4831" y="1"/>
                    <a:pt x="2795" y="888"/>
                    <a:pt x="1739" y="2663"/>
                  </a:cubicBezTo>
                  <a:cubicBezTo>
                    <a:pt x="421" y="4884"/>
                    <a:pt x="1" y="12118"/>
                    <a:pt x="1336" y="14075"/>
                  </a:cubicBezTo>
                  <a:cubicBezTo>
                    <a:pt x="2532" y="15842"/>
                    <a:pt x="4530" y="16981"/>
                    <a:pt x="6503" y="16981"/>
                  </a:cubicBezTo>
                  <a:cubicBezTo>
                    <a:pt x="7700" y="16981"/>
                    <a:pt x="8888" y="16562"/>
                    <a:pt x="9881" y="15609"/>
                  </a:cubicBezTo>
                  <a:cubicBezTo>
                    <a:pt x="12427" y="13176"/>
                    <a:pt x="12812" y="3743"/>
                    <a:pt x="11248" y="1877"/>
                  </a:cubicBezTo>
                  <a:cubicBezTo>
                    <a:pt x="10195" y="627"/>
                    <a:pt x="8527" y="1"/>
                    <a:pt x="683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6656628" y="2337148"/>
              <a:ext cx="59918" cy="33442"/>
            </a:xfrm>
            <a:custGeom>
              <a:avLst/>
              <a:gdLst/>
              <a:ahLst/>
              <a:cxnLst/>
              <a:rect l="l" t="t" r="r" b="b"/>
              <a:pathLst>
                <a:path w="1815" h="1013" extrusionOk="0">
                  <a:moveTo>
                    <a:pt x="1346" y="1"/>
                  </a:moveTo>
                  <a:cubicBezTo>
                    <a:pt x="1200" y="1"/>
                    <a:pt x="1056" y="31"/>
                    <a:pt x="921" y="88"/>
                  </a:cubicBezTo>
                  <a:cubicBezTo>
                    <a:pt x="709" y="134"/>
                    <a:pt x="496" y="193"/>
                    <a:pt x="289" y="263"/>
                  </a:cubicBezTo>
                  <a:cubicBezTo>
                    <a:pt x="20" y="382"/>
                    <a:pt x="1" y="756"/>
                    <a:pt x="254" y="904"/>
                  </a:cubicBezTo>
                  <a:cubicBezTo>
                    <a:pt x="413" y="976"/>
                    <a:pt x="585" y="1012"/>
                    <a:pt x="757" y="1012"/>
                  </a:cubicBezTo>
                  <a:cubicBezTo>
                    <a:pt x="888" y="1012"/>
                    <a:pt x="1018" y="991"/>
                    <a:pt x="1145" y="950"/>
                  </a:cubicBezTo>
                  <a:cubicBezTo>
                    <a:pt x="1444" y="896"/>
                    <a:pt x="1691" y="683"/>
                    <a:pt x="1791" y="398"/>
                  </a:cubicBezTo>
                  <a:cubicBezTo>
                    <a:pt x="1815" y="247"/>
                    <a:pt x="1737" y="96"/>
                    <a:pt x="1600" y="32"/>
                  </a:cubicBezTo>
                  <a:cubicBezTo>
                    <a:pt x="1516" y="11"/>
                    <a:pt x="1431" y="1"/>
                    <a:pt x="13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6799604" y="2361016"/>
              <a:ext cx="54306" cy="46251"/>
            </a:xfrm>
            <a:custGeom>
              <a:avLst/>
              <a:gdLst/>
              <a:ahLst/>
              <a:cxnLst/>
              <a:rect l="l" t="t" r="r" b="b"/>
              <a:pathLst>
                <a:path w="1645" h="1401" extrusionOk="0">
                  <a:moveTo>
                    <a:pt x="365" y="0"/>
                  </a:moveTo>
                  <a:cubicBezTo>
                    <a:pt x="217" y="0"/>
                    <a:pt x="85" y="96"/>
                    <a:pt x="41" y="240"/>
                  </a:cubicBezTo>
                  <a:cubicBezTo>
                    <a:pt x="0" y="542"/>
                    <a:pt x="124" y="843"/>
                    <a:pt x="367" y="1026"/>
                  </a:cubicBezTo>
                  <a:cubicBezTo>
                    <a:pt x="579" y="1249"/>
                    <a:pt x="870" y="1384"/>
                    <a:pt x="1177" y="1400"/>
                  </a:cubicBezTo>
                  <a:cubicBezTo>
                    <a:pt x="1486" y="1395"/>
                    <a:pt x="1645" y="1031"/>
                    <a:pt x="1440" y="800"/>
                  </a:cubicBezTo>
                  <a:cubicBezTo>
                    <a:pt x="1287" y="633"/>
                    <a:pt x="1120" y="509"/>
                    <a:pt x="953" y="359"/>
                  </a:cubicBezTo>
                  <a:cubicBezTo>
                    <a:pt x="805" y="178"/>
                    <a:pt x="603" y="54"/>
                    <a:pt x="377" y="1"/>
                  </a:cubicBezTo>
                  <a:cubicBezTo>
                    <a:pt x="373" y="0"/>
                    <a:pt x="369" y="0"/>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6644645" y="2548789"/>
              <a:ext cx="32550" cy="17629"/>
            </a:xfrm>
            <a:custGeom>
              <a:avLst/>
              <a:gdLst/>
              <a:ahLst/>
              <a:cxnLst/>
              <a:rect l="l" t="t" r="r" b="b"/>
              <a:pathLst>
                <a:path w="986" h="534" extrusionOk="0">
                  <a:moveTo>
                    <a:pt x="142" y="37"/>
                  </a:moveTo>
                  <a:lnTo>
                    <a:pt x="940" y="310"/>
                  </a:lnTo>
                  <a:lnTo>
                    <a:pt x="940" y="310"/>
                  </a:lnTo>
                  <a:cubicBezTo>
                    <a:pt x="955" y="305"/>
                    <a:pt x="970" y="301"/>
                    <a:pt x="986" y="296"/>
                  </a:cubicBezTo>
                  <a:lnTo>
                    <a:pt x="142" y="37"/>
                  </a:lnTo>
                  <a:close/>
                  <a:moveTo>
                    <a:pt x="42" y="0"/>
                  </a:moveTo>
                  <a:cubicBezTo>
                    <a:pt x="26" y="0"/>
                    <a:pt x="7" y="10"/>
                    <a:pt x="1" y="27"/>
                  </a:cubicBezTo>
                  <a:cubicBezTo>
                    <a:pt x="1" y="242"/>
                    <a:pt x="130" y="430"/>
                    <a:pt x="329" y="511"/>
                  </a:cubicBezTo>
                  <a:cubicBezTo>
                    <a:pt x="385" y="526"/>
                    <a:pt x="442" y="533"/>
                    <a:pt x="499" y="533"/>
                  </a:cubicBezTo>
                  <a:cubicBezTo>
                    <a:pt x="680" y="533"/>
                    <a:pt x="857" y="460"/>
                    <a:pt x="986" y="325"/>
                  </a:cubicBezTo>
                  <a:lnTo>
                    <a:pt x="940" y="310"/>
                  </a:lnTo>
                  <a:lnTo>
                    <a:pt x="940" y="310"/>
                  </a:lnTo>
                  <a:cubicBezTo>
                    <a:pt x="823" y="343"/>
                    <a:pt x="701" y="359"/>
                    <a:pt x="580" y="359"/>
                  </a:cubicBezTo>
                  <a:cubicBezTo>
                    <a:pt x="534" y="359"/>
                    <a:pt x="488" y="357"/>
                    <a:pt x="442" y="352"/>
                  </a:cubicBezTo>
                  <a:cubicBezTo>
                    <a:pt x="264" y="315"/>
                    <a:pt x="170" y="142"/>
                    <a:pt x="65" y="13"/>
                  </a:cubicBezTo>
                  <a:lnTo>
                    <a:pt x="65" y="13"/>
                  </a:lnTo>
                  <a:lnTo>
                    <a:pt x="142" y="37"/>
                  </a:lnTo>
                  <a:lnTo>
                    <a:pt x="65" y="10"/>
                  </a:lnTo>
                  <a:cubicBezTo>
                    <a:pt x="60" y="3"/>
                    <a:pt x="51"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6673266" y="2334375"/>
              <a:ext cx="113563" cy="200650"/>
            </a:xfrm>
            <a:custGeom>
              <a:avLst/>
              <a:gdLst/>
              <a:ahLst/>
              <a:cxnLst/>
              <a:rect l="l" t="t" r="r" b="b"/>
              <a:pathLst>
                <a:path w="3440" h="6078" extrusionOk="0">
                  <a:moveTo>
                    <a:pt x="3203" y="0"/>
                  </a:moveTo>
                  <a:cubicBezTo>
                    <a:pt x="3182" y="0"/>
                    <a:pt x="3161" y="14"/>
                    <a:pt x="3160" y="41"/>
                  </a:cubicBezTo>
                  <a:cubicBezTo>
                    <a:pt x="2996" y="1610"/>
                    <a:pt x="3114" y="3203"/>
                    <a:pt x="2980" y="4783"/>
                  </a:cubicBezTo>
                  <a:cubicBezTo>
                    <a:pt x="2746" y="4635"/>
                    <a:pt x="2490" y="4522"/>
                    <a:pt x="2223" y="4446"/>
                  </a:cubicBezTo>
                  <a:cubicBezTo>
                    <a:pt x="2167" y="4446"/>
                    <a:pt x="2178" y="5563"/>
                    <a:pt x="2137" y="5728"/>
                  </a:cubicBezTo>
                  <a:cubicBezTo>
                    <a:pt x="1843" y="5608"/>
                    <a:pt x="1530" y="5548"/>
                    <a:pt x="1218" y="5548"/>
                  </a:cubicBezTo>
                  <a:cubicBezTo>
                    <a:pt x="906" y="5548"/>
                    <a:pt x="594" y="5608"/>
                    <a:pt x="299" y="5728"/>
                  </a:cubicBezTo>
                  <a:cubicBezTo>
                    <a:pt x="103" y="5831"/>
                    <a:pt x="0" y="5964"/>
                    <a:pt x="142" y="5964"/>
                  </a:cubicBezTo>
                  <a:cubicBezTo>
                    <a:pt x="173" y="5964"/>
                    <a:pt x="216" y="5957"/>
                    <a:pt x="272" y="5943"/>
                  </a:cubicBezTo>
                  <a:cubicBezTo>
                    <a:pt x="502" y="5905"/>
                    <a:pt x="734" y="5886"/>
                    <a:pt x="966" y="5886"/>
                  </a:cubicBezTo>
                  <a:cubicBezTo>
                    <a:pt x="1394" y="5886"/>
                    <a:pt x="1820" y="5950"/>
                    <a:pt x="2231" y="6077"/>
                  </a:cubicBezTo>
                  <a:cubicBezTo>
                    <a:pt x="2288" y="6077"/>
                    <a:pt x="2353" y="5973"/>
                    <a:pt x="2369" y="5919"/>
                  </a:cubicBezTo>
                  <a:cubicBezTo>
                    <a:pt x="2369" y="5900"/>
                    <a:pt x="2466" y="4869"/>
                    <a:pt x="2466" y="4869"/>
                  </a:cubicBezTo>
                  <a:cubicBezTo>
                    <a:pt x="2570" y="4938"/>
                    <a:pt x="3031" y="5212"/>
                    <a:pt x="3207" y="5212"/>
                  </a:cubicBezTo>
                  <a:cubicBezTo>
                    <a:pt x="3250" y="5212"/>
                    <a:pt x="3276" y="5196"/>
                    <a:pt x="3276" y="5157"/>
                  </a:cubicBezTo>
                  <a:cubicBezTo>
                    <a:pt x="3440" y="3456"/>
                    <a:pt x="3429" y="1742"/>
                    <a:pt x="3249" y="41"/>
                  </a:cubicBezTo>
                  <a:cubicBezTo>
                    <a:pt x="3246" y="14"/>
                    <a:pt x="3225" y="0"/>
                    <a:pt x="3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6789205" y="2412746"/>
              <a:ext cx="16308" cy="42487"/>
            </a:xfrm>
            <a:custGeom>
              <a:avLst/>
              <a:gdLst/>
              <a:ahLst/>
              <a:cxnLst/>
              <a:rect l="l" t="t" r="r" b="b"/>
              <a:pathLst>
                <a:path w="494" h="1287" extrusionOk="0">
                  <a:moveTo>
                    <a:pt x="224" y="0"/>
                  </a:moveTo>
                  <a:cubicBezTo>
                    <a:pt x="57" y="412"/>
                    <a:pt x="1" y="1120"/>
                    <a:pt x="493" y="1287"/>
                  </a:cubicBezTo>
                  <a:lnTo>
                    <a:pt x="493" y="1262"/>
                  </a:lnTo>
                  <a:cubicBezTo>
                    <a:pt x="114" y="1031"/>
                    <a:pt x="151" y="501"/>
                    <a:pt x="251" y="46"/>
                  </a:cubicBezTo>
                  <a:cubicBezTo>
                    <a:pt x="256" y="30"/>
                    <a:pt x="224" y="0"/>
                    <a:pt x="2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6792407" y="2409709"/>
              <a:ext cx="37271" cy="42784"/>
            </a:xfrm>
            <a:custGeom>
              <a:avLst/>
              <a:gdLst/>
              <a:ahLst/>
              <a:cxnLst/>
              <a:rect l="l" t="t" r="r" b="b"/>
              <a:pathLst>
                <a:path w="1129" h="1296" extrusionOk="0">
                  <a:moveTo>
                    <a:pt x="157" y="1"/>
                  </a:moveTo>
                  <a:lnTo>
                    <a:pt x="157" y="1"/>
                  </a:lnTo>
                  <a:cubicBezTo>
                    <a:pt x="52" y="216"/>
                    <a:pt x="0" y="450"/>
                    <a:pt x="3" y="690"/>
                  </a:cubicBezTo>
                  <a:cubicBezTo>
                    <a:pt x="0" y="819"/>
                    <a:pt x="35" y="945"/>
                    <a:pt x="100" y="1058"/>
                  </a:cubicBezTo>
                  <a:cubicBezTo>
                    <a:pt x="178" y="1179"/>
                    <a:pt x="305" y="1263"/>
                    <a:pt x="447" y="1290"/>
                  </a:cubicBezTo>
                  <a:cubicBezTo>
                    <a:pt x="472" y="1294"/>
                    <a:pt x="498" y="1296"/>
                    <a:pt x="523" y="1296"/>
                  </a:cubicBezTo>
                  <a:cubicBezTo>
                    <a:pt x="645" y="1296"/>
                    <a:pt x="764" y="1248"/>
                    <a:pt x="854" y="1161"/>
                  </a:cubicBezTo>
                  <a:cubicBezTo>
                    <a:pt x="940" y="1066"/>
                    <a:pt x="1007" y="956"/>
                    <a:pt x="1047" y="835"/>
                  </a:cubicBezTo>
                  <a:cubicBezTo>
                    <a:pt x="1072" y="762"/>
                    <a:pt x="1088" y="690"/>
                    <a:pt x="1096" y="614"/>
                  </a:cubicBezTo>
                  <a:cubicBezTo>
                    <a:pt x="1128" y="458"/>
                    <a:pt x="1120" y="297"/>
                    <a:pt x="1072" y="146"/>
                  </a:cubicBezTo>
                  <a:cubicBezTo>
                    <a:pt x="1061" y="259"/>
                    <a:pt x="1037" y="372"/>
                    <a:pt x="999" y="480"/>
                  </a:cubicBezTo>
                  <a:cubicBezTo>
                    <a:pt x="967" y="576"/>
                    <a:pt x="926" y="673"/>
                    <a:pt x="881" y="768"/>
                  </a:cubicBezTo>
                  <a:cubicBezTo>
                    <a:pt x="793" y="935"/>
                    <a:pt x="672" y="1069"/>
                    <a:pt x="527" y="1069"/>
                  </a:cubicBezTo>
                  <a:cubicBezTo>
                    <a:pt x="510" y="1069"/>
                    <a:pt x="494" y="1067"/>
                    <a:pt x="477" y="1064"/>
                  </a:cubicBezTo>
                  <a:cubicBezTo>
                    <a:pt x="310" y="1026"/>
                    <a:pt x="208" y="883"/>
                    <a:pt x="175" y="657"/>
                  </a:cubicBezTo>
                  <a:cubicBezTo>
                    <a:pt x="149" y="439"/>
                    <a:pt x="143" y="219"/>
                    <a:pt x="1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6683401" y="2398452"/>
              <a:ext cx="21689" cy="38493"/>
            </a:xfrm>
            <a:custGeom>
              <a:avLst/>
              <a:gdLst/>
              <a:ahLst/>
              <a:cxnLst/>
              <a:rect l="l" t="t" r="r" b="b"/>
              <a:pathLst>
                <a:path w="657" h="1166" extrusionOk="0">
                  <a:moveTo>
                    <a:pt x="607" y="0"/>
                  </a:moveTo>
                  <a:cubicBezTo>
                    <a:pt x="596" y="0"/>
                    <a:pt x="576" y="18"/>
                    <a:pt x="576" y="45"/>
                  </a:cubicBezTo>
                  <a:cubicBezTo>
                    <a:pt x="541" y="503"/>
                    <a:pt x="431" y="1025"/>
                    <a:pt x="0" y="1138"/>
                  </a:cubicBezTo>
                  <a:lnTo>
                    <a:pt x="0" y="1165"/>
                  </a:lnTo>
                  <a:cubicBezTo>
                    <a:pt x="517" y="1144"/>
                    <a:pt x="657" y="446"/>
                    <a:pt x="614" y="8"/>
                  </a:cubicBezTo>
                  <a:cubicBezTo>
                    <a:pt x="614" y="3"/>
                    <a:pt x="611" y="0"/>
                    <a:pt x="6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667390" y="2391585"/>
              <a:ext cx="37073" cy="42190"/>
            </a:xfrm>
            <a:custGeom>
              <a:avLst/>
              <a:gdLst/>
              <a:ahLst/>
              <a:cxnLst/>
              <a:rect l="l" t="t" r="r" b="b"/>
              <a:pathLst>
                <a:path w="1123" h="1278" extrusionOk="0">
                  <a:moveTo>
                    <a:pt x="162" y="0"/>
                  </a:moveTo>
                  <a:lnTo>
                    <a:pt x="162" y="0"/>
                  </a:lnTo>
                  <a:cubicBezTo>
                    <a:pt x="76" y="135"/>
                    <a:pt x="22" y="286"/>
                    <a:pt x="9" y="442"/>
                  </a:cubicBezTo>
                  <a:cubicBezTo>
                    <a:pt x="1" y="517"/>
                    <a:pt x="1" y="595"/>
                    <a:pt x="9" y="671"/>
                  </a:cubicBezTo>
                  <a:cubicBezTo>
                    <a:pt x="11" y="797"/>
                    <a:pt x="44" y="921"/>
                    <a:pt x="100" y="1034"/>
                  </a:cubicBezTo>
                  <a:cubicBezTo>
                    <a:pt x="176" y="1163"/>
                    <a:pt x="302" y="1252"/>
                    <a:pt x="450" y="1274"/>
                  </a:cubicBezTo>
                  <a:cubicBezTo>
                    <a:pt x="472" y="1276"/>
                    <a:pt x="493" y="1278"/>
                    <a:pt x="515" y="1278"/>
                  </a:cubicBezTo>
                  <a:cubicBezTo>
                    <a:pt x="638" y="1278"/>
                    <a:pt x="760" y="1232"/>
                    <a:pt x="856" y="1150"/>
                  </a:cubicBezTo>
                  <a:cubicBezTo>
                    <a:pt x="951" y="1061"/>
                    <a:pt x="1021" y="945"/>
                    <a:pt x="1053" y="821"/>
                  </a:cubicBezTo>
                  <a:cubicBezTo>
                    <a:pt x="1112" y="598"/>
                    <a:pt x="1123" y="364"/>
                    <a:pt x="1080" y="138"/>
                  </a:cubicBezTo>
                  <a:lnTo>
                    <a:pt x="1080" y="138"/>
                  </a:lnTo>
                  <a:cubicBezTo>
                    <a:pt x="1031" y="353"/>
                    <a:pt x="964" y="563"/>
                    <a:pt x="878" y="765"/>
                  </a:cubicBezTo>
                  <a:cubicBezTo>
                    <a:pt x="773" y="959"/>
                    <a:pt x="633" y="1056"/>
                    <a:pt x="472" y="1056"/>
                  </a:cubicBezTo>
                  <a:cubicBezTo>
                    <a:pt x="310" y="1056"/>
                    <a:pt x="213" y="856"/>
                    <a:pt x="170" y="649"/>
                  </a:cubicBezTo>
                  <a:cubicBezTo>
                    <a:pt x="154" y="547"/>
                    <a:pt x="143" y="445"/>
                    <a:pt x="138" y="342"/>
                  </a:cubicBezTo>
                  <a:cubicBezTo>
                    <a:pt x="132" y="227"/>
                    <a:pt x="141" y="113"/>
                    <a:pt x="1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459843" y="2063775"/>
              <a:ext cx="507006" cy="328078"/>
            </a:xfrm>
            <a:custGeom>
              <a:avLst/>
              <a:gdLst/>
              <a:ahLst/>
              <a:cxnLst/>
              <a:rect l="l" t="t" r="r" b="b"/>
              <a:pathLst>
                <a:path w="15358" h="9938" extrusionOk="0">
                  <a:moveTo>
                    <a:pt x="13873" y="0"/>
                  </a:moveTo>
                  <a:cubicBezTo>
                    <a:pt x="13483" y="0"/>
                    <a:pt x="13041" y="191"/>
                    <a:pt x="12680" y="567"/>
                  </a:cubicBezTo>
                  <a:cubicBezTo>
                    <a:pt x="12887" y="938"/>
                    <a:pt x="12957" y="1369"/>
                    <a:pt x="12876" y="1783"/>
                  </a:cubicBezTo>
                  <a:cubicBezTo>
                    <a:pt x="12794" y="2298"/>
                    <a:pt x="12539" y="2544"/>
                    <a:pt x="12325" y="2544"/>
                  </a:cubicBezTo>
                  <a:cubicBezTo>
                    <a:pt x="12071" y="2544"/>
                    <a:pt x="11875" y="2197"/>
                    <a:pt x="12096" y="1538"/>
                  </a:cubicBezTo>
                  <a:cubicBezTo>
                    <a:pt x="12214" y="1172"/>
                    <a:pt x="12413" y="839"/>
                    <a:pt x="12677" y="561"/>
                  </a:cubicBezTo>
                  <a:cubicBezTo>
                    <a:pt x="12669" y="548"/>
                    <a:pt x="12661" y="535"/>
                    <a:pt x="12653" y="521"/>
                  </a:cubicBezTo>
                  <a:cubicBezTo>
                    <a:pt x="12453" y="188"/>
                    <a:pt x="12101" y="4"/>
                    <a:pt x="11740" y="4"/>
                  </a:cubicBezTo>
                  <a:cubicBezTo>
                    <a:pt x="11552" y="4"/>
                    <a:pt x="11362" y="54"/>
                    <a:pt x="11189" y="158"/>
                  </a:cubicBezTo>
                  <a:cubicBezTo>
                    <a:pt x="10680" y="459"/>
                    <a:pt x="10249" y="876"/>
                    <a:pt x="9932" y="1374"/>
                  </a:cubicBezTo>
                  <a:cubicBezTo>
                    <a:pt x="9932" y="1374"/>
                    <a:pt x="7224" y="38"/>
                    <a:pt x="5596" y="38"/>
                  </a:cubicBezTo>
                  <a:cubicBezTo>
                    <a:pt x="5297" y="38"/>
                    <a:pt x="5034" y="83"/>
                    <a:pt x="4832" y="190"/>
                  </a:cubicBezTo>
                  <a:cubicBezTo>
                    <a:pt x="4183" y="483"/>
                    <a:pt x="3669" y="1014"/>
                    <a:pt x="3392" y="1670"/>
                  </a:cubicBezTo>
                  <a:cubicBezTo>
                    <a:pt x="3392" y="1670"/>
                    <a:pt x="1903" y="1719"/>
                    <a:pt x="1176" y="2758"/>
                  </a:cubicBezTo>
                  <a:cubicBezTo>
                    <a:pt x="452" y="3794"/>
                    <a:pt x="0" y="9634"/>
                    <a:pt x="1696" y="9930"/>
                  </a:cubicBezTo>
                  <a:cubicBezTo>
                    <a:pt x="1722" y="9935"/>
                    <a:pt x="1748" y="9937"/>
                    <a:pt x="1774" y="9937"/>
                  </a:cubicBezTo>
                  <a:cubicBezTo>
                    <a:pt x="2851" y="9937"/>
                    <a:pt x="4011" y="5993"/>
                    <a:pt x="4011" y="5993"/>
                  </a:cubicBezTo>
                  <a:cubicBezTo>
                    <a:pt x="4239" y="6052"/>
                    <a:pt x="4470" y="6080"/>
                    <a:pt x="4699" y="6080"/>
                  </a:cubicBezTo>
                  <a:cubicBezTo>
                    <a:pt x="5647" y="6080"/>
                    <a:pt x="6549" y="5589"/>
                    <a:pt x="7052" y="4749"/>
                  </a:cubicBezTo>
                  <a:cubicBezTo>
                    <a:pt x="7052" y="4749"/>
                    <a:pt x="9109" y="6931"/>
                    <a:pt x="11402" y="6931"/>
                  </a:cubicBezTo>
                  <a:cubicBezTo>
                    <a:pt x="11867" y="6931"/>
                    <a:pt x="12342" y="6841"/>
                    <a:pt x="12812" y="6625"/>
                  </a:cubicBezTo>
                  <a:cubicBezTo>
                    <a:pt x="15134" y="5559"/>
                    <a:pt x="15358" y="1151"/>
                    <a:pt x="14580" y="295"/>
                  </a:cubicBezTo>
                  <a:cubicBezTo>
                    <a:pt x="14403" y="98"/>
                    <a:pt x="14151" y="0"/>
                    <a:pt x="138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802542" y="2281754"/>
              <a:ext cx="72694" cy="333855"/>
            </a:xfrm>
            <a:custGeom>
              <a:avLst/>
              <a:gdLst/>
              <a:ahLst/>
              <a:cxnLst/>
              <a:rect l="l" t="t" r="r" b="b"/>
              <a:pathLst>
                <a:path w="2202" h="10113" extrusionOk="0">
                  <a:moveTo>
                    <a:pt x="2110" y="1"/>
                  </a:moveTo>
                  <a:cubicBezTo>
                    <a:pt x="2110" y="881"/>
                    <a:pt x="2078" y="1750"/>
                    <a:pt x="2016" y="2628"/>
                  </a:cubicBezTo>
                  <a:cubicBezTo>
                    <a:pt x="1957" y="3502"/>
                    <a:pt x="1874" y="4374"/>
                    <a:pt x="1734" y="5236"/>
                  </a:cubicBezTo>
                  <a:cubicBezTo>
                    <a:pt x="1602" y="6097"/>
                    <a:pt x="1405" y="6950"/>
                    <a:pt x="1150" y="7785"/>
                  </a:cubicBezTo>
                  <a:cubicBezTo>
                    <a:pt x="1020" y="8199"/>
                    <a:pt x="867" y="8605"/>
                    <a:pt x="687" y="9001"/>
                  </a:cubicBezTo>
                  <a:cubicBezTo>
                    <a:pt x="522" y="9407"/>
                    <a:pt x="291" y="9782"/>
                    <a:pt x="0" y="10113"/>
                  </a:cubicBezTo>
                  <a:cubicBezTo>
                    <a:pt x="598" y="9459"/>
                    <a:pt x="1039" y="8681"/>
                    <a:pt x="1298" y="7833"/>
                  </a:cubicBezTo>
                  <a:cubicBezTo>
                    <a:pt x="1578" y="6996"/>
                    <a:pt x="1790" y="6137"/>
                    <a:pt x="1933" y="5268"/>
                  </a:cubicBezTo>
                  <a:cubicBezTo>
                    <a:pt x="2062" y="4396"/>
                    <a:pt x="2143" y="3516"/>
                    <a:pt x="2170" y="2636"/>
                  </a:cubicBezTo>
                  <a:cubicBezTo>
                    <a:pt x="2202" y="1756"/>
                    <a:pt x="2183" y="876"/>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6777288" y="2358606"/>
              <a:ext cx="95208" cy="131984"/>
            </a:xfrm>
            <a:custGeom>
              <a:avLst/>
              <a:gdLst/>
              <a:ahLst/>
              <a:cxnLst/>
              <a:rect l="l" t="t" r="r" b="b"/>
              <a:pathLst>
                <a:path w="2884" h="3998" extrusionOk="0">
                  <a:moveTo>
                    <a:pt x="1566" y="255"/>
                  </a:moveTo>
                  <a:cubicBezTo>
                    <a:pt x="1591" y="255"/>
                    <a:pt x="1615" y="256"/>
                    <a:pt x="1640" y="259"/>
                  </a:cubicBezTo>
                  <a:cubicBezTo>
                    <a:pt x="2219" y="324"/>
                    <a:pt x="2606" y="1134"/>
                    <a:pt x="2496" y="2103"/>
                  </a:cubicBezTo>
                  <a:cubicBezTo>
                    <a:pt x="2390" y="3031"/>
                    <a:pt x="1872" y="3730"/>
                    <a:pt x="1320" y="3730"/>
                  </a:cubicBezTo>
                  <a:cubicBezTo>
                    <a:pt x="1295" y="3730"/>
                    <a:pt x="1271" y="3729"/>
                    <a:pt x="1247" y="3726"/>
                  </a:cubicBezTo>
                  <a:cubicBezTo>
                    <a:pt x="666" y="3661"/>
                    <a:pt x="286" y="2832"/>
                    <a:pt x="391" y="1880"/>
                  </a:cubicBezTo>
                  <a:lnTo>
                    <a:pt x="391" y="1877"/>
                  </a:lnTo>
                  <a:cubicBezTo>
                    <a:pt x="494" y="967"/>
                    <a:pt x="1012" y="255"/>
                    <a:pt x="1566" y="255"/>
                  </a:cubicBezTo>
                  <a:close/>
                  <a:moveTo>
                    <a:pt x="1562" y="0"/>
                  </a:moveTo>
                  <a:cubicBezTo>
                    <a:pt x="868" y="0"/>
                    <a:pt x="240" y="802"/>
                    <a:pt x="122" y="1853"/>
                  </a:cubicBezTo>
                  <a:cubicBezTo>
                    <a:pt x="1" y="2951"/>
                    <a:pt x="483" y="3912"/>
                    <a:pt x="1217" y="3992"/>
                  </a:cubicBezTo>
                  <a:cubicBezTo>
                    <a:pt x="1251" y="3996"/>
                    <a:pt x="1284" y="3998"/>
                    <a:pt x="1317" y="3998"/>
                  </a:cubicBezTo>
                  <a:cubicBezTo>
                    <a:pt x="2011" y="3998"/>
                    <a:pt x="2644" y="3197"/>
                    <a:pt x="2762" y="2149"/>
                  </a:cubicBezTo>
                  <a:cubicBezTo>
                    <a:pt x="2884" y="1051"/>
                    <a:pt x="2402" y="92"/>
                    <a:pt x="1667" y="6"/>
                  </a:cubicBezTo>
                  <a:cubicBezTo>
                    <a:pt x="1632" y="2"/>
                    <a:pt x="1597" y="0"/>
                    <a:pt x="1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6610807" y="2350122"/>
              <a:ext cx="132050" cy="124028"/>
            </a:xfrm>
            <a:custGeom>
              <a:avLst/>
              <a:gdLst/>
              <a:ahLst/>
              <a:cxnLst/>
              <a:rect l="l" t="t" r="r" b="b"/>
              <a:pathLst>
                <a:path w="4000" h="3757" extrusionOk="0">
                  <a:moveTo>
                    <a:pt x="2093" y="20"/>
                  </a:moveTo>
                  <a:cubicBezTo>
                    <a:pt x="2133" y="20"/>
                    <a:pt x="2172" y="21"/>
                    <a:pt x="2213" y="24"/>
                  </a:cubicBezTo>
                  <a:cubicBezTo>
                    <a:pt x="2856" y="94"/>
                    <a:pt x="3397" y="535"/>
                    <a:pt x="3591" y="1154"/>
                  </a:cubicBezTo>
                  <a:cubicBezTo>
                    <a:pt x="3782" y="1771"/>
                    <a:pt x="3591" y="2443"/>
                    <a:pt x="3101" y="2866"/>
                  </a:cubicBezTo>
                  <a:cubicBezTo>
                    <a:pt x="2800" y="3125"/>
                    <a:pt x="2423" y="3259"/>
                    <a:pt x="2042" y="3259"/>
                  </a:cubicBezTo>
                  <a:cubicBezTo>
                    <a:pt x="1802" y="3259"/>
                    <a:pt x="1560" y="3206"/>
                    <a:pt x="1335" y="3097"/>
                  </a:cubicBezTo>
                  <a:cubicBezTo>
                    <a:pt x="754" y="2815"/>
                    <a:pt x="393" y="2215"/>
                    <a:pt x="420" y="1569"/>
                  </a:cubicBezTo>
                  <a:lnTo>
                    <a:pt x="423" y="1569"/>
                  </a:lnTo>
                  <a:cubicBezTo>
                    <a:pt x="490" y="688"/>
                    <a:pt x="1224" y="20"/>
                    <a:pt x="2093" y="20"/>
                  </a:cubicBezTo>
                  <a:close/>
                  <a:moveTo>
                    <a:pt x="1998" y="0"/>
                  </a:moveTo>
                  <a:cubicBezTo>
                    <a:pt x="1858" y="0"/>
                    <a:pt x="1717" y="16"/>
                    <a:pt x="1577" y="48"/>
                  </a:cubicBezTo>
                  <a:cubicBezTo>
                    <a:pt x="848" y="218"/>
                    <a:pt x="288" y="804"/>
                    <a:pt x="154" y="1542"/>
                  </a:cubicBezTo>
                  <a:cubicBezTo>
                    <a:pt x="0" y="2594"/>
                    <a:pt x="724" y="3576"/>
                    <a:pt x="1776" y="3743"/>
                  </a:cubicBezTo>
                  <a:cubicBezTo>
                    <a:pt x="1851" y="3752"/>
                    <a:pt x="1926" y="3757"/>
                    <a:pt x="2000" y="3757"/>
                  </a:cubicBezTo>
                  <a:cubicBezTo>
                    <a:pt x="2662" y="3757"/>
                    <a:pt x="3284" y="3407"/>
                    <a:pt x="3623" y="2826"/>
                  </a:cubicBezTo>
                  <a:cubicBezTo>
                    <a:pt x="4000" y="2177"/>
                    <a:pt x="3957" y="1369"/>
                    <a:pt x="3512" y="764"/>
                  </a:cubicBezTo>
                  <a:cubicBezTo>
                    <a:pt x="3154" y="277"/>
                    <a:pt x="2587" y="0"/>
                    <a:pt x="19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6734570" y="2397131"/>
              <a:ext cx="56286" cy="16176"/>
            </a:xfrm>
            <a:custGeom>
              <a:avLst/>
              <a:gdLst/>
              <a:ahLst/>
              <a:cxnLst/>
              <a:rect l="l" t="t" r="r" b="b"/>
              <a:pathLst>
                <a:path w="1705" h="490" extrusionOk="0">
                  <a:moveTo>
                    <a:pt x="702" y="0"/>
                  </a:moveTo>
                  <a:cubicBezTo>
                    <a:pt x="502" y="0"/>
                    <a:pt x="269" y="24"/>
                    <a:pt x="0" y="85"/>
                  </a:cubicBezTo>
                  <a:lnTo>
                    <a:pt x="62" y="349"/>
                  </a:lnTo>
                  <a:cubicBezTo>
                    <a:pt x="312" y="291"/>
                    <a:pt x="526" y="270"/>
                    <a:pt x="706" y="270"/>
                  </a:cubicBezTo>
                  <a:cubicBezTo>
                    <a:pt x="1274" y="270"/>
                    <a:pt x="1513" y="487"/>
                    <a:pt x="1513" y="489"/>
                  </a:cubicBezTo>
                  <a:lnTo>
                    <a:pt x="1704" y="301"/>
                  </a:lnTo>
                  <a:cubicBezTo>
                    <a:pt x="1687" y="284"/>
                    <a:pt x="1391"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6414088" y="2342727"/>
              <a:ext cx="209530" cy="52886"/>
            </a:xfrm>
            <a:custGeom>
              <a:avLst/>
              <a:gdLst/>
              <a:ahLst/>
              <a:cxnLst/>
              <a:rect l="l" t="t" r="r" b="b"/>
              <a:pathLst>
                <a:path w="6347" h="1602" extrusionOk="0">
                  <a:moveTo>
                    <a:pt x="1649" y="1"/>
                  </a:moveTo>
                  <a:cubicBezTo>
                    <a:pt x="1150" y="1"/>
                    <a:pt x="120" y="419"/>
                    <a:pt x="0" y="471"/>
                  </a:cubicBezTo>
                  <a:lnTo>
                    <a:pt x="105" y="719"/>
                  </a:lnTo>
                  <a:cubicBezTo>
                    <a:pt x="606" y="487"/>
                    <a:pt x="1139" y="337"/>
                    <a:pt x="1688" y="272"/>
                  </a:cubicBezTo>
                  <a:lnTo>
                    <a:pt x="1707" y="272"/>
                  </a:lnTo>
                  <a:cubicBezTo>
                    <a:pt x="2043" y="328"/>
                    <a:pt x="4839" y="1168"/>
                    <a:pt x="6266" y="1602"/>
                  </a:cubicBezTo>
                  <a:lnTo>
                    <a:pt x="6347" y="1349"/>
                  </a:lnTo>
                  <a:cubicBezTo>
                    <a:pt x="6177" y="1295"/>
                    <a:pt x="2194" y="81"/>
                    <a:pt x="1752" y="8"/>
                  </a:cubicBezTo>
                  <a:cubicBezTo>
                    <a:pt x="1721" y="3"/>
                    <a:pt x="1687" y="1"/>
                    <a:pt x="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6421714" y="2315690"/>
              <a:ext cx="111021" cy="160111"/>
            </a:xfrm>
            <a:custGeom>
              <a:avLst/>
              <a:gdLst/>
              <a:ahLst/>
              <a:cxnLst/>
              <a:rect l="l" t="t" r="r" b="b"/>
              <a:pathLst>
                <a:path w="3363" h="4850" extrusionOk="0">
                  <a:moveTo>
                    <a:pt x="1353" y="0"/>
                  </a:moveTo>
                  <a:cubicBezTo>
                    <a:pt x="1284" y="0"/>
                    <a:pt x="1214" y="10"/>
                    <a:pt x="1145" y="31"/>
                  </a:cubicBezTo>
                  <a:cubicBezTo>
                    <a:pt x="1" y="367"/>
                    <a:pt x="456" y="3885"/>
                    <a:pt x="1551" y="4601"/>
                  </a:cubicBezTo>
                  <a:cubicBezTo>
                    <a:pt x="1775" y="4769"/>
                    <a:pt x="2037" y="4850"/>
                    <a:pt x="2297" y="4850"/>
                  </a:cubicBezTo>
                  <a:cubicBezTo>
                    <a:pt x="2675" y="4850"/>
                    <a:pt x="3048" y="4678"/>
                    <a:pt x="3292" y="4353"/>
                  </a:cubicBezTo>
                  <a:cubicBezTo>
                    <a:pt x="3303" y="4337"/>
                    <a:pt x="3314" y="4323"/>
                    <a:pt x="3327" y="4307"/>
                  </a:cubicBezTo>
                  <a:lnTo>
                    <a:pt x="3362" y="2297"/>
                  </a:lnTo>
                  <a:cubicBezTo>
                    <a:pt x="3362" y="2297"/>
                    <a:pt x="2416" y="0"/>
                    <a:pt x="135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6463210" y="2349825"/>
              <a:ext cx="54504" cy="106069"/>
            </a:xfrm>
            <a:custGeom>
              <a:avLst/>
              <a:gdLst/>
              <a:ahLst/>
              <a:cxnLst/>
              <a:rect l="l" t="t" r="r" b="b"/>
              <a:pathLst>
                <a:path w="1651" h="3213" extrusionOk="0">
                  <a:moveTo>
                    <a:pt x="30" y="0"/>
                  </a:moveTo>
                  <a:cubicBezTo>
                    <a:pt x="9" y="0"/>
                    <a:pt x="1" y="22"/>
                    <a:pt x="30" y="35"/>
                  </a:cubicBezTo>
                  <a:cubicBezTo>
                    <a:pt x="792" y="560"/>
                    <a:pt x="1064" y="1438"/>
                    <a:pt x="1193" y="2312"/>
                  </a:cubicBezTo>
                  <a:cubicBezTo>
                    <a:pt x="1099" y="2021"/>
                    <a:pt x="828" y="1833"/>
                    <a:pt x="535" y="1833"/>
                  </a:cubicBezTo>
                  <a:cubicBezTo>
                    <a:pt x="466" y="1833"/>
                    <a:pt x="396" y="1843"/>
                    <a:pt x="326" y="1866"/>
                  </a:cubicBezTo>
                  <a:cubicBezTo>
                    <a:pt x="291" y="1876"/>
                    <a:pt x="256" y="1890"/>
                    <a:pt x="224" y="1909"/>
                  </a:cubicBezTo>
                  <a:cubicBezTo>
                    <a:pt x="200" y="1909"/>
                    <a:pt x="224" y="1957"/>
                    <a:pt x="224" y="1957"/>
                  </a:cubicBezTo>
                  <a:cubicBezTo>
                    <a:pt x="247" y="1955"/>
                    <a:pt x="271" y="1954"/>
                    <a:pt x="294" y="1954"/>
                  </a:cubicBezTo>
                  <a:cubicBezTo>
                    <a:pt x="591" y="1954"/>
                    <a:pt x="864" y="2127"/>
                    <a:pt x="991" y="2401"/>
                  </a:cubicBezTo>
                  <a:cubicBezTo>
                    <a:pt x="1101" y="2643"/>
                    <a:pt x="1182" y="2896"/>
                    <a:pt x="1233" y="3155"/>
                  </a:cubicBezTo>
                  <a:cubicBezTo>
                    <a:pt x="1244" y="3194"/>
                    <a:pt x="1281" y="3213"/>
                    <a:pt x="1316" y="3213"/>
                  </a:cubicBezTo>
                  <a:cubicBezTo>
                    <a:pt x="1359" y="3213"/>
                    <a:pt x="1399" y="3186"/>
                    <a:pt x="1392" y="3136"/>
                  </a:cubicBezTo>
                  <a:cubicBezTo>
                    <a:pt x="1650" y="2049"/>
                    <a:pt x="1169" y="366"/>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6463573" y="2732666"/>
              <a:ext cx="263836" cy="177673"/>
            </a:xfrm>
            <a:custGeom>
              <a:avLst/>
              <a:gdLst/>
              <a:ahLst/>
              <a:cxnLst/>
              <a:rect l="l" t="t" r="r" b="b"/>
              <a:pathLst>
                <a:path w="7992" h="5382" extrusionOk="0">
                  <a:moveTo>
                    <a:pt x="44" y="0"/>
                  </a:moveTo>
                  <a:cubicBezTo>
                    <a:pt x="22" y="0"/>
                    <a:pt x="0" y="26"/>
                    <a:pt x="14" y="55"/>
                  </a:cubicBezTo>
                  <a:cubicBezTo>
                    <a:pt x="536" y="865"/>
                    <a:pt x="975" y="1675"/>
                    <a:pt x="1575" y="2434"/>
                  </a:cubicBezTo>
                  <a:cubicBezTo>
                    <a:pt x="2140" y="3166"/>
                    <a:pt x="2805" y="3815"/>
                    <a:pt x="3550" y="4364"/>
                  </a:cubicBezTo>
                  <a:cubicBezTo>
                    <a:pt x="4253" y="4875"/>
                    <a:pt x="5082" y="5373"/>
                    <a:pt x="5983" y="5381"/>
                  </a:cubicBezTo>
                  <a:cubicBezTo>
                    <a:pt x="5995" y="5381"/>
                    <a:pt x="6006" y="5382"/>
                    <a:pt x="6018" y="5382"/>
                  </a:cubicBezTo>
                  <a:cubicBezTo>
                    <a:pt x="6803" y="5382"/>
                    <a:pt x="7485" y="4832"/>
                    <a:pt x="7655" y="4060"/>
                  </a:cubicBezTo>
                  <a:cubicBezTo>
                    <a:pt x="7913" y="2980"/>
                    <a:pt x="7929" y="1855"/>
                    <a:pt x="7695" y="768"/>
                  </a:cubicBezTo>
                  <a:lnTo>
                    <a:pt x="7674" y="768"/>
                  </a:lnTo>
                  <a:cubicBezTo>
                    <a:pt x="7798" y="2071"/>
                    <a:pt x="7991" y="5065"/>
                    <a:pt x="6026" y="5065"/>
                  </a:cubicBezTo>
                  <a:cubicBezTo>
                    <a:pt x="5986" y="5065"/>
                    <a:pt x="5945" y="5064"/>
                    <a:pt x="5903" y="5061"/>
                  </a:cubicBezTo>
                  <a:cubicBezTo>
                    <a:pt x="5058" y="5013"/>
                    <a:pt x="4280" y="4509"/>
                    <a:pt x="3618" y="4017"/>
                  </a:cubicBezTo>
                  <a:cubicBezTo>
                    <a:pt x="2948" y="3503"/>
                    <a:pt x="2331" y="2919"/>
                    <a:pt x="1787" y="2273"/>
                  </a:cubicBezTo>
                  <a:cubicBezTo>
                    <a:pt x="1152" y="1567"/>
                    <a:pt x="576" y="814"/>
                    <a:pt x="68" y="14"/>
                  </a:cubicBezTo>
                  <a:cubicBezTo>
                    <a:pt x="61" y="4"/>
                    <a:pt x="53"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36"/>
          <p:cNvSpPr/>
          <p:nvPr/>
        </p:nvSpPr>
        <p:spPr>
          <a:xfrm rot="-463845">
            <a:off x="6430779" y="1116629"/>
            <a:ext cx="1196920" cy="744344"/>
          </a:xfrm>
          <a:custGeom>
            <a:avLst/>
            <a:gdLst/>
            <a:ahLst/>
            <a:cxnLst/>
            <a:rect l="l" t="t" r="r" b="b"/>
            <a:pathLst>
              <a:path w="39657" h="24662" extrusionOk="0">
                <a:moveTo>
                  <a:pt x="9800" y="1"/>
                </a:moveTo>
                <a:cubicBezTo>
                  <a:pt x="8898" y="1"/>
                  <a:pt x="8056" y="80"/>
                  <a:pt x="7294" y="250"/>
                </a:cubicBezTo>
                <a:cubicBezTo>
                  <a:pt x="2412" y="1157"/>
                  <a:pt x="0" y="4341"/>
                  <a:pt x="1715" y="7148"/>
                </a:cubicBezTo>
                <a:cubicBezTo>
                  <a:pt x="2617" y="8636"/>
                  <a:pt x="5260" y="9702"/>
                  <a:pt x="7561" y="10728"/>
                </a:cubicBezTo>
                <a:cubicBezTo>
                  <a:pt x="12483" y="12900"/>
                  <a:pt x="17963" y="14870"/>
                  <a:pt x="22011" y="17787"/>
                </a:cubicBezTo>
                <a:cubicBezTo>
                  <a:pt x="26549" y="21176"/>
                  <a:pt x="20550" y="23531"/>
                  <a:pt x="17008" y="24661"/>
                </a:cubicBezTo>
                <a:cubicBezTo>
                  <a:pt x="24493" y="24285"/>
                  <a:pt x="31590" y="23246"/>
                  <a:pt x="35606" y="20091"/>
                </a:cubicBezTo>
                <a:cubicBezTo>
                  <a:pt x="36922" y="19211"/>
                  <a:pt x="38028" y="18051"/>
                  <a:pt x="38846" y="16697"/>
                </a:cubicBezTo>
                <a:cubicBezTo>
                  <a:pt x="39657" y="15419"/>
                  <a:pt x="39622" y="13971"/>
                  <a:pt x="37762" y="12230"/>
                </a:cubicBezTo>
                <a:cubicBezTo>
                  <a:pt x="33796" y="7811"/>
                  <a:pt x="18763" y="1"/>
                  <a:pt x="9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36"/>
          <p:cNvGrpSpPr/>
          <p:nvPr/>
        </p:nvGrpSpPr>
        <p:grpSpPr>
          <a:xfrm rot="-678529">
            <a:off x="6410064" y="1113726"/>
            <a:ext cx="1226938" cy="750198"/>
            <a:chOff x="6526378" y="1228962"/>
            <a:chExt cx="1226919" cy="750186"/>
          </a:xfrm>
        </p:grpSpPr>
        <p:sp>
          <p:nvSpPr>
            <p:cNvPr id="401" name="Google Shape;401;p36"/>
            <p:cNvSpPr/>
            <p:nvPr/>
          </p:nvSpPr>
          <p:spPr>
            <a:xfrm>
              <a:off x="6526378" y="1228962"/>
              <a:ext cx="1226919" cy="750186"/>
            </a:xfrm>
            <a:custGeom>
              <a:avLst/>
              <a:gdLst/>
              <a:ahLst/>
              <a:cxnLst/>
              <a:rect l="l" t="t" r="r" b="b"/>
              <a:pathLst>
                <a:path w="40650" h="24855" extrusionOk="0">
                  <a:moveTo>
                    <a:pt x="10566" y="0"/>
                  </a:moveTo>
                  <a:cubicBezTo>
                    <a:pt x="9343" y="0"/>
                    <a:pt x="8174" y="124"/>
                    <a:pt x="7084" y="397"/>
                  </a:cubicBezTo>
                  <a:cubicBezTo>
                    <a:pt x="3984" y="1011"/>
                    <a:pt x="0" y="4092"/>
                    <a:pt x="2210" y="7513"/>
                  </a:cubicBezTo>
                  <a:cubicBezTo>
                    <a:pt x="3216" y="8918"/>
                    <a:pt x="4839" y="9562"/>
                    <a:pt x="6320" y="10283"/>
                  </a:cubicBezTo>
                  <a:cubicBezTo>
                    <a:pt x="9299" y="11642"/>
                    <a:pt x="12357" y="12837"/>
                    <a:pt x="15344" y="14159"/>
                  </a:cubicBezTo>
                  <a:cubicBezTo>
                    <a:pt x="22653" y="17534"/>
                    <a:pt x="29530" y="20854"/>
                    <a:pt x="17948" y="24744"/>
                  </a:cubicBezTo>
                  <a:lnTo>
                    <a:pt x="17948" y="24744"/>
                  </a:lnTo>
                  <a:cubicBezTo>
                    <a:pt x="29669" y="21040"/>
                    <a:pt x="22901" y="17333"/>
                    <a:pt x="15438" y="13903"/>
                  </a:cubicBezTo>
                  <a:cubicBezTo>
                    <a:pt x="12451" y="12525"/>
                    <a:pt x="9407" y="11351"/>
                    <a:pt x="6446" y="9971"/>
                  </a:cubicBezTo>
                  <a:cubicBezTo>
                    <a:pt x="5063" y="9282"/>
                    <a:pt x="3426" y="8587"/>
                    <a:pt x="2509" y="7309"/>
                  </a:cubicBezTo>
                  <a:cubicBezTo>
                    <a:pt x="498" y="4138"/>
                    <a:pt x="4301" y="1369"/>
                    <a:pt x="7168" y="820"/>
                  </a:cubicBezTo>
                  <a:cubicBezTo>
                    <a:pt x="8183" y="574"/>
                    <a:pt x="9278" y="462"/>
                    <a:pt x="10428" y="462"/>
                  </a:cubicBezTo>
                  <a:cubicBezTo>
                    <a:pt x="18276" y="462"/>
                    <a:pt x="28723" y="5690"/>
                    <a:pt x="34489" y="9486"/>
                  </a:cubicBezTo>
                  <a:cubicBezTo>
                    <a:pt x="35856" y="10374"/>
                    <a:pt x="37118" y="11413"/>
                    <a:pt x="38254" y="12581"/>
                  </a:cubicBezTo>
                  <a:cubicBezTo>
                    <a:pt x="40649" y="14675"/>
                    <a:pt x="39909" y="16546"/>
                    <a:pt x="37993" y="18581"/>
                  </a:cubicBezTo>
                  <a:cubicBezTo>
                    <a:pt x="32874" y="23695"/>
                    <a:pt x="25134" y="24255"/>
                    <a:pt x="18273" y="24802"/>
                  </a:cubicBezTo>
                  <a:lnTo>
                    <a:pt x="18273" y="24802"/>
                  </a:lnTo>
                  <a:cubicBezTo>
                    <a:pt x="22892" y="24559"/>
                    <a:pt x="27604" y="24170"/>
                    <a:pt x="32012" y="22634"/>
                  </a:cubicBezTo>
                  <a:cubicBezTo>
                    <a:pt x="35083" y="21555"/>
                    <a:pt x="39282" y="18979"/>
                    <a:pt x="40100" y="15615"/>
                  </a:cubicBezTo>
                  <a:cubicBezTo>
                    <a:pt x="40259" y="14307"/>
                    <a:pt x="39390" y="13163"/>
                    <a:pt x="38485" y="12328"/>
                  </a:cubicBezTo>
                  <a:cubicBezTo>
                    <a:pt x="37344" y="11141"/>
                    <a:pt x="36074" y="10086"/>
                    <a:pt x="34701" y="9179"/>
                  </a:cubicBezTo>
                  <a:cubicBezTo>
                    <a:pt x="28814" y="5273"/>
                    <a:pt x="18534" y="0"/>
                    <a:pt x="10566" y="0"/>
                  </a:cubicBezTo>
                  <a:close/>
                  <a:moveTo>
                    <a:pt x="17948" y="24744"/>
                  </a:moveTo>
                  <a:lnTo>
                    <a:pt x="17948" y="24744"/>
                  </a:lnTo>
                  <a:cubicBezTo>
                    <a:pt x="17855" y="24774"/>
                    <a:pt x="17760" y="24803"/>
                    <a:pt x="17664" y="24833"/>
                  </a:cubicBezTo>
                  <a:lnTo>
                    <a:pt x="17664" y="24833"/>
                  </a:lnTo>
                  <a:cubicBezTo>
                    <a:pt x="17647" y="24834"/>
                    <a:pt x="17630" y="24835"/>
                    <a:pt x="17613" y="24836"/>
                  </a:cubicBezTo>
                  <a:lnTo>
                    <a:pt x="17615" y="24848"/>
                  </a:lnTo>
                  <a:lnTo>
                    <a:pt x="17615" y="24848"/>
                  </a:lnTo>
                  <a:cubicBezTo>
                    <a:pt x="17608" y="24850"/>
                    <a:pt x="17601" y="24852"/>
                    <a:pt x="17594" y="24854"/>
                  </a:cubicBezTo>
                  <a:lnTo>
                    <a:pt x="17616" y="24854"/>
                  </a:lnTo>
                  <a:cubicBezTo>
                    <a:pt x="17834" y="24837"/>
                    <a:pt x="18053" y="24819"/>
                    <a:pt x="18273" y="24802"/>
                  </a:cubicBezTo>
                  <a:lnTo>
                    <a:pt x="18273" y="24802"/>
                  </a:lnTo>
                  <a:cubicBezTo>
                    <a:pt x="18077" y="24812"/>
                    <a:pt x="17880" y="24822"/>
                    <a:pt x="17684" y="24832"/>
                  </a:cubicBezTo>
                  <a:lnTo>
                    <a:pt x="17684" y="24832"/>
                  </a:lnTo>
                  <a:cubicBezTo>
                    <a:pt x="17773" y="24803"/>
                    <a:pt x="17861" y="24774"/>
                    <a:pt x="17948" y="24744"/>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6811504" y="1373985"/>
              <a:ext cx="143156" cy="66009"/>
            </a:xfrm>
            <a:custGeom>
              <a:avLst/>
              <a:gdLst/>
              <a:ahLst/>
              <a:cxnLst/>
              <a:rect l="l" t="t" r="r" b="b"/>
              <a:pathLst>
                <a:path w="4743" h="2187" extrusionOk="0">
                  <a:moveTo>
                    <a:pt x="1933" y="1"/>
                  </a:moveTo>
                  <a:cubicBezTo>
                    <a:pt x="1531" y="1"/>
                    <a:pt x="1128" y="67"/>
                    <a:pt x="740" y="200"/>
                  </a:cubicBezTo>
                  <a:cubicBezTo>
                    <a:pt x="0" y="558"/>
                    <a:pt x="135" y="1247"/>
                    <a:pt x="1028" y="1737"/>
                  </a:cubicBezTo>
                  <a:cubicBezTo>
                    <a:pt x="1588" y="2035"/>
                    <a:pt x="2206" y="2187"/>
                    <a:pt x="2828" y="2187"/>
                  </a:cubicBezTo>
                  <a:cubicBezTo>
                    <a:pt x="3218" y="2187"/>
                    <a:pt x="3610" y="2127"/>
                    <a:pt x="3989" y="2006"/>
                  </a:cubicBezTo>
                  <a:cubicBezTo>
                    <a:pt x="4743" y="1661"/>
                    <a:pt x="4619" y="972"/>
                    <a:pt x="3728" y="469"/>
                  </a:cubicBezTo>
                  <a:cubicBezTo>
                    <a:pt x="3174" y="158"/>
                    <a:pt x="2555" y="1"/>
                    <a:pt x="19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7092735" y="1489882"/>
              <a:ext cx="139413" cy="67579"/>
            </a:xfrm>
            <a:custGeom>
              <a:avLst/>
              <a:gdLst/>
              <a:ahLst/>
              <a:cxnLst/>
              <a:rect l="l" t="t" r="r" b="b"/>
              <a:pathLst>
                <a:path w="4619" h="2239" extrusionOk="0">
                  <a:moveTo>
                    <a:pt x="1768" y="1"/>
                  </a:moveTo>
                  <a:cubicBezTo>
                    <a:pt x="1427" y="1"/>
                    <a:pt x="1085" y="49"/>
                    <a:pt x="751" y="147"/>
                  </a:cubicBezTo>
                  <a:cubicBezTo>
                    <a:pt x="0" y="464"/>
                    <a:pt x="94" y="1161"/>
                    <a:pt x="950" y="1689"/>
                  </a:cubicBezTo>
                  <a:cubicBezTo>
                    <a:pt x="1536" y="2052"/>
                    <a:pt x="2206" y="2238"/>
                    <a:pt x="2883" y="2238"/>
                  </a:cubicBezTo>
                  <a:cubicBezTo>
                    <a:pt x="3210" y="2238"/>
                    <a:pt x="3538" y="2195"/>
                    <a:pt x="3860" y="2106"/>
                  </a:cubicBezTo>
                  <a:cubicBezTo>
                    <a:pt x="4619" y="1799"/>
                    <a:pt x="4543" y="1102"/>
                    <a:pt x="3690" y="553"/>
                  </a:cubicBezTo>
                  <a:cubicBezTo>
                    <a:pt x="3108" y="189"/>
                    <a:pt x="2441" y="1"/>
                    <a:pt x="17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7364460" y="1619029"/>
              <a:ext cx="135670" cy="69269"/>
            </a:xfrm>
            <a:custGeom>
              <a:avLst/>
              <a:gdLst/>
              <a:ahLst/>
              <a:cxnLst/>
              <a:rect l="l" t="t" r="r" b="b"/>
              <a:pathLst>
                <a:path w="4495" h="2295" extrusionOk="0">
                  <a:moveTo>
                    <a:pt x="1592" y="0"/>
                  </a:moveTo>
                  <a:cubicBezTo>
                    <a:pt x="1315" y="0"/>
                    <a:pt x="1036" y="33"/>
                    <a:pt x="762" y="99"/>
                  </a:cubicBezTo>
                  <a:cubicBezTo>
                    <a:pt x="0" y="373"/>
                    <a:pt x="59" y="1073"/>
                    <a:pt x="875" y="1649"/>
                  </a:cubicBezTo>
                  <a:cubicBezTo>
                    <a:pt x="1483" y="2072"/>
                    <a:pt x="2201" y="2294"/>
                    <a:pt x="2928" y="2294"/>
                  </a:cubicBezTo>
                  <a:cubicBezTo>
                    <a:pt x="3195" y="2294"/>
                    <a:pt x="3463" y="2264"/>
                    <a:pt x="3728" y="2203"/>
                  </a:cubicBezTo>
                  <a:cubicBezTo>
                    <a:pt x="4495" y="1937"/>
                    <a:pt x="4462" y="1240"/>
                    <a:pt x="3644" y="653"/>
                  </a:cubicBezTo>
                  <a:cubicBezTo>
                    <a:pt x="3038" y="224"/>
                    <a:pt x="2320" y="0"/>
                    <a:pt x="15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0"/>
          <p:cNvSpPr txBox="1">
            <a:spLocks noGrp="1"/>
          </p:cNvSpPr>
          <p:nvPr>
            <p:ph type="title" idx="2"/>
          </p:nvPr>
        </p:nvSpPr>
        <p:spPr>
          <a:xfrm>
            <a:off x="3193268" y="906905"/>
            <a:ext cx="2053200" cy="15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dirty="0"/>
              <a:t>3</a:t>
            </a:r>
            <a:endParaRPr dirty="0"/>
          </a:p>
        </p:txBody>
      </p:sp>
      <p:sp>
        <p:nvSpPr>
          <p:cNvPr id="478" name="Google Shape;478;p40"/>
          <p:cNvSpPr txBox="1">
            <a:spLocks noGrp="1"/>
          </p:cNvSpPr>
          <p:nvPr>
            <p:ph type="title"/>
          </p:nvPr>
        </p:nvSpPr>
        <p:spPr>
          <a:xfrm>
            <a:off x="1772370" y="2413505"/>
            <a:ext cx="6726859" cy="143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Pre-Processing</a:t>
            </a:r>
            <a:endParaRPr lang="en-US" sz="4400" dirty="0">
              <a:solidFill>
                <a:schemeClr val="tx2"/>
              </a:solidFill>
            </a:endParaRPr>
          </a:p>
        </p:txBody>
      </p:sp>
    </p:spTree>
    <p:extLst>
      <p:ext uri="{BB962C8B-B14F-4D97-AF65-F5344CB8AC3E}">
        <p14:creationId xmlns:p14="http://schemas.microsoft.com/office/powerpoint/2010/main" val="390305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6"/>
          <p:cNvSpPr txBox="1">
            <a:spLocks noGrp="1"/>
          </p:cNvSpPr>
          <p:nvPr>
            <p:ph type="subTitle" idx="1"/>
          </p:nvPr>
        </p:nvSpPr>
        <p:spPr>
          <a:xfrm>
            <a:off x="1417381" y="1093297"/>
            <a:ext cx="3131686" cy="8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Lowercaasing</a:t>
            </a:r>
            <a:endParaRPr dirty="0"/>
          </a:p>
        </p:txBody>
      </p:sp>
      <p:sp>
        <p:nvSpPr>
          <p:cNvPr id="676" name="Google Shape;676;p46"/>
          <p:cNvSpPr txBox="1">
            <a:spLocks noGrp="1"/>
          </p:cNvSpPr>
          <p:nvPr>
            <p:ph type="title"/>
          </p:nvPr>
        </p:nvSpPr>
        <p:spPr>
          <a:xfrm>
            <a:off x="558516" y="3150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 </a:t>
            </a:r>
            <a:r>
              <a:rPr lang="en" dirty="0">
                <a:solidFill>
                  <a:schemeClr val="tx2"/>
                </a:solidFill>
              </a:rPr>
              <a:t>Steps</a:t>
            </a:r>
            <a:endParaRPr dirty="0">
              <a:solidFill>
                <a:schemeClr val="tx2"/>
              </a:solidFill>
            </a:endParaRPr>
          </a:p>
        </p:txBody>
      </p:sp>
      <p:sp>
        <p:nvSpPr>
          <p:cNvPr id="677" name="Google Shape;677;p46"/>
          <p:cNvSpPr txBox="1">
            <a:spLocks noGrp="1"/>
          </p:cNvSpPr>
          <p:nvPr>
            <p:ph type="subTitle" idx="6"/>
          </p:nvPr>
        </p:nvSpPr>
        <p:spPr>
          <a:xfrm>
            <a:off x="1387299" y="2351573"/>
            <a:ext cx="3191850" cy="9309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Removing URLS and punctuations</a:t>
            </a:r>
            <a:endParaRPr sz="2000" dirty="0"/>
          </a:p>
        </p:txBody>
      </p:sp>
      <p:sp>
        <p:nvSpPr>
          <p:cNvPr id="680" name="Google Shape;680;p46"/>
          <p:cNvSpPr txBox="1">
            <a:spLocks noGrp="1"/>
          </p:cNvSpPr>
          <p:nvPr>
            <p:ph type="subTitle" idx="7"/>
          </p:nvPr>
        </p:nvSpPr>
        <p:spPr>
          <a:xfrm>
            <a:off x="5545089" y="1089798"/>
            <a:ext cx="2974414" cy="8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Lemmatization</a:t>
            </a:r>
            <a:endParaRPr dirty="0"/>
          </a:p>
        </p:txBody>
      </p:sp>
      <p:sp>
        <p:nvSpPr>
          <p:cNvPr id="681" name="Google Shape;681;p46"/>
          <p:cNvSpPr txBox="1">
            <a:spLocks noGrp="1"/>
          </p:cNvSpPr>
          <p:nvPr>
            <p:ph type="subTitle" idx="8"/>
          </p:nvPr>
        </p:nvSpPr>
        <p:spPr>
          <a:xfrm>
            <a:off x="1387299" y="3547693"/>
            <a:ext cx="2783400" cy="8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Stop words </a:t>
            </a:r>
            <a:endParaRPr dirty="0"/>
          </a:p>
        </p:txBody>
      </p:sp>
      <p:sp>
        <p:nvSpPr>
          <p:cNvPr id="682" name="Google Shape;682;p46"/>
          <p:cNvSpPr/>
          <p:nvPr/>
        </p:nvSpPr>
        <p:spPr>
          <a:xfrm>
            <a:off x="540082" y="1263958"/>
            <a:ext cx="783300" cy="7092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2"/>
                </a:solidFill>
                <a:latin typeface="Andika" panose="020B0604020202020204" charset="0"/>
                <a:ea typeface="Andika" panose="020B0604020202020204" charset="0"/>
                <a:cs typeface="Andika" panose="020B0604020202020204" charset="0"/>
              </a:rPr>
              <a:t> 1</a:t>
            </a:r>
            <a:endParaRPr sz="2800" dirty="0">
              <a:solidFill>
                <a:schemeClr val="tx2"/>
              </a:solidFill>
              <a:latin typeface="Andika" panose="020B0604020202020204" charset="0"/>
              <a:ea typeface="Andika" panose="020B0604020202020204" charset="0"/>
              <a:cs typeface="Andika" panose="020B0604020202020204" charset="0"/>
            </a:endParaRPr>
          </a:p>
        </p:txBody>
      </p:sp>
      <p:sp>
        <p:nvSpPr>
          <p:cNvPr id="7" name="Google Shape;682;p46">
            <a:extLst>
              <a:ext uri="{FF2B5EF4-FFF2-40B4-BE49-F238E27FC236}">
                <a16:creationId xmlns:a16="http://schemas.microsoft.com/office/drawing/2014/main" id="{C6EF3E20-4C62-DA66-6A0C-9B64B8D7F1A1}"/>
              </a:ext>
            </a:extLst>
          </p:cNvPr>
          <p:cNvSpPr/>
          <p:nvPr/>
        </p:nvSpPr>
        <p:spPr>
          <a:xfrm>
            <a:off x="549281" y="2497067"/>
            <a:ext cx="783300" cy="7092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2"/>
                </a:solidFill>
                <a:latin typeface="Andika" panose="020B0604020202020204" charset="0"/>
                <a:ea typeface="Andika" panose="020B0604020202020204" charset="0"/>
                <a:cs typeface="Andika" panose="020B0604020202020204" charset="0"/>
              </a:rPr>
              <a:t> 2</a:t>
            </a:r>
            <a:endParaRPr sz="2800" dirty="0">
              <a:solidFill>
                <a:schemeClr val="tx2"/>
              </a:solidFill>
              <a:latin typeface="Andika" panose="020B0604020202020204" charset="0"/>
              <a:ea typeface="Andika" panose="020B0604020202020204" charset="0"/>
              <a:cs typeface="Andika" panose="020B0604020202020204" charset="0"/>
            </a:endParaRPr>
          </a:p>
        </p:txBody>
      </p:sp>
      <p:sp>
        <p:nvSpPr>
          <p:cNvPr id="8" name="Google Shape;682;p46">
            <a:extLst>
              <a:ext uri="{FF2B5EF4-FFF2-40B4-BE49-F238E27FC236}">
                <a16:creationId xmlns:a16="http://schemas.microsoft.com/office/drawing/2014/main" id="{A1248E4D-33AF-D470-997D-129AD88861E3}"/>
              </a:ext>
            </a:extLst>
          </p:cNvPr>
          <p:cNvSpPr/>
          <p:nvPr/>
        </p:nvSpPr>
        <p:spPr>
          <a:xfrm>
            <a:off x="4718222" y="3710893"/>
            <a:ext cx="783300" cy="7092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2"/>
                </a:solidFill>
                <a:latin typeface="Andika" panose="020B0604020202020204" charset="0"/>
                <a:ea typeface="Andika" panose="020B0604020202020204" charset="0"/>
                <a:cs typeface="Andika" panose="020B0604020202020204" charset="0"/>
              </a:rPr>
              <a:t> 6</a:t>
            </a:r>
            <a:endParaRPr sz="2800" dirty="0">
              <a:solidFill>
                <a:schemeClr val="tx2"/>
              </a:solidFill>
              <a:latin typeface="Andika" panose="020B0604020202020204" charset="0"/>
              <a:ea typeface="Andika" panose="020B0604020202020204" charset="0"/>
              <a:cs typeface="Andika" panose="020B0604020202020204" charset="0"/>
            </a:endParaRPr>
          </a:p>
        </p:txBody>
      </p:sp>
      <p:sp>
        <p:nvSpPr>
          <p:cNvPr id="9" name="Google Shape;682;p46">
            <a:extLst>
              <a:ext uri="{FF2B5EF4-FFF2-40B4-BE49-F238E27FC236}">
                <a16:creationId xmlns:a16="http://schemas.microsoft.com/office/drawing/2014/main" id="{B9E650E6-6CFE-E04F-349E-6139AA81219D}"/>
              </a:ext>
            </a:extLst>
          </p:cNvPr>
          <p:cNvSpPr/>
          <p:nvPr/>
        </p:nvSpPr>
        <p:spPr>
          <a:xfrm>
            <a:off x="4579149" y="1266211"/>
            <a:ext cx="783300" cy="7092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2"/>
                </a:solidFill>
                <a:latin typeface="Andika" panose="020B0604020202020204" charset="0"/>
                <a:ea typeface="Andika" panose="020B0604020202020204" charset="0"/>
                <a:cs typeface="Andika" panose="020B0604020202020204" charset="0"/>
              </a:rPr>
              <a:t> 4</a:t>
            </a:r>
            <a:endParaRPr sz="2800" dirty="0">
              <a:solidFill>
                <a:schemeClr val="tx2"/>
              </a:solidFill>
              <a:latin typeface="Andika" panose="020B0604020202020204" charset="0"/>
              <a:ea typeface="Andika" panose="020B0604020202020204" charset="0"/>
              <a:cs typeface="Andika" panose="020B0604020202020204" charset="0"/>
            </a:endParaRPr>
          </a:p>
        </p:txBody>
      </p:sp>
      <p:sp>
        <p:nvSpPr>
          <p:cNvPr id="10" name="Google Shape;682;p46">
            <a:extLst>
              <a:ext uri="{FF2B5EF4-FFF2-40B4-BE49-F238E27FC236}">
                <a16:creationId xmlns:a16="http://schemas.microsoft.com/office/drawing/2014/main" id="{76662126-9709-CC91-477D-019636FE687F}"/>
              </a:ext>
            </a:extLst>
          </p:cNvPr>
          <p:cNvSpPr/>
          <p:nvPr/>
        </p:nvSpPr>
        <p:spPr>
          <a:xfrm>
            <a:off x="4633867" y="2497067"/>
            <a:ext cx="783300" cy="7092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2"/>
                </a:solidFill>
                <a:latin typeface="Andika" panose="020B0604020202020204" charset="0"/>
                <a:ea typeface="Andika" panose="020B0604020202020204" charset="0"/>
                <a:cs typeface="Andika" panose="020B0604020202020204" charset="0"/>
              </a:rPr>
              <a:t> 5</a:t>
            </a:r>
            <a:endParaRPr sz="2800" dirty="0">
              <a:solidFill>
                <a:schemeClr val="tx2"/>
              </a:solidFill>
              <a:latin typeface="Andika" panose="020B0604020202020204" charset="0"/>
              <a:ea typeface="Andika" panose="020B0604020202020204" charset="0"/>
              <a:cs typeface="Andika" panose="020B0604020202020204" charset="0"/>
            </a:endParaRPr>
          </a:p>
        </p:txBody>
      </p:sp>
      <p:sp>
        <p:nvSpPr>
          <p:cNvPr id="11" name="Google Shape;682;p46">
            <a:extLst>
              <a:ext uri="{FF2B5EF4-FFF2-40B4-BE49-F238E27FC236}">
                <a16:creationId xmlns:a16="http://schemas.microsoft.com/office/drawing/2014/main" id="{5FA9876C-981A-6EC8-9187-C63941A7DD78}"/>
              </a:ext>
            </a:extLst>
          </p:cNvPr>
          <p:cNvSpPr/>
          <p:nvPr/>
        </p:nvSpPr>
        <p:spPr>
          <a:xfrm>
            <a:off x="558516" y="3710893"/>
            <a:ext cx="783300" cy="7092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tx2"/>
                </a:solidFill>
                <a:latin typeface="Andika" panose="020B0604020202020204" charset="0"/>
                <a:ea typeface="Andika" panose="020B0604020202020204" charset="0"/>
                <a:cs typeface="Andika" panose="020B0604020202020204" charset="0"/>
              </a:rPr>
              <a:t> 3</a:t>
            </a:r>
            <a:endParaRPr sz="2800" dirty="0">
              <a:solidFill>
                <a:schemeClr val="tx2"/>
              </a:solidFill>
              <a:latin typeface="Andika" panose="020B0604020202020204" charset="0"/>
              <a:ea typeface="Andika" panose="020B0604020202020204" charset="0"/>
              <a:cs typeface="Andika" panose="020B0604020202020204" charset="0"/>
            </a:endParaRPr>
          </a:p>
        </p:txBody>
      </p:sp>
      <p:sp>
        <p:nvSpPr>
          <p:cNvPr id="12" name="Google Shape;680;p46">
            <a:extLst>
              <a:ext uri="{FF2B5EF4-FFF2-40B4-BE49-F238E27FC236}">
                <a16:creationId xmlns:a16="http://schemas.microsoft.com/office/drawing/2014/main" id="{2532A475-91D3-EC6E-ED59-B107182D2A81}"/>
              </a:ext>
            </a:extLst>
          </p:cNvPr>
          <p:cNvSpPr txBox="1">
            <a:spLocks/>
          </p:cNvSpPr>
          <p:nvPr/>
        </p:nvSpPr>
        <p:spPr>
          <a:xfrm>
            <a:off x="5613699" y="3547693"/>
            <a:ext cx="2974414" cy="8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owlby One"/>
                <a:ea typeface="Bowlby One"/>
                <a:cs typeface="Bowlby One"/>
                <a:sym typeface="Bowlby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Tokenization</a:t>
            </a:r>
          </a:p>
        </p:txBody>
      </p:sp>
      <p:sp>
        <p:nvSpPr>
          <p:cNvPr id="15" name="Google Shape;680;p46">
            <a:extLst>
              <a:ext uri="{FF2B5EF4-FFF2-40B4-BE49-F238E27FC236}">
                <a16:creationId xmlns:a16="http://schemas.microsoft.com/office/drawing/2014/main" id="{FF944266-4E58-E246-E71F-138D12C0A2F4}"/>
              </a:ext>
            </a:extLst>
          </p:cNvPr>
          <p:cNvSpPr txBox="1">
            <a:spLocks/>
          </p:cNvSpPr>
          <p:nvPr/>
        </p:nvSpPr>
        <p:spPr>
          <a:xfrm>
            <a:off x="5545089" y="2318745"/>
            <a:ext cx="2974414" cy="8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owlby One"/>
                <a:ea typeface="Bowlby One"/>
                <a:cs typeface="Bowlby One"/>
                <a:sym typeface="Bowlby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Stemming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0"/>
          <p:cNvSpPr txBox="1">
            <a:spLocks noGrp="1"/>
          </p:cNvSpPr>
          <p:nvPr>
            <p:ph type="title" idx="2"/>
          </p:nvPr>
        </p:nvSpPr>
        <p:spPr>
          <a:xfrm>
            <a:off x="3193268" y="906905"/>
            <a:ext cx="2053200" cy="15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dirty="0"/>
              <a:t>4</a:t>
            </a:r>
            <a:endParaRPr dirty="0"/>
          </a:p>
        </p:txBody>
      </p:sp>
      <p:sp>
        <p:nvSpPr>
          <p:cNvPr id="478" name="Google Shape;478;p40"/>
          <p:cNvSpPr txBox="1">
            <a:spLocks noGrp="1"/>
          </p:cNvSpPr>
          <p:nvPr>
            <p:ph type="title"/>
          </p:nvPr>
        </p:nvSpPr>
        <p:spPr>
          <a:xfrm>
            <a:off x="1807540" y="2666266"/>
            <a:ext cx="6726859" cy="143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Feature extraction  and </a:t>
            </a:r>
            <a:r>
              <a:rPr lang="en-US" sz="4400" dirty="0">
                <a:solidFill>
                  <a:schemeClr val="tx2"/>
                </a:solidFill>
              </a:rPr>
              <a:t>Models</a:t>
            </a:r>
          </a:p>
        </p:txBody>
      </p:sp>
    </p:spTree>
    <p:extLst>
      <p:ext uri="{BB962C8B-B14F-4D97-AF65-F5344CB8AC3E}">
        <p14:creationId xmlns:p14="http://schemas.microsoft.com/office/powerpoint/2010/main" val="393313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55"/>
          <p:cNvSpPr txBox="1">
            <a:spLocks noGrp="1"/>
          </p:cNvSpPr>
          <p:nvPr>
            <p:ph type="title"/>
          </p:nvPr>
        </p:nvSpPr>
        <p:spPr>
          <a:xfrm>
            <a:off x="386334" y="1297430"/>
            <a:ext cx="5279136" cy="7757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TF-IDF</a:t>
            </a:r>
            <a:r>
              <a:rPr lang="en" dirty="0">
                <a:solidFill>
                  <a:schemeClr val="tx2"/>
                </a:solidFill>
              </a:rPr>
              <a:t>?</a:t>
            </a:r>
            <a:endParaRPr dirty="0">
              <a:solidFill>
                <a:schemeClr val="tx2"/>
              </a:solidFill>
            </a:endParaRPr>
          </a:p>
        </p:txBody>
      </p:sp>
      <p:sp>
        <p:nvSpPr>
          <p:cNvPr id="1168" name="Google Shape;1168;p55"/>
          <p:cNvSpPr txBox="1">
            <a:spLocks noGrp="1"/>
          </p:cNvSpPr>
          <p:nvPr>
            <p:ph type="subTitle" idx="1"/>
          </p:nvPr>
        </p:nvSpPr>
        <p:spPr>
          <a:xfrm>
            <a:off x="386334" y="2073146"/>
            <a:ext cx="7008114" cy="2091431"/>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GB"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TF-IDF vectorization to the training and testing data. </a:t>
            </a:r>
          </a:p>
          <a:p>
            <a:pPr marL="285750" lvl="0" indent="-285750" algn="l" rtl="0">
              <a:lnSpc>
                <a:spcPct val="150000"/>
              </a:lnSpc>
              <a:spcBef>
                <a:spcPts val="0"/>
              </a:spcBef>
              <a:spcAft>
                <a:spcPts val="0"/>
              </a:spcAft>
              <a:buFont typeface="Arial" panose="020B0604020202020204" pitchFamily="34" charset="0"/>
              <a:buChar char="•"/>
            </a:pPr>
            <a:r>
              <a:rPr lang="en-GB"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It uses the words values to transform the raw text input into a numerical representation.</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latin typeface="Söhne"/>
              </a:rPr>
              <a:t>v</a:t>
            </a:r>
            <a:r>
              <a:rPr lang="en-US" b="0" i="0" dirty="0">
                <a:solidFill>
                  <a:schemeClr val="tx1"/>
                </a:solidFill>
                <a:effectLst/>
                <a:latin typeface="Söhne"/>
              </a:rPr>
              <a:t>ectors can  be used for various text analysis tasks.</a:t>
            </a:r>
            <a:endParaRPr dirty="0">
              <a:solidFill>
                <a:schemeClr val="tx1"/>
              </a:solidFill>
              <a:highlight>
                <a:schemeClr val="accent3"/>
              </a:highlight>
            </a:endParaRPr>
          </a:p>
        </p:txBody>
      </p:sp>
      <p:sp>
        <p:nvSpPr>
          <p:cNvPr id="10" name="Google Shape;1167;p55">
            <a:extLst>
              <a:ext uri="{FF2B5EF4-FFF2-40B4-BE49-F238E27FC236}">
                <a16:creationId xmlns:a16="http://schemas.microsoft.com/office/drawing/2014/main" id="{7F7EA9CA-3EDD-27A4-F0E4-C7739DC55684}"/>
              </a:ext>
            </a:extLst>
          </p:cNvPr>
          <p:cNvSpPr txBox="1">
            <a:spLocks/>
          </p:cNvSpPr>
          <p:nvPr/>
        </p:nvSpPr>
        <p:spPr>
          <a:xfrm>
            <a:off x="2244852" y="203207"/>
            <a:ext cx="5279136" cy="775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owlby One"/>
              <a:buNone/>
              <a:defRPr sz="32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Feature </a:t>
            </a:r>
            <a:r>
              <a:rPr lang="en-US" dirty="0">
                <a:solidFill>
                  <a:schemeClr val="tx2"/>
                </a:solidFill>
              </a:rPr>
              <a:t>Extraction</a:t>
            </a:r>
          </a:p>
        </p:txBody>
      </p:sp>
    </p:spTree>
    <p:extLst>
      <p:ext uri="{BB962C8B-B14F-4D97-AF65-F5344CB8AC3E}">
        <p14:creationId xmlns:p14="http://schemas.microsoft.com/office/powerpoint/2010/main" val="331699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55"/>
          <p:cNvSpPr txBox="1">
            <a:spLocks noGrp="1"/>
          </p:cNvSpPr>
          <p:nvPr>
            <p:ph type="title"/>
          </p:nvPr>
        </p:nvSpPr>
        <p:spPr>
          <a:xfrm>
            <a:off x="3621024" y="1137925"/>
            <a:ext cx="5279136" cy="7757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Word2Vec</a:t>
            </a:r>
            <a:r>
              <a:rPr lang="en" dirty="0">
                <a:solidFill>
                  <a:schemeClr val="tx2"/>
                </a:solidFill>
              </a:rPr>
              <a:t>?</a:t>
            </a:r>
            <a:endParaRPr dirty="0">
              <a:solidFill>
                <a:schemeClr val="tx2"/>
              </a:solidFill>
            </a:endParaRPr>
          </a:p>
        </p:txBody>
      </p:sp>
      <p:sp>
        <p:nvSpPr>
          <p:cNvPr id="1168" name="Google Shape;1168;p55"/>
          <p:cNvSpPr txBox="1">
            <a:spLocks noGrp="1"/>
          </p:cNvSpPr>
          <p:nvPr>
            <p:ph type="subTitle" idx="1"/>
          </p:nvPr>
        </p:nvSpPr>
        <p:spPr>
          <a:xfrm>
            <a:off x="3718560" y="1914144"/>
            <a:ext cx="5084064" cy="236946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dirty="0"/>
              <a:t>It is based on the notion that words with similar meanings frequently appear in similar contexts. </a:t>
            </a:r>
          </a:p>
          <a:p>
            <a:pPr marL="285750" lvl="0" indent="-285750" algn="l" rtl="0">
              <a:lnSpc>
                <a:spcPct val="150000"/>
              </a:lnSpc>
              <a:spcBef>
                <a:spcPts val="0"/>
              </a:spcBef>
              <a:spcAft>
                <a:spcPts val="0"/>
              </a:spcAft>
              <a:buFont typeface="Arial" panose="020B0604020202020204" pitchFamily="34" charset="0"/>
              <a:buChar char="•"/>
            </a:pPr>
            <a:r>
              <a:rPr lang="en-US" dirty="0"/>
              <a:t>It can learn the embeddings. </a:t>
            </a:r>
          </a:p>
          <a:p>
            <a:pPr marL="285750" lvl="0" indent="-285750" algn="l" rtl="0">
              <a:lnSpc>
                <a:spcPct val="150000"/>
              </a:lnSpc>
              <a:spcBef>
                <a:spcPts val="0"/>
              </a:spcBef>
              <a:spcAft>
                <a:spcPts val="0"/>
              </a:spcAft>
              <a:buFont typeface="Arial" panose="020B0604020202020204" pitchFamily="34" charset="0"/>
              <a:buChar char="•"/>
            </a:pPr>
            <a:r>
              <a:rPr lang="en-US" dirty="0"/>
              <a:t>The model predicts the target word based on its context.</a:t>
            </a:r>
            <a:endParaRPr dirty="0">
              <a:highlight>
                <a:schemeClr val="accent3"/>
              </a:highlight>
            </a:endParaRPr>
          </a:p>
        </p:txBody>
      </p:sp>
      <p:pic>
        <p:nvPicPr>
          <p:cNvPr id="7" name="Picture 6">
            <a:extLst>
              <a:ext uri="{FF2B5EF4-FFF2-40B4-BE49-F238E27FC236}">
                <a16:creationId xmlns:a16="http://schemas.microsoft.com/office/drawing/2014/main" id="{15602129-97D4-8EDB-2C7A-4F82724C8DB9}"/>
              </a:ext>
            </a:extLst>
          </p:cNvPr>
          <p:cNvPicPr>
            <a:picLocks noChangeAspect="1"/>
          </p:cNvPicPr>
          <p:nvPr/>
        </p:nvPicPr>
        <p:blipFill rotWithShape="1">
          <a:blip r:embed="rId3"/>
          <a:srcRect l="13834" r="19493"/>
          <a:stretch/>
        </p:blipFill>
        <p:spPr>
          <a:xfrm>
            <a:off x="519795" y="962159"/>
            <a:ext cx="2877312" cy="3510784"/>
          </a:xfrm>
          <a:prstGeom prst="rect">
            <a:avLst/>
          </a:prstGeom>
        </p:spPr>
      </p:pic>
      <p:sp>
        <p:nvSpPr>
          <p:cNvPr id="10" name="Google Shape;1167;p55">
            <a:extLst>
              <a:ext uri="{FF2B5EF4-FFF2-40B4-BE49-F238E27FC236}">
                <a16:creationId xmlns:a16="http://schemas.microsoft.com/office/drawing/2014/main" id="{7F7EA9CA-3EDD-27A4-F0E4-C7739DC55684}"/>
              </a:ext>
            </a:extLst>
          </p:cNvPr>
          <p:cNvSpPr txBox="1">
            <a:spLocks/>
          </p:cNvSpPr>
          <p:nvPr/>
        </p:nvSpPr>
        <p:spPr>
          <a:xfrm>
            <a:off x="2176272" y="186443"/>
            <a:ext cx="5279136" cy="775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owlby One"/>
              <a:buNone/>
              <a:defRPr sz="32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Feature </a:t>
            </a:r>
            <a:r>
              <a:rPr lang="en-US" dirty="0">
                <a:solidFill>
                  <a:schemeClr val="tx2"/>
                </a:solidFill>
              </a:rPr>
              <a:t>Extraction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68"/>
          <p:cNvSpPr txBox="1">
            <a:spLocks noGrp="1"/>
          </p:cNvSpPr>
          <p:nvPr>
            <p:ph type="title"/>
          </p:nvPr>
        </p:nvSpPr>
        <p:spPr>
          <a:xfrm>
            <a:off x="554614"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1.</a:t>
            </a:r>
            <a:r>
              <a:rPr lang="en" dirty="0"/>
              <a:t>Na</a:t>
            </a:r>
            <a:r>
              <a:rPr lang="en-US" dirty="0"/>
              <a:t>ï</a:t>
            </a:r>
            <a:r>
              <a:rPr lang="en" dirty="0"/>
              <a:t>ve Bayes</a:t>
            </a:r>
            <a:endParaRPr dirty="0"/>
          </a:p>
        </p:txBody>
      </p:sp>
      <p:sp>
        <p:nvSpPr>
          <p:cNvPr id="2140" name="Google Shape;2140;p68"/>
          <p:cNvSpPr txBox="1">
            <a:spLocks noGrp="1"/>
          </p:cNvSpPr>
          <p:nvPr>
            <p:ph type="subTitle" idx="1"/>
          </p:nvPr>
        </p:nvSpPr>
        <p:spPr>
          <a:xfrm>
            <a:off x="0" y="1017725"/>
            <a:ext cx="5451229" cy="339924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endParaRPr sz="2400" dirty="0">
              <a:latin typeface="Bowlby One"/>
              <a:ea typeface="Bowlby One"/>
              <a:cs typeface="Bowlby One"/>
              <a:sym typeface="Bowlby One"/>
            </a:endParaRPr>
          </a:p>
          <a:p>
            <a:pPr marL="457200" lvl="0" indent="-317500" algn="l" rtl="0">
              <a:spcBef>
                <a:spcPts val="0"/>
              </a:spcBef>
              <a:spcAft>
                <a:spcPts val="0"/>
              </a:spcAft>
              <a:buClr>
                <a:schemeClr val="dk1"/>
              </a:buClr>
              <a:buSzPts val="1400"/>
              <a:buChar char="●"/>
            </a:pPr>
            <a:r>
              <a:rPr lang="en-GB" sz="1800" dirty="0">
                <a:latin typeface="Calibri" panose="020F0502020204030204" pitchFamily="34" charset="0"/>
                <a:ea typeface="Calibri" panose="020F0502020204030204" pitchFamily="34" charset="0"/>
                <a:cs typeface="Arial" panose="020B0604020202020204" pitchFamily="34" charset="0"/>
              </a:rPr>
              <a:t>E</a:t>
            </a:r>
            <a:r>
              <a:rPr lang="en-GB" sz="1800" dirty="0">
                <a:effectLst/>
                <a:latin typeface="Calibri" panose="020F0502020204030204" pitchFamily="34" charset="0"/>
                <a:ea typeface="Calibri" panose="020F0502020204030204" pitchFamily="34" charset="0"/>
                <a:cs typeface="Arial" panose="020B0604020202020204" pitchFamily="34" charset="0"/>
              </a:rPr>
              <a:t>ffectively handle datasets with text features makes it essential for stress detection</a:t>
            </a:r>
          </a:p>
          <a:p>
            <a:pPr marL="457200" lvl="0" indent="-317500" algn="l" rtl="0">
              <a:spcBef>
                <a:spcPts val="0"/>
              </a:spcBef>
              <a:spcAft>
                <a:spcPts val="0"/>
              </a:spcAft>
              <a:buClr>
                <a:schemeClr val="dk1"/>
              </a:buClr>
              <a:buSzPts val="140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Naive Bayes determines the conditional probabilities of each feature in the training data for each class</a:t>
            </a:r>
          </a:p>
          <a:p>
            <a:pPr marL="457200" lvl="0" indent="-317500" algn="l" rtl="0">
              <a:spcBef>
                <a:spcPts val="0"/>
              </a:spcBef>
              <a:spcAft>
                <a:spcPts val="0"/>
              </a:spcAft>
              <a:buClr>
                <a:schemeClr val="dk1"/>
              </a:buClr>
              <a:buSzPts val="140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Applies Bayes' theorem.</a:t>
            </a:r>
          </a:p>
          <a:p>
            <a:pPr marL="457200" lvl="0" indent="-317500" algn="l" rtl="0">
              <a:spcBef>
                <a:spcPts val="0"/>
              </a:spcBef>
              <a:spcAft>
                <a:spcPts val="0"/>
              </a:spcAft>
              <a:buClr>
                <a:schemeClr val="dk1"/>
              </a:buClr>
              <a:buSzPts val="140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Chooses the class with the highest probability as the projected class</a:t>
            </a:r>
            <a:endParaRPr dirty="0"/>
          </a:p>
        </p:txBody>
      </p:sp>
      <p:sp>
        <p:nvSpPr>
          <p:cNvPr id="2" name="Google Shape;2138;p68">
            <a:extLst>
              <a:ext uri="{FF2B5EF4-FFF2-40B4-BE49-F238E27FC236}">
                <a16:creationId xmlns:a16="http://schemas.microsoft.com/office/drawing/2014/main" id="{B8403003-53C5-665B-5A6B-CE68940CE7B5}"/>
              </a:ext>
            </a:extLst>
          </p:cNvPr>
          <p:cNvSpPr txBox="1">
            <a:spLocks/>
          </p:cNvSpPr>
          <p:nvPr/>
        </p:nvSpPr>
        <p:spPr>
          <a:xfrm>
            <a:off x="-718656" y="25925"/>
            <a:ext cx="370569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Bowlby One"/>
              <a:buNone/>
              <a:defRPr sz="32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2"/>
                </a:solidFill>
              </a:rPr>
              <a:t>Models</a:t>
            </a:r>
          </a:p>
        </p:txBody>
      </p:sp>
      <p:pic>
        <p:nvPicPr>
          <p:cNvPr id="7" name="Picture 6">
            <a:extLst>
              <a:ext uri="{FF2B5EF4-FFF2-40B4-BE49-F238E27FC236}">
                <a16:creationId xmlns:a16="http://schemas.microsoft.com/office/drawing/2014/main" id="{171FD62E-ED43-E759-7F61-E36DD7DBAE76}"/>
              </a:ext>
            </a:extLst>
          </p:cNvPr>
          <p:cNvPicPr>
            <a:picLocks noChangeAspect="1"/>
          </p:cNvPicPr>
          <p:nvPr/>
        </p:nvPicPr>
        <p:blipFill>
          <a:blip r:embed="rId3"/>
          <a:stretch>
            <a:fillRect/>
          </a:stretch>
        </p:blipFill>
        <p:spPr>
          <a:xfrm>
            <a:off x="5329309" y="1017725"/>
            <a:ext cx="3676138" cy="34750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68"/>
          <p:cNvSpPr txBox="1">
            <a:spLocks noGrp="1"/>
          </p:cNvSpPr>
          <p:nvPr>
            <p:ph type="title"/>
          </p:nvPr>
        </p:nvSpPr>
        <p:spPr>
          <a:xfrm>
            <a:off x="6057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2.</a:t>
            </a:r>
            <a:r>
              <a:rPr lang="en-US" dirty="0"/>
              <a:t>Random Forest</a:t>
            </a:r>
            <a:endParaRPr dirty="0"/>
          </a:p>
        </p:txBody>
      </p:sp>
      <p:sp>
        <p:nvSpPr>
          <p:cNvPr id="2140" name="Google Shape;2140;p68"/>
          <p:cNvSpPr txBox="1">
            <a:spLocks noGrp="1"/>
          </p:cNvSpPr>
          <p:nvPr>
            <p:ph type="subTitle" idx="1"/>
          </p:nvPr>
        </p:nvSpPr>
        <p:spPr>
          <a:xfrm>
            <a:off x="0" y="1017725"/>
            <a:ext cx="5462962" cy="33585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GB" sz="1800" dirty="0">
                <a:effectLst/>
                <a:latin typeface="Times New Roman" panose="02020603050405020304" pitchFamily="18" charset="0"/>
                <a:ea typeface="Calibri" panose="020F0502020204030204" pitchFamily="34" charset="0"/>
              </a:rPr>
              <a:t>Random Forest is a valuable tool for identifying project stress due to its capacity for managing complex interactions, robustness against overfitting.</a:t>
            </a:r>
          </a:p>
          <a:p>
            <a:pPr marL="457200" lvl="0" indent="-317500" algn="l" rtl="0">
              <a:lnSpc>
                <a:spcPct val="115000"/>
              </a:lnSpc>
              <a:spcBef>
                <a:spcPts val="0"/>
              </a:spcBef>
              <a:spcAft>
                <a:spcPts val="0"/>
              </a:spcAft>
              <a:buClr>
                <a:schemeClr val="dk1"/>
              </a:buClr>
              <a:buSzPts val="1400"/>
              <a:buChar char="●"/>
            </a:pPr>
            <a:r>
              <a:rPr lang="en-GB" sz="1800" dirty="0">
                <a:latin typeface="Times New Roman" panose="02020603050405020304" pitchFamily="18" charset="0"/>
                <a:ea typeface="Calibri" panose="020F0502020204030204" pitchFamily="34" charset="0"/>
              </a:rPr>
              <a:t>I</a:t>
            </a:r>
            <a:r>
              <a:rPr lang="en-GB" sz="1800" dirty="0">
                <a:effectLst/>
                <a:latin typeface="Times New Roman" panose="02020603050405020304" pitchFamily="18" charset="0"/>
                <a:ea typeface="Calibri" panose="020F0502020204030204" pitchFamily="34" charset="0"/>
              </a:rPr>
              <a:t>t combines the predictions of various decision trees</a:t>
            </a:r>
          </a:p>
          <a:p>
            <a:pPr>
              <a:lnSpc>
                <a:spcPct val="115000"/>
              </a:lnSpc>
              <a:buClr>
                <a:schemeClr val="dk1"/>
              </a:buClr>
            </a:pPr>
            <a:r>
              <a:rPr lang="en-US" sz="1800" kern="100" dirty="0">
                <a:solidFill>
                  <a:srgbClr val="000000"/>
                </a:solidFill>
                <a:latin typeface="Times New Roman" panose="02020603050405020304" pitchFamily="18" charset="0"/>
                <a:ea typeface="Calibri" panose="020F0502020204030204" pitchFamily="34" charset="0"/>
                <a:cs typeface="Arial" panose="020B0604020202020204" pitchFamily="34" charset="0"/>
              </a:rPr>
              <a:t>It</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can handle the data set containing </a:t>
            </a:r>
            <a:r>
              <a:rPr lang="en-US" sz="1800"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continuous variables.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7200" lvl="0" indent="-317500" algn="l" rtl="0">
              <a:lnSpc>
                <a:spcPct val="115000"/>
              </a:lnSpc>
              <a:spcBef>
                <a:spcPts val="0"/>
              </a:spcBef>
              <a:spcAft>
                <a:spcPts val="0"/>
              </a:spcAft>
              <a:buClr>
                <a:schemeClr val="dk1"/>
              </a:buClr>
              <a:buSzPts val="1400"/>
              <a:buChar char="●"/>
            </a:pPr>
            <a:r>
              <a:rPr lang="en-GB" sz="1800" dirty="0">
                <a:effectLst/>
                <a:latin typeface="Times New Roman" panose="02020603050405020304" pitchFamily="18" charset="0"/>
                <a:ea typeface="Calibri" panose="020F0502020204030204" pitchFamily="34" charset="0"/>
              </a:rPr>
              <a:t>A random subset of the training data is used to construct each decision tree in the random forest, and the forecasts of all the trees are combined to provide the final prediction.</a:t>
            </a:r>
            <a:r>
              <a:rPr lang="en-GB" sz="1800" dirty="0">
                <a:solidFill>
                  <a:srgbClr val="000000"/>
                </a:solidFill>
                <a:effectLst/>
                <a:latin typeface="Lato" panose="020F0502020204030203" pitchFamily="34" charset="0"/>
                <a:ea typeface="Calibri" panose="020F0502020204030204" pitchFamily="34" charset="0"/>
                <a:cs typeface="Arial" panose="020B0604020202020204" pitchFamily="34" charset="0"/>
              </a:rPr>
              <a:t> </a:t>
            </a:r>
          </a:p>
        </p:txBody>
      </p:sp>
      <p:sp>
        <p:nvSpPr>
          <p:cNvPr id="2" name="Google Shape;2138;p68">
            <a:extLst>
              <a:ext uri="{FF2B5EF4-FFF2-40B4-BE49-F238E27FC236}">
                <a16:creationId xmlns:a16="http://schemas.microsoft.com/office/drawing/2014/main" id="{B8403003-53C5-665B-5A6B-CE68940CE7B5}"/>
              </a:ext>
            </a:extLst>
          </p:cNvPr>
          <p:cNvSpPr txBox="1">
            <a:spLocks/>
          </p:cNvSpPr>
          <p:nvPr/>
        </p:nvSpPr>
        <p:spPr>
          <a:xfrm>
            <a:off x="-2699856" y="4248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Bowlby One"/>
              <a:buNone/>
              <a:defRPr sz="32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2"/>
                </a:solidFill>
              </a:rPr>
              <a:t>Models</a:t>
            </a:r>
          </a:p>
        </p:txBody>
      </p:sp>
      <p:pic>
        <p:nvPicPr>
          <p:cNvPr id="5" name="Picture 4" descr="A picture containing text, screenshot, diagram, clock&#10;&#10;Description automatically generated">
            <a:extLst>
              <a:ext uri="{FF2B5EF4-FFF2-40B4-BE49-F238E27FC236}">
                <a16:creationId xmlns:a16="http://schemas.microsoft.com/office/drawing/2014/main" id="{07A6C77C-3B2D-57EC-AAF7-70FF8B0A66D1}"/>
              </a:ext>
            </a:extLst>
          </p:cNvPr>
          <p:cNvPicPr>
            <a:picLocks noChangeAspect="1"/>
          </p:cNvPicPr>
          <p:nvPr/>
        </p:nvPicPr>
        <p:blipFill>
          <a:blip r:embed="rId3"/>
          <a:stretch>
            <a:fillRect/>
          </a:stretch>
        </p:blipFill>
        <p:spPr>
          <a:xfrm>
            <a:off x="5357455" y="1195569"/>
            <a:ext cx="3552084" cy="3502906"/>
          </a:xfrm>
          <a:prstGeom prst="rect">
            <a:avLst/>
          </a:prstGeom>
        </p:spPr>
      </p:pic>
    </p:spTree>
    <p:extLst>
      <p:ext uri="{BB962C8B-B14F-4D97-AF65-F5344CB8AC3E}">
        <p14:creationId xmlns:p14="http://schemas.microsoft.com/office/powerpoint/2010/main" val="254010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68"/>
          <p:cNvSpPr txBox="1">
            <a:spLocks noGrp="1"/>
          </p:cNvSpPr>
          <p:nvPr>
            <p:ph type="title"/>
          </p:nvPr>
        </p:nvSpPr>
        <p:spPr>
          <a:xfrm>
            <a:off x="0" y="480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3.</a:t>
            </a:r>
            <a:r>
              <a:rPr lang="en" dirty="0">
                <a:solidFill>
                  <a:schemeClr val="tx1"/>
                </a:solidFill>
              </a:rPr>
              <a:t>SVM</a:t>
            </a:r>
            <a:endParaRPr dirty="0">
              <a:solidFill>
                <a:schemeClr val="tx1"/>
              </a:solidFill>
            </a:endParaRPr>
          </a:p>
        </p:txBody>
      </p:sp>
      <p:sp>
        <p:nvSpPr>
          <p:cNvPr id="2140" name="Google Shape;2140;p68"/>
          <p:cNvSpPr txBox="1">
            <a:spLocks noGrp="1"/>
          </p:cNvSpPr>
          <p:nvPr>
            <p:ph type="subTitle" idx="1"/>
          </p:nvPr>
        </p:nvSpPr>
        <p:spPr>
          <a:xfrm>
            <a:off x="-128963" y="1304075"/>
            <a:ext cx="5732593" cy="33585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GB" sz="1800" dirty="0">
                <a:effectLst/>
                <a:latin typeface="Times New Roman" panose="02020603050405020304" pitchFamily="18" charset="0"/>
                <a:ea typeface="Calibri" panose="020F0502020204030204" pitchFamily="34" charset="0"/>
              </a:rPr>
              <a:t>SVM main use is the solution of binary classification issues. </a:t>
            </a:r>
          </a:p>
          <a:p>
            <a:pPr marL="457200" lvl="0" indent="-317500" algn="l" rtl="0">
              <a:lnSpc>
                <a:spcPct val="150000"/>
              </a:lnSpc>
              <a:spcBef>
                <a:spcPts val="0"/>
              </a:spcBef>
              <a:spcAft>
                <a:spcPts val="0"/>
              </a:spcAft>
              <a:buClr>
                <a:schemeClr val="dk1"/>
              </a:buClr>
              <a:buSzPts val="1400"/>
              <a:buChar char="●"/>
            </a:pPr>
            <a:r>
              <a:rPr lang="en-GB" sz="1800" dirty="0">
                <a:effectLst/>
                <a:latin typeface="Times New Roman" panose="02020603050405020304" pitchFamily="18" charset="0"/>
                <a:ea typeface="Calibri" panose="020F0502020204030204" pitchFamily="34" charset="0"/>
              </a:rPr>
              <a:t>Finding the optimum hyperplane that separates the data points of distinct classes </a:t>
            </a:r>
          </a:p>
          <a:p>
            <a:pPr marL="457200" lvl="0" indent="-317500" algn="l" rtl="0">
              <a:lnSpc>
                <a:spcPct val="150000"/>
              </a:lnSpc>
              <a:spcBef>
                <a:spcPts val="0"/>
              </a:spcBef>
              <a:spcAft>
                <a:spcPts val="0"/>
              </a:spcAft>
              <a:buClr>
                <a:schemeClr val="dk1"/>
              </a:buClr>
              <a:buSzPts val="1400"/>
              <a:buChar char="●"/>
            </a:pPr>
            <a:r>
              <a:rPr lang="en-GB" sz="1800" dirty="0">
                <a:effectLst/>
                <a:latin typeface="Times New Roman" panose="02020603050405020304" pitchFamily="18" charset="0"/>
                <a:ea typeface="Calibri" panose="020F0502020204030204" pitchFamily="34" charset="0"/>
              </a:rPr>
              <a:t>Understanding the context and patterns in a textual material is frequently necessary for stress detection. </a:t>
            </a:r>
            <a:endParaRPr dirty="0"/>
          </a:p>
        </p:txBody>
      </p:sp>
      <p:sp>
        <p:nvSpPr>
          <p:cNvPr id="2" name="Google Shape;2138;p68">
            <a:extLst>
              <a:ext uri="{FF2B5EF4-FFF2-40B4-BE49-F238E27FC236}">
                <a16:creationId xmlns:a16="http://schemas.microsoft.com/office/drawing/2014/main" id="{B8403003-53C5-665B-5A6B-CE68940CE7B5}"/>
              </a:ext>
            </a:extLst>
          </p:cNvPr>
          <p:cNvSpPr txBox="1">
            <a:spLocks/>
          </p:cNvSpPr>
          <p:nvPr/>
        </p:nvSpPr>
        <p:spPr>
          <a:xfrm>
            <a:off x="-2699856" y="4248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Bowlby One"/>
              <a:buNone/>
              <a:defRPr sz="32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2"/>
                </a:solidFill>
              </a:rPr>
              <a:t>Models</a:t>
            </a:r>
          </a:p>
        </p:txBody>
      </p:sp>
      <p:pic>
        <p:nvPicPr>
          <p:cNvPr id="5" name="Picture 4" descr="A diagram of a positive hyperplane&#10;&#10;Description automatically generated with low confidence">
            <a:extLst>
              <a:ext uri="{FF2B5EF4-FFF2-40B4-BE49-F238E27FC236}">
                <a16:creationId xmlns:a16="http://schemas.microsoft.com/office/drawing/2014/main" id="{3370807F-86FF-72BA-DC85-51FDEED3F66C}"/>
              </a:ext>
            </a:extLst>
          </p:cNvPr>
          <p:cNvPicPr>
            <a:picLocks noChangeAspect="1"/>
          </p:cNvPicPr>
          <p:nvPr/>
        </p:nvPicPr>
        <p:blipFill rotWithShape="1">
          <a:blip r:embed="rId3"/>
          <a:srcRect r="8193"/>
          <a:stretch/>
        </p:blipFill>
        <p:spPr>
          <a:xfrm>
            <a:off x="5603630" y="1758177"/>
            <a:ext cx="3415314" cy="2367598"/>
          </a:xfrm>
          <a:prstGeom prst="rect">
            <a:avLst/>
          </a:prstGeom>
        </p:spPr>
      </p:pic>
    </p:spTree>
    <p:extLst>
      <p:ext uri="{BB962C8B-B14F-4D97-AF65-F5344CB8AC3E}">
        <p14:creationId xmlns:p14="http://schemas.microsoft.com/office/powerpoint/2010/main" val="3077807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68"/>
          <p:cNvSpPr txBox="1">
            <a:spLocks noGrp="1"/>
          </p:cNvSpPr>
          <p:nvPr>
            <p:ph type="title"/>
          </p:nvPr>
        </p:nvSpPr>
        <p:spPr>
          <a:xfrm>
            <a:off x="128945"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4.</a:t>
            </a:r>
            <a:r>
              <a:rPr lang="en-US" dirty="0">
                <a:solidFill>
                  <a:schemeClr val="tx1"/>
                </a:solidFill>
              </a:rPr>
              <a:t>LSTM</a:t>
            </a:r>
            <a:endParaRPr dirty="0">
              <a:solidFill>
                <a:schemeClr val="tx1"/>
              </a:solidFill>
            </a:endParaRPr>
          </a:p>
        </p:txBody>
      </p:sp>
      <p:sp>
        <p:nvSpPr>
          <p:cNvPr id="2140" name="Google Shape;2140;p68"/>
          <p:cNvSpPr txBox="1">
            <a:spLocks noGrp="1"/>
          </p:cNvSpPr>
          <p:nvPr>
            <p:ph type="subTitle" idx="1"/>
          </p:nvPr>
        </p:nvSpPr>
        <p:spPr>
          <a:xfrm>
            <a:off x="0" y="1347250"/>
            <a:ext cx="5052655" cy="380597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GB" sz="1800" dirty="0">
                <a:effectLst/>
                <a:latin typeface="Times New Roman" panose="02020603050405020304" pitchFamily="18" charset="0"/>
                <a:ea typeface="Calibri" panose="020F0502020204030204" pitchFamily="34" charset="0"/>
              </a:rPr>
              <a:t>Long Short-Term Memory (LSTM), is a recurrent neural network (RNN) architecture.</a:t>
            </a:r>
          </a:p>
          <a:p>
            <a:pPr marL="457200" lvl="0" indent="-317500" algn="l" rtl="0">
              <a:lnSpc>
                <a:spcPct val="150000"/>
              </a:lnSpc>
              <a:spcBef>
                <a:spcPts val="0"/>
              </a:spcBef>
              <a:spcAft>
                <a:spcPts val="0"/>
              </a:spcAft>
              <a:buClr>
                <a:schemeClr val="dk1"/>
              </a:buClr>
              <a:buSzPts val="1400"/>
              <a:buChar char="●"/>
            </a:pPr>
            <a:r>
              <a:rPr lang="en-GB" sz="1800" dirty="0">
                <a:latin typeface="Times New Roman" panose="02020603050405020304" pitchFamily="18" charset="0"/>
                <a:ea typeface="Calibri" panose="020F0502020204030204" pitchFamily="34" charset="0"/>
              </a:rPr>
              <a:t>D</a:t>
            </a:r>
            <a:r>
              <a:rPr lang="en-GB" sz="1800" dirty="0">
                <a:effectLst/>
                <a:latin typeface="Times New Roman" panose="02020603050405020304" pitchFamily="18" charset="0"/>
                <a:ea typeface="Calibri" panose="020F0502020204030204" pitchFamily="34" charset="0"/>
              </a:rPr>
              <a:t>ata can be efficiently captured by LSTM .</a:t>
            </a:r>
          </a:p>
          <a:p>
            <a:pPr marL="457200" lvl="0" indent="-317500" algn="l" rtl="0">
              <a:lnSpc>
                <a:spcPct val="150000"/>
              </a:lnSpc>
              <a:spcBef>
                <a:spcPts val="0"/>
              </a:spcBef>
              <a:spcAft>
                <a:spcPts val="0"/>
              </a:spcAft>
              <a:buClr>
                <a:schemeClr val="dk1"/>
              </a:buClr>
              <a:buSzPts val="1400"/>
              <a:buChar char="●"/>
            </a:pPr>
            <a:r>
              <a:rPr lang="en-GB" sz="1800" dirty="0">
                <a:effectLst/>
                <a:latin typeface="Times New Roman" panose="02020603050405020304" pitchFamily="18" charset="0"/>
                <a:ea typeface="Calibri" panose="020F0502020204030204" pitchFamily="34" charset="0"/>
              </a:rPr>
              <a:t>The gates regulate the information flow</a:t>
            </a:r>
          </a:p>
          <a:p>
            <a:pPr marL="457200" lvl="0" indent="-317500" algn="l" rtl="0">
              <a:lnSpc>
                <a:spcPct val="150000"/>
              </a:lnSpc>
              <a:spcBef>
                <a:spcPts val="0"/>
              </a:spcBef>
              <a:spcAft>
                <a:spcPts val="0"/>
              </a:spcAft>
              <a:buClr>
                <a:schemeClr val="dk1"/>
              </a:buClr>
              <a:buSzPts val="1400"/>
              <a:buChar char="●"/>
            </a:pPr>
            <a:r>
              <a:rPr lang="en-GB" sz="1800" dirty="0">
                <a:latin typeface="Times New Roman" panose="02020603050405020304" pitchFamily="18" charset="0"/>
                <a:ea typeface="Calibri" panose="020F0502020204030204" pitchFamily="34" charset="0"/>
              </a:rPr>
              <a:t>Contains memory cells and 3 gates(Forget gate, Input gate, Output gate)</a:t>
            </a:r>
            <a:endParaRPr dirty="0"/>
          </a:p>
        </p:txBody>
      </p:sp>
      <p:sp>
        <p:nvSpPr>
          <p:cNvPr id="2" name="Google Shape;2138;p68">
            <a:extLst>
              <a:ext uri="{FF2B5EF4-FFF2-40B4-BE49-F238E27FC236}">
                <a16:creationId xmlns:a16="http://schemas.microsoft.com/office/drawing/2014/main" id="{B8403003-53C5-665B-5A6B-CE68940CE7B5}"/>
              </a:ext>
            </a:extLst>
          </p:cNvPr>
          <p:cNvSpPr txBox="1">
            <a:spLocks/>
          </p:cNvSpPr>
          <p:nvPr/>
        </p:nvSpPr>
        <p:spPr>
          <a:xfrm>
            <a:off x="-2699856" y="42488"/>
            <a:ext cx="7704000" cy="494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Bowlby One"/>
              <a:buNone/>
              <a:defRPr sz="32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2"/>
                </a:solidFill>
              </a:rPr>
              <a:t>Models</a:t>
            </a:r>
          </a:p>
        </p:txBody>
      </p:sp>
      <p:pic>
        <p:nvPicPr>
          <p:cNvPr id="6" name="Picture 5">
            <a:extLst>
              <a:ext uri="{FF2B5EF4-FFF2-40B4-BE49-F238E27FC236}">
                <a16:creationId xmlns:a16="http://schemas.microsoft.com/office/drawing/2014/main" id="{3BD30447-2087-CD60-3E55-A0788428C200}"/>
              </a:ext>
            </a:extLst>
          </p:cNvPr>
          <p:cNvPicPr>
            <a:picLocks noChangeAspect="1"/>
          </p:cNvPicPr>
          <p:nvPr/>
        </p:nvPicPr>
        <p:blipFill rotWithShape="1">
          <a:blip r:embed="rId3"/>
          <a:srcRect l="6493" t="20451"/>
          <a:stretch/>
        </p:blipFill>
        <p:spPr>
          <a:xfrm>
            <a:off x="5004144" y="1590425"/>
            <a:ext cx="4139856" cy="2030840"/>
          </a:xfrm>
          <a:prstGeom prst="rect">
            <a:avLst/>
          </a:prstGeom>
        </p:spPr>
      </p:pic>
    </p:spTree>
    <p:extLst>
      <p:ext uri="{BB962C8B-B14F-4D97-AF65-F5344CB8AC3E}">
        <p14:creationId xmlns:p14="http://schemas.microsoft.com/office/powerpoint/2010/main" val="3240458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0"/>
          <p:cNvSpPr txBox="1">
            <a:spLocks noGrp="1"/>
          </p:cNvSpPr>
          <p:nvPr>
            <p:ph type="title" idx="2"/>
          </p:nvPr>
        </p:nvSpPr>
        <p:spPr>
          <a:xfrm>
            <a:off x="3193268" y="906905"/>
            <a:ext cx="2053200" cy="15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dirty="0"/>
              <a:t>5</a:t>
            </a:r>
            <a:endParaRPr dirty="0"/>
          </a:p>
        </p:txBody>
      </p:sp>
      <p:sp>
        <p:nvSpPr>
          <p:cNvPr id="478" name="Google Shape;478;p40"/>
          <p:cNvSpPr txBox="1">
            <a:spLocks noGrp="1"/>
          </p:cNvSpPr>
          <p:nvPr>
            <p:ph type="title"/>
          </p:nvPr>
        </p:nvSpPr>
        <p:spPr>
          <a:xfrm>
            <a:off x="1101969" y="2115282"/>
            <a:ext cx="7397261" cy="143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Results and </a:t>
            </a:r>
            <a:r>
              <a:rPr lang="en-US" sz="4400" dirty="0">
                <a:solidFill>
                  <a:schemeClr val="tx2"/>
                </a:solidFill>
              </a:rPr>
              <a:t>Testing</a:t>
            </a:r>
          </a:p>
        </p:txBody>
      </p:sp>
    </p:spTree>
    <p:extLst>
      <p:ext uri="{BB962C8B-B14F-4D97-AF65-F5344CB8AC3E}">
        <p14:creationId xmlns:p14="http://schemas.microsoft.com/office/powerpoint/2010/main" val="380227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8"/>
          <p:cNvSpPr txBox="1">
            <a:spLocks noGrp="1"/>
          </p:cNvSpPr>
          <p:nvPr>
            <p:ph type="subTitle" idx="16"/>
          </p:nvPr>
        </p:nvSpPr>
        <p:spPr>
          <a:xfrm>
            <a:off x="1678949" y="1528673"/>
            <a:ext cx="3018552" cy="48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Related Works</a:t>
            </a:r>
            <a:endParaRPr dirty="0"/>
          </a:p>
        </p:txBody>
      </p:sp>
      <p:sp>
        <p:nvSpPr>
          <p:cNvPr id="419" name="Google Shape;419;p38"/>
          <p:cNvSpPr txBox="1">
            <a:spLocks noGrp="1"/>
          </p:cNvSpPr>
          <p:nvPr>
            <p:ph type="title"/>
          </p:nvPr>
        </p:nvSpPr>
        <p:spPr>
          <a:xfrm>
            <a:off x="720000" y="1408920"/>
            <a:ext cx="872400" cy="6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21" name="Google Shape;421;p38"/>
          <p:cNvSpPr txBox="1">
            <a:spLocks noGrp="1"/>
          </p:cNvSpPr>
          <p:nvPr>
            <p:ph type="title" idx="2"/>
          </p:nvPr>
        </p:nvSpPr>
        <p:spPr>
          <a:xfrm>
            <a:off x="720000" y="2508430"/>
            <a:ext cx="872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23" name="Google Shape;423;p38"/>
          <p:cNvSpPr txBox="1">
            <a:spLocks noGrp="1"/>
          </p:cNvSpPr>
          <p:nvPr>
            <p:ph type="title" idx="4"/>
          </p:nvPr>
        </p:nvSpPr>
        <p:spPr>
          <a:xfrm>
            <a:off x="720000" y="3618647"/>
            <a:ext cx="872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25" name="Google Shape;425;p38"/>
          <p:cNvSpPr txBox="1">
            <a:spLocks noGrp="1"/>
          </p:cNvSpPr>
          <p:nvPr>
            <p:ph type="title" idx="6"/>
          </p:nvPr>
        </p:nvSpPr>
        <p:spPr>
          <a:xfrm>
            <a:off x="4697501" y="1408920"/>
            <a:ext cx="872400" cy="6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27" name="Google Shape;427;p38"/>
          <p:cNvSpPr txBox="1">
            <a:spLocks noGrp="1"/>
          </p:cNvSpPr>
          <p:nvPr>
            <p:ph type="title" idx="8"/>
          </p:nvPr>
        </p:nvSpPr>
        <p:spPr>
          <a:xfrm>
            <a:off x="4697501" y="2508430"/>
            <a:ext cx="872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29" name="Google Shape;429;p38"/>
          <p:cNvSpPr txBox="1">
            <a:spLocks noGrp="1"/>
          </p:cNvSpPr>
          <p:nvPr>
            <p:ph type="title" idx="13"/>
          </p:nvPr>
        </p:nvSpPr>
        <p:spPr>
          <a:xfrm>
            <a:off x="4697501" y="3618647"/>
            <a:ext cx="8724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431" name="Google Shape;431;p38"/>
          <p:cNvSpPr txBox="1">
            <a:spLocks noGrp="1"/>
          </p:cNvSpPr>
          <p:nvPr>
            <p:ph type="title" idx="15"/>
          </p:nvPr>
        </p:nvSpPr>
        <p:spPr>
          <a:xfrm>
            <a:off x="1345580" y="368487"/>
            <a:ext cx="63039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lt2"/>
                </a:solidFill>
              </a:rPr>
              <a:t>CONTENTS</a:t>
            </a:r>
            <a:endParaRPr dirty="0">
              <a:solidFill>
                <a:schemeClr val="lt2"/>
              </a:solidFill>
            </a:endParaRPr>
          </a:p>
        </p:txBody>
      </p:sp>
      <p:sp>
        <p:nvSpPr>
          <p:cNvPr id="432" name="Google Shape;432;p38"/>
          <p:cNvSpPr txBox="1">
            <a:spLocks noGrp="1"/>
          </p:cNvSpPr>
          <p:nvPr>
            <p:ph type="subTitle" idx="17"/>
          </p:nvPr>
        </p:nvSpPr>
        <p:spPr>
          <a:xfrm>
            <a:off x="1678949" y="2521587"/>
            <a:ext cx="3569939" cy="777566"/>
          </a:xfrm>
          <a:prstGeom prst="rect">
            <a:avLst/>
          </a:prstGeom>
        </p:spPr>
        <p:txBody>
          <a:bodyPr spcFirstLastPara="1" wrap="square" lIns="91425" tIns="91425" rIns="91425" bIns="91425" anchor="b" anchorCtr="0">
            <a:noAutofit/>
          </a:bodyPr>
          <a:lstStyle/>
          <a:p>
            <a:pPr marL="0" indent="0"/>
            <a:r>
              <a:rPr lang="en-US" sz="2000" dirty="0"/>
              <a:t>Related Works</a:t>
            </a:r>
          </a:p>
          <a:p>
            <a:pPr marL="0" indent="0"/>
            <a:r>
              <a:rPr lang="en-US" sz="2000" dirty="0"/>
              <a:t>A</a:t>
            </a:r>
            <a:r>
              <a:rPr lang="en" sz="2000" dirty="0"/>
              <a:t>nd Dataset</a:t>
            </a:r>
            <a:endParaRPr sz="2000" dirty="0"/>
          </a:p>
        </p:txBody>
      </p:sp>
      <p:sp>
        <p:nvSpPr>
          <p:cNvPr id="433" name="Google Shape;433;p38"/>
          <p:cNvSpPr txBox="1">
            <a:spLocks noGrp="1"/>
          </p:cNvSpPr>
          <p:nvPr>
            <p:ph type="subTitle" idx="18"/>
          </p:nvPr>
        </p:nvSpPr>
        <p:spPr>
          <a:xfrm>
            <a:off x="1678949" y="3757224"/>
            <a:ext cx="3145811" cy="48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a:t>Pre-Processing </a:t>
            </a:r>
            <a:endParaRPr sz="2300" dirty="0"/>
          </a:p>
        </p:txBody>
      </p:sp>
      <p:sp>
        <p:nvSpPr>
          <p:cNvPr id="434" name="Google Shape;434;p38"/>
          <p:cNvSpPr txBox="1">
            <a:spLocks noGrp="1"/>
          </p:cNvSpPr>
          <p:nvPr>
            <p:ph type="subTitle" idx="19"/>
          </p:nvPr>
        </p:nvSpPr>
        <p:spPr>
          <a:xfrm>
            <a:off x="5641200" y="1852267"/>
            <a:ext cx="3368688"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Feature extraction  and Models</a:t>
            </a:r>
            <a:endParaRPr sz="2000" dirty="0"/>
          </a:p>
        </p:txBody>
      </p:sp>
      <p:sp>
        <p:nvSpPr>
          <p:cNvPr id="435" name="Google Shape;435;p38"/>
          <p:cNvSpPr txBox="1">
            <a:spLocks noGrp="1"/>
          </p:cNvSpPr>
          <p:nvPr>
            <p:ph type="subTitle" idx="20"/>
          </p:nvPr>
        </p:nvSpPr>
        <p:spPr>
          <a:xfrm>
            <a:off x="5641200" y="2889724"/>
            <a:ext cx="3185808"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 and Testing</a:t>
            </a:r>
            <a:endParaRPr dirty="0"/>
          </a:p>
        </p:txBody>
      </p:sp>
      <p:sp>
        <p:nvSpPr>
          <p:cNvPr id="436" name="Google Shape;436;p38"/>
          <p:cNvSpPr txBox="1">
            <a:spLocks noGrp="1"/>
          </p:cNvSpPr>
          <p:nvPr>
            <p:ph type="subTitle" idx="21"/>
          </p:nvPr>
        </p:nvSpPr>
        <p:spPr>
          <a:xfrm>
            <a:off x="5641200" y="3732947"/>
            <a:ext cx="27828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a:t>
            </a:r>
            <a:r>
              <a:rPr lang="en-US" dirty="0"/>
              <a:t>ï</a:t>
            </a:r>
            <a:r>
              <a:rPr lang="en" dirty="0"/>
              <a:t>ve </a:t>
            </a:r>
            <a:r>
              <a:rPr lang="en" dirty="0">
                <a:solidFill>
                  <a:schemeClr val="tx2"/>
                </a:solidFill>
              </a:rPr>
              <a:t>Bayes</a:t>
            </a:r>
            <a:endParaRPr dirty="0">
              <a:solidFill>
                <a:schemeClr val="tx2"/>
              </a:solidFill>
            </a:endParaRPr>
          </a:p>
        </p:txBody>
      </p:sp>
      <p:graphicFrame>
        <p:nvGraphicFramePr>
          <p:cNvPr id="1175" name="Google Shape;1175;p56"/>
          <p:cNvGraphicFramePr/>
          <p:nvPr>
            <p:extLst>
              <p:ext uri="{D42A27DB-BD31-4B8C-83A1-F6EECF244321}">
                <p14:modId xmlns:p14="http://schemas.microsoft.com/office/powerpoint/2010/main" val="1889223444"/>
              </p:ext>
            </p:extLst>
          </p:nvPr>
        </p:nvGraphicFramePr>
        <p:xfrm>
          <a:off x="1122824" y="1322901"/>
          <a:ext cx="3254375" cy="1598127"/>
        </p:xfrm>
        <a:graphic>
          <a:graphicData uri="http://schemas.openxmlformats.org/drawingml/2006/table">
            <a:tbl>
              <a:tblPr>
                <a:noFill/>
                <a:tableStyleId>{03EFBA22-4F60-481A-81B6-C5F615D04723}</a:tableStyleId>
              </a:tblPr>
              <a:tblGrid>
                <a:gridCol w="3254375">
                  <a:extLst>
                    <a:ext uri="{9D8B030D-6E8A-4147-A177-3AD203B41FA5}">
                      <a16:colId xmlns:a16="http://schemas.microsoft.com/office/drawing/2014/main" val="20000"/>
                    </a:ext>
                  </a:extLst>
                </a:gridCol>
              </a:tblGrid>
              <a:tr h="535383">
                <a:tc>
                  <a:txBody>
                    <a:bodyPr/>
                    <a:lstStyle/>
                    <a:p>
                      <a:pPr marL="0" lvl="0" indent="0" algn="ctr" rtl="0">
                        <a:spcBef>
                          <a:spcPts val="0"/>
                        </a:spcBef>
                        <a:spcAft>
                          <a:spcPts val="0"/>
                        </a:spcAft>
                        <a:buNone/>
                      </a:pPr>
                      <a:r>
                        <a:rPr lang="en-US" sz="2400" dirty="0">
                          <a:solidFill>
                            <a:schemeClr val="dk1"/>
                          </a:solidFill>
                          <a:latin typeface="Bowlby One"/>
                          <a:ea typeface="Bowlby One"/>
                          <a:cs typeface="Bowlby One"/>
                          <a:sym typeface="Bowlby One"/>
                        </a:rPr>
                        <a:t>TF-IDF</a:t>
                      </a:r>
                      <a:endParaRPr sz="2400" dirty="0">
                        <a:solidFill>
                          <a:schemeClr val="dk1"/>
                        </a:solidFill>
                        <a:latin typeface="Bowlby One"/>
                        <a:ea typeface="Bowlby One"/>
                        <a:cs typeface="Bowlby One"/>
                        <a:sym typeface="Bowlby One"/>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49517">
                <a:tc>
                  <a:txBody>
                    <a:bodyPr/>
                    <a:lstStyle/>
                    <a:p>
                      <a:pPr marL="171450" marR="0" indent="-171450">
                        <a:lnSpc>
                          <a:spcPct val="107000"/>
                        </a:lnSpc>
                        <a:spcBef>
                          <a:spcPts val="200"/>
                        </a:spcBef>
                        <a:spcAft>
                          <a:spcPts val="0"/>
                        </a:spcAft>
                        <a:buFont typeface="Arial" panose="020B0604020202020204" pitchFamily="34" charset="0"/>
                        <a:buChar char="•"/>
                      </a:pPr>
                      <a:r>
                        <a:rPr lang="en-GB" sz="1400" b="0" dirty="0">
                          <a:effectLst/>
                          <a:latin typeface="+mj-lt"/>
                          <a:ea typeface="Times New Roman" panose="02020603050405020304" pitchFamily="18" charset="0"/>
                          <a:cs typeface="Arial" panose="020B0604020202020204" pitchFamily="34" charset="0"/>
                        </a:rPr>
                        <a:t>Accuracy:0.88%</a:t>
                      </a:r>
                      <a:endParaRPr lang="en-US" sz="1400" b="0" dirty="0">
                        <a:effectLst/>
                        <a:latin typeface="+mj-lt"/>
                        <a:ea typeface="Times New Roman" panose="02020603050405020304" pitchFamily="18"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Precision:0.84%</a:t>
                      </a:r>
                      <a:endParaRPr lang="en-US" sz="1400" b="0" dirty="0">
                        <a:effectLst/>
                        <a:latin typeface="+mj-lt"/>
                        <a:ea typeface="Calibri" panose="020F0502020204030204" pitchFamily="34"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Recall:0.95%</a:t>
                      </a:r>
                      <a:endParaRPr lang="en-US" sz="1400" b="0" dirty="0">
                        <a:effectLst/>
                        <a:latin typeface="+mj-lt"/>
                        <a:ea typeface="Calibri" panose="020F0502020204030204" pitchFamily="34"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F1:0.88%</a:t>
                      </a:r>
                      <a:endParaRPr lang="en-US" sz="1400" b="0" dirty="0">
                        <a:effectLst/>
                        <a:latin typeface="+mj-lt"/>
                        <a:ea typeface="Calibri" panose="020F0502020204030204" pitchFamily="34" charset="0"/>
                        <a:cs typeface="Arial" panose="020B0604020202020204" pitchFamily="34" charset="0"/>
                      </a:endParaRPr>
                    </a:p>
                  </a:txBody>
                  <a:tcPr marL="68580" marR="68580"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176" name="Google Shape;1176;p56"/>
          <p:cNvGraphicFramePr/>
          <p:nvPr>
            <p:extLst>
              <p:ext uri="{D42A27DB-BD31-4B8C-83A1-F6EECF244321}">
                <p14:modId xmlns:p14="http://schemas.microsoft.com/office/powerpoint/2010/main" val="1191771276"/>
              </p:ext>
            </p:extLst>
          </p:nvPr>
        </p:nvGraphicFramePr>
        <p:xfrm>
          <a:off x="4867250" y="1322900"/>
          <a:ext cx="3254375" cy="1584900"/>
        </p:xfrm>
        <a:graphic>
          <a:graphicData uri="http://schemas.openxmlformats.org/drawingml/2006/table">
            <a:tbl>
              <a:tblPr>
                <a:noFill/>
                <a:tableStyleId>{03EFBA22-4F60-481A-81B6-C5F615D04723}</a:tableStyleId>
              </a:tblPr>
              <a:tblGrid>
                <a:gridCol w="3254375">
                  <a:extLst>
                    <a:ext uri="{9D8B030D-6E8A-4147-A177-3AD203B41FA5}">
                      <a16:colId xmlns:a16="http://schemas.microsoft.com/office/drawing/2014/main" val="20000"/>
                    </a:ext>
                  </a:extLst>
                </a:gridCol>
              </a:tblGrid>
              <a:tr h="399962">
                <a:tc>
                  <a:txBody>
                    <a:bodyPr/>
                    <a:lstStyle/>
                    <a:p>
                      <a:pPr marL="0" lvl="0" indent="0" algn="ctr" rtl="0">
                        <a:spcBef>
                          <a:spcPts val="0"/>
                        </a:spcBef>
                        <a:spcAft>
                          <a:spcPts val="0"/>
                        </a:spcAft>
                        <a:buNone/>
                      </a:pPr>
                      <a:r>
                        <a:rPr lang="en" sz="2400" dirty="0">
                          <a:solidFill>
                            <a:schemeClr val="dk1"/>
                          </a:solidFill>
                          <a:latin typeface="Bowlby One"/>
                          <a:ea typeface="Bowlby One"/>
                          <a:cs typeface="Bowlby One"/>
                          <a:sym typeface="Bowlby One"/>
                        </a:rPr>
                        <a:t>Word2Vec</a:t>
                      </a:r>
                      <a:endParaRPr sz="2400" dirty="0">
                        <a:solidFill>
                          <a:schemeClr val="dk1"/>
                        </a:solidFill>
                        <a:latin typeface="Bowlby One"/>
                        <a:ea typeface="Bowlby One"/>
                        <a:cs typeface="Bowlby One"/>
                        <a:sym typeface="Bowlby One"/>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0821">
                <a:tc>
                  <a:txBody>
                    <a:bodyPr/>
                    <a:lstStyle/>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Accuracy:0.81%</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Precision:0.79%</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Recall:0.83%</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F1:0.81%</a:t>
                      </a:r>
                      <a:endParaRPr b="0" dirty="0">
                        <a:solidFill>
                          <a:schemeClr val="dk1"/>
                        </a:solidFill>
                        <a:latin typeface="Andika"/>
                        <a:ea typeface="Andika"/>
                        <a:cs typeface="Andika"/>
                        <a:sym typeface="Andika"/>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5D70C4A1-7DAF-F11E-3989-15932E6C2882}"/>
              </a:ext>
            </a:extLst>
          </p:cNvPr>
          <p:cNvPicPr>
            <a:picLocks noChangeAspect="1"/>
          </p:cNvPicPr>
          <p:nvPr/>
        </p:nvPicPr>
        <p:blipFill>
          <a:blip r:embed="rId3"/>
          <a:stretch>
            <a:fillRect/>
          </a:stretch>
        </p:blipFill>
        <p:spPr>
          <a:xfrm>
            <a:off x="5220183" y="2921028"/>
            <a:ext cx="2287984" cy="1865870"/>
          </a:xfrm>
          <a:prstGeom prst="rect">
            <a:avLst/>
          </a:prstGeom>
        </p:spPr>
      </p:pic>
      <p:pic>
        <p:nvPicPr>
          <p:cNvPr id="3" name="Picture 2">
            <a:extLst>
              <a:ext uri="{FF2B5EF4-FFF2-40B4-BE49-F238E27FC236}">
                <a16:creationId xmlns:a16="http://schemas.microsoft.com/office/drawing/2014/main" id="{EB818716-E70C-CB4C-62A6-B26400E32D4B}"/>
              </a:ext>
            </a:extLst>
          </p:cNvPr>
          <p:cNvPicPr>
            <a:picLocks noChangeAspect="1"/>
          </p:cNvPicPr>
          <p:nvPr/>
        </p:nvPicPr>
        <p:blipFill rotWithShape="1">
          <a:blip r:embed="rId4"/>
          <a:srcRect t="4902"/>
          <a:stretch/>
        </p:blipFill>
        <p:spPr bwMode="auto">
          <a:xfrm>
            <a:off x="1569548" y="3011280"/>
            <a:ext cx="2157499" cy="169399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Random </a:t>
            </a:r>
            <a:r>
              <a:rPr lang="en-US" dirty="0">
                <a:solidFill>
                  <a:schemeClr val="tx2"/>
                </a:solidFill>
              </a:rPr>
              <a:t>Forest</a:t>
            </a:r>
            <a:endParaRPr dirty="0">
              <a:solidFill>
                <a:schemeClr val="tx2"/>
              </a:solidFill>
            </a:endParaRPr>
          </a:p>
        </p:txBody>
      </p:sp>
      <p:graphicFrame>
        <p:nvGraphicFramePr>
          <p:cNvPr id="1175" name="Google Shape;1175;p56"/>
          <p:cNvGraphicFramePr/>
          <p:nvPr>
            <p:extLst>
              <p:ext uri="{D42A27DB-BD31-4B8C-83A1-F6EECF244321}">
                <p14:modId xmlns:p14="http://schemas.microsoft.com/office/powerpoint/2010/main" val="3265037277"/>
              </p:ext>
            </p:extLst>
          </p:nvPr>
        </p:nvGraphicFramePr>
        <p:xfrm>
          <a:off x="1122824" y="1322901"/>
          <a:ext cx="3254375" cy="1598127"/>
        </p:xfrm>
        <a:graphic>
          <a:graphicData uri="http://schemas.openxmlformats.org/drawingml/2006/table">
            <a:tbl>
              <a:tblPr>
                <a:noFill/>
                <a:tableStyleId>{03EFBA22-4F60-481A-81B6-C5F615D04723}</a:tableStyleId>
              </a:tblPr>
              <a:tblGrid>
                <a:gridCol w="3254375">
                  <a:extLst>
                    <a:ext uri="{9D8B030D-6E8A-4147-A177-3AD203B41FA5}">
                      <a16:colId xmlns:a16="http://schemas.microsoft.com/office/drawing/2014/main" val="20000"/>
                    </a:ext>
                  </a:extLst>
                </a:gridCol>
              </a:tblGrid>
              <a:tr h="535383">
                <a:tc>
                  <a:txBody>
                    <a:bodyPr/>
                    <a:lstStyle/>
                    <a:p>
                      <a:pPr marL="0" lvl="0" indent="0" algn="ctr" rtl="0">
                        <a:spcBef>
                          <a:spcPts val="0"/>
                        </a:spcBef>
                        <a:spcAft>
                          <a:spcPts val="0"/>
                        </a:spcAft>
                        <a:buNone/>
                      </a:pPr>
                      <a:r>
                        <a:rPr lang="en-US" sz="2400" dirty="0">
                          <a:solidFill>
                            <a:schemeClr val="dk1"/>
                          </a:solidFill>
                          <a:latin typeface="Bowlby One"/>
                          <a:ea typeface="Bowlby One"/>
                          <a:cs typeface="Bowlby One"/>
                          <a:sym typeface="Bowlby One"/>
                        </a:rPr>
                        <a:t>TF-IDF</a:t>
                      </a:r>
                      <a:endParaRPr sz="2400" dirty="0">
                        <a:solidFill>
                          <a:schemeClr val="dk1"/>
                        </a:solidFill>
                        <a:latin typeface="Bowlby One"/>
                        <a:ea typeface="Bowlby One"/>
                        <a:cs typeface="Bowlby One"/>
                        <a:sym typeface="Bowlby One"/>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49517">
                <a:tc>
                  <a:txBody>
                    <a:bodyPr/>
                    <a:lstStyle/>
                    <a:p>
                      <a:pPr marL="171450" marR="0" indent="-171450">
                        <a:lnSpc>
                          <a:spcPct val="107000"/>
                        </a:lnSpc>
                        <a:spcBef>
                          <a:spcPts val="200"/>
                        </a:spcBef>
                        <a:spcAft>
                          <a:spcPts val="0"/>
                        </a:spcAft>
                        <a:buFont typeface="Arial" panose="020B0604020202020204" pitchFamily="34" charset="0"/>
                        <a:buChar char="•"/>
                      </a:pPr>
                      <a:r>
                        <a:rPr lang="en-GB" sz="1400" b="0" dirty="0">
                          <a:effectLst/>
                          <a:latin typeface="+mj-lt"/>
                          <a:ea typeface="Times New Roman" panose="02020603050405020304" pitchFamily="18" charset="0"/>
                          <a:cs typeface="Arial" panose="020B0604020202020204" pitchFamily="34" charset="0"/>
                        </a:rPr>
                        <a:t>Accuracy:0.89%</a:t>
                      </a:r>
                      <a:endParaRPr lang="en-US" sz="1400" b="0" dirty="0">
                        <a:effectLst/>
                        <a:latin typeface="+mj-lt"/>
                        <a:ea typeface="Times New Roman" panose="02020603050405020304" pitchFamily="18"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Precision:0.88%</a:t>
                      </a:r>
                      <a:endParaRPr lang="en-US" sz="1400" b="0" dirty="0">
                        <a:effectLst/>
                        <a:latin typeface="+mj-lt"/>
                        <a:ea typeface="Calibri" panose="020F0502020204030204" pitchFamily="34"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Recall:0.90%</a:t>
                      </a:r>
                      <a:endParaRPr lang="en-US" sz="1400" b="0" dirty="0">
                        <a:effectLst/>
                        <a:latin typeface="+mj-lt"/>
                        <a:ea typeface="Calibri" panose="020F0502020204030204" pitchFamily="34"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F1:0.89%</a:t>
                      </a:r>
                      <a:endParaRPr lang="en-US" sz="1400" b="0" dirty="0">
                        <a:effectLst/>
                        <a:latin typeface="+mj-lt"/>
                        <a:ea typeface="Calibri" panose="020F0502020204030204" pitchFamily="34" charset="0"/>
                        <a:cs typeface="Arial" panose="020B0604020202020204" pitchFamily="34" charset="0"/>
                      </a:endParaRPr>
                    </a:p>
                  </a:txBody>
                  <a:tcPr marL="68580" marR="68580"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176" name="Google Shape;1176;p56"/>
          <p:cNvGraphicFramePr/>
          <p:nvPr>
            <p:extLst>
              <p:ext uri="{D42A27DB-BD31-4B8C-83A1-F6EECF244321}">
                <p14:modId xmlns:p14="http://schemas.microsoft.com/office/powerpoint/2010/main" val="2521239827"/>
              </p:ext>
            </p:extLst>
          </p:nvPr>
        </p:nvGraphicFramePr>
        <p:xfrm>
          <a:off x="4867250" y="1322900"/>
          <a:ext cx="3254375" cy="1584900"/>
        </p:xfrm>
        <a:graphic>
          <a:graphicData uri="http://schemas.openxmlformats.org/drawingml/2006/table">
            <a:tbl>
              <a:tblPr>
                <a:noFill/>
                <a:tableStyleId>{03EFBA22-4F60-481A-81B6-C5F615D04723}</a:tableStyleId>
              </a:tblPr>
              <a:tblGrid>
                <a:gridCol w="3254375">
                  <a:extLst>
                    <a:ext uri="{9D8B030D-6E8A-4147-A177-3AD203B41FA5}">
                      <a16:colId xmlns:a16="http://schemas.microsoft.com/office/drawing/2014/main" val="20000"/>
                    </a:ext>
                  </a:extLst>
                </a:gridCol>
              </a:tblGrid>
              <a:tr h="399962">
                <a:tc>
                  <a:txBody>
                    <a:bodyPr/>
                    <a:lstStyle/>
                    <a:p>
                      <a:pPr marL="0" lvl="0" indent="0" algn="ctr" rtl="0">
                        <a:spcBef>
                          <a:spcPts val="0"/>
                        </a:spcBef>
                        <a:spcAft>
                          <a:spcPts val="0"/>
                        </a:spcAft>
                        <a:buNone/>
                      </a:pPr>
                      <a:r>
                        <a:rPr lang="en" sz="2400" dirty="0">
                          <a:solidFill>
                            <a:schemeClr val="dk1"/>
                          </a:solidFill>
                          <a:latin typeface="Bowlby One"/>
                          <a:ea typeface="Bowlby One"/>
                          <a:cs typeface="Bowlby One"/>
                          <a:sym typeface="Bowlby One"/>
                        </a:rPr>
                        <a:t>Word2Vec</a:t>
                      </a:r>
                      <a:endParaRPr sz="2400" dirty="0">
                        <a:solidFill>
                          <a:schemeClr val="dk1"/>
                        </a:solidFill>
                        <a:latin typeface="Bowlby One"/>
                        <a:ea typeface="Bowlby One"/>
                        <a:cs typeface="Bowlby One"/>
                        <a:sym typeface="Bowlby One"/>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0821">
                <a:tc>
                  <a:txBody>
                    <a:bodyPr/>
                    <a:lstStyle/>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Accuracy:0.88%</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Precision:0.89%</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Recall:0.84%</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F1:0.87%</a:t>
                      </a:r>
                      <a:endParaRPr b="0" dirty="0">
                        <a:solidFill>
                          <a:schemeClr val="dk1"/>
                        </a:solidFill>
                        <a:latin typeface="Andika"/>
                        <a:ea typeface="Andika"/>
                        <a:cs typeface="Andika"/>
                        <a:sym typeface="Andika"/>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D5322D8B-EC1F-0763-2C95-9E1248F55A8B}"/>
              </a:ext>
            </a:extLst>
          </p:cNvPr>
          <p:cNvPicPr>
            <a:picLocks noChangeAspect="1"/>
          </p:cNvPicPr>
          <p:nvPr/>
        </p:nvPicPr>
        <p:blipFill>
          <a:blip r:embed="rId3"/>
          <a:stretch>
            <a:fillRect/>
          </a:stretch>
        </p:blipFill>
        <p:spPr>
          <a:xfrm>
            <a:off x="5265663" y="3047474"/>
            <a:ext cx="2321560" cy="1739423"/>
          </a:xfrm>
          <a:prstGeom prst="rect">
            <a:avLst/>
          </a:prstGeom>
        </p:spPr>
      </p:pic>
      <p:pic>
        <p:nvPicPr>
          <p:cNvPr id="2" name="Picture 1">
            <a:extLst>
              <a:ext uri="{FF2B5EF4-FFF2-40B4-BE49-F238E27FC236}">
                <a16:creationId xmlns:a16="http://schemas.microsoft.com/office/drawing/2014/main" id="{09A41ADF-C811-67F8-556F-A15A5ECF8745}"/>
              </a:ext>
            </a:extLst>
          </p:cNvPr>
          <p:cNvPicPr>
            <a:picLocks noChangeAspect="1"/>
          </p:cNvPicPr>
          <p:nvPr/>
        </p:nvPicPr>
        <p:blipFill>
          <a:blip r:embed="rId4"/>
          <a:stretch>
            <a:fillRect/>
          </a:stretch>
        </p:blipFill>
        <p:spPr>
          <a:xfrm>
            <a:off x="1671146" y="3047474"/>
            <a:ext cx="2157730" cy="1676400"/>
          </a:xfrm>
          <a:prstGeom prst="rect">
            <a:avLst/>
          </a:prstGeom>
        </p:spPr>
      </p:pic>
    </p:spTree>
    <p:extLst>
      <p:ext uri="{BB962C8B-B14F-4D97-AF65-F5344CB8AC3E}">
        <p14:creationId xmlns:p14="http://schemas.microsoft.com/office/powerpoint/2010/main" val="3818171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solidFill>
              </a:rPr>
              <a:t>SVM</a:t>
            </a:r>
            <a:endParaRPr dirty="0">
              <a:solidFill>
                <a:schemeClr val="tx2"/>
              </a:solidFill>
            </a:endParaRPr>
          </a:p>
        </p:txBody>
      </p:sp>
      <p:graphicFrame>
        <p:nvGraphicFramePr>
          <p:cNvPr id="1175" name="Google Shape;1175;p56"/>
          <p:cNvGraphicFramePr/>
          <p:nvPr>
            <p:extLst>
              <p:ext uri="{D42A27DB-BD31-4B8C-83A1-F6EECF244321}">
                <p14:modId xmlns:p14="http://schemas.microsoft.com/office/powerpoint/2010/main" val="3816004247"/>
              </p:ext>
            </p:extLst>
          </p:nvPr>
        </p:nvGraphicFramePr>
        <p:xfrm>
          <a:off x="1122824" y="1322901"/>
          <a:ext cx="3254375" cy="1598127"/>
        </p:xfrm>
        <a:graphic>
          <a:graphicData uri="http://schemas.openxmlformats.org/drawingml/2006/table">
            <a:tbl>
              <a:tblPr>
                <a:noFill/>
                <a:tableStyleId>{03EFBA22-4F60-481A-81B6-C5F615D04723}</a:tableStyleId>
              </a:tblPr>
              <a:tblGrid>
                <a:gridCol w="3254375">
                  <a:extLst>
                    <a:ext uri="{9D8B030D-6E8A-4147-A177-3AD203B41FA5}">
                      <a16:colId xmlns:a16="http://schemas.microsoft.com/office/drawing/2014/main" val="20000"/>
                    </a:ext>
                  </a:extLst>
                </a:gridCol>
              </a:tblGrid>
              <a:tr h="535383">
                <a:tc>
                  <a:txBody>
                    <a:bodyPr/>
                    <a:lstStyle/>
                    <a:p>
                      <a:pPr marL="0" lvl="0" indent="0" algn="ctr" rtl="0">
                        <a:spcBef>
                          <a:spcPts val="0"/>
                        </a:spcBef>
                        <a:spcAft>
                          <a:spcPts val="0"/>
                        </a:spcAft>
                        <a:buNone/>
                      </a:pPr>
                      <a:r>
                        <a:rPr lang="en-US" sz="2400" dirty="0">
                          <a:solidFill>
                            <a:schemeClr val="dk1"/>
                          </a:solidFill>
                          <a:latin typeface="Bowlby One"/>
                          <a:ea typeface="Bowlby One"/>
                          <a:cs typeface="Bowlby One"/>
                          <a:sym typeface="Bowlby One"/>
                        </a:rPr>
                        <a:t>TF-IDF</a:t>
                      </a:r>
                      <a:endParaRPr sz="2400" dirty="0">
                        <a:solidFill>
                          <a:schemeClr val="dk1"/>
                        </a:solidFill>
                        <a:latin typeface="Bowlby One"/>
                        <a:ea typeface="Bowlby One"/>
                        <a:cs typeface="Bowlby One"/>
                        <a:sym typeface="Bowlby One"/>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49517">
                <a:tc>
                  <a:txBody>
                    <a:bodyPr/>
                    <a:lstStyle/>
                    <a:p>
                      <a:pPr marL="171450" marR="0" indent="-171450">
                        <a:lnSpc>
                          <a:spcPct val="107000"/>
                        </a:lnSpc>
                        <a:spcBef>
                          <a:spcPts val="200"/>
                        </a:spcBef>
                        <a:spcAft>
                          <a:spcPts val="0"/>
                        </a:spcAft>
                        <a:buFont typeface="Arial" panose="020B0604020202020204" pitchFamily="34" charset="0"/>
                        <a:buChar char="•"/>
                      </a:pPr>
                      <a:r>
                        <a:rPr lang="en-GB" sz="1400" b="0" dirty="0">
                          <a:effectLst/>
                          <a:latin typeface="+mj-lt"/>
                          <a:ea typeface="Times New Roman" panose="02020603050405020304" pitchFamily="18" charset="0"/>
                          <a:cs typeface="Arial" panose="020B0604020202020204" pitchFamily="34" charset="0"/>
                        </a:rPr>
                        <a:t>Accuracy:0.93%</a:t>
                      </a:r>
                      <a:endParaRPr lang="en-US" sz="1400" b="0" dirty="0">
                        <a:effectLst/>
                        <a:latin typeface="+mj-lt"/>
                        <a:ea typeface="Times New Roman" panose="02020603050405020304" pitchFamily="18"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Precision:0.90%</a:t>
                      </a:r>
                      <a:endParaRPr lang="en-US" sz="1400" b="0" dirty="0">
                        <a:effectLst/>
                        <a:latin typeface="+mj-lt"/>
                        <a:ea typeface="Calibri" panose="020F0502020204030204" pitchFamily="34"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Recall:0.86%</a:t>
                      </a:r>
                      <a:endParaRPr lang="en-US" sz="1400" b="0" dirty="0">
                        <a:effectLst/>
                        <a:latin typeface="+mj-lt"/>
                        <a:ea typeface="Calibri" panose="020F0502020204030204" pitchFamily="34"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F1:0.88%</a:t>
                      </a:r>
                      <a:endParaRPr lang="en-US" sz="1400" b="0" dirty="0">
                        <a:effectLst/>
                        <a:latin typeface="+mj-lt"/>
                        <a:ea typeface="Calibri" panose="020F0502020204030204" pitchFamily="34" charset="0"/>
                        <a:cs typeface="Arial" panose="020B0604020202020204" pitchFamily="34" charset="0"/>
                      </a:endParaRPr>
                    </a:p>
                  </a:txBody>
                  <a:tcPr marL="68580" marR="68580"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176" name="Google Shape;1176;p56"/>
          <p:cNvGraphicFramePr/>
          <p:nvPr>
            <p:extLst>
              <p:ext uri="{D42A27DB-BD31-4B8C-83A1-F6EECF244321}">
                <p14:modId xmlns:p14="http://schemas.microsoft.com/office/powerpoint/2010/main" val="2290315767"/>
              </p:ext>
            </p:extLst>
          </p:nvPr>
        </p:nvGraphicFramePr>
        <p:xfrm>
          <a:off x="4867250" y="1322900"/>
          <a:ext cx="3254375" cy="1584900"/>
        </p:xfrm>
        <a:graphic>
          <a:graphicData uri="http://schemas.openxmlformats.org/drawingml/2006/table">
            <a:tbl>
              <a:tblPr>
                <a:noFill/>
                <a:tableStyleId>{03EFBA22-4F60-481A-81B6-C5F615D04723}</a:tableStyleId>
              </a:tblPr>
              <a:tblGrid>
                <a:gridCol w="3254375">
                  <a:extLst>
                    <a:ext uri="{9D8B030D-6E8A-4147-A177-3AD203B41FA5}">
                      <a16:colId xmlns:a16="http://schemas.microsoft.com/office/drawing/2014/main" val="20000"/>
                    </a:ext>
                  </a:extLst>
                </a:gridCol>
              </a:tblGrid>
              <a:tr h="399962">
                <a:tc>
                  <a:txBody>
                    <a:bodyPr/>
                    <a:lstStyle/>
                    <a:p>
                      <a:pPr marL="0" lvl="0" indent="0" algn="ctr" rtl="0">
                        <a:spcBef>
                          <a:spcPts val="0"/>
                        </a:spcBef>
                        <a:spcAft>
                          <a:spcPts val="0"/>
                        </a:spcAft>
                        <a:buNone/>
                      </a:pPr>
                      <a:r>
                        <a:rPr lang="en" sz="2400" dirty="0">
                          <a:solidFill>
                            <a:schemeClr val="dk1"/>
                          </a:solidFill>
                          <a:latin typeface="Bowlby One"/>
                          <a:ea typeface="Bowlby One"/>
                          <a:cs typeface="Bowlby One"/>
                          <a:sym typeface="Bowlby One"/>
                        </a:rPr>
                        <a:t>Word2Vec</a:t>
                      </a:r>
                      <a:endParaRPr sz="2400" dirty="0">
                        <a:solidFill>
                          <a:schemeClr val="dk1"/>
                        </a:solidFill>
                        <a:latin typeface="Bowlby One"/>
                        <a:ea typeface="Bowlby One"/>
                        <a:cs typeface="Bowlby One"/>
                        <a:sym typeface="Bowlby One"/>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0821">
                <a:tc>
                  <a:txBody>
                    <a:bodyPr/>
                    <a:lstStyle/>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Accuracy:0.89%</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Precision:0.88%</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Recall:0.91%</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F1:0.89%</a:t>
                      </a:r>
                      <a:endParaRPr b="0" dirty="0">
                        <a:solidFill>
                          <a:schemeClr val="dk1"/>
                        </a:solidFill>
                        <a:latin typeface="Andika"/>
                        <a:ea typeface="Andika"/>
                        <a:cs typeface="Andika"/>
                        <a:sym typeface="Andika"/>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6EA688A3-AFDA-B99C-407C-D8FDFB9F1323}"/>
              </a:ext>
            </a:extLst>
          </p:cNvPr>
          <p:cNvPicPr>
            <a:picLocks noChangeAspect="1"/>
          </p:cNvPicPr>
          <p:nvPr/>
        </p:nvPicPr>
        <p:blipFill>
          <a:blip r:embed="rId3"/>
          <a:stretch>
            <a:fillRect/>
          </a:stretch>
        </p:blipFill>
        <p:spPr>
          <a:xfrm>
            <a:off x="5385092" y="2952165"/>
            <a:ext cx="2218690" cy="1816100"/>
          </a:xfrm>
          <a:prstGeom prst="rect">
            <a:avLst/>
          </a:prstGeom>
        </p:spPr>
      </p:pic>
      <p:pic>
        <p:nvPicPr>
          <p:cNvPr id="2" name="Picture 1">
            <a:extLst>
              <a:ext uri="{FF2B5EF4-FFF2-40B4-BE49-F238E27FC236}">
                <a16:creationId xmlns:a16="http://schemas.microsoft.com/office/drawing/2014/main" id="{B09BFE9F-1C58-4771-BD92-E42330B7ABB2}"/>
              </a:ext>
            </a:extLst>
          </p:cNvPr>
          <p:cNvPicPr>
            <a:picLocks noChangeAspect="1"/>
          </p:cNvPicPr>
          <p:nvPr/>
        </p:nvPicPr>
        <p:blipFill>
          <a:blip r:embed="rId4"/>
          <a:stretch>
            <a:fillRect/>
          </a:stretch>
        </p:blipFill>
        <p:spPr>
          <a:xfrm>
            <a:off x="1461164" y="3024168"/>
            <a:ext cx="2218690" cy="1746948"/>
          </a:xfrm>
          <a:prstGeom prst="rect">
            <a:avLst/>
          </a:prstGeom>
        </p:spPr>
      </p:pic>
    </p:spTree>
    <p:extLst>
      <p:ext uri="{BB962C8B-B14F-4D97-AF65-F5344CB8AC3E}">
        <p14:creationId xmlns:p14="http://schemas.microsoft.com/office/powerpoint/2010/main" val="422838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solidFill>
              </a:rPr>
              <a:t>LSTM</a:t>
            </a:r>
            <a:endParaRPr dirty="0">
              <a:solidFill>
                <a:schemeClr val="tx2"/>
              </a:solidFill>
            </a:endParaRPr>
          </a:p>
        </p:txBody>
      </p:sp>
      <p:graphicFrame>
        <p:nvGraphicFramePr>
          <p:cNvPr id="1175" name="Google Shape;1175;p56"/>
          <p:cNvGraphicFramePr/>
          <p:nvPr>
            <p:extLst>
              <p:ext uri="{D42A27DB-BD31-4B8C-83A1-F6EECF244321}">
                <p14:modId xmlns:p14="http://schemas.microsoft.com/office/powerpoint/2010/main" val="1018207896"/>
              </p:ext>
            </p:extLst>
          </p:nvPr>
        </p:nvGraphicFramePr>
        <p:xfrm>
          <a:off x="1122824" y="1322901"/>
          <a:ext cx="3254375" cy="1598127"/>
        </p:xfrm>
        <a:graphic>
          <a:graphicData uri="http://schemas.openxmlformats.org/drawingml/2006/table">
            <a:tbl>
              <a:tblPr>
                <a:noFill/>
                <a:tableStyleId>{03EFBA22-4F60-481A-81B6-C5F615D04723}</a:tableStyleId>
              </a:tblPr>
              <a:tblGrid>
                <a:gridCol w="3254375">
                  <a:extLst>
                    <a:ext uri="{9D8B030D-6E8A-4147-A177-3AD203B41FA5}">
                      <a16:colId xmlns:a16="http://schemas.microsoft.com/office/drawing/2014/main" val="20000"/>
                    </a:ext>
                  </a:extLst>
                </a:gridCol>
              </a:tblGrid>
              <a:tr h="535383">
                <a:tc>
                  <a:txBody>
                    <a:bodyPr/>
                    <a:lstStyle/>
                    <a:p>
                      <a:pPr marL="0" lvl="0" indent="0" algn="ctr" rtl="0">
                        <a:spcBef>
                          <a:spcPts val="0"/>
                        </a:spcBef>
                        <a:spcAft>
                          <a:spcPts val="0"/>
                        </a:spcAft>
                        <a:buNone/>
                      </a:pPr>
                      <a:r>
                        <a:rPr lang="en-US" sz="2400" dirty="0">
                          <a:solidFill>
                            <a:schemeClr val="dk1"/>
                          </a:solidFill>
                          <a:latin typeface="Bowlby One"/>
                          <a:ea typeface="Bowlby One"/>
                          <a:cs typeface="Bowlby One"/>
                          <a:sym typeface="Bowlby One"/>
                        </a:rPr>
                        <a:t>TF-IDF</a:t>
                      </a:r>
                      <a:endParaRPr sz="2400" dirty="0">
                        <a:solidFill>
                          <a:schemeClr val="dk1"/>
                        </a:solidFill>
                        <a:latin typeface="Bowlby One"/>
                        <a:ea typeface="Bowlby One"/>
                        <a:cs typeface="Bowlby One"/>
                        <a:sym typeface="Bowlby One"/>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49517">
                <a:tc>
                  <a:txBody>
                    <a:bodyPr/>
                    <a:lstStyle/>
                    <a:p>
                      <a:pPr marL="171450" marR="0" indent="-171450">
                        <a:lnSpc>
                          <a:spcPct val="107000"/>
                        </a:lnSpc>
                        <a:spcBef>
                          <a:spcPts val="200"/>
                        </a:spcBef>
                        <a:spcAft>
                          <a:spcPts val="0"/>
                        </a:spcAft>
                        <a:buFont typeface="Arial" panose="020B0604020202020204" pitchFamily="34" charset="0"/>
                        <a:buChar char="•"/>
                      </a:pPr>
                      <a:r>
                        <a:rPr lang="en-GB" sz="1400" b="0" dirty="0">
                          <a:effectLst/>
                          <a:latin typeface="+mj-lt"/>
                          <a:ea typeface="Times New Roman" panose="02020603050405020304" pitchFamily="18" charset="0"/>
                          <a:cs typeface="Arial" panose="020B0604020202020204" pitchFamily="34" charset="0"/>
                        </a:rPr>
                        <a:t>Accuracy:0.90%</a:t>
                      </a:r>
                      <a:endParaRPr lang="en-US" sz="1400" b="0" dirty="0">
                        <a:effectLst/>
                        <a:latin typeface="+mj-lt"/>
                        <a:ea typeface="Times New Roman" panose="02020603050405020304" pitchFamily="18"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Precision:0.90%</a:t>
                      </a:r>
                      <a:endParaRPr lang="en-US" sz="1400" b="0" dirty="0">
                        <a:effectLst/>
                        <a:latin typeface="+mj-lt"/>
                        <a:ea typeface="Calibri" panose="020F0502020204030204" pitchFamily="34"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Recall:0.89%</a:t>
                      </a:r>
                      <a:endParaRPr lang="en-US" sz="1400" b="0" dirty="0">
                        <a:effectLst/>
                        <a:latin typeface="+mj-lt"/>
                        <a:ea typeface="Calibri" panose="020F0502020204030204" pitchFamily="34" charset="0"/>
                        <a:cs typeface="Arial" panose="020B0604020202020204" pitchFamily="34" charset="0"/>
                      </a:endParaRPr>
                    </a:p>
                    <a:p>
                      <a:pPr marL="171450" marR="0" indent="-171450">
                        <a:lnSpc>
                          <a:spcPct val="107000"/>
                        </a:lnSpc>
                        <a:spcBef>
                          <a:spcPts val="0"/>
                        </a:spcBef>
                        <a:spcAft>
                          <a:spcPts val="0"/>
                        </a:spcAft>
                        <a:buFont typeface="Arial" panose="020B0604020202020204" pitchFamily="34" charset="0"/>
                        <a:buChar char="•"/>
                      </a:pPr>
                      <a:r>
                        <a:rPr lang="en-GB" sz="1400" b="0" dirty="0">
                          <a:effectLst/>
                          <a:latin typeface="+mj-lt"/>
                          <a:ea typeface="Calibri" panose="020F0502020204030204" pitchFamily="34" charset="0"/>
                          <a:cs typeface="Arial" panose="020B0604020202020204" pitchFamily="34" charset="0"/>
                        </a:rPr>
                        <a:t>F1:0.90%</a:t>
                      </a:r>
                      <a:endParaRPr lang="en-US" sz="1400" b="0" dirty="0">
                        <a:effectLst/>
                        <a:latin typeface="+mj-lt"/>
                        <a:ea typeface="Calibri" panose="020F0502020204030204" pitchFamily="34" charset="0"/>
                        <a:cs typeface="Arial" panose="020B0604020202020204" pitchFamily="34" charset="0"/>
                      </a:endParaRPr>
                    </a:p>
                  </a:txBody>
                  <a:tcPr marL="68580" marR="68580"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176" name="Google Shape;1176;p56"/>
          <p:cNvGraphicFramePr/>
          <p:nvPr>
            <p:extLst>
              <p:ext uri="{D42A27DB-BD31-4B8C-83A1-F6EECF244321}">
                <p14:modId xmlns:p14="http://schemas.microsoft.com/office/powerpoint/2010/main" val="3407426606"/>
              </p:ext>
            </p:extLst>
          </p:nvPr>
        </p:nvGraphicFramePr>
        <p:xfrm>
          <a:off x="4867250" y="1322900"/>
          <a:ext cx="3254375" cy="1584900"/>
        </p:xfrm>
        <a:graphic>
          <a:graphicData uri="http://schemas.openxmlformats.org/drawingml/2006/table">
            <a:tbl>
              <a:tblPr>
                <a:noFill/>
                <a:tableStyleId>{03EFBA22-4F60-481A-81B6-C5F615D04723}</a:tableStyleId>
              </a:tblPr>
              <a:tblGrid>
                <a:gridCol w="3254375">
                  <a:extLst>
                    <a:ext uri="{9D8B030D-6E8A-4147-A177-3AD203B41FA5}">
                      <a16:colId xmlns:a16="http://schemas.microsoft.com/office/drawing/2014/main" val="20000"/>
                    </a:ext>
                  </a:extLst>
                </a:gridCol>
              </a:tblGrid>
              <a:tr h="399962">
                <a:tc>
                  <a:txBody>
                    <a:bodyPr/>
                    <a:lstStyle/>
                    <a:p>
                      <a:pPr marL="0" lvl="0" indent="0" algn="ctr" rtl="0">
                        <a:spcBef>
                          <a:spcPts val="0"/>
                        </a:spcBef>
                        <a:spcAft>
                          <a:spcPts val="0"/>
                        </a:spcAft>
                        <a:buNone/>
                      </a:pPr>
                      <a:r>
                        <a:rPr lang="en" sz="2400" dirty="0">
                          <a:solidFill>
                            <a:schemeClr val="dk1"/>
                          </a:solidFill>
                          <a:latin typeface="Bowlby One"/>
                          <a:ea typeface="Bowlby One"/>
                          <a:cs typeface="Bowlby One"/>
                          <a:sym typeface="Bowlby One"/>
                        </a:rPr>
                        <a:t>Word2Vec</a:t>
                      </a:r>
                      <a:endParaRPr sz="2400" dirty="0">
                        <a:solidFill>
                          <a:schemeClr val="dk1"/>
                        </a:solidFill>
                        <a:latin typeface="Bowlby One"/>
                        <a:ea typeface="Bowlby One"/>
                        <a:cs typeface="Bowlby One"/>
                        <a:sym typeface="Bowlby One"/>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0821">
                <a:tc>
                  <a:txBody>
                    <a:bodyPr/>
                    <a:lstStyle/>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Accuracy:0.89%</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Precision:0.87%</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Recall:0.90%</a:t>
                      </a:r>
                      <a:endParaRPr lang="en-US" sz="1400" b="0" i="0" u="none" strike="noStrike" cap="none" dirty="0">
                        <a:solidFill>
                          <a:srgbClr val="000000"/>
                        </a:solidFill>
                        <a:effectLst/>
                        <a:latin typeface="Arial"/>
                        <a:ea typeface="Arial"/>
                        <a:cs typeface="Arial"/>
                        <a:sym typeface="Arial"/>
                      </a:endParaRPr>
                    </a:p>
                    <a:p>
                      <a:pPr marL="285750" indent="-285750">
                        <a:buFont typeface="Arial" panose="020B0604020202020204" pitchFamily="34" charset="0"/>
                        <a:buChar char="•"/>
                      </a:pPr>
                      <a:r>
                        <a:rPr lang="en-GB" sz="1400" b="0" i="0" u="none" strike="noStrike" cap="none" dirty="0">
                          <a:solidFill>
                            <a:srgbClr val="000000"/>
                          </a:solidFill>
                          <a:effectLst/>
                          <a:latin typeface="Arial"/>
                          <a:ea typeface="Arial"/>
                          <a:cs typeface="Arial"/>
                          <a:sym typeface="Arial"/>
                        </a:rPr>
                        <a:t>F1:0.90%</a:t>
                      </a:r>
                      <a:endParaRPr b="0" dirty="0">
                        <a:solidFill>
                          <a:schemeClr val="dk1"/>
                        </a:solidFill>
                        <a:latin typeface="Andika"/>
                        <a:ea typeface="Andika"/>
                        <a:cs typeface="Andika"/>
                        <a:sym typeface="Andika"/>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4980A66-847B-98CD-6209-2D5BE4423C98}"/>
              </a:ext>
            </a:extLst>
          </p:cNvPr>
          <p:cNvPicPr>
            <a:picLocks noChangeAspect="1"/>
          </p:cNvPicPr>
          <p:nvPr/>
        </p:nvPicPr>
        <p:blipFill>
          <a:blip r:embed="rId3"/>
          <a:stretch>
            <a:fillRect/>
          </a:stretch>
        </p:blipFill>
        <p:spPr>
          <a:xfrm>
            <a:off x="5292729" y="2971690"/>
            <a:ext cx="2283460" cy="1815208"/>
          </a:xfrm>
          <a:prstGeom prst="rect">
            <a:avLst/>
          </a:prstGeom>
        </p:spPr>
      </p:pic>
      <p:pic>
        <p:nvPicPr>
          <p:cNvPr id="2" name="Picture 1">
            <a:extLst>
              <a:ext uri="{FF2B5EF4-FFF2-40B4-BE49-F238E27FC236}">
                <a16:creationId xmlns:a16="http://schemas.microsoft.com/office/drawing/2014/main" id="{CF1D6BFA-A197-90E2-07E6-3CA867B82C5E}"/>
              </a:ext>
            </a:extLst>
          </p:cNvPr>
          <p:cNvPicPr>
            <a:picLocks noChangeAspect="1"/>
          </p:cNvPicPr>
          <p:nvPr/>
        </p:nvPicPr>
        <p:blipFill>
          <a:blip r:embed="rId4"/>
          <a:stretch>
            <a:fillRect/>
          </a:stretch>
        </p:blipFill>
        <p:spPr>
          <a:xfrm>
            <a:off x="1567811" y="2971690"/>
            <a:ext cx="2283460" cy="1815208"/>
          </a:xfrm>
          <a:prstGeom prst="rect">
            <a:avLst/>
          </a:prstGeom>
        </p:spPr>
      </p:pic>
    </p:spTree>
    <p:extLst>
      <p:ext uri="{BB962C8B-B14F-4D97-AF65-F5344CB8AC3E}">
        <p14:creationId xmlns:p14="http://schemas.microsoft.com/office/powerpoint/2010/main" val="892220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Four Models </a:t>
            </a:r>
            <a:r>
              <a:rPr lang="en-US" dirty="0">
                <a:solidFill>
                  <a:schemeClr val="tx2"/>
                </a:solidFill>
              </a:rPr>
              <a:t>Ensemble</a:t>
            </a:r>
            <a:endParaRPr dirty="0">
              <a:solidFill>
                <a:schemeClr val="tx2"/>
              </a:solidFill>
            </a:endParaRPr>
          </a:p>
        </p:txBody>
      </p:sp>
      <p:pic>
        <p:nvPicPr>
          <p:cNvPr id="3" name="Picture 2" descr="A picture containing text, screenshot, colorfulness, font&#10;&#10;Description automatically generated">
            <a:extLst>
              <a:ext uri="{FF2B5EF4-FFF2-40B4-BE49-F238E27FC236}">
                <a16:creationId xmlns:a16="http://schemas.microsoft.com/office/drawing/2014/main" id="{042FEA8F-9903-9D9B-C3B8-F18D9C3FC170}"/>
              </a:ext>
            </a:extLst>
          </p:cNvPr>
          <p:cNvPicPr>
            <a:picLocks noChangeAspect="1"/>
          </p:cNvPicPr>
          <p:nvPr/>
        </p:nvPicPr>
        <p:blipFill>
          <a:blip r:embed="rId3"/>
          <a:stretch>
            <a:fillRect/>
          </a:stretch>
        </p:blipFill>
        <p:spPr>
          <a:xfrm>
            <a:off x="4572000" y="1154353"/>
            <a:ext cx="4545611" cy="3533349"/>
          </a:xfrm>
          <a:prstGeom prst="rect">
            <a:avLst/>
          </a:prstGeom>
        </p:spPr>
      </p:pic>
      <p:sp>
        <p:nvSpPr>
          <p:cNvPr id="4" name="TextBox 3">
            <a:extLst>
              <a:ext uri="{FF2B5EF4-FFF2-40B4-BE49-F238E27FC236}">
                <a16:creationId xmlns:a16="http://schemas.microsoft.com/office/drawing/2014/main" id="{B037A57B-6AB3-DE68-9A5A-0618C0FAFBC7}"/>
              </a:ext>
            </a:extLst>
          </p:cNvPr>
          <p:cNvSpPr txBox="1"/>
          <p:nvPr/>
        </p:nvSpPr>
        <p:spPr>
          <a:xfrm>
            <a:off x="370390" y="1551008"/>
            <a:ext cx="4051139" cy="289310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mj-lt"/>
              </a:rPr>
              <a:t>Ensemble got accuracy 90 for Word2Vec and 65% for TFF-IDF.</a:t>
            </a:r>
          </a:p>
          <a:p>
            <a:pPr marL="285750" indent="-285750">
              <a:buFont typeface="Arial" panose="020B0604020202020204" pitchFamily="34" charset="0"/>
              <a:buChar char="•"/>
            </a:pPr>
            <a:r>
              <a:rPr lang="en-US" b="0" i="0" dirty="0">
                <a:solidFill>
                  <a:schemeClr val="tx1"/>
                </a:solidFill>
                <a:effectLst/>
                <a:latin typeface="+mj-lt"/>
              </a:rPr>
              <a:t>By combining predictions from multiple models, ensemble methods can reduce bias and variance, leading to more reliable and robust predictions.</a:t>
            </a:r>
          </a:p>
          <a:p>
            <a:pPr marL="285750" indent="-285750">
              <a:buFont typeface="Arial" panose="020B0604020202020204" pitchFamily="34" charset="0"/>
              <a:buChar char="•"/>
            </a:pPr>
            <a:r>
              <a:rPr lang="en-US" b="0" i="0" dirty="0">
                <a:solidFill>
                  <a:schemeClr val="tx1"/>
                </a:solidFill>
                <a:effectLst/>
                <a:latin typeface="+mj-lt"/>
              </a:rPr>
              <a:t>Each model in the ensemble may have different strengths and weaknesses, and combining them helps to capture a broader range of patterns and make more accurate predictions on new, unseen instances</a:t>
            </a:r>
          </a:p>
          <a:p>
            <a:pPr marL="285750" indent="-285750">
              <a:buFont typeface="Arial" panose="020B0604020202020204" pitchFamily="34" charset="0"/>
              <a:buChar char="•"/>
            </a:pPr>
            <a:r>
              <a:rPr lang="en-US" b="0" i="0" dirty="0">
                <a:solidFill>
                  <a:schemeClr val="tx1"/>
                </a:solidFill>
                <a:effectLst/>
                <a:latin typeface="+mj-lt"/>
              </a:rPr>
              <a:t>Ensemble methods can help mitigate overfitting</a:t>
            </a:r>
            <a:endParaRPr lang="en-US" dirty="0">
              <a:solidFill>
                <a:schemeClr val="tx1"/>
              </a:solidFill>
              <a:latin typeface="+mj-lt"/>
            </a:endParaRPr>
          </a:p>
        </p:txBody>
      </p:sp>
    </p:spTree>
    <p:extLst>
      <p:ext uri="{BB962C8B-B14F-4D97-AF65-F5344CB8AC3E}">
        <p14:creationId xmlns:p14="http://schemas.microsoft.com/office/powerpoint/2010/main" val="4152714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0"/>
          <p:cNvSpPr txBox="1">
            <a:spLocks noGrp="1"/>
          </p:cNvSpPr>
          <p:nvPr>
            <p:ph type="title" idx="2"/>
          </p:nvPr>
        </p:nvSpPr>
        <p:spPr>
          <a:xfrm>
            <a:off x="3193268" y="906905"/>
            <a:ext cx="2053200" cy="15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dirty="0"/>
              <a:t>6</a:t>
            </a:r>
            <a:endParaRPr dirty="0"/>
          </a:p>
        </p:txBody>
      </p:sp>
      <p:sp>
        <p:nvSpPr>
          <p:cNvPr id="478" name="Google Shape;478;p40"/>
          <p:cNvSpPr txBox="1">
            <a:spLocks noGrp="1"/>
          </p:cNvSpPr>
          <p:nvPr>
            <p:ph type="title"/>
          </p:nvPr>
        </p:nvSpPr>
        <p:spPr>
          <a:xfrm>
            <a:off x="2417141" y="2447225"/>
            <a:ext cx="6726859" cy="143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Conclusion</a:t>
            </a:r>
            <a:endParaRPr lang="en-US" sz="4400" dirty="0">
              <a:solidFill>
                <a:schemeClr val="tx2"/>
              </a:solidFill>
            </a:endParaRPr>
          </a:p>
        </p:txBody>
      </p:sp>
    </p:spTree>
    <p:extLst>
      <p:ext uri="{BB962C8B-B14F-4D97-AF65-F5344CB8AC3E}">
        <p14:creationId xmlns:p14="http://schemas.microsoft.com/office/powerpoint/2010/main" val="57564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CONCLUSION</a:t>
            </a:r>
            <a:endParaRPr dirty="0">
              <a:solidFill>
                <a:schemeClr val="lt2"/>
              </a:solidFill>
            </a:endParaRPr>
          </a:p>
        </p:txBody>
      </p:sp>
      <p:sp>
        <p:nvSpPr>
          <p:cNvPr id="1388" name="Google Shape;1388;p61"/>
          <p:cNvSpPr txBox="1">
            <a:spLocks noGrp="1"/>
          </p:cNvSpPr>
          <p:nvPr>
            <p:ph type="subTitle" idx="2"/>
          </p:nvPr>
        </p:nvSpPr>
        <p:spPr>
          <a:xfrm>
            <a:off x="570914" y="1308620"/>
            <a:ext cx="6877636" cy="4131864"/>
          </a:xfrm>
          <a:prstGeom prst="rect">
            <a:avLst/>
          </a:prstGeom>
        </p:spPr>
        <p:txBody>
          <a:bodyPr spcFirstLastPara="1" wrap="square" lIns="91425" tIns="91425" rIns="91425" bIns="91425" anchor="t" anchorCtr="0">
            <a:noAutofit/>
          </a:bodyPr>
          <a:lstStyle/>
          <a:p>
            <a:pPr marL="285750" lvl="0" indent="-285750" algn="ctr" rtl="0">
              <a:lnSpc>
                <a:spcPct val="15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Calibri" panose="020F0502020204030204" pitchFamily="34" charset="0"/>
              </a:rPr>
              <a:t>In t</a:t>
            </a:r>
            <a:r>
              <a:rPr lang="en-GB" sz="1800" dirty="0">
                <a:effectLst/>
                <a:latin typeface="Times New Roman" panose="02020603050405020304" pitchFamily="18" charset="0"/>
                <a:ea typeface="Calibri" panose="020F0502020204030204" pitchFamily="34" charset="0"/>
              </a:rPr>
              <a:t>his study demonstrates the potential of NLP and machine learning</a:t>
            </a:r>
          </a:p>
          <a:p>
            <a:pPr marL="0" lvl="0" indent="0" algn="ctr" rtl="0">
              <a:lnSpc>
                <a:spcPct val="150000"/>
              </a:lnSpc>
              <a:spcBef>
                <a:spcPts val="0"/>
              </a:spcBef>
              <a:spcAft>
                <a:spcPts val="0"/>
              </a:spcAft>
            </a:pPr>
            <a:r>
              <a:rPr lang="en-GB" sz="1800" dirty="0">
                <a:effectLst/>
                <a:latin typeface="Times New Roman" panose="02020603050405020304" pitchFamily="18" charset="0"/>
                <a:ea typeface="Calibri" panose="020F0502020204030204" pitchFamily="34" charset="0"/>
              </a:rPr>
              <a:t>models for detecting stress.</a:t>
            </a:r>
          </a:p>
          <a:p>
            <a:pPr marL="285750" lvl="0" indent="-285750" algn="ctr" rtl="0">
              <a:lnSpc>
                <a:spcPct val="150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rPr>
              <a:t>The application of all the models revealed that SVM outperformed the other models.</a:t>
            </a:r>
          </a:p>
          <a:p>
            <a:pPr marL="285750" lvl="0" indent="-285750" algn="ctr" rtl="0">
              <a:lnSpc>
                <a:spcPct val="150000"/>
              </a:lnSpc>
              <a:spcBef>
                <a:spcPts val="0"/>
              </a:spcBef>
              <a:spcAft>
                <a:spcPts val="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rPr>
              <a:t>The ability to perform this project could provide valuable insights into population-level mental health trends.</a:t>
            </a:r>
          </a:p>
          <a:p>
            <a:pPr marL="285750" lvl="0" indent="-285750" algn="ctr" rtl="0">
              <a:lnSpc>
                <a:spcPct val="150000"/>
              </a:lnSpc>
              <a:spcBef>
                <a:spcPts val="0"/>
              </a:spcBef>
              <a:spcAft>
                <a:spcPts val="0"/>
              </a:spcAft>
              <a:buFont typeface="Arial" panose="020B0604020202020204" pitchFamily="34" charset="0"/>
              <a:buChar char="•"/>
            </a:pPr>
            <a:r>
              <a:rPr lang="en-GB" sz="1800" dirty="0">
                <a:latin typeface="Times New Roman" panose="02020603050405020304" pitchFamily="18" charset="0"/>
                <a:ea typeface="Calibri" panose="020F0502020204030204" pitchFamily="34" charset="0"/>
              </a:rPr>
              <a:t>H</a:t>
            </a:r>
            <a:r>
              <a:rPr lang="en-GB" sz="1800" dirty="0">
                <a:effectLst/>
                <a:latin typeface="Times New Roman" panose="02020603050405020304" pitchFamily="18" charset="0"/>
                <a:ea typeface="Calibri" panose="020F0502020204030204" pitchFamily="34" charset="0"/>
              </a:rPr>
              <a:t>owever, it is important to note that this study has its limitations. </a:t>
            </a:r>
          </a:p>
          <a:p>
            <a:pPr marL="285750" lvl="0" indent="-285750" algn="ctr" rtl="0">
              <a:spcBef>
                <a:spcPts val="0"/>
              </a:spcBef>
              <a:spcAft>
                <a:spcPts val="0"/>
              </a:spcAft>
              <a:buFont typeface="Arial" panose="020B0604020202020204" pitchFamily="34" charset="0"/>
              <a:buChar char="•"/>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52"/>
          <p:cNvSpPr txBox="1">
            <a:spLocks noGrp="1"/>
          </p:cNvSpPr>
          <p:nvPr>
            <p:ph type="title"/>
          </p:nvPr>
        </p:nvSpPr>
        <p:spPr>
          <a:xfrm>
            <a:off x="978671" y="1595298"/>
            <a:ext cx="5462589" cy="230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Any </a:t>
            </a:r>
            <a:r>
              <a:rPr lang="en" dirty="0">
                <a:solidFill>
                  <a:schemeClr val="tx2"/>
                </a:solidFill>
              </a:rPr>
              <a:t>Questions?</a:t>
            </a:r>
            <a:endParaRPr dirty="0">
              <a:solidFill>
                <a:schemeClr val="tx2"/>
              </a:solidFill>
            </a:endParaRPr>
          </a:p>
        </p:txBody>
      </p:sp>
      <p:grpSp>
        <p:nvGrpSpPr>
          <p:cNvPr id="1070" name="Google Shape;1070;p52"/>
          <p:cNvGrpSpPr/>
          <p:nvPr/>
        </p:nvGrpSpPr>
        <p:grpSpPr>
          <a:xfrm>
            <a:off x="6460477" y="270884"/>
            <a:ext cx="1407412" cy="1207741"/>
            <a:chOff x="5488027" y="200238"/>
            <a:chExt cx="1565356" cy="1343129"/>
          </a:xfrm>
        </p:grpSpPr>
        <p:sp>
          <p:nvSpPr>
            <p:cNvPr id="1071" name="Google Shape;1071;p52"/>
            <p:cNvSpPr/>
            <p:nvPr/>
          </p:nvSpPr>
          <p:spPr>
            <a:xfrm rot="1417642">
              <a:off x="5610859" y="427423"/>
              <a:ext cx="1319690" cy="888758"/>
            </a:xfrm>
            <a:custGeom>
              <a:avLst/>
              <a:gdLst/>
              <a:ahLst/>
              <a:cxnLst/>
              <a:rect l="l" t="t" r="r" b="b"/>
              <a:pathLst>
                <a:path w="64699" h="43570" extrusionOk="0">
                  <a:moveTo>
                    <a:pt x="44362" y="37172"/>
                  </a:moveTo>
                  <a:cubicBezTo>
                    <a:pt x="44376" y="37174"/>
                    <a:pt x="44385" y="37176"/>
                    <a:pt x="44389" y="37178"/>
                  </a:cubicBezTo>
                  <a:lnTo>
                    <a:pt x="44389" y="37178"/>
                  </a:lnTo>
                  <a:cubicBezTo>
                    <a:pt x="44385" y="37175"/>
                    <a:pt x="44376" y="37173"/>
                    <a:pt x="44362" y="37172"/>
                  </a:cubicBezTo>
                  <a:close/>
                  <a:moveTo>
                    <a:pt x="44389" y="37178"/>
                  </a:moveTo>
                  <a:cubicBezTo>
                    <a:pt x="44390" y="37179"/>
                    <a:pt x="44391" y="37180"/>
                    <a:pt x="44391" y="37181"/>
                  </a:cubicBezTo>
                  <a:cubicBezTo>
                    <a:pt x="44392" y="37180"/>
                    <a:pt x="44391" y="37179"/>
                    <a:pt x="44389" y="37178"/>
                  </a:cubicBezTo>
                  <a:close/>
                  <a:moveTo>
                    <a:pt x="46220" y="0"/>
                  </a:moveTo>
                  <a:cubicBezTo>
                    <a:pt x="42819" y="0"/>
                    <a:pt x="39091" y="605"/>
                    <a:pt x="35240" y="2076"/>
                  </a:cubicBezTo>
                  <a:cubicBezTo>
                    <a:pt x="25863" y="5379"/>
                    <a:pt x="15646" y="13701"/>
                    <a:pt x="9267" y="22200"/>
                  </a:cubicBezTo>
                  <a:cubicBezTo>
                    <a:pt x="2716" y="30646"/>
                    <a:pt x="1" y="39232"/>
                    <a:pt x="1686" y="41377"/>
                  </a:cubicBezTo>
                  <a:cubicBezTo>
                    <a:pt x="2959" y="43037"/>
                    <a:pt x="5188" y="43570"/>
                    <a:pt x="7834" y="43570"/>
                  </a:cubicBezTo>
                  <a:cubicBezTo>
                    <a:pt x="11617" y="43570"/>
                    <a:pt x="16253" y="42481"/>
                    <a:pt x="20165" y="42042"/>
                  </a:cubicBezTo>
                  <a:cubicBezTo>
                    <a:pt x="30645" y="40150"/>
                    <a:pt x="43536" y="37172"/>
                    <a:pt x="44351" y="37172"/>
                  </a:cubicBezTo>
                  <a:cubicBezTo>
                    <a:pt x="44355" y="37172"/>
                    <a:pt x="44359" y="37172"/>
                    <a:pt x="44362" y="37172"/>
                  </a:cubicBezTo>
                  <a:lnTo>
                    <a:pt x="44362" y="37172"/>
                  </a:lnTo>
                  <a:cubicBezTo>
                    <a:pt x="43868" y="37118"/>
                    <a:pt x="37213" y="37455"/>
                    <a:pt x="34239" y="34021"/>
                  </a:cubicBezTo>
                  <a:cubicBezTo>
                    <a:pt x="33429" y="33120"/>
                    <a:pt x="38325" y="28318"/>
                    <a:pt x="44693" y="24100"/>
                  </a:cubicBezTo>
                  <a:cubicBezTo>
                    <a:pt x="50985" y="19716"/>
                    <a:pt x="58769" y="15908"/>
                    <a:pt x="61783" y="13138"/>
                  </a:cubicBezTo>
                  <a:cubicBezTo>
                    <a:pt x="64698" y="10371"/>
                    <a:pt x="63371" y="6014"/>
                    <a:pt x="58311" y="3018"/>
                  </a:cubicBezTo>
                  <a:cubicBezTo>
                    <a:pt x="55385" y="1270"/>
                    <a:pt x="51146" y="0"/>
                    <a:pt x="4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2"/>
            <p:cNvSpPr/>
            <p:nvPr/>
          </p:nvSpPr>
          <p:spPr>
            <a:xfrm rot="1417642">
              <a:off x="5629079" y="435941"/>
              <a:ext cx="1284280" cy="871419"/>
            </a:xfrm>
            <a:custGeom>
              <a:avLst/>
              <a:gdLst/>
              <a:ahLst/>
              <a:cxnLst/>
              <a:rect l="l" t="t" r="r" b="b"/>
              <a:pathLst>
                <a:path w="62963" h="42720" extrusionOk="0">
                  <a:moveTo>
                    <a:pt x="43500" y="36762"/>
                  </a:moveTo>
                  <a:cubicBezTo>
                    <a:pt x="43478" y="36766"/>
                    <a:pt x="43456" y="36770"/>
                    <a:pt x="43434" y="36773"/>
                  </a:cubicBezTo>
                  <a:lnTo>
                    <a:pt x="43434" y="36773"/>
                  </a:lnTo>
                  <a:cubicBezTo>
                    <a:pt x="43457" y="36773"/>
                    <a:pt x="43480" y="36773"/>
                    <a:pt x="43503" y="36773"/>
                  </a:cubicBezTo>
                  <a:lnTo>
                    <a:pt x="43500" y="36762"/>
                  </a:lnTo>
                  <a:close/>
                  <a:moveTo>
                    <a:pt x="45359" y="0"/>
                  </a:moveTo>
                  <a:cubicBezTo>
                    <a:pt x="40903" y="0"/>
                    <a:pt x="35776" y="1075"/>
                    <a:pt x="30288" y="3829"/>
                  </a:cubicBezTo>
                  <a:cubicBezTo>
                    <a:pt x="16209" y="10493"/>
                    <a:pt x="3648" y="26026"/>
                    <a:pt x="1252" y="36022"/>
                  </a:cubicBezTo>
                  <a:cubicBezTo>
                    <a:pt x="1" y="41310"/>
                    <a:pt x="3068" y="42720"/>
                    <a:pt x="7479" y="42720"/>
                  </a:cubicBezTo>
                  <a:cubicBezTo>
                    <a:pt x="11974" y="42720"/>
                    <a:pt x="17866" y="41256"/>
                    <a:pt x="22006" y="40942"/>
                  </a:cubicBezTo>
                  <a:cubicBezTo>
                    <a:pt x="28784" y="39756"/>
                    <a:pt x="36164" y="38003"/>
                    <a:pt x="43434" y="36773"/>
                  </a:cubicBezTo>
                  <a:lnTo>
                    <a:pt x="43434" y="36773"/>
                  </a:lnTo>
                  <a:cubicBezTo>
                    <a:pt x="43376" y="36774"/>
                    <a:pt x="43318" y="36774"/>
                    <a:pt x="43260" y="36774"/>
                  </a:cubicBezTo>
                  <a:cubicBezTo>
                    <a:pt x="39551" y="36774"/>
                    <a:pt x="36196" y="36166"/>
                    <a:pt x="34107" y="34596"/>
                  </a:cubicBezTo>
                  <a:cubicBezTo>
                    <a:pt x="33709" y="34213"/>
                    <a:pt x="32958" y="33882"/>
                    <a:pt x="33093" y="33215"/>
                  </a:cubicBezTo>
                  <a:cubicBezTo>
                    <a:pt x="33790" y="31382"/>
                    <a:pt x="36112" y="29460"/>
                    <a:pt x="37986" y="27802"/>
                  </a:cubicBezTo>
                  <a:cubicBezTo>
                    <a:pt x="42776" y="23795"/>
                    <a:pt x="48256" y="20463"/>
                    <a:pt x="53497" y="17338"/>
                  </a:cubicBezTo>
                  <a:cubicBezTo>
                    <a:pt x="59469" y="13799"/>
                    <a:pt x="62963" y="11713"/>
                    <a:pt x="61493" y="7821"/>
                  </a:cubicBezTo>
                  <a:cubicBezTo>
                    <a:pt x="60222" y="4111"/>
                    <a:pt x="54072" y="0"/>
                    <a:pt x="45359" y="0"/>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2"/>
            <p:cNvSpPr/>
            <p:nvPr/>
          </p:nvSpPr>
          <p:spPr>
            <a:xfrm rot="1417642">
              <a:off x="5974947" y="878080"/>
              <a:ext cx="112961" cy="77514"/>
            </a:xfrm>
            <a:custGeom>
              <a:avLst/>
              <a:gdLst/>
              <a:ahLst/>
              <a:cxnLst/>
              <a:rect l="l" t="t" r="r" b="b"/>
              <a:pathLst>
                <a:path w="5538" h="3800" extrusionOk="0">
                  <a:moveTo>
                    <a:pt x="4341" y="0"/>
                  </a:moveTo>
                  <a:cubicBezTo>
                    <a:pt x="3547" y="0"/>
                    <a:pt x="2364" y="529"/>
                    <a:pt x="1438" y="1367"/>
                  </a:cubicBezTo>
                  <a:cubicBezTo>
                    <a:pt x="300" y="2396"/>
                    <a:pt x="1" y="3437"/>
                    <a:pt x="741" y="3728"/>
                  </a:cubicBezTo>
                  <a:cubicBezTo>
                    <a:pt x="864" y="3776"/>
                    <a:pt x="1008" y="3799"/>
                    <a:pt x="1167" y="3799"/>
                  </a:cubicBezTo>
                  <a:cubicBezTo>
                    <a:pt x="1962" y="3799"/>
                    <a:pt x="3141" y="3225"/>
                    <a:pt x="4070" y="2406"/>
                  </a:cubicBezTo>
                  <a:cubicBezTo>
                    <a:pt x="5187" y="1427"/>
                    <a:pt x="5537" y="404"/>
                    <a:pt x="4819" y="86"/>
                  </a:cubicBezTo>
                  <a:cubicBezTo>
                    <a:pt x="4685" y="28"/>
                    <a:pt x="4523" y="0"/>
                    <a:pt x="4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2"/>
            <p:cNvSpPr/>
            <p:nvPr/>
          </p:nvSpPr>
          <p:spPr>
            <a:xfrm rot="1417642">
              <a:off x="6210459" y="788798"/>
              <a:ext cx="119427" cy="69375"/>
            </a:xfrm>
            <a:custGeom>
              <a:avLst/>
              <a:gdLst/>
              <a:ahLst/>
              <a:cxnLst/>
              <a:rect l="l" t="t" r="r" b="b"/>
              <a:pathLst>
                <a:path w="5855" h="3401" extrusionOk="0">
                  <a:moveTo>
                    <a:pt x="4459" y="1"/>
                  </a:moveTo>
                  <a:cubicBezTo>
                    <a:pt x="3672" y="1"/>
                    <a:pt x="2577" y="375"/>
                    <a:pt x="1664" y="1019"/>
                  </a:cubicBezTo>
                  <a:cubicBezTo>
                    <a:pt x="412" y="1899"/>
                    <a:pt x="0" y="2930"/>
                    <a:pt x="697" y="3277"/>
                  </a:cubicBezTo>
                  <a:cubicBezTo>
                    <a:pt x="866" y="3361"/>
                    <a:pt x="1083" y="3400"/>
                    <a:pt x="1332" y="3400"/>
                  </a:cubicBezTo>
                  <a:cubicBezTo>
                    <a:pt x="2117" y="3400"/>
                    <a:pt x="3225" y="3009"/>
                    <a:pt x="4159" y="2370"/>
                  </a:cubicBezTo>
                  <a:cubicBezTo>
                    <a:pt x="5386" y="1528"/>
                    <a:pt x="5854" y="556"/>
                    <a:pt x="5179" y="158"/>
                  </a:cubicBezTo>
                  <a:cubicBezTo>
                    <a:pt x="4996" y="51"/>
                    <a:pt x="4748"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2"/>
            <p:cNvSpPr/>
            <p:nvPr/>
          </p:nvSpPr>
          <p:spPr>
            <a:xfrm rot="1417642">
              <a:off x="6455961" y="728352"/>
              <a:ext cx="125424" cy="62337"/>
            </a:xfrm>
            <a:custGeom>
              <a:avLst/>
              <a:gdLst/>
              <a:ahLst/>
              <a:cxnLst/>
              <a:rect l="l" t="t" r="r" b="b"/>
              <a:pathLst>
                <a:path w="6149" h="3056" extrusionOk="0">
                  <a:moveTo>
                    <a:pt x="4417" y="1"/>
                  </a:moveTo>
                  <a:cubicBezTo>
                    <a:pt x="3671" y="1"/>
                    <a:pt x="2730" y="232"/>
                    <a:pt x="1896" y="692"/>
                  </a:cubicBezTo>
                  <a:cubicBezTo>
                    <a:pt x="544" y="1437"/>
                    <a:pt x="1" y="2409"/>
                    <a:pt x="663" y="2837"/>
                  </a:cubicBezTo>
                  <a:cubicBezTo>
                    <a:pt x="891" y="2985"/>
                    <a:pt x="1229" y="3056"/>
                    <a:pt x="1629" y="3056"/>
                  </a:cubicBezTo>
                  <a:cubicBezTo>
                    <a:pt x="2387" y="3056"/>
                    <a:pt x="3367" y="2803"/>
                    <a:pt x="4234" y="2350"/>
                  </a:cubicBezTo>
                  <a:cubicBezTo>
                    <a:pt x="5561" y="1658"/>
                    <a:pt x="6148" y="743"/>
                    <a:pt x="5513" y="272"/>
                  </a:cubicBezTo>
                  <a:cubicBezTo>
                    <a:pt x="5272" y="91"/>
                    <a:pt x="4882" y="1"/>
                    <a:pt x="4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52"/>
          <p:cNvGrpSpPr/>
          <p:nvPr/>
        </p:nvGrpSpPr>
        <p:grpSpPr>
          <a:xfrm>
            <a:off x="7742396" y="1135197"/>
            <a:ext cx="1093810" cy="938508"/>
            <a:chOff x="7606758" y="867247"/>
            <a:chExt cx="1093810" cy="938508"/>
          </a:xfrm>
        </p:grpSpPr>
        <p:sp>
          <p:nvSpPr>
            <p:cNvPr id="1077" name="Google Shape;1077;p52"/>
            <p:cNvSpPr/>
            <p:nvPr/>
          </p:nvSpPr>
          <p:spPr>
            <a:xfrm rot="-1417728" flipH="1">
              <a:off x="7692605" y="1025991"/>
              <a:ext cx="922116" cy="621021"/>
            </a:xfrm>
            <a:custGeom>
              <a:avLst/>
              <a:gdLst/>
              <a:ahLst/>
              <a:cxnLst/>
              <a:rect l="l" t="t" r="r" b="b"/>
              <a:pathLst>
                <a:path w="64699" h="43570" extrusionOk="0">
                  <a:moveTo>
                    <a:pt x="44362" y="37172"/>
                  </a:moveTo>
                  <a:cubicBezTo>
                    <a:pt x="44376" y="37174"/>
                    <a:pt x="44385" y="37176"/>
                    <a:pt x="44389" y="37178"/>
                  </a:cubicBezTo>
                  <a:lnTo>
                    <a:pt x="44389" y="37178"/>
                  </a:lnTo>
                  <a:cubicBezTo>
                    <a:pt x="44385" y="37175"/>
                    <a:pt x="44376" y="37173"/>
                    <a:pt x="44362" y="37172"/>
                  </a:cubicBezTo>
                  <a:close/>
                  <a:moveTo>
                    <a:pt x="44389" y="37178"/>
                  </a:moveTo>
                  <a:cubicBezTo>
                    <a:pt x="44390" y="37179"/>
                    <a:pt x="44391" y="37180"/>
                    <a:pt x="44391" y="37181"/>
                  </a:cubicBezTo>
                  <a:cubicBezTo>
                    <a:pt x="44392" y="37180"/>
                    <a:pt x="44391" y="37179"/>
                    <a:pt x="44389" y="37178"/>
                  </a:cubicBezTo>
                  <a:close/>
                  <a:moveTo>
                    <a:pt x="46220" y="0"/>
                  </a:moveTo>
                  <a:cubicBezTo>
                    <a:pt x="42819" y="0"/>
                    <a:pt x="39091" y="605"/>
                    <a:pt x="35240" y="2076"/>
                  </a:cubicBezTo>
                  <a:cubicBezTo>
                    <a:pt x="25863" y="5379"/>
                    <a:pt x="15646" y="13701"/>
                    <a:pt x="9267" y="22200"/>
                  </a:cubicBezTo>
                  <a:cubicBezTo>
                    <a:pt x="2716" y="30646"/>
                    <a:pt x="1" y="39232"/>
                    <a:pt x="1686" y="41377"/>
                  </a:cubicBezTo>
                  <a:cubicBezTo>
                    <a:pt x="2959" y="43037"/>
                    <a:pt x="5188" y="43570"/>
                    <a:pt x="7834" y="43570"/>
                  </a:cubicBezTo>
                  <a:cubicBezTo>
                    <a:pt x="11617" y="43570"/>
                    <a:pt x="16253" y="42481"/>
                    <a:pt x="20165" y="42042"/>
                  </a:cubicBezTo>
                  <a:cubicBezTo>
                    <a:pt x="30645" y="40150"/>
                    <a:pt x="43536" y="37172"/>
                    <a:pt x="44351" y="37172"/>
                  </a:cubicBezTo>
                  <a:cubicBezTo>
                    <a:pt x="44355" y="37172"/>
                    <a:pt x="44359" y="37172"/>
                    <a:pt x="44362" y="37172"/>
                  </a:cubicBezTo>
                  <a:lnTo>
                    <a:pt x="44362" y="37172"/>
                  </a:lnTo>
                  <a:cubicBezTo>
                    <a:pt x="43868" y="37118"/>
                    <a:pt x="37213" y="37455"/>
                    <a:pt x="34239" y="34021"/>
                  </a:cubicBezTo>
                  <a:cubicBezTo>
                    <a:pt x="33429" y="33120"/>
                    <a:pt x="38325" y="28318"/>
                    <a:pt x="44693" y="24100"/>
                  </a:cubicBezTo>
                  <a:cubicBezTo>
                    <a:pt x="50985" y="19716"/>
                    <a:pt x="58769" y="15908"/>
                    <a:pt x="61783" y="13138"/>
                  </a:cubicBezTo>
                  <a:cubicBezTo>
                    <a:pt x="64698" y="10371"/>
                    <a:pt x="63371" y="6014"/>
                    <a:pt x="58311" y="3018"/>
                  </a:cubicBezTo>
                  <a:cubicBezTo>
                    <a:pt x="55385" y="1270"/>
                    <a:pt x="51146" y="0"/>
                    <a:pt x="4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2"/>
            <p:cNvSpPr/>
            <p:nvPr/>
          </p:nvSpPr>
          <p:spPr>
            <a:xfrm rot="-1417728" flipH="1">
              <a:off x="7704616" y="1031943"/>
              <a:ext cx="897374" cy="608905"/>
            </a:xfrm>
            <a:custGeom>
              <a:avLst/>
              <a:gdLst/>
              <a:ahLst/>
              <a:cxnLst/>
              <a:rect l="l" t="t" r="r" b="b"/>
              <a:pathLst>
                <a:path w="62963" h="42720" extrusionOk="0">
                  <a:moveTo>
                    <a:pt x="43500" y="36762"/>
                  </a:moveTo>
                  <a:cubicBezTo>
                    <a:pt x="43478" y="36766"/>
                    <a:pt x="43456" y="36770"/>
                    <a:pt x="43434" y="36773"/>
                  </a:cubicBezTo>
                  <a:lnTo>
                    <a:pt x="43434" y="36773"/>
                  </a:lnTo>
                  <a:cubicBezTo>
                    <a:pt x="43457" y="36773"/>
                    <a:pt x="43480" y="36773"/>
                    <a:pt x="43503" y="36773"/>
                  </a:cubicBezTo>
                  <a:lnTo>
                    <a:pt x="43500" y="36762"/>
                  </a:lnTo>
                  <a:close/>
                  <a:moveTo>
                    <a:pt x="45359" y="0"/>
                  </a:moveTo>
                  <a:cubicBezTo>
                    <a:pt x="40903" y="0"/>
                    <a:pt x="35776" y="1075"/>
                    <a:pt x="30288" y="3829"/>
                  </a:cubicBezTo>
                  <a:cubicBezTo>
                    <a:pt x="16209" y="10493"/>
                    <a:pt x="3648" y="26026"/>
                    <a:pt x="1252" y="36022"/>
                  </a:cubicBezTo>
                  <a:cubicBezTo>
                    <a:pt x="1" y="41310"/>
                    <a:pt x="3068" y="42720"/>
                    <a:pt x="7479" y="42720"/>
                  </a:cubicBezTo>
                  <a:cubicBezTo>
                    <a:pt x="11974" y="42720"/>
                    <a:pt x="17866" y="41256"/>
                    <a:pt x="22006" y="40942"/>
                  </a:cubicBezTo>
                  <a:cubicBezTo>
                    <a:pt x="28784" y="39756"/>
                    <a:pt x="36164" y="38003"/>
                    <a:pt x="43434" y="36773"/>
                  </a:cubicBezTo>
                  <a:lnTo>
                    <a:pt x="43434" y="36773"/>
                  </a:lnTo>
                  <a:cubicBezTo>
                    <a:pt x="43376" y="36774"/>
                    <a:pt x="43318" y="36774"/>
                    <a:pt x="43260" y="36774"/>
                  </a:cubicBezTo>
                  <a:cubicBezTo>
                    <a:pt x="39551" y="36774"/>
                    <a:pt x="36196" y="36166"/>
                    <a:pt x="34107" y="34596"/>
                  </a:cubicBezTo>
                  <a:cubicBezTo>
                    <a:pt x="33709" y="34213"/>
                    <a:pt x="32958" y="33882"/>
                    <a:pt x="33093" y="33215"/>
                  </a:cubicBezTo>
                  <a:cubicBezTo>
                    <a:pt x="33790" y="31382"/>
                    <a:pt x="36112" y="29460"/>
                    <a:pt x="37986" y="27802"/>
                  </a:cubicBezTo>
                  <a:cubicBezTo>
                    <a:pt x="42776" y="23795"/>
                    <a:pt x="48256" y="20463"/>
                    <a:pt x="53497" y="17338"/>
                  </a:cubicBezTo>
                  <a:cubicBezTo>
                    <a:pt x="59469" y="13799"/>
                    <a:pt x="62963" y="11713"/>
                    <a:pt x="61493" y="7821"/>
                  </a:cubicBezTo>
                  <a:cubicBezTo>
                    <a:pt x="60222" y="4111"/>
                    <a:pt x="54072" y="0"/>
                    <a:pt x="45359" y="0"/>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2"/>
            <p:cNvSpPr/>
            <p:nvPr/>
          </p:nvSpPr>
          <p:spPr>
            <a:xfrm rot="-1417728" flipH="1">
              <a:off x="8281361" y="1340896"/>
              <a:ext cx="78930" cy="54163"/>
            </a:xfrm>
            <a:custGeom>
              <a:avLst/>
              <a:gdLst/>
              <a:ahLst/>
              <a:cxnLst/>
              <a:rect l="l" t="t" r="r" b="b"/>
              <a:pathLst>
                <a:path w="5538" h="3800" extrusionOk="0">
                  <a:moveTo>
                    <a:pt x="4341" y="0"/>
                  </a:moveTo>
                  <a:cubicBezTo>
                    <a:pt x="3547" y="0"/>
                    <a:pt x="2364" y="529"/>
                    <a:pt x="1438" y="1367"/>
                  </a:cubicBezTo>
                  <a:cubicBezTo>
                    <a:pt x="300" y="2396"/>
                    <a:pt x="1" y="3437"/>
                    <a:pt x="741" y="3728"/>
                  </a:cubicBezTo>
                  <a:cubicBezTo>
                    <a:pt x="864" y="3776"/>
                    <a:pt x="1008" y="3799"/>
                    <a:pt x="1167" y="3799"/>
                  </a:cubicBezTo>
                  <a:cubicBezTo>
                    <a:pt x="1962" y="3799"/>
                    <a:pt x="3141" y="3225"/>
                    <a:pt x="4070" y="2406"/>
                  </a:cubicBezTo>
                  <a:cubicBezTo>
                    <a:pt x="5187" y="1427"/>
                    <a:pt x="5537" y="404"/>
                    <a:pt x="4819" y="86"/>
                  </a:cubicBezTo>
                  <a:cubicBezTo>
                    <a:pt x="4685" y="28"/>
                    <a:pt x="4523" y="0"/>
                    <a:pt x="4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2"/>
            <p:cNvSpPr/>
            <p:nvPr/>
          </p:nvSpPr>
          <p:spPr>
            <a:xfrm rot="-1417728" flipH="1">
              <a:off x="8112277" y="1278510"/>
              <a:ext cx="83448" cy="48476"/>
            </a:xfrm>
            <a:custGeom>
              <a:avLst/>
              <a:gdLst/>
              <a:ahLst/>
              <a:cxnLst/>
              <a:rect l="l" t="t" r="r" b="b"/>
              <a:pathLst>
                <a:path w="5855" h="3401" extrusionOk="0">
                  <a:moveTo>
                    <a:pt x="4459" y="1"/>
                  </a:moveTo>
                  <a:cubicBezTo>
                    <a:pt x="3672" y="1"/>
                    <a:pt x="2577" y="375"/>
                    <a:pt x="1664" y="1019"/>
                  </a:cubicBezTo>
                  <a:cubicBezTo>
                    <a:pt x="412" y="1899"/>
                    <a:pt x="0" y="2930"/>
                    <a:pt x="697" y="3277"/>
                  </a:cubicBezTo>
                  <a:cubicBezTo>
                    <a:pt x="866" y="3361"/>
                    <a:pt x="1083" y="3400"/>
                    <a:pt x="1332" y="3400"/>
                  </a:cubicBezTo>
                  <a:cubicBezTo>
                    <a:pt x="2117" y="3400"/>
                    <a:pt x="3225" y="3009"/>
                    <a:pt x="4159" y="2370"/>
                  </a:cubicBezTo>
                  <a:cubicBezTo>
                    <a:pt x="5386" y="1528"/>
                    <a:pt x="5854" y="556"/>
                    <a:pt x="5179" y="158"/>
                  </a:cubicBezTo>
                  <a:cubicBezTo>
                    <a:pt x="4996" y="51"/>
                    <a:pt x="4748"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2"/>
            <p:cNvSpPr/>
            <p:nvPr/>
          </p:nvSpPr>
          <p:spPr>
            <a:xfrm rot="-1417728" flipH="1">
              <a:off x="7936539" y="1236272"/>
              <a:ext cx="87638" cy="43558"/>
            </a:xfrm>
            <a:custGeom>
              <a:avLst/>
              <a:gdLst/>
              <a:ahLst/>
              <a:cxnLst/>
              <a:rect l="l" t="t" r="r" b="b"/>
              <a:pathLst>
                <a:path w="6149" h="3056" extrusionOk="0">
                  <a:moveTo>
                    <a:pt x="4417" y="1"/>
                  </a:moveTo>
                  <a:cubicBezTo>
                    <a:pt x="3671" y="1"/>
                    <a:pt x="2730" y="232"/>
                    <a:pt x="1896" y="692"/>
                  </a:cubicBezTo>
                  <a:cubicBezTo>
                    <a:pt x="544" y="1437"/>
                    <a:pt x="1" y="2409"/>
                    <a:pt x="663" y="2837"/>
                  </a:cubicBezTo>
                  <a:cubicBezTo>
                    <a:pt x="891" y="2985"/>
                    <a:pt x="1229" y="3056"/>
                    <a:pt x="1629" y="3056"/>
                  </a:cubicBezTo>
                  <a:cubicBezTo>
                    <a:pt x="2387" y="3056"/>
                    <a:pt x="3367" y="2803"/>
                    <a:pt x="4234" y="2350"/>
                  </a:cubicBezTo>
                  <a:cubicBezTo>
                    <a:pt x="5561" y="1658"/>
                    <a:pt x="6148" y="743"/>
                    <a:pt x="5513" y="272"/>
                  </a:cubicBezTo>
                  <a:cubicBezTo>
                    <a:pt x="5272" y="91"/>
                    <a:pt x="4882" y="1"/>
                    <a:pt x="4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52"/>
          <p:cNvGrpSpPr/>
          <p:nvPr/>
        </p:nvGrpSpPr>
        <p:grpSpPr>
          <a:xfrm rot="-2976471">
            <a:off x="5817436" y="1421754"/>
            <a:ext cx="916550" cy="786416"/>
            <a:chOff x="7606758" y="867247"/>
            <a:chExt cx="1093810" cy="938508"/>
          </a:xfrm>
        </p:grpSpPr>
        <p:sp>
          <p:nvSpPr>
            <p:cNvPr id="1083" name="Google Shape;1083;p52"/>
            <p:cNvSpPr/>
            <p:nvPr/>
          </p:nvSpPr>
          <p:spPr>
            <a:xfrm rot="-1417728" flipH="1">
              <a:off x="7692605" y="1025991"/>
              <a:ext cx="922116" cy="621021"/>
            </a:xfrm>
            <a:custGeom>
              <a:avLst/>
              <a:gdLst/>
              <a:ahLst/>
              <a:cxnLst/>
              <a:rect l="l" t="t" r="r" b="b"/>
              <a:pathLst>
                <a:path w="64699" h="43570" extrusionOk="0">
                  <a:moveTo>
                    <a:pt x="44362" y="37172"/>
                  </a:moveTo>
                  <a:cubicBezTo>
                    <a:pt x="44376" y="37174"/>
                    <a:pt x="44385" y="37176"/>
                    <a:pt x="44389" y="37178"/>
                  </a:cubicBezTo>
                  <a:lnTo>
                    <a:pt x="44389" y="37178"/>
                  </a:lnTo>
                  <a:cubicBezTo>
                    <a:pt x="44385" y="37175"/>
                    <a:pt x="44376" y="37173"/>
                    <a:pt x="44362" y="37172"/>
                  </a:cubicBezTo>
                  <a:close/>
                  <a:moveTo>
                    <a:pt x="44389" y="37178"/>
                  </a:moveTo>
                  <a:cubicBezTo>
                    <a:pt x="44390" y="37179"/>
                    <a:pt x="44391" y="37180"/>
                    <a:pt x="44391" y="37181"/>
                  </a:cubicBezTo>
                  <a:cubicBezTo>
                    <a:pt x="44392" y="37180"/>
                    <a:pt x="44391" y="37179"/>
                    <a:pt x="44389" y="37178"/>
                  </a:cubicBezTo>
                  <a:close/>
                  <a:moveTo>
                    <a:pt x="46220" y="0"/>
                  </a:moveTo>
                  <a:cubicBezTo>
                    <a:pt x="42819" y="0"/>
                    <a:pt x="39091" y="605"/>
                    <a:pt x="35240" y="2076"/>
                  </a:cubicBezTo>
                  <a:cubicBezTo>
                    <a:pt x="25863" y="5379"/>
                    <a:pt x="15646" y="13701"/>
                    <a:pt x="9267" y="22200"/>
                  </a:cubicBezTo>
                  <a:cubicBezTo>
                    <a:pt x="2716" y="30646"/>
                    <a:pt x="1" y="39232"/>
                    <a:pt x="1686" y="41377"/>
                  </a:cubicBezTo>
                  <a:cubicBezTo>
                    <a:pt x="2959" y="43037"/>
                    <a:pt x="5188" y="43570"/>
                    <a:pt x="7834" y="43570"/>
                  </a:cubicBezTo>
                  <a:cubicBezTo>
                    <a:pt x="11617" y="43570"/>
                    <a:pt x="16253" y="42481"/>
                    <a:pt x="20165" y="42042"/>
                  </a:cubicBezTo>
                  <a:cubicBezTo>
                    <a:pt x="30645" y="40150"/>
                    <a:pt x="43536" y="37172"/>
                    <a:pt x="44351" y="37172"/>
                  </a:cubicBezTo>
                  <a:cubicBezTo>
                    <a:pt x="44355" y="37172"/>
                    <a:pt x="44359" y="37172"/>
                    <a:pt x="44362" y="37172"/>
                  </a:cubicBezTo>
                  <a:lnTo>
                    <a:pt x="44362" y="37172"/>
                  </a:lnTo>
                  <a:cubicBezTo>
                    <a:pt x="43868" y="37118"/>
                    <a:pt x="37213" y="37455"/>
                    <a:pt x="34239" y="34021"/>
                  </a:cubicBezTo>
                  <a:cubicBezTo>
                    <a:pt x="33429" y="33120"/>
                    <a:pt x="38325" y="28318"/>
                    <a:pt x="44693" y="24100"/>
                  </a:cubicBezTo>
                  <a:cubicBezTo>
                    <a:pt x="50985" y="19716"/>
                    <a:pt x="58769" y="15908"/>
                    <a:pt x="61783" y="13138"/>
                  </a:cubicBezTo>
                  <a:cubicBezTo>
                    <a:pt x="64698" y="10371"/>
                    <a:pt x="63371" y="6014"/>
                    <a:pt x="58311" y="3018"/>
                  </a:cubicBezTo>
                  <a:cubicBezTo>
                    <a:pt x="55385" y="1270"/>
                    <a:pt x="51146" y="0"/>
                    <a:pt x="4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2"/>
            <p:cNvSpPr/>
            <p:nvPr/>
          </p:nvSpPr>
          <p:spPr>
            <a:xfrm rot="-1417728" flipH="1">
              <a:off x="7704616" y="1031943"/>
              <a:ext cx="897374" cy="608905"/>
            </a:xfrm>
            <a:custGeom>
              <a:avLst/>
              <a:gdLst/>
              <a:ahLst/>
              <a:cxnLst/>
              <a:rect l="l" t="t" r="r" b="b"/>
              <a:pathLst>
                <a:path w="62963" h="42720" extrusionOk="0">
                  <a:moveTo>
                    <a:pt x="43500" y="36762"/>
                  </a:moveTo>
                  <a:cubicBezTo>
                    <a:pt x="43478" y="36766"/>
                    <a:pt x="43456" y="36770"/>
                    <a:pt x="43434" y="36773"/>
                  </a:cubicBezTo>
                  <a:lnTo>
                    <a:pt x="43434" y="36773"/>
                  </a:lnTo>
                  <a:cubicBezTo>
                    <a:pt x="43457" y="36773"/>
                    <a:pt x="43480" y="36773"/>
                    <a:pt x="43503" y="36773"/>
                  </a:cubicBezTo>
                  <a:lnTo>
                    <a:pt x="43500" y="36762"/>
                  </a:lnTo>
                  <a:close/>
                  <a:moveTo>
                    <a:pt x="45359" y="0"/>
                  </a:moveTo>
                  <a:cubicBezTo>
                    <a:pt x="40903" y="0"/>
                    <a:pt x="35776" y="1075"/>
                    <a:pt x="30288" y="3829"/>
                  </a:cubicBezTo>
                  <a:cubicBezTo>
                    <a:pt x="16209" y="10493"/>
                    <a:pt x="3648" y="26026"/>
                    <a:pt x="1252" y="36022"/>
                  </a:cubicBezTo>
                  <a:cubicBezTo>
                    <a:pt x="1" y="41310"/>
                    <a:pt x="3068" y="42720"/>
                    <a:pt x="7479" y="42720"/>
                  </a:cubicBezTo>
                  <a:cubicBezTo>
                    <a:pt x="11974" y="42720"/>
                    <a:pt x="17866" y="41256"/>
                    <a:pt x="22006" y="40942"/>
                  </a:cubicBezTo>
                  <a:cubicBezTo>
                    <a:pt x="28784" y="39756"/>
                    <a:pt x="36164" y="38003"/>
                    <a:pt x="43434" y="36773"/>
                  </a:cubicBezTo>
                  <a:lnTo>
                    <a:pt x="43434" y="36773"/>
                  </a:lnTo>
                  <a:cubicBezTo>
                    <a:pt x="43376" y="36774"/>
                    <a:pt x="43318" y="36774"/>
                    <a:pt x="43260" y="36774"/>
                  </a:cubicBezTo>
                  <a:cubicBezTo>
                    <a:pt x="39551" y="36774"/>
                    <a:pt x="36196" y="36166"/>
                    <a:pt x="34107" y="34596"/>
                  </a:cubicBezTo>
                  <a:cubicBezTo>
                    <a:pt x="33709" y="34213"/>
                    <a:pt x="32958" y="33882"/>
                    <a:pt x="33093" y="33215"/>
                  </a:cubicBezTo>
                  <a:cubicBezTo>
                    <a:pt x="33790" y="31382"/>
                    <a:pt x="36112" y="29460"/>
                    <a:pt x="37986" y="27802"/>
                  </a:cubicBezTo>
                  <a:cubicBezTo>
                    <a:pt x="42776" y="23795"/>
                    <a:pt x="48256" y="20463"/>
                    <a:pt x="53497" y="17338"/>
                  </a:cubicBezTo>
                  <a:cubicBezTo>
                    <a:pt x="59469" y="13799"/>
                    <a:pt x="62963" y="11713"/>
                    <a:pt x="61493" y="7821"/>
                  </a:cubicBezTo>
                  <a:cubicBezTo>
                    <a:pt x="60222" y="4111"/>
                    <a:pt x="54072" y="0"/>
                    <a:pt x="45359" y="0"/>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2"/>
            <p:cNvSpPr/>
            <p:nvPr/>
          </p:nvSpPr>
          <p:spPr>
            <a:xfrm rot="-1417728" flipH="1">
              <a:off x="8281361" y="1340896"/>
              <a:ext cx="78930" cy="54163"/>
            </a:xfrm>
            <a:custGeom>
              <a:avLst/>
              <a:gdLst/>
              <a:ahLst/>
              <a:cxnLst/>
              <a:rect l="l" t="t" r="r" b="b"/>
              <a:pathLst>
                <a:path w="5538" h="3800" extrusionOk="0">
                  <a:moveTo>
                    <a:pt x="4341" y="0"/>
                  </a:moveTo>
                  <a:cubicBezTo>
                    <a:pt x="3547" y="0"/>
                    <a:pt x="2364" y="529"/>
                    <a:pt x="1438" y="1367"/>
                  </a:cubicBezTo>
                  <a:cubicBezTo>
                    <a:pt x="300" y="2396"/>
                    <a:pt x="1" y="3437"/>
                    <a:pt x="741" y="3728"/>
                  </a:cubicBezTo>
                  <a:cubicBezTo>
                    <a:pt x="864" y="3776"/>
                    <a:pt x="1008" y="3799"/>
                    <a:pt x="1167" y="3799"/>
                  </a:cubicBezTo>
                  <a:cubicBezTo>
                    <a:pt x="1962" y="3799"/>
                    <a:pt x="3141" y="3225"/>
                    <a:pt x="4070" y="2406"/>
                  </a:cubicBezTo>
                  <a:cubicBezTo>
                    <a:pt x="5187" y="1427"/>
                    <a:pt x="5537" y="404"/>
                    <a:pt x="4819" y="86"/>
                  </a:cubicBezTo>
                  <a:cubicBezTo>
                    <a:pt x="4685" y="28"/>
                    <a:pt x="4523" y="0"/>
                    <a:pt x="4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2"/>
            <p:cNvSpPr/>
            <p:nvPr/>
          </p:nvSpPr>
          <p:spPr>
            <a:xfrm rot="-1417728" flipH="1">
              <a:off x="8112277" y="1278510"/>
              <a:ext cx="83448" cy="48476"/>
            </a:xfrm>
            <a:custGeom>
              <a:avLst/>
              <a:gdLst/>
              <a:ahLst/>
              <a:cxnLst/>
              <a:rect l="l" t="t" r="r" b="b"/>
              <a:pathLst>
                <a:path w="5855" h="3401" extrusionOk="0">
                  <a:moveTo>
                    <a:pt x="4459" y="1"/>
                  </a:moveTo>
                  <a:cubicBezTo>
                    <a:pt x="3672" y="1"/>
                    <a:pt x="2577" y="375"/>
                    <a:pt x="1664" y="1019"/>
                  </a:cubicBezTo>
                  <a:cubicBezTo>
                    <a:pt x="412" y="1899"/>
                    <a:pt x="0" y="2930"/>
                    <a:pt x="697" y="3277"/>
                  </a:cubicBezTo>
                  <a:cubicBezTo>
                    <a:pt x="866" y="3361"/>
                    <a:pt x="1083" y="3400"/>
                    <a:pt x="1332" y="3400"/>
                  </a:cubicBezTo>
                  <a:cubicBezTo>
                    <a:pt x="2117" y="3400"/>
                    <a:pt x="3225" y="3009"/>
                    <a:pt x="4159" y="2370"/>
                  </a:cubicBezTo>
                  <a:cubicBezTo>
                    <a:pt x="5386" y="1528"/>
                    <a:pt x="5854" y="556"/>
                    <a:pt x="5179" y="158"/>
                  </a:cubicBezTo>
                  <a:cubicBezTo>
                    <a:pt x="4996" y="51"/>
                    <a:pt x="4748"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2"/>
            <p:cNvSpPr/>
            <p:nvPr/>
          </p:nvSpPr>
          <p:spPr>
            <a:xfrm rot="-1417728" flipH="1">
              <a:off x="7936539" y="1236272"/>
              <a:ext cx="87638" cy="43558"/>
            </a:xfrm>
            <a:custGeom>
              <a:avLst/>
              <a:gdLst/>
              <a:ahLst/>
              <a:cxnLst/>
              <a:rect l="l" t="t" r="r" b="b"/>
              <a:pathLst>
                <a:path w="6149" h="3056" extrusionOk="0">
                  <a:moveTo>
                    <a:pt x="4417" y="1"/>
                  </a:moveTo>
                  <a:cubicBezTo>
                    <a:pt x="3671" y="1"/>
                    <a:pt x="2730" y="232"/>
                    <a:pt x="1896" y="692"/>
                  </a:cubicBezTo>
                  <a:cubicBezTo>
                    <a:pt x="544" y="1437"/>
                    <a:pt x="1" y="2409"/>
                    <a:pt x="663" y="2837"/>
                  </a:cubicBezTo>
                  <a:cubicBezTo>
                    <a:pt x="891" y="2985"/>
                    <a:pt x="1229" y="3056"/>
                    <a:pt x="1629" y="3056"/>
                  </a:cubicBezTo>
                  <a:cubicBezTo>
                    <a:pt x="2387" y="3056"/>
                    <a:pt x="3367" y="2803"/>
                    <a:pt x="4234" y="2350"/>
                  </a:cubicBezTo>
                  <a:cubicBezTo>
                    <a:pt x="5561" y="1658"/>
                    <a:pt x="6148" y="743"/>
                    <a:pt x="5513" y="272"/>
                  </a:cubicBezTo>
                  <a:cubicBezTo>
                    <a:pt x="5272" y="91"/>
                    <a:pt x="4882" y="1"/>
                    <a:pt x="4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51"/>
          <p:cNvSpPr txBox="1">
            <a:spLocks noGrp="1"/>
          </p:cNvSpPr>
          <p:nvPr>
            <p:ph type="title"/>
          </p:nvPr>
        </p:nvSpPr>
        <p:spPr>
          <a:xfrm>
            <a:off x="436208" y="2039850"/>
            <a:ext cx="68790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dirty="0"/>
              <a:t>Thank </a:t>
            </a:r>
            <a:r>
              <a:rPr lang="en" sz="6000" dirty="0">
                <a:solidFill>
                  <a:schemeClr val="lt2"/>
                </a:solidFill>
              </a:rPr>
              <a:t>You!</a:t>
            </a:r>
            <a:endParaRPr sz="6000" dirty="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9"/>
          <p:cNvSpPr txBox="1">
            <a:spLocks noGrp="1"/>
          </p:cNvSpPr>
          <p:nvPr>
            <p:ph type="subTitle" idx="1"/>
          </p:nvPr>
        </p:nvSpPr>
        <p:spPr>
          <a:xfrm>
            <a:off x="53089" y="1935896"/>
            <a:ext cx="6592635" cy="3374729"/>
          </a:xfrm>
          <a:prstGeom prst="rect">
            <a:avLst/>
          </a:prstGeom>
        </p:spPr>
        <p:txBody>
          <a:bodyPr spcFirstLastPara="1" wrap="square" lIns="91425" tIns="91425" rIns="91425" bIns="91425" anchor="ctr"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GB" sz="2000" dirty="0">
                <a:effectLst/>
                <a:latin typeface="Times New Roman" panose="02020603050405020304" pitchFamily="18" charset="0"/>
                <a:ea typeface="Calibri" panose="020F0502020204030204" pitchFamily="34" charset="0"/>
                <a:cs typeface="Arial" panose="020B0604020202020204" pitchFamily="34" charset="0"/>
              </a:rPr>
              <a:t>People share </a:t>
            </a:r>
            <a:r>
              <a:rPr lang="en-GB" sz="2000" dirty="0">
                <a:latin typeface="Times New Roman" panose="02020603050405020304" pitchFamily="18" charset="0"/>
                <a:ea typeface="Calibri" panose="020F0502020204030204" pitchFamily="34" charset="0"/>
                <a:cs typeface="Arial" panose="020B0604020202020204" pitchFamily="34" charset="0"/>
              </a:rPr>
              <a:t>every single detail of their life on social media</a:t>
            </a:r>
          </a:p>
          <a:p>
            <a:pPr marL="285750" lvl="0" indent="-285750" algn="l" rtl="0">
              <a:lnSpc>
                <a:spcPct val="150000"/>
              </a:lnSpc>
              <a:spcBef>
                <a:spcPts val="0"/>
              </a:spcBef>
              <a:spcAft>
                <a:spcPts val="0"/>
              </a:spcAft>
              <a:buFont typeface="Arial" panose="020B0604020202020204" pitchFamily="34" charset="0"/>
              <a:buChar char="•"/>
            </a:pPr>
            <a:r>
              <a:rPr lang="en-GB" sz="2000" dirty="0">
                <a:latin typeface="Times New Roman" panose="02020603050405020304" pitchFamily="18" charset="0"/>
                <a:ea typeface="Calibri" panose="020F0502020204030204" pitchFamily="34" charset="0"/>
                <a:cs typeface="Arial" panose="020B0604020202020204" pitchFamily="34" charset="0"/>
              </a:rPr>
              <a:t>Stress is the main symptom in most of mental disorders.</a:t>
            </a:r>
          </a:p>
          <a:p>
            <a:pPr marL="285750" indent="-285750">
              <a:lnSpc>
                <a:spcPct val="150000"/>
              </a:lnSpc>
              <a:buFont typeface="Arial" panose="020B0604020202020204" pitchFamily="34" charset="0"/>
              <a:buChar char="•"/>
            </a:pPr>
            <a:r>
              <a:rPr lang="en-GB" sz="2000" dirty="0">
                <a:latin typeface="Times New Roman" panose="02020603050405020304" pitchFamily="18" charset="0"/>
                <a:ea typeface="Calibri" panose="020F0502020204030204" pitchFamily="34" charset="0"/>
                <a:cs typeface="Arial" panose="020B0604020202020204" pitchFamily="34" charset="0"/>
              </a:rPr>
              <a:t>E</a:t>
            </a:r>
            <a:r>
              <a:rPr lang="en-GB" sz="2000" dirty="0">
                <a:effectLst/>
                <a:latin typeface="Times New Roman" panose="02020603050405020304" pitchFamily="18" charset="0"/>
                <a:ea typeface="Calibri" panose="020F0502020204030204" pitchFamily="34" charset="0"/>
                <a:cs typeface="Arial" panose="020B0604020202020204" pitchFamily="34" charset="0"/>
              </a:rPr>
              <a:t>xploiting oversharing on social media will give a good impact on people’s mental health.</a:t>
            </a:r>
          </a:p>
          <a:p>
            <a:pPr marL="285750" indent="-285750">
              <a:lnSpc>
                <a:spcPct val="150000"/>
              </a:lnSpc>
              <a:buFont typeface="Arial" panose="020B0604020202020204" pitchFamily="34" charset="0"/>
              <a:buChar char="•"/>
            </a:pPr>
            <a:r>
              <a:rPr lang="en-GB" sz="2000" dirty="0">
                <a:effectLst/>
                <a:latin typeface="Times New Roman" panose="02020603050405020304" pitchFamily="18" charset="0"/>
                <a:ea typeface="Calibri" panose="020F0502020204030204" pitchFamily="34" charset="0"/>
                <a:cs typeface="Arial" panose="020B0604020202020204" pitchFamily="34" charset="0"/>
              </a:rPr>
              <a:t>This is aiding doctors and psychiatrists in detecting stress.</a:t>
            </a:r>
          </a:p>
          <a:p>
            <a:pPr marL="285750" indent="-285750">
              <a:buFont typeface="Arial" panose="020B0604020202020204" pitchFamily="34" charset="0"/>
              <a:buChar char="•"/>
            </a:pPr>
            <a:endParaRPr lang="en-GB" sz="2000" dirty="0">
              <a:effectLst/>
              <a:latin typeface="Times New Roman" panose="02020603050405020304" pitchFamily="18" charset="0"/>
              <a:ea typeface="Calibri" panose="020F0502020204030204" pitchFamily="34" charset="0"/>
              <a:cs typeface="Arial" panose="020B0604020202020204" pitchFamily="34" charset="0"/>
            </a:endParaRPr>
          </a:p>
          <a:p>
            <a:pPr marL="285750" lvl="0" indent="-285750" algn="l" rtl="0">
              <a:spcBef>
                <a:spcPts val="0"/>
              </a:spcBef>
              <a:spcAft>
                <a:spcPts val="0"/>
              </a:spcAft>
              <a:buFont typeface="Arial" panose="020B0604020202020204" pitchFamily="34" charset="0"/>
              <a:buChar char="•"/>
            </a:pPr>
            <a:endParaRPr lang="en-GB" sz="2000" dirty="0">
              <a:effectLst/>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 sz="1600" dirty="0">
              <a:latin typeface="Andika" panose="020B0604020202020204" charset="0"/>
              <a:ea typeface="Andika" panose="020B0604020202020204" charset="0"/>
              <a:cs typeface="Andika" panose="020B0604020202020204" charset="0"/>
            </a:endParaRPr>
          </a:p>
          <a:p>
            <a:pPr marL="285750" indent="-285750">
              <a:buFont typeface="Arial" panose="020B0604020202020204" pitchFamily="34" charset="0"/>
              <a:buChar char="•"/>
            </a:pPr>
            <a:endParaRPr lang="en" sz="1600" dirty="0">
              <a:latin typeface="Andika" panose="020B0604020202020204" charset="0"/>
              <a:ea typeface="Andika" panose="020B0604020202020204" charset="0"/>
              <a:cs typeface="Andika" panose="020B0604020202020204" charset="0"/>
            </a:endParaRPr>
          </a:p>
          <a:p>
            <a:pPr marL="285750" lvl="0" indent="-285750" algn="l" rtl="0">
              <a:spcBef>
                <a:spcPts val="0"/>
              </a:spcBef>
              <a:spcAft>
                <a:spcPts val="0"/>
              </a:spcAft>
              <a:buFont typeface="Arial" panose="020B0604020202020204" pitchFamily="34" charset="0"/>
              <a:buChar char="•"/>
            </a:pPr>
            <a:endParaRPr dirty="0"/>
          </a:p>
        </p:txBody>
      </p:sp>
      <p:sp>
        <p:nvSpPr>
          <p:cNvPr id="442" name="Google Shape;442;p39"/>
          <p:cNvSpPr txBox="1">
            <a:spLocks noGrp="1"/>
          </p:cNvSpPr>
          <p:nvPr>
            <p:ph type="title"/>
          </p:nvPr>
        </p:nvSpPr>
        <p:spPr>
          <a:xfrm>
            <a:off x="561758" y="544531"/>
            <a:ext cx="5355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443" name="Google Shape;443;p39"/>
          <p:cNvSpPr/>
          <p:nvPr/>
        </p:nvSpPr>
        <p:spPr>
          <a:xfrm>
            <a:off x="6306027" y="938267"/>
            <a:ext cx="783300" cy="7092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39"/>
          <p:cNvGrpSpPr/>
          <p:nvPr/>
        </p:nvGrpSpPr>
        <p:grpSpPr>
          <a:xfrm>
            <a:off x="6641327" y="2296660"/>
            <a:ext cx="1759004" cy="2307107"/>
            <a:chOff x="6657350" y="2355325"/>
            <a:chExt cx="1714262" cy="2248423"/>
          </a:xfrm>
        </p:grpSpPr>
        <p:sp>
          <p:nvSpPr>
            <p:cNvPr id="445" name="Google Shape;445;p39"/>
            <p:cNvSpPr/>
            <p:nvPr/>
          </p:nvSpPr>
          <p:spPr>
            <a:xfrm>
              <a:off x="7351893" y="2409726"/>
              <a:ext cx="707697" cy="1453931"/>
            </a:xfrm>
            <a:custGeom>
              <a:avLst/>
              <a:gdLst/>
              <a:ahLst/>
              <a:cxnLst/>
              <a:rect l="l" t="t" r="r" b="b"/>
              <a:pathLst>
                <a:path w="21504" h="44179" extrusionOk="0">
                  <a:moveTo>
                    <a:pt x="9133" y="1"/>
                  </a:moveTo>
                  <a:cubicBezTo>
                    <a:pt x="8929" y="1"/>
                    <a:pt x="8723" y="13"/>
                    <a:pt x="8516" y="38"/>
                  </a:cubicBezTo>
                  <a:cubicBezTo>
                    <a:pt x="6603" y="350"/>
                    <a:pt x="4891" y="1416"/>
                    <a:pt x="3766" y="2996"/>
                  </a:cubicBezTo>
                  <a:cubicBezTo>
                    <a:pt x="2498" y="4654"/>
                    <a:pt x="1823" y="6708"/>
                    <a:pt x="1349" y="8713"/>
                  </a:cubicBezTo>
                  <a:cubicBezTo>
                    <a:pt x="837" y="10941"/>
                    <a:pt x="514" y="13205"/>
                    <a:pt x="383" y="15487"/>
                  </a:cubicBezTo>
                  <a:cubicBezTo>
                    <a:pt x="70" y="20227"/>
                    <a:pt x="11" y="24991"/>
                    <a:pt x="22" y="29736"/>
                  </a:cubicBezTo>
                  <a:cubicBezTo>
                    <a:pt x="0" y="32102"/>
                    <a:pt x="0" y="34468"/>
                    <a:pt x="22" y="36831"/>
                  </a:cubicBezTo>
                  <a:cubicBezTo>
                    <a:pt x="33" y="38044"/>
                    <a:pt x="65" y="39266"/>
                    <a:pt x="65" y="40480"/>
                  </a:cubicBezTo>
                  <a:cubicBezTo>
                    <a:pt x="30" y="41656"/>
                    <a:pt x="89" y="42833"/>
                    <a:pt x="240" y="44001"/>
                  </a:cubicBezTo>
                  <a:cubicBezTo>
                    <a:pt x="261" y="44116"/>
                    <a:pt x="377" y="44178"/>
                    <a:pt x="491" y="44178"/>
                  </a:cubicBezTo>
                  <a:cubicBezTo>
                    <a:pt x="601" y="44178"/>
                    <a:pt x="709" y="44122"/>
                    <a:pt x="730" y="44001"/>
                  </a:cubicBezTo>
                  <a:cubicBezTo>
                    <a:pt x="872" y="42773"/>
                    <a:pt x="924" y="41538"/>
                    <a:pt x="878" y="40305"/>
                  </a:cubicBezTo>
                  <a:lnTo>
                    <a:pt x="910" y="36451"/>
                  </a:lnTo>
                  <a:cubicBezTo>
                    <a:pt x="929" y="33913"/>
                    <a:pt x="967" y="31380"/>
                    <a:pt x="1015" y="28853"/>
                  </a:cubicBezTo>
                  <a:cubicBezTo>
                    <a:pt x="1115" y="24399"/>
                    <a:pt x="1209" y="19885"/>
                    <a:pt x="1575" y="15423"/>
                  </a:cubicBezTo>
                  <a:cubicBezTo>
                    <a:pt x="1723" y="13248"/>
                    <a:pt x="2043" y="11089"/>
                    <a:pt x="2530" y="8966"/>
                  </a:cubicBezTo>
                  <a:cubicBezTo>
                    <a:pt x="2999" y="7039"/>
                    <a:pt x="3629" y="5060"/>
                    <a:pt x="4869" y="3475"/>
                  </a:cubicBezTo>
                  <a:cubicBezTo>
                    <a:pt x="5951" y="1987"/>
                    <a:pt x="7674" y="1101"/>
                    <a:pt x="9515" y="1085"/>
                  </a:cubicBezTo>
                  <a:cubicBezTo>
                    <a:pt x="11369" y="1142"/>
                    <a:pt x="12987" y="2310"/>
                    <a:pt x="14265" y="3556"/>
                  </a:cubicBezTo>
                  <a:cubicBezTo>
                    <a:pt x="15667" y="4977"/>
                    <a:pt x="16941" y="6519"/>
                    <a:pt x="18074" y="8164"/>
                  </a:cubicBezTo>
                  <a:cubicBezTo>
                    <a:pt x="19314" y="9878"/>
                    <a:pt x="20421" y="11687"/>
                    <a:pt x="21379" y="13576"/>
                  </a:cubicBezTo>
                  <a:cubicBezTo>
                    <a:pt x="21392" y="13594"/>
                    <a:pt x="21410" y="13601"/>
                    <a:pt x="21427" y="13601"/>
                  </a:cubicBezTo>
                  <a:cubicBezTo>
                    <a:pt x="21466" y="13601"/>
                    <a:pt x="21504" y="13564"/>
                    <a:pt x="21489" y="13517"/>
                  </a:cubicBezTo>
                  <a:cubicBezTo>
                    <a:pt x="20383" y="11291"/>
                    <a:pt x="19150" y="9130"/>
                    <a:pt x="17794" y="7044"/>
                  </a:cubicBezTo>
                  <a:cubicBezTo>
                    <a:pt x="16553" y="5182"/>
                    <a:pt x="15231" y="3260"/>
                    <a:pt x="13512" y="1812"/>
                  </a:cubicBezTo>
                  <a:cubicBezTo>
                    <a:pt x="12277" y="771"/>
                    <a:pt x="10761" y="1"/>
                    <a:pt x="9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509008" y="2355325"/>
              <a:ext cx="862604" cy="888011"/>
            </a:xfrm>
            <a:custGeom>
              <a:avLst/>
              <a:gdLst/>
              <a:ahLst/>
              <a:cxnLst/>
              <a:rect l="l" t="t" r="r" b="b"/>
              <a:pathLst>
                <a:path w="26211" h="26983" extrusionOk="0">
                  <a:moveTo>
                    <a:pt x="7329" y="9140"/>
                  </a:moveTo>
                  <a:cubicBezTo>
                    <a:pt x="7407" y="9140"/>
                    <a:pt x="7480" y="9159"/>
                    <a:pt x="7545" y="9200"/>
                  </a:cubicBezTo>
                  <a:lnTo>
                    <a:pt x="7553" y="9195"/>
                  </a:lnTo>
                  <a:lnTo>
                    <a:pt x="7553" y="9195"/>
                  </a:lnTo>
                  <a:cubicBezTo>
                    <a:pt x="8123" y="9555"/>
                    <a:pt x="7461" y="11436"/>
                    <a:pt x="6615" y="11436"/>
                  </a:cubicBezTo>
                  <a:cubicBezTo>
                    <a:pt x="6492" y="11436"/>
                    <a:pt x="6367" y="11396"/>
                    <a:pt x="6240" y="11308"/>
                  </a:cubicBezTo>
                  <a:cubicBezTo>
                    <a:pt x="5464" y="10733"/>
                    <a:pt x="6613" y="9140"/>
                    <a:pt x="7329" y="9140"/>
                  </a:cubicBezTo>
                  <a:close/>
                  <a:moveTo>
                    <a:pt x="20794" y="13121"/>
                  </a:moveTo>
                  <a:cubicBezTo>
                    <a:pt x="21633" y="13121"/>
                    <a:pt x="23384" y="14652"/>
                    <a:pt x="22766" y="15542"/>
                  </a:cubicBezTo>
                  <a:cubicBezTo>
                    <a:pt x="22645" y="15715"/>
                    <a:pt x="22481" y="15790"/>
                    <a:pt x="22295" y="15790"/>
                  </a:cubicBezTo>
                  <a:cubicBezTo>
                    <a:pt x="21368" y="15790"/>
                    <a:pt x="19886" y="13947"/>
                    <a:pt x="20464" y="13256"/>
                  </a:cubicBezTo>
                  <a:lnTo>
                    <a:pt x="20472" y="13251"/>
                  </a:lnTo>
                  <a:cubicBezTo>
                    <a:pt x="20546" y="13161"/>
                    <a:pt x="20658" y="13121"/>
                    <a:pt x="20794" y="13121"/>
                  </a:cubicBezTo>
                  <a:close/>
                  <a:moveTo>
                    <a:pt x="13579" y="0"/>
                  </a:moveTo>
                  <a:cubicBezTo>
                    <a:pt x="12940" y="0"/>
                    <a:pt x="12373" y="77"/>
                    <a:pt x="11911" y="227"/>
                  </a:cubicBezTo>
                  <a:cubicBezTo>
                    <a:pt x="10066" y="823"/>
                    <a:pt x="10567" y="5436"/>
                    <a:pt x="10197" y="5436"/>
                  </a:cubicBezTo>
                  <a:cubicBezTo>
                    <a:pt x="10191" y="5436"/>
                    <a:pt x="10184" y="5435"/>
                    <a:pt x="10178" y="5432"/>
                  </a:cubicBezTo>
                  <a:cubicBezTo>
                    <a:pt x="8078" y="4585"/>
                    <a:pt x="6298" y="4140"/>
                    <a:pt x="4882" y="4140"/>
                  </a:cubicBezTo>
                  <a:cubicBezTo>
                    <a:pt x="1223" y="4140"/>
                    <a:pt x="0" y="7112"/>
                    <a:pt x="1995" y="13779"/>
                  </a:cubicBezTo>
                  <a:cubicBezTo>
                    <a:pt x="2232" y="12516"/>
                    <a:pt x="2660" y="10869"/>
                    <a:pt x="3379" y="9892"/>
                  </a:cubicBezTo>
                  <a:cubicBezTo>
                    <a:pt x="3881" y="9209"/>
                    <a:pt x="4398" y="8908"/>
                    <a:pt x="4768" y="8908"/>
                  </a:cubicBezTo>
                  <a:cubicBezTo>
                    <a:pt x="5349" y="8908"/>
                    <a:pt x="5565" y="9655"/>
                    <a:pt x="4778" y="10842"/>
                  </a:cubicBezTo>
                  <a:cubicBezTo>
                    <a:pt x="3826" y="12288"/>
                    <a:pt x="3204" y="13927"/>
                    <a:pt x="2962" y="15641"/>
                  </a:cubicBezTo>
                  <a:cubicBezTo>
                    <a:pt x="2962" y="15641"/>
                    <a:pt x="5136" y="18747"/>
                    <a:pt x="7755" y="20279"/>
                  </a:cubicBezTo>
                  <a:cubicBezTo>
                    <a:pt x="7645" y="19083"/>
                    <a:pt x="7306" y="17248"/>
                    <a:pt x="7537" y="15480"/>
                  </a:cubicBezTo>
                  <a:cubicBezTo>
                    <a:pt x="7809" y="13509"/>
                    <a:pt x="8546" y="12607"/>
                    <a:pt x="9121" y="12607"/>
                  </a:cubicBezTo>
                  <a:cubicBezTo>
                    <a:pt x="9667" y="12607"/>
                    <a:pt x="10068" y="13420"/>
                    <a:pt x="9787" y="14904"/>
                  </a:cubicBezTo>
                  <a:cubicBezTo>
                    <a:pt x="9370" y="16928"/>
                    <a:pt x="9192" y="18997"/>
                    <a:pt x="9260" y="21064"/>
                  </a:cubicBezTo>
                  <a:cubicBezTo>
                    <a:pt x="10137" y="21632"/>
                    <a:pt x="11076" y="22093"/>
                    <a:pt x="12062" y="22437"/>
                  </a:cubicBezTo>
                  <a:cubicBezTo>
                    <a:pt x="11911" y="21993"/>
                    <a:pt x="11752" y="21460"/>
                    <a:pt x="11577" y="20811"/>
                  </a:cubicBezTo>
                  <a:cubicBezTo>
                    <a:pt x="10955" y="18521"/>
                    <a:pt x="11764" y="17281"/>
                    <a:pt x="12396" y="17281"/>
                  </a:cubicBezTo>
                  <a:cubicBezTo>
                    <a:pt x="12712" y="17281"/>
                    <a:pt x="12984" y="17591"/>
                    <a:pt x="13009" y="18236"/>
                  </a:cubicBezTo>
                  <a:cubicBezTo>
                    <a:pt x="13160" y="19883"/>
                    <a:pt x="13458" y="21517"/>
                    <a:pt x="13900" y="23113"/>
                  </a:cubicBezTo>
                  <a:cubicBezTo>
                    <a:pt x="15157" y="23535"/>
                    <a:pt x="16201" y="23826"/>
                    <a:pt x="16842" y="24047"/>
                  </a:cubicBezTo>
                  <a:cubicBezTo>
                    <a:pt x="18491" y="24658"/>
                    <a:pt x="19969" y="25667"/>
                    <a:pt x="21137" y="26983"/>
                  </a:cubicBezTo>
                  <a:cubicBezTo>
                    <a:pt x="22332" y="25904"/>
                    <a:pt x="23325" y="24620"/>
                    <a:pt x="24068" y="23191"/>
                  </a:cubicBezTo>
                  <a:cubicBezTo>
                    <a:pt x="23266" y="22504"/>
                    <a:pt x="21998" y="21482"/>
                    <a:pt x="20241" y="20241"/>
                  </a:cubicBezTo>
                  <a:cubicBezTo>
                    <a:pt x="17669" y="18423"/>
                    <a:pt x="17804" y="16226"/>
                    <a:pt x="19228" y="16226"/>
                  </a:cubicBezTo>
                  <a:cubicBezTo>
                    <a:pt x="19629" y="16226"/>
                    <a:pt x="20131" y="16399"/>
                    <a:pt x="20704" y="16804"/>
                  </a:cubicBezTo>
                  <a:cubicBezTo>
                    <a:pt x="22596" y="18117"/>
                    <a:pt x="24052" y="20564"/>
                    <a:pt x="24717" y="21815"/>
                  </a:cubicBezTo>
                  <a:cubicBezTo>
                    <a:pt x="25610" y="19630"/>
                    <a:pt x="26116" y="17307"/>
                    <a:pt x="26211" y="14952"/>
                  </a:cubicBezTo>
                  <a:cubicBezTo>
                    <a:pt x="23624" y="12516"/>
                    <a:pt x="17237" y="9144"/>
                    <a:pt x="19154" y="9144"/>
                  </a:cubicBezTo>
                  <a:cubicBezTo>
                    <a:pt x="20890" y="9144"/>
                    <a:pt x="24776" y="11687"/>
                    <a:pt x="26200" y="12670"/>
                  </a:cubicBezTo>
                  <a:cubicBezTo>
                    <a:pt x="26162" y="12002"/>
                    <a:pt x="26087" y="11340"/>
                    <a:pt x="25979" y="10681"/>
                  </a:cubicBezTo>
                  <a:cubicBezTo>
                    <a:pt x="23541" y="9095"/>
                    <a:pt x="15622" y="6592"/>
                    <a:pt x="16882" y="5882"/>
                  </a:cubicBezTo>
                  <a:cubicBezTo>
                    <a:pt x="17063" y="5779"/>
                    <a:pt x="17316" y="5733"/>
                    <a:pt x="17620" y="5733"/>
                  </a:cubicBezTo>
                  <a:cubicBezTo>
                    <a:pt x="19649" y="5733"/>
                    <a:pt x="24012" y="7761"/>
                    <a:pt x="25468" y="8463"/>
                  </a:cubicBezTo>
                  <a:cubicBezTo>
                    <a:pt x="25156" y="7376"/>
                    <a:pt x="24660" y="6353"/>
                    <a:pt x="24004" y="5432"/>
                  </a:cubicBezTo>
                  <a:cubicBezTo>
                    <a:pt x="21220" y="1711"/>
                    <a:pt x="16598" y="0"/>
                    <a:pt x="1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726612" y="2540941"/>
              <a:ext cx="467585" cy="628054"/>
            </a:xfrm>
            <a:custGeom>
              <a:avLst/>
              <a:gdLst/>
              <a:ahLst/>
              <a:cxnLst/>
              <a:rect l="l" t="t" r="r" b="b"/>
              <a:pathLst>
                <a:path w="14208" h="19084" extrusionOk="0">
                  <a:moveTo>
                    <a:pt x="3897" y="0"/>
                  </a:moveTo>
                  <a:cubicBezTo>
                    <a:pt x="3856" y="0"/>
                    <a:pt x="3831" y="31"/>
                    <a:pt x="3899" y="107"/>
                  </a:cubicBezTo>
                  <a:cubicBezTo>
                    <a:pt x="4010" y="234"/>
                    <a:pt x="4109" y="371"/>
                    <a:pt x="4220" y="503"/>
                  </a:cubicBezTo>
                  <a:cubicBezTo>
                    <a:pt x="3749" y="1063"/>
                    <a:pt x="3331" y="1668"/>
                    <a:pt x="2976" y="2309"/>
                  </a:cubicBezTo>
                  <a:cubicBezTo>
                    <a:pt x="2615" y="2952"/>
                    <a:pt x="2257" y="3622"/>
                    <a:pt x="1921" y="4292"/>
                  </a:cubicBezTo>
                  <a:cubicBezTo>
                    <a:pt x="1248" y="5619"/>
                    <a:pt x="653" y="7014"/>
                    <a:pt x="21" y="8316"/>
                  </a:cubicBezTo>
                  <a:cubicBezTo>
                    <a:pt x="1" y="8363"/>
                    <a:pt x="52" y="8397"/>
                    <a:pt x="94" y="8397"/>
                  </a:cubicBezTo>
                  <a:cubicBezTo>
                    <a:pt x="120" y="8397"/>
                    <a:pt x="142" y="8385"/>
                    <a:pt x="142" y="8354"/>
                  </a:cubicBezTo>
                  <a:cubicBezTo>
                    <a:pt x="664" y="6946"/>
                    <a:pt x="1310" y="5587"/>
                    <a:pt x="2069" y="4290"/>
                  </a:cubicBezTo>
                  <a:cubicBezTo>
                    <a:pt x="2416" y="3676"/>
                    <a:pt x="2788" y="3084"/>
                    <a:pt x="3173" y="2478"/>
                  </a:cubicBezTo>
                  <a:cubicBezTo>
                    <a:pt x="3557" y="1870"/>
                    <a:pt x="3996" y="1270"/>
                    <a:pt x="4338" y="629"/>
                  </a:cubicBezTo>
                  <a:cubicBezTo>
                    <a:pt x="5129" y="1625"/>
                    <a:pt x="5851" y="2667"/>
                    <a:pt x="6502" y="3757"/>
                  </a:cubicBezTo>
                  <a:cubicBezTo>
                    <a:pt x="5261" y="6142"/>
                    <a:pt x="4618" y="8728"/>
                    <a:pt x="3926" y="11312"/>
                  </a:cubicBezTo>
                  <a:cubicBezTo>
                    <a:pt x="3913" y="11359"/>
                    <a:pt x="3961" y="11392"/>
                    <a:pt x="4000" y="11392"/>
                  </a:cubicBezTo>
                  <a:cubicBezTo>
                    <a:pt x="4025" y="11392"/>
                    <a:pt x="4047" y="11378"/>
                    <a:pt x="4047" y="11347"/>
                  </a:cubicBezTo>
                  <a:cubicBezTo>
                    <a:pt x="4502" y="8793"/>
                    <a:pt x="5595" y="6354"/>
                    <a:pt x="6615" y="3956"/>
                  </a:cubicBezTo>
                  <a:cubicBezTo>
                    <a:pt x="7237" y="4933"/>
                    <a:pt x="7764" y="5988"/>
                    <a:pt x="8292" y="7046"/>
                  </a:cubicBezTo>
                  <a:lnTo>
                    <a:pt x="8292" y="7075"/>
                  </a:lnTo>
                  <a:cubicBezTo>
                    <a:pt x="8273" y="9832"/>
                    <a:pt x="8757" y="12531"/>
                    <a:pt x="8938" y="15271"/>
                  </a:cubicBezTo>
                  <a:cubicBezTo>
                    <a:pt x="8932" y="15282"/>
                    <a:pt x="8932" y="15295"/>
                    <a:pt x="8938" y="15306"/>
                  </a:cubicBezTo>
                  <a:cubicBezTo>
                    <a:pt x="8947" y="15338"/>
                    <a:pt x="8972" y="15352"/>
                    <a:pt x="8997" y="15352"/>
                  </a:cubicBezTo>
                  <a:cubicBezTo>
                    <a:pt x="9035" y="15352"/>
                    <a:pt x="9073" y="15320"/>
                    <a:pt x="9059" y="15271"/>
                  </a:cubicBezTo>
                  <a:cubicBezTo>
                    <a:pt x="8642" y="12736"/>
                    <a:pt x="8695" y="10128"/>
                    <a:pt x="8564" y="7568"/>
                  </a:cubicBezTo>
                  <a:lnTo>
                    <a:pt x="8564" y="7568"/>
                  </a:lnTo>
                  <a:cubicBezTo>
                    <a:pt x="8784" y="8028"/>
                    <a:pt x="9005" y="8491"/>
                    <a:pt x="9223" y="8957"/>
                  </a:cubicBezTo>
                  <a:cubicBezTo>
                    <a:pt x="9960" y="10566"/>
                    <a:pt x="10679" y="12149"/>
                    <a:pt x="11414" y="13734"/>
                  </a:cubicBezTo>
                  <a:cubicBezTo>
                    <a:pt x="12237" y="15502"/>
                    <a:pt x="13101" y="17255"/>
                    <a:pt x="13858" y="19050"/>
                  </a:cubicBezTo>
                  <a:cubicBezTo>
                    <a:pt x="13868" y="19074"/>
                    <a:pt x="13888" y="19084"/>
                    <a:pt x="13908" y="19084"/>
                  </a:cubicBezTo>
                  <a:cubicBezTo>
                    <a:pt x="13949" y="19084"/>
                    <a:pt x="13993" y="19041"/>
                    <a:pt x="13968" y="18991"/>
                  </a:cubicBezTo>
                  <a:cubicBezTo>
                    <a:pt x="11503" y="13861"/>
                    <a:pt x="9656" y="8322"/>
                    <a:pt x="6577" y="3523"/>
                  </a:cubicBezTo>
                  <a:lnTo>
                    <a:pt x="6577" y="3523"/>
                  </a:lnTo>
                  <a:cubicBezTo>
                    <a:pt x="7807" y="4050"/>
                    <a:pt x="9059" y="4537"/>
                    <a:pt x="10273" y="5105"/>
                  </a:cubicBezTo>
                  <a:cubicBezTo>
                    <a:pt x="11573" y="5695"/>
                    <a:pt x="12838" y="6349"/>
                    <a:pt x="14068" y="7070"/>
                  </a:cubicBezTo>
                  <a:cubicBezTo>
                    <a:pt x="14082" y="7081"/>
                    <a:pt x="14096" y="7085"/>
                    <a:pt x="14109" y="7085"/>
                  </a:cubicBezTo>
                  <a:cubicBezTo>
                    <a:pt x="14169" y="7085"/>
                    <a:pt x="14208" y="6993"/>
                    <a:pt x="14135" y="6960"/>
                  </a:cubicBezTo>
                  <a:cubicBezTo>
                    <a:pt x="12886" y="6236"/>
                    <a:pt x="11624" y="5514"/>
                    <a:pt x="10318" y="4895"/>
                  </a:cubicBezTo>
                  <a:cubicBezTo>
                    <a:pt x="9075" y="4263"/>
                    <a:pt x="7780" y="3735"/>
                    <a:pt x="6451" y="3313"/>
                  </a:cubicBezTo>
                  <a:cubicBezTo>
                    <a:pt x="6233" y="2979"/>
                    <a:pt x="6007" y="2651"/>
                    <a:pt x="5781" y="2325"/>
                  </a:cubicBezTo>
                  <a:lnTo>
                    <a:pt x="5781" y="2325"/>
                  </a:lnTo>
                  <a:cubicBezTo>
                    <a:pt x="6480" y="2524"/>
                    <a:pt x="7153" y="2688"/>
                    <a:pt x="7891" y="2941"/>
                  </a:cubicBezTo>
                  <a:cubicBezTo>
                    <a:pt x="8631" y="3194"/>
                    <a:pt x="9349" y="3496"/>
                    <a:pt x="10060" y="3813"/>
                  </a:cubicBezTo>
                  <a:cubicBezTo>
                    <a:pt x="10069" y="3817"/>
                    <a:pt x="10077" y="3819"/>
                    <a:pt x="10084" y="3819"/>
                  </a:cubicBezTo>
                  <a:cubicBezTo>
                    <a:pt x="10143" y="3819"/>
                    <a:pt x="10165" y="3719"/>
                    <a:pt x="10098" y="3692"/>
                  </a:cubicBezTo>
                  <a:cubicBezTo>
                    <a:pt x="9379" y="3385"/>
                    <a:pt x="8647" y="3132"/>
                    <a:pt x="7907" y="2885"/>
                  </a:cubicBezTo>
                  <a:cubicBezTo>
                    <a:pt x="7191" y="2629"/>
                    <a:pt x="6462" y="2417"/>
                    <a:pt x="5721" y="2250"/>
                  </a:cubicBezTo>
                  <a:cubicBezTo>
                    <a:pt x="5304" y="1666"/>
                    <a:pt x="4866" y="1090"/>
                    <a:pt x="4400" y="530"/>
                  </a:cubicBezTo>
                  <a:cubicBezTo>
                    <a:pt x="4389" y="503"/>
                    <a:pt x="4370" y="481"/>
                    <a:pt x="4349" y="465"/>
                  </a:cubicBezTo>
                  <a:cubicBezTo>
                    <a:pt x="4220" y="323"/>
                    <a:pt x="4104" y="175"/>
                    <a:pt x="3977" y="35"/>
                  </a:cubicBezTo>
                  <a:cubicBezTo>
                    <a:pt x="3958" y="13"/>
                    <a:pt x="3924" y="0"/>
                    <a:pt x="38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6990306" y="2723727"/>
              <a:ext cx="549663" cy="1148065"/>
            </a:xfrm>
            <a:custGeom>
              <a:avLst/>
              <a:gdLst/>
              <a:ahLst/>
              <a:cxnLst/>
              <a:rect l="l" t="t" r="r" b="b"/>
              <a:pathLst>
                <a:path w="16702" h="34885" extrusionOk="0">
                  <a:moveTo>
                    <a:pt x="7353" y="1"/>
                  </a:moveTo>
                  <a:cubicBezTo>
                    <a:pt x="4305" y="1"/>
                    <a:pt x="2017" y="2600"/>
                    <a:pt x="44" y="4579"/>
                  </a:cubicBezTo>
                  <a:cubicBezTo>
                    <a:pt x="0" y="4615"/>
                    <a:pt x="44" y="4672"/>
                    <a:pt x="103" y="4672"/>
                  </a:cubicBezTo>
                  <a:cubicBezTo>
                    <a:pt x="124" y="4672"/>
                    <a:pt x="146" y="4665"/>
                    <a:pt x="168" y="4646"/>
                  </a:cubicBezTo>
                  <a:cubicBezTo>
                    <a:pt x="1907" y="2871"/>
                    <a:pt x="4334" y="832"/>
                    <a:pt x="6937" y="832"/>
                  </a:cubicBezTo>
                  <a:cubicBezTo>
                    <a:pt x="7581" y="832"/>
                    <a:pt x="8236" y="957"/>
                    <a:pt x="8893" y="1242"/>
                  </a:cubicBezTo>
                  <a:cubicBezTo>
                    <a:pt x="11343" y="2297"/>
                    <a:pt x="12710" y="5039"/>
                    <a:pt x="13455" y="7435"/>
                  </a:cubicBezTo>
                  <a:cubicBezTo>
                    <a:pt x="14279" y="10091"/>
                    <a:pt x="14537" y="12920"/>
                    <a:pt x="14860" y="15665"/>
                  </a:cubicBezTo>
                  <a:cubicBezTo>
                    <a:pt x="15235" y="18833"/>
                    <a:pt x="15461" y="22001"/>
                    <a:pt x="15579" y="25169"/>
                  </a:cubicBezTo>
                  <a:cubicBezTo>
                    <a:pt x="15652" y="26735"/>
                    <a:pt x="15652" y="28250"/>
                    <a:pt x="15652" y="29868"/>
                  </a:cubicBezTo>
                  <a:cubicBezTo>
                    <a:pt x="15652" y="31483"/>
                    <a:pt x="15568" y="33066"/>
                    <a:pt x="15652" y="34651"/>
                  </a:cubicBezTo>
                  <a:cubicBezTo>
                    <a:pt x="15670" y="34808"/>
                    <a:pt x="15796" y="34885"/>
                    <a:pt x="15925" y="34885"/>
                  </a:cubicBezTo>
                  <a:cubicBezTo>
                    <a:pt x="16056" y="34885"/>
                    <a:pt x="16190" y="34806"/>
                    <a:pt x="16217" y="34651"/>
                  </a:cubicBezTo>
                  <a:cubicBezTo>
                    <a:pt x="16505" y="32759"/>
                    <a:pt x="16650" y="30848"/>
                    <a:pt x="16650" y="28934"/>
                  </a:cubicBezTo>
                  <a:cubicBezTo>
                    <a:pt x="16696" y="27042"/>
                    <a:pt x="16701" y="25153"/>
                    <a:pt x="16650" y="23269"/>
                  </a:cubicBezTo>
                  <a:cubicBezTo>
                    <a:pt x="16545" y="19867"/>
                    <a:pt x="16263" y="16473"/>
                    <a:pt x="15808" y="13100"/>
                  </a:cubicBezTo>
                  <a:cubicBezTo>
                    <a:pt x="15466" y="10280"/>
                    <a:pt x="15000" y="7381"/>
                    <a:pt x="13698" y="4827"/>
                  </a:cubicBezTo>
                  <a:cubicBezTo>
                    <a:pt x="12473" y="2383"/>
                    <a:pt x="10306" y="1"/>
                    <a:pt x="7362" y="1"/>
                  </a:cubicBezTo>
                  <a:cubicBezTo>
                    <a:pt x="7359" y="1"/>
                    <a:pt x="7356" y="1"/>
                    <a:pt x="7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6657350" y="2575004"/>
              <a:ext cx="719182" cy="749591"/>
            </a:xfrm>
            <a:custGeom>
              <a:avLst/>
              <a:gdLst/>
              <a:ahLst/>
              <a:cxnLst/>
              <a:rect l="l" t="t" r="r" b="b"/>
              <a:pathLst>
                <a:path w="21853" h="22777" extrusionOk="0">
                  <a:moveTo>
                    <a:pt x="4031" y="8931"/>
                  </a:moveTo>
                  <a:cubicBezTo>
                    <a:pt x="4385" y="8931"/>
                    <a:pt x="4722" y="9047"/>
                    <a:pt x="4834" y="9297"/>
                  </a:cubicBezTo>
                  <a:cubicBezTo>
                    <a:pt x="5004" y="9645"/>
                    <a:pt x="4224" y="10031"/>
                    <a:pt x="3627" y="10031"/>
                  </a:cubicBezTo>
                  <a:cubicBezTo>
                    <a:pt x="3323" y="10031"/>
                    <a:pt x="3066" y="9931"/>
                    <a:pt x="3007" y="9674"/>
                  </a:cubicBezTo>
                  <a:cubicBezTo>
                    <a:pt x="2906" y="9201"/>
                    <a:pt x="3490" y="8931"/>
                    <a:pt x="4031" y="8931"/>
                  </a:cubicBezTo>
                  <a:close/>
                  <a:moveTo>
                    <a:pt x="17930" y="13833"/>
                  </a:moveTo>
                  <a:cubicBezTo>
                    <a:pt x="18316" y="13833"/>
                    <a:pt x="18908" y="14198"/>
                    <a:pt x="18835" y="14589"/>
                  </a:cubicBezTo>
                  <a:cubicBezTo>
                    <a:pt x="18801" y="14773"/>
                    <a:pt x="18689" y="14847"/>
                    <a:pt x="18545" y="14847"/>
                  </a:cubicBezTo>
                  <a:cubicBezTo>
                    <a:pt x="18155" y="14847"/>
                    <a:pt x="17536" y="14304"/>
                    <a:pt x="17649" y="13975"/>
                  </a:cubicBezTo>
                  <a:lnTo>
                    <a:pt x="17649" y="13975"/>
                  </a:lnTo>
                  <a:lnTo>
                    <a:pt x="17632" y="13996"/>
                  </a:lnTo>
                  <a:cubicBezTo>
                    <a:pt x="17676" y="13882"/>
                    <a:pt x="17789" y="13833"/>
                    <a:pt x="17930" y="13833"/>
                  </a:cubicBezTo>
                  <a:close/>
                  <a:moveTo>
                    <a:pt x="9748" y="16701"/>
                  </a:moveTo>
                  <a:cubicBezTo>
                    <a:pt x="10568" y="16701"/>
                    <a:pt x="11606" y="18510"/>
                    <a:pt x="10785" y="18949"/>
                  </a:cubicBezTo>
                  <a:cubicBezTo>
                    <a:pt x="10707" y="18991"/>
                    <a:pt x="10627" y="19010"/>
                    <a:pt x="10548" y="19010"/>
                  </a:cubicBezTo>
                  <a:cubicBezTo>
                    <a:pt x="9732" y="19010"/>
                    <a:pt x="8954" y="16965"/>
                    <a:pt x="9574" y="16715"/>
                  </a:cubicBezTo>
                  <a:lnTo>
                    <a:pt x="9574" y="16715"/>
                  </a:lnTo>
                  <a:lnTo>
                    <a:pt x="9558" y="16736"/>
                  </a:lnTo>
                  <a:cubicBezTo>
                    <a:pt x="9619" y="16712"/>
                    <a:pt x="9683" y="16701"/>
                    <a:pt x="9748" y="16701"/>
                  </a:cubicBezTo>
                  <a:close/>
                  <a:moveTo>
                    <a:pt x="9499" y="0"/>
                  </a:moveTo>
                  <a:cubicBezTo>
                    <a:pt x="8389" y="0"/>
                    <a:pt x="7067" y="309"/>
                    <a:pt x="5744" y="1072"/>
                  </a:cubicBezTo>
                  <a:cubicBezTo>
                    <a:pt x="6963" y="1174"/>
                    <a:pt x="8436" y="1565"/>
                    <a:pt x="9033" y="2410"/>
                  </a:cubicBezTo>
                  <a:cubicBezTo>
                    <a:pt x="9603" y="3226"/>
                    <a:pt x="9066" y="3760"/>
                    <a:pt x="8440" y="3760"/>
                  </a:cubicBezTo>
                  <a:cubicBezTo>
                    <a:pt x="8236" y="3760"/>
                    <a:pt x="8023" y="3703"/>
                    <a:pt x="7835" y="3580"/>
                  </a:cubicBezTo>
                  <a:cubicBezTo>
                    <a:pt x="7308" y="3228"/>
                    <a:pt x="6299" y="2114"/>
                    <a:pt x="4493" y="1966"/>
                  </a:cubicBezTo>
                  <a:cubicBezTo>
                    <a:pt x="3723" y="2603"/>
                    <a:pt x="3045" y="3346"/>
                    <a:pt x="2477" y="4167"/>
                  </a:cubicBezTo>
                  <a:cubicBezTo>
                    <a:pt x="2272" y="4458"/>
                    <a:pt x="2081" y="4765"/>
                    <a:pt x="1885" y="5096"/>
                  </a:cubicBezTo>
                  <a:cubicBezTo>
                    <a:pt x="2887" y="4644"/>
                    <a:pt x="3961" y="4419"/>
                    <a:pt x="5035" y="4419"/>
                  </a:cubicBezTo>
                  <a:cubicBezTo>
                    <a:pt x="6201" y="4419"/>
                    <a:pt x="7366" y="4685"/>
                    <a:pt x="8438" y="5214"/>
                  </a:cubicBezTo>
                  <a:cubicBezTo>
                    <a:pt x="10482" y="6229"/>
                    <a:pt x="9828" y="8179"/>
                    <a:pt x="8328" y="8179"/>
                  </a:cubicBezTo>
                  <a:cubicBezTo>
                    <a:pt x="8050" y="8179"/>
                    <a:pt x="7743" y="8112"/>
                    <a:pt x="7418" y="7959"/>
                  </a:cubicBezTo>
                  <a:cubicBezTo>
                    <a:pt x="5764" y="7181"/>
                    <a:pt x="4161" y="6408"/>
                    <a:pt x="2457" y="6408"/>
                  </a:cubicBezTo>
                  <a:cubicBezTo>
                    <a:pt x="2024" y="6408"/>
                    <a:pt x="1585" y="6458"/>
                    <a:pt x="1136" y="6571"/>
                  </a:cubicBezTo>
                  <a:cubicBezTo>
                    <a:pt x="359" y="8565"/>
                    <a:pt x="1" y="10699"/>
                    <a:pt x="79" y="12842"/>
                  </a:cubicBezTo>
                  <a:cubicBezTo>
                    <a:pt x="1163" y="12053"/>
                    <a:pt x="2383" y="11466"/>
                    <a:pt x="3674" y="11117"/>
                  </a:cubicBezTo>
                  <a:cubicBezTo>
                    <a:pt x="4103" y="11004"/>
                    <a:pt x="4478" y="10956"/>
                    <a:pt x="4790" y="10956"/>
                  </a:cubicBezTo>
                  <a:cubicBezTo>
                    <a:pt x="6235" y="10956"/>
                    <a:pt x="6340" y="11968"/>
                    <a:pt x="4167" y="12172"/>
                  </a:cubicBezTo>
                  <a:cubicBezTo>
                    <a:pt x="2727" y="12336"/>
                    <a:pt x="1341" y="12796"/>
                    <a:pt x="87" y="13523"/>
                  </a:cubicBezTo>
                  <a:cubicBezTo>
                    <a:pt x="87" y="13929"/>
                    <a:pt x="124" y="14330"/>
                    <a:pt x="154" y="14720"/>
                  </a:cubicBezTo>
                  <a:cubicBezTo>
                    <a:pt x="1104" y="14010"/>
                    <a:pt x="2213" y="13544"/>
                    <a:pt x="3384" y="13369"/>
                  </a:cubicBezTo>
                  <a:cubicBezTo>
                    <a:pt x="3566" y="13350"/>
                    <a:pt x="3736" y="13341"/>
                    <a:pt x="3893" y="13341"/>
                  </a:cubicBezTo>
                  <a:cubicBezTo>
                    <a:pt x="6160" y="13341"/>
                    <a:pt x="5902" y="15206"/>
                    <a:pt x="4140" y="15291"/>
                  </a:cubicBezTo>
                  <a:cubicBezTo>
                    <a:pt x="2821" y="15307"/>
                    <a:pt x="1519" y="15568"/>
                    <a:pt x="297" y="16061"/>
                  </a:cubicBezTo>
                  <a:cubicBezTo>
                    <a:pt x="751" y="19756"/>
                    <a:pt x="1769" y="22736"/>
                    <a:pt x="1922" y="22776"/>
                  </a:cubicBezTo>
                  <a:cubicBezTo>
                    <a:pt x="4404" y="22636"/>
                    <a:pt x="6875" y="22321"/>
                    <a:pt x="9313" y="21842"/>
                  </a:cubicBezTo>
                  <a:cubicBezTo>
                    <a:pt x="8616" y="20354"/>
                    <a:pt x="7033" y="18384"/>
                    <a:pt x="7841" y="18219"/>
                  </a:cubicBezTo>
                  <a:cubicBezTo>
                    <a:pt x="7876" y="18212"/>
                    <a:pt x="7911" y="18209"/>
                    <a:pt x="7946" y="18209"/>
                  </a:cubicBezTo>
                  <a:cubicBezTo>
                    <a:pt x="8724" y="18209"/>
                    <a:pt x="9549" y="19887"/>
                    <a:pt x="9954" y="21705"/>
                  </a:cubicBezTo>
                  <a:cubicBezTo>
                    <a:pt x="11795" y="21358"/>
                    <a:pt x="13609" y="20865"/>
                    <a:pt x="15374" y="20233"/>
                  </a:cubicBezTo>
                  <a:cubicBezTo>
                    <a:pt x="14144" y="19175"/>
                    <a:pt x="12239" y="17840"/>
                    <a:pt x="12968" y="17275"/>
                  </a:cubicBezTo>
                  <a:cubicBezTo>
                    <a:pt x="13060" y="17204"/>
                    <a:pt x="13164" y="17171"/>
                    <a:pt x="13277" y="17171"/>
                  </a:cubicBezTo>
                  <a:cubicBezTo>
                    <a:pt x="14065" y="17171"/>
                    <a:pt x="15319" y="18743"/>
                    <a:pt x="16109" y="19915"/>
                  </a:cubicBezTo>
                  <a:cubicBezTo>
                    <a:pt x="16933" y="19589"/>
                    <a:pt x="17716" y="19164"/>
                    <a:pt x="18437" y="18647"/>
                  </a:cubicBezTo>
                  <a:cubicBezTo>
                    <a:pt x="16779" y="16209"/>
                    <a:pt x="12729" y="15714"/>
                    <a:pt x="13259" y="13951"/>
                  </a:cubicBezTo>
                  <a:cubicBezTo>
                    <a:pt x="13381" y="13543"/>
                    <a:pt x="13677" y="13360"/>
                    <a:pt x="14081" y="13360"/>
                  </a:cubicBezTo>
                  <a:cubicBezTo>
                    <a:pt x="15426" y="13360"/>
                    <a:pt x="17968" y="15387"/>
                    <a:pt x="19272" y="17899"/>
                  </a:cubicBezTo>
                  <a:cubicBezTo>
                    <a:pt x="21271" y="15829"/>
                    <a:pt x="21853" y="12898"/>
                    <a:pt x="21645" y="10390"/>
                  </a:cubicBezTo>
                  <a:cubicBezTo>
                    <a:pt x="19904" y="10188"/>
                    <a:pt x="16559" y="10559"/>
                    <a:pt x="16801" y="9335"/>
                  </a:cubicBezTo>
                  <a:cubicBezTo>
                    <a:pt x="16924" y="8711"/>
                    <a:pt x="17607" y="8460"/>
                    <a:pt x="18511" y="8460"/>
                  </a:cubicBezTo>
                  <a:cubicBezTo>
                    <a:pt x="19383" y="8460"/>
                    <a:pt x="20460" y="8693"/>
                    <a:pt x="21441" y="9050"/>
                  </a:cubicBezTo>
                  <a:cubicBezTo>
                    <a:pt x="21258" y="8059"/>
                    <a:pt x="20862" y="7120"/>
                    <a:pt x="20278" y="6299"/>
                  </a:cubicBezTo>
                  <a:cubicBezTo>
                    <a:pt x="19762" y="5636"/>
                    <a:pt x="18946" y="5398"/>
                    <a:pt x="18041" y="5398"/>
                  </a:cubicBezTo>
                  <a:cubicBezTo>
                    <a:pt x="15738" y="5398"/>
                    <a:pt x="12855" y="6939"/>
                    <a:pt x="12855" y="6939"/>
                  </a:cubicBezTo>
                  <a:cubicBezTo>
                    <a:pt x="12855" y="6939"/>
                    <a:pt x="13453" y="1317"/>
                    <a:pt x="11321" y="345"/>
                  </a:cubicBezTo>
                  <a:cubicBezTo>
                    <a:pt x="10839" y="128"/>
                    <a:pt x="10213" y="0"/>
                    <a:pt x="9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6730543" y="2807222"/>
              <a:ext cx="463340" cy="506419"/>
            </a:xfrm>
            <a:custGeom>
              <a:avLst/>
              <a:gdLst/>
              <a:ahLst/>
              <a:cxnLst/>
              <a:rect l="l" t="t" r="r" b="b"/>
              <a:pathLst>
                <a:path w="14079" h="15388" extrusionOk="0">
                  <a:moveTo>
                    <a:pt x="10625" y="1"/>
                  </a:moveTo>
                  <a:cubicBezTo>
                    <a:pt x="10616" y="1"/>
                    <a:pt x="10610" y="5"/>
                    <a:pt x="10610" y="15"/>
                  </a:cubicBezTo>
                  <a:cubicBezTo>
                    <a:pt x="10198" y="618"/>
                    <a:pt x="9711" y="1146"/>
                    <a:pt x="9256" y="1673"/>
                  </a:cubicBezTo>
                  <a:lnTo>
                    <a:pt x="8042" y="3145"/>
                  </a:lnTo>
                  <a:cubicBezTo>
                    <a:pt x="5843" y="2085"/>
                    <a:pt x="3488" y="1372"/>
                    <a:pt x="1068" y="1035"/>
                  </a:cubicBezTo>
                  <a:cubicBezTo>
                    <a:pt x="1067" y="1035"/>
                    <a:pt x="1066" y="1035"/>
                    <a:pt x="1065" y="1035"/>
                  </a:cubicBezTo>
                  <a:cubicBezTo>
                    <a:pt x="1040" y="1035"/>
                    <a:pt x="1029" y="1097"/>
                    <a:pt x="1068" y="1097"/>
                  </a:cubicBezTo>
                  <a:cubicBezTo>
                    <a:pt x="3450" y="1496"/>
                    <a:pt x="5762" y="2236"/>
                    <a:pt x="7931" y="3294"/>
                  </a:cubicBezTo>
                  <a:cubicBezTo>
                    <a:pt x="7202" y="4195"/>
                    <a:pt x="6500" y="5113"/>
                    <a:pt x="5821" y="6044"/>
                  </a:cubicBezTo>
                  <a:cubicBezTo>
                    <a:pt x="5706" y="6012"/>
                    <a:pt x="5590" y="5988"/>
                    <a:pt x="5471" y="5972"/>
                  </a:cubicBezTo>
                  <a:lnTo>
                    <a:pt x="4885" y="5867"/>
                  </a:lnTo>
                  <a:cubicBezTo>
                    <a:pt x="4548" y="5813"/>
                    <a:pt x="4209" y="5754"/>
                    <a:pt x="3830" y="5754"/>
                  </a:cubicBezTo>
                  <a:cubicBezTo>
                    <a:pt x="3577" y="5754"/>
                    <a:pt x="3325" y="5751"/>
                    <a:pt x="3070" y="5751"/>
                  </a:cubicBezTo>
                  <a:cubicBezTo>
                    <a:pt x="2942" y="5751"/>
                    <a:pt x="2813" y="5752"/>
                    <a:pt x="2683" y="5754"/>
                  </a:cubicBezTo>
                  <a:cubicBezTo>
                    <a:pt x="2293" y="5759"/>
                    <a:pt x="1892" y="5797"/>
                    <a:pt x="1496" y="5797"/>
                  </a:cubicBezTo>
                  <a:cubicBezTo>
                    <a:pt x="1442" y="5797"/>
                    <a:pt x="1448" y="5861"/>
                    <a:pt x="1496" y="5861"/>
                  </a:cubicBezTo>
                  <a:cubicBezTo>
                    <a:pt x="1789" y="5813"/>
                    <a:pt x="2085" y="5789"/>
                    <a:pt x="2381" y="5789"/>
                  </a:cubicBezTo>
                  <a:cubicBezTo>
                    <a:pt x="2480" y="5789"/>
                    <a:pt x="2579" y="5791"/>
                    <a:pt x="2678" y="5797"/>
                  </a:cubicBezTo>
                  <a:cubicBezTo>
                    <a:pt x="3041" y="5802"/>
                    <a:pt x="3396" y="5824"/>
                    <a:pt x="3781" y="5861"/>
                  </a:cubicBezTo>
                  <a:cubicBezTo>
                    <a:pt x="4169" y="5896"/>
                    <a:pt x="4559" y="5955"/>
                    <a:pt x="4944" y="6023"/>
                  </a:cubicBezTo>
                  <a:cubicBezTo>
                    <a:pt x="5138" y="6052"/>
                    <a:pt x="5305" y="6082"/>
                    <a:pt x="5471" y="6120"/>
                  </a:cubicBezTo>
                  <a:lnTo>
                    <a:pt x="5773" y="6187"/>
                  </a:lnTo>
                  <a:cubicBezTo>
                    <a:pt x="5100" y="7107"/>
                    <a:pt x="4457" y="8049"/>
                    <a:pt x="3846" y="9010"/>
                  </a:cubicBezTo>
                  <a:cubicBezTo>
                    <a:pt x="2527" y="11064"/>
                    <a:pt x="1286" y="13177"/>
                    <a:pt x="29" y="15289"/>
                  </a:cubicBezTo>
                  <a:cubicBezTo>
                    <a:pt x="1" y="15344"/>
                    <a:pt x="48" y="15387"/>
                    <a:pt x="85" y="15387"/>
                  </a:cubicBezTo>
                  <a:cubicBezTo>
                    <a:pt x="97" y="15387"/>
                    <a:pt x="108" y="15383"/>
                    <a:pt x="115" y="15373"/>
                  </a:cubicBezTo>
                  <a:cubicBezTo>
                    <a:pt x="831" y="14197"/>
                    <a:pt x="1550" y="13021"/>
                    <a:pt x="2274" y="11842"/>
                  </a:cubicBezTo>
                  <a:cubicBezTo>
                    <a:pt x="2640" y="11250"/>
                    <a:pt x="3011" y="10663"/>
                    <a:pt x="3386" y="10076"/>
                  </a:cubicBezTo>
                  <a:cubicBezTo>
                    <a:pt x="3413" y="10157"/>
                    <a:pt x="3429" y="10173"/>
                    <a:pt x="3474" y="10310"/>
                  </a:cubicBezTo>
                  <a:cubicBezTo>
                    <a:pt x="3523" y="10447"/>
                    <a:pt x="3569" y="10590"/>
                    <a:pt x="3612" y="10733"/>
                  </a:cubicBezTo>
                  <a:cubicBezTo>
                    <a:pt x="3698" y="11018"/>
                    <a:pt x="3770" y="11276"/>
                    <a:pt x="3843" y="11591"/>
                  </a:cubicBezTo>
                  <a:cubicBezTo>
                    <a:pt x="3919" y="11909"/>
                    <a:pt x="3975" y="12232"/>
                    <a:pt x="4023" y="12558"/>
                  </a:cubicBezTo>
                  <a:cubicBezTo>
                    <a:pt x="4091" y="12870"/>
                    <a:pt x="4115" y="13187"/>
                    <a:pt x="4091" y="13505"/>
                  </a:cubicBezTo>
                  <a:cubicBezTo>
                    <a:pt x="4091" y="13525"/>
                    <a:pt x="4107" y="13535"/>
                    <a:pt x="4123" y="13535"/>
                  </a:cubicBezTo>
                  <a:cubicBezTo>
                    <a:pt x="4139" y="13535"/>
                    <a:pt x="4155" y="13525"/>
                    <a:pt x="4155" y="13505"/>
                  </a:cubicBezTo>
                  <a:cubicBezTo>
                    <a:pt x="4110" y="13169"/>
                    <a:pt x="4083" y="12829"/>
                    <a:pt x="4075" y="12490"/>
                  </a:cubicBezTo>
                  <a:cubicBezTo>
                    <a:pt x="4048" y="12189"/>
                    <a:pt x="4007" y="11887"/>
                    <a:pt x="3954" y="11591"/>
                  </a:cubicBezTo>
                  <a:cubicBezTo>
                    <a:pt x="3910" y="11285"/>
                    <a:pt x="3854" y="10978"/>
                    <a:pt x="3779" y="10674"/>
                  </a:cubicBezTo>
                  <a:cubicBezTo>
                    <a:pt x="3738" y="10523"/>
                    <a:pt x="3690" y="10369"/>
                    <a:pt x="3636" y="10213"/>
                  </a:cubicBezTo>
                  <a:cubicBezTo>
                    <a:pt x="3614" y="10119"/>
                    <a:pt x="3577" y="10028"/>
                    <a:pt x="3526" y="9944"/>
                  </a:cubicBezTo>
                  <a:cubicBezTo>
                    <a:pt x="4330" y="8690"/>
                    <a:pt x="5149" y="7460"/>
                    <a:pt x="6012" y="6249"/>
                  </a:cubicBezTo>
                  <a:lnTo>
                    <a:pt x="6012" y="6192"/>
                  </a:lnTo>
                  <a:lnTo>
                    <a:pt x="6252" y="5858"/>
                  </a:lnTo>
                  <a:cubicBezTo>
                    <a:pt x="6527" y="5479"/>
                    <a:pt x="6806" y="5105"/>
                    <a:pt x="7092" y="4728"/>
                  </a:cubicBezTo>
                  <a:cubicBezTo>
                    <a:pt x="7334" y="5258"/>
                    <a:pt x="7609" y="5770"/>
                    <a:pt x="7894" y="6391"/>
                  </a:cubicBezTo>
                  <a:cubicBezTo>
                    <a:pt x="8179" y="7016"/>
                    <a:pt x="8459" y="7643"/>
                    <a:pt x="8707" y="8289"/>
                  </a:cubicBezTo>
                  <a:cubicBezTo>
                    <a:pt x="9199" y="9522"/>
                    <a:pt x="9581" y="10795"/>
                    <a:pt x="9851" y="12095"/>
                  </a:cubicBezTo>
                  <a:cubicBezTo>
                    <a:pt x="9855" y="12121"/>
                    <a:pt x="9869" y="12131"/>
                    <a:pt x="9883" y="12131"/>
                  </a:cubicBezTo>
                  <a:cubicBezTo>
                    <a:pt x="9899" y="12131"/>
                    <a:pt x="9915" y="12116"/>
                    <a:pt x="9915" y="12095"/>
                  </a:cubicBezTo>
                  <a:cubicBezTo>
                    <a:pt x="9665" y="10757"/>
                    <a:pt x="9312" y="9444"/>
                    <a:pt x="8860" y="8160"/>
                  </a:cubicBezTo>
                  <a:cubicBezTo>
                    <a:pt x="8637" y="7543"/>
                    <a:pt x="8389" y="6930"/>
                    <a:pt x="8109" y="6340"/>
                  </a:cubicBezTo>
                  <a:cubicBezTo>
                    <a:pt x="7843" y="5724"/>
                    <a:pt x="7517" y="5137"/>
                    <a:pt x="7138" y="4585"/>
                  </a:cubicBezTo>
                  <a:lnTo>
                    <a:pt x="8115" y="3304"/>
                  </a:lnTo>
                  <a:lnTo>
                    <a:pt x="8115" y="3277"/>
                  </a:lnTo>
                  <a:lnTo>
                    <a:pt x="8408" y="2892"/>
                  </a:lnTo>
                  <a:lnTo>
                    <a:pt x="8995" y="2120"/>
                  </a:lnTo>
                  <a:cubicBezTo>
                    <a:pt x="9842" y="2817"/>
                    <a:pt x="10720" y="3463"/>
                    <a:pt x="11587" y="4171"/>
                  </a:cubicBezTo>
                  <a:cubicBezTo>
                    <a:pt x="12450" y="4876"/>
                    <a:pt x="13250" y="5622"/>
                    <a:pt x="14036" y="6397"/>
                  </a:cubicBezTo>
                  <a:cubicBezTo>
                    <a:pt x="14046" y="6404"/>
                    <a:pt x="14054" y="6408"/>
                    <a:pt x="14060" y="6408"/>
                  </a:cubicBezTo>
                  <a:cubicBezTo>
                    <a:pt x="14079" y="6408"/>
                    <a:pt x="14079" y="6375"/>
                    <a:pt x="14079" y="6356"/>
                  </a:cubicBezTo>
                  <a:cubicBezTo>
                    <a:pt x="13285" y="5562"/>
                    <a:pt x="12467" y="4798"/>
                    <a:pt x="11632" y="4058"/>
                  </a:cubicBezTo>
                  <a:cubicBezTo>
                    <a:pt x="10830" y="3318"/>
                    <a:pt x="9974" y="2631"/>
                    <a:pt x="9078" y="2007"/>
                  </a:cubicBezTo>
                  <a:cubicBezTo>
                    <a:pt x="9571" y="1326"/>
                    <a:pt x="10098" y="675"/>
                    <a:pt x="10661" y="53"/>
                  </a:cubicBezTo>
                  <a:cubicBezTo>
                    <a:pt x="10680" y="26"/>
                    <a:pt x="10646" y="1"/>
                    <a:pt x="106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368809" y="3168318"/>
              <a:ext cx="477096" cy="680776"/>
            </a:xfrm>
            <a:custGeom>
              <a:avLst/>
              <a:gdLst/>
              <a:ahLst/>
              <a:cxnLst/>
              <a:rect l="l" t="t" r="r" b="b"/>
              <a:pathLst>
                <a:path w="14497" h="20686" extrusionOk="0">
                  <a:moveTo>
                    <a:pt x="7372" y="0"/>
                  </a:moveTo>
                  <a:cubicBezTo>
                    <a:pt x="7320" y="0"/>
                    <a:pt x="7268" y="1"/>
                    <a:pt x="7216" y="3"/>
                  </a:cubicBezTo>
                  <a:cubicBezTo>
                    <a:pt x="6177" y="108"/>
                    <a:pt x="5208" y="571"/>
                    <a:pt x="4471" y="1311"/>
                  </a:cubicBezTo>
                  <a:cubicBezTo>
                    <a:pt x="3045" y="2711"/>
                    <a:pt x="2068" y="4503"/>
                    <a:pt x="1666" y="6460"/>
                  </a:cubicBezTo>
                  <a:cubicBezTo>
                    <a:pt x="1214" y="8726"/>
                    <a:pt x="907" y="11016"/>
                    <a:pt x="749" y="13323"/>
                  </a:cubicBezTo>
                  <a:cubicBezTo>
                    <a:pt x="622" y="14510"/>
                    <a:pt x="485" y="15708"/>
                    <a:pt x="358" y="16892"/>
                  </a:cubicBezTo>
                  <a:cubicBezTo>
                    <a:pt x="232" y="18074"/>
                    <a:pt x="41" y="19271"/>
                    <a:pt x="11" y="20461"/>
                  </a:cubicBezTo>
                  <a:cubicBezTo>
                    <a:pt x="0" y="20574"/>
                    <a:pt x="87" y="20673"/>
                    <a:pt x="200" y="20684"/>
                  </a:cubicBezTo>
                  <a:cubicBezTo>
                    <a:pt x="206" y="20685"/>
                    <a:pt x="213" y="20685"/>
                    <a:pt x="219" y="20685"/>
                  </a:cubicBezTo>
                  <a:cubicBezTo>
                    <a:pt x="324" y="20685"/>
                    <a:pt x="413" y="20605"/>
                    <a:pt x="423" y="20499"/>
                  </a:cubicBezTo>
                  <a:cubicBezTo>
                    <a:pt x="684" y="19263"/>
                    <a:pt x="784" y="17979"/>
                    <a:pt x="953" y="16722"/>
                  </a:cubicBezTo>
                  <a:cubicBezTo>
                    <a:pt x="1112" y="15463"/>
                    <a:pt x="1279" y="14203"/>
                    <a:pt x="1448" y="12944"/>
                  </a:cubicBezTo>
                  <a:cubicBezTo>
                    <a:pt x="1648" y="10809"/>
                    <a:pt x="1992" y="8694"/>
                    <a:pt x="2477" y="6608"/>
                  </a:cubicBezTo>
                  <a:cubicBezTo>
                    <a:pt x="2958" y="4864"/>
                    <a:pt x="3760" y="3085"/>
                    <a:pt x="5149" y="1882"/>
                  </a:cubicBezTo>
                  <a:cubicBezTo>
                    <a:pt x="5806" y="1246"/>
                    <a:pt x="6684" y="893"/>
                    <a:pt x="7597" y="893"/>
                  </a:cubicBezTo>
                  <a:cubicBezTo>
                    <a:pt x="7627" y="893"/>
                    <a:pt x="7657" y="893"/>
                    <a:pt x="7687" y="894"/>
                  </a:cubicBezTo>
                  <a:cubicBezTo>
                    <a:pt x="8645" y="988"/>
                    <a:pt x="9555" y="1368"/>
                    <a:pt x="10295" y="1981"/>
                  </a:cubicBezTo>
                  <a:cubicBezTo>
                    <a:pt x="11967" y="3241"/>
                    <a:pt x="13374" y="4815"/>
                    <a:pt x="14435" y="6619"/>
                  </a:cubicBezTo>
                  <a:cubicBezTo>
                    <a:pt x="14442" y="6630"/>
                    <a:pt x="14451" y="6635"/>
                    <a:pt x="14460" y="6635"/>
                  </a:cubicBezTo>
                  <a:cubicBezTo>
                    <a:pt x="14479" y="6635"/>
                    <a:pt x="14497" y="6615"/>
                    <a:pt x="14497" y="6586"/>
                  </a:cubicBezTo>
                  <a:cubicBezTo>
                    <a:pt x="13934" y="5507"/>
                    <a:pt x="13296" y="4471"/>
                    <a:pt x="12586" y="3480"/>
                  </a:cubicBezTo>
                  <a:cubicBezTo>
                    <a:pt x="11926" y="2482"/>
                    <a:pt x="11095" y="1607"/>
                    <a:pt x="10131" y="899"/>
                  </a:cubicBezTo>
                  <a:cubicBezTo>
                    <a:pt x="9328" y="316"/>
                    <a:pt x="8362" y="0"/>
                    <a:pt x="7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465533" y="3148341"/>
              <a:ext cx="636282" cy="566513"/>
            </a:xfrm>
            <a:custGeom>
              <a:avLst/>
              <a:gdLst/>
              <a:ahLst/>
              <a:cxnLst/>
              <a:rect l="l" t="t" r="r" b="b"/>
              <a:pathLst>
                <a:path w="19334" h="17214" extrusionOk="0">
                  <a:moveTo>
                    <a:pt x="15296" y="3631"/>
                  </a:moveTo>
                  <a:cubicBezTo>
                    <a:pt x="15754" y="3631"/>
                    <a:pt x="16215" y="3789"/>
                    <a:pt x="16262" y="4157"/>
                  </a:cubicBezTo>
                  <a:cubicBezTo>
                    <a:pt x="16314" y="4544"/>
                    <a:pt x="15953" y="4701"/>
                    <a:pt x="15531" y="4701"/>
                  </a:cubicBezTo>
                  <a:cubicBezTo>
                    <a:pt x="15013" y="4701"/>
                    <a:pt x="14403" y="4465"/>
                    <a:pt x="14351" y="4130"/>
                  </a:cubicBezTo>
                  <a:cubicBezTo>
                    <a:pt x="14301" y="3820"/>
                    <a:pt x="14797" y="3631"/>
                    <a:pt x="15296" y="3631"/>
                  </a:cubicBezTo>
                  <a:close/>
                  <a:moveTo>
                    <a:pt x="17836" y="10058"/>
                  </a:moveTo>
                  <a:cubicBezTo>
                    <a:pt x="18057" y="10058"/>
                    <a:pt x="18299" y="10165"/>
                    <a:pt x="18389" y="10407"/>
                  </a:cubicBezTo>
                  <a:cubicBezTo>
                    <a:pt x="18452" y="10569"/>
                    <a:pt x="18218" y="10658"/>
                    <a:pt x="17963" y="10658"/>
                  </a:cubicBezTo>
                  <a:cubicBezTo>
                    <a:pt x="17709" y="10658"/>
                    <a:pt x="17436" y="10569"/>
                    <a:pt x="17417" y="10377"/>
                  </a:cubicBezTo>
                  <a:cubicBezTo>
                    <a:pt x="17399" y="10175"/>
                    <a:pt x="17606" y="10058"/>
                    <a:pt x="17836" y="10058"/>
                  </a:cubicBezTo>
                  <a:close/>
                  <a:moveTo>
                    <a:pt x="7127" y="10729"/>
                  </a:moveTo>
                  <a:cubicBezTo>
                    <a:pt x="7134" y="10729"/>
                    <a:pt x="7142" y="10729"/>
                    <a:pt x="7149" y="10730"/>
                  </a:cubicBezTo>
                  <a:lnTo>
                    <a:pt x="7149" y="10741"/>
                  </a:lnTo>
                  <a:cubicBezTo>
                    <a:pt x="7789" y="10829"/>
                    <a:pt x="8157" y="13091"/>
                    <a:pt x="7085" y="13091"/>
                  </a:cubicBezTo>
                  <a:cubicBezTo>
                    <a:pt x="7075" y="13091"/>
                    <a:pt x="7065" y="13091"/>
                    <a:pt x="7055" y="13090"/>
                  </a:cubicBezTo>
                  <a:cubicBezTo>
                    <a:pt x="6216" y="13053"/>
                    <a:pt x="6595" y="10729"/>
                    <a:pt x="7127" y="10729"/>
                  </a:cubicBezTo>
                  <a:close/>
                  <a:moveTo>
                    <a:pt x="12647" y="0"/>
                  </a:moveTo>
                  <a:cubicBezTo>
                    <a:pt x="8619" y="0"/>
                    <a:pt x="10112" y="5153"/>
                    <a:pt x="10112" y="5153"/>
                  </a:cubicBezTo>
                  <a:cubicBezTo>
                    <a:pt x="10112" y="5153"/>
                    <a:pt x="7285" y="3166"/>
                    <a:pt x="4581" y="3166"/>
                  </a:cubicBezTo>
                  <a:cubicBezTo>
                    <a:pt x="4547" y="3166"/>
                    <a:pt x="4513" y="3166"/>
                    <a:pt x="4479" y="3167"/>
                  </a:cubicBezTo>
                  <a:cubicBezTo>
                    <a:pt x="1745" y="3221"/>
                    <a:pt x="1" y="7759"/>
                    <a:pt x="2926" y="11823"/>
                  </a:cubicBezTo>
                  <a:cubicBezTo>
                    <a:pt x="3292" y="12323"/>
                    <a:pt x="3728" y="12770"/>
                    <a:pt x="4221" y="13150"/>
                  </a:cubicBezTo>
                  <a:cubicBezTo>
                    <a:pt x="4024" y="11987"/>
                    <a:pt x="3787" y="9922"/>
                    <a:pt x="4372" y="8824"/>
                  </a:cubicBezTo>
                  <a:cubicBezTo>
                    <a:pt x="4729" y="8155"/>
                    <a:pt x="5112" y="7878"/>
                    <a:pt x="5413" y="7878"/>
                  </a:cubicBezTo>
                  <a:cubicBezTo>
                    <a:pt x="5881" y="7878"/>
                    <a:pt x="6151" y="8549"/>
                    <a:pt x="5820" y="9451"/>
                  </a:cubicBezTo>
                  <a:cubicBezTo>
                    <a:pt x="5279" y="10797"/>
                    <a:pt x="4980" y="12226"/>
                    <a:pt x="4942" y="13677"/>
                  </a:cubicBezTo>
                  <a:cubicBezTo>
                    <a:pt x="6180" y="14455"/>
                    <a:pt x="7510" y="15082"/>
                    <a:pt x="8896" y="15545"/>
                  </a:cubicBezTo>
                  <a:cubicBezTo>
                    <a:pt x="8751" y="14875"/>
                    <a:pt x="8710" y="14188"/>
                    <a:pt x="8769" y="13508"/>
                  </a:cubicBezTo>
                  <a:cubicBezTo>
                    <a:pt x="8858" y="12614"/>
                    <a:pt x="9241" y="12166"/>
                    <a:pt x="9565" y="12166"/>
                  </a:cubicBezTo>
                  <a:cubicBezTo>
                    <a:pt x="9901" y="12166"/>
                    <a:pt x="10174" y="12650"/>
                    <a:pt x="9986" y="13618"/>
                  </a:cubicBezTo>
                  <a:cubicBezTo>
                    <a:pt x="9849" y="14353"/>
                    <a:pt x="9784" y="15098"/>
                    <a:pt x="9795" y="15846"/>
                  </a:cubicBezTo>
                  <a:cubicBezTo>
                    <a:pt x="11803" y="16457"/>
                    <a:pt x="13856" y="16915"/>
                    <a:pt x="15934" y="17214"/>
                  </a:cubicBezTo>
                  <a:cubicBezTo>
                    <a:pt x="17000" y="15830"/>
                    <a:pt x="17861" y="14302"/>
                    <a:pt x="18486" y="12670"/>
                  </a:cubicBezTo>
                  <a:cubicBezTo>
                    <a:pt x="17000" y="12296"/>
                    <a:pt x="13991" y="12213"/>
                    <a:pt x="14061" y="11152"/>
                  </a:cubicBezTo>
                  <a:cubicBezTo>
                    <a:pt x="14089" y="10664"/>
                    <a:pt x="14451" y="10471"/>
                    <a:pt x="14982" y="10471"/>
                  </a:cubicBezTo>
                  <a:cubicBezTo>
                    <a:pt x="16000" y="10471"/>
                    <a:pt x="17642" y="11178"/>
                    <a:pt x="18760" y="11858"/>
                  </a:cubicBezTo>
                  <a:cubicBezTo>
                    <a:pt x="19156" y="10620"/>
                    <a:pt x="19333" y="9320"/>
                    <a:pt x="19288" y="8020"/>
                  </a:cubicBezTo>
                  <a:cubicBezTo>
                    <a:pt x="17950" y="7643"/>
                    <a:pt x="16577" y="7414"/>
                    <a:pt x="15191" y="7339"/>
                  </a:cubicBezTo>
                  <a:cubicBezTo>
                    <a:pt x="12167" y="7078"/>
                    <a:pt x="12279" y="5379"/>
                    <a:pt x="14429" y="5379"/>
                  </a:cubicBezTo>
                  <a:cubicBezTo>
                    <a:pt x="14452" y="5379"/>
                    <a:pt x="14476" y="5379"/>
                    <a:pt x="14500" y="5379"/>
                  </a:cubicBezTo>
                  <a:cubicBezTo>
                    <a:pt x="16136" y="5412"/>
                    <a:pt x="18195" y="6410"/>
                    <a:pt x="19183" y="6932"/>
                  </a:cubicBezTo>
                  <a:cubicBezTo>
                    <a:pt x="18542" y="2771"/>
                    <a:pt x="15369" y="107"/>
                    <a:pt x="12847" y="4"/>
                  </a:cubicBezTo>
                  <a:cubicBezTo>
                    <a:pt x="12779" y="2"/>
                    <a:pt x="12712" y="0"/>
                    <a:pt x="1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729706" y="3557256"/>
              <a:ext cx="10103" cy="30639"/>
            </a:xfrm>
            <a:custGeom>
              <a:avLst/>
              <a:gdLst/>
              <a:ahLst/>
              <a:cxnLst/>
              <a:rect l="l" t="t" r="r" b="b"/>
              <a:pathLst>
                <a:path w="307" h="931" extrusionOk="0">
                  <a:moveTo>
                    <a:pt x="306" y="1"/>
                  </a:moveTo>
                  <a:cubicBezTo>
                    <a:pt x="218" y="297"/>
                    <a:pt x="121" y="585"/>
                    <a:pt x="16" y="870"/>
                  </a:cubicBezTo>
                  <a:cubicBezTo>
                    <a:pt x="1" y="912"/>
                    <a:pt x="23" y="930"/>
                    <a:pt x="48" y="930"/>
                  </a:cubicBezTo>
                  <a:cubicBezTo>
                    <a:pt x="68" y="930"/>
                    <a:pt x="89" y="918"/>
                    <a:pt x="94" y="897"/>
                  </a:cubicBezTo>
                  <a:cubicBezTo>
                    <a:pt x="153" y="595"/>
                    <a:pt x="226" y="294"/>
                    <a:pt x="3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741981" y="3325993"/>
              <a:ext cx="295367" cy="381361"/>
            </a:xfrm>
            <a:custGeom>
              <a:avLst/>
              <a:gdLst/>
              <a:ahLst/>
              <a:cxnLst/>
              <a:rect l="l" t="t" r="r" b="b"/>
              <a:pathLst>
                <a:path w="8975" h="11588" extrusionOk="0">
                  <a:moveTo>
                    <a:pt x="1870" y="55"/>
                  </a:moveTo>
                  <a:cubicBezTo>
                    <a:pt x="1960" y="294"/>
                    <a:pt x="2069" y="526"/>
                    <a:pt x="2191" y="748"/>
                  </a:cubicBezTo>
                  <a:cubicBezTo>
                    <a:pt x="2038" y="991"/>
                    <a:pt x="1909" y="1249"/>
                    <a:pt x="1812" y="1521"/>
                  </a:cubicBezTo>
                  <a:cubicBezTo>
                    <a:pt x="1675" y="1822"/>
                    <a:pt x="1548" y="2132"/>
                    <a:pt x="1427" y="2439"/>
                  </a:cubicBezTo>
                  <a:cubicBezTo>
                    <a:pt x="1198" y="3020"/>
                    <a:pt x="972" y="3607"/>
                    <a:pt x="770" y="4196"/>
                  </a:cubicBezTo>
                  <a:lnTo>
                    <a:pt x="770" y="4196"/>
                  </a:lnTo>
                  <a:lnTo>
                    <a:pt x="1870" y="55"/>
                  </a:lnTo>
                  <a:close/>
                  <a:moveTo>
                    <a:pt x="1850" y="0"/>
                  </a:moveTo>
                  <a:lnTo>
                    <a:pt x="770" y="4196"/>
                  </a:lnTo>
                  <a:cubicBezTo>
                    <a:pt x="480" y="5057"/>
                    <a:pt x="259" y="5948"/>
                    <a:pt x="1" y="6836"/>
                  </a:cubicBezTo>
                  <a:cubicBezTo>
                    <a:pt x="270" y="5935"/>
                    <a:pt x="622" y="5057"/>
                    <a:pt x="951" y="4196"/>
                  </a:cubicBezTo>
                  <a:cubicBezTo>
                    <a:pt x="1177" y="3596"/>
                    <a:pt x="1406" y="2993"/>
                    <a:pt x="1648" y="2396"/>
                  </a:cubicBezTo>
                  <a:lnTo>
                    <a:pt x="1979" y="1588"/>
                  </a:lnTo>
                  <a:cubicBezTo>
                    <a:pt x="2089" y="1354"/>
                    <a:pt x="2186" y="1112"/>
                    <a:pt x="2264" y="867"/>
                  </a:cubicBezTo>
                  <a:cubicBezTo>
                    <a:pt x="2377" y="1066"/>
                    <a:pt x="2488" y="1265"/>
                    <a:pt x="2587" y="1467"/>
                  </a:cubicBezTo>
                  <a:cubicBezTo>
                    <a:pt x="2835" y="1933"/>
                    <a:pt x="3072" y="2401"/>
                    <a:pt x="3311" y="2872"/>
                  </a:cubicBezTo>
                  <a:lnTo>
                    <a:pt x="4054" y="4344"/>
                  </a:lnTo>
                  <a:cubicBezTo>
                    <a:pt x="3976" y="4511"/>
                    <a:pt x="3930" y="4689"/>
                    <a:pt x="3917" y="4872"/>
                  </a:cubicBezTo>
                  <a:lnTo>
                    <a:pt x="3790" y="5590"/>
                  </a:lnTo>
                  <a:cubicBezTo>
                    <a:pt x="3712" y="6067"/>
                    <a:pt x="3656" y="6530"/>
                    <a:pt x="3596" y="7028"/>
                  </a:cubicBezTo>
                  <a:cubicBezTo>
                    <a:pt x="3537" y="7523"/>
                    <a:pt x="3500" y="8023"/>
                    <a:pt x="3470" y="8527"/>
                  </a:cubicBezTo>
                  <a:cubicBezTo>
                    <a:pt x="3459" y="9008"/>
                    <a:pt x="3424" y="9493"/>
                    <a:pt x="3362" y="9972"/>
                  </a:cubicBezTo>
                  <a:cubicBezTo>
                    <a:pt x="3357" y="10002"/>
                    <a:pt x="3379" y="10018"/>
                    <a:pt x="3403" y="10018"/>
                  </a:cubicBezTo>
                  <a:cubicBezTo>
                    <a:pt x="3425" y="10018"/>
                    <a:pt x="3448" y="10004"/>
                    <a:pt x="3448" y="9972"/>
                  </a:cubicBezTo>
                  <a:cubicBezTo>
                    <a:pt x="3473" y="8973"/>
                    <a:pt x="3588" y="7978"/>
                    <a:pt x="3790" y="7001"/>
                  </a:cubicBezTo>
                  <a:cubicBezTo>
                    <a:pt x="3866" y="6519"/>
                    <a:pt x="3944" y="6045"/>
                    <a:pt x="4024" y="5569"/>
                  </a:cubicBezTo>
                  <a:lnTo>
                    <a:pt x="4151" y="4853"/>
                  </a:lnTo>
                  <a:lnTo>
                    <a:pt x="4197" y="4640"/>
                  </a:lnTo>
                  <a:cubicBezTo>
                    <a:pt x="4377" y="5004"/>
                    <a:pt x="4557" y="5348"/>
                    <a:pt x="4724" y="5695"/>
                  </a:cubicBezTo>
                  <a:cubicBezTo>
                    <a:pt x="5688" y="7601"/>
                    <a:pt x="6538" y="9560"/>
                    <a:pt x="7276" y="11563"/>
                  </a:cubicBezTo>
                  <a:cubicBezTo>
                    <a:pt x="7281" y="11580"/>
                    <a:pt x="7292" y="11588"/>
                    <a:pt x="7303" y="11588"/>
                  </a:cubicBezTo>
                  <a:cubicBezTo>
                    <a:pt x="7324" y="11588"/>
                    <a:pt x="7348" y="11562"/>
                    <a:pt x="7348" y="11530"/>
                  </a:cubicBezTo>
                  <a:cubicBezTo>
                    <a:pt x="6589" y="9514"/>
                    <a:pt x="5838" y="7496"/>
                    <a:pt x="4958" y="5534"/>
                  </a:cubicBezTo>
                  <a:cubicBezTo>
                    <a:pt x="4544" y="4643"/>
                    <a:pt x="4102" y="3765"/>
                    <a:pt x="3631" y="2893"/>
                  </a:cubicBezTo>
                  <a:lnTo>
                    <a:pt x="3631" y="2893"/>
                  </a:lnTo>
                  <a:cubicBezTo>
                    <a:pt x="3806" y="2945"/>
                    <a:pt x="3981" y="2982"/>
                    <a:pt x="4162" y="3004"/>
                  </a:cubicBezTo>
                  <a:lnTo>
                    <a:pt x="4821" y="3144"/>
                  </a:lnTo>
                  <a:cubicBezTo>
                    <a:pt x="5257" y="3233"/>
                    <a:pt x="5698" y="3335"/>
                    <a:pt x="6134" y="3434"/>
                  </a:cubicBezTo>
                  <a:cubicBezTo>
                    <a:pt x="7068" y="3642"/>
                    <a:pt x="7992" y="3897"/>
                    <a:pt x="8901" y="4202"/>
                  </a:cubicBezTo>
                  <a:cubicBezTo>
                    <a:pt x="8905" y="4204"/>
                    <a:pt x="8908" y="4205"/>
                    <a:pt x="8911" y="4205"/>
                  </a:cubicBezTo>
                  <a:cubicBezTo>
                    <a:pt x="8942" y="4205"/>
                    <a:pt x="8975" y="4126"/>
                    <a:pt x="8934" y="4126"/>
                  </a:cubicBezTo>
                  <a:cubicBezTo>
                    <a:pt x="8019" y="3825"/>
                    <a:pt x="7101" y="3531"/>
                    <a:pt x="6178" y="3270"/>
                  </a:cubicBezTo>
                  <a:cubicBezTo>
                    <a:pt x="5739" y="3149"/>
                    <a:pt x="5295" y="3044"/>
                    <a:pt x="4845" y="2945"/>
                  </a:cubicBezTo>
                  <a:cubicBezTo>
                    <a:pt x="4630" y="2896"/>
                    <a:pt x="4409" y="2856"/>
                    <a:pt x="4186" y="2818"/>
                  </a:cubicBezTo>
                  <a:cubicBezTo>
                    <a:pt x="3987" y="2767"/>
                    <a:pt x="3779" y="2743"/>
                    <a:pt x="3575" y="2743"/>
                  </a:cubicBezTo>
                  <a:lnTo>
                    <a:pt x="3526" y="2659"/>
                  </a:lnTo>
                  <a:cubicBezTo>
                    <a:pt x="3427" y="2484"/>
                    <a:pt x="3322" y="2312"/>
                    <a:pt x="3220" y="2132"/>
                  </a:cubicBezTo>
                  <a:lnTo>
                    <a:pt x="3220" y="2132"/>
                  </a:lnTo>
                  <a:cubicBezTo>
                    <a:pt x="3411" y="2148"/>
                    <a:pt x="3564" y="2156"/>
                    <a:pt x="3785" y="2180"/>
                  </a:cubicBezTo>
                  <a:cubicBezTo>
                    <a:pt x="4008" y="2202"/>
                    <a:pt x="4285" y="2231"/>
                    <a:pt x="4536" y="2269"/>
                  </a:cubicBezTo>
                  <a:cubicBezTo>
                    <a:pt x="4783" y="2307"/>
                    <a:pt x="5026" y="2347"/>
                    <a:pt x="5276" y="2401"/>
                  </a:cubicBezTo>
                  <a:cubicBezTo>
                    <a:pt x="5545" y="2449"/>
                    <a:pt x="5812" y="2517"/>
                    <a:pt x="6073" y="2605"/>
                  </a:cubicBezTo>
                  <a:cubicBezTo>
                    <a:pt x="6077" y="2609"/>
                    <a:pt x="6081" y="2610"/>
                    <a:pt x="6085" y="2610"/>
                  </a:cubicBezTo>
                  <a:cubicBezTo>
                    <a:pt x="6115" y="2610"/>
                    <a:pt x="6127" y="2527"/>
                    <a:pt x="6073" y="2527"/>
                  </a:cubicBezTo>
                  <a:cubicBezTo>
                    <a:pt x="5847" y="2490"/>
                    <a:pt x="5567" y="2406"/>
                    <a:pt x="5316" y="2347"/>
                  </a:cubicBezTo>
                  <a:lnTo>
                    <a:pt x="4552" y="2169"/>
                  </a:lnTo>
                  <a:cubicBezTo>
                    <a:pt x="4315" y="2110"/>
                    <a:pt x="4046" y="2056"/>
                    <a:pt x="3788" y="2011"/>
                  </a:cubicBezTo>
                  <a:cubicBezTo>
                    <a:pt x="3548" y="1960"/>
                    <a:pt x="3308" y="1922"/>
                    <a:pt x="3069" y="1898"/>
                  </a:cubicBezTo>
                  <a:cubicBezTo>
                    <a:pt x="2953" y="1698"/>
                    <a:pt x="2840" y="1494"/>
                    <a:pt x="2719" y="1292"/>
                  </a:cubicBezTo>
                  <a:cubicBezTo>
                    <a:pt x="2479" y="837"/>
                    <a:pt x="2202" y="407"/>
                    <a:pt x="1885" y="0"/>
                  </a:cubicBezTo>
                  <a:lnTo>
                    <a:pt x="1870" y="55"/>
                  </a:lnTo>
                  <a:lnTo>
                    <a:pt x="1870" y="55"/>
                  </a:lnTo>
                  <a:cubicBezTo>
                    <a:pt x="1863" y="37"/>
                    <a:pt x="1856" y="18"/>
                    <a:pt x="18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739776" y="3550509"/>
              <a:ext cx="2073" cy="6779"/>
            </a:xfrm>
            <a:custGeom>
              <a:avLst/>
              <a:gdLst/>
              <a:ahLst/>
              <a:cxnLst/>
              <a:rect l="l" t="t" r="r" b="b"/>
              <a:pathLst>
                <a:path w="63" h="206" extrusionOk="0">
                  <a:moveTo>
                    <a:pt x="0" y="206"/>
                  </a:moveTo>
                  <a:lnTo>
                    <a:pt x="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133729" y="3765581"/>
              <a:ext cx="627956" cy="749591"/>
            </a:xfrm>
            <a:custGeom>
              <a:avLst/>
              <a:gdLst/>
              <a:ahLst/>
              <a:cxnLst/>
              <a:rect l="l" t="t" r="r" b="b"/>
              <a:pathLst>
                <a:path w="19081" h="22777" extrusionOk="0">
                  <a:moveTo>
                    <a:pt x="0" y="1"/>
                  </a:moveTo>
                  <a:lnTo>
                    <a:pt x="299" y="6366"/>
                  </a:lnTo>
                  <a:lnTo>
                    <a:pt x="1077" y="22776"/>
                  </a:lnTo>
                  <a:lnTo>
                    <a:pt x="18006" y="22776"/>
                  </a:lnTo>
                  <a:lnTo>
                    <a:pt x="18779" y="6366"/>
                  </a:lnTo>
                  <a:lnTo>
                    <a:pt x="19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7133729" y="3765581"/>
              <a:ext cx="627956" cy="209538"/>
            </a:xfrm>
            <a:custGeom>
              <a:avLst/>
              <a:gdLst/>
              <a:ahLst/>
              <a:cxnLst/>
              <a:rect l="l" t="t" r="r" b="b"/>
              <a:pathLst>
                <a:path w="19081" h="6367" extrusionOk="0">
                  <a:moveTo>
                    <a:pt x="0" y="1"/>
                  </a:moveTo>
                  <a:lnTo>
                    <a:pt x="299" y="6366"/>
                  </a:lnTo>
                  <a:lnTo>
                    <a:pt x="18779" y="6366"/>
                  </a:lnTo>
                  <a:lnTo>
                    <a:pt x="19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094204" y="3680902"/>
              <a:ext cx="707236" cy="169486"/>
            </a:xfrm>
            <a:custGeom>
              <a:avLst/>
              <a:gdLst/>
              <a:ahLst/>
              <a:cxnLst/>
              <a:rect l="l" t="t" r="r" b="b"/>
              <a:pathLst>
                <a:path w="21490" h="5150" extrusionOk="0">
                  <a:moveTo>
                    <a:pt x="1" y="1"/>
                  </a:moveTo>
                  <a:lnTo>
                    <a:pt x="1" y="5150"/>
                  </a:lnTo>
                  <a:lnTo>
                    <a:pt x="21490" y="5150"/>
                  </a:lnTo>
                  <a:lnTo>
                    <a:pt x="21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583353" y="4515154"/>
              <a:ext cx="97907" cy="88594"/>
            </a:xfrm>
            <a:custGeom>
              <a:avLst/>
              <a:gdLst/>
              <a:ahLst/>
              <a:cxnLst/>
              <a:rect l="l" t="t" r="r" b="b"/>
              <a:pathLst>
                <a:path w="2975" h="2692" extrusionOk="0">
                  <a:moveTo>
                    <a:pt x="0" y="0"/>
                  </a:moveTo>
                  <a:lnTo>
                    <a:pt x="0" y="2692"/>
                  </a:lnTo>
                  <a:lnTo>
                    <a:pt x="2974" y="2692"/>
                  </a:lnTo>
                  <a:lnTo>
                    <a:pt x="29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7583353" y="4515154"/>
              <a:ext cx="97907" cy="44297"/>
            </a:xfrm>
            <a:custGeom>
              <a:avLst/>
              <a:gdLst/>
              <a:ahLst/>
              <a:cxnLst/>
              <a:rect l="l" t="t" r="r" b="b"/>
              <a:pathLst>
                <a:path w="2975" h="1346" extrusionOk="0">
                  <a:moveTo>
                    <a:pt x="0" y="0"/>
                  </a:moveTo>
                  <a:lnTo>
                    <a:pt x="0" y="1346"/>
                  </a:lnTo>
                  <a:lnTo>
                    <a:pt x="2974" y="1346"/>
                  </a:lnTo>
                  <a:lnTo>
                    <a:pt x="2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7214327" y="4515154"/>
              <a:ext cx="97644" cy="88594"/>
            </a:xfrm>
            <a:custGeom>
              <a:avLst/>
              <a:gdLst/>
              <a:ahLst/>
              <a:cxnLst/>
              <a:rect l="l" t="t" r="r" b="b"/>
              <a:pathLst>
                <a:path w="2967" h="2692" extrusionOk="0">
                  <a:moveTo>
                    <a:pt x="1" y="0"/>
                  </a:moveTo>
                  <a:lnTo>
                    <a:pt x="1" y="2692"/>
                  </a:lnTo>
                  <a:lnTo>
                    <a:pt x="2967" y="2692"/>
                  </a:lnTo>
                  <a:lnTo>
                    <a:pt x="29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214327" y="4515154"/>
              <a:ext cx="97644" cy="44297"/>
            </a:xfrm>
            <a:custGeom>
              <a:avLst/>
              <a:gdLst/>
              <a:ahLst/>
              <a:cxnLst/>
              <a:rect l="l" t="t" r="r" b="b"/>
              <a:pathLst>
                <a:path w="2967" h="1346" extrusionOk="0">
                  <a:moveTo>
                    <a:pt x="1" y="0"/>
                  </a:moveTo>
                  <a:lnTo>
                    <a:pt x="1" y="1346"/>
                  </a:lnTo>
                  <a:lnTo>
                    <a:pt x="2967" y="1346"/>
                  </a:lnTo>
                  <a:lnTo>
                    <a:pt x="29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9"/>
          <p:cNvGrpSpPr/>
          <p:nvPr/>
        </p:nvGrpSpPr>
        <p:grpSpPr>
          <a:xfrm>
            <a:off x="6419995" y="1071899"/>
            <a:ext cx="442663" cy="444491"/>
            <a:chOff x="3373300" y="2370850"/>
            <a:chExt cx="268525" cy="269650"/>
          </a:xfrm>
        </p:grpSpPr>
        <p:sp>
          <p:nvSpPr>
            <p:cNvPr id="464" name="Google Shape;464;p39"/>
            <p:cNvSpPr/>
            <p:nvPr/>
          </p:nvSpPr>
          <p:spPr>
            <a:xfrm>
              <a:off x="3373300" y="2370850"/>
              <a:ext cx="268525" cy="269650"/>
            </a:xfrm>
            <a:custGeom>
              <a:avLst/>
              <a:gdLst/>
              <a:ahLst/>
              <a:cxnLst/>
              <a:rect l="l" t="t" r="r" b="b"/>
              <a:pathLst>
                <a:path w="10741" h="10786" extrusionOk="0">
                  <a:moveTo>
                    <a:pt x="4430" y="5666"/>
                  </a:moveTo>
                  <a:cubicBezTo>
                    <a:pt x="4834" y="6189"/>
                    <a:pt x="5358" y="6571"/>
                    <a:pt x="5978" y="6809"/>
                  </a:cubicBezTo>
                  <a:cubicBezTo>
                    <a:pt x="6073" y="7047"/>
                    <a:pt x="6144" y="7333"/>
                    <a:pt x="6144" y="7595"/>
                  </a:cubicBezTo>
                  <a:lnTo>
                    <a:pt x="6144" y="7618"/>
                  </a:lnTo>
                  <a:cubicBezTo>
                    <a:pt x="6144" y="8642"/>
                    <a:pt x="5358" y="9476"/>
                    <a:pt x="4358" y="9571"/>
                  </a:cubicBezTo>
                  <a:cubicBezTo>
                    <a:pt x="4263" y="9571"/>
                    <a:pt x="4191" y="9643"/>
                    <a:pt x="4168" y="9738"/>
                  </a:cubicBezTo>
                  <a:cubicBezTo>
                    <a:pt x="4168" y="9762"/>
                    <a:pt x="4168" y="9785"/>
                    <a:pt x="4168" y="9833"/>
                  </a:cubicBezTo>
                  <a:cubicBezTo>
                    <a:pt x="4215" y="10000"/>
                    <a:pt x="4263" y="10143"/>
                    <a:pt x="4334" y="10309"/>
                  </a:cubicBezTo>
                  <a:cubicBezTo>
                    <a:pt x="3953" y="10214"/>
                    <a:pt x="3620" y="10000"/>
                    <a:pt x="3382" y="9666"/>
                  </a:cubicBezTo>
                  <a:cubicBezTo>
                    <a:pt x="3358" y="9619"/>
                    <a:pt x="3286" y="9571"/>
                    <a:pt x="3215" y="9571"/>
                  </a:cubicBezTo>
                  <a:lnTo>
                    <a:pt x="2382" y="9571"/>
                  </a:lnTo>
                  <a:cubicBezTo>
                    <a:pt x="1310" y="9571"/>
                    <a:pt x="429" y="8714"/>
                    <a:pt x="429" y="7642"/>
                  </a:cubicBezTo>
                  <a:cubicBezTo>
                    <a:pt x="405" y="6547"/>
                    <a:pt x="1286" y="5666"/>
                    <a:pt x="2358" y="5666"/>
                  </a:cubicBezTo>
                  <a:close/>
                  <a:moveTo>
                    <a:pt x="7255" y="0"/>
                  </a:moveTo>
                  <a:cubicBezTo>
                    <a:pt x="5403" y="0"/>
                    <a:pt x="3715" y="1478"/>
                    <a:pt x="3715" y="3546"/>
                  </a:cubicBezTo>
                  <a:cubicBezTo>
                    <a:pt x="3715" y="4141"/>
                    <a:pt x="3858" y="4737"/>
                    <a:pt x="4168" y="5261"/>
                  </a:cubicBezTo>
                  <a:lnTo>
                    <a:pt x="2405" y="5261"/>
                  </a:lnTo>
                  <a:cubicBezTo>
                    <a:pt x="1096" y="5261"/>
                    <a:pt x="24" y="6309"/>
                    <a:pt x="24" y="7618"/>
                  </a:cubicBezTo>
                  <a:cubicBezTo>
                    <a:pt x="0" y="8952"/>
                    <a:pt x="1072" y="10024"/>
                    <a:pt x="2382" y="10024"/>
                  </a:cubicBezTo>
                  <a:lnTo>
                    <a:pt x="3120" y="10024"/>
                  </a:lnTo>
                  <a:cubicBezTo>
                    <a:pt x="3501" y="10500"/>
                    <a:pt x="4049" y="10786"/>
                    <a:pt x="4668" y="10786"/>
                  </a:cubicBezTo>
                  <a:lnTo>
                    <a:pt x="4787" y="10786"/>
                  </a:lnTo>
                  <a:cubicBezTo>
                    <a:pt x="4834" y="10786"/>
                    <a:pt x="4906" y="10738"/>
                    <a:pt x="4930" y="10714"/>
                  </a:cubicBezTo>
                  <a:cubicBezTo>
                    <a:pt x="5001" y="10619"/>
                    <a:pt x="5001" y="10500"/>
                    <a:pt x="4930" y="10428"/>
                  </a:cubicBezTo>
                  <a:cubicBezTo>
                    <a:pt x="4811" y="10286"/>
                    <a:pt x="4739" y="10143"/>
                    <a:pt x="4668" y="9976"/>
                  </a:cubicBezTo>
                  <a:cubicBezTo>
                    <a:pt x="5787" y="9762"/>
                    <a:pt x="6573" y="8785"/>
                    <a:pt x="6597" y="7642"/>
                  </a:cubicBezTo>
                  <a:cubicBezTo>
                    <a:pt x="6597" y="7428"/>
                    <a:pt x="6549" y="7214"/>
                    <a:pt x="6501" y="6999"/>
                  </a:cubicBezTo>
                  <a:lnTo>
                    <a:pt x="6501" y="6999"/>
                  </a:lnTo>
                  <a:cubicBezTo>
                    <a:pt x="6740" y="7047"/>
                    <a:pt x="7002" y="7071"/>
                    <a:pt x="7240" y="7071"/>
                  </a:cubicBezTo>
                  <a:cubicBezTo>
                    <a:pt x="7525" y="7071"/>
                    <a:pt x="7835" y="7047"/>
                    <a:pt x="8121" y="6975"/>
                  </a:cubicBezTo>
                  <a:cubicBezTo>
                    <a:pt x="8478" y="7356"/>
                    <a:pt x="8978" y="7571"/>
                    <a:pt x="9478" y="7571"/>
                  </a:cubicBezTo>
                  <a:lnTo>
                    <a:pt x="9621" y="7571"/>
                  </a:lnTo>
                  <a:cubicBezTo>
                    <a:pt x="9788" y="7571"/>
                    <a:pt x="9883" y="7356"/>
                    <a:pt x="9764" y="7214"/>
                  </a:cubicBezTo>
                  <a:cubicBezTo>
                    <a:pt x="9550" y="6975"/>
                    <a:pt x="9431" y="6666"/>
                    <a:pt x="9407" y="6356"/>
                  </a:cubicBezTo>
                  <a:cubicBezTo>
                    <a:pt x="9812" y="6047"/>
                    <a:pt x="10145" y="5642"/>
                    <a:pt x="10383" y="5189"/>
                  </a:cubicBezTo>
                  <a:lnTo>
                    <a:pt x="10359" y="5142"/>
                  </a:lnTo>
                  <a:cubicBezTo>
                    <a:pt x="10621" y="4642"/>
                    <a:pt x="10740" y="4094"/>
                    <a:pt x="10740" y="3522"/>
                  </a:cubicBezTo>
                  <a:cubicBezTo>
                    <a:pt x="10740" y="2927"/>
                    <a:pt x="10598" y="2355"/>
                    <a:pt x="10336" y="1855"/>
                  </a:cubicBezTo>
                  <a:cubicBezTo>
                    <a:pt x="10289" y="1786"/>
                    <a:pt x="10223" y="1756"/>
                    <a:pt x="10159" y="1756"/>
                  </a:cubicBezTo>
                  <a:cubicBezTo>
                    <a:pt x="10024" y="1756"/>
                    <a:pt x="9898" y="1885"/>
                    <a:pt x="9978" y="2046"/>
                  </a:cubicBezTo>
                  <a:cubicBezTo>
                    <a:pt x="10717" y="3427"/>
                    <a:pt x="10336" y="5142"/>
                    <a:pt x="9073" y="6047"/>
                  </a:cubicBezTo>
                  <a:cubicBezTo>
                    <a:pt x="9026" y="6094"/>
                    <a:pt x="8978" y="6166"/>
                    <a:pt x="8978" y="6213"/>
                  </a:cubicBezTo>
                  <a:cubicBezTo>
                    <a:pt x="8978" y="6523"/>
                    <a:pt x="9050" y="6832"/>
                    <a:pt x="9192" y="7094"/>
                  </a:cubicBezTo>
                  <a:cubicBezTo>
                    <a:pt x="8859" y="7023"/>
                    <a:pt x="8573" y="6856"/>
                    <a:pt x="8359" y="6594"/>
                  </a:cubicBezTo>
                  <a:cubicBezTo>
                    <a:pt x="8323" y="6541"/>
                    <a:pt x="8261" y="6514"/>
                    <a:pt x="8202" y="6514"/>
                  </a:cubicBezTo>
                  <a:cubicBezTo>
                    <a:pt x="8182" y="6514"/>
                    <a:pt x="8162" y="6517"/>
                    <a:pt x="8145" y="6523"/>
                  </a:cubicBezTo>
                  <a:cubicBezTo>
                    <a:pt x="7835" y="6594"/>
                    <a:pt x="7549" y="6642"/>
                    <a:pt x="7240" y="6642"/>
                  </a:cubicBezTo>
                  <a:cubicBezTo>
                    <a:pt x="5215" y="6642"/>
                    <a:pt x="3715" y="4737"/>
                    <a:pt x="4215" y="2760"/>
                  </a:cubicBezTo>
                  <a:cubicBezTo>
                    <a:pt x="4580" y="1318"/>
                    <a:pt x="5871" y="421"/>
                    <a:pt x="7236" y="421"/>
                  </a:cubicBezTo>
                  <a:cubicBezTo>
                    <a:pt x="7742" y="421"/>
                    <a:pt x="8257" y="544"/>
                    <a:pt x="8740" y="807"/>
                  </a:cubicBezTo>
                  <a:cubicBezTo>
                    <a:pt x="8765" y="820"/>
                    <a:pt x="8792" y="826"/>
                    <a:pt x="8821" y="826"/>
                  </a:cubicBezTo>
                  <a:cubicBezTo>
                    <a:pt x="8903" y="826"/>
                    <a:pt x="8990" y="777"/>
                    <a:pt x="9026" y="688"/>
                  </a:cubicBezTo>
                  <a:cubicBezTo>
                    <a:pt x="9073" y="593"/>
                    <a:pt x="9026" y="474"/>
                    <a:pt x="8931" y="426"/>
                  </a:cubicBezTo>
                  <a:cubicBezTo>
                    <a:pt x="8385" y="134"/>
                    <a:pt x="7813" y="0"/>
                    <a:pt x="7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3510825" y="2431500"/>
              <a:ext cx="23825" cy="23250"/>
            </a:xfrm>
            <a:custGeom>
              <a:avLst/>
              <a:gdLst/>
              <a:ahLst/>
              <a:cxnLst/>
              <a:rect l="l" t="t" r="r" b="b"/>
              <a:pathLst>
                <a:path w="953" h="930" extrusionOk="0">
                  <a:moveTo>
                    <a:pt x="730" y="1"/>
                  </a:moveTo>
                  <a:cubicBezTo>
                    <a:pt x="625" y="1"/>
                    <a:pt x="524" y="72"/>
                    <a:pt x="524" y="215"/>
                  </a:cubicBezTo>
                  <a:cubicBezTo>
                    <a:pt x="524" y="382"/>
                    <a:pt x="381" y="525"/>
                    <a:pt x="215" y="525"/>
                  </a:cubicBezTo>
                  <a:cubicBezTo>
                    <a:pt x="202" y="522"/>
                    <a:pt x="190" y="521"/>
                    <a:pt x="178" y="521"/>
                  </a:cubicBezTo>
                  <a:cubicBezTo>
                    <a:pt x="77" y="521"/>
                    <a:pt x="0" y="609"/>
                    <a:pt x="0" y="715"/>
                  </a:cubicBezTo>
                  <a:cubicBezTo>
                    <a:pt x="0" y="834"/>
                    <a:pt x="95" y="930"/>
                    <a:pt x="215" y="930"/>
                  </a:cubicBezTo>
                  <a:cubicBezTo>
                    <a:pt x="619" y="930"/>
                    <a:pt x="953" y="620"/>
                    <a:pt x="953" y="215"/>
                  </a:cubicBezTo>
                  <a:cubicBezTo>
                    <a:pt x="941" y="72"/>
                    <a:pt x="834" y="1"/>
                    <a:pt x="7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3573325" y="2431500"/>
              <a:ext cx="23250" cy="23250"/>
            </a:xfrm>
            <a:custGeom>
              <a:avLst/>
              <a:gdLst/>
              <a:ahLst/>
              <a:cxnLst/>
              <a:rect l="l" t="t" r="r" b="b"/>
              <a:pathLst>
                <a:path w="930" h="930" extrusionOk="0">
                  <a:moveTo>
                    <a:pt x="215" y="1"/>
                  </a:moveTo>
                  <a:cubicBezTo>
                    <a:pt x="96" y="1"/>
                    <a:pt x="1" y="96"/>
                    <a:pt x="1" y="215"/>
                  </a:cubicBezTo>
                  <a:cubicBezTo>
                    <a:pt x="1" y="596"/>
                    <a:pt x="310" y="930"/>
                    <a:pt x="715" y="930"/>
                  </a:cubicBezTo>
                  <a:cubicBezTo>
                    <a:pt x="834" y="930"/>
                    <a:pt x="930" y="834"/>
                    <a:pt x="930" y="715"/>
                  </a:cubicBezTo>
                  <a:cubicBezTo>
                    <a:pt x="930" y="596"/>
                    <a:pt x="834" y="501"/>
                    <a:pt x="715" y="501"/>
                  </a:cubicBezTo>
                  <a:cubicBezTo>
                    <a:pt x="548" y="501"/>
                    <a:pt x="406" y="382"/>
                    <a:pt x="406" y="215"/>
                  </a:cubicBezTo>
                  <a:cubicBezTo>
                    <a:pt x="406" y="96"/>
                    <a:pt x="310"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3523650" y="2474075"/>
              <a:ext cx="59225" cy="20125"/>
            </a:xfrm>
            <a:custGeom>
              <a:avLst/>
              <a:gdLst/>
              <a:ahLst/>
              <a:cxnLst/>
              <a:rect l="l" t="t" r="r" b="b"/>
              <a:pathLst>
                <a:path w="2369" h="805" extrusionOk="0">
                  <a:moveTo>
                    <a:pt x="1214" y="1"/>
                  </a:moveTo>
                  <a:cubicBezTo>
                    <a:pt x="821" y="1"/>
                    <a:pt x="428" y="155"/>
                    <a:pt x="130" y="465"/>
                  </a:cubicBezTo>
                  <a:cubicBezTo>
                    <a:pt x="1" y="613"/>
                    <a:pt x="130" y="804"/>
                    <a:pt x="283" y="804"/>
                  </a:cubicBezTo>
                  <a:cubicBezTo>
                    <a:pt x="327" y="804"/>
                    <a:pt x="373" y="788"/>
                    <a:pt x="416" y="751"/>
                  </a:cubicBezTo>
                  <a:cubicBezTo>
                    <a:pt x="630" y="536"/>
                    <a:pt x="916" y="429"/>
                    <a:pt x="1202" y="429"/>
                  </a:cubicBezTo>
                  <a:cubicBezTo>
                    <a:pt x="1488" y="429"/>
                    <a:pt x="1773" y="536"/>
                    <a:pt x="1988" y="751"/>
                  </a:cubicBezTo>
                  <a:cubicBezTo>
                    <a:pt x="2035" y="786"/>
                    <a:pt x="2089" y="804"/>
                    <a:pt x="2143" y="804"/>
                  </a:cubicBezTo>
                  <a:cubicBezTo>
                    <a:pt x="2196" y="804"/>
                    <a:pt x="2250" y="786"/>
                    <a:pt x="2297" y="751"/>
                  </a:cubicBezTo>
                  <a:cubicBezTo>
                    <a:pt x="2369" y="679"/>
                    <a:pt x="2369" y="536"/>
                    <a:pt x="2297" y="465"/>
                  </a:cubicBezTo>
                  <a:cubicBezTo>
                    <a:pt x="2000" y="155"/>
                    <a:pt x="1607" y="1"/>
                    <a:pt x="1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3434025" y="2545825"/>
              <a:ext cx="36925" cy="31550"/>
            </a:xfrm>
            <a:custGeom>
              <a:avLst/>
              <a:gdLst/>
              <a:ahLst/>
              <a:cxnLst/>
              <a:rect l="l" t="t" r="r" b="b"/>
              <a:pathLst>
                <a:path w="1477" h="1262" extrusionOk="0">
                  <a:moveTo>
                    <a:pt x="848" y="408"/>
                  </a:moveTo>
                  <a:cubicBezTo>
                    <a:pt x="955" y="408"/>
                    <a:pt x="1056" y="492"/>
                    <a:pt x="1072" y="619"/>
                  </a:cubicBezTo>
                  <a:cubicBezTo>
                    <a:pt x="1072" y="738"/>
                    <a:pt x="977" y="834"/>
                    <a:pt x="857" y="834"/>
                  </a:cubicBezTo>
                  <a:cubicBezTo>
                    <a:pt x="667" y="834"/>
                    <a:pt x="572" y="619"/>
                    <a:pt x="691" y="476"/>
                  </a:cubicBezTo>
                  <a:cubicBezTo>
                    <a:pt x="738" y="429"/>
                    <a:pt x="794" y="408"/>
                    <a:pt x="848" y="408"/>
                  </a:cubicBezTo>
                  <a:close/>
                  <a:moveTo>
                    <a:pt x="857" y="0"/>
                  </a:moveTo>
                  <a:cubicBezTo>
                    <a:pt x="286" y="0"/>
                    <a:pt x="0" y="667"/>
                    <a:pt x="405" y="1072"/>
                  </a:cubicBezTo>
                  <a:cubicBezTo>
                    <a:pt x="536" y="1203"/>
                    <a:pt x="695" y="1262"/>
                    <a:pt x="849" y="1262"/>
                  </a:cubicBezTo>
                  <a:cubicBezTo>
                    <a:pt x="1172" y="1262"/>
                    <a:pt x="1477" y="1006"/>
                    <a:pt x="1477" y="619"/>
                  </a:cubicBezTo>
                  <a:cubicBezTo>
                    <a:pt x="1477" y="286"/>
                    <a:pt x="1191"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3481650" y="2545825"/>
              <a:ext cx="36925" cy="31550"/>
            </a:xfrm>
            <a:custGeom>
              <a:avLst/>
              <a:gdLst/>
              <a:ahLst/>
              <a:cxnLst/>
              <a:rect l="l" t="t" r="r" b="b"/>
              <a:pathLst>
                <a:path w="1477" h="1262" extrusionOk="0">
                  <a:moveTo>
                    <a:pt x="619" y="405"/>
                  </a:moveTo>
                  <a:cubicBezTo>
                    <a:pt x="905" y="405"/>
                    <a:pt x="905" y="834"/>
                    <a:pt x="619" y="834"/>
                  </a:cubicBezTo>
                  <a:cubicBezTo>
                    <a:pt x="334" y="834"/>
                    <a:pt x="334" y="405"/>
                    <a:pt x="619" y="405"/>
                  </a:cubicBezTo>
                  <a:close/>
                  <a:moveTo>
                    <a:pt x="619" y="0"/>
                  </a:moveTo>
                  <a:cubicBezTo>
                    <a:pt x="286" y="0"/>
                    <a:pt x="0" y="286"/>
                    <a:pt x="0" y="619"/>
                  </a:cubicBezTo>
                  <a:cubicBezTo>
                    <a:pt x="0" y="1006"/>
                    <a:pt x="305" y="1262"/>
                    <a:pt x="628" y="1262"/>
                  </a:cubicBezTo>
                  <a:cubicBezTo>
                    <a:pt x="782" y="1262"/>
                    <a:pt x="941" y="1203"/>
                    <a:pt x="1072" y="1072"/>
                  </a:cubicBezTo>
                  <a:cubicBezTo>
                    <a:pt x="1477" y="667"/>
                    <a:pt x="1191" y="0"/>
                    <a:pt x="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3392350" y="2545825"/>
              <a:ext cx="36925" cy="31550"/>
            </a:xfrm>
            <a:custGeom>
              <a:avLst/>
              <a:gdLst/>
              <a:ahLst/>
              <a:cxnLst/>
              <a:rect l="l" t="t" r="r" b="b"/>
              <a:pathLst>
                <a:path w="1477" h="1262" extrusionOk="0">
                  <a:moveTo>
                    <a:pt x="834" y="405"/>
                  </a:moveTo>
                  <a:cubicBezTo>
                    <a:pt x="1119" y="405"/>
                    <a:pt x="1119" y="834"/>
                    <a:pt x="834" y="834"/>
                  </a:cubicBezTo>
                  <a:cubicBezTo>
                    <a:pt x="548" y="834"/>
                    <a:pt x="548" y="405"/>
                    <a:pt x="834" y="405"/>
                  </a:cubicBezTo>
                  <a:close/>
                  <a:moveTo>
                    <a:pt x="834" y="0"/>
                  </a:moveTo>
                  <a:cubicBezTo>
                    <a:pt x="262" y="0"/>
                    <a:pt x="0" y="667"/>
                    <a:pt x="381" y="1072"/>
                  </a:cubicBezTo>
                  <a:cubicBezTo>
                    <a:pt x="512" y="1203"/>
                    <a:pt x="673" y="1262"/>
                    <a:pt x="831" y="1262"/>
                  </a:cubicBezTo>
                  <a:cubicBezTo>
                    <a:pt x="1161" y="1262"/>
                    <a:pt x="1477" y="1006"/>
                    <a:pt x="1477" y="619"/>
                  </a:cubicBezTo>
                  <a:cubicBezTo>
                    <a:pt x="1477" y="286"/>
                    <a:pt x="1191"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3607275" y="2395200"/>
              <a:ext cx="10725" cy="10125"/>
            </a:xfrm>
            <a:custGeom>
              <a:avLst/>
              <a:gdLst/>
              <a:ahLst/>
              <a:cxnLst/>
              <a:rect l="l" t="t" r="r" b="b"/>
              <a:pathLst>
                <a:path w="429" h="405" extrusionOk="0">
                  <a:moveTo>
                    <a:pt x="215" y="0"/>
                  </a:moveTo>
                  <a:cubicBezTo>
                    <a:pt x="95" y="0"/>
                    <a:pt x="0" y="95"/>
                    <a:pt x="0" y="191"/>
                  </a:cubicBezTo>
                  <a:cubicBezTo>
                    <a:pt x="0" y="310"/>
                    <a:pt x="95" y="405"/>
                    <a:pt x="215" y="405"/>
                  </a:cubicBezTo>
                  <a:cubicBezTo>
                    <a:pt x="334" y="405"/>
                    <a:pt x="429" y="310"/>
                    <a:pt x="429" y="191"/>
                  </a:cubicBezTo>
                  <a:cubicBezTo>
                    <a:pt x="429" y="95"/>
                    <a:pt x="334"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8" name="Google Shape;478;p40"/>
          <p:cNvSpPr txBox="1">
            <a:spLocks noGrp="1"/>
          </p:cNvSpPr>
          <p:nvPr>
            <p:ph type="title"/>
          </p:nvPr>
        </p:nvSpPr>
        <p:spPr>
          <a:xfrm>
            <a:off x="1773128" y="604683"/>
            <a:ext cx="6485968" cy="743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solidFill>
                  <a:schemeClr val="tx1"/>
                </a:solidFill>
              </a:rPr>
              <a:t>Main </a:t>
            </a:r>
            <a:r>
              <a:rPr lang="en-US" sz="3600" dirty="0">
                <a:solidFill>
                  <a:schemeClr val="tx2"/>
                </a:solidFill>
              </a:rPr>
              <a:t>Objective</a:t>
            </a:r>
            <a:endParaRPr sz="3600" dirty="0">
              <a:solidFill>
                <a:schemeClr val="tx2"/>
              </a:solidFill>
            </a:endParaRPr>
          </a:p>
        </p:txBody>
      </p:sp>
      <p:sp>
        <p:nvSpPr>
          <p:cNvPr id="2" name="TextBox 1">
            <a:extLst>
              <a:ext uri="{FF2B5EF4-FFF2-40B4-BE49-F238E27FC236}">
                <a16:creationId xmlns:a16="http://schemas.microsoft.com/office/drawing/2014/main" id="{9977B9DC-E306-2F2D-70D3-CFAAB0054C4B}"/>
              </a:ext>
            </a:extLst>
          </p:cNvPr>
          <p:cNvSpPr txBox="1"/>
          <p:nvPr/>
        </p:nvSpPr>
        <p:spPr>
          <a:xfrm>
            <a:off x="700548" y="1821426"/>
            <a:ext cx="6850626"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Enhance Detecting stress in early stages from posts on social media.</a:t>
            </a:r>
          </a:p>
          <a:p>
            <a:pPr marL="285750" indent="-285750">
              <a:lnSpc>
                <a:spcPct val="150000"/>
              </a:lnSpc>
              <a:buFont typeface="Arial" panose="020B0604020202020204" pitchFamily="34" charset="0"/>
              <a:buChar char="•"/>
            </a:pPr>
            <a:r>
              <a:rPr lang="en-US" dirty="0"/>
              <a:t>Using NLP for preprocessing.</a:t>
            </a:r>
          </a:p>
          <a:p>
            <a:pPr marL="285750" indent="-285750">
              <a:lnSpc>
                <a:spcPct val="150000"/>
              </a:lnSpc>
              <a:buFont typeface="Arial" panose="020B0604020202020204" pitchFamily="34" charset="0"/>
              <a:buChar char="•"/>
            </a:pPr>
            <a:r>
              <a:rPr lang="en-US" dirty="0"/>
              <a:t>Using 4 machine learning models.</a:t>
            </a:r>
          </a:p>
          <a:p>
            <a:pPr marL="285750" indent="-285750">
              <a:lnSpc>
                <a:spcPct val="150000"/>
              </a:lnSpc>
              <a:buFont typeface="Arial" panose="020B0604020202020204" pitchFamily="34" charset="0"/>
              <a:buChar char="•"/>
            </a:pPr>
            <a:r>
              <a:rPr lang="en-US" dirty="0"/>
              <a:t>Using 1 deep learning model.</a:t>
            </a:r>
          </a:p>
        </p:txBody>
      </p:sp>
    </p:spTree>
    <p:extLst>
      <p:ext uri="{BB962C8B-B14F-4D97-AF65-F5344CB8AC3E}">
        <p14:creationId xmlns:p14="http://schemas.microsoft.com/office/powerpoint/2010/main" val="107743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475"/>
        <p:cNvGrpSpPr/>
        <p:nvPr/>
      </p:nvGrpSpPr>
      <p:grpSpPr>
        <a:xfrm>
          <a:off x="0" y="0"/>
          <a:ext cx="0" cy="0"/>
          <a:chOff x="0" y="0"/>
          <a:chExt cx="0" cy="0"/>
        </a:xfrm>
      </p:grpSpPr>
      <p:sp>
        <p:nvSpPr>
          <p:cNvPr id="476" name="Google Shape;476;p40"/>
          <p:cNvSpPr txBox="1">
            <a:spLocks noGrp="1"/>
          </p:cNvSpPr>
          <p:nvPr>
            <p:ph type="title" idx="2"/>
          </p:nvPr>
        </p:nvSpPr>
        <p:spPr>
          <a:xfrm>
            <a:off x="3193268" y="906905"/>
            <a:ext cx="2053200" cy="15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78" name="Google Shape;478;p40"/>
          <p:cNvSpPr txBox="1">
            <a:spLocks noGrp="1"/>
          </p:cNvSpPr>
          <p:nvPr>
            <p:ph type="title"/>
          </p:nvPr>
        </p:nvSpPr>
        <p:spPr>
          <a:xfrm>
            <a:off x="1956224" y="2160744"/>
            <a:ext cx="5344108" cy="143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Related </a:t>
            </a:r>
            <a:r>
              <a:rPr lang="en" dirty="0">
                <a:solidFill>
                  <a:schemeClr val="tx2"/>
                </a:solidFill>
              </a:rPr>
              <a:t>WORKS</a:t>
            </a:r>
            <a:endParaRPr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1"/>
          <p:cNvSpPr txBox="1">
            <a:spLocks noGrp="1"/>
          </p:cNvSpPr>
          <p:nvPr>
            <p:ph type="title"/>
          </p:nvPr>
        </p:nvSpPr>
        <p:spPr>
          <a:xfrm>
            <a:off x="886640" y="877550"/>
            <a:ext cx="4086803" cy="683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Related </a:t>
            </a:r>
            <a:r>
              <a:rPr lang="en" dirty="0">
                <a:solidFill>
                  <a:schemeClr val="tx2"/>
                </a:solidFill>
              </a:rPr>
              <a:t>Works</a:t>
            </a:r>
            <a:endParaRPr dirty="0">
              <a:solidFill>
                <a:schemeClr val="tx2"/>
              </a:solidFill>
            </a:endParaRPr>
          </a:p>
        </p:txBody>
      </p:sp>
      <p:graphicFrame>
        <p:nvGraphicFramePr>
          <p:cNvPr id="4" name="Table 4">
            <a:extLst>
              <a:ext uri="{FF2B5EF4-FFF2-40B4-BE49-F238E27FC236}">
                <a16:creationId xmlns:a16="http://schemas.microsoft.com/office/drawing/2014/main" id="{A79F697A-60BC-27E6-90C7-596F9AF39483}"/>
              </a:ext>
            </a:extLst>
          </p:cNvPr>
          <p:cNvGraphicFramePr>
            <a:graphicFrameLocks noGrp="1"/>
          </p:cNvGraphicFramePr>
          <p:nvPr>
            <p:extLst>
              <p:ext uri="{D42A27DB-BD31-4B8C-83A1-F6EECF244321}">
                <p14:modId xmlns:p14="http://schemas.microsoft.com/office/powerpoint/2010/main" val="2948673039"/>
              </p:ext>
            </p:extLst>
          </p:nvPr>
        </p:nvGraphicFramePr>
        <p:xfrm>
          <a:off x="2276014" y="2571750"/>
          <a:ext cx="4036317" cy="1854200"/>
        </p:xfrm>
        <a:graphic>
          <a:graphicData uri="http://schemas.openxmlformats.org/drawingml/2006/table">
            <a:tbl>
              <a:tblPr firstRow="1" bandRow="1">
                <a:tableStyleId>{3C2FFA5D-87B4-456A-9821-1D502468CF0F}</a:tableStyleId>
              </a:tblPr>
              <a:tblGrid>
                <a:gridCol w="1345439">
                  <a:extLst>
                    <a:ext uri="{9D8B030D-6E8A-4147-A177-3AD203B41FA5}">
                      <a16:colId xmlns:a16="http://schemas.microsoft.com/office/drawing/2014/main" val="1597671186"/>
                    </a:ext>
                  </a:extLst>
                </a:gridCol>
                <a:gridCol w="1345439">
                  <a:extLst>
                    <a:ext uri="{9D8B030D-6E8A-4147-A177-3AD203B41FA5}">
                      <a16:colId xmlns:a16="http://schemas.microsoft.com/office/drawing/2014/main" val="1043826029"/>
                    </a:ext>
                  </a:extLst>
                </a:gridCol>
                <a:gridCol w="1345439">
                  <a:extLst>
                    <a:ext uri="{9D8B030D-6E8A-4147-A177-3AD203B41FA5}">
                      <a16:colId xmlns:a16="http://schemas.microsoft.com/office/drawing/2014/main" val="3831537346"/>
                    </a:ext>
                  </a:extLst>
                </a:gridCol>
              </a:tblGrid>
              <a:tr h="370840">
                <a:tc>
                  <a:txBody>
                    <a:bodyPr/>
                    <a:lstStyle/>
                    <a:p>
                      <a:r>
                        <a:rPr lang="en-US" dirty="0"/>
                        <a:t>Models</a:t>
                      </a:r>
                    </a:p>
                  </a:txBody>
                  <a:tcPr/>
                </a:tc>
                <a:tc>
                  <a:txBody>
                    <a:bodyPr/>
                    <a:lstStyle/>
                    <a:p>
                      <a:r>
                        <a:rPr lang="en-US" dirty="0"/>
                        <a:t>TF-IDF</a:t>
                      </a:r>
                    </a:p>
                  </a:txBody>
                  <a:tcPr/>
                </a:tc>
                <a:tc>
                  <a:txBody>
                    <a:bodyPr/>
                    <a:lstStyle/>
                    <a:p>
                      <a:r>
                        <a:rPr lang="en-US" dirty="0"/>
                        <a:t>Word2Vec</a:t>
                      </a:r>
                    </a:p>
                  </a:txBody>
                  <a:tcPr/>
                </a:tc>
                <a:extLst>
                  <a:ext uri="{0D108BD9-81ED-4DB2-BD59-A6C34878D82A}">
                    <a16:rowId xmlns:a16="http://schemas.microsoft.com/office/drawing/2014/main" val="481044985"/>
                  </a:ext>
                </a:extLst>
              </a:tr>
              <a:tr h="370840">
                <a:tc>
                  <a:txBody>
                    <a:bodyPr/>
                    <a:lstStyle/>
                    <a:p>
                      <a:r>
                        <a:rPr lang="en-US" dirty="0"/>
                        <a:t>Naïve Bayes</a:t>
                      </a:r>
                    </a:p>
                  </a:txBody>
                  <a:tcPr/>
                </a:tc>
                <a:tc>
                  <a:txBody>
                    <a:bodyPr/>
                    <a:lstStyle/>
                    <a:p>
                      <a:r>
                        <a:rPr lang="en-US" dirty="0"/>
                        <a:t>0.89%</a:t>
                      </a:r>
                    </a:p>
                  </a:txBody>
                  <a:tcPr/>
                </a:tc>
                <a:tc>
                  <a:txBody>
                    <a:bodyPr/>
                    <a:lstStyle/>
                    <a:p>
                      <a:r>
                        <a:rPr lang="en-US" dirty="0"/>
                        <a:t>0.91%</a:t>
                      </a:r>
                    </a:p>
                  </a:txBody>
                  <a:tcPr/>
                </a:tc>
                <a:extLst>
                  <a:ext uri="{0D108BD9-81ED-4DB2-BD59-A6C34878D82A}">
                    <a16:rowId xmlns:a16="http://schemas.microsoft.com/office/drawing/2014/main" val="1070297519"/>
                  </a:ext>
                </a:extLst>
              </a:tr>
              <a:tr h="370840">
                <a:tc>
                  <a:txBody>
                    <a:bodyPr/>
                    <a:lstStyle/>
                    <a:p>
                      <a:r>
                        <a:rPr lang="en-US" dirty="0"/>
                        <a:t>SVM</a:t>
                      </a:r>
                    </a:p>
                  </a:txBody>
                  <a:tcPr/>
                </a:tc>
                <a:tc>
                  <a:txBody>
                    <a:bodyPr/>
                    <a:lstStyle/>
                    <a:p>
                      <a:r>
                        <a:rPr lang="en-US" dirty="0"/>
                        <a:t>0.94%</a:t>
                      </a:r>
                    </a:p>
                  </a:txBody>
                  <a:tcPr/>
                </a:tc>
                <a:tc>
                  <a:txBody>
                    <a:bodyPr/>
                    <a:lstStyle/>
                    <a:p>
                      <a:r>
                        <a:rPr lang="en-US" dirty="0"/>
                        <a:t>0.91%</a:t>
                      </a:r>
                    </a:p>
                  </a:txBody>
                  <a:tcPr/>
                </a:tc>
                <a:extLst>
                  <a:ext uri="{0D108BD9-81ED-4DB2-BD59-A6C34878D82A}">
                    <a16:rowId xmlns:a16="http://schemas.microsoft.com/office/drawing/2014/main" val="1606097583"/>
                  </a:ext>
                </a:extLst>
              </a:tr>
              <a:tr h="370840">
                <a:tc>
                  <a:txBody>
                    <a:bodyPr/>
                    <a:lstStyle/>
                    <a:p>
                      <a:r>
                        <a:rPr lang="en-US" dirty="0"/>
                        <a:t>XGBoost</a:t>
                      </a:r>
                    </a:p>
                  </a:txBody>
                  <a:tcPr/>
                </a:tc>
                <a:tc>
                  <a:txBody>
                    <a:bodyPr/>
                    <a:lstStyle/>
                    <a:p>
                      <a:r>
                        <a:rPr lang="en-US" dirty="0"/>
                        <a:t>0.76%</a:t>
                      </a:r>
                    </a:p>
                  </a:txBody>
                  <a:tcPr/>
                </a:tc>
                <a:tc>
                  <a:txBody>
                    <a:bodyPr/>
                    <a:lstStyle/>
                    <a:p>
                      <a:r>
                        <a:rPr lang="en-US" dirty="0"/>
                        <a:t>0.72%</a:t>
                      </a:r>
                    </a:p>
                  </a:txBody>
                  <a:tcPr/>
                </a:tc>
                <a:extLst>
                  <a:ext uri="{0D108BD9-81ED-4DB2-BD59-A6C34878D82A}">
                    <a16:rowId xmlns:a16="http://schemas.microsoft.com/office/drawing/2014/main" val="3735680748"/>
                  </a:ext>
                </a:extLst>
              </a:tr>
              <a:tr h="370840">
                <a:tc>
                  <a:txBody>
                    <a:bodyPr/>
                    <a:lstStyle/>
                    <a:p>
                      <a:r>
                        <a:rPr lang="en-US" dirty="0"/>
                        <a:t>LR</a:t>
                      </a:r>
                    </a:p>
                  </a:txBody>
                  <a:tcPr/>
                </a:tc>
                <a:tc>
                  <a:txBody>
                    <a:bodyPr/>
                    <a:lstStyle/>
                    <a:p>
                      <a:r>
                        <a:rPr lang="en-US" dirty="0"/>
                        <a:t>0.79%</a:t>
                      </a:r>
                    </a:p>
                  </a:txBody>
                  <a:tcPr/>
                </a:tc>
                <a:tc>
                  <a:txBody>
                    <a:bodyPr/>
                    <a:lstStyle/>
                    <a:p>
                      <a:r>
                        <a:rPr lang="en-US" dirty="0"/>
                        <a:t>0.80%</a:t>
                      </a:r>
                    </a:p>
                  </a:txBody>
                  <a:tcPr/>
                </a:tc>
                <a:extLst>
                  <a:ext uri="{0D108BD9-81ED-4DB2-BD59-A6C34878D82A}">
                    <a16:rowId xmlns:a16="http://schemas.microsoft.com/office/drawing/2014/main" val="1671010624"/>
                  </a:ext>
                </a:extLst>
              </a:tr>
            </a:tbl>
          </a:graphicData>
        </a:graphic>
      </p:graphicFrame>
      <p:sp>
        <p:nvSpPr>
          <p:cNvPr id="2" name="TextBox 1">
            <a:extLst>
              <a:ext uri="{FF2B5EF4-FFF2-40B4-BE49-F238E27FC236}">
                <a16:creationId xmlns:a16="http://schemas.microsoft.com/office/drawing/2014/main" id="{2266DB3E-A28F-6DC2-0E3B-9C2AB26A174C}"/>
              </a:ext>
            </a:extLst>
          </p:cNvPr>
          <p:cNvSpPr txBox="1"/>
          <p:nvPr/>
        </p:nvSpPr>
        <p:spPr>
          <a:xfrm>
            <a:off x="825909" y="1662179"/>
            <a:ext cx="2772697" cy="646331"/>
          </a:xfrm>
          <a:prstGeom prst="rect">
            <a:avLst/>
          </a:prstGeom>
          <a:noFill/>
        </p:spPr>
        <p:txBody>
          <a:bodyPr wrap="square" rtlCol="0">
            <a:spAutoFit/>
          </a:bodyPr>
          <a:lstStyle/>
          <a:p>
            <a:r>
              <a:rPr lang="en-US" sz="1800" dirty="0"/>
              <a:t>According to Shaunak Inamadar, March 2023</a:t>
            </a:r>
            <a:r>
              <a:rPr lang="en-US" sz="1600" dirty="0"/>
              <a:t>.</a:t>
            </a:r>
          </a:p>
        </p:txBody>
      </p:sp>
      <p:cxnSp>
        <p:nvCxnSpPr>
          <p:cNvPr id="5" name="Straight Connector 4">
            <a:extLst>
              <a:ext uri="{FF2B5EF4-FFF2-40B4-BE49-F238E27FC236}">
                <a16:creationId xmlns:a16="http://schemas.microsoft.com/office/drawing/2014/main" id="{8B08944B-637C-525E-63A5-6E1FC57A1DC0}"/>
              </a:ext>
            </a:extLst>
          </p:cNvPr>
          <p:cNvCxnSpPr/>
          <p:nvPr/>
        </p:nvCxnSpPr>
        <p:spPr>
          <a:xfrm>
            <a:off x="774290" y="2308510"/>
            <a:ext cx="2662084"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0"/>
          <p:cNvSpPr txBox="1">
            <a:spLocks noGrp="1"/>
          </p:cNvSpPr>
          <p:nvPr>
            <p:ph type="title" idx="2"/>
          </p:nvPr>
        </p:nvSpPr>
        <p:spPr>
          <a:xfrm>
            <a:off x="3193268" y="906905"/>
            <a:ext cx="2053200" cy="15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ar-EG" dirty="0"/>
              <a:t>2</a:t>
            </a:r>
            <a:endParaRPr dirty="0"/>
          </a:p>
        </p:txBody>
      </p:sp>
      <p:sp>
        <p:nvSpPr>
          <p:cNvPr id="478" name="Google Shape;478;p40"/>
          <p:cNvSpPr txBox="1">
            <a:spLocks noGrp="1"/>
          </p:cNvSpPr>
          <p:nvPr>
            <p:ph type="title"/>
          </p:nvPr>
        </p:nvSpPr>
        <p:spPr>
          <a:xfrm>
            <a:off x="3026741" y="2347563"/>
            <a:ext cx="5344108" cy="143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tx1"/>
                </a:solidFill>
              </a:rPr>
              <a:t>Dataset</a:t>
            </a:r>
            <a:endParaRPr dirty="0">
              <a:solidFill>
                <a:schemeClr val="tx2"/>
              </a:solidFill>
            </a:endParaRPr>
          </a:p>
        </p:txBody>
      </p:sp>
    </p:spTree>
    <p:extLst>
      <p:ext uri="{BB962C8B-B14F-4D97-AF65-F5344CB8AC3E}">
        <p14:creationId xmlns:p14="http://schemas.microsoft.com/office/powerpoint/2010/main" val="214160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chemeClr val="tx2"/>
                </a:solidFill>
              </a:rPr>
              <a:t>Dataset</a:t>
            </a:r>
            <a:endParaRPr sz="4000" dirty="0">
              <a:solidFill>
                <a:schemeClr val="tx2"/>
              </a:solidFill>
            </a:endParaRPr>
          </a:p>
        </p:txBody>
      </p:sp>
      <p:pic>
        <p:nvPicPr>
          <p:cNvPr id="14" name="Picture 13" descr="A picture containing text, screenshot, font, number&#10;&#10;Description automatically generated">
            <a:extLst>
              <a:ext uri="{FF2B5EF4-FFF2-40B4-BE49-F238E27FC236}">
                <a16:creationId xmlns:a16="http://schemas.microsoft.com/office/drawing/2014/main" id="{A9009AA5-B3DD-D48C-40A1-FCD11FF1BBAE}"/>
              </a:ext>
            </a:extLst>
          </p:cNvPr>
          <p:cNvPicPr>
            <a:picLocks noChangeAspect="1"/>
          </p:cNvPicPr>
          <p:nvPr/>
        </p:nvPicPr>
        <p:blipFill>
          <a:blip r:embed="rId3"/>
          <a:stretch>
            <a:fillRect/>
          </a:stretch>
        </p:blipFill>
        <p:spPr>
          <a:xfrm>
            <a:off x="4280721" y="2034540"/>
            <a:ext cx="4776216" cy="2031556"/>
          </a:xfrm>
          <a:prstGeom prst="rect">
            <a:avLst/>
          </a:prstGeom>
        </p:spPr>
      </p:pic>
      <p:sp>
        <p:nvSpPr>
          <p:cNvPr id="18" name="Google Shape;441;p39">
            <a:extLst>
              <a:ext uri="{FF2B5EF4-FFF2-40B4-BE49-F238E27FC236}">
                <a16:creationId xmlns:a16="http://schemas.microsoft.com/office/drawing/2014/main" id="{F9723D02-30E9-A3BC-30CA-D1B604E40A2D}"/>
              </a:ext>
            </a:extLst>
          </p:cNvPr>
          <p:cNvSpPr txBox="1">
            <a:spLocks noGrp="1"/>
          </p:cNvSpPr>
          <p:nvPr>
            <p:ph type="subTitle" idx="1"/>
          </p:nvPr>
        </p:nvSpPr>
        <p:spPr>
          <a:xfrm>
            <a:off x="0" y="1858990"/>
            <a:ext cx="4483509" cy="337472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2000" dirty="0">
                <a:latin typeface="Andika" panose="020B0604020202020204" charset="0"/>
                <a:ea typeface="Andika" panose="020B0604020202020204" charset="0"/>
                <a:cs typeface="Andika" panose="020B0604020202020204" charset="0"/>
              </a:rPr>
              <a:t>Dataset used is called”Mental_Health”, have mainly 28,000</a:t>
            </a:r>
          </a:p>
          <a:p>
            <a:pPr marL="285750" lvl="0" indent="-285750" algn="l" rtl="0">
              <a:spcBef>
                <a:spcPts val="0"/>
              </a:spcBef>
              <a:spcAft>
                <a:spcPts val="0"/>
              </a:spcAft>
              <a:buFont typeface="Arial" panose="020B0604020202020204" pitchFamily="34" charset="0"/>
              <a:buChar char="•"/>
            </a:pPr>
            <a:r>
              <a:rPr lang="en" sz="2000" dirty="0">
                <a:latin typeface="Andika" panose="020B0604020202020204" charset="0"/>
                <a:ea typeface="Andika" panose="020B0604020202020204" charset="0"/>
                <a:cs typeface="Andika" panose="020B0604020202020204" charset="0"/>
              </a:rPr>
              <a:t>Consisit of two columns:text and label</a:t>
            </a:r>
          </a:p>
          <a:p>
            <a:pPr marL="285750" lvl="0" indent="-285750" algn="l" rtl="0">
              <a:spcBef>
                <a:spcPts val="0"/>
              </a:spcBef>
              <a:spcAft>
                <a:spcPts val="0"/>
              </a:spcAft>
              <a:buFont typeface="Arial" panose="020B0604020202020204" pitchFamily="34" charset="0"/>
              <a:buChar char="•"/>
            </a:pPr>
            <a:r>
              <a:rPr lang="en" sz="2000" dirty="0">
                <a:latin typeface="Andika" panose="020B0604020202020204" charset="0"/>
                <a:ea typeface="Andika" panose="020B0604020202020204" charset="0"/>
                <a:cs typeface="Andika" panose="020B0604020202020204" charset="0"/>
              </a:rPr>
              <a:t>Text collected from reddit posts on social media</a:t>
            </a:r>
          </a:p>
          <a:p>
            <a:pPr marL="285750" lvl="0" indent="-285750" algn="l" rtl="0">
              <a:spcBef>
                <a:spcPts val="0"/>
              </a:spcBef>
              <a:spcAft>
                <a:spcPts val="0"/>
              </a:spcAft>
              <a:buFont typeface="Arial" panose="020B0604020202020204" pitchFamily="34" charset="0"/>
              <a:buChar char="•"/>
            </a:pPr>
            <a:r>
              <a:rPr lang="en-US" sz="2000" dirty="0">
                <a:latin typeface="Andika" panose="020B0604020202020204" charset="0"/>
                <a:ea typeface="Andika" panose="020B0604020202020204" charset="0"/>
                <a:cs typeface="Andika" panose="020B0604020202020204" charset="0"/>
              </a:rPr>
              <a:t> Labels are 0 and 1, 0 is indicator for “Not stressed” and 1 is indicator for “stressed”</a:t>
            </a:r>
            <a:endParaRPr lang="en-US" sz="2000" dirty="0"/>
          </a:p>
          <a:p>
            <a:pPr marL="285750" indent="-285750">
              <a:buFont typeface="Arial" panose="020B0604020202020204" pitchFamily="34" charset="0"/>
              <a:buChar char="•"/>
            </a:pPr>
            <a:endParaRPr lang="en" sz="2000" dirty="0">
              <a:latin typeface="Andika" panose="020B0604020202020204" charset="0"/>
              <a:ea typeface="Andika" panose="020B0604020202020204" charset="0"/>
              <a:cs typeface="Andika" panose="020B0604020202020204" charset="0"/>
            </a:endParaRPr>
          </a:p>
          <a:p>
            <a:pPr marL="285750" indent="-285750">
              <a:buFont typeface="Arial" panose="020B0604020202020204" pitchFamily="34" charset="0"/>
              <a:buChar char="•"/>
            </a:pPr>
            <a:endParaRPr lang="en" sz="2000" dirty="0">
              <a:latin typeface="Andika" panose="020B0604020202020204" charset="0"/>
              <a:ea typeface="Andika" panose="020B0604020202020204" charset="0"/>
              <a:cs typeface="Andika" panose="020B0604020202020204" charset="0"/>
            </a:endParaRPr>
          </a:p>
          <a:p>
            <a:pPr marL="285750" lvl="0" indent="-285750" algn="l" rtl="0">
              <a:spcBef>
                <a:spcPts val="0"/>
              </a:spcBef>
              <a:spcAft>
                <a:spcPts val="0"/>
              </a:spcAft>
              <a:buFont typeface="Arial" panose="020B0604020202020204" pitchFamily="34" charset="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8" name="Google Shape;478;p40"/>
          <p:cNvSpPr txBox="1">
            <a:spLocks noGrp="1"/>
          </p:cNvSpPr>
          <p:nvPr>
            <p:ph type="title"/>
          </p:nvPr>
        </p:nvSpPr>
        <p:spPr>
          <a:xfrm>
            <a:off x="1574025" y="604683"/>
            <a:ext cx="6485968" cy="743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solidFill>
                  <a:schemeClr val="tx1"/>
                </a:solidFill>
              </a:rPr>
              <a:t>Proposed </a:t>
            </a:r>
            <a:r>
              <a:rPr lang="en-US" sz="3600" dirty="0">
                <a:solidFill>
                  <a:schemeClr val="tx2"/>
                </a:solidFill>
              </a:rPr>
              <a:t>Solution</a:t>
            </a:r>
            <a:endParaRPr sz="3600" dirty="0">
              <a:solidFill>
                <a:schemeClr val="tx2"/>
              </a:solidFill>
            </a:endParaRPr>
          </a:p>
        </p:txBody>
      </p:sp>
      <p:pic>
        <p:nvPicPr>
          <p:cNvPr id="2" name="Picture 1" descr="A picture containing diagram, text, screenshot, line&#10;&#10;Description automatically generated">
            <a:extLst>
              <a:ext uri="{FF2B5EF4-FFF2-40B4-BE49-F238E27FC236}">
                <a16:creationId xmlns:a16="http://schemas.microsoft.com/office/drawing/2014/main" id="{0C604961-7EB1-9B64-3537-411B3D97D6CE}"/>
              </a:ext>
            </a:extLst>
          </p:cNvPr>
          <p:cNvPicPr>
            <a:picLocks noChangeAspect="1"/>
          </p:cNvPicPr>
          <p:nvPr/>
        </p:nvPicPr>
        <p:blipFill rotWithShape="1">
          <a:blip r:embed="rId3"/>
          <a:srcRect t="11427" b="6969"/>
          <a:stretch/>
        </p:blipFill>
        <p:spPr>
          <a:xfrm>
            <a:off x="1121809" y="1714283"/>
            <a:ext cx="6280777" cy="2081140"/>
          </a:xfrm>
          <a:prstGeom prst="rect">
            <a:avLst/>
          </a:prstGeom>
        </p:spPr>
      </p:pic>
    </p:spTree>
    <p:extLst>
      <p:ext uri="{BB962C8B-B14F-4D97-AF65-F5344CB8AC3E}">
        <p14:creationId xmlns:p14="http://schemas.microsoft.com/office/powerpoint/2010/main" val="3205678103"/>
      </p:ext>
    </p:extLst>
  </p:cSld>
  <p:clrMapOvr>
    <a:masterClrMapping/>
  </p:clrMapOvr>
</p:sld>
</file>

<file path=ppt/theme/theme1.xml><?xml version="1.0" encoding="utf-8"?>
<a:theme xmlns:a="http://schemas.openxmlformats.org/drawingml/2006/main" name="Serotonin Disorders by Slidesgo">
  <a:themeElements>
    <a:clrScheme name="Simple Light">
      <a:dk1>
        <a:srgbClr val="263238"/>
      </a:dk1>
      <a:lt1>
        <a:srgbClr val="37474F"/>
      </a:lt1>
      <a:dk2>
        <a:srgbClr val="455A64"/>
      </a:dk2>
      <a:lt2>
        <a:srgbClr val="8D5494"/>
      </a:lt2>
      <a:accent1>
        <a:srgbClr val="CFB2D3"/>
      </a:accent1>
      <a:accent2>
        <a:srgbClr val="C5C5C5"/>
      </a:accent2>
      <a:accent3>
        <a:srgbClr val="DBDBDB"/>
      </a:accent3>
      <a:accent4>
        <a:srgbClr val="F8F8F8"/>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2555</TotalTime>
  <Words>841</Words>
  <Application>Microsoft Office PowerPoint</Application>
  <PresentationFormat>On-screen Show (16:9)</PresentationFormat>
  <Paragraphs>170</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Bowlby One</vt:lpstr>
      <vt:lpstr>Söhne</vt:lpstr>
      <vt:lpstr>Andika</vt:lpstr>
      <vt:lpstr>Times New Roman</vt:lpstr>
      <vt:lpstr>Arial</vt:lpstr>
      <vt:lpstr>Lato</vt:lpstr>
      <vt:lpstr>Bebas Neue</vt:lpstr>
      <vt:lpstr>Calibri</vt:lpstr>
      <vt:lpstr>Serotonin Disorders by Slidesgo</vt:lpstr>
      <vt:lpstr>Automated Detection of Mental Disorder From Text Using Natural Language Processing</vt:lpstr>
      <vt:lpstr>01</vt:lpstr>
      <vt:lpstr>INTRODUCTION</vt:lpstr>
      <vt:lpstr>Main Objective</vt:lpstr>
      <vt:lpstr>01</vt:lpstr>
      <vt:lpstr>Related Works</vt:lpstr>
      <vt:lpstr>02</vt:lpstr>
      <vt:lpstr>Dataset</vt:lpstr>
      <vt:lpstr>Proposed Solution</vt:lpstr>
      <vt:lpstr>03</vt:lpstr>
      <vt:lpstr>Pre-Processing Steps</vt:lpstr>
      <vt:lpstr>04</vt:lpstr>
      <vt:lpstr>What is TF-IDF?</vt:lpstr>
      <vt:lpstr>What is Word2Vec?</vt:lpstr>
      <vt:lpstr>1.Naïve Bayes</vt:lpstr>
      <vt:lpstr>2.Random Forest</vt:lpstr>
      <vt:lpstr>3.SVM</vt:lpstr>
      <vt:lpstr>4.LSTM</vt:lpstr>
      <vt:lpstr>05</vt:lpstr>
      <vt:lpstr>Naïve Bayes</vt:lpstr>
      <vt:lpstr>Random Forest</vt:lpstr>
      <vt:lpstr>SVM</vt:lpstr>
      <vt:lpstr>LSTM</vt:lpstr>
      <vt:lpstr>Four Models Ensemble</vt:lpstr>
      <vt:lpstr>06</vt:lpstr>
      <vt:lpstr>CONCLUSION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Detection of Mental Disorder From Text Using Natural Language Processing</dc:title>
  <dc:creator>mariam yasser</dc:creator>
  <cp:lastModifiedBy>mariam yasser</cp:lastModifiedBy>
  <cp:revision>12</cp:revision>
  <dcterms:modified xsi:type="dcterms:W3CDTF">2023-06-13T20:16:32Z</dcterms:modified>
</cp:coreProperties>
</file>