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06-Jun-22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20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816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06-Jun-22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367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69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06-Jun-22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28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35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06-Jun-22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52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06-Jun-22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23591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06-Jun-22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360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06-Jun-22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34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32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06-Jun-22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38215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PHARMACY SYSTEM PHASE 2</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smtClean="0"/>
              <a:t>Abdelrahman</a:t>
            </a:r>
            <a:r>
              <a:rPr lang="en-US" dirty="0" smtClean="0"/>
              <a:t> </a:t>
            </a:r>
            <a:r>
              <a:rPr lang="en-US" dirty="0" err="1" smtClean="0"/>
              <a:t>ragab</a:t>
            </a:r>
            <a:r>
              <a:rPr lang="en-US" dirty="0" smtClean="0"/>
              <a:t> </a:t>
            </a:r>
            <a:r>
              <a:rPr lang="en-US" dirty="0" err="1" smtClean="0"/>
              <a:t>elabasiery</a:t>
            </a:r>
            <a:r>
              <a:rPr lang="en-US" dirty="0" smtClean="0"/>
              <a:t>(19103032)</a:t>
            </a:r>
          </a:p>
          <a:p>
            <a:r>
              <a:rPr lang="en-US" dirty="0" smtClean="0"/>
              <a:t>Mariam Hossam </a:t>
            </a:r>
            <a:r>
              <a:rPr lang="en-US" dirty="0" err="1" smtClean="0"/>
              <a:t>eldeen</a:t>
            </a:r>
            <a:r>
              <a:rPr lang="en-US" dirty="0" smtClean="0"/>
              <a:t> </a:t>
            </a:r>
            <a:r>
              <a:rPr lang="en-US" dirty="0" err="1" smtClean="0"/>
              <a:t>younis</a:t>
            </a:r>
            <a:r>
              <a:rPr lang="en-US" dirty="0" smtClean="0"/>
              <a:t> (19100240)</a:t>
            </a:r>
            <a:endParaRPr lang="en-US" dirty="0"/>
          </a:p>
        </p:txBody>
      </p:sp>
    </p:spTree>
    <p:extLst>
      <p:ext uri="{BB962C8B-B14F-4D97-AF65-F5344CB8AC3E}">
        <p14:creationId xmlns:p14="http://schemas.microsoft.com/office/powerpoint/2010/main" val="140865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concept</a:t>
            </a:r>
            <a:endParaRPr lang="en-US" dirty="0"/>
          </a:p>
        </p:txBody>
      </p:sp>
      <p:sp>
        <p:nvSpPr>
          <p:cNvPr id="3" name="Content Placeholder 2"/>
          <p:cNvSpPr>
            <a:spLocks noGrp="1"/>
          </p:cNvSpPr>
          <p:nvPr>
            <p:ph idx="1"/>
          </p:nvPr>
        </p:nvSpPr>
        <p:spPr/>
        <p:txBody>
          <a:bodyPr>
            <a:normAutofit/>
          </a:bodyPr>
          <a:lstStyle/>
          <a:p>
            <a:r>
              <a:rPr lang="en-US" sz="2000" dirty="0" smtClean="0"/>
              <a:t>The system can be used by customers who wants to buy from the pharmacy the medicine they need or the manager who wants to view and monitor the updates of the workers and medicines. He can also know the expired and running out medicine so he can get rid of the expired and reorder the needed medicines.</a:t>
            </a:r>
            <a:endParaRPr lang="en-US" sz="2000" dirty="0"/>
          </a:p>
        </p:txBody>
      </p:sp>
    </p:spTree>
    <p:extLst>
      <p:ext uri="{BB962C8B-B14F-4D97-AF65-F5344CB8AC3E}">
        <p14:creationId xmlns:p14="http://schemas.microsoft.com/office/powerpoint/2010/main" val="87938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We have 8 classes. Some patterns are used like strategy pattern in the payment method to give the customer the flexibility in choosing between the credit card or cash.  Also singleton pattern is used in the manager class because any pharmacy has only one manager so singleton will prevent the creation of several managers after creating the first one.  </a:t>
            </a:r>
            <a:endParaRPr lang="en-US" dirty="0"/>
          </a:p>
        </p:txBody>
      </p:sp>
    </p:spTree>
    <p:extLst>
      <p:ext uri="{BB962C8B-B14F-4D97-AF65-F5344CB8AC3E}">
        <p14:creationId xmlns:p14="http://schemas.microsoft.com/office/powerpoint/2010/main" val="327002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endParaRPr lang="en-US" dirty="0"/>
          </a:p>
        </p:txBody>
      </p:sp>
      <p:sp>
        <p:nvSpPr>
          <p:cNvPr id="3" name="Content Placeholder 2"/>
          <p:cNvSpPr>
            <a:spLocks noGrp="1"/>
          </p:cNvSpPr>
          <p:nvPr>
            <p:ph idx="1"/>
          </p:nvPr>
        </p:nvSpPr>
        <p:spPr/>
        <p:txBody>
          <a:bodyPr/>
          <a:lstStyle/>
          <a:p>
            <a:r>
              <a:rPr lang="en-US" dirty="0" smtClean="0"/>
              <a:t>The project is 12 forms. 5 forms for the admin which consists of one login form for the admin to enter his password to ensure security that no other user can enter the admin forms.  And 6 forms for the customers having one form of creating new accounts and another for signing in for already registered accounts in the data base. The colors used in the GUI are gradients of blues to give the program users the </a:t>
            </a:r>
            <a:r>
              <a:rPr lang="en-US" dirty="0"/>
              <a:t>calmness </a:t>
            </a:r>
            <a:r>
              <a:rPr lang="en-US" dirty="0" smtClean="0"/>
              <a:t>and serenity mood.</a:t>
            </a:r>
            <a:endParaRPr lang="en-US" dirty="0"/>
          </a:p>
        </p:txBody>
      </p:sp>
    </p:spTree>
    <p:extLst>
      <p:ext uri="{BB962C8B-B14F-4D97-AF65-F5344CB8AC3E}">
        <p14:creationId xmlns:p14="http://schemas.microsoft.com/office/powerpoint/2010/main" val="422481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forms samples</a:t>
            </a:r>
            <a:endParaRPr lang="en-US"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33886" t="28774" r="33353" b="33582"/>
          <a:stretch/>
        </p:blipFill>
        <p:spPr>
          <a:xfrm>
            <a:off x="746656" y="1913683"/>
            <a:ext cx="3610366" cy="2333530"/>
          </a:xfr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4199" t="28013" r="34112" b="33969"/>
          <a:stretch/>
        </p:blipFill>
        <p:spPr>
          <a:xfrm>
            <a:off x="4357424" y="4343375"/>
            <a:ext cx="3610366" cy="2436504"/>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34025" t="28167" r="34027" b="33969"/>
          <a:stretch/>
        </p:blipFill>
        <p:spPr>
          <a:xfrm>
            <a:off x="4467496" y="1913683"/>
            <a:ext cx="3500294" cy="2333530"/>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33766" t="27859" r="33939" b="33660"/>
          <a:stretch/>
        </p:blipFill>
        <p:spPr>
          <a:xfrm>
            <a:off x="8078265" y="1913684"/>
            <a:ext cx="3532544" cy="2367658"/>
          </a:xfrm>
          <a:prstGeom prst="rect">
            <a:avLst/>
          </a:prstGeom>
        </p:spPr>
      </p:pic>
    </p:spTree>
    <p:extLst>
      <p:ext uri="{BB962C8B-B14F-4D97-AF65-F5344CB8AC3E}">
        <p14:creationId xmlns:p14="http://schemas.microsoft.com/office/powerpoint/2010/main" val="147692615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31</TotalTime>
  <Words>228</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Gill Sans MT</vt:lpstr>
      <vt:lpstr>Wingdings 2</vt:lpstr>
      <vt:lpstr>Dividend</vt:lpstr>
      <vt:lpstr>PHARMACY SYSTEM PHASE 2</vt:lpstr>
      <vt:lpstr>The concept</vt:lpstr>
      <vt:lpstr>Classes</vt:lpstr>
      <vt:lpstr>GUI</vt:lpstr>
      <vt:lpstr>Some forms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SYSTEM PHASE 2</dc:title>
  <dc:creator>Mariam Hossam</dc:creator>
  <cp:lastModifiedBy>Mariam Hossam</cp:lastModifiedBy>
  <cp:revision>4</cp:revision>
  <dcterms:created xsi:type="dcterms:W3CDTF">2022-06-06T00:00:01Z</dcterms:created>
  <dcterms:modified xsi:type="dcterms:W3CDTF">2022-06-06T00:31:25Z</dcterms:modified>
</cp:coreProperties>
</file>