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8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43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47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99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0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7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6FE4-D6B2-4B28-95E6-25CCFBA8FDD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272114-0E52-459F-9017-4C54CC72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7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133" y="228600"/>
            <a:ext cx="8291870" cy="1811867"/>
          </a:xfrm>
        </p:spPr>
        <p:txBody>
          <a:bodyPr/>
          <a:lstStyle/>
          <a:p>
            <a:pPr algn="l"/>
            <a:r>
              <a:rPr lang="en-US" sz="4400" dirty="0" smtClean="0"/>
              <a:t>Database faculty of computers science and information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853267"/>
            <a:ext cx="7766936" cy="229446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Database contains table for students and table for </a:t>
            </a:r>
            <a:r>
              <a:rPr lang="en-US" sz="3200" dirty="0" err="1" smtClean="0"/>
              <a:t>Adminstrators</a:t>
            </a:r>
            <a:r>
              <a:rPr lang="en-US" sz="3200" dirty="0" smtClean="0"/>
              <a:t> and table for employee and table for subjects and table for department of the faculty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4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0067"/>
            <a:ext cx="8596668" cy="905933"/>
          </a:xfrm>
        </p:spPr>
        <p:txBody>
          <a:bodyPr/>
          <a:lstStyle/>
          <a:p>
            <a:r>
              <a:rPr lang="en-US" dirty="0" smtClean="0"/>
              <a:t>Query for department and </a:t>
            </a:r>
            <a:r>
              <a:rPr lang="en-US" dirty="0" err="1" smtClean="0"/>
              <a:t>emplyees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63" y="1143001"/>
            <a:ext cx="6265845" cy="374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63" y="5012268"/>
            <a:ext cx="98869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868"/>
            <a:ext cx="8596668" cy="1193800"/>
          </a:xfrm>
        </p:spPr>
        <p:txBody>
          <a:bodyPr/>
          <a:lstStyle/>
          <a:p>
            <a:r>
              <a:rPr lang="en-US" dirty="0" smtClean="0"/>
              <a:t>Query for students and subjects(Students are passing)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36" y="1549400"/>
            <a:ext cx="5500432" cy="4648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481668"/>
            <a:ext cx="5028935" cy="51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for students and subjects(Students are failing)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44" y="2270654"/>
            <a:ext cx="5304689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34" y="2270653"/>
            <a:ext cx="5215466" cy="43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8805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for subject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89" y="1500188"/>
            <a:ext cx="5423192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77" y="5618692"/>
            <a:ext cx="83153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Start form</a:t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51000"/>
            <a:ext cx="798406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6334"/>
            <a:ext cx="8596668" cy="1007533"/>
          </a:xfrm>
        </p:spPr>
        <p:txBody>
          <a:bodyPr/>
          <a:lstStyle/>
          <a:p>
            <a:r>
              <a:rPr lang="en-US" dirty="0" smtClean="0"/>
              <a:t>Form for query Department/Employee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33" y="1668728"/>
            <a:ext cx="5755667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95" y="1584061"/>
            <a:ext cx="3190875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6" y="3423180"/>
            <a:ext cx="4284133" cy="26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students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70" y="2160588"/>
            <a:ext cx="85724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subjects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891" y="2160588"/>
            <a:ext cx="805425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employees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70" y="2160588"/>
            <a:ext cx="78732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departments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41" y="2160588"/>
            <a:ext cx="820315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66" y="110067"/>
            <a:ext cx="8198735" cy="889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Relations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99" y="821267"/>
            <a:ext cx="9406467" cy="54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</a:t>
            </a:r>
            <a:r>
              <a:rPr lang="en-US" dirty="0" err="1" smtClean="0"/>
              <a:t>Adminstrators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230" y="2160588"/>
            <a:ext cx="717757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142" y="2160588"/>
            <a:ext cx="775775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for </a:t>
            </a:r>
            <a:r>
              <a:rPr lang="en-US" dirty="0" err="1" smtClean="0"/>
              <a:t>Adminstrators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67" y="2160588"/>
            <a:ext cx="72305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for Departments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57571"/>
            <a:ext cx="8596312" cy="30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for employees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902" y="2160588"/>
            <a:ext cx="77162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for students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subject and students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67" y="2160588"/>
            <a:ext cx="722679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4800"/>
            <a:ext cx="8596668" cy="838200"/>
          </a:xfrm>
        </p:spPr>
        <p:txBody>
          <a:bodyPr/>
          <a:lstStyle/>
          <a:p>
            <a:r>
              <a:rPr lang="en-US" dirty="0" smtClean="0"/>
              <a:t>Report for subjects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05468"/>
            <a:ext cx="8102600" cy="47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 smtClean="0"/>
              <a:t>مريم جاب الله عزيز سعد</a:t>
            </a:r>
          </a:p>
          <a:p>
            <a:r>
              <a:rPr lang="ar-EG" dirty="0" smtClean="0"/>
              <a:t>مريم ماهر زكرى</a:t>
            </a:r>
          </a:p>
          <a:p>
            <a:r>
              <a:rPr lang="ar-EG" dirty="0" smtClean="0"/>
              <a:t>هيلانه لمعى اسكندر </a:t>
            </a:r>
          </a:p>
          <a:p>
            <a:pPr marL="0" indent="0">
              <a:buNone/>
            </a:pPr>
            <a:r>
              <a:rPr lang="ar-EG" dirty="0"/>
              <a:t>ه</a:t>
            </a:r>
            <a:r>
              <a:rPr lang="ar-EG" dirty="0" smtClean="0"/>
              <a:t>ايدى عاطف زكريا قلدس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34"/>
            <a:ext cx="8596668" cy="880534"/>
          </a:xfrm>
        </p:spPr>
        <p:txBody>
          <a:bodyPr/>
          <a:lstStyle/>
          <a:p>
            <a:r>
              <a:rPr lang="en-US" dirty="0" smtClean="0"/>
              <a:t>Query for </a:t>
            </a:r>
            <a:r>
              <a:rPr lang="en-US" dirty="0" err="1" smtClean="0"/>
              <a:t>adminstrators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5249334"/>
            <a:ext cx="8610600" cy="11414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2467" y="1346200"/>
            <a:ext cx="7154332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268"/>
            <a:ext cx="8596668" cy="1075266"/>
          </a:xfrm>
        </p:spPr>
        <p:txBody>
          <a:bodyPr/>
          <a:lstStyle/>
          <a:p>
            <a:r>
              <a:rPr lang="en-US" dirty="0" smtClean="0"/>
              <a:t>Query of department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467" y="1388534"/>
            <a:ext cx="7797800" cy="3505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12" y="5147734"/>
            <a:ext cx="3838575" cy="13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4733"/>
            <a:ext cx="8596668" cy="745067"/>
          </a:xfrm>
        </p:spPr>
        <p:txBody>
          <a:bodyPr/>
          <a:lstStyle/>
          <a:p>
            <a:r>
              <a:rPr lang="en-US" dirty="0" smtClean="0"/>
              <a:t>Query of append of </a:t>
            </a:r>
            <a:r>
              <a:rPr lang="en-US" dirty="0" err="1" smtClean="0"/>
              <a:t>adminstrators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1" y="812800"/>
            <a:ext cx="4360333" cy="3242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939800"/>
            <a:ext cx="5317066" cy="1921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1" y="3056468"/>
            <a:ext cx="5686423" cy="36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4" y="262467"/>
            <a:ext cx="8596668" cy="1066800"/>
          </a:xfrm>
        </p:spPr>
        <p:txBody>
          <a:bodyPr/>
          <a:lstStyle/>
          <a:p>
            <a:r>
              <a:rPr lang="en-US" dirty="0" err="1" smtClean="0"/>
              <a:t>Quary</a:t>
            </a:r>
            <a:r>
              <a:rPr lang="en-US" dirty="0" smtClean="0"/>
              <a:t> for delete some 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1" y="992188"/>
            <a:ext cx="5410200" cy="5586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66" y="1100545"/>
            <a:ext cx="6163733" cy="52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</a:t>
            </a:r>
            <a:r>
              <a:rPr lang="en-US" dirty="0"/>
              <a:t>delete some student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820333"/>
            <a:ext cx="8596312" cy="34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7800"/>
            <a:ext cx="8596668" cy="880533"/>
          </a:xfrm>
        </p:spPr>
        <p:txBody>
          <a:bodyPr/>
          <a:lstStyle/>
          <a:p>
            <a:r>
              <a:rPr lang="en-US" dirty="0" smtClean="0"/>
              <a:t>Query for update employee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66" y="3454400"/>
            <a:ext cx="6316134" cy="3623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78" y="739775"/>
            <a:ext cx="2524125" cy="512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33" y="909637"/>
            <a:ext cx="6731000" cy="24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935"/>
            <a:ext cx="8596668" cy="567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for make table between </a:t>
            </a:r>
            <a:r>
              <a:rPr lang="en-US" dirty="0" err="1" smtClean="0"/>
              <a:t>Adminstrator</a:t>
            </a:r>
            <a:r>
              <a:rPr lang="en-US" dirty="0" smtClean="0"/>
              <a:t> and department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653" y="1357842"/>
            <a:ext cx="5202064" cy="3249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42" y="4700587"/>
            <a:ext cx="92392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147</Words>
  <Application>Microsoft Office PowerPoint</Application>
  <PresentationFormat>Widescreen</PresentationFormat>
  <Paragraphs>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Tahoma</vt:lpstr>
      <vt:lpstr>Trebuchet MS</vt:lpstr>
      <vt:lpstr>Wingdings 3</vt:lpstr>
      <vt:lpstr>Facet</vt:lpstr>
      <vt:lpstr>Database faculty of computers science and information</vt:lpstr>
      <vt:lpstr>Relations</vt:lpstr>
      <vt:lpstr>Query for adminstrators</vt:lpstr>
      <vt:lpstr>Query of department</vt:lpstr>
      <vt:lpstr>Query of append of adminstrators</vt:lpstr>
      <vt:lpstr>Quary for delete some student</vt:lpstr>
      <vt:lpstr>Result for delete some student</vt:lpstr>
      <vt:lpstr>Query for update employee</vt:lpstr>
      <vt:lpstr>Query for make table between Adminstrator and department</vt:lpstr>
      <vt:lpstr>Query for department and emplyees</vt:lpstr>
      <vt:lpstr>Query for students and subjects(Students are passing)</vt:lpstr>
      <vt:lpstr>Query for students and subjects(Students are failing)</vt:lpstr>
      <vt:lpstr>Query for subject </vt:lpstr>
      <vt:lpstr>Start form </vt:lpstr>
      <vt:lpstr>Form for query Department/Employee</vt:lpstr>
      <vt:lpstr>Form for students</vt:lpstr>
      <vt:lpstr>Form for subjects</vt:lpstr>
      <vt:lpstr>Form for employees</vt:lpstr>
      <vt:lpstr>Form for departments</vt:lpstr>
      <vt:lpstr>Form for Adminstrators</vt:lpstr>
      <vt:lpstr>Navigation Form</vt:lpstr>
      <vt:lpstr>Report for Adminstrators</vt:lpstr>
      <vt:lpstr>Report for Departments</vt:lpstr>
      <vt:lpstr>Report for employees</vt:lpstr>
      <vt:lpstr>Report for students</vt:lpstr>
      <vt:lpstr>Report subject and students</vt:lpstr>
      <vt:lpstr>Report for subjects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faculty of computers science and information</dc:title>
  <dc:creator>KM</dc:creator>
  <cp:lastModifiedBy>KM</cp:lastModifiedBy>
  <cp:revision>15</cp:revision>
  <dcterms:created xsi:type="dcterms:W3CDTF">2022-01-04T20:52:30Z</dcterms:created>
  <dcterms:modified xsi:type="dcterms:W3CDTF">2022-01-05T10:22:11Z</dcterms:modified>
</cp:coreProperties>
</file>