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Fira Sans Extra Condensed Medium"/>
      <p:regular r:id="rId23"/>
      <p:bold r:id="rId24"/>
      <p:italic r:id="rId25"/>
      <p:boldItalic r:id="rId26"/>
    </p:embeddedFont>
    <p:embeddedFont>
      <p:font typeface="Lato Light"/>
      <p:regular r:id="rId27"/>
      <p:bold r:id="rId28"/>
      <p:italic r:id="rId29"/>
      <p:boldItalic r:id="rId30"/>
    </p:embeddedFont>
    <p:embeddedFont>
      <p:font typeface="Fira Sans"/>
      <p:regular r:id="rId31"/>
      <p:bold r:id="rId32"/>
      <p:italic r:id="rId33"/>
      <p:boldItalic r:id="rId34"/>
    </p:embeddedFont>
    <p:embeddedFont>
      <p:font typeface="Fira Sans Extra Condensed"/>
      <p:regular r:id="rId35"/>
      <p:bold r:id="rId36"/>
      <p:italic r:id="rId37"/>
      <p:boldItalic r:id="rId38"/>
    </p:embeddedFont>
    <p:embeddedFont>
      <p:font typeface="Fira Sans Extra Condensed SemiBold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SemiBold-bold.fntdata"/><Relationship Id="rId20" Type="http://schemas.openxmlformats.org/officeDocument/2006/relationships/font" Target="fonts/Roboto-bold.fntdata"/><Relationship Id="rId42" Type="http://schemas.openxmlformats.org/officeDocument/2006/relationships/font" Target="fonts/FiraSansExtraCondensedSemiBold-boldItalic.fntdata"/><Relationship Id="rId41" Type="http://schemas.openxmlformats.org/officeDocument/2006/relationships/font" Target="fonts/FiraSansExtraCondensedSemiBold-italic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FiraSansExtraCondensedMedium-bold.fntdata"/><Relationship Id="rId23" Type="http://schemas.openxmlformats.org/officeDocument/2006/relationships/font" Target="fonts/FiraSansExtraCondensed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Medium-boldItalic.fntdata"/><Relationship Id="rId25" Type="http://schemas.openxmlformats.org/officeDocument/2006/relationships/font" Target="fonts/FiraSansExtraCondensedMedium-italic.fntdata"/><Relationship Id="rId28" Type="http://schemas.openxmlformats.org/officeDocument/2006/relationships/font" Target="fonts/LatoLight-bold.fntdata"/><Relationship Id="rId27" Type="http://schemas.openxmlformats.org/officeDocument/2006/relationships/font" Target="fonts/Lato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-regular.fntdata"/><Relationship Id="rId30" Type="http://schemas.openxmlformats.org/officeDocument/2006/relationships/font" Target="fonts/LatoLight-boldItalic.fntdata"/><Relationship Id="rId11" Type="http://schemas.openxmlformats.org/officeDocument/2006/relationships/slide" Target="slides/slide6.xml"/><Relationship Id="rId33" Type="http://schemas.openxmlformats.org/officeDocument/2006/relationships/font" Target="fonts/FiraSans-italic.fntdata"/><Relationship Id="rId10" Type="http://schemas.openxmlformats.org/officeDocument/2006/relationships/slide" Target="slides/slide5.xml"/><Relationship Id="rId32" Type="http://schemas.openxmlformats.org/officeDocument/2006/relationships/font" Target="fonts/FiraSans-bold.fntdata"/><Relationship Id="rId13" Type="http://schemas.openxmlformats.org/officeDocument/2006/relationships/slide" Target="slides/slide8.xml"/><Relationship Id="rId35" Type="http://schemas.openxmlformats.org/officeDocument/2006/relationships/font" Target="fonts/FiraSansExtraCondensed-regular.fntdata"/><Relationship Id="rId12" Type="http://schemas.openxmlformats.org/officeDocument/2006/relationships/slide" Target="slides/slide7.xml"/><Relationship Id="rId34" Type="http://schemas.openxmlformats.org/officeDocument/2006/relationships/font" Target="fonts/FiraSans-boldItalic.fntdata"/><Relationship Id="rId15" Type="http://schemas.openxmlformats.org/officeDocument/2006/relationships/slide" Target="slides/slide10.xml"/><Relationship Id="rId37" Type="http://schemas.openxmlformats.org/officeDocument/2006/relationships/font" Target="fonts/FiraSansExtraCondensed-italic.fntdata"/><Relationship Id="rId14" Type="http://schemas.openxmlformats.org/officeDocument/2006/relationships/slide" Target="slides/slide9.xml"/><Relationship Id="rId36" Type="http://schemas.openxmlformats.org/officeDocument/2006/relationships/font" Target="fonts/FiraSansExtraCondensed-bold.fntdata"/><Relationship Id="rId17" Type="http://schemas.openxmlformats.org/officeDocument/2006/relationships/font" Target="fonts/RobotoSlab-regular.fntdata"/><Relationship Id="rId39" Type="http://schemas.openxmlformats.org/officeDocument/2006/relationships/font" Target="fonts/FiraSansExtraCondensedSemiBold-regular.fntdata"/><Relationship Id="rId16" Type="http://schemas.openxmlformats.org/officeDocument/2006/relationships/slide" Target="slides/slide11.xml"/><Relationship Id="rId38" Type="http://schemas.openxmlformats.org/officeDocument/2006/relationships/font" Target="fonts/FiraSansExtraCondensed-boldItalic.fntdata"/><Relationship Id="rId19" Type="http://schemas.openxmlformats.org/officeDocument/2006/relationships/font" Target="fonts/Roboto-regular.fntdata"/><Relationship Id="rId18" Type="http://schemas.openxmlformats.org/officeDocument/2006/relationships/font" Target="fonts/RobotoSla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206afaa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206afaa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551181df94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2551181df9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551181df94_0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2551181df9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c73459845_0_4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c73459845_0_4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2a8583979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2a8583979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8adbe68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8adbe68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17d3ea687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17d3ea687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590fd1865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590fd1865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590fd1865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590fd1865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c73459845_0_2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c73459845_0_2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551181df94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2551181df9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ctrTitle"/>
          </p:nvPr>
        </p:nvSpPr>
        <p:spPr>
          <a:xfrm>
            <a:off x="4412554" y="1552125"/>
            <a:ext cx="4018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4412550" y="3794075"/>
            <a:ext cx="40182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" name="Google Shape;8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85" name="Google Shape;8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i="0" sz="30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i="0" sz="30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i="0" sz="30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i="0" sz="30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i="0" sz="30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i="0" sz="30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i="0" sz="30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i="0" sz="30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i="0" sz="30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kaggle.com/datasets/mysarahmadbhat/toy-sa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Mexico toys stores</a:t>
            </a:r>
            <a:endParaRPr/>
          </a:p>
        </p:txBody>
      </p:sp>
      <p:sp>
        <p:nvSpPr>
          <p:cNvPr id="97" name="Google Shape;97;p25"/>
          <p:cNvSpPr txBox="1"/>
          <p:nvPr>
            <p:ph idx="1" type="subTitle"/>
          </p:nvPr>
        </p:nvSpPr>
        <p:spPr>
          <a:xfrm>
            <a:off x="987350" y="3147050"/>
            <a:ext cx="36822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ITI Graduation Project</a:t>
            </a:r>
            <a:endParaRPr/>
          </a:p>
        </p:txBody>
      </p:sp>
      <p:sp>
        <p:nvSpPr>
          <p:cNvPr id="98" name="Google Shape;98;p25"/>
          <p:cNvSpPr/>
          <p:nvPr/>
        </p:nvSpPr>
        <p:spPr>
          <a:xfrm rot="5400000">
            <a:off x="7464244" y="3469259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" name="Google Shape;99;p25"/>
          <p:cNvSpPr/>
          <p:nvPr/>
        </p:nvSpPr>
        <p:spPr>
          <a:xfrm rot="5400000">
            <a:off x="6633319" y="3469259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" name="Google Shape;100;p25"/>
          <p:cNvSpPr/>
          <p:nvPr/>
        </p:nvSpPr>
        <p:spPr>
          <a:xfrm rot="5400000">
            <a:off x="5802394" y="3469259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" name="Google Shape;101;p25"/>
          <p:cNvSpPr/>
          <p:nvPr/>
        </p:nvSpPr>
        <p:spPr>
          <a:xfrm rot="5400000">
            <a:off x="4971469" y="3469259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" name="Google Shape;102;p25"/>
          <p:cNvSpPr/>
          <p:nvPr/>
        </p:nvSpPr>
        <p:spPr>
          <a:xfrm rot="5400000">
            <a:off x="5980990" y="962641"/>
            <a:ext cx="1230000" cy="1268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" name="Google Shape;103;p25"/>
          <p:cNvCxnSpPr>
            <a:stCxn id="102" idx="3"/>
            <a:endCxn id="101" idx="2"/>
          </p:cNvCxnSpPr>
          <p:nvPr/>
        </p:nvCxnSpPr>
        <p:spPr>
          <a:xfrm rot="5400000">
            <a:off x="5328190" y="2201341"/>
            <a:ext cx="1257300" cy="12783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25"/>
          <p:cNvCxnSpPr>
            <a:stCxn id="102" idx="3"/>
            <a:endCxn id="100" idx="2"/>
          </p:cNvCxnSpPr>
          <p:nvPr/>
        </p:nvCxnSpPr>
        <p:spPr>
          <a:xfrm rot="5400000">
            <a:off x="5743690" y="2616841"/>
            <a:ext cx="1257300" cy="4473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25"/>
          <p:cNvCxnSpPr>
            <a:stCxn id="102" idx="3"/>
            <a:endCxn id="99" idx="2"/>
          </p:cNvCxnSpPr>
          <p:nvPr/>
        </p:nvCxnSpPr>
        <p:spPr>
          <a:xfrm flipH="1" rot="-5400000">
            <a:off x="6159040" y="2648791"/>
            <a:ext cx="1257300" cy="3834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25"/>
          <p:cNvCxnSpPr>
            <a:stCxn id="102" idx="3"/>
            <a:endCxn id="98" idx="2"/>
          </p:cNvCxnSpPr>
          <p:nvPr/>
        </p:nvCxnSpPr>
        <p:spPr>
          <a:xfrm flipH="1" rot="-5400000">
            <a:off x="6574540" y="2233291"/>
            <a:ext cx="1257300" cy="12144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7" name="Google Shape;107;p25"/>
          <p:cNvGrpSpPr/>
          <p:nvPr/>
        </p:nvGrpSpPr>
        <p:grpSpPr>
          <a:xfrm>
            <a:off x="5142093" y="3632583"/>
            <a:ext cx="351136" cy="365769"/>
            <a:chOff x="-65129950" y="2646800"/>
            <a:chExt cx="311125" cy="317425"/>
          </a:xfrm>
        </p:grpSpPr>
        <p:sp>
          <p:nvSpPr>
            <p:cNvPr id="108" name="Google Shape;108;p25"/>
            <p:cNvSpPr/>
            <p:nvPr/>
          </p:nvSpPr>
          <p:spPr>
            <a:xfrm>
              <a:off x="-65129950" y="2646800"/>
              <a:ext cx="311125" cy="317425"/>
            </a:xfrm>
            <a:custGeom>
              <a:rect b="b" l="l" r="r" t="t"/>
              <a:pathLst>
                <a:path extrusionOk="0" h="12697" w="12445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5"/>
            <p:cNvSpPr/>
            <p:nvPr/>
          </p:nvSpPr>
          <p:spPr>
            <a:xfrm>
              <a:off x="-65066950" y="2738175"/>
              <a:ext cx="187475" cy="185100"/>
            </a:xfrm>
            <a:custGeom>
              <a:rect b="b" l="l" r="r" t="t"/>
              <a:pathLst>
                <a:path extrusionOk="0" h="7404" w="7499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25"/>
          <p:cNvGrpSpPr/>
          <p:nvPr/>
        </p:nvGrpSpPr>
        <p:grpSpPr>
          <a:xfrm>
            <a:off x="5965703" y="3632603"/>
            <a:ext cx="365756" cy="365747"/>
            <a:chOff x="1412450" y="1954475"/>
            <a:chExt cx="297750" cy="296175"/>
          </a:xfrm>
        </p:grpSpPr>
        <p:sp>
          <p:nvSpPr>
            <p:cNvPr id="111" name="Google Shape;111;p25"/>
            <p:cNvSpPr/>
            <p:nvPr/>
          </p:nvSpPr>
          <p:spPr>
            <a:xfrm>
              <a:off x="1483350" y="2023800"/>
              <a:ext cx="155975" cy="155975"/>
            </a:xfrm>
            <a:custGeom>
              <a:rect b="b" l="l" r="r" t="t"/>
              <a:pathLst>
                <a:path extrusionOk="0" h="6239" w="6239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5"/>
            <p:cNvSpPr/>
            <p:nvPr/>
          </p:nvSpPr>
          <p:spPr>
            <a:xfrm>
              <a:off x="1412450" y="1954475"/>
              <a:ext cx="297750" cy="296175"/>
            </a:xfrm>
            <a:custGeom>
              <a:rect b="b" l="l" r="r" t="t"/>
              <a:pathLst>
                <a:path extrusionOk="0" h="11847" w="1191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Google Shape;113;p25"/>
          <p:cNvGrpSpPr/>
          <p:nvPr/>
        </p:nvGrpSpPr>
        <p:grpSpPr>
          <a:xfrm>
            <a:off x="6782916" y="3632592"/>
            <a:ext cx="393186" cy="365766"/>
            <a:chOff x="-62890750" y="2296300"/>
            <a:chExt cx="330825" cy="317450"/>
          </a:xfrm>
        </p:grpSpPr>
        <p:sp>
          <p:nvSpPr>
            <p:cNvPr id="114" name="Google Shape;114;p25"/>
            <p:cNvSpPr/>
            <p:nvPr/>
          </p:nvSpPr>
          <p:spPr>
            <a:xfrm>
              <a:off x="-62890750" y="2296300"/>
              <a:ext cx="313500" cy="195375"/>
            </a:xfrm>
            <a:custGeom>
              <a:rect b="b" l="l" r="r" t="t"/>
              <a:pathLst>
                <a:path extrusionOk="0" h="7815" w="1254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5"/>
            <p:cNvSpPr/>
            <p:nvPr/>
          </p:nvSpPr>
          <p:spPr>
            <a:xfrm>
              <a:off x="-62874975" y="2417475"/>
              <a:ext cx="315050" cy="196275"/>
            </a:xfrm>
            <a:custGeom>
              <a:rect b="b" l="l" r="r" t="t"/>
              <a:pathLst>
                <a:path extrusionOk="0" h="7851" w="12602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5"/>
            <p:cNvSpPr/>
            <p:nvPr/>
          </p:nvSpPr>
          <p:spPr>
            <a:xfrm>
              <a:off x="-62822225" y="2357750"/>
              <a:ext cx="193000" cy="192975"/>
            </a:xfrm>
            <a:custGeom>
              <a:rect b="b" l="l" r="r" t="t"/>
              <a:pathLst>
                <a:path extrusionOk="0" h="7719" w="772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25"/>
          <p:cNvGrpSpPr/>
          <p:nvPr/>
        </p:nvGrpSpPr>
        <p:grpSpPr>
          <a:xfrm>
            <a:off x="7627546" y="3632577"/>
            <a:ext cx="365770" cy="365770"/>
            <a:chOff x="-3137650" y="2408950"/>
            <a:chExt cx="291450" cy="292125"/>
          </a:xfrm>
        </p:grpSpPr>
        <p:sp>
          <p:nvSpPr>
            <p:cNvPr id="118" name="Google Shape;118;p25"/>
            <p:cNvSpPr/>
            <p:nvPr/>
          </p:nvSpPr>
          <p:spPr>
            <a:xfrm>
              <a:off x="-3137650" y="2408950"/>
              <a:ext cx="291450" cy="292125"/>
            </a:xfrm>
            <a:custGeom>
              <a:rect b="b" l="l" r="r" t="t"/>
              <a:pathLst>
                <a:path extrusionOk="0" h="11685" w="11658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5"/>
            <p:cNvSpPr/>
            <p:nvPr/>
          </p:nvSpPr>
          <p:spPr>
            <a:xfrm>
              <a:off x="-3104575" y="24428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5"/>
            <p:cNvSpPr/>
            <p:nvPr/>
          </p:nvSpPr>
          <p:spPr>
            <a:xfrm>
              <a:off x="-306990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5"/>
            <p:cNvSpPr/>
            <p:nvPr/>
          </p:nvSpPr>
          <p:spPr>
            <a:xfrm>
              <a:off x="-303525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5"/>
            <p:cNvSpPr/>
            <p:nvPr/>
          </p:nvSpPr>
          <p:spPr>
            <a:xfrm>
              <a:off x="-3002175" y="2442800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3" name="Google Shape;1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8925" y="1159775"/>
            <a:ext cx="874150" cy="8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34"/>
          <p:cNvGrpSpPr/>
          <p:nvPr/>
        </p:nvGrpSpPr>
        <p:grpSpPr>
          <a:xfrm>
            <a:off x="723503" y="611351"/>
            <a:ext cx="7702213" cy="4191980"/>
            <a:chOff x="1399875" y="906700"/>
            <a:chExt cx="5340600" cy="3753900"/>
          </a:xfrm>
        </p:grpSpPr>
        <p:sp>
          <p:nvSpPr>
            <p:cNvPr id="410" name="Google Shape;410;p34"/>
            <p:cNvSpPr/>
            <p:nvPr/>
          </p:nvSpPr>
          <p:spPr>
            <a:xfrm>
              <a:off x="1399875" y="1240300"/>
              <a:ext cx="5340600" cy="3420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1690012" y="1516375"/>
              <a:ext cx="4760700" cy="2982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3407413" y="1097550"/>
              <a:ext cx="1479600" cy="2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3942913" y="906700"/>
              <a:ext cx="408600" cy="408600"/>
            </a:xfrm>
            <a:prstGeom prst="pie">
              <a:avLst>
                <a:gd fmla="val 10785424" name="adj1"/>
                <a:gd fmla="val 10558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4034863" y="998650"/>
              <a:ext cx="224700" cy="224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5" name="Google Shape;415;p34"/>
          <p:cNvSpPr txBox="1"/>
          <p:nvPr>
            <p:ph type="title"/>
          </p:nvPr>
        </p:nvSpPr>
        <p:spPr>
          <a:xfrm>
            <a:off x="1596675" y="1747600"/>
            <a:ext cx="36405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SzPts val="3000"/>
              <a:buNone/>
            </a:pPr>
            <a:r>
              <a:rPr b="1" i="0" lang="en" sz="2800" u="none" strike="noStrike">
                <a:solidFill>
                  <a:srgbClr val="B45F06"/>
                </a:solidFill>
                <a:latin typeface="Roboto Slab"/>
                <a:ea typeface="Roboto Slab"/>
                <a:cs typeface="Roboto Slab"/>
                <a:sym typeface="Roboto Slab"/>
              </a:rPr>
              <a:t>Team Project : 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416" name="Google Shape;416;p34"/>
          <p:cNvSpPr txBox="1"/>
          <p:nvPr/>
        </p:nvSpPr>
        <p:spPr>
          <a:xfrm>
            <a:off x="1727150" y="2156201"/>
            <a:ext cx="4295100" cy="24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Extra Condensed Medium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Hesham Mohamed Hosny</a:t>
            </a:r>
            <a:endParaRPr i="0" sz="1800" u="none" cap="none" strike="noStrike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Extra Condensed Medium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Shrouk Osama Mohammed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Extra Condensed Medium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Shaimaa Shawky Al-Nady</a:t>
            </a:r>
            <a:endParaRPr i="0" sz="1800" u="none" cap="none" strike="noStrike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Extra Condensed Medium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Mariam Moheb Fahmy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Extra Condensed Medium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Osama Ayman Mostafa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5"/>
          <p:cNvSpPr txBox="1"/>
          <p:nvPr>
            <p:ph type="title"/>
          </p:nvPr>
        </p:nvSpPr>
        <p:spPr>
          <a:xfrm>
            <a:off x="836225" y="1306325"/>
            <a:ext cx="29115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400"/>
              <a:t>Thanks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Toys is a bigger </a:t>
            </a:r>
            <a:r>
              <a:rPr lang="en">
                <a:solidFill>
                  <a:schemeClr val="dk1"/>
                </a:solidFill>
              </a:rPr>
              <a:t>business</a:t>
            </a:r>
            <a:r>
              <a:rPr lang="en">
                <a:solidFill>
                  <a:schemeClr val="dk1"/>
                </a:solidFill>
              </a:rPr>
              <a:t> than you might think..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9" name="Google Shape;129;p26"/>
          <p:cNvSpPr/>
          <p:nvPr/>
        </p:nvSpPr>
        <p:spPr>
          <a:xfrm>
            <a:off x="2530895" y="2168902"/>
            <a:ext cx="35" cy="1266"/>
          </a:xfrm>
          <a:custGeom>
            <a:rect b="b" l="l" r="r" t="t"/>
            <a:pathLst>
              <a:path extrusionOk="0" h="36" w="1">
                <a:moveTo>
                  <a:pt x="1" y="36"/>
                </a:moveTo>
                <a:lnTo>
                  <a:pt x="1" y="0"/>
                </a:lnTo>
                <a:lnTo>
                  <a:pt x="1" y="3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6"/>
          <p:cNvSpPr/>
          <p:nvPr/>
        </p:nvSpPr>
        <p:spPr>
          <a:xfrm>
            <a:off x="2460652" y="2040720"/>
            <a:ext cx="7418" cy="12340"/>
          </a:xfrm>
          <a:custGeom>
            <a:rect b="b" l="l" r="r" t="t"/>
            <a:pathLst>
              <a:path extrusionOk="0" h="351" w="211">
                <a:moveTo>
                  <a:pt x="211" y="351"/>
                </a:moveTo>
                <a:lnTo>
                  <a:pt x="0" y="0"/>
                </a:lnTo>
                <a:lnTo>
                  <a:pt x="211" y="351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6"/>
          <p:cNvSpPr/>
          <p:nvPr/>
        </p:nvSpPr>
        <p:spPr>
          <a:xfrm>
            <a:off x="2468035" y="2054255"/>
            <a:ext cx="7453" cy="12375"/>
          </a:xfrm>
          <a:custGeom>
            <a:rect b="b" l="l" r="r" t="t"/>
            <a:pathLst>
              <a:path extrusionOk="0" h="352" w="212">
                <a:moveTo>
                  <a:pt x="211" y="352"/>
                </a:moveTo>
                <a:lnTo>
                  <a:pt x="1" y="1"/>
                </a:lnTo>
                <a:lnTo>
                  <a:pt x="211" y="352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6"/>
          <p:cNvSpPr/>
          <p:nvPr/>
        </p:nvSpPr>
        <p:spPr>
          <a:xfrm>
            <a:off x="1655770" y="1434300"/>
            <a:ext cx="795052" cy="591666"/>
          </a:xfrm>
          <a:custGeom>
            <a:rect b="b" l="l" r="r" t="t"/>
            <a:pathLst>
              <a:path extrusionOk="0" h="16829" w="22614">
                <a:moveTo>
                  <a:pt x="22614" y="16829"/>
                </a:moveTo>
                <a:lnTo>
                  <a:pt x="21948" y="15812"/>
                </a:lnTo>
                <a:lnTo>
                  <a:pt x="20300" y="13533"/>
                </a:lnTo>
                <a:lnTo>
                  <a:pt x="18302" y="11079"/>
                </a:lnTo>
                <a:lnTo>
                  <a:pt x="15883" y="8590"/>
                </a:lnTo>
                <a:lnTo>
                  <a:pt x="13078" y="6171"/>
                </a:lnTo>
                <a:lnTo>
                  <a:pt x="9852" y="3927"/>
                </a:lnTo>
                <a:lnTo>
                  <a:pt x="6241" y="2034"/>
                </a:lnTo>
                <a:lnTo>
                  <a:pt x="2174" y="526"/>
                </a:lnTo>
                <a:lnTo>
                  <a:pt x="1" y="0"/>
                </a:lnTo>
                <a:lnTo>
                  <a:pt x="1" y="0"/>
                </a:lnTo>
                <a:lnTo>
                  <a:pt x="2174" y="526"/>
                </a:lnTo>
                <a:lnTo>
                  <a:pt x="6241" y="2034"/>
                </a:lnTo>
                <a:lnTo>
                  <a:pt x="9852" y="3927"/>
                </a:lnTo>
                <a:lnTo>
                  <a:pt x="13078" y="6171"/>
                </a:lnTo>
                <a:lnTo>
                  <a:pt x="15883" y="8590"/>
                </a:lnTo>
                <a:lnTo>
                  <a:pt x="18302" y="11079"/>
                </a:lnTo>
                <a:lnTo>
                  <a:pt x="20300" y="13533"/>
                </a:lnTo>
                <a:lnTo>
                  <a:pt x="21948" y="15812"/>
                </a:lnTo>
                <a:lnTo>
                  <a:pt x="22614" y="16829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6"/>
          <p:cNvSpPr/>
          <p:nvPr/>
        </p:nvSpPr>
        <p:spPr>
          <a:xfrm>
            <a:off x="2475453" y="2066595"/>
            <a:ext cx="35755" cy="62897"/>
          </a:xfrm>
          <a:custGeom>
            <a:rect b="b" l="l" r="r" t="t"/>
            <a:pathLst>
              <a:path extrusionOk="0" h="1789" w="1017">
                <a:moveTo>
                  <a:pt x="1017" y="1789"/>
                </a:moveTo>
                <a:lnTo>
                  <a:pt x="596" y="1017"/>
                </a:lnTo>
                <a:lnTo>
                  <a:pt x="0" y="1"/>
                </a:lnTo>
                <a:lnTo>
                  <a:pt x="596" y="1017"/>
                </a:lnTo>
                <a:lnTo>
                  <a:pt x="1017" y="1789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6"/>
          <p:cNvSpPr/>
          <p:nvPr/>
        </p:nvSpPr>
        <p:spPr>
          <a:xfrm>
            <a:off x="2450773" y="2025919"/>
            <a:ext cx="8684" cy="13606"/>
          </a:xfrm>
          <a:custGeom>
            <a:rect b="b" l="l" r="r" t="t"/>
            <a:pathLst>
              <a:path extrusionOk="0" h="387" w="247">
                <a:moveTo>
                  <a:pt x="246" y="386"/>
                </a:moveTo>
                <a:lnTo>
                  <a:pt x="1" y="1"/>
                </a:lnTo>
                <a:lnTo>
                  <a:pt x="246" y="38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/>
          <p:nvPr/>
        </p:nvSpPr>
        <p:spPr>
          <a:xfrm>
            <a:off x="2516129" y="2139335"/>
            <a:ext cx="2496" cy="4957"/>
          </a:xfrm>
          <a:custGeom>
            <a:rect b="b" l="l" r="r" t="t"/>
            <a:pathLst>
              <a:path extrusionOk="0" h="141" w="71">
                <a:moveTo>
                  <a:pt x="70" y="140"/>
                </a:moveTo>
                <a:lnTo>
                  <a:pt x="0" y="0"/>
                </a:lnTo>
                <a:lnTo>
                  <a:pt x="70" y="14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/>
          <p:nvPr/>
        </p:nvSpPr>
        <p:spPr>
          <a:xfrm>
            <a:off x="2522282" y="2152870"/>
            <a:ext cx="2496" cy="3727"/>
          </a:xfrm>
          <a:custGeom>
            <a:rect b="b" l="l" r="r" t="t"/>
            <a:pathLst>
              <a:path extrusionOk="0" h="106" w="71">
                <a:moveTo>
                  <a:pt x="70" y="106"/>
                </a:moveTo>
                <a:lnTo>
                  <a:pt x="0" y="1"/>
                </a:lnTo>
                <a:lnTo>
                  <a:pt x="70" y="10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/>
          <p:nvPr/>
        </p:nvSpPr>
        <p:spPr>
          <a:xfrm>
            <a:off x="2519821" y="2145487"/>
            <a:ext cx="2496" cy="4957"/>
          </a:xfrm>
          <a:custGeom>
            <a:rect b="b" l="l" r="r" t="t"/>
            <a:pathLst>
              <a:path extrusionOk="0" h="141" w="71">
                <a:moveTo>
                  <a:pt x="70" y="141"/>
                </a:moveTo>
                <a:lnTo>
                  <a:pt x="0" y="0"/>
                </a:lnTo>
                <a:lnTo>
                  <a:pt x="70" y="141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6"/>
          <p:cNvSpPr/>
          <p:nvPr/>
        </p:nvSpPr>
        <p:spPr>
          <a:xfrm>
            <a:off x="2525973" y="2159058"/>
            <a:ext cx="1266" cy="2496"/>
          </a:xfrm>
          <a:custGeom>
            <a:rect b="b" l="l" r="r" t="t"/>
            <a:pathLst>
              <a:path extrusionOk="0" h="71" w="36">
                <a:moveTo>
                  <a:pt x="36" y="70"/>
                </a:moveTo>
                <a:lnTo>
                  <a:pt x="1" y="0"/>
                </a:lnTo>
                <a:lnTo>
                  <a:pt x="36" y="7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/>
          <p:nvPr/>
        </p:nvSpPr>
        <p:spPr>
          <a:xfrm>
            <a:off x="2529665" y="2166441"/>
            <a:ext cx="35" cy="2496"/>
          </a:xfrm>
          <a:custGeom>
            <a:rect b="b" l="l" r="r" t="t"/>
            <a:pathLst>
              <a:path extrusionOk="0" h="71" w="1">
                <a:moveTo>
                  <a:pt x="1" y="70"/>
                </a:moveTo>
                <a:lnTo>
                  <a:pt x="1" y="0"/>
                </a:lnTo>
                <a:lnTo>
                  <a:pt x="1" y="7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/>
          <p:nvPr/>
        </p:nvSpPr>
        <p:spPr>
          <a:xfrm>
            <a:off x="2511172" y="2130686"/>
            <a:ext cx="3727" cy="6188"/>
          </a:xfrm>
          <a:custGeom>
            <a:rect b="b" l="l" r="r" t="t"/>
            <a:pathLst>
              <a:path extrusionOk="0" h="176" w="106">
                <a:moveTo>
                  <a:pt x="106" y="176"/>
                </a:moveTo>
                <a:lnTo>
                  <a:pt x="1" y="1"/>
                </a:lnTo>
                <a:lnTo>
                  <a:pt x="106" y="17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/>
          <p:nvPr/>
        </p:nvSpPr>
        <p:spPr>
          <a:xfrm>
            <a:off x="2527204" y="2163980"/>
            <a:ext cx="1266" cy="2496"/>
          </a:xfrm>
          <a:custGeom>
            <a:rect b="b" l="l" r="r" t="t"/>
            <a:pathLst>
              <a:path extrusionOk="0" h="71" w="36">
                <a:moveTo>
                  <a:pt x="36" y="70"/>
                </a:moveTo>
                <a:lnTo>
                  <a:pt x="1" y="0"/>
                </a:lnTo>
                <a:lnTo>
                  <a:pt x="36" y="7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/>
          <p:nvPr/>
        </p:nvSpPr>
        <p:spPr>
          <a:xfrm>
            <a:off x="1655770" y="1229688"/>
            <a:ext cx="2290195" cy="1577763"/>
          </a:xfrm>
          <a:custGeom>
            <a:rect b="b" l="l" r="r" t="t"/>
            <a:pathLst>
              <a:path extrusionOk="0" h="44877" w="65141">
                <a:moveTo>
                  <a:pt x="20616" y="0"/>
                </a:moveTo>
                <a:lnTo>
                  <a:pt x="15953" y="456"/>
                </a:lnTo>
                <a:lnTo>
                  <a:pt x="11290" y="1368"/>
                </a:lnTo>
                <a:lnTo>
                  <a:pt x="6697" y="2770"/>
                </a:lnTo>
                <a:lnTo>
                  <a:pt x="2174" y="4663"/>
                </a:lnTo>
                <a:lnTo>
                  <a:pt x="1" y="5820"/>
                </a:lnTo>
                <a:lnTo>
                  <a:pt x="2174" y="6346"/>
                </a:lnTo>
                <a:lnTo>
                  <a:pt x="6241" y="7854"/>
                </a:lnTo>
                <a:lnTo>
                  <a:pt x="9852" y="9747"/>
                </a:lnTo>
                <a:lnTo>
                  <a:pt x="13078" y="11991"/>
                </a:lnTo>
                <a:lnTo>
                  <a:pt x="15883" y="14410"/>
                </a:lnTo>
                <a:lnTo>
                  <a:pt x="18302" y="16899"/>
                </a:lnTo>
                <a:lnTo>
                  <a:pt x="20300" y="19353"/>
                </a:lnTo>
                <a:lnTo>
                  <a:pt x="21948" y="21632"/>
                </a:lnTo>
                <a:lnTo>
                  <a:pt x="22614" y="22649"/>
                </a:lnTo>
                <a:lnTo>
                  <a:pt x="22859" y="23034"/>
                </a:lnTo>
                <a:lnTo>
                  <a:pt x="22859" y="23069"/>
                </a:lnTo>
                <a:lnTo>
                  <a:pt x="23070" y="23420"/>
                </a:lnTo>
                <a:lnTo>
                  <a:pt x="23070" y="23455"/>
                </a:lnTo>
                <a:lnTo>
                  <a:pt x="23280" y="23806"/>
                </a:lnTo>
                <a:lnTo>
                  <a:pt x="23876" y="24822"/>
                </a:lnTo>
                <a:lnTo>
                  <a:pt x="24297" y="25594"/>
                </a:lnTo>
                <a:lnTo>
                  <a:pt x="24402" y="25769"/>
                </a:lnTo>
                <a:lnTo>
                  <a:pt x="24402" y="25839"/>
                </a:lnTo>
                <a:lnTo>
                  <a:pt x="24507" y="25979"/>
                </a:lnTo>
                <a:lnTo>
                  <a:pt x="24507" y="26049"/>
                </a:lnTo>
                <a:lnTo>
                  <a:pt x="24577" y="26190"/>
                </a:lnTo>
                <a:lnTo>
                  <a:pt x="24612" y="26225"/>
                </a:lnTo>
                <a:lnTo>
                  <a:pt x="24682" y="26330"/>
                </a:lnTo>
                <a:lnTo>
                  <a:pt x="24682" y="26400"/>
                </a:lnTo>
                <a:lnTo>
                  <a:pt x="24753" y="26470"/>
                </a:lnTo>
                <a:lnTo>
                  <a:pt x="24753" y="26540"/>
                </a:lnTo>
                <a:lnTo>
                  <a:pt x="24788" y="26575"/>
                </a:lnTo>
                <a:lnTo>
                  <a:pt x="24788" y="26610"/>
                </a:lnTo>
                <a:lnTo>
                  <a:pt x="24788" y="26680"/>
                </a:lnTo>
                <a:lnTo>
                  <a:pt x="24788" y="26715"/>
                </a:lnTo>
                <a:lnTo>
                  <a:pt x="30467" y="38215"/>
                </a:lnTo>
                <a:lnTo>
                  <a:pt x="30713" y="38671"/>
                </a:lnTo>
                <a:lnTo>
                  <a:pt x="31554" y="39267"/>
                </a:lnTo>
                <a:lnTo>
                  <a:pt x="32080" y="39372"/>
                </a:lnTo>
                <a:lnTo>
                  <a:pt x="44736" y="41230"/>
                </a:lnTo>
                <a:lnTo>
                  <a:pt x="45052" y="41265"/>
                </a:lnTo>
                <a:lnTo>
                  <a:pt x="45613" y="41546"/>
                </a:lnTo>
                <a:lnTo>
                  <a:pt x="46244" y="42142"/>
                </a:lnTo>
                <a:lnTo>
                  <a:pt x="46594" y="43228"/>
                </a:lnTo>
                <a:lnTo>
                  <a:pt x="46419" y="44105"/>
                </a:lnTo>
                <a:lnTo>
                  <a:pt x="46139" y="44631"/>
                </a:lnTo>
                <a:lnTo>
                  <a:pt x="45928" y="44876"/>
                </a:lnTo>
                <a:lnTo>
                  <a:pt x="46349" y="44666"/>
                </a:lnTo>
                <a:lnTo>
                  <a:pt x="49224" y="43088"/>
                </a:lnTo>
                <a:lnTo>
                  <a:pt x="51923" y="41335"/>
                </a:lnTo>
                <a:lnTo>
                  <a:pt x="55009" y="38951"/>
                </a:lnTo>
                <a:lnTo>
                  <a:pt x="58199" y="35936"/>
                </a:lnTo>
                <a:lnTo>
                  <a:pt x="60548" y="33201"/>
                </a:lnTo>
                <a:lnTo>
                  <a:pt x="62020" y="31203"/>
                </a:lnTo>
                <a:lnTo>
                  <a:pt x="63388" y="29029"/>
                </a:lnTo>
                <a:lnTo>
                  <a:pt x="64615" y="26645"/>
                </a:lnTo>
                <a:lnTo>
                  <a:pt x="65141" y="25418"/>
                </a:lnTo>
                <a:lnTo>
                  <a:pt x="63949" y="23245"/>
                </a:lnTo>
                <a:lnTo>
                  <a:pt x="61249" y="19178"/>
                </a:lnTo>
                <a:lnTo>
                  <a:pt x="58164" y="15461"/>
                </a:lnTo>
                <a:lnTo>
                  <a:pt x="54798" y="12131"/>
                </a:lnTo>
                <a:lnTo>
                  <a:pt x="51152" y="9186"/>
                </a:lnTo>
                <a:lnTo>
                  <a:pt x="47260" y="6626"/>
                </a:lnTo>
                <a:lnTo>
                  <a:pt x="43159" y="4453"/>
                </a:lnTo>
                <a:lnTo>
                  <a:pt x="38846" y="2700"/>
                </a:lnTo>
                <a:lnTo>
                  <a:pt x="34429" y="1368"/>
                </a:lnTo>
                <a:lnTo>
                  <a:pt x="29906" y="491"/>
                </a:lnTo>
                <a:lnTo>
                  <a:pt x="252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/>
          <p:nvPr/>
        </p:nvSpPr>
        <p:spPr>
          <a:xfrm>
            <a:off x="2896984" y="2124534"/>
            <a:ext cx="1247423" cy="2062163"/>
          </a:xfrm>
          <a:custGeom>
            <a:rect b="b" l="l" r="r" t="t"/>
            <a:pathLst>
              <a:path extrusionOk="0" h="58655" w="35481">
                <a:moveTo>
                  <a:pt x="29976" y="0"/>
                </a:moveTo>
                <a:lnTo>
                  <a:pt x="29415" y="1227"/>
                </a:lnTo>
                <a:lnTo>
                  <a:pt x="28188" y="3611"/>
                </a:lnTo>
                <a:lnTo>
                  <a:pt x="26821" y="5785"/>
                </a:lnTo>
                <a:lnTo>
                  <a:pt x="25348" y="7784"/>
                </a:lnTo>
                <a:lnTo>
                  <a:pt x="22999" y="10518"/>
                </a:lnTo>
                <a:lnTo>
                  <a:pt x="19809" y="13533"/>
                </a:lnTo>
                <a:lnTo>
                  <a:pt x="16723" y="15917"/>
                </a:lnTo>
                <a:lnTo>
                  <a:pt x="14024" y="17670"/>
                </a:lnTo>
                <a:lnTo>
                  <a:pt x="11149" y="19248"/>
                </a:lnTo>
                <a:lnTo>
                  <a:pt x="10728" y="19458"/>
                </a:lnTo>
                <a:lnTo>
                  <a:pt x="1543" y="28398"/>
                </a:lnTo>
                <a:lnTo>
                  <a:pt x="1192" y="28784"/>
                </a:lnTo>
                <a:lnTo>
                  <a:pt x="877" y="29766"/>
                </a:lnTo>
                <a:lnTo>
                  <a:pt x="947" y="30292"/>
                </a:lnTo>
                <a:lnTo>
                  <a:pt x="3121" y="42878"/>
                </a:lnTo>
                <a:lnTo>
                  <a:pt x="3156" y="43229"/>
                </a:lnTo>
                <a:lnTo>
                  <a:pt x="3086" y="43825"/>
                </a:lnTo>
                <a:lnTo>
                  <a:pt x="2700" y="44596"/>
                </a:lnTo>
                <a:lnTo>
                  <a:pt x="1753" y="45262"/>
                </a:lnTo>
                <a:lnTo>
                  <a:pt x="912" y="45402"/>
                </a:lnTo>
                <a:lnTo>
                  <a:pt x="281" y="45297"/>
                </a:lnTo>
                <a:lnTo>
                  <a:pt x="0" y="45157"/>
                </a:lnTo>
                <a:lnTo>
                  <a:pt x="211" y="45437"/>
                </a:lnTo>
                <a:lnTo>
                  <a:pt x="2735" y="48312"/>
                </a:lnTo>
                <a:lnTo>
                  <a:pt x="6206" y="51538"/>
                </a:lnTo>
                <a:lnTo>
                  <a:pt x="9151" y="53781"/>
                </a:lnTo>
                <a:lnTo>
                  <a:pt x="12587" y="55955"/>
                </a:lnTo>
                <a:lnTo>
                  <a:pt x="16548" y="57883"/>
                </a:lnTo>
                <a:lnTo>
                  <a:pt x="18687" y="58655"/>
                </a:lnTo>
                <a:lnTo>
                  <a:pt x="20264" y="57287"/>
                </a:lnTo>
                <a:lnTo>
                  <a:pt x="23174" y="54342"/>
                </a:lnTo>
                <a:lnTo>
                  <a:pt x="25769" y="51187"/>
                </a:lnTo>
                <a:lnTo>
                  <a:pt x="28083" y="47856"/>
                </a:lnTo>
                <a:lnTo>
                  <a:pt x="30081" y="44386"/>
                </a:lnTo>
                <a:lnTo>
                  <a:pt x="31764" y="40774"/>
                </a:lnTo>
                <a:lnTo>
                  <a:pt x="33166" y="37058"/>
                </a:lnTo>
                <a:lnTo>
                  <a:pt x="34218" y="33237"/>
                </a:lnTo>
                <a:lnTo>
                  <a:pt x="34954" y="29345"/>
                </a:lnTo>
                <a:lnTo>
                  <a:pt x="35375" y="25418"/>
                </a:lnTo>
                <a:lnTo>
                  <a:pt x="35480" y="21422"/>
                </a:lnTo>
                <a:lnTo>
                  <a:pt x="35235" y="17460"/>
                </a:lnTo>
                <a:lnTo>
                  <a:pt x="34674" y="13463"/>
                </a:lnTo>
                <a:lnTo>
                  <a:pt x="33762" y="9536"/>
                </a:lnTo>
                <a:lnTo>
                  <a:pt x="32500" y="5645"/>
                </a:lnTo>
                <a:lnTo>
                  <a:pt x="30922" y="1858"/>
                </a:lnTo>
                <a:lnTo>
                  <a:pt x="299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1838199" y="3495157"/>
            <a:ext cx="1715791" cy="1093363"/>
          </a:xfrm>
          <a:custGeom>
            <a:rect b="b" l="l" r="r" t="t"/>
            <a:pathLst>
              <a:path extrusionOk="0" h="31099" w="48803">
                <a:moveTo>
                  <a:pt x="17285" y="0"/>
                </a:moveTo>
                <a:lnTo>
                  <a:pt x="16794" y="211"/>
                </a:lnTo>
                <a:lnTo>
                  <a:pt x="5470" y="6171"/>
                </a:lnTo>
                <a:lnTo>
                  <a:pt x="5154" y="6311"/>
                </a:lnTo>
                <a:lnTo>
                  <a:pt x="4558" y="6416"/>
                </a:lnTo>
                <a:lnTo>
                  <a:pt x="3717" y="6276"/>
                </a:lnTo>
                <a:lnTo>
                  <a:pt x="2770" y="5610"/>
                </a:lnTo>
                <a:lnTo>
                  <a:pt x="2385" y="4839"/>
                </a:lnTo>
                <a:lnTo>
                  <a:pt x="2314" y="4243"/>
                </a:lnTo>
                <a:lnTo>
                  <a:pt x="2350" y="3892"/>
                </a:lnTo>
                <a:lnTo>
                  <a:pt x="2209" y="4278"/>
                </a:lnTo>
                <a:lnTo>
                  <a:pt x="1403" y="7012"/>
                </a:lnTo>
                <a:lnTo>
                  <a:pt x="772" y="9747"/>
                </a:lnTo>
                <a:lnTo>
                  <a:pt x="246" y="13113"/>
                </a:lnTo>
                <a:lnTo>
                  <a:pt x="1" y="17039"/>
                </a:lnTo>
                <a:lnTo>
                  <a:pt x="106" y="21352"/>
                </a:lnTo>
                <a:lnTo>
                  <a:pt x="597" y="24752"/>
                </a:lnTo>
                <a:lnTo>
                  <a:pt x="1122" y="27066"/>
                </a:lnTo>
                <a:lnTo>
                  <a:pt x="1438" y="28223"/>
                </a:lnTo>
                <a:lnTo>
                  <a:pt x="2981" y="28784"/>
                </a:lnTo>
                <a:lnTo>
                  <a:pt x="6031" y="29661"/>
                </a:lnTo>
                <a:lnTo>
                  <a:pt x="9151" y="30327"/>
                </a:lnTo>
                <a:lnTo>
                  <a:pt x="12271" y="30783"/>
                </a:lnTo>
                <a:lnTo>
                  <a:pt x="15392" y="31063"/>
                </a:lnTo>
                <a:lnTo>
                  <a:pt x="18512" y="31098"/>
                </a:lnTo>
                <a:lnTo>
                  <a:pt x="21632" y="30958"/>
                </a:lnTo>
                <a:lnTo>
                  <a:pt x="24752" y="30607"/>
                </a:lnTo>
                <a:lnTo>
                  <a:pt x="27802" y="30046"/>
                </a:lnTo>
                <a:lnTo>
                  <a:pt x="30853" y="29310"/>
                </a:lnTo>
                <a:lnTo>
                  <a:pt x="33833" y="28328"/>
                </a:lnTo>
                <a:lnTo>
                  <a:pt x="36742" y="27206"/>
                </a:lnTo>
                <a:lnTo>
                  <a:pt x="39582" y="25874"/>
                </a:lnTo>
                <a:lnTo>
                  <a:pt x="42352" y="24332"/>
                </a:lnTo>
                <a:lnTo>
                  <a:pt x="45016" y="22614"/>
                </a:lnTo>
                <a:lnTo>
                  <a:pt x="47576" y="20685"/>
                </a:lnTo>
                <a:lnTo>
                  <a:pt x="48803" y="19669"/>
                </a:lnTo>
                <a:lnTo>
                  <a:pt x="46664" y="18897"/>
                </a:lnTo>
                <a:lnTo>
                  <a:pt x="42703" y="16969"/>
                </a:lnTo>
                <a:lnTo>
                  <a:pt x="39267" y="14795"/>
                </a:lnTo>
                <a:lnTo>
                  <a:pt x="36322" y="12552"/>
                </a:lnTo>
                <a:lnTo>
                  <a:pt x="32851" y="9326"/>
                </a:lnTo>
                <a:lnTo>
                  <a:pt x="30327" y="6451"/>
                </a:lnTo>
                <a:lnTo>
                  <a:pt x="30116" y="6171"/>
                </a:lnTo>
                <a:lnTo>
                  <a:pt x="18792" y="211"/>
                </a:lnTo>
                <a:lnTo>
                  <a:pt x="1830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/>
          <p:nvPr/>
        </p:nvSpPr>
        <p:spPr>
          <a:xfrm>
            <a:off x="783140" y="2596619"/>
            <a:ext cx="1215360" cy="1890841"/>
          </a:xfrm>
          <a:custGeom>
            <a:rect b="b" l="l" r="r" t="t"/>
            <a:pathLst>
              <a:path extrusionOk="0" h="53782" w="34569">
                <a:moveTo>
                  <a:pt x="12130" y="0"/>
                </a:moveTo>
                <a:lnTo>
                  <a:pt x="7643" y="210"/>
                </a:lnTo>
                <a:lnTo>
                  <a:pt x="4102" y="806"/>
                </a:lnTo>
                <a:lnTo>
                  <a:pt x="1718" y="1402"/>
                </a:lnTo>
                <a:lnTo>
                  <a:pt x="526" y="1788"/>
                </a:lnTo>
                <a:lnTo>
                  <a:pt x="245" y="3892"/>
                </a:lnTo>
                <a:lnTo>
                  <a:pt x="0" y="8099"/>
                </a:lnTo>
                <a:lnTo>
                  <a:pt x="105" y="12236"/>
                </a:lnTo>
                <a:lnTo>
                  <a:pt x="561" y="16303"/>
                </a:lnTo>
                <a:lnTo>
                  <a:pt x="1367" y="20299"/>
                </a:lnTo>
                <a:lnTo>
                  <a:pt x="2489" y="24191"/>
                </a:lnTo>
                <a:lnTo>
                  <a:pt x="3962" y="27942"/>
                </a:lnTo>
                <a:lnTo>
                  <a:pt x="5715" y="31554"/>
                </a:lnTo>
                <a:lnTo>
                  <a:pt x="7783" y="35024"/>
                </a:lnTo>
                <a:lnTo>
                  <a:pt x="10132" y="38285"/>
                </a:lnTo>
                <a:lnTo>
                  <a:pt x="12726" y="41370"/>
                </a:lnTo>
                <a:lnTo>
                  <a:pt x="15601" y="44210"/>
                </a:lnTo>
                <a:lnTo>
                  <a:pt x="18722" y="46839"/>
                </a:lnTo>
                <a:lnTo>
                  <a:pt x="22087" y="49188"/>
                </a:lnTo>
                <a:lnTo>
                  <a:pt x="25663" y="51257"/>
                </a:lnTo>
                <a:lnTo>
                  <a:pt x="29450" y="53045"/>
                </a:lnTo>
                <a:lnTo>
                  <a:pt x="31448" y="53781"/>
                </a:lnTo>
                <a:lnTo>
                  <a:pt x="31132" y="52624"/>
                </a:lnTo>
                <a:lnTo>
                  <a:pt x="30607" y="50310"/>
                </a:lnTo>
                <a:lnTo>
                  <a:pt x="30116" y="46910"/>
                </a:lnTo>
                <a:lnTo>
                  <a:pt x="30011" y="42597"/>
                </a:lnTo>
                <a:lnTo>
                  <a:pt x="30256" y="38706"/>
                </a:lnTo>
                <a:lnTo>
                  <a:pt x="30782" y="35305"/>
                </a:lnTo>
                <a:lnTo>
                  <a:pt x="31413" y="32570"/>
                </a:lnTo>
                <a:lnTo>
                  <a:pt x="32219" y="29836"/>
                </a:lnTo>
                <a:lnTo>
                  <a:pt x="32360" y="29450"/>
                </a:lnTo>
                <a:lnTo>
                  <a:pt x="34533" y="16864"/>
                </a:lnTo>
                <a:lnTo>
                  <a:pt x="34568" y="16338"/>
                </a:lnTo>
                <a:lnTo>
                  <a:pt x="34253" y="15356"/>
                </a:lnTo>
                <a:lnTo>
                  <a:pt x="33902" y="14970"/>
                </a:lnTo>
                <a:lnTo>
                  <a:pt x="24752" y="6030"/>
                </a:lnTo>
                <a:lnTo>
                  <a:pt x="24541" y="5785"/>
                </a:lnTo>
                <a:lnTo>
                  <a:pt x="24226" y="5259"/>
                </a:lnTo>
                <a:lnTo>
                  <a:pt x="24086" y="4383"/>
                </a:lnTo>
                <a:lnTo>
                  <a:pt x="24436" y="3296"/>
                </a:lnTo>
                <a:lnTo>
                  <a:pt x="25067" y="2700"/>
                </a:lnTo>
                <a:lnTo>
                  <a:pt x="25628" y="2419"/>
                </a:lnTo>
                <a:lnTo>
                  <a:pt x="25944" y="2384"/>
                </a:lnTo>
                <a:lnTo>
                  <a:pt x="25558" y="2209"/>
                </a:lnTo>
                <a:lnTo>
                  <a:pt x="22648" y="1367"/>
                </a:lnTo>
                <a:lnTo>
                  <a:pt x="19773" y="736"/>
                </a:lnTo>
                <a:lnTo>
                  <a:pt x="16232" y="210"/>
                </a:lnTo>
                <a:lnTo>
                  <a:pt x="1213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/>
          <p:nvPr/>
        </p:nvSpPr>
        <p:spPr>
          <a:xfrm>
            <a:off x="801598" y="1435531"/>
            <a:ext cx="1729362" cy="1244962"/>
          </a:xfrm>
          <a:custGeom>
            <a:rect b="b" l="l" r="r" t="t"/>
            <a:pathLst>
              <a:path extrusionOk="0" h="35411" w="49189">
                <a:moveTo>
                  <a:pt x="24402" y="0"/>
                </a:moveTo>
                <a:lnTo>
                  <a:pt x="21948" y="1403"/>
                </a:lnTo>
                <a:lnTo>
                  <a:pt x="17425" y="4593"/>
                </a:lnTo>
                <a:lnTo>
                  <a:pt x="13358" y="8274"/>
                </a:lnTo>
                <a:lnTo>
                  <a:pt x="9712" y="12341"/>
                </a:lnTo>
                <a:lnTo>
                  <a:pt x="6592" y="16829"/>
                </a:lnTo>
                <a:lnTo>
                  <a:pt x="3998" y="21632"/>
                </a:lnTo>
                <a:lnTo>
                  <a:pt x="1929" y="26715"/>
                </a:lnTo>
                <a:lnTo>
                  <a:pt x="457" y="32079"/>
                </a:lnTo>
                <a:lnTo>
                  <a:pt x="1" y="34814"/>
                </a:lnTo>
                <a:lnTo>
                  <a:pt x="1193" y="34428"/>
                </a:lnTo>
                <a:lnTo>
                  <a:pt x="3612" y="33832"/>
                </a:lnTo>
                <a:lnTo>
                  <a:pt x="7118" y="33236"/>
                </a:lnTo>
                <a:lnTo>
                  <a:pt x="11605" y="33026"/>
                </a:lnTo>
                <a:lnTo>
                  <a:pt x="15707" y="33236"/>
                </a:lnTo>
                <a:lnTo>
                  <a:pt x="19248" y="33762"/>
                </a:lnTo>
                <a:lnTo>
                  <a:pt x="22158" y="34393"/>
                </a:lnTo>
                <a:lnTo>
                  <a:pt x="25033" y="35235"/>
                </a:lnTo>
                <a:lnTo>
                  <a:pt x="25419" y="35410"/>
                </a:lnTo>
                <a:lnTo>
                  <a:pt x="38075" y="33552"/>
                </a:lnTo>
                <a:lnTo>
                  <a:pt x="38601" y="33447"/>
                </a:lnTo>
                <a:lnTo>
                  <a:pt x="39407" y="32851"/>
                </a:lnTo>
                <a:lnTo>
                  <a:pt x="39688" y="32395"/>
                </a:lnTo>
                <a:lnTo>
                  <a:pt x="45367" y="20896"/>
                </a:lnTo>
                <a:lnTo>
                  <a:pt x="45508" y="20615"/>
                </a:lnTo>
                <a:lnTo>
                  <a:pt x="45928" y="20159"/>
                </a:lnTo>
                <a:lnTo>
                  <a:pt x="46700" y="19774"/>
                </a:lnTo>
                <a:lnTo>
                  <a:pt x="47857" y="19774"/>
                </a:lnTo>
                <a:lnTo>
                  <a:pt x="48628" y="20159"/>
                </a:lnTo>
                <a:lnTo>
                  <a:pt x="49049" y="20615"/>
                </a:lnTo>
                <a:lnTo>
                  <a:pt x="49189" y="20896"/>
                </a:lnTo>
                <a:lnTo>
                  <a:pt x="49189" y="20860"/>
                </a:lnTo>
                <a:lnTo>
                  <a:pt x="49189" y="20790"/>
                </a:lnTo>
                <a:lnTo>
                  <a:pt x="49189" y="20755"/>
                </a:lnTo>
                <a:lnTo>
                  <a:pt x="49154" y="20720"/>
                </a:lnTo>
                <a:lnTo>
                  <a:pt x="49154" y="20650"/>
                </a:lnTo>
                <a:lnTo>
                  <a:pt x="49119" y="20580"/>
                </a:lnTo>
                <a:lnTo>
                  <a:pt x="49084" y="20510"/>
                </a:lnTo>
                <a:lnTo>
                  <a:pt x="49013" y="20405"/>
                </a:lnTo>
                <a:lnTo>
                  <a:pt x="48978" y="20370"/>
                </a:lnTo>
                <a:lnTo>
                  <a:pt x="48908" y="20229"/>
                </a:lnTo>
                <a:lnTo>
                  <a:pt x="48908" y="20159"/>
                </a:lnTo>
                <a:lnTo>
                  <a:pt x="48803" y="20019"/>
                </a:lnTo>
                <a:lnTo>
                  <a:pt x="48803" y="19949"/>
                </a:lnTo>
                <a:lnTo>
                  <a:pt x="48698" y="19774"/>
                </a:lnTo>
                <a:lnTo>
                  <a:pt x="48277" y="19002"/>
                </a:lnTo>
                <a:lnTo>
                  <a:pt x="47681" y="17986"/>
                </a:lnTo>
                <a:lnTo>
                  <a:pt x="47471" y="17635"/>
                </a:lnTo>
                <a:lnTo>
                  <a:pt x="47471" y="17600"/>
                </a:lnTo>
                <a:lnTo>
                  <a:pt x="47261" y="17249"/>
                </a:lnTo>
                <a:lnTo>
                  <a:pt x="47261" y="17214"/>
                </a:lnTo>
                <a:lnTo>
                  <a:pt x="47015" y="16829"/>
                </a:lnTo>
                <a:lnTo>
                  <a:pt x="46349" y="15812"/>
                </a:lnTo>
                <a:lnTo>
                  <a:pt x="44736" y="13533"/>
                </a:lnTo>
                <a:lnTo>
                  <a:pt x="42703" y="11079"/>
                </a:lnTo>
                <a:lnTo>
                  <a:pt x="40284" y="8590"/>
                </a:lnTo>
                <a:lnTo>
                  <a:pt x="37479" y="6171"/>
                </a:lnTo>
                <a:lnTo>
                  <a:pt x="34254" y="3927"/>
                </a:lnTo>
                <a:lnTo>
                  <a:pt x="30643" y="2034"/>
                </a:lnTo>
                <a:lnTo>
                  <a:pt x="26576" y="526"/>
                </a:lnTo>
                <a:lnTo>
                  <a:pt x="244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 txBox="1"/>
          <p:nvPr/>
        </p:nvSpPr>
        <p:spPr>
          <a:xfrm>
            <a:off x="6817500" y="2013150"/>
            <a:ext cx="18732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1189594" y="3223057"/>
            <a:ext cx="402462" cy="402812"/>
          </a:xfrm>
          <a:custGeom>
            <a:rect b="b" l="l" r="r" t="t"/>
            <a:pathLst>
              <a:path extrusionOk="0" h="12677" w="12666">
                <a:moveTo>
                  <a:pt x="8916" y="1639"/>
                </a:moveTo>
                <a:cubicBezTo>
                  <a:pt x="9137" y="1639"/>
                  <a:pt x="9294" y="1828"/>
                  <a:pt x="9294" y="2048"/>
                </a:cubicBezTo>
                <a:cubicBezTo>
                  <a:pt x="9294" y="2269"/>
                  <a:pt x="9105" y="2458"/>
                  <a:pt x="8916" y="2458"/>
                </a:cubicBezTo>
                <a:lnTo>
                  <a:pt x="3655" y="2458"/>
                </a:lnTo>
                <a:cubicBezTo>
                  <a:pt x="3434" y="2458"/>
                  <a:pt x="3245" y="2269"/>
                  <a:pt x="3245" y="2048"/>
                </a:cubicBezTo>
                <a:cubicBezTo>
                  <a:pt x="3245" y="1796"/>
                  <a:pt x="3434" y="1639"/>
                  <a:pt x="3655" y="1639"/>
                </a:cubicBezTo>
                <a:close/>
                <a:moveTo>
                  <a:pt x="10555" y="3245"/>
                </a:moveTo>
                <a:cubicBezTo>
                  <a:pt x="10807" y="3245"/>
                  <a:pt x="10964" y="3434"/>
                  <a:pt x="10964" y="3686"/>
                </a:cubicBezTo>
                <a:cubicBezTo>
                  <a:pt x="10964" y="3939"/>
                  <a:pt x="10807" y="4128"/>
                  <a:pt x="10555" y="4128"/>
                </a:cubicBezTo>
                <a:lnTo>
                  <a:pt x="2017" y="4128"/>
                </a:lnTo>
                <a:cubicBezTo>
                  <a:pt x="1765" y="4128"/>
                  <a:pt x="1607" y="3939"/>
                  <a:pt x="1607" y="3686"/>
                </a:cubicBezTo>
                <a:cubicBezTo>
                  <a:pt x="1607" y="3434"/>
                  <a:pt x="1828" y="3245"/>
                  <a:pt x="2017" y="3245"/>
                </a:cubicBezTo>
                <a:close/>
                <a:moveTo>
                  <a:pt x="6711" y="5766"/>
                </a:moveTo>
                <a:cubicBezTo>
                  <a:pt x="7593" y="5766"/>
                  <a:pt x="8349" y="6522"/>
                  <a:pt x="8349" y="7436"/>
                </a:cubicBezTo>
                <a:cubicBezTo>
                  <a:pt x="8349" y="8349"/>
                  <a:pt x="7593" y="9074"/>
                  <a:pt x="6711" y="9074"/>
                </a:cubicBezTo>
                <a:cubicBezTo>
                  <a:pt x="5797" y="9074"/>
                  <a:pt x="5041" y="8349"/>
                  <a:pt x="5041" y="7436"/>
                </a:cubicBezTo>
                <a:cubicBezTo>
                  <a:pt x="5041" y="6522"/>
                  <a:pt x="5797" y="5766"/>
                  <a:pt x="6711" y="5766"/>
                </a:cubicBezTo>
                <a:close/>
                <a:moveTo>
                  <a:pt x="2048" y="0"/>
                </a:moveTo>
                <a:cubicBezTo>
                  <a:pt x="1828" y="0"/>
                  <a:pt x="1670" y="189"/>
                  <a:pt x="1670" y="378"/>
                </a:cubicBezTo>
                <a:cubicBezTo>
                  <a:pt x="1670" y="1040"/>
                  <a:pt x="1103" y="1639"/>
                  <a:pt x="410" y="1639"/>
                </a:cubicBezTo>
                <a:cubicBezTo>
                  <a:pt x="158" y="1639"/>
                  <a:pt x="0" y="1828"/>
                  <a:pt x="0" y="2048"/>
                </a:cubicBezTo>
                <a:lnTo>
                  <a:pt x="0" y="6994"/>
                </a:lnTo>
                <a:cubicBezTo>
                  <a:pt x="0" y="7247"/>
                  <a:pt x="189" y="7404"/>
                  <a:pt x="410" y="7404"/>
                </a:cubicBezTo>
                <a:cubicBezTo>
                  <a:pt x="1072" y="7404"/>
                  <a:pt x="1670" y="7940"/>
                  <a:pt x="1670" y="8601"/>
                </a:cubicBezTo>
                <a:cubicBezTo>
                  <a:pt x="1670" y="8853"/>
                  <a:pt x="1859" y="9042"/>
                  <a:pt x="2048" y="9042"/>
                </a:cubicBezTo>
                <a:lnTo>
                  <a:pt x="4884" y="9042"/>
                </a:lnTo>
                <a:lnTo>
                  <a:pt x="5073" y="9231"/>
                </a:lnTo>
                <a:lnTo>
                  <a:pt x="5073" y="12224"/>
                </a:lnTo>
                <a:cubicBezTo>
                  <a:pt x="5073" y="12468"/>
                  <a:pt x="5298" y="12654"/>
                  <a:pt x="5517" y="12654"/>
                </a:cubicBezTo>
                <a:cubicBezTo>
                  <a:pt x="5581" y="12654"/>
                  <a:pt x="5645" y="12638"/>
                  <a:pt x="5703" y="12602"/>
                </a:cubicBezTo>
                <a:lnTo>
                  <a:pt x="6743" y="11909"/>
                </a:lnTo>
                <a:lnTo>
                  <a:pt x="7782" y="12602"/>
                </a:lnTo>
                <a:cubicBezTo>
                  <a:pt x="7850" y="12653"/>
                  <a:pt x="7926" y="12676"/>
                  <a:pt x="8002" y="12676"/>
                </a:cubicBezTo>
                <a:cubicBezTo>
                  <a:pt x="8210" y="12676"/>
                  <a:pt x="8412" y="12501"/>
                  <a:pt x="8412" y="12224"/>
                </a:cubicBezTo>
                <a:lnTo>
                  <a:pt x="8412" y="9231"/>
                </a:lnTo>
                <a:lnTo>
                  <a:pt x="8601" y="9042"/>
                </a:lnTo>
                <a:lnTo>
                  <a:pt x="10618" y="9042"/>
                </a:lnTo>
                <a:cubicBezTo>
                  <a:pt x="10838" y="9042"/>
                  <a:pt x="10996" y="8853"/>
                  <a:pt x="10996" y="8601"/>
                </a:cubicBezTo>
                <a:cubicBezTo>
                  <a:pt x="10996" y="7940"/>
                  <a:pt x="11563" y="7404"/>
                  <a:pt x="12224" y="7404"/>
                </a:cubicBezTo>
                <a:cubicBezTo>
                  <a:pt x="12445" y="7404"/>
                  <a:pt x="12665" y="7184"/>
                  <a:pt x="12665" y="6994"/>
                </a:cubicBezTo>
                <a:lnTo>
                  <a:pt x="12665" y="2048"/>
                </a:lnTo>
                <a:cubicBezTo>
                  <a:pt x="12602" y="1796"/>
                  <a:pt x="12445" y="1639"/>
                  <a:pt x="12224" y="1639"/>
                </a:cubicBezTo>
                <a:cubicBezTo>
                  <a:pt x="11531" y="1639"/>
                  <a:pt x="10996" y="1103"/>
                  <a:pt x="10996" y="378"/>
                </a:cubicBezTo>
                <a:cubicBezTo>
                  <a:pt x="10996" y="158"/>
                  <a:pt x="10807" y="0"/>
                  <a:pt x="105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" name="Google Shape;149;p26"/>
          <p:cNvGrpSpPr/>
          <p:nvPr/>
        </p:nvGrpSpPr>
        <p:grpSpPr>
          <a:xfrm>
            <a:off x="2826039" y="1779445"/>
            <a:ext cx="394455" cy="394201"/>
            <a:chOff x="-61351725" y="3372400"/>
            <a:chExt cx="310350" cy="310150"/>
          </a:xfrm>
        </p:grpSpPr>
        <p:sp>
          <p:nvSpPr>
            <p:cNvPr id="150" name="Google Shape;150;p26"/>
            <p:cNvSpPr/>
            <p:nvPr/>
          </p:nvSpPr>
          <p:spPr>
            <a:xfrm>
              <a:off x="-61165050" y="355887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-61247750" y="347617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-61351725" y="3372400"/>
              <a:ext cx="310350" cy="310150"/>
            </a:xfrm>
            <a:custGeom>
              <a:rect b="b" l="l" r="r" t="t"/>
              <a:pathLst>
                <a:path extrusionOk="0" h="12406" w="12414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26"/>
          <p:cNvSpPr txBox="1"/>
          <p:nvPr/>
        </p:nvSpPr>
        <p:spPr>
          <a:xfrm>
            <a:off x="1991675" y="2781588"/>
            <a:ext cx="9150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4705350" y="1124800"/>
            <a:ext cx="4106400" cy="34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1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Sales &amp; inventory data for a fictitious chain of toy stores in Mexico called Maven Toys, including information about products, stores, daily sales transactions, and current inventory levels at each location.</a:t>
            </a:r>
            <a:endParaRPr i="1" sz="21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6819000" y="1734263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56" name="Google Shape;156;p26"/>
          <p:cNvCxnSpPr/>
          <p:nvPr/>
        </p:nvCxnSpPr>
        <p:spPr>
          <a:xfrm>
            <a:off x="4647075" y="1153450"/>
            <a:ext cx="900" cy="3120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7" name="Google Shape;157;p26"/>
          <p:cNvGrpSpPr/>
          <p:nvPr/>
        </p:nvGrpSpPr>
        <p:grpSpPr>
          <a:xfrm>
            <a:off x="3412367" y="3144170"/>
            <a:ext cx="339253" cy="339253"/>
            <a:chOff x="3271200" y="1435075"/>
            <a:chExt cx="481825" cy="481825"/>
          </a:xfrm>
        </p:grpSpPr>
        <p:sp>
          <p:nvSpPr>
            <p:cNvPr id="158" name="Google Shape;158;p26"/>
            <p:cNvSpPr/>
            <p:nvPr/>
          </p:nvSpPr>
          <p:spPr>
            <a:xfrm>
              <a:off x="3271200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3356575" y="1520525"/>
              <a:ext cx="311000" cy="311025"/>
            </a:xfrm>
            <a:custGeom>
              <a:rect b="b" l="l" r="r" t="t"/>
              <a:pathLst>
                <a:path extrusionOk="0" h="12441" w="1244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0" name="Google Shape;160;p26"/>
          <p:cNvGrpSpPr/>
          <p:nvPr/>
        </p:nvGrpSpPr>
        <p:grpSpPr>
          <a:xfrm>
            <a:off x="2272697" y="3907836"/>
            <a:ext cx="350079" cy="350079"/>
            <a:chOff x="3497300" y="3227275"/>
            <a:chExt cx="296175" cy="296175"/>
          </a:xfrm>
        </p:grpSpPr>
        <p:sp>
          <p:nvSpPr>
            <p:cNvPr id="161" name="Google Shape;161;p26"/>
            <p:cNvSpPr/>
            <p:nvPr/>
          </p:nvSpPr>
          <p:spPr>
            <a:xfrm>
              <a:off x="3609925" y="3339900"/>
              <a:ext cx="69350" cy="68550"/>
            </a:xfrm>
            <a:custGeom>
              <a:rect b="b" l="l" r="r" t="t"/>
              <a:pathLst>
                <a:path extrusionOk="0" h="2742" w="2774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3531175" y="3227275"/>
              <a:ext cx="86650" cy="86675"/>
            </a:xfrm>
            <a:custGeom>
              <a:rect b="b" l="l" r="r" t="t"/>
              <a:pathLst>
                <a:path extrusionOk="0" h="3467" w="3466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3670575" y="3227275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3622525" y="3421825"/>
              <a:ext cx="41775" cy="25225"/>
            </a:xfrm>
            <a:custGeom>
              <a:rect b="b" l="l" r="r" t="t"/>
              <a:pathLst>
                <a:path extrusionOk="0" h="1009" w="1671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3566600" y="34163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3653250" y="34171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3655625" y="3310775"/>
              <a:ext cx="137850" cy="108700"/>
            </a:xfrm>
            <a:custGeom>
              <a:rect b="b" l="l" r="r" t="t"/>
              <a:pathLst>
                <a:path extrusionOk="0" h="4348" w="5514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3497300" y="3309975"/>
              <a:ext cx="136275" cy="108725"/>
            </a:xfrm>
            <a:custGeom>
              <a:rect b="b" l="l" r="r" t="t"/>
              <a:pathLst>
                <a:path extrusionOk="0" h="4349" w="5451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26"/>
          <p:cNvGrpSpPr/>
          <p:nvPr/>
        </p:nvGrpSpPr>
        <p:grpSpPr>
          <a:xfrm>
            <a:off x="1490378" y="1934914"/>
            <a:ext cx="351786" cy="326274"/>
            <a:chOff x="-62511900" y="4129100"/>
            <a:chExt cx="304050" cy="282000"/>
          </a:xfrm>
        </p:grpSpPr>
        <p:sp>
          <p:nvSpPr>
            <p:cNvPr id="170" name="Google Shape;170;p26"/>
            <p:cNvSpPr/>
            <p:nvPr/>
          </p:nvSpPr>
          <p:spPr>
            <a:xfrm>
              <a:off x="-62414225" y="4203925"/>
              <a:ext cx="206375" cy="207175"/>
            </a:xfrm>
            <a:custGeom>
              <a:rect b="b" l="l" r="r" t="t"/>
              <a:pathLst>
                <a:path extrusionOk="0" h="8287" w="8255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-62511100" y="4129100"/>
              <a:ext cx="159900" cy="74850"/>
            </a:xfrm>
            <a:custGeom>
              <a:rect b="b" l="l" r="r" t="t"/>
              <a:pathLst>
                <a:path extrusionOk="0" h="2994" w="6396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-62511100" y="4207075"/>
              <a:ext cx="110275" cy="59875"/>
            </a:xfrm>
            <a:custGeom>
              <a:rect b="b" l="l" r="r" t="t"/>
              <a:pathLst>
                <a:path extrusionOk="0" h="2395" w="4411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-62511100" y="4329950"/>
              <a:ext cx="106350" cy="59875"/>
            </a:xfrm>
            <a:custGeom>
              <a:rect b="b" l="l" r="r" t="t"/>
              <a:pathLst>
                <a:path extrusionOk="0" h="2395" w="4254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-62511900" y="4268500"/>
              <a:ext cx="78000" cy="60675"/>
            </a:xfrm>
            <a:custGeom>
              <a:rect b="b" l="l" r="r" t="t"/>
              <a:pathLst>
                <a:path extrusionOk="0" h="2427" w="312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/>
          <p:nvPr/>
        </p:nvSpPr>
        <p:spPr>
          <a:xfrm rot="10800000">
            <a:off x="457200" y="1453275"/>
            <a:ext cx="4637100" cy="13857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/>
          <p:nvPr/>
        </p:nvSpPr>
        <p:spPr>
          <a:xfrm>
            <a:off x="4073650" y="1030475"/>
            <a:ext cx="4613400" cy="13167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>
            <p:ph type="title"/>
          </p:nvPr>
        </p:nvSpPr>
        <p:spPr>
          <a:xfrm>
            <a:off x="457200" y="1828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About The </a:t>
            </a:r>
            <a:r>
              <a:rPr lang="en">
                <a:solidFill>
                  <a:schemeClr val="dk1"/>
                </a:solidFill>
              </a:rPr>
              <a:t>Dataset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 rot="10800000">
            <a:off x="457200" y="3304475"/>
            <a:ext cx="4613400" cy="15153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/>
          <p:nvPr/>
        </p:nvSpPr>
        <p:spPr>
          <a:xfrm>
            <a:off x="4073650" y="2740344"/>
            <a:ext cx="4613400" cy="12720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7"/>
          <p:cNvSpPr/>
          <p:nvPr/>
        </p:nvSpPr>
        <p:spPr>
          <a:xfrm>
            <a:off x="3510437" y="823347"/>
            <a:ext cx="1158785" cy="1149327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/>
          <p:nvPr/>
        </p:nvSpPr>
        <p:spPr>
          <a:xfrm>
            <a:off x="4474780" y="1666949"/>
            <a:ext cx="1158785" cy="1149327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/>
          <p:nvPr/>
        </p:nvSpPr>
        <p:spPr>
          <a:xfrm>
            <a:off x="3510437" y="2510552"/>
            <a:ext cx="1158785" cy="1149327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7"/>
          <p:cNvSpPr/>
          <p:nvPr/>
        </p:nvSpPr>
        <p:spPr>
          <a:xfrm>
            <a:off x="4474780" y="3354154"/>
            <a:ext cx="1158785" cy="1149327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5485800" y="1096375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5940600" y="1030400"/>
            <a:ext cx="2746200" cy="13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Stores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table contains the 50 Maven Toys store locations (each record represents one store), with fields containing details about the store location, type, and date it opened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627150" y="1733425"/>
            <a:ext cx="2972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Products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table contains the 35 products sold at Maven Toys (each record represents one product), with fields containing details about the product category, cost, and retail price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6171600" y="2774650"/>
            <a:ext cx="29724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5940600" y="2740247"/>
            <a:ext cx="2517600" cy="1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Inventory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table contains over 1,500 records that represent the stock on hand of each product in each store at the current point in time (Oct 1, 2018)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152400" y="3627850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685800" y="3880450"/>
            <a:ext cx="32199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Sales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table contains the units sold in over 800,000 sales transactions from January 2017 to October 2018 (each record represents the purchase of a specific product at a specific store on a specific date)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9076" y="1157263"/>
            <a:ext cx="481500" cy="4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7275" y="1897738"/>
            <a:ext cx="613800" cy="6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2925" y="2730713"/>
            <a:ext cx="613800" cy="6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0075" y="3627875"/>
            <a:ext cx="568200" cy="5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28"/>
          <p:cNvCxnSpPr>
            <a:endCxn id="204" idx="6"/>
          </p:cNvCxnSpPr>
          <p:nvPr/>
        </p:nvCxnSpPr>
        <p:spPr>
          <a:xfrm flipH="1">
            <a:off x="2852380" y="3880017"/>
            <a:ext cx="1262400" cy="377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8"/>
          <p:cNvCxnSpPr>
            <a:endCxn id="206" idx="2"/>
          </p:cNvCxnSpPr>
          <p:nvPr/>
        </p:nvCxnSpPr>
        <p:spPr>
          <a:xfrm>
            <a:off x="5143430" y="3880130"/>
            <a:ext cx="1183800" cy="375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8"/>
          <p:cNvCxnSpPr>
            <a:endCxn id="208" idx="6"/>
          </p:cNvCxnSpPr>
          <p:nvPr/>
        </p:nvCxnSpPr>
        <p:spPr>
          <a:xfrm rot="10800000">
            <a:off x="2852380" y="2812805"/>
            <a:ext cx="521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8"/>
          <p:cNvCxnSpPr>
            <a:stCxn id="210" idx="2"/>
          </p:cNvCxnSpPr>
          <p:nvPr/>
        </p:nvCxnSpPr>
        <p:spPr>
          <a:xfrm rot="10800000">
            <a:off x="5788205" y="2807042"/>
            <a:ext cx="524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8"/>
          <p:cNvCxnSpPr>
            <a:endCxn id="212" idx="6"/>
          </p:cNvCxnSpPr>
          <p:nvPr/>
        </p:nvCxnSpPr>
        <p:spPr>
          <a:xfrm rot="10800000">
            <a:off x="2852380" y="1247080"/>
            <a:ext cx="1207500" cy="493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>
            <a:endCxn id="214" idx="2"/>
          </p:cNvCxnSpPr>
          <p:nvPr/>
        </p:nvCxnSpPr>
        <p:spPr>
          <a:xfrm flipH="1" rot="10800000">
            <a:off x="5157230" y="1242405"/>
            <a:ext cx="1170000" cy="49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8"/>
          <p:cNvSpPr txBox="1"/>
          <p:nvPr>
            <p:ph type="title"/>
          </p:nvPr>
        </p:nvSpPr>
        <p:spPr>
          <a:xfrm>
            <a:off x="457200" y="2590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Why do we need analysis?</a:t>
            </a:r>
            <a:endParaRPr/>
          </a:p>
        </p:txBody>
      </p:sp>
      <p:grpSp>
        <p:nvGrpSpPr>
          <p:cNvPr id="216" name="Google Shape;216;p28"/>
          <p:cNvGrpSpPr/>
          <p:nvPr/>
        </p:nvGrpSpPr>
        <p:grpSpPr>
          <a:xfrm>
            <a:off x="3315658" y="1548367"/>
            <a:ext cx="2512460" cy="2509885"/>
            <a:chOff x="1187925" y="238125"/>
            <a:chExt cx="5244125" cy="5238750"/>
          </a:xfrm>
        </p:grpSpPr>
        <p:sp>
          <p:nvSpPr>
            <p:cNvPr id="217" name="Google Shape;217;p28"/>
            <p:cNvSpPr/>
            <p:nvPr/>
          </p:nvSpPr>
          <p:spPr>
            <a:xfrm>
              <a:off x="3915075" y="1660975"/>
              <a:ext cx="167100" cy="221000"/>
            </a:xfrm>
            <a:custGeom>
              <a:rect b="b" l="l" r="r" t="t"/>
              <a:pathLst>
                <a:path extrusionOk="0" h="8840" w="6684">
                  <a:moveTo>
                    <a:pt x="2587" y="1"/>
                  </a:moveTo>
                  <a:lnTo>
                    <a:pt x="2587" y="1"/>
                  </a:lnTo>
                  <a:lnTo>
                    <a:pt x="2803" y="432"/>
                  </a:lnTo>
                  <a:lnTo>
                    <a:pt x="3019" y="863"/>
                  </a:lnTo>
                  <a:lnTo>
                    <a:pt x="3234" y="1294"/>
                  </a:lnTo>
                  <a:lnTo>
                    <a:pt x="3450" y="1510"/>
                  </a:lnTo>
                  <a:lnTo>
                    <a:pt x="3881" y="1510"/>
                  </a:lnTo>
                  <a:lnTo>
                    <a:pt x="3881" y="1510"/>
                  </a:lnTo>
                  <a:lnTo>
                    <a:pt x="3665" y="2157"/>
                  </a:lnTo>
                  <a:lnTo>
                    <a:pt x="3234" y="2588"/>
                  </a:lnTo>
                  <a:lnTo>
                    <a:pt x="3234" y="2588"/>
                  </a:lnTo>
                  <a:lnTo>
                    <a:pt x="4743" y="4744"/>
                  </a:lnTo>
                  <a:lnTo>
                    <a:pt x="5606" y="5606"/>
                  </a:lnTo>
                  <a:lnTo>
                    <a:pt x="6684" y="6253"/>
                  </a:lnTo>
                  <a:lnTo>
                    <a:pt x="6684" y="6253"/>
                  </a:lnTo>
                  <a:lnTo>
                    <a:pt x="6684" y="7331"/>
                  </a:lnTo>
                  <a:lnTo>
                    <a:pt x="6252" y="7978"/>
                  </a:lnTo>
                  <a:lnTo>
                    <a:pt x="5390" y="8193"/>
                  </a:lnTo>
                  <a:lnTo>
                    <a:pt x="4528" y="8409"/>
                  </a:lnTo>
                  <a:lnTo>
                    <a:pt x="2587" y="8624"/>
                  </a:lnTo>
                  <a:lnTo>
                    <a:pt x="1725" y="8624"/>
                  </a:lnTo>
                  <a:lnTo>
                    <a:pt x="863" y="8840"/>
                  </a:lnTo>
                  <a:lnTo>
                    <a:pt x="863" y="8840"/>
                  </a:lnTo>
                  <a:lnTo>
                    <a:pt x="1078" y="8409"/>
                  </a:lnTo>
                  <a:lnTo>
                    <a:pt x="1078" y="7978"/>
                  </a:lnTo>
                  <a:lnTo>
                    <a:pt x="1078" y="7115"/>
                  </a:lnTo>
                  <a:lnTo>
                    <a:pt x="1078" y="6684"/>
                  </a:lnTo>
                  <a:lnTo>
                    <a:pt x="1294" y="6253"/>
                  </a:lnTo>
                  <a:lnTo>
                    <a:pt x="1725" y="6037"/>
                  </a:lnTo>
                  <a:lnTo>
                    <a:pt x="2372" y="5606"/>
                  </a:lnTo>
                  <a:lnTo>
                    <a:pt x="2372" y="5606"/>
                  </a:lnTo>
                  <a:lnTo>
                    <a:pt x="2372" y="5175"/>
                  </a:lnTo>
                  <a:lnTo>
                    <a:pt x="2156" y="4744"/>
                  </a:lnTo>
                  <a:lnTo>
                    <a:pt x="1510" y="4097"/>
                  </a:lnTo>
                  <a:lnTo>
                    <a:pt x="647" y="3666"/>
                  </a:lnTo>
                  <a:lnTo>
                    <a:pt x="216" y="3450"/>
                  </a:lnTo>
                  <a:lnTo>
                    <a:pt x="0" y="3019"/>
                  </a:lnTo>
                  <a:lnTo>
                    <a:pt x="0" y="3019"/>
                  </a:lnTo>
                  <a:lnTo>
                    <a:pt x="0" y="2372"/>
                  </a:lnTo>
                  <a:lnTo>
                    <a:pt x="0" y="1726"/>
                  </a:lnTo>
                  <a:lnTo>
                    <a:pt x="216" y="1294"/>
                  </a:lnTo>
                  <a:lnTo>
                    <a:pt x="647" y="863"/>
                  </a:lnTo>
                  <a:lnTo>
                    <a:pt x="1510" y="432"/>
                  </a:lnTo>
                  <a:lnTo>
                    <a:pt x="2587" y="1"/>
                  </a:lnTo>
                  <a:lnTo>
                    <a:pt x="2587" y="1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3812675" y="1752600"/>
              <a:ext cx="113200" cy="97050"/>
            </a:xfrm>
            <a:custGeom>
              <a:rect b="b" l="l" r="r" t="t"/>
              <a:pathLst>
                <a:path extrusionOk="0" h="3882" w="4528">
                  <a:moveTo>
                    <a:pt x="4528" y="648"/>
                  </a:moveTo>
                  <a:lnTo>
                    <a:pt x="4528" y="648"/>
                  </a:lnTo>
                  <a:lnTo>
                    <a:pt x="4096" y="1510"/>
                  </a:lnTo>
                  <a:lnTo>
                    <a:pt x="3881" y="2157"/>
                  </a:lnTo>
                  <a:lnTo>
                    <a:pt x="3881" y="3019"/>
                  </a:lnTo>
                  <a:lnTo>
                    <a:pt x="3881" y="3019"/>
                  </a:lnTo>
                  <a:lnTo>
                    <a:pt x="1941" y="3666"/>
                  </a:lnTo>
                  <a:lnTo>
                    <a:pt x="1078" y="3881"/>
                  </a:lnTo>
                  <a:lnTo>
                    <a:pt x="431" y="3881"/>
                  </a:lnTo>
                  <a:lnTo>
                    <a:pt x="0" y="3666"/>
                  </a:lnTo>
                  <a:lnTo>
                    <a:pt x="0" y="3666"/>
                  </a:lnTo>
                  <a:lnTo>
                    <a:pt x="431" y="2588"/>
                  </a:lnTo>
                  <a:lnTo>
                    <a:pt x="647" y="1941"/>
                  </a:lnTo>
                  <a:lnTo>
                    <a:pt x="431" y="1294"/>
                  </a:lnTo>
                  <a:lnTo>
                    <a:pt x="431" y="1294"/>
                  </a:lnTo>
                  <a:lnTo>
                    <a:pt x="2372" y="216"/>
                  </a:lnTo>
                  <a:lnTo>
                    <a:pt x="3019" y="1"/>
                  </a:lnTo>
                  <a:lnTo>
                    <a:pt x="3450" y="1"/>
                  </a:lnTo>
                  <a:lnTo>
                    <a:pt x="4096" y="216"/>
                  </a:lnTo>
                  <a:lnTo>
                    <a:pt x="4528" y="648"/>
                  </a:lnTo>
                  <a:lnTo>
                    <a:pt x="4528" y="648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5138525" y="3574325"/>
              <a:ext cx="194050" cy="361125"/>
            </a:xfrm>
            <a:custGeom>
              <a:rect b="b" l="l" r="r" t="t"/>
              <a:pathLst>
                <a:path extrusionOk="0" h="14445" w="7762">
                  <a:moveTo>
                    <a:pt x="6899" y="0"/>
                  </a:moveTo>
                  <a:lnTo>
                    <a:pt x="6899" y="0"/>
                  </a:lnTo>
                  <a:lnTo>
                    <a:pt x="7330" y="862"/>
                  </a:lnTo>
                  <a:lnTo>
                    <a:pt x="7546" y="1725"/>
                  </a:lnTo>
                  <a:lnTo>
                    <a:pt x="7762" y="2587"/>
                  </a:lnTo>
                  <a:lnTo>
                    <a:pt x="7762" y="3449"/>
                  </a:lnTo>
                  <a:lnTo>
                    <a:pt x="7330" y="5174"/>
                  </a:lnTo>
                  <a:lnTo>
                    <a:pt x="6684" y="6899"/>
                  </a:lnTo>
                  <a:lnTo>
                    <a:pt x="5174" y="10564"/>
                  </a:lnTo>
                  <a:lnTo>
                    <a:pt x="4312" y="12288"/>
                  </a:lnTo>
                  <a:lnTo>
                    <a:pt x="3881" y="13798"/>
                  </a:lnTo>
                  <a:lnTo>
                    <a:pt x="3881" y="13798"/>
                  </a:lnTo>
                  <a:lnTo>
                    <a:pt x="2372" y="14229"/>
                  </a:lnTo>
                  <a:lnTo>
                    <a:pt x="1725" y="14444"/>
                  </a:lnTo>
                  <a:lnTo>
                    <a:pt x="863" y="14013"/>
                  </a:lnTo>
                  <a:lnTo>
                    <a:pt x="863" y="14013"/>
                  </a:lnTo>
                  <a:lnTo>
                    <a:pt x="216" y="13366"/>
                  </a:lnTo>
                  <a:lnTo>
                    <a:pt x="0" y="12504"/>
                  </a:lnTo>
                  <a:lnTo>
                    <a:pt x="0" y="11642"/>
                  </a:lnTo>
                  <a:lnTo>
                    <a:pt x="216" y="10995"/>
                  </a:lnTo>
                  <a:lnTo>
                    <a:pt x="863" y="9486"/>
                  </a:lnTo>
                  <a:lnTo>
                    <a:pt x="1294" y="8192"/>
                  </a:lnTo>
                  <a:lnTo>
                    <a:pt x="1294" y="8192"/>
                  </a:lnTo>
                  <a:lnTo>
                    <a:pt x="1294" y="7114"/>
                  </a:lnTo>
                  <a:lnTo>
                    <a:pt x="1078" y="6252"/>
                  </a:lnTo>
                  <a:lnTo>
                    <a:pt x="1078" y="5390"/>
                  </a:lnTo>
                  <a:lnTo>
                    <a:pt x="1078" y="4958"/>
                  </a:lnTo>
                  <a:lnTo>
                    <a:pt x="1294" y="4527"/>
                  </a:lnTo>
                  <a:lnTo>
                    <a:pt x="1294" y="4527"/>
                  </a:lnTo>
                  <a:lnTo>
                    <a:pt x="1941" y="4096"/>
                  </a:lnTo>
                  <a:lnTo>
                    <a:pt x="2587" y="3881"/>
                  </a:lnTo>
                  <a:lnTo>
                    <a:pt x="3450" y="3665"/>
                  </a:lnTo>
                  <a:lnTo>
                    <a:pt x="4097" y="3234"/>
                  </a:lnTo>
                  <a:lnTo>
                    <a:pt x="4097" y="3234"/>
                  </a:lnTo>
                  <a:lnTo>
                    <a:pt x="4959" y="2587"/>
                  </a:lnTo>
                  <a:lnTo>
                    <a:pt x="5606" y="1725"/>
                  </a:lnTo>
                  <a:lnTo>
                    <a:pt x="6252" y="862"/>
                  </a:lnTo>
                  <a:lnTo>
                    <a:pt x="6899" y="0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5138525" y="3574325"/>
              <a:ext cx="194050" cy="361125"/>
            </a:xfrm>
            <a:custGeom>
              <a:rect b="b" l="l" r="r" t="t"/>
              <a:pathLst>
                <a:path extrusionOk="0" fill="none" h="14445" w="7762">
                  <a:moveTo>
                    <a:pt x="6899" y="0"/>
                  </a:moveTo>
                  <a:lnTo>
                    <a:pt x="6899" y="0"/>
                  </a:lnTo>
                  <a:lnTo>
                    <a:pt x="7330" y="862"/>
                  </a:lnTo>
                  <a:lnTo>
                    <a:pt x="7546" y="1725"/>
                  </a:lnTo>
                  <a:lnTo>
                    <a:pt x="7762" y="2587"/>
                  </a:lnTo>
                  <a:lnTo>
                    <a:pt x="7762" y="3449"/>
                  </a:lnTo>
                  <a:lnTo>
                    <a:pt x="7330" y="5174"/>
                  </a:lnTo>
                  <a:lnTo>
                    <a:pt x="6684" y="6899"/>
                  </a:lnTo>
                  <a:lnTo>
                    <a:pt x="5174" y="10564"/>
                  </a:lnTo>
                  <a:lnTo>
                    <a:pt x="4312" y="12288"/>
                  </a:lnTo>
                  <a:lnTo>
                    <a:pt x="3881" y="13798"/>
                  </a:lnTo>
                  <a:lnTo>
                    <a:pt x="3881" y="13798"/>
                  </a:lnTo>
                  <a:lnTo>
                    <a:pt x="2372" y="14229"/>
                  </a:lnTo>
                  <a:lnTo>
                    <a:pt x="1725" y="14444"/>
                  </a:lnTo>
                  <a:lnTo>
                    <a:pt x="863" y="14013"/>
                  </a:lnTo>
                  <a:lnTo>
                    <a:pt x="863" y="14013"/>
                  </a:lnTo>
                  <a:lnTo>
                    <a:pt x="216" y="13366"/>
                  </a:lnTo>
                  <a:lnTo>
                    <a:pt x="0" y="12504"/>
                  </a:lnTo>
                  <a:lnTo>
                    <a:pt x="0" y="11642"/>
                  </a:lnTo>
                  <a:lnTo>
                    <a:pt x="216" y="10995"/>
                  </a:lnTo>
                  <a:lnTo>
                    <a:pt x="863" y="9486"/>
                  </a:lnTo>
                  <a:lnTo>
                    <a:pt x="1294" y="8192"/>
                  </a:lnTo>
                  <a:lnTo>
                    <a:pt x="1294" y="8192"/>
                  </a:lnTo>
                  <a:lnTo>
                    <a:pt x="1294" y="7114"/>
                  </a:lnTo>
                  <a:lnTo>
                    <a:pt x="1078" y="6252"/>
                  </a:lnTo>
                  <a:lnTo>
                    <a:pt x="1078" y="5390"/>
                  </a:lnTo>
                  <a:lnTo>
                    <a:pt x="1078" y="4958"/>
                  </a:lnTo>
                  <a:lnTo>
                    <a:pt x="1294" y="4527"/>
                  </a:lnTo>
                  <a:lnTo>
                    <a:pt x="1294" y="4527"/>
                  </a:lnTo>
                  <a:lnTo>
                    <a:pt x="1941" y="4096"/>
                  </a:lnTo>
                  <a:lnTo>
                    <a:pt x="2587" y="3881"/>
                  </a:lnTo>
                  <a:lnTo>
                    <a:pt x="3450" y="3665"/>
                  </a:lnTo>
                  <a:lnTo>
                    <a:pt x="4097" y="3234"/>
                  </a:lnTo>
                  <a:lnTo>
                    <a:pt x="4097" y="3234"/>
                  </a:lnTo>
                  <a:lnTo>
                    <a:pt x="4959" y="2587"/>
                  </a:lnTo>
                  <a:lnTo>
                    <a:pt x="5606" y="1725"/>
                  </a:lnTo>
                  <a:lnTo>
                    <a:pt x="6252" y="862"/>
                  </a:lnTo>
                  <a:lnTo>
                    <a:pt x="689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1651425" y="696225"/>
              <a:ext cx="4317125" cy="4322550"/>
            </a:xfrm>
            <a:custGeom>
              <a:rect b="b" l="l" r="r" t="t"/>
              <a:pathLst>
                <a:path extrusionOk="0" h="172902" w="172685">
                  <a:moveTo>
                    <a:pt x="172685" y="86451"/>
                  </a:moveTo>
                  <a:lnTo>
                    <a:pt x="172685" y="86451"/>
                  </a:lnTo>
                  <a:lnTo>
                    <a:pt x="172685" y="90978"/>
                  </a:lnTo>
                  <a:lnTo>
                    <a:pt x="172253" y="95290"/>
                  </a:lnTo>
                  <a:lnTo>
                    <a:pt x="171822" y="99602"/>
                  </a:lnTo>
                  <a:lnTo>
                    <a:pt x="170960" y="103914"/>
                  </a:lnTo>
                  <a:lnTo>
                    <a:pt x="170098" y="108010"/>
                  </a:lnTo>
                  <a:lnTo>
                    <a:pt x="168804" y="112106"/>
                  </a:lnTo>
                  <a:lnTo>
                    <a:pt x="167511" y="116202"/>
                  </a:lnTo>
                  <a:lnTo>
                    <a:pt x="166001" y="120082"/>
                  </a:lnTo>
                  <a:lnTo>
                    <a:pt x="164277" y="123963"/>
                  </a:lnTo>
                  <a:lnTo>
                    <a:pt x="162337" y="127628"/>
                  </a:lnTo>
                  <a:lnTo>
                    <a:pt x="160181" y="131293"/>
                  </a:lnTo>
                  <a:lnTo>
                    <a:pt x="158025" y="134742"/>
                  </a:lnTo>
                  <a:lnTo>
                    <a:pt x="155653" y="138192"/>
                  </a:lnTo>
                  <a:lnTo>
                    <a:pt x="153066" y="141426"/>
                  </a:lnTo>
                  <a:lnTo>
                    <a:pt x="150264" y="144444"/>
                  </a:lnTo>
                  <a:lnTo>
                    <a:pt x="147461" y="147462"/>
                  </a:lnTo>
                  <a:lnTo>
                    <a:pt x="144443" y="150480"/>
                  </a:lnTo>
                  <a:lnTo>
                    <a:pt x="141209" y="153067"/>
                  </a:lnTo>
                  <a:lnTo>
                    <a:pt x="137975" y="155654"/>
                  </a:lnTo>
                  <a:lnTo>
                    <a:pt x="134742" y="158026"/>
                  </a:lnTo>
                  <a:lnTo>
                    <a:pt x="131077" y="160397"/>
                  </a:lnTo>
                  <a:lnTo>
                    <a:pt x="127627" y="162337"/>
                  </a:lnTo>
                  <a:lnTo>
                    <a:pt x="123747" y="164278"/>
                  </a:lnTo>
                  <a:lnTo>
                    <a:pt x="120082" y="166002"/>
                  </a:lnTo>
                  <a:lnTo>
                    <a:pt x="115986" y="167512"/>
                  </a:lnTo>
                  <a:lnTo>
                    <a:pt x="112105" y="169021"/>
                  </a:lnTo>
                  <a:lnTo>
                    <a:pt x="108009" y="170099"/>
                  </a:lnTo>
                  <a:lnTo>
                    <a:pt x="103697" y="170961"/>
                  </a:lnTo>
                  <a:lnTo>
                    <a:pt x="99601" y="171823"/>
                  </a:lnTo>
                  <a:lnTo>
                    <a:pt x="95289" y="172470"/>
                  </a:lnTo>
                  <a:lnTo>
                    <a:pt x="90762" y="172686"/>
                  </a:lnTo>
                  <a:lnTo>
                    <a:pt x="86450" y="172901"/>
                  </a:lnTo>
                  <a:lnTo>
                    <a:pt x="86450" y="172901"/>
                  </a:lnTo>
                  <a:lnTo>
                    <a:pt x="81923" y="172686"/>
                  </a:lnTo>
                  <a:lnTo>
                    <a:pt x="77611" y="172470"/>
                  </a:lnTo>
                  <a:lnTo>
                    <a:pt x="73300" y="171823"/>
                  </a:lnTo>
                  <a:lnTo>
                    <a:pt x="68988" y="170961"/>
                  </a:lnTo>
                  <a:lnTo>
                    <a:pt x="64892" y="170099"/>
                  </a:lnTo>
                  <a:lnTo>
                    <a:pt x="60796" y="169021"/>
                  </a:lnTo>
                  <a:lnTo>
                    <a:pt x="56699" y="167512"/>
                  </a:lnTo>
                  <a:lnTo>
                    <a:pt x="52819" y="166002"/>
                  </a:lnTo>
                  <a:lnTo>
                    <a:pt x="48938" y="164278"/>
                  </a:lnTo>
                  <a:lnTo>
                    <a:pt x="45273" y="162337"/>
                  </a:lnTo>
                  <a:lnTo>
                    <a:pt x="41608" y="160397"/>
                  </a:lnTo>
                  <a:lnTo>
                    <a:pt x="38159" y="158026"/>
                  </a:lnTo>
                  <a:lnTo>
                    <a:pt x="34710" y="155654"/>
                  </a:lnTo>
                  <a:lnTo>
                    <a:pt x="31476" y="153067"/>
                  </a:lnTo>
                  <a:lnTo>
                    <a:pt x="28242" y="150480"/>
                  </a:lnTo>
                  <a:lnTo>
                    <a:pt x="25224" y="147462"/>
                  </a:lnTo>
                  <a:lnTo>
                    <a:pt x="22421" y="144444"/>
                  </a:lnTo>
                  <a:lnTo>
                    <a:pt x="19834" y="141426"/>
                  </a:lnTo>
                  <a:lnTo>
                    <a:pt x="17247" y="138192"/>
                  </a:lnTo>
                  <a:lnTo>
                    <a:pt x="14660" y="134742"/>
                  </a:lnTo>
                  <a:lnTo>
                    <a:pt x="12504" y="131293"/>
                  </a:lnTo>
                  <a:lnTo>
                    <a:pt x="10349" y="127628"/>
                  </a:lnTo>
                  <a:lnTo>
                    <a:pt x="8624" y="123963"/>
                  </a:lnTo>
                  <a:lnTo>
                    <a:pt x="6899" y="120082"/>
                  </a:lnTo>
                  <a:lnTo>
                    <a:pt x="5174" y="116202"/>
                  </a:lnTo>
                  <a:lnTo>
                    <a:pt x="3881" y="112106"/>
                  </a:lnTo>
                  <a:lnTo>
                    <a:pt x="2803" y="108010"/>
                  </a:lnTo>
                  <a:lnTo>
                    <a:pt x="1725" y="103914"/>
                  </a:lnTo>
                  <a:lnTo>
                    <a:pt x="1078" y="99602"/>
                  </a:lnTo>
                  <a:lnTo>
                    <a:pt x="432" y="95290"/>
                  </a:lnTo>
                  <a:lnTo>
                    <a:pt x="216" y="90978"/>
                  </a:lnTo>
                  <a:lnTo>
                    <a:pt x="0" y="86451"/>
                  </a:lnTo>
                  <a:lnTo>
                    <a:pt x="0" y="86451"/>
                  </a:lnTo>
                  <a:lnTo>
                    <a:pt x="216" y="81924"/>
                  </a:lnTo>
                  <a:lnTo>
                    <a:pt x="432" y="77612"/>
                  </a:lnTo>
                  <a:lnTo>
                    <a:pt x="1078" y="73300"/>
                  </a:lnTo>
                  <a:lnTo>
                    <a:pt x="1725" y="68989"/>
                  </a:lnTo>
                  <a:lnTo>
                    <a:pt x="2803" y="64892"/>
                  </a:lnTo>
                  <a:lnTo>
                    <a:pt x="3881" y="60796"/>
                  </a:lnTo>
                  <a:lnTo>
                    <a:pt x="5174" y="56700"/>
                  </a:lnTo>
                  <a:lnTo>
                    <a:pt x="6899" y="52820"/>
                  </a:lnTo>
                  <a:lnTo>
                    <a:pt x="8624" y="48939"/>
                  </a:lnTo>
                  <a:lnTo>
                    <a:pt x="10349" y="45274"/>
                  </a:lnTo>
                  <a:lnTo>
                    <a:pt x="12504" y="41609"/>
                  </a:lnTo>
                  <a:lnTo>
                    <a:pt x="14660" y="38160"/>
                  </a:lnTo>
                  <a:lnTo>
                    <a:pt x="17247" y="34710"/>
                  </a:lnTo>
                  <a:lnTo>
                    <a:pt x="19834" y="31476"/>
                  </a:lnTo>
                  <a:lnTo>
                    <a:pt x="22421" y="28458"/>
                  </a:lnTo>
                  <a:lnTo>
                    <a:pt x="25224" y="25440"/>
                  </a:lnTo>
                  <a:lnTo>
                    <a:pt x="28242" y="22637"/>
                  </a:lnTo>
                  <a:lnTo>
                    <a:pt x="31476" y="19835"/>
                  </a:lnTo>
                  <a:lnTo>
                    <a:pt x="34710" y="17248"/>
                  </a:lnTo>
                  <a:lnTo>
                    <a:pt x="38159" y="14876"/>
                  </a:lnTo>
                  <a:lnTo>
                    <a:pt x="41608" y="12505"/>
                  </a:lnTo>
                  <a:lnTo>
                    <a:pt x="45273" y="10565"/>
                  </a:lnTo>
                  <a:lnTo>
                    <a:pt x="48938" y="8624"/>
                  </a:lnTo>
                  <a:lnTo>
                    <a:pt x="52819" y="6900"/>
                  </a:lnTo>
                  <a:lnTo>
                    <a:pt x="56699" y="5391"/>
                  </a:lnTo>
                  <a:lnTo>
                    <a:pt x="60796" y="3881"/>
                  </a:lnTo>
                  <a:lnTo>
                    <a:pt x="64892" y="2803"/>
                  </a:lnTo>
                  <a:lnTo>
                    <a:pt x="68988" y="1941"/>
                  </a:lnTo>
                  <a:lnTo>
                    <a:pt x="73300" y="1079"/>
                  </a:lnTo>
                  <a:lnTo>
                    <a:pt x="77611" y="648"/>
                  </a:lnTo>
                  <a:lnTo>
                    <a:pt x="81923" y="216"/>
                  </a:lnTo>
                  <a:lnTo>
                    <a:pt x="86450" y="1"/>
                  </a:lnTo>
                  <a:lnTo>
                    <a:pt x="86450" y="1"/>
                  </a:lnTo>
                  <a:lnTo>
                    <a:pt x="90762" y="216"/>
                  </a:lnTo>
                  <a:lnTo>
                    <a:pt x="95289" y="648"/>
                  </a:lnTo>
                  <a:lnTo>
                    <a:pt x="99601" y="1079"/>
                  </a:lnTo>
                  <a:lnTo>
                    <a:pt x="103697" y="1941"/>
                  </a:lnTo>
                  <a:lnTo>
                    <a:pt x="108009" y="2803"/>
                  </a:lnTo>
                  <a:lnTo>
                    <a:pt x="112105" y="3881"/>
                  </a:lnTo>
                  <a:lnTo>
                    <a:pt x="115986" y="5391"/>
                  </a:lnTo>
                  <a:lnTo>
                    <a:pt x="120082" y="6900"/>
                  </a:lnTo>
                  <a:lnTo>
                    <a:pt x="123747" y="8624"/>
                  </a:lnTo>
                  <a:lnTo>
                    <a:pt x="127627" y="10565"/>
                  </a:lnTo>
                  <a:lnTo>
                    <a:pt x="131077" y="12505"/>
                  </a:lnTo>
                  <a:lnTo>
                    <a:pt x="134742" y="14876"/>
                  </a:lnTo>
                  <a:lnTo>
                    <a:pt x="137975" y="17248"/>
                  </a:lnTo>
                  <a:lnTo>
                    <a:pt x="141209" y="19835"/>
                  </a:lnTo>
                  <a:lnTo>
                    <a:pt x="144443" y="22637"/>
                  </a:lnTo>
                  <a:lnTo>
                    <a:pt x="147461" y="25440"/>
                  </a:lnTo>
                  <a:lnTo>
                    <a:pt x="150264" y="28458"/>
                  </a:lnTo>
                  <a:lnTo>
                    <a:pt x="153066" y="31476"/>
                  </a:lnTo>
                  <a:lnTo>
                    <a:pt x="155653" y="34710"/>
                  </a:lnTo>
                  <a:lnTo>
                    <a:pt x="158025" y="38160"/>
                  </a:lnTo>
                  <a:lnTo>
                    <a:pt x="160181" y="41609"/>
                  </a:lnTo>
                  <a:lnTo>
                    <a:pt x="162337" y="45274"/>
                  </a:lnTo>
                  <a:lnTo>
                    <a:pt x="164277" y="48939"/>
                  </a:lnTo>
                  <a:lnTo>
                    <a:pt x="166001" y="52820"/>
                  </a:lnTo>
                  <a:lnTo>
                    <a:pt x="167511" y="56700"/>
                  </a:lnTo>
                  <a:lnTo>
                    <a:pt x="168804" y="60796"/>
                  </a:lnTo>
                  <a:lnTo>
                    <a:pt x="170098" y="64892"/>
                  </a:lnTo>
                  <a:lnTo>
                    <a:pt x="170960" y="68989"/>
                  </a:lnTo>
                  <a:lnTo>
                    <a:pt x="171822" y="73300"/>
                  </a:lnTo>
                  <a:lnTo>
                    <a:pt x="172253" y="77612"/>
                  </a:lnTo>
                  <a:lnTo>
                    <a:pt x="172685" y="81924"/>
                  </a:lnTo>
                  <a:lnTo>
                    <a:pt x="172685" y="86451"/>
                  </a:lnTo>
                  <a:close/>
                </a:path>
              </a:pathLst>
            </a:custGeom>
            <a:solidFill>
              <a:srgbClr val="53C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1651425" y="696225"/>
              <a:ext cx="4317125" cy="4322550"/>
            </a:xfrm>
            <a:custGeom>
              <a:rect b="b" l="l" r="r" t="t"/>
              <a:pathLst>
                <a:path extrusionOk="0" fill="none" h="172902" w="172685">
                  <a:moveTo>
                    <a:pt x="172685" y="86451"/>
                  </a:moveTo>
                  <a:lnTo>
                    <a:pt x="172685" y="86451"/>
                  </a:lnTo>
                  <a:lnTo>
                    <a:pt x="172685" y="90978"/>
                  </a:lnTo>
                  <a:lnTo>
                    <a:pt x="172253" y="95290"/>
                  </a:lnTo>
                  <a:lnTo>
                    <a:pt x="171822" y="99602"/>
                  </a:lnTo>
                  <a:lnTo>
                    <a:pt x="170960" y="103914"/>
                  </a:lnTo>
                  <a:lnTo>
                    <a:pt x="170098" y="108010"/>
                  </a:lnTo>
                  <a:lnTo>
                    <a:pt x="168804" y="112106"/>
                  </a:lnTo>
                  <a:lnTo>
                    <a:pt x="167511" y="116202"/>
                  </a:lnTo>
                  <a:lnTo>
                    <a:pt x="166001" y="120082"/>
                  </a:lnTo>
                  <a:lnTo>
                    <a:pt x="164277" y="123963"/>
                  </a:lnTo>
                  <a:lnTo>
                    <a:pt x="162337" y="127628"/>
                  </a:lnTo>
                  <a:lnTo>
                    <a:pt x="160181" y="131293"/>
                  </a:lnTo>
                  <a:lnTo>
                    <a:pt x="158025" y="134742"/>
                  </a:lnTo>
                  <a:lnTo>
                    <a:pt x="155653" y="138192"/>
                  </a:lnTo>
                  <a:lnTo>
                    <a:pt x="153066" y="141426"/>
                  </a:lnTo>
                  <a:lnTo>
                    <a:pt x="150264" y="144444"/>
                  </a:lnTo>
                  <a:lnTo>
                    <a:pt x="147461" y="147462"/>
                  </a:lnTo>
                  <a:lnTo>
                    <a:pt x="144443" y="150480"/>
                  </a:lnTo>
                  <a:lnTo>
                    <a:pt x="141209" y="153067"/>
                  </a:lnTo>
                  <a:lnTo>
                    <a:pt x="137975" y="155654"/>
                  </a:lnTo>
                  <a:lnTo>
                    <a:pt x="134742" y="158026"/>
                  </a:lnTo>
                  <a:lnTo>
                    <a:pt x="131077" y="160397"/>
                  </a:lnTo>
                  <a:lnTo>
                    <a:pt x="127627" y="162337"/>
                  </a:lnTo>
                  <a:lnTo>
                    <a:pt x="123747" y="164278"/>
                  </a:lnTo>
                  <a:lnTo>
                    <a:pt x="120082" y="166002"/>
                  </a:lnTo>
                  <a:lnTo>
                    <a:pt x="115986" y="167512"/>
                  </a:lnTo>
                  <a:lnTo>
                    <a:pt x="112105" y="169021"/>
                  </a:lnTo>
                  <a:lnTo>
                    <a:pt x="108009" y="170099"/>
                  </a:lnTo>
                  <a:lnTo>
                    <a:pt x="103697" y="170961"/>
                  </a:lnTo>
                  <a:lnTo>
                    <a:pt x="99601" y="171823"/>
                  </a:lnTo>
                  <a:lnTo>
                    <a:pt x="95289" y="172470"/>
                  </a:lnTo>
                  <a:lnTo>
                    <a:pt x="90762" y="172686"/>
                  </a:lnTo>
                  <a:lnTo>
                    <a:pt x="86450" y="172901"/>
                  </a:lnTo>
                  <a:lnTo>
                    <a:pt x="86450" y="172901"/>
                  </a:lnTo>
                  <a:lnTo>
                    <a:pt x="81923" y="172686"/>
                  </a:lnTo>
                  <a:lnTo>
                    <a:pt x="77611" y="172470"/>
                  </a:lnTo>
                  <a:lnTo>
                    <a:pt x="73300" y="171823"/>
                  </a:lnTo>
                  <a:lnTo>
                    <a:pt x="68988" y="170961"/>
                  </a:lnTo>
                  <a:lnTo>
                    <a:pt x="64892" y="170099"/>
                  </a:lnTo>
                  <a:lnTo>
                    <a:pt x="60796" y="169021"/>
                  </a:lnTo>
                  <a:lnTo>
                    <a:pt x="56699" y="167512"/>
                  </a:lnTo>
                  <a:lnTo>
                    <a:pt x="52819" y="166002"/>
                  </a:lnTo>
                  <a:lnTo>
                    <a:pt x="48938" y="164278"/>
                  </a:lnTo>
                  <a:lnTo>
                    <a:pt x="45273" y="162337"/>
                  </a:lnTo>
                  <a:lnTo>
                    <a:pt x="41608" y="160397"/>
                  </a:lnTo>
                  <a:lnTo>
                    <a:pt x="38159" y="158026"/>
                  </a:lnTo>
                  <a:lnTo>
                    <a:pt x="34710" y="155654"/>
                  </a:lnTo>
                  <a:lnTo>
                    <a:pt x="31476" y="153067"/>
                  </a:lnTo>
                  <a:lnTo>
                    <a:pt x="28242" y="150480"/>
                  </a:lnTo>
                  <a:lnTo>
                    <a:pt x="25224" y="147462"/>
                  </a:lnTo>
                  <a:lnTo>
                    <a:pt x="22421" y="144444"/>
                  </a:lnTo>
                  <a:lnTo>
                    <a:pt x="19834" y="141426"/>
                  </a:lnTo>
                  <a:lnTo>
                    <a:pt x="17247" y="138192"/>
                  </a:lnTo>
                  <a:lnTo>
                    <a:pt x="14660" y="134742"/>
                  </a:lnTo>
                  <a:lnTo>
                    <a:pt x="12504" y="131293"/>
                  </a:lnTo>
                  <a:lnTo>
                    <a:pt x="10349" y="127628"/>
                  </a:lnTo>
                  <a:lnTo>
                    <a:pt x="8624" y="123963"/>
                  </a:lnTo>
                  <a:lnTo>
                    <a:pt x="6899" y="120082"/>
                  </a:lnTo>
                  <a:lnTo>
                    <a:pt x="5174" y="116202"/>
                  </a:lnTo>
                  <a:lnTo>
                    <a:pt x="3881" y="112106"/>
                  </a:lnTo>
                  <a:lnTo>
                    <a:pt x="2803" y="108010"/>
                  </a:lnTo>
                  <a:lnTo>
                    <a:pt x="1725" y="103914"/>
                  </a:lnTo>
                  <a:lnTo>
                    <a:pt x="1078" y="99602"/>
                  </a:lnTo>
                  <a:lnTo>
                    <a:pt x="432" y="95290"/>
                  </a:lnTo>
                  <a:lnTo>
                    <a:pt x="216" y="90978"/>
                  </a:lnTo>
                  <a:lnTo>
                    <a:pt x="0" y="86451"/>
                  </a:lnTo>
                  <a:lnTo>
                    <a:pt x="0" y="86451"/>
                  </a:lnTo>
                  <a:lnTo>
                    <a:pt x="216" y="81924"/>
                  </a:lnTo>
                  <a:lnTo>
                    <a:pt x="432" y="77612"/>
                  </a:lnTo>
                  <a:lnTo>
                    <a:pt x="1078" y="73300"/>
                  </a:lnTo>
                  <a:lnTo>
                    <a:pt x="1725" y="68989"/>
                  </a:lnTo>
                  <a:lnTo>
                    <a:pt x="2803" y="64892"/>
                  </a:lnTo>
                  <a:lnTo>
                    <a:pt x="3881" y="60796"/>
                  </a:lnTo>
                  <a:lnTo>
                    <a:pt x="5174" y="56700"/>
                  </a:lnTo>
                  <a:lnTo>
                    <a:pt x="6899" y="52820"/>
                  </a:lnTo>
                  <a:lnTo>
                    <a:pt x="8624" y="48939"/>
                  </a:lnTo>
                  <a:lnTo>
                    <a:pt x="10349" y="45274"/>
                  </a:lnTo>
                  <a:lnTo>
                    <a:pt x="12504" y="41609"/>
                  </a:lnTo>
                  <a:lnTo>
                    <a:pt x="14660" y="38160"/>
                  </a:lnTo>
                  <a:lnTo>
                    <a:pt x="17247" y="34710"/>
                  </a:lnTo>
                  <a:lnTo>
                    <a:pt x="19834" y="31476"/>
                  </a:lnTo>
                  <a:lnTo>
                    <a:pt x="22421" y="28458"/>
                  </a:lnTo>
                  <a:lnTo>
                    <a:pt x="25224" y="25440"/>
                  </a:lnTo>
                  <a:lnTo>
                    <a:pt x="28242" y="22637"/>
                  </a:lnTo>
                  <a:lnTo>
                    <a:pt x="31476" y="19835"/>
                  </a:lnTo>
                  <a:lnTo>
                    <a:pt x="34710" y="17248"/>
                  </a:lnTo>
                  <a:lnTo>
                    <a:pt x="38159" y="14876"/>
                  </a:lnTo>
                  <a:lnTo>
                    <a:pt x="41608" y="12505"/>
                  </a:lnTo>
                  <a:lnTo>
                    <a:pt x="45273" y="10565"/>
                  </a:lnTo>
                  <a:lnTo>
                    <a:pt x="48938" y="8624"/>
                  </a:lnTo>
                  <a:lnTo>
                    <a:pt x="52819" y="6900"/>
                  </a:lnTo>
                  <a:lnTo>
                    <a:pt x="56699" y="5391"/>
                  </a:lnTo>
                  <a:lnTo>
                    <a:pt x="60796" y="3881"/>
                  </a:lnTo>
                  <a:lnTo>
                    <a:pt x="64892" y="2803"/>
                  </a:lnTo>
                  <a:lnTo>
                    <a:pt x="68988" y="1941"/>
                  </a:lnTo>
                  <a:lnTo>
                    <a:pt x="73300" y="1079"/>
                  </a:lnTo>
                  <a:lnTo>
                    <a:pt x="77611" y="648"/>
                  </a:lnTo>
                  <a:lnTo>
                    <a:pt x="81923" y="216"/>
                  </a:lnTo>
                  <a:lnTo>
                    <a:pt x="86450" y="1"/>
                  </a:lnTo>
                  <a:lnTo>
                    <a:pt x="86450" y="1"/>
                  </a:lnTo>
                  <a:lnTo>
                    <a:pt x="90762" y="216"/>
                  </a:lnTo>
                  <a:lnTo>
                    <a:pt x="95289" y="648"/>
                  </a:lnTo>
                  <a:lnTo>
                    <a:pt x="99601" y="1079"/>
                  </a:lnTo>
                  <a:lnTo>
                    <a:pt x="103697" y="1941"/>
                  </a:lnTo>
                  <a:lnTo>
                    <a:pt x="108009" y="2803"/>
                  </a:lnTo>
                  <a:lnTo>
                    <a:pt x="112105" y="3881"/>
                  </a:lnTo>
                  <a:lnTo>
                    <a:pt x="115986" y="5391"/>
                  </a:lnTo>
                  <a:lnTo>
                    <a:pt x="120082" y="6900"/>
                  </a:lnTo>
                  <a:lnTo>
                    <a:pt x="123747" y="8624"/>
                  </a:lnTo>
                  <a:lnTo>
                    <a:pt x="127627" y="10565"/>
                  </a:lnTo>
                  <a:lnTo>
                    <a:pt x="131077" y="12505"/>
                  </a:lnTo>
                  <a:lnTo>
                    <a:pt x="134742" y="14876"/>
                  </a:lnTo>
                  <a:lnTo>
                    <a:pt x="137975" y="17248"/>
                  </a:lnTo>
                  <a:lnTo>
                    <a:pt x="141209" y="19835"/>
                  </a:lnTo>
                  <a:lnTo>
                    <a:pt x="144443" y="22637"/>
                  </a:lnTo>
                  <a:lnTo>
                    <a:pt x="147461" y="25440"/>
                  </a:lnTo>
                  <a:lnTo>
                    <a:pt x="150264" y="28458"/>
                  </a:lnTo>
                  <a:lnTo>
                    <a:pt x="153066" y="31476"/>
                  </a:lnTo>
                  <a:lnTo>
                    <a:pt x="155653" y="34710"/>
                  </a:lnTo>
                  <a:lnTo>
                    <a:pt x="158025" y="38160"/>
                  </a:lnTo>
                  <a:lnTo>
                    <a:pt x="160181" y="41609"/>
                  </a:lnTo>
                  <a:lnTo>
                    <a:pt x="162337" y="45274"/>
                  </a:lnTo>
                  <a:lnTo>
                    <a:pt x="164277" y="48939"/>
                  </a:lnTo>
                  <a:lnTo>
                    <a:pt x="166001" y="52820"/>
                  </a:lnTo>
                  <a:lnTo>
                    <a:pt x="167511" y="56700"/>
                  </a:lnTo>
                  <a:lnTo>
                    <a:pt x="168804" y="60796"/>
                  </a:lnTo>
                  <a:lnTo>
                    <a:pt x="170098" y="64892"/>
                  </a:lnTo>
                  <a:lnTo>
                    <a:pt x="170960" y="68989"/>
                  </a:lnTo>
                  <a:lnTo>
                    <a:pt x="171822" y="73300"/>
                  </a:lnTo>
                  <a:lnTo>
                    <a:pt x="172253" y="77612"/>
                  </a:lnTo>
                  <a:lnTo>
                    <a:pt x="172685" y="81924"/>
                  </a:lnTo>
                  <a:lnTo>
                    <a:pt x="172685" y="8645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3559350" y="1353775"/>
              <a:ext cx="2409200" cy="2829600"/>
            </a:xfrm>
            <a:custGeom>
              <a:rect b="b" l="l" r="r" t="t"/>
              <a:pathLst>
                <a:path extrusionOk="0" h="113184" w="96368">
                  <a:moveTo>
                    <a:pt x="73731" y="2803"/>
                  </a:moveTo>
                  <a:lnTo>
                    <a:pt x="73731" y="2803"/>
                  </a:lnTo>
                  <a:lnTo>
                    <a:pt x="70713" y="2156"/>
                  </a:lnTo>
                  <a:lnTo>
                    <a:pt x="67264" y="1725"/>
                  </a:lnTo>
                  <a:lnTo>
                    <a:pt x="67264" y="1725"/>
                  </a:lnTo>
                  <a:lnTo>
                    <a:pt x="67264" y="2156"/>
                  </a:lnTo>
                  <a:lnTo>
                    <a:pt x="67479" y="2372"/>
                  </a:lnTo>
                  <a:lnTo>
                    <a:pt x="67479" y="2803"/>
                  </a:lnTo>
                  <a:lnTo>
                    <a:pt x="67264" y="2803"/>
                  </a:lnTo>
                  <a:lnTo>
                    <a:pt x="67264" y="2803"/>
                  </a:lnTo>
                  <a:lnTo>
                    <a:pt x="64461" y="2803"/>
                  </a:lnTo>
                  <a:lnTo>
                    <a:pt x="61874" y="3019"/>
                  </a:lnTo>
                  <a:lnTo>
                    <a:pt x="59287" y="3665"/>
                  </a:lnTo>
                  <a:lnTo>
                    <a:pt x="56915" y="4528"/>
                  </a:lnTo>
                  <a:lnTo>
                    <a:pt x="56915" y="4528"/>
                  </a:lnTo>
                  <a:lnTo>
                    <a:pt x="56700" y="4312"/>
                  </a:lnTo>
                  <a:lnTo>
                    <a:pt x="56700" y="4097"/>
                  </a:lnTo>
                  <a:lnTo>
                    <a:pt x="56700" y="3665"/>
                  </a:lnTo>
                  <a:lnTo>
                    <a:pt x="56915" y="3234"/>
                  </a:lnTo>
                  <a:lnTo>
                    <a:pt x="56700" y="3234"/>
                  </a:lnTo>
                  <a:lnTo>
                    <a:pt x="56484" y="3019"/>
                  </a:lnTo>
                  <a:lnTo>
                    <a:pt x="56484" y="3019"/>
                  </a:lnTo>
                  <a:lnTo>
                    <a:pt x="55406" y="3019"/>
                  </a:lnTo>
                  <a:lnTo>
                    <a:pt x="55406" y="3019"/>
                  </a:lnTo>
                  <a:lnTo>
                    <a:pt x="55191" y="3450"/>
                  </a:lnTo>
                  <a:lnTo>
                    <a:pt x="55191" y="3665"/>
                  </a:lnTo>
                  <a:lnTo>
                    <a:pt x="55406" y="4097"/>
                  </a:lnTo>
                  <a:lnTo>
                    <a:pt x="55622" y="4528"/>
                  </a:lnTo>
                  <a:lnTo>
                    <a:pt x="55622" y="4743"/>
                  </a:lnTo>
                  <a:lnTo>
                    <a:pt x="55406" y="4959"/>
                  </a:lnTo>
                  <a:lnTo>
                    <a:pt x="55406" y="4959"/>
                  </a:lnTo>
                  <a:lnTo>
                    <a:pt x="54328" y="4959"/>
                  </a:lnTo>
                  <a:lnTo>
                    <a:pt x="53466" y="5174"/>
                  </a:lnTo>
                  <a:lnTo>
                    <a:pt x="52819" y="5821"/>
                  </a:lnTo>
                  <a:lnTo>
                    <a:pt x="52388" y="6684"/>
                  </a:lnTo>
                  <a:lnTo>
                    <a:pt x="52388" y="6684"/>
                  </a:lnTo>
                  <a:lnTo>
                    <a:pt x="51526" y="6468"/>
                  </a:lnTo>
                  <a:lnTo>
                    <a:pt x="50879" y="6252"/>
                  </a:lnTo>
                  <a:lnTo>
                    <a:pt x="50448" y="6468"/>
                  </a:lnTo>
                  <a:lnTo>
                    <a:pt x="50448" y="6468"/>
                  </a:lnTo>
                  <a:lnTo>
                    <a:pt x="50232" y="6684"/>
                  </a:lnTo>
                  <a:lnTo>
                    <a:pt x="50448" y="6684"/>
                  </a:lnTo>
                  <a:lnTo>
                    <a:pt x="50663" y="6899"/>
                  </a:lnTo>
                  <a:lnTo>
                    <a:pt x="51095" y="7115"/>
                  </a:lnTo>
                  <a:lnTo>
                    <a:pt x="50879" y="7330"/>
                  </a:lnTo>
                  <a:lnTo>
                    <a:pt x="50879" y="7330"/>
                  </a:lnTo>
                  <a:lnTo>
                    <a:pt x="49801" y="7115"/>
                  </a:lnTo>
                  <a:lnTo>
                    <a:pt x="49154" y="6684"/>
                  </a:lnTo>
                  <a:lnTo>
                    <a:pt x="48508" y="6037"/>
                  </a:lnTo>
                  <a:lnTo>
                    <a:pt x="48292" y="5174"/>
                  </a:lnTo>
                  <a:lnTo>
                    <a:pt x="48292" y="5174"/>
                  </a:lnTo>
                  <a:lnTo>
                    <a:pt x="49154" y="5174"/>
                  </a:lnTo>
                  <a:lnTo>
                    <a:pt x="50232" y="5390"/>
                  </a:lnTo>
                  <a:lnTo>
                    <a:pt x="50232" y="5390"/>
                  </a:lnTo>
                  <a:lnTo>
                    <a:pt x="51095" y="5390"/>
                  </a:lnTo>
                  <a:lnTo>
                    <a:pt x="51957" y="5390"/>
                  </a:lnTo>
                  <a:lnTo>
                    <a:pt x="52604" y="5174"/>
                  </a:lnTo>
                  <a:lnTo>
                    <a:pt x="53035" y="4528"/>
                  </a:lnTo>
                  <a:lnTo>
                    <a:pt x="53035" y="4528"/>
                  </a:lnTo>
                  <a:lnTo>
                    <a:pt x="52388" y="3665"/>
                  </a:lnTo>
                  <a:lnTo>
                    <a:pt x="51095" y="3019"/>
                  </a:lnTo>
                  <a:lnTo>
                    <a:pt x="49801" y="2803"/>
                  </a:lnTo>
                  <a:lnTo>
                    <a:pt x="48292" y="2372"/>
                  </a:lnTo>
                  <a:lnTo>
                    <a:pt x="45705" y="1941"/>
                  </a:lnTo>
                  <a:lnTo>
                    <a:pt x="44411" y="1509"/>
                  </a:lnTo>
                  <a:lnTo>
                    <a:pt x="43549" y="863"/>
                  </a:lnTo>
                  <a:lnTo>
                    <a:pt x="43549" y="863"/>
                  </a:lnTo>
                  <a:lnTo>
                    <a:pt x="42040" y="863"/>
                  </a:lnTo>
                  <a:lnTo>
                    <a:pt x="40531" y="863"/>
                  </a:lnTo>
                  <a:lnTo>
                    <a:pt x="37728" y="1294"/>
                  </a:lnTo>
                  <a:lnTo>
                    <a:pt x="32339" y="2587"/>
                  </a:lnTo>
                  <a:lnTo>
                    <a:pt x="32339" y="2587"/>
                  </a:lnTo>
                  <a:lnTo>
                    <a:pt x="32123" y="3450"/>
                  </a:lnTo>
                  <a:lnTo>
                    <a:pt x="31907" y="3881"/>
                  </a:lnTo>
                  <a:lnTo>
                    <a:pt x="30830" y="5174"/>
                  </a:lnTo>
                  <a:lnTo>
                    <a:pt x="29752" y="6252"/>
                  </a:lnTo>
                  <a:lnTo>
                    <a:pt x="28889" y="7546"/>
                  </a:lnTo>
                  <a:lnTo>
                    <a:pt x="28889" y="7546"/>
                  </a:lnTo>
                  <a:lnTo>
                    <a:pt x="27380" y="7762"/>
                  </a:lnTo>
                  <a:lnTo>
                    <a:pt x="26302" y="8193"/>
                  </a:lnTo>
                  <a:lnTo>
                    <a:pt x="25224" y="8839"/>
                  </a:lnTo>
                  <a:lnTo>
                    <a:pt x="24146" y="9486"/>
                  </a:lnTo>
                  <a:lnTo>
                    <a:pt x="24146" y="9486"/>
                  </a:lnTo>
                  <a:lnTo>
                    <a:pt x="24146" y="10780"/>
                  </a:lnTo>
                  <a:lnTo>
                    <a:pt x="24362" y="11858"/>
                  </a:lnTo>
                  <a:lnTo>
                    <a:pt x="24793" y="12504"/>
                  </a:lnTo>
                  <a:lnTo>
                    <a:pt x="25440" y="12936"/>
                  </a:lnTo>
                  <a:lnTo>
                    <a:pt x="26302" y="13151"/>
                  </a:lnTo>
                  <a:lnTo>
                    <a:pt x="27165" y="12936"/>
                  </a:lnTo>
                  <a:lnTo>
                    <a:pt x="28243" y="12720"/>
                  </a:lnTo>
                  <a:lnTo>
                    <a:pt x="29105" y="12073"/>
                  </a:lnTo>
                  <a:lnTo>
                    <a:pt x="29105" y="12073"/>
                  </a:lnTo>
                  <a:lnTo>
                    <a:pt x="29967" y="13367"/>
                  </a:lnTo>
                  <a:lnTo>
                    <a:pt x="30398" y="14014"/>
                  </a:lnTo>
                  <a:lnTo>
                    <a:pt x="30614" y="14876"/>
                  </a:lnTo>
                  <a:lnTo>
                    <a:pt x="30614" y="14876"/>
                  </a:lnTo>
                  <a:lnTo>
                    <a:pt x="29967" y="15307"/>
                  </a:lnTo>
                  <a:lnTo>
                    <a:pt x="29536" y="15307"/>
                  </a:lnTo>
                  <a:lnTo>
                    <a:pt x="29105" y="15307"/>
                  </a:lnTo>
                  <a:lnTo>
                    <a:pt x="29105" y="15307"/>
                  </a:lnTo>
                  <a:lnTo>
                    <a:pt x="29105" y="14445"/>
                  </a:lnTo>
                  <a:lnTo>
                    <a:pt x="28889" y="14014"/>
                  </a:lnTo>
                  <a:lnTo>
                    <a:pt x="28889" y="13798"/>
                  </a:lnTo>
                  <a:lnTo>
                    <a:pt x="28889" y="13798"/>
                  </a:lnTo>
                  <a:lnTo>
                    <a:pt x="28027" y="13798"/>
                  </a:lnTo>
                  <a:lnTo>
                    <a:pt x="27596" y="14014"/>
                  </a:lnTo>
                  <a:lnTo>
                    <a:pt x="27165" y="14445"/>
                  </a:lnTo>
                  <a:lnTo>
                    <a:pt x="26733" y="14876"/>
                  </a:lnTo>
                  <a:lnTo>
                    <a:pt x="26733" y="14876"/>
                  </a:lnTo>
                  <a:lnTo>
                    <a:pt x="27165" y="16169"/>
                  </a:lnTo>
                  <a:lnTo>
                    <a:pt x="27165" y="16816"/>
                  </a:lnTo>
                  <a:lnTo>
                    <a:pt x="27165" y="17463"/>
                  </a:lnTo>
                  <a:lnTo>
                    <a:pt x="27165" y="17463"/>
                  </a:lnTo>
                  <a:lnTo>
                    <a:pt x="25871" y="17678"/>
                  </a:lnTo>
                  <a:lnTo>
                    <a:pt x="24362" y="17678"/>
                  </a:lnTo>
                  <a:lnTo>
                    <a:pt x="24362" y="17678"/>
                  </a:lnTo>
                  <a:lnTo>
                    <a:pt x="23068" y="19188"/>
                  </a:lnTo>
                  <a:lnTo>
                    <a:pt x="21559" y="20481"/>
                  </a:lnTo>
                  <a:lnTo>
                    <a:pt x="20697" y="21128"/>
                  </a:lnTo>
                  <a:lnTo>
                    <a:pt x="19835" y="21559"/>
                  </a:lnTo>
                  <a:lnTo>
                    <a:pt x="18757" y="21775"/>
                  </a:lnTo>
                  <a:lnTo>
                    <a:pt x="17679" y="21990"/>
                  </a:lnTo>
                  <a:lnTo>
                    <a:pt x="17679" y="21990"/>
                  </a:lnTo>
                  <a:lnTo>
                    <a:pt x="17463" y="22421"/>
                  </a:lnTo>
                  <a:lnTo>
                    <a:pt x="17248" y="22853"/>
                  </a:lnTo>
                  <a:lnTo>
                    <a:pt x="16816" y="22853"/>
                  </a:lnTo>
                  <a:lnTo>
                    <a:pt x="16816" y="22853"/>
                  </a:lnTo>
                  <a:lnTo>
                    <a:pt x="15954" y="22853"/>
                  </a:lnTo>
                  <a:lnTo>
                    <a:pt x="15954" y="22853"/>
                  </a:lnTo>
                  <a:lnTo>
                    <a:pt x="15307" y="22637"/>
                  </a:lnTo>
                  <a:lnTo>
                    <a:pt x="15092" y="22853"/>
                  </a:lnTo>
                  <a:lnTo>
                    <a:pt x="14876" y="23284"/>
                  </a:lnTo>
                  <a:lnTo>
                    <a:pt x="14876" y="23284"/>
                  </a:lnTo>
                  <a:lnTo>
                    <a:pt x="16170" y="23930"/>
                  </a:lnTo>
                  <a:lnTo>
                    <a:pt x="16816" y="24577"/>
                  </a:lnTo>
                  <a:lnTo>
                    <a:pt x="17463" y="25224"/>
                  </a:lnTo>
                  <a:lnTo>
                    <a:pt x="17679" y="26086"/>
                  </a:lnTo>
                  <a:lnTo>
                    <a:pt x="17894" y="26733"/>
                  </a:lnTo>
                  <a:lnTo>
                    <a:pt x="17679" y="27595"/>
                  </a:lnTo>
                  <a:lnTo>
                    <a:pt x="17032" y="28458"/>
                  </a:lnTo>
                  <a:lnTo>
                    <a:pt x="17032" y="28458"/>
                  </a:lnTo>
                  <a:lnTo>
                    <a:pt x="15523" y="28458"/>
                  </a:lnTo>
                  <a:lnTo>
                    <a:pt x="14014" y="28242"/>
                  </a:lnTo>
                  <a:lnTo>
                    <a:pt x="14014" y="28242"/>
                  </a:lnTo>
                  <a:lnTo>
                    <a:pt x="11858" y="28242"/>
                  </a:lnTo>
                  <a:lnTo>
                    <a:pt x="10780" y="28458"/>
                  </a:lnTo>
                  <a:lnTo>
                    <a:pt x="10133" y="28889"/>
                  </a:lnTo>
                  <a:lnTo>
                    <a:pt x="10133" y="28889"/>
                  </a:lnTo>
                  <a:lnTo>
                    <a:pt x="10133" y="29967"/>
                  </a:lnTo>
                  <a:lnTo>
                    <a:pt x="10133" y="30829"/>
                  </a:lnTo>
                  <a:lnTo>
                    <a:pt x="9702" y="32338"/>
                  </a:lnTo>
                  <a:lnTo>
                    <a:pt x="9487" y="33632"/>
                  </a:lnTo>
                  <a:lnTo>
                    <a:pt x="9702" y="34494"/>
                  </a:lnTo>
                  <a:lnTo>
                    <a:pt x="9918" y="35357"/>
                  </a:lnTo>
                  <a:lnTo>
                    <a:pt x="9918" y="35357"/>
                  </a:lnTo>
                  <a:lnTo>
                    <a:pt x="10996" y="35357"/>
                  </a:lnTo>
                  <a:lnTo>
                    <a:pt x="11858" y="35357"/>
                  </a:lnTo>
                  <a:lnTo>
                    <a:pt x="12289" y="36003"/>
                  </a:lnTo>
                  <a:lnTo>
                    <a:pt x="12505" y="36650"/>
                  </a:lnTo>
                  <a:lnTo>
                    <a:pt x="12505" y="36650"/>
                  </a:lnTo>
                  <a:lnTo>
                    <a:pt x="12074" y="37512"/>
                  </a:lnTo>
                  <a:lnTo>
                    <a:pt x="11427" y="38375"/>
                  </a:lnTo>
                  <a:lnTo>
                    <a:pt x="9918" y="39453"/>
                  </a:lnTo>
                  <a:lnTo>
                    <a:pt x="9271" y="40099"/>
                  </a:lnTo>
                  <a:lnTo>
                    <a:pt x="8624" y="40746"/>
                  </a:lnTo>
                  <a:lnTo>
                    <a:pt x="8193" y="41609"/>
                  </a:lnTo>
                  <a:lnTo>
                    <a:pt x="8193" y="42902"/>
                  </a:lnTo>
                  <a:lnTo>
                    <a:pt x="8193" y="42902"/>
                  </a:lnTo>
                  <a:lnTo>
                    <a:pt x="5822" y="44842"/>
                  </a:lnTo>
                  <a:lnTo>
                    <a:pt x="3666" y="46998"/>
                  </a:lnTo>
                  <a:lnTo>
                    <a:pt x="1725" y="49585"/>
                  </a:lnTo>
                  <a:lnTo>
                    <a:pt x="1" y="52172"/>
                  </a:lnTo>
                  <a:lnTo>
                    <a:pt x="1" y="52172"/>
                  </a:lnTo>
                  <a:lnTo>
                    <a:pt x="648" y="53250"/>
                  </a:lnTo>
                  <a:lnTo>
                    <a:pt x="1079" y="54328"/>
                  </a:lnTo>
                  <a:lnTo>
                    <a:pt x="863" y="55622"/>
                  </a:lnTo>
                  <a:lnTo>
                    <a:pt x="648" y="56915"/>
                  </a:lnTo>
                  <a:lnTo>
                    <a:pt x="216" y="59502"/>
                  </a:lnTo>
                  <a:lnTo>
                    <a:pt x="1" y="60796"/>
                  </a:lnTo>
                  <a:lnTo>
                    <a:pt x="1" y="62089"/>
                  </a:lnTo>
                  <a:lnTo>
                    <a:pt x="1" y="62089"/>
                  </a:lnTo>
                  <a:lnTo>
                    <a:pt x="2588" y="64245"/>
                  </a:lnTo>
                  <a:lnTo>
                    <a:pt x="3450" y="65323"/>
                  </a:lnTo>
                  <a:lnTo>
                    <a:pt x="3881" y="66185"/>
                  </a:lnTo>
                  <a:lnTo>
                    <a:pt x="4097" y="67048"/>
                  </a:lnTo>
                  <a:lnTo>
                    <a:pt x="4097" y="67048"/>
                  </a:lnTo>
                  <a:lnTo>
                    <a:pt x="4744" y="67479"/>
                  </a:lnTo>
                  <a:lnTo>
                    <a:pt x="5606" y="67910"/>
                  </a:lnTo>
                  <a:lnTo>
                    <a:pt x="6900" y="69204"/>
                  </a:lnTo>
                  <a:lnTo>
                    <a:pt x="8193" y="70282"/>
                  </a:lnTo>
                  <a:lnTo>
                    <a:pt x="9055" y="70497"/>
                  </a:lnTo>
                  <a:lnTo>
                    <a:pt x="9918" y="70713"/>
                  </a:lnTo>
                  <a:lnTo>
                    <a:pt x="9918" y="70713"/>
                  </a:lnTo>
                  <a:lnTo>
                    <a:pt x="10996" y="70713"/>
                  </a:lnTo>
                  <a:lnTo>
                    <a:pt x="12074" y="70282"/>
                  </a:lnTo>
                  <a:lnTo>
                    <a:pt x="12074" y="70282"/>
                  </a:lnTo>
                  <a:lnTo>
                    <a:pt x="12936" y="70066"/>
                  </a:lnTo>
                  <a:lnTo>
                    <a:pt x="14014" y="69850"/>
                  </a:lnTo>
                  <a:lnTo>
                    <a:pt x="15092" y="69850"/>
                  </a:lnTo>
                  <a:lnTo>
                    <a:pt x="16170" y="70282"/>
                  </a:lnTo>
                  <a:lnTo>
                    <a:pt x="16170" y="70282"/>
                  </a:lnTo>
                  <a:lnTo>
                    <a:pt x="17463" y="69635"/>
                  </a:lnTo>
                  <a:lnTo>
                    <a:pt x="18972" y="68988"/>
                  </a:lnTo>
                  <a:lnTo>
                    <a:pt x="20697" y="68557"/>
                  </a:lnTo>
                  <a:lnTo>
                    <a:pt x="22853" y="68772"/>
                  </a:lnTo>
                  <a:lnTo>
                    <a:pt x="22853" y="68772"/>
                  </a:lnTo>
                  <a:lnTo>
                    <a:pt x="23284" y="69204"/>
                  </a:lnTo>
                  <a:lnTo>
                    <a:pt x="23500" y="69850"/>
                  </a:lnTo>
                  <a:lnTo>
                    <a:pt x="23931" y="70497"/>
                  </a:lnTo>
                  <a:lnTo>
                    <a:pt x="24362" y="70713"/>
                  </a:lnTo>
                  <a:lnTo>
                    <a:pt x="24362" y="70713"/>
                  </a:lnTo>
                  <a:lnTo>
                    <a:pt x="25224" y="70713"/>
                  </a:lnTo>
                  <a:lnTo>
                    <a:pt x="25871" y="70713"/>
                  </a:lnTo>
                  <a:lnTo>
                    <a:pt x="25871" y="70713"/>
                  </a:lnTo>
                  <a:lnTo>
                    <a:pt x="26949" y="70497"/>
                  </a:lnTo>
                  <a:lnTo>
                    <a:pt x="26949" y="70497"/>
                  </a:lnTo>
                  <a:lnTo>
                    <a:pt x="27811" y="71144"/>
                  </a:lnTo>
                  <a:lnTo>
                    <a:pt x="28243" y="71791"/>
                  </a:lnTo>
                  <a:lnTo>
                    <a:pt x="28243" y="72653"/>
                  </a:lnTo>
                  <a:lnTo>
                    <a:pt x="28243" y="73515"/>
                  </a:lnTo>
                  <a:lnTo>
                    <a:pt x="27596" y="75240"/>
                  </a:lnTo>
                  <a:lnTo>
                    <a:pt x="27380" y="76102"/>
                  </a:lnTo>
                  <a:lnTo>
                    <a:pt x="27380" y="76965"/>
                  </a:lnTo>
                  <a:lnTo>
                    <a:pt x="27380" y="76965"/>
                  </a:lnTo>
                  <a:lnTo>
                    <a:pt x="27811" y="77827"/>
                  </a:lnTo>
                  <a:lnTo>
                    <a:pt x="28458" y="78474"/>
                  </a:lnTo>
                  <a:lnTo>
                    <a:pt x="29320" y="79121"/>
                  </a:lnTo>
                  <a:lnTo>
                    <a:pt x="29967" y="79983"/>
                  </a:lnTo>
                  <a:lnTo>
                    <a:pt x="29967" y="79983"/>
                  </a:lnTo>
                  <a:lnTo>
                    <a:pt x="31045" y="81923"/>
                  </a:lnTo>
                  <a:lnTo>
                    <a:pt x="31692" y="83864"/>
                  </a:lnTo>
                  <a:lnTo>
                    <a:pt x="32554" y="87960"/>
                  </a:lnTo>
                  <a:lnTo>
                    <a:pt x="32554" y="87960"/>
                  </a:lnTo>
                  <a:lnTo>
                    <a:pt x="31692" y="89469"/>
                  </a:lnTo>
                  <a:lnTo>
                    <a:pt x="30830" y="91193"/>
                  </a:lnTo>
                  <a:lnTo>
                    <a:pt x="30398" y="92056"/>
                  </a:lnTo>
                  <a:lnTo>
                    <a:pt x="30183" y="92918"/>
                  </a:lnTo>
                  <a:lnTo>
                    <a:pt x="30183" y="93780"/>
                  </a:lnTo>
                  <a:lnTo>
                    <a:pt x="30183" y="94858"/>
                  </a:lnTo>
                  <a:lnTo>
                    <a:pt x="30183" y="94858"/>
                  </a:lnTo>
                  <a:lnTo>
                    <a:pt x="30614" y="95936"/>
                  </a:lnTo>
                  <a:lnTo>
                    <a:pt x="31476" y="97230"/>
                  </a:lnTo>
                  <a:lnTo>
                    <a:pt x="32339" y="98523"/>
                  </a:lnTo>
                  <a:lnTo>
                    <a:pt x="32985" y="100032"/>
                  </a:lnTo>
                  <a:lnTo>
                    <a:pt x="32985" y="100032"/>
                  </a:lnTo>
                  <a:lnTo>
                    <a:pt x="33201" y="101326"/>
                  </a:lnTo>
                  <a:lnTo>
                    <a:pt x="33417" y="102620"/>
                  </a:lnTo>
                  <a:lnTo>
                    <a:pt x="33632" y="103913"/>
                  </a:lnTo>
                  <a:lnTo>
                    <a:pt x="33848" y="105207"/>
                  </a:lnTo>
                  <a:lnTo>
                    <a:pt x="33848" y="105207"/>
                  </a:lnTo>
                  <a:lnTo>
                    <a:pt x="34710" y="106500"/>
                  </a:lnTo>
                  <a:lnTo>
                    <a:pt x="35572" y="107794"/>
                  </a:lnTo>
                  <a:lnTo>
                    <a:pt x="36435" y="109087"/>
                  </a:lnTo>
                  <a:lnTo>
                    <a:pt x="36650" y="109734"/>
                  </a:lnTo>
                  <a:lnTo>
                    <a:pt x="36866" y="110381"/>
                  </a:lnTo>
                  <a:lnTo>
                    <a:pt x="36866" y="110381"/>
                  </a:lnTo>
                  <a:lnTo>
                    <a:pt x="36650" y="111243"/>
                  </a:lnTo>
                  <a:lnTo>
                    <a:pt x="36866" y="112105"/>
                  </a:lnTo>
                  <a:lnTo>
                    <a:pt x="37297" y="112752"/>
                  </a:lnTo>
                  <a:lnTo>
                    <a:pt x="37944" y="113183"/>
                  </a:lnTo>
                  <a:lnTo>
                    <a:pt x="37944" y="113183"/>
                  </a:lnTo>
                  <a:lnTo>
                    <a:pt x="40746" y="112968"/>
                  </a:lnTo>
                  <a:lnTo>
                    <a:pt x="43118" y="112321"/>
                  </a:lnTo>
                  <a:lnTo>
                    <a:pt x="45489" y="111674"/>
                  </a:lnTo>
                  <a:lnTo>
                    <a:pt x="47430" y="110596"/>
                  </a:lnTo>
                  <a:lnTo>
                    <a:pt x="49154" y="109303"/>
                  </a:lnTo>
                  <a:lnTo>
                    <a:pt x="50663" y="107578"/>
                  </a:lnTo>
                  <a:lnTo>
                    <a:pt x="51526" y="105638"/>
                  </a:lnTo>
                  <a:lnTo>
                    <a:pt x="52173" y="103266"/>
                  </a:lnTo>
                  <a:lnTo>
                    <a:pt x="52173" y="103266"/>
                  </a:lnTo>
                  <a:lnTo>
                    <a:pt x="53250" y="103051"/>
                  </a:lnTo>
                  <a:lnTo>
                    <a:pt x="53897" y="102620"/>
                  </a:lnTo>
                  <a:lnTo>
                    <a:pt x="54544" y="101973"/>
                  </a:lnTo>
                  <a:lnTo>
                    <a:pt x="54975" y="101110"/>
                  </a:lnTo>
                  <a:lnTo>
                    <a:pt x="55191" y="100248"/>
                  </a:lnTo>
                  <a:lnTo>
                    <a:pt x="55191" y="99386"/>
                  </a:lnTo>
                  <a:lnTo>
                    <a:pt x="54975" y="98308"/>
                  </a:lnTo>
                  <a:lnTo>
                    <a:pt x="54544" y="97445"/>
                  </a:lnTo>
                  <a:lnTo>
                    <a:pt x="54544" y="97445"/>
                  </a:lnTo>
                  <a:lnTo>
                    <a:pt x="55191" y="96583"/>
                  </a:lnTo>
                  <a:lnTo>
                    <a:pt x="56053" y="95936"/>
                  </a:lnTo>
                  <a:lnTo>
                    <a:pt x="57778" y="94643"/>
                  </a:lnTo>
                  <a:lnTo>
                    <a:pt x="59502" y="93565"/>
                  </a:lnTo>
                  <a:lnTo>
                    <a:pt x="60365" y="92918"/>
                  </a:lnTo>
                  <a:lnTo>
                    <a:pt x="61012" y="92056"/>
                  </a:lnTo>
                  <a:lnTo>
                    <a:pt x="61012" y="92056"/>
                  </a:lnTo>
                  <a:lnTo>
                    <a:pt x="61012" y="90331"/>
                  </a:lnTo>
                  <a:lnTo>
                    <a:pt x="61012" y="89038"/>
                  </a:lnTo>
                  <a:lnTo>
                    <a:pt x="60580" y="86451"/>
                  </a:lnTo>
                  <a:lnTo>
                    <a:pt x="59934" y="84079"/>
                  </a:lnTo>
                  <a:lnTo>
                    <a:pt x="59502" y="82786"/>
                  </a:lnTo>
                  <a:lnTo>
                    <a:pt x="59287" y="81492"/>
                  </a:lnTo>
                  <a:lnTo>
                    <a:pt x="59287" y="81492"/>
                  </a:lnTo>
                  <a:lnTo>
                    <a:pt x="59934" y="79983"/>
                  </a:lnTo>
                  <a:lnTo>
                    <a:pt x="60796" y="78905"/>
                  </a:lnTo>
                  <a:lnTo>
                    <a:pt x="62521" y="76749"/>
                  </a:lnTo>
                  <a:lnTo>
                    <a:pt x="64677" y="74809"/>
                  </a:lnTo>
                  <a:lnTo>
                    <a:pt x="66617" y="72869"/>
                  </a:lnTo>
                  <a:lnTo>
                    <a:pt x="68773" y="70713"/>
                  </a:lnTo>
                  <a:lnTo>
                    <a:pt x="69635" y="69635"/>
                  </a:lnTo>
                  <a:lnTo>
                    <a:pt x="70282" y="68557"/>
                  </a:lnTo>
                  <a:lnTo>
                    <a:pt x="70929" y="67263"/>
                  </a:lnTo>
                  <a:lnTo>
                    <a:pt x="71575" y="65970"/>
                  </a:lnTo>
                  <a:lnTo>
                    <a:pt x="71791" y="64245"/>
                  </a:lnTo>
                  <a:lnTo>
                    <a:pt x="71791" y="62736"/>
                  </a:lnTo>
                  <a:lnTo>
                    <a:pt x="71791" y="62736"/>
                  </a:lnTo>
                  <a:lnTo>
                    <a:pt x="69419" y="63167"/>
                  </a:lnTo>
                  <a:lnTo>
                    <a:pt x="66617" y="63814"/>
                  </a:lnTo>
                  <a:lnTo>
                    <a:pt x="65539" y="63814"/>
                  </a:lnTo>
                  <a:lnTo>
                    <a:pt x="64461" y="63598"/>
                  </a:lnTo>
                  <a:lnTo>
                    <a:pt x="64245" y="63383"/>
                  </a:lnTo>
                  <a:lnTo>
                    <a:pt x="64030" y="62952"/>
                  </a:lnTo>
                  <a:lnTo>
                    <a:pt x="63814" y="62305"/>
                  </a:lnTo>
                  <a:lnTo>
                    <a:pt x="63814" y="61658"/>
                  </a:lnTo>
                  <a:lnTo>
                    <a:pt x="63814" y="61658"/>
                  </a:lnTo>
                  <a:lnTo>
                    <a:pt x="66617" y="61227"/>
                  </a:lnTo>
                  <a:lnTo>
                    <a:pt x="69419" y="60149"/>
                  </a:lnTo>
                  <a:lnTo>
                    <a:pt x="72006" y="58855"/>
                  </a:lnTo>
                  <a:lnTo>
                    <a:pt x="73084" y="58209"/>
                  </a:lnTo>
                  <a:lnTo>
                    <a:pt x="74162" y="57346"/>
                  </a:lnTo>
                  <a:lnTo>
                    <a:pt x="74162" y="57346"/>
                  </a:lnTo>
                  <a:lnTo>
                    <a:pt x="75456" y="56915"/>
                  </a:lnTo>
                  <a:lnTo>
                    <a:pt x="76534" y="56484"/>
                  </a:lnTo>
                  <a:lnTo>
                    <a:pt x="77396" y="55837"/>
                  </a:lnTo>
                  <a:lnTo>
                    <a:pt x="78043" y="54975"/>
                  </a:lnTo>
                  <a:lnTo>
                    <a:pt x="79336" y="53250"/>
                  </a:lnTo>
                  <a:lnTo>
                    <a:pt x="80414" y="51310"/>
                  </a:lnTo>
                  <a:lnTo>
                    <a:pt x="80414" y="51310"/>
                  </a:lnTo>
                  <a:lnTo>
                    <a:pt x="79983" y="50663"/>
                  </a:lnTo>
                  <a:lnTo>
                    <a:pt x="79336" y="50232"/>
                  </a:lnTo>
                  <a:lnTo>
                    <a:pt x="78043" y="49370"/>
                  </a:lnTo>
                  <a:lnTo>
                    <a:pt x="76965" y="48723"/>
                  </a:lnTo>
                  <a:lnTo>
                    <a:pt x="76318" y="48076"/>
                  </a:lnTo>
                  <a:lnTo>
                    <a:pt x="76103" y="47429"/>
                  </a:lnTo>
                  <a:lnTo>
                    <a:pt x="76103" y="47429"/>
                  </a:lnTo>
                  <a:lnTo>
                    <a:pt x="75456" y="48076"/>
                  </a:lnTo>
                  <a:lnTo>
                    <a:pt x="74593" y="48723"/>
                  </a:lnTo>
                  <a:lnTo>
                    <a:pt x="73300" y="49154"/>
                  </a:lnTo>
                  <a:lnTo>
                    <a:pt x="71791" y="49154"/>
                  </a:lnTo>
                  <a:lnTo>
                    <a:pt x="71791" y="49154"/>
                  </a:lnTo>
                  <a:lnTo>
                    <a:pt x="71575" y="48292"/>
                  </a:lnTo>
                  <a:lnTo>
                    <a:pt x="71144" y="47429"/>
                  </a:lnTo>
                  <a:lnTo>
                    <a:pt x="70497" y="46783"/>
                  </a:lnTo>
                  <a:lnTo>
                    <a:pt x="69635" y="46351"/>
                  </a:lnTo>
                  <a:lnTo>
                    <a:pt x="68988" y="45705"/>
                  </a:lnTo>
                  <a:lnTo>
                    <a:pt x="68341" y="45058"/>
                  </a:lnTo>
                  <a:lnTo>
                    <a:pt x="67910" y="44196"/>
                  </a:lnTo>
                  <a:lnTo>
                    <a:pt x="67695" y="43118"/>
                  </a:lnTo>
                  <a:lnTo>
                    <a:pt x="67695" y="43118"/>
                  </a:lnTo>
                  <a:lnTo>
                    <a:pt x="68341" y="42902"/>
                  </a:lnTo>
                  <a:lnTo>
                    <a:pt x="68988" y="42687"/>
                  </a:lnTo>
                  <a:lnTo>
                    <a:pt x="68988" y="42687"/>
                  </a:lnTo>
                  <a:lnTo>
                    <a:pt x="70497" y="44196"/>
                  </a:lnTo>
                  <a:lnTo>
                    <a:pt x="72006" y="45705"/>
                  </a:lnTo>
                  <a:lnTo>
                    <a:pt x="73084" y="46351"/>
                  </a:lnTo>
                  <a:lnTo>
                    <a:pt x="74162" y="46567"/>
                  </a:lnTo>
                  <a:lnTo>
                    <a:pt x="75456" y="46567"/>
                  </a:lnTo>
                  <a:lnTo>
                    <a:pt x="76749" y="46136"/>
                  </a:lnTo>
                  <a:lnTo>
                    <a:pt x="76749" y="46136"/>
                  </a:lnTo>
                  <a:lnTo>
                    <a:pt x="77180" y="46998"/>
                  </a:lnTo>
                  <a:lnTo>
                    <a:pt x="77827" y="47429"/>
                  </a:lnTo>
                  <a:lnTo>
                    <a:pt x="78690" y="47861"/>
                  </a:lnTo>
                  <a:lnTo>
                    <a:pt x="79552" y="48076"/>
                  </a:lnTo>
                  <a:lnTo>
                    <a:pt x="81708" y="48292"/>
                  </a:lnTo>
                  <a:lnTo>
                    <a:pt x="83864" y="48076"/>
                  </a:lnTo>
                  <a:lnTo>
                    <a:pt x="83864" y="48076"/>
                  </a:lnTo>
                  <a:lnTo>
                    <a:pt x="86882" y="48076"/>
                  </a:lnTo>
                  <a:lnTo>
                    <a:pt x="86882" y="48076"/>
                  </a:lnTo>
                  <a:lnTo>
                    <a:pt x="87744" y="48939"/>
                  </a:lnTo>
                  <a:lnTo>
                    <a:pt x="88391" y="49585"/>
                  </a:lnTo>
                  <a:lnTo>
                    <a:pt x="89469" y="50232"/>
                  </a:lnTo>
                  <a:lnTo>
                    <a:pt x="90331" y="50879"/>
                  </a:lnTo>
                  <a:lnTo>
                    <a:pt x="90331" y="50879"/>
                  </a:lnTo>
                  <a:lnTo>
                    <a:pt x="90331" y="51310"/>
                  </a:lnTo>
                  <a:lnTo>
                    <a:pt x="90331" y="51526"/>
                  </a:lnTo>
                  <a:lnTo>
                    <a:pt x="90762" y="52172"/>
                  </a:lnTo>
                  <a:lnTo>
                    <a:pt x="92056" y="53250"/>
                  </a:lnTo>
                  <a:lnTo>
                    <a:pt x="92056" y="53250"/>
                  </a:lnTo>
                  <a:lnTo>
                    <a:pt x="92487" y="53035"/>
                  </a:lnTo>
                  <a:lnTo>
                    <a:pt x="92918" y="52819"/>
                  </a:lnTo>
                  <a:lnTo>
                    <a:pt x="92918" y="52819"/>
                  </a:lnTo>
                  <a:lnTo>
                    <a:pt x="93349" y="52603"/>
                  </a:lnTo>
                  <a:lnTo>
                    <a:pt x="93996" y="52388"/>
                  </a:lnTo>
                  <a:lnTo>
                    <a:pt x="93996" y="52388"/>
                  </a:lnTo>
                  <a:lnTo>
                    <a:pt x="94212" y="54759"/>
                  </a:lnTo>
                  <a:lnTo>
                    <a:pt x="94859" y="56700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55837"/>
                  </a:lnTo>
                  <a:lnTo>
                    <a:pt x="95936" y="51526"/>
                  </a:lnTo>
                  <a:lnTo>
                    <a:pt x="95505" y="47214"/>
                  </a:lnTo>
                  <a:lnTo>
                    <a:pt x="94643" y="43118"/>
                  </a:lnTo>
                  <a:lnTo>
                    <a:pt x="93781" y="39022"/>
                  </a:lnTo>
                  <a:lnTo>
                    <a:pt x="92703" y="34925"/>
                  </a:lnTo>
                  <a:lnTo>
                    <a:pt x="91409" y="31045"/>
                  </a:lnTo>
                  <a:lnTo>
                    <a:pt x="89900" y="27164"/>
                  </a:lnTo>
                  <a:lnTo>
                    <a:pt x="88175" y="23499"/>
                  </a:lnTo>
                  <a:lnTo>
                    <a:pt x="86451" y="19834"/>
                  </a:lnTo>
                  <a:lnTo>
                    <a:pt x="84295" y="16169"/>
                  </a:lnTo>
                  <a:lnTo>
                    <a:pt x="82139" y="12720"/>
                  </a:lnTo>
                  <a:lnTo>
                    <a:pt x="79983" y="9486"/>
                  </a:lnTo>
                  <a:lnTo>
                    <a:pt x="77396" y="6252"/>
                  </a:lnTo>
                  <a:lnTo>
                    <a:pt x="74809" y="3019"/>
                  </a:lnTo>
                  <a:lnTo>
                    <a:pt x="72006" y="0"/>
                  </a:lnTo>
                  <a:lnTo>
                    <a:pt x="72006" y="0"/>
                  </a:lnTo>
                  <a:lnTo>
                    <a:pt x="71791" y="863"/>
                  </a:lnTo>
                  <a:lnTo>
                    <a:pt x="72006" y="1725"/>
                  </a:lnTo>
                  <a:lnTo>
                    <a:pt x="72222" y="1941"/>
                  </a:lnTo>
                  <a:lnTo>
                    <a:pt x="72438" y="2372"/>
                  </a:lnTo>
                  <a:lnTo>
                    <a:pt x="73731" y="2803"/>
                  </a:lnTo>
                  <a:close/>
                  <a:moveTo>
                    <a:pt x="48076" y="25440"/>
                  </a:moveTo>
                  <a:lnTo>
                    <a:pt x="48076" y="25440"/>
                  </a:lnTo>
                  <a:lnTo>
                    <a:pt x="48723" y="25224"/>
                  </a:lnTo>
                  <a:lnTo>
                    <a:pt x="49154" y="25440"/>
                  </a:lnTo>
                  <a:lnTo>
                    <a:pt x="50017" y="25871"/>
                  </a:lnTo>
                  <a:lnTo>
                    <a:pt x="50663" y="26518"/>
                  </a:lnTo>
                  <a:lnTo>
                    <a:pt x="51310" y="27164"/>
                  </a:lnTo>
                  <a:lnTo>
                    <a:pt x="51310" y="27164"/>
                  </a:lnTo>
                  <a:lnTo>
                    <a:pt x="51957" y="27164"/>
                  </a:lnTo>
                  <a:lnTo>
                    <a:pt x="52388" y="27164"/>
                  </a:lnTo>
                  <a:lnTo>
                    <a:pt x="53035" y="26733"/>
                  </a:lnTo>
                  <a:lnTo>
                    <a:pt x="53035" y="26733"/>
                  </a:lnTo>
                  <a:lnTo>
                    <a:pt x="53035" y="26302"/>
                  </a:lnTo>
                  <a:lnTo>
                    <a:pt x="52819" y="26086"/>
                  </a:lnTo>
                  <a:lnTo>
                    <a:pt x="52604" y="26086"/>
                  </a:lnTo>
                  <a:lnTo>
                    <a:pt x="52388" y="25655"/>
                  </a:lnTo>
                  <a:lnTo>
                    <a:pt x="52388" y="25655"/>
                  </a:lnTo>
                  <a:lnTo>
                    <a:pt x="52819" y="25224"/>
                  </a:lnTo>
                  <a:lnTo>
                    <a:pt x="53466" y="25008"/>
                  </a:lnTo>
                  <a:lnTo>
                    <a:pt x="54113" y="24793"/>
                  </a:lnTo>
                  <a:lnTo>
                    <a:pt x="54975" y="24793"/>
                  </a:lnTo>
                  <a:lnTo>
                    <a:pt x="54975" y="24793"/>
                  </a:lnTo>
                  <a:lnTo>
                    <a:pt x="54975" y="25440"/>
                  </a:lnTo>
                  <a:lnTo>
                    <a:pt x="54760" y="25871"/>
                  </a:lnTo>
                  <a:lnTo>
                    <a:pt x="54544" y="26086"/>
                  </a:lnTo>
                  <a:lnTo>
                    <a:pt x="54328" y="26518"/>
                  </a:lnTo>
                  <a:lnTo>
                    <a:pt x="54328" y="26518"/>
                  </a:lnTo>
                  <a:lnTo>
                    <a:pt x="54760" y="27164"/>
                  </a:lnTo>
                  <a:lnTo>
                    <a:pt x="55622" y="27595"/>
                  </a:lnTo>
                  <a:lnTo>
                    <a:pt x="57131" y="28242"/>
                  </a:lnTo>
                  <a:lnTo>
                    <a:pt x="57778" y="28673"/>
                  </a:lnTo>
                  <a:lnTo>
                    <a:pt x="58425" y="29105"/>
                  </a:lnTo>
                  <a:lnTo>
                    <a:pt x="59071" y="29751"/>
                  </a:lnTo>
                  <a:lnTo>
                    <a:pt x="59071" y="30614"/>
                  </a:lnTo>
                  <a:lnTo>
                    <a:pt x="59071" y="30614"/>
                  </a:lnTo>
                  <a:lnTo>
                    <a:pt x="57778" y="31045"/>
                  </a:lnTo>
                  <a:lnTo>
                    <a:pt x="56700" y="31045"/>
                  </a:lnTo>
                  <a:lnTo>
                    <a:pt x="55406" y="30829"/>
                  </a:lnTo>
                  <a:lnTo>
                    <a:pt x="54328" y="30614"/>
                  </a:lnTo>
                  <a:lnTo>
                    <a:pt x="54328" y="30614"/>
                  </a:lnTo>
                  <a:lnTo>
                    <a:pt x="52819" y="30182"/>
                  </a:lnTo>
                  <a:lnTo>
                    <a:pt x="51526" y="29967"/>
                  </a:lnTo>
                  <a:lnTo>
                    <a:pt x="50232" y="30182"/>
                  </a:lnTo>
                  <a:lnTo>
                    <a:pt x="49586" y="30398"/>
                  </a:lnTo>
                  <a:lnTo>
                    <a:pt x="48939" y="30829"/>
                  </a:lnTo>
                  <a:lnTo>
                    <a:pt x="48939" y="30829"/>
                  </a:lnTo>
                  <a:lnTo>
                    <a:pt x="48508" y="31045"/>
                  </a:lnTo>
                  <a:lnTo>
                    <a:pt x="48292" y="30829"/>
                  </a:lnTo>
                  <a:lnTo>
                    <a:pt x="48292" y="30829"/>
                  </a:lnTo>
                  <a:lnTo>
                    <a:pt x="48076" y="30614"/>
                  </a:lnTo>
                  <a:lnTo>
                    <a:pt x="47861" y="30614"/>
                  </a:lnTo>
                  <a:lnTo>
                    <a:pt x="47861" y="30614"/>
                  </a:lnTo>
                  <a:lnTo>
                    <a:pt x="47214" y="30829"/>
                  </a:lnTo>
                  <a:lnTo>
                    <a:pt x="46998" y="31260"/>
                  </a:lnTo>
                  <a:lnTo>
                    <a:pt x="46998" y="31260"/>
                  </a:lnTo>
                  <a:lnTo>
                    <a:pt x="46567" y="31476"/>
                  </a:lnTo>
                  <a:lnTo>
                    <a:pt x="46352" y="31692"/>
                  </a:lnTo>
                  <a:lnTo>
                    <a:pt x="45921" y="31692"/>
                  </a:lnTo>
                  <a:lnTo>
                    <a:pt x="45921" y="31692"/>
                  </a:lnTo>
                  <a:lnTo>
                    <a:pt x="46136" y="30182"/>
                  </a:lnTo>
                  <a:lnTo>
                    <a:pt x="46352" y="28458"/>
                  </a:lnTo>
                  <a:lnTo>
                    <a:pt x="46998" y="26733"/>
                  </a:lnTo>
                  <a:lnTo>
                    <a:pt x="47430" y="26086"/>
                  </a:lnTo>
                  <a:lnTo>
                    <a:pt x="48076" y="25440"/>
                  </a:lnTo>
                  <a:close/>
                  <a:moveTo>
                    <a:pt x="34710" y="14445"/>
                  </a:moveTo>
                  <a:lnTo>
                    <a:pt x="34710" y="14445"/>
                  </a:lnTo>
                  <a:lnTo>
                    <a:pt x="34710" y="14014"/>
                  </a:lnTo>
                  <a:lnTo>
                    <a:pt x="34494" y="13798"/>
                  </a:lnTo>
                  <a:lnTo>
                    <a:pt x="34279" y="13582"/>
                  </a:lnTo>
                  <a:lnTo>
                    <a:pt x="34279" y="13151"/>
                  </a:lnTo>
                  <a:lnTo>
                    <a:pt x="34279" y="13151"/>
                  </a:lnTo>
                  <a:lnTo>
                    <a:pt x="34926" y="12720"/>
                  </a:lnTo>
                  <a:lnTo>
                    <a:pt x="35357" y="12289"/>
                  </a:lnTo>
                  <a:lnTo>
                    <a:pt x="35788" y="12073"/>
                  </a:lnTo>
                  <a:lnTo>
                    <a:pt x="36219" y="11426"/>
                  </a:lnTo>
                  <a:lnTo>
                    <a:pt x="36219" y="11426"/>
                  </a:lnTo>
                  <a:lnTo>
                    <a:pt x="36004" y="10995"/>
                  </a:lnTo>
                  <a:lnTo>
                    <a:pt x="35572" y="10780"/>
                  </a:lnTo>
                  <a:lnTo>
                    <a:pt x="35141" y="10564"/>
                  </a:lnTo>
                  <a:lnTo>
                    <a:pt x="34926" y="10133"/>
                  </a:lnTo>
                  <a:lnTo>
                    <a:pt x="34926" y="10133"/>
                  </a:lnTo>
                  <a:lnTo>
                    <a:pt x="34926" y="9271"/>
                  </a:lnTo>
                  <a:lnTo>
                    <a:pt x="35357" y="8624"/>
                  </a:lnTo>
                  <a:lnTo>
                    <a:pt x="35788" y="8193"/>
                  </a:lnTo>
                  <a:lnTo>
                    <a:pt x="36435" y="7762"/>
                  </a:lnTo>
                  <a:lnTo>
                    <a:pt x="37728" y="7115"/>
                  </a:lnTo>
                  <a:lnTo>
                    <a:pt x="38159" y="6684"/>
                  </a:lnTo>
                  <a:lnTo>
                    <a:pt x="38375" y="5821"/>
                  </a:lnTo>
                  <a:lnTo>
                    <a:pt x="38375" y="5821"/>
                  </a:lnTo>
                  <a:lnTo>
                    <a:pt x="39453" y="5606"/>
                  </a:lnTo>
                  <a:lnTo>
                    <a:pt x="40100" y="5821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40315" y="6684"/>
                  </a:lnTo>
                  <a:lnTo>
                    <a:pt x="39884" y="6899"/>
                  </a:lnTo>
                  <a:lnTo>
                    <a:pt x="39237" y="7330"/>
                  </a:lnTo>
                  <a:lnTo>
                    <a:pt x="38375" y="7762"/>
                  </a:lnTo>
                  <a:lnTo>
                    <a:pt x="38159" y="7977"/>
                  </a:lnTo>
                  <a:lnTo>
                    <a:pt x="37944" y="8408"/>
                  </a:lnTo>
                  <a:lnTo>
                    <a:pt x="37944" y="8408"/>
                  </a:lnTo>
                  <a:lnTo>
                    <a:pt x="37728" y="9486"/>
                  </a:lnTo>
                  <a:lnTo>
                    <a:pt x="37944" y="10133"/>
                  </a:lnTo>
                  <a:lnTo>
                    <a:pt x="38375" y="10780"/>
                  </a:lnTo>
                  <a:lnTo>
                    <a:pt x="38806" y="10995"/>
                  </a:lnTo>
                  <a:lnTo>
                    <a:pt x="39237" y="11211"/>
                  </a:lnTo>
                  <a:lnTo>
                    <a:pt x="39884" y="11211"/>
                  </a:lnTo>
                  <a:lnTo>
                    <a:pt x="41393" y="11211"/>
                  </a:lnTo>
                  <a:lnTo>
                    <a:pt x="41393" y="11211"/>
                  </a:lnTo>
                  <a:lnTo>
                    <a:pt x="42902" y="10995"/>
                  </a:lnTo>
                  <a:lnTo>
                    <a:pt x="43765" y="11211"/>
                  </a:lnTo>
                  <a:lnTo>
                    <a:pt x="44411" y="11426"/>
                  </a:lnTo>
                  <a:lnTo>
                    <a:pt x="44411" y="11426"/>
                  </a:lnTo>
                  <a:lnTo>
                    <a:pt x="42902" y="11642"/>
                  </a:lnTo>
                  <a:lnTo>
                    <a:pt x="41178" y="11642"/>
                  </a:lnTo>
                  <a:lnTo>
                    <a:pt x="39884" y="12073"/>
                  </a:lnTo>
                  <a:lnTo>
                    <a:pt x="39453" y="12289"/>
                  </a:lnTo>
                  <a:lnTo>
                    <a:pt x="39022" y="12936"/>
                  </a:lnTo>
                  <a:lnTo>
                    <a:pt x="39022" y="12936"/>
                  </a:lnTo>
                  <a:lnTo>
                    <a:pt x="39237" y="12936"/>
                  </a:lnTo>
                  <a:lnTo>
                    <a:pt x="39884" y="12936"/>
                  </a:lnTo>
                  <a:lnTo>
                    <a:pt x="39884" y="12936"/>
                  </a:lnTo>
                  <a:lnTo>
                    <a:pt x="40315" y="12936"/>
                  </a:lnTo>
                  <a:lnTo>
                    <a:pt x="40746" y="12936"/>
                  </a:lnTo>
                  <a:lnTo>
                    <a:pt x="40962" y="13151"/>
                  </a:lnTo>
                  <a:lnTo>
                    <a:pt x="40962" y="13798"/>
                  </a:lnTo>
                  <a:lnTo>
                    <a:pt x="40962" y="13798"/>
                  </a:lnTo>
                  <a:lnTo>
                    <a:pt x="40531" y="14014"/>
                  </a:lnTo>
                  <a:lnTo>
                    <a:pt x="40315" y="14014"/>
                  </a:lnTo>
                  <a:lnTo>
                    <a:pt x="39884" y="13798"/>
                  </a:lnTo>
                  <a:lnTo>
                    <a:pt x="39884" y="13798"/>
                  </a:lnTo>
                  <a:lnTo>
                    <a:pt x="39453" y="13582"/>
                  </a:lnTo>
                  <a:lnTo>
                    <a:pt x="39022" y="13582"/>
                  </a:lnTo>
                  <a:lnTo>
                    <a:pt x="39022" y="13582"/>
                  </a:lnTo>
                  <a:lnTo>
                    <a:pt x="38591" y="14014"/>
                  </a:lnTo>
                  <a:lnTo>
                    <a:pt x="38159" y="14445"/>
                  </a:lnTo>
                  <a:lnTo>
                    <a:pt x="38159" y="15307"/>
                  </a:lnTo>
                  <a:lnTo>
                    <a:pt x="38159" y="16169"/>
                  </a:lnTo>
                  <a:lnTo>
                    <a:pt x="38159" y="16169"/>
                  </a:lnTo>
                  <a:lnTo>
                    <a:pt x="37513" y="16385"/>
                  </a:lnTo>
                  <a:lnTo>
                    <a:pt x="36866" y="16601"/>
                  </a:lnTo>
                  <a:lnTo>
                    <a:pt x="35788" y="16601"/>
                  </a:lnTo>
                  <a:lnTo>
                    <a:pt x="35788" y="16601"/>
                  </a:lnTo>
                  <a:lnTo>
                    <a:pt x="34279" y="16601"/>
                  </a:lnTo>
                  <a:lnTo>
                    <a:pt x="33632" y="16816"/>
                  </a:lnTo>
                  <a:lnTo>
                    <a:pt x="32985" y="17247"/>
                  </a:lnTo>
                  <a:lnTo>
                    <a:pt x="32985" y="17247"/>
                  </a:lnTo>
                  <a:lnTo>
                    <a:pt x="32554" y="17032"/>
                  </a:lnTo>
                  <a:lnTo>
                    <a:pt x="32123" y="16816"/>
                  </a:lnTo>
                  <a:lnTo>
                    <a:pt x="31045" y="17032"/>
                  </a:lnTo>
                  <a:lnTo>
                    <a:pt x="31045" y="17032"/>
                  </a:lnTo>
                  <a:lnTo>
                    <a:pt x="29752" y="17032"/>
                  </a:lnTo>
                  <a:lnTo>
                    <a:pt x="29320" y="16816"/>
                  </a:lnTo>
                  <a:lnTo>
                    <a:pt x="29105" y="16385"/>
                  </a:lnTo>
                  <a:lnTo>
                    <a:pt x="29105" y="16385"/>
                  </a:lnTo>
                  <a:lnTo>
                    <a:pt x="30614" y="16169"/>
                  </a:lnTo>
                  <a:lnTo>
                    <a:pt x="32123" y="15738"/>
                  </a:lnTo>
                  <a:lnTo>
                    <a:pt x="34710" y="14445"/>
                  </a:lnTo>
                  <a:close/>
                  <a:moveTo>
                    <a:pt x="50232" y="41177"/>
                  </a:moveTo>
                  <a:lnTo>
                    <a:pt x="50232" y="41177"/>
                  </a:lnTo>
                  <a:lnTo>
                    <a:pt x="49586" y="41177"/>
                  </a:lnTo>
                  <a:lnTo>
                    <a:pt x="49154" y="41393"/>
                  </a:lnTo>
                  <a:lnTo>
                    <a:pt x="48723" y="41609"/>
                  </a:lnTo>
                  <a:lnTo>
                    <a:pt x="48292" y="41824"/>
                  </a:lnTo>
                  <a:lnTo>
                    <a:pt x="48292" y="41824"/>
                  </a:lnTo>
                  <a:lnTo>
                    <a:pt x="47214" y="41824"/>
                  </a:lnTo>
                  <a:lnTo>
                    <a:pt x="46352" y="41609"/>
                  </a:lnTo>
                  <a:lnTo>
                    <a:pt x="44411" y="40746"/>
                  </a:lnTo>
                  <a:lnTo>
                    <a:pt x="44411" y="40746"/>
                  </a:lnTo>
                  <a:lnTo>
                    <a:pt x="42902" y="40315"/>
                  </a:lnTo>
                  <a:lnTo>
                    <a:pt x="41609" y="39884"/>
                  </a:lnTo>
                  <a:lnTo>
                    <a:pt x="40315" y="39884"/>
                  </a:lnTo>
                  <a:lnTo>
                    <a:pt x="38806" y="40099"/>
                  </a:lnTo>
                  <a:lnTo>
                    <a:pt x="38806" y="40099"/>
                  </a:lnTo>
                  <a:lnTo>
                    <a:pt x="38591" y="40746"/>
                  </a:lnTo>
                  <a:lnTo>
                    <a:pt x="38591" y="41393"/>
                  </a:lnTo>
                  <a:lnTo>
                    <a:pt x="38591" y="42040"/>
                  </a:lnTo>
                  <a:lnTo>
                    <a:pt x="38375" y="42471"/>
                  </a:lnTo>
                  <a:lnTo>
                    <a:pt x="38375" y="42471"/>
                  </a:lnTo>
                  <a:lnTo>
                    <a:pt x="35788" y="41609"/>
                  </a:lnTo>
                  <a:lnTo>
                    <a:pt x="33632" y="40531"/>
                  </a:lnTo>
                  <a:lnTo>
                    <a:pt x="31261" y="39668"/>
                  </a:lnTo>
                  <a:lnTo>
                    <a:pt x="28889" y="38806"/>
                  </a:lnTo>
                  <a:lnTo>
                    <a:pt x="28889" y="38806"/>
                  </a:lnTo>
                  <a:lnTo>
                    <a:pt x="29105" y="37944"/>
                  </a:lnTo>
                  <a:lnTo>
                    <a:pt x="29320" y="36866"/>
                  </a:lnTo>
                  <a:lnTo>
                    <a:pt x="29320" y="36003"/>
                  </a:lnTo>
                  <a:lnTo>
                    <a:pt x="28889" y="35141"/>
                  </a:lnTo>
                  <a:lnTo>
                    <a:pt x="28889" y="35141"/>
                  </a:lnTo>
                  <a:lnTo>
                    <a:pt x="25224" y="35357"/>
                  </a:lnTo>
                  <a:lnTo>
                    <a:pt x="21775" y="35357"/>
                  </a:lnTo>
                  <a:lnTo>
                    <a:pt x="21775" y="35357"/>
                  </a:lnTo>
                  <a:lnTo>
                    <a:pt x="21128" y="35357"/>
                  </a:lnTo>
                  <a:lnTo>
                    <a:pt x="20481" y="35572"/>
                  </a:lnTo>
                  <a:lnTo>
                    <a:pt x="19188" y="36003"/>
                  </a:lnTo>
                  <a:lnTo>
                    <a:pt x="18110" y="36650"/>
                  </a:lnTo>
                  <a:lnTo>
                    <a:pt x="16816" y="37081"/>
                  </a:lnTo>
                  <a:lnTo>
                    <a:pt x="16816" y="37081"/>
                  </a:lnTo>
                  <a:lnTo>
                    <a:pt x="15954" y="37297"/>
                  </a:lnTo>
                  <a:lnTo>
                    <a:pt x="15092" y="37297"/>
                  </a:lnTo>
                  <a:lnTo>
                    <a:pt x="14014" y="37081"/>
                  </a:lnTo>
                  <a:lnTo>
                    <a:pt x="13583" y="36866"/>
                  </a:lnTo>
                  <a:lnTo>
                    <a:pt x="13367" y="36434"/>
                  </a:lnTo>
                  <a:lnTo>
                    <a:pt x="13367" y="36434"/>
                  </a:lnTo>
                  <a:lnTo>
                    <a:pt x="13798" y="36219"/>
                  </a:lnTo>
                  <a:lnTo>
                    <a:pt x="14661" y="35788"/>
                  </a:lnTo>
                  <a:lnTo>
                    <a:pt x="16170" y="35357"/>
                  </a:lnTo>
                  <a:lnTo>
                    <a:pt x="17463" y="34925"/>
                  </a:lnTo>
                  <a:lnTo>
                    <a:pt x="18110" y="34710"/>
                  </a:lnTo>
                  <a:lnTo>
                    <a:pt x="18541" y="34063"/>
                  </a:lnTo>
                  <a:lnTo>
                    <a:pt x="18541" y="34063"/>
                  </a:lnTo>
                  <a:lnTo>
                    <a:pt x="18541" y="33201"/>
                  </a:lnTo>
                  <a:lnTo>
                    <a:pt x="18972" y="32338"/>
                  </a:lnTo>
                  <a:lnTo>
                    <a:pt x="19403" y="31692"/>
                  </a:lnTo>
                  <a:lnTo>
                    <a:pt x="20050" y="31260"/>
                  </a:lnTo>
                  <a:lnTo>
                    <a:pt x="21559" y="30182"/>
                  </a:lnTo>
                  <a:lnTo>
                    <a:pt x="21991" y="29536"/>
                  </a:lnTo>
                  <a:lnTo>
                    <a:pt x="22422" y="28673"/>
                  </a:lnTo>
                  <a:lnTo>
                    <a:pt x="22422" y="28673"/>
                  </a:lnTo>
                  <a:lnTo>
                    <a:pt x="23931" y="28889"/>
                  </a:lnTo>
                  <a:lnTo>
                    <a:pt x="25224" y="28673"/>
                  </a:lnTo>
                  <a:lnTo>
                    <a:pt x="26302" y="28242"/>
                  </a:lnTo>
                  <a:lnTo>
                    <a:pt x="27380" y="27380"/>
                  </a:lnTo>
                  <a:lnTo>
                    <a:pt x="27380" y="27380"/>
                  </a:lnTo>
                  <a:lnTo>
                    <a:pt x="28243" y="28242"/>
                  </a:lnTo>
                  <a:lnTo>
                    <a:pt x="28889" y="28889"/>
                  </a:lnTo>
                  <a:lnTo>
                    <a:pt x="30830" y="30182"/>
                  </a:lnTo>
                  <a:lnTo>
                    <a:pt x="32770" y="31476"/>
                  </a:lnTo>
                  <a:lnTo>
                    <a:pt x="34279" y="32770"/>
                  </a:lnTo>
                  <a:lnTo>
                    <a:pt x="34279" y="32770"/>
                  </a:lnTo>
                  <a:lnTo>
                    <a:pt x="34494" y="33201"/>
                  </a:lnTo>
                  <a:lnTo>
                    <a:pt x="34279" y="33632"/>
                  </a:lnTo>
                  <a:lnTo>
                    <a:pt x="34063" y="34063"/>
                  </a:lnTo>
                  <a:lnTo>
                    <a:pt x="34063" y="34063"/>
                  </a:lnTo>
                  <a:lnTo>
                    <a:pt x="34494" y="34063"/>
                  </a:lnTo>
                  <a:lnTo>
                    <a:pt x="34926" y="34063"/>
                  </a:lnTo>
                  <a:lnTo>
                    <a:pt x="35357" y="33416"/>
                  </a:lnTo>
                  <a:lnTo>
                    <a:pt x="35357" y="32770"/>
                  </a:lnTo>
                  <a:lnTo>
                    <a:pt x="35357" y="32554"/>
                  </a:lnTo>
                  <a:lnTo>
                    <a:pt x="35141" y="32338"/>
                  </a:lnTo>
                  <a:lnTo>
                    <a:pt x="35141" y="32338"/>
                  </a:lnTo>
                  <a:lnTo>
                    <a:pt x="35141" y="32123"/>
                  </a:lnTo>
                  <a:lnTo>
                    <a:pt x="35357" y="31907"/>
                  </a:lnTo>
                  <a:lnTo>
                    <a:pt x="36219" y="31907"/>
                  </a:lnTo>
                  <a:lnTo>
                    <a:pt x="36219" y="31907"/>
                  </a:lnTo>
                  <a:lnTo>
                    <a:pt x="36435" y="31907"/>
                  </a:lnTo>
                  <a:lnTo>
                    <a:pt x="36435" y="31907"/>
                  </a:lnTo>
                  <a:lnTo>
                    <a:pt x="35788" y="31260"/>
                  </a:lnTo>
                  <a:lnTo>
                    <a:pt x="34926" y="30614"/>
                  </a:lnTo>
                  <a:lnTo>
                    <a:pt x="33201" y="29536"/>
                  </a:lnTo>
                  <a:lnTo>
                    <a:pt x="32554" y="29105"/>
                  </a:lnTo>
                  <a:lnTo>
                    <a:pt x="31692" y="28458"/>
                  </a:lnTo>
                  <a:lnTo>
                    <a:pt x="31261" y="27595"/>
                  </a:lnTo>
                  <a:lnTo>
                    <a:pt x="30830" y="26518"/>
                  </a:lnTo>
                  <a:lnTo>
                    <a:pt x="30830" y="26518"/>
                  </a:lnTo>
                  <a:lnTo>
                    <a:pt x="31692" y="26733"/>
                  </a:lnTo>
                  <a:lnTo>
                    <a:pt x="32554" y="26949"/>
                  </a:lnTo>
                  <a:lnTo>
                    <a:pt x="34279" y="28242"/>
                  </a:lnTo>
                  <a:lnTo>
                    <a:pt x="35788" y="29320"/>
                  </a:lnTo>
                  <a:lnTo>
                    <a:pt x="36650" y="29751"/>
                  </a:lnTo>
                  <a:lnTo>
                    <a:pt x="37513" y="30182"/>
                  </a:lnTo>
                  <a:lnTo>
                    <a:pt x="37513" y="30182"/>
                  </a:lnTo>
                  <a:lnTo>
                    <a:pt x="37728" y="31260"/>
                  </a:lnTo>
                  <a:lnTo>
                    <a:pt x="37944" y="31907"/>
                  </a:lnTo>
                  <a:lnTo>
                    <a:pt x="38806" y="33201"/>
                  </a:lnTo>
                  <a:lnTo>
                    <a:pt x="39669" y="34494"/>
                  </a:lnTo>
                  <a:lnTo>
                    <a:pt x="40100" y="35141"/>
                  </a:lnTo>
                  <a:lnTo>
                    <a:pt x="40315" y="35788"/>
                  </a:lnTo>
                  <a:lnTo>
                    <a:pt x="40315" y="35788"/>
                  </a:lnTo>
                  <a:lnTo>
                    <a:pt x="41178" y="35788"/>
                  </a:lnTo>
                  <a:lnTo>
                    <a:pt x="41178" y="35788"/>
                  </a:lnTo>
                  <a:lnTo>
                    <a:pt x="41609" y="35357"/>
                  </a:lnTo>
                  <a:lnTo>
                    <a:pt x="41824" y="34925"/>
                  </a:lnTo>
                  <a:lnTo>
                    <a:pt x="42256" y="34710"/>
                  </a:lnTo>
                  <a:lnTo>
                    <a:pt x="42687" y="34494"/>
                  </a:lnTo>
                  <a:lnTo>
                    <a:pt x="42687" y="34494"/>
                  </a:lnTo>
                  <a:lnTo>
                    <a:pt x="42687" y="33847"/>
                  </a:lnTo>
                  <a:lnTo>
                    <a:pt x="42471" y="33632"/>
                  </a:lnTo>
                  <a:lnTo>
                    <a:pt x="42040" y="33201"/>
                  </a:lnTo>
                  <a:lnTo>
                    <a:pt x="41393" y="32770"/>
                  </a:lnTo>
                  <a:lnTo>
                    <a:pt x="41393" y="32554"/>
                  </a:lnTo>
                  <a:lnTo>
                    <a:pt x="41393" y="32123"/>
                  </a:lnTo>
                  <a:lnTo>
                    <a:pt x="41393" y="32123"/>
                  </a:lnTo>
                  <a:lnTo>
                    <a:pt x="42040" y="31907"/>
                  </a:lnTo>
                  <a:lnTo>
                    <a:pt x="42471" y="31692"/>
                  </a:lnTo>
                  <a:lnTo>
                    <a:pt x="42471" y="31692"/>
                  </a:lnTo>
                  <a:lnTo>
                    <a:pt x="43118" y="31260"/>
                  </a:lnTo>
                  <a:lnTo>
                    <a:pt x="43334" y="31260"/>
                  </a:lnTo>
                  <a:lnTo>
                    <a:pt x="43549" y="31476"/>
                  </a:lnTo>
                  <a:lnTo>
                    <a:pt x="43549" y="31476"/>
                  </a:lnTo>
                  <a:lnTo>
                    <a:pt x="44196" y="32123"/>
                  </a:lnTo>
                  <a:lnTo>
                    <a:pt x="44411" y="32985"/>
                  </a:lnTo>
                  <a:lnTo>
                    <a:pt x="45274" y="34494"/>
                  </a:lnTo>
                  <a:lnTo>
                    <a:pt x="45705" y="35141"/>
                  </a:lnTo>
                  <a:lnTo>
                    <a:pt x="46136" y="35788"/>
                  </a:lnTo>
                  <a:lnTo>
                    <a:pt x="46998" y="36219"/>
                  </a:lnTo>
                  <a:lnTo>
                    <a:pt x="48076" y="36219"/>
                  </a:lnTo>
                  <a:lnTo>
                    <a:pt x="48076" y="36219"/>
                  </a:lnTo>
                  <a:lnTo>
                    <a:pt x="48723" y="36219"/>
                  </a:lnTo>
                  <a:lnTo>
                    <a:pt x="48939" y="36003"/>
                  </a:lnTo>
                  <a:lnTo>
                    <a:pt x="48939" y="36003"/>
                  </a:lnTo>
                  <a:lnTo>
                    <a:pt x="49370" y="35572"/>
                  </a:lnTo>
                  <a:lnTo>
                    <a:pt x="49801" y="35572"/>
                  </a:lnTo>
                  <a:lnTo>
                    <a:pt x="49801" y="35572"/>
                  </a:lnTo>
                  <a:lnTo>
                    <a:pt x="50448" y="36003"/>
                  </a:lnTo>
                  <a:lnTo>
                    <a:pt x="51310" y="36434"/>
                  </a:lnTo>
                  <a:lnTo>
                    <a:pt x="51310" y="36434"/>
                  </a:lnTo>
                  <a:lnTo>
                    <a:pt x="51957" y="36219"/>
                  </a:lnTo>
                  <a:lnTo>
                    <a:pt x="52604" y="36003"/>
                  </a:lnTo>
                  <a:lnTo>
                    <a:pt x="53250" y="35788"/>
                  </a:lnTo>
                  <a:lnTo>
                    <a:pt x="54113" y="35788"/>
                  </a:lnTo>
                  <a:lnTo>
                    <a:pt x="54113" y="35788"/>
                  </a:lnTo>
                  <a:lnTo>
                    <a:pt x="54328" y="36434"/>
                  </a:lnTo>
                  <a:lnTo>
                    <a:pt x="54544" y="37297"/>
                  </a:lnTo>
                  <a:lnTo>
                    <a:pt x="54328" y="38806"/>
                  </a:lnTo>
                  <a:lnTo>
                    <a:pt x="53682" y="40315"/>
                  </a:lnTo>
                  <a:lnTo>
                    <a:pt x="53035" y="41609"/>
                  </a:lnTo>
                  <a:lnTo>
                    <a:pt x="53035" y="41609"/>
                  </a:lnTo>
                  <a:lnTo>
                    <a:pt x="52604" y="41609"/>
                  </a:lnTo>
                  <a:lnTo>
                    <a:pt x="52173" y="41609"/>
                  </a:lnTo>
                  <a:lnTo>
                    <a:pt x="51526" y="41393"/>
                  </a:lnTo>
                  <a:lnTo>
                    <a:pt x="51526" y="41393"/>
                  </a:lnTo>
                  <a:lnTo>
                    <a:pt x="50879" y="41177"/>
                  </a:lnTo>
                  <a:lnTo>
                    <a:pt x="50232" y="41177"/>
                  </a:lnTo>
                  <a:close/>
                  <a:moveTo>
                    <a:pt x="57131" y="54328"/>
                  </a:moveTo>
                  <a:lnTo>
                    <a:pt x="57131" y="54328"/>
                  </a:lnTo>
                  <a:lnTo>
                    <a:pt x="56915" y="52819"/>
                  </a:lnTo>
                  <a:lnTo>
                    <a:pt x="56484" y="51741"/>
                  </a:lnTo>
                  <a:lnTo>
                    <a:pt x="55837" y="50448"/>
                  </a:lnTo>
                  <a:lnTo>
                    <a:pt x="55191" y="49585"/>
                  </a:lnTo>
                  <a:lnTo>
                    <a:pt x="53897" y="47429"/>
                  </a:lnTo>
                  <a:lnTo>
                    <a:pt x="53466" y="46351"/>
                  </a:lnTo>
                  <a:lnTo>
                    <a:pt x="53035" y="45274"/>
                  </a:lnTo>
                  <a:lnTo>
                    <a:pt x="53035" y="45274"/>
                  </a:lnTo>
                  <a:lnTo>
                    <a:pt x="54328" y="45274"/>
                  </a:lnTo>
                  <a:lnTo>
                    <a:pt x="54328" y="45274"/>
                  </a:lnTo>
                  <a:lnTo>
                    <a:pt x="56700" y="48292"/>
                  </a:lnTo>
                  <a:lnTo>
                    <a:pt x="57778" y="49801"/>
                  </a:lnTo>
                  <a:lnTo>
                    <a:pt x="58425" y="51741"/>
                  </a:lnTo>
                  <a:lnTo>
                    <a:pt x="58425" y="51741"/>
                  </a:lnTo>
                  <a:lnTo>
                    <a:pt x="58856" y="52388"/>
                  </a:lnTo>
                  <a:lnTo>
                    <a:pt x="59502" y="53250"/>
                  </a:lnTo>
                  <a:lnTo>
                    <a:pt x="60796" y="54544"/>
                  </a:lnTo>
                  <a:lnTo>
                    <a:pt x="61443" y="55406"/>
                  </a:lnTo>
                  <a:lnTo>
                    <a:pt x="61874" y="56053"/>
                  </a:lnTo>
                  <a:lnTo>
                    <a:pt x="62089" y="56700"/>
                  </a:lnTo>
                  <a:lnTo>
                    <a:pt x="61874" y="57562"/>
                  </a:lnTo>
                  <a:lnTo>
                    <a:pt x="61874" y="57562"/>
                  </a:lnTo>
                  <a:lnTo>
                    <a:pt x="62521" y="58209"/>
                  </a:lnTo>
                  <a:lnTo>
                    <a:pt x="63167" y="59287"/>
                  </a:lnTo>
                  <a:lnTo>
                    <a:pt x="63814" y="61443"/>
                  </a:lnTo>
                  <a:lnTo>
                    <a:pt x="63814" y="61443"/>
                  </a:lnTo>
                  <a:lnTo>
                    <a:pt x="62736" y="60796"/>
                  </a:lnTo>
                  <a:lnTo>
                    <a:pt x="61658" y="60149"/>
                  </a:lnTo>
                  <a:lnTo>
                    <a:pt x="59934" y="58209"/>
                  </a:lnTo>
                  <a:lnTo>
                    <a:pt x="57131" y="54328"/>
                  </a:lnTo>
                  <a:close/>
                  <a:moveTo>
                    <a:pt x="71791" y="35357"/>
                  </a:moveTo>
                  <a:lnTo>
                    <a:pt x="71791" y="35357"/>
                  </a:lnTo>
                  <a:lnTo>
                    <a:pt x="71144" y="35572"/>
                  </a:lnTo>
                  <a:lnTo>
                    <a:pt x="70497" y="35788"/>
                  </a:lnTo>
                  <a:lnTo>
                    <a:pt x="69851" y="35572"/>
                  </a:lnTo>
                  <a:lnTo>
                    <a:pt x="69204" y="35357"/>
                  </a:lnTo>
                  <a:lnTo>
                    <a:pt x="67910" y="34710"/>
                  </a:lnTo>
                  <a:lnTo>
                    <a:pt x="67048" y="33847"/>
                  </a:lnTo>
                  <a:lnTo>
                    <a:pt x="67048" y="33847"/>
                  </a:lnTo>
                  <a:lnTo>
                    <a:pt x="67264" y="32770"/>
                  </a:lnTo>
                  <a:lnTo>
                    <a:pt x="67479" y="32338"/>
                  </a:lnTo>
                  <a:lnTo>
                    <a:pt x="67695" y="32123"/>
                  </a:lnTo>
                  <a:lnTo>
                    <a:pt x="67695" y="32123"/>
                  </a:lnTo>
                  <a:lnTo>
                    <a:pt x="66832" y="30829"/>
                  </a:lnTo>
                  <a:lnTo>
                    <a:pt x="65754" y="29751"/>
                  </a:lnTo>
                  <a:lnTo>
                    <a:pt x="64892" y="28673"/>
                  </a:lnTo>
                  <a:lnTo>
                    <a:pt x="64030" y="27164"/>
                  </a:lnTo>
                  <a:lnTo>
                    <a:pt x="64030" y="27164"/>
                  </a:lnTo>
                  <a:lnTo>
                    <a:pt x="64892" y="26086"/>
                  </a:lnTo>
                  <a:lnTo>
                    <a:pt x="65970" y="25440"/>
                  </a:lnTo>
                  <a:lnTo>
                    <a:pt x="67264" y="25008"/>
                  </a:lnTo>
                  <a:lnTo>
                    <a:pt x="69204" y="24793"/>
                  </a:lnTo>
                  <a:lnTo>
                    <a:pt x="69204" y="24793"/>
                  </a:lnTo>
                  <a:lnTo>
                    <a:pt x="69204" y="25440"/>
                  </a:lnTo>
                  <a:lnTo>
                    <a:pt x="69419" y="25871"/>
                  </a:lnTo>
                  <a:lnTo>
                    <a:pt x="69419" y="26302"/>
                  </a:lnTo>
                  <a:lnTo>
                    <a:pt x="69419" y="26302"/>
                  </a:lnTo>
                  <a:lnTo>
                    <a:pt x="68557" y="26302"/>
                  </a:lnTo>
                  <a:lnTo>
                    <a:pt x="68126" y="26518"/>
                  </a:lnTo>
                  <a:lnTo>
                    <a:pt x="67695" y="26733"/>
                  </a:lnTo>
                  <a:lnTo>
                    <a:pt x="67264" y="27164"/>
                  </a:lnTo>
                  <a:lnTo>
                    <a:pt x="67264" y="27164"/>
                  </a:lnTo>
                  <a:lnTo>
                    <a:pt x="68126" y="28458"/>
                  </a:lnTo>
                  <a:lnTo>
                    <a:pt x="69204" y="29536"/>
                  </a:lnTo>
                  <a:lnTo>
                    <a:pt x="70497" y="30182"/>
                  </a:lnTo>
                  <a:lnTo>
                    <a:pt x="71575" y="30829"/>
                  </a:lnTo>
                  <a:lnTo>
                    <a:pt x="71575" y="30829"/>
                  </a:lnTo>
                  <a:lnTo>
                    <a:pt x="71791" y="31260"/>
                  </a:lnTo>
                  <a:lnTo>
                    <a:pt x="71575" y="31260"/>
                  </a:lnTo>
                  <a:lnTo>
                    <a:pt x="70929" y="31476"/>
                  </a:lnTo>
                  <a:lnTo>
                    <a:pt x="70929" y="31476"/>
                  </a:lnTo>
                  <a:lnTo>
                    <a:pt x="70497" y="31476"/>
                  </a:lnTo>
                  <a:lnTo>
                    <a:pt x="70497" y="31476"/>
                  </a:lnTo>
                  <a:lnTo>
                    <a:pt x="70713" y="31907"/>
                  </a:lnTo>
                  <a:lnTo>
                    <a:pt x="70929" y="32338"/>
                  </a:lnTo>
                  <a:lnTo>
                    <a:pt x="71575" y="33416"/>
                  </a:lnTo>
                  <a:lnTo>
                    <a:pt x="72006" y="34279"/>
                  </a:lnTo>
                  <a:lnTo>
                    <a:pt x="72006" y="34710"/>
                  </a:lnTo>
                  <a:lnTo>
                    <a:pt x="71791" y="35357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3559350" y="1353775"/>
              <a:ext cx="2409200" cy="2829600"/>
            </a:xfrm>
            <a:custGeom>
              <a:rect b="b" l="l" r="r" t="t"/>
              <a:pathLst>
                <a:path extrusionOk="0" fill="none" h="113184" w="96368">
                  <a:moveTo>
                    <a:pt x="73731" y="2803"/>
                  </a:moveTo>
                  <a:lnTo>
                    <a:pt x="73731" y="2803"/>
                  </a:lnTo>
                  <a:lnTo>
                    <a:pt x="70713" y="2156"/>
                  </a:lnTo>
                  <a:lnTo>
                    <a:pt x="67264" y="1725"/>
                  </a:lnTo>
                  <a:lnTo>
                    <a:pt x="67264" y="1725"/>
                  </a:lnTo>
                  <a:lnTo>
                    <a:pt x="67264" y="2156"/>
                  </a:lnTo>
                  <a:lnTo>
                    <a:pt x="67479" y="2372"/>
                  </a:lnTo>
                  <a:lnTo>
                    <a:pt x="67479" y="2803"/>
                  </a:lnTo>
                  <a:lnTo>
                    <a:pt x="67264" y="2803"/>
                  </a:lnTo>
                  <a:lnTo>
                    <a:pt x="67264" y="2803"/>
                  </a:lnTo>
                  <a:lnTo>
                    <a:pt x="64461" y="2803"/>
                  </a:lnTo>
                  <a:lnTo>
                    <a:pt x="61874" y="3019"/>
                  </a:lnTo>
                  <a:lnTo>
                    <a:pt x="59287" y="3665"/>
                  </a:lnTo>
                  <a:lnTo>
                    <a:pt x="56915" y="4528"/>
                  </a:lnTo>
                  <a:lnTo>
                    <a:pt x="56915" y="4528"/>
                  </a:lnTo>
                  <a:lnTo>
                    <a:pt x="56700" y="4312"/>
                  </a:lnTo>
                  <a:lnTo>
                    <a:pt x="56700" y="4097"/>
                  </a:lnTo>
                  <a:lnTo>
                    <a:pt x="56700" y="3665"/>
                  </a:lnTo>
                  <a:lnTo>
                    <a:pt x="56915" y="3234"/>
                  </a:lnTo>
                  <a:lnTo>
                    <a:pt x="56700" y="3234"/>
                  </a:lnTo>
                  <a:lnTo>
                    <a:pt x="56484" y="3019"/>
                  </a:lnTo>
                  <a:lnTo>
                    <a:pt x="56484" y="3019"/>
                  </a:lnTo>
                  <a:lnTo>
                    <a:pt x="55406" y="3019"/>
                  </a:lnTo>
                  <a:lnTo>
                    <a:pt x="55406" y="3019"/>
                  </a:lnTo>
                  <a:lnTo>
                    <a:pt x="55191" y="3450"/>
                  </a:lnTo>
                  <a:lnTo>
                    <a:pt x="55191" y="3665"/>
                  </a:lnTo>
                  <a:lnTo>
                    <a:pt x="55406" y="4097"/>
                  </a:lnTo>
                  <a:lnTo>
                    <a:pt x="55622" y="4528"/>
                  </a:lnTo>
                  <a:lnTo>
                    <a:pt x="55622" y="4743"/>
                  </a:lnTo>
                  <a:lnTo>
                    <a:pt x="55406" y="4959"/>
                  </a:lnTo>
                  <a:lnTo>
                    <a:pt x="55406" y="4959"/>
                  </a:lnTo>
                  <a:lnTo>
                    <a:pt x="54328" y="4959"/>
                  </a:lnTo>
                  <a:lnTo>
                    <a:pt x="53466" y="5174"/>
                  </a:lnTo>
                  <a:lnTo>
                    <a:pt x="52819" y="5821"/>
                  </a:lnTo>
                  <a:lnTo>
                    <a:pt x="52388" y="6684"/>
                  </a:lnTo>
                  <a:lnTo>
                    <a:pt x="52388" y="6684"/>
                  </a:lnTo>
                  <a:lnTo>
                    <a:pt x="51526" y="6468"/>
                  </a:lnTo>
                  <a:lnTo>
                    <a:pt x="50879" y="6252"/>
                  </a:lnTo>
                  <a:lnTo>
                    <a:pt x="50448" y="6468"/>
                  </a:lnTo>
                  <a:lnTo>
                    <a:pt x="50448" y="6468"/>
                  </a:lnTo>
                  <a:lnTo>
                    <a:pt x="50232" y="6684"/>
                  </a:lnTo>
                  <a:lnTo>
                    <a:pt x="50448" y="6684"/>
                  </a:lnTo>
                  <a:lnTo>
                    <a:pt x="50663" y="6899"/>
                  </a:lnTo>
                  <a:lnTo>
                    <a:pt x="51095" y="7115"/>
                  </a:lnTo>
                  <a:lnTo>
                    <a:pt x="50879" y="7330"/>
                  </a:lnTo>
                  <a:lnTo>
                    <a:pt x="50879" y="7330"/>
                  </a:lnTo>
                  <a:lnTo>
                    <a:pt x="49801" y="7115"/>
                  </a:lnTo>
                  <a:lnTo>
                    <a:pt x="49154" y="6684"/>
                  </a:lnTo>
                  <a:lnTo>
                    <a:pt x="48508" y="6037"/>
                  </a:lnTo>
                  <a:lnTo>
                    <a:pt x="48292" y="5174"/>
                  </a:lnTo>
                  <a:lnTo>
                    <a:pt x="48292" y="5174"/>
                  </a:lnTo>
                  <a:lnTo>
                    <a:pt x="49154" y="5174"/>
                  </a:lnTo>
                  <a:lnTo>
                    <a:pt x="50232" y="5390"/>
                  </a:lnTo>
                  <a:lnTo>
                    <a:pt x="50232" y="5390"/>
                  </a:lnTo>
                  <a:lnTo>
                    <a:pt x="51095" y="5390"/>
                  </a:lnTo>
                  <a:lnTo>
                    <a:pt x="51957" y="5390"/>
                  </a:lnTo>
                  <a:lnTo>
                    <a:pt x="52604" y="5174"/>
                  </a:lnTo>
                  <a:lnTo>
                    <a:pt x="53035" y="4528"/>
                  </a:lnTo>
                  <a:lnTo>
                    <a:pt x="53035" y="4528"/>
                  </a:lnTo>
                  <a:lnTo>
                    <a:pt x="52388" y="3665"/>
                  </a:lnTo>
                  <a:lnTo>
                    <a:pt x="51095" y="3019"/>
                  </a:lnTo>
                  <a:lnTo>
                    <a:pt x="49801" y="2803"/>
                  </a:lnTo>
                  <a:lnTo>
                    <a:pt x="48292" y="2372"/>
                  </a:lnTo>
                  <a:lnTo>
                    <a:pt x="45705" y="1941"/>
                  </a:lnTo>
                  <a:lnTo>
                    <a:pt x="44411" y="1509"/>
                  </a:lnTo>
                  <a:lnTo>
                    <a:pt x="43549" y="863"/>
                  </a:lnTo>
                  <a:lnTo>
                    <a:pt x="43549" y="863"/>
                  </a:lnTo>
                  <a:lnTo>
                    <a:pt x="42040" y="863"/>
                  </a:lnTo>
                  <a:lnTo>
                    <a:pt x="40531" y="863"/>
                  </a:lnTo>
                  <a:lnTo>
                    <a:pt x="37728" y="1294"/>
                  </a:lnTo>
                  <a:lnTo>
                    <a:pt x="32339" y="2587"/>
                  </a:lnTo>
                  <a:lnTo>
                    <a:pt x="32339" y="2587"/>
                  </a:lnTo>
                  <a:lnTo>
                    <a:pt x="32123" y="3450"/>
                  </a:lnTo>
                  <a:lnTo>
                    <a:pt x="31907" y="3881"/>
                  </a:lnTo>
                  <a:lnTo>
                    <a:pt x="30830" y="5174"/>
                  </a:lnTo>
                  <a:lnTo>
                    <a:pt x="29752" y="6252"/>
                  </a:lnTo>
                  <a:lnTo>
                    <a:pt x="28889" y="7546"/>
                  </a:lnTo>
                  <a:lnTo>
                    <a:pt x="28889" y="7546"/>
                  </a:lnTo>
                  <a:lnTo>
                    <a:pt x="27380" y="7762"/>
                  </a:lnTo>
                  <a:lnTo>
                    <a:pt x="26302" y="8193"/>
                  </a:lnTo>
                  <a:lnTo>
                    <a:pt x="25224" y="8839"/>
                  </a:lnTo>
                  <a:lnTo>
                    <a:pt x="24146" y="9486"/>
                  </a:lnTo>
                  <a:lnTo>
                    <a:pt x="24146" y="9486"/>
                  </a:lnTo>
                  <a:lnTo>
                    <a:pt x="24146" y="10780"/>
                  </a:lnTo>
                  <a:lnTo>
                    <a:pt x="24362" y="11858"/>
                  </a:lnTo>
                  <a:lnTo>
                    <a:pt x="24793" y="12504"/>
                  </a:lnTo>
                  <a:lnTo>
                    <a:pt x="25440" y="12936"/>
                  </a:lnTo>
                  <a:lnTo>
                    <a:pt x="26302" y="13151"/>
                  </a:lnTo>
                  <a:lnTo>
                    <a:pt x="27165" y="12936"/>
                  </a:lnTo>
                  <a:lnTo>
                    <a:pt x="28243" y="12720"/>
                  </a:lnTo>
                  <a:lnTo>
                    <a:pt x="29105" y="12073"/>
                  </a:lnTo>
                  <a:lnTo>
                    <a:pt x="29105" y="12073"/>
                  </a:lnTo>
                  <a:lnTo>
                    <a:pt x="29967" y="13367"/>
                  </a:lnTo>
                  <a:lnTo>
                    <a:pt x="30398" y="14014"/>
                  </a:lnTo>
                  <a:lnTo>
                    <a:pt x="30614" y="14876"/>
                  </a:lnTo>
                  <a:lnTo>
                    <a:pt x="30614" y="14876"/>
                  </a:lnTo>
                  <a:lnTo>
                    <a:pt x="29967" y="15307"/>
                  </a:lnTo>
                  <a:lnTo>
                    <a:pt x="29536" y="15307"/>
                  </a:lnTo>
                  <a:lnTo>
                    <a:pt x="29105" y="15307"/>
                  </a:lnTo>
                  <a:lnTo>
                    <a:pt x="29105" y="15307"/>
                  </a:lnTo>
                  <a:lnTo>
                    <a:pt x="29105" y="14445"/>
                  </a:lnTo>
                  <a:lnTo>
                    <a:pt x="28889" y="14014"/>
                  </a:lnTo>
                  <a:lnTo>
                    <a:pt x="28889" y="13798"/>
                  </a:lnTo>
                  <a:lnTo>
                    <a:pt x="28889" y="13798"/>
                  </a:lnTo>
                  <a:lnTo>
                    <a:pt x="28027" y="13798"/>
                  </a:lnTo>
                  <a:lnTo>
                    <a:pt x="27596" y="14014"/>
                  </a:lnTo>
                  <a:lnTo>
                    <a:pt x="27165" y="14445"/>
                  </a:lnTo>
                  <a:lnTo>
                    <a:pt x="26733" y="14876"/>
                  </a:lnTo>
                  <a:lnTo>
                    <a:pt x="26733" y="14876"/>
                  </a:lnTo>
                  <a:lnTo>
                    <a:pt x="27165" y="16169"/>
                  </a:lnTo>
                  <a:lnTo>
                    <a:pt x="27165" y="16816"/>
                  </a:lnTo>
                  <a:lnTo>
                    <a:pt x="27165" y="17463"/>
                  </a:lnTo>
                  <a:lnTo>
                    <a:pt x="27165" y="17463"/>
                  </a:lnTo>
                  <a:lnTo>
                    <a:pt x="25871" y="17678"/>
                  </a:lnTo>
                  <a:lnTo>
                    <a:pt x="24362" y="17678"/>
                  </a:lnTo>
                  <a:lnTo>
                    <a:pt x="24362" y="17678"/>
                  </a:lnTo>
                  <a:lnTo>
                    <a:pt x="23068" y="19188"/>
                  </a:lnTo>
                  <a:lnTo>
                    <a:pt x="21559" y="20481"/>
                  </a:lnTo>
                  <a:lnTo>
                    <a:pt x="20697" y="21128"/>
                  </a:lnTo>
                  <a:lnTo>
                    <a:pt x="19835" y="21559"/>
                  </a:lnTo>
                  <a:lnTo>
                    <a:pt x="18757" y="21775"/>
                  </a:lnTo>
                  <a:lnTo>
                    <a:pt x="17679" y="21990"/>
                  </a:lnTo>
                  <a:lnTo>
                    <a:pt x="17679" y="21990"/>
                  </a:lnTo>
                  <a:lnTo>
                    <a:pt x="17463" y="22421"/>
                  </a:lnTo>
                  <a:lnTo>
                    <a:pt x="17248" y="22853"/>
                  </a:lnTo>
                  <a:lnTo>
                    <a:pt x="16816" y="22853"/>
                  </a:lnTo>
                  <a:lnTo>
                    <a:pt x="16816" y="22853"/>
                  </a:lnTo>
                  <a:lnTo>
                    <a:pt x="15954" y="22853"/>
                  </a:lnTo>
                  <a:lnTo>
                    <a:pt x="15954" y="22853"/>
                  </a:lnTo>
                  <a:lnTo>
                    <a:pt x="15307" y="22637"/>
                  </a:lnTo>
                  <a:lnTo>
                    <a:pt x="15092" y="22853"/>
                  </a:lnTo>
                  <a:lnTo>
                    <a:pt x="14876" y="23284"/>
                  </a:lnTo>
                  <a:lnTo>
                    <a:pt x="14876" y="23284"/>
                  </a:lnTo>
                  <a:lnTo>
                    <a:pt x="16170" y="23930"/>
                  </a:lnTo>
                  <a:lnTo>
                    <a:pt x="16816" y="24577"/>
                  </a:lnTo>
                  <a:lnTo>
                    <a:pt x="17463" y="25224"/>
                  </a:lnTo>
                  <a:lnTo>
                    <a:pt x="17679" y="26086"/>
                  </a:lnTo>
                  <a:lnTo>
                    <a:pt x="17894" y="26733"/>
                  </a:lnTo>
                  <a:lnTo>
                    <a:pt x="17679" y="27595"/>
                  </a:lnTo>
                  <a:lnTo>
                    <a:pt x="17032" y="28458"/>
                  </a:lnTo>
                  <a:lnTo>
                    <a:pt x="17032" y="28458"/>
                  </a:lnTo>
                  <a:lnTo>
                    <a:pt x="15523" y="28458"/>
                  </a:lnTo>
                  <a:lnTo>
                    <a:pt x="14014" y="28242"/>
                  </a:lnTo>
                  <a:lnTo>
                    <a:pt x="14014" y="28242"/>
                  </a:lnTo>
                  <a:lnTo>
                    <a:pt x="11858" y="28242"/>
                  </a:lnTo>
                  <a:lnTo>
                    <a:pt x="10780" y="28458"/>
                  </a:lnTo>
                  <a:lnTo>
                    <a:pt x="10133" y="28889"/>
                  </a:lnTo>
                  <a:lnTo>
                    <a:pt x="10133" y="28889"/>
                  </a:lnTo>
                  <a:lnTo>
                    <a:pt x="10133" y="29967"/>
                  </a:lnTo>
                  <a:lnTo>
                    <a:pt x="10133" y="30829"/>
                  </a:lnTo>
                  <a:lnTo>
                    <a:pt x="9702" y="32338"/>
                  </a:lnTo>
                  <a:lnTo>
                    <a:pt x="9487" y="33632"/>
                  </a:lnTo>
                  <a:lnTo>
                    <a:pt x="9702" y="34494"/>
                  </a:lnTo>
                  <a:lnTo>
                    <a:pt x="9918" y="35357"/>
                  </a:lnTo>
                  <a:lnTo>
                    <a:pt x="9918" y="35357"/>
                  </a:lnTo>
                  <a:lnTo>
                    <a:pt x="10996" y="35357"/>
                  </a:lnTo>
                  <a:lnTo>
                    <a:pt x="11858" y="35357"/>
                  </a:lnTo>
                  <a:lnTo>
                    <a:pt x="12289" y="36003"/>
                  </a:lnTo>
                  <a:lnTo>
                    <a:pt x="12505" y="36650"/>
                  </a:lnTo>
                  <a:lnTo>
                    <a:pt x="12505" y="36650"/>
                  </a:lnTo>
                  <a:lnTo>
                    <a:pt x="12074" y="37512"/>
                  </a:lnTo>
                  <a:lnTo>
                    <a:pt x="11427" y="38375"/>
                  </a:lnTo>
                  <a:lnTo>
                    <a:pt x="9918" y="39453"/>
                  </a:lnTo>
                  <a:lnTo>
                    <a:pt x="9271" y="40099"/>
                  </a:lnTo>
                  <a:lnTo>
                    <a:pt x="8624" y="40746"/>
                  </a:lnTo>
                  <a:lnTo>
                    <a:pt x="8193" y="41609"/>
                  </a:lnTo>
                  <a:lnTo>
                    <a:pt x="8193" y="42902"/>
                  </a:lnTo>
                  <a:lnTo>
                    <a:pt x="8193" y="42902"/>
                  </a:lnTo>
                  <a:lnTo>
                    <a:pt x="5822" y="44842"/>
                  </a:lnTo>
                  <a:lnTo>
                    <a:pt x="3666" y="46998"/>
                  </a:lnTo>
                  <a:lnTo>
                    <a:pt x="1725" y="49585"/>
                  </a:lnTo>
                  <a:lnTo>
                    <a:pt x="1" y="52172"/>
                  </a:lnTo>
                  <a:lnTo>
                    <a:pt x="1" y="52172"/>
                  </a:lnTo>
                  <a:lnTo>
                    <a:pt x="648" y="53250"/>
                  </a:lnTo>
                  <a:lnTo>
                    <a:pt x="1079" y="54328"/>
                  </a:lnTo>
                  <a:lnTo>
                    <a:pt x="863" y="55622"/>
                  </a:lnTo>
                  <a:lnTo>
                    <a:pt x="648" y="56915"/>
                  </a:lnTo>
                  <a:lnTo>
                    <a:pt x="216" y="59502"/>
                  </a:lnTo>
                  <a:lnTo>
                    <a:pt x="1" y="60796"/>
                  </a:lnTo>
                  <a:lnTo>
                    <a:pt x="1" y="62089"/>
                  </a:lnTo>
                  <a:lnTo>
                    <a:pt x="1" y="62089"/>
                  </a:lnTo>
                  <a:lnTo>
                    <a:pt x="2588" y="64245"/>
                  </a:lnTo>
                  <a:lnTo>
                    <a:pt x="3450" y="65323"/>
                  </a:lnTo>
                  <a:lnTo>
                    <a:pt x="3881" y="66185"/>
                  </a:lnTo>
                  <a:lnTo>
                    <a:pt x="4097" y="67048"/>
                  </a:lnTo>
                  <a:lnTo>
                    <a:pt x="4097" y="67048"/>
                  </a:lnTo>
                  <a:lnTo>
                    <a:pt x="4744" y="67479"/>
                  </a:lnTo>
                  <a:lnTo>
                    <a:pt x="5606" y="67910"/>
                  </a:lnTo>
                  <a:lnTo>
                    <a:pt x="6900" y="69204"/>
                  </a:lnTo>
                  <a:lnTo>
                    <a:pt x="8193" y="70282"/>
                  </a:lnTo>
                  <a:lnTo>
                    <a:pt x="9055" y="70497"/>
                  </a:lnTo>
                  <a:lnTo>
                    <a:pt x="9918" y="70713"/>
                  </a:lnTo>
                  <a:lnTo>
                    <a:pt x="9918" y="70713"/>
                  </a:lnTo>
                  <a:lnTo>
                    <a:pt x="10996" y="70713"/>
                  </a:lnTo>
                  <a:lnTo>
                    <a:pt x="12074" y="70282"/>
                  </a:lnTo>
                  <a:lnTo>
                    <a:pt x="12074" y="70282"/>
                  </a:lnTo>
                  <a:lnTo>
                    <a:pt x="12936" y="70066"/>
                  </a:lnTo>
                  <a:lnTo>
                    <a:pt x="14014" y="69850"/>
                  </a:lnTo>
                  <a:lnTo>
                    <a:pt x="15092" y="69850"/>
                  </a:lnTo>
                  <a:lnTo>
                    <a:pt x="16170" y="70282"/>
                  </a:lnTo>
                  <a:lnTo>
                    <a:pt x="16170" y="70282"/>
                  </a:lnTo>
                  <a:lnTo>
                    <a:pt x="17463" y="69635"/>
                  </a:lnTo>
                  <a:lnTo>
                    <a:pt x="18972" y="68988"/>
                  </a:lnTo>
                  <a:lnTo>
                    <a:pt x="20697" y="68557"/>
                  </a:lnTo>
                  <a:lnTo>
                    <a:pt x="22853" y="68772"/>
                  </a:lnTo>
                  <a:lnTo>
                    <a:pt x="22853" y="68772"/>
                  </a:lnTo>
                  <a:lnTo>
                    <a:pt x="23284" y="69204"/>
                  </a:lnTo>
                  <a:lnTo>
                    <a:pt x="23500" y="69850"/>
                  </a:lnTo>
                  <a:lnTo>
                    <a:pt x="23931" y="70497"/>
                  </a:lnTo>
                  <a:lnTo>
                    <a:pt x="24362" y="70713"/>
                  </a:lnTo>
                  <a:lnTo>
                    <a:pt x="24362" y="70713"/>
                  </a:lnTo>
                  <a:lnTo>
                    <a:pt x="25224" y="70713"/>
                  </a:lnTo>
                  <a:lnTo>
                    <a:pt x="25871" y="70713"/>
                  </a:lnTo>
                  <a:lnTo>
                    <a:pt x="25871" y="70713"/>
                  </a:lnTo>
                  <a:lnTo>
                    <a:pt x="26949" y="70497"/>
                  </a:lnTo>
                  <a:lnTo>
                    <a:pt x="26949" y="70497"/>
                  </a:lnTo>
                  <a:lnTo>
                    <a:pt x="27811" y="71144"/>
                  </a:lnTo>
                  <a:lnTo>
                    <a:pt x="28243" y="71791"/>
                  </a:lnTo>
                  <a:lnTo>
                    <a:pt x="28243" y="72653"/>
                  </a:lnTo>
                  <a:lnTo>
                    <a:pt x="28243" y="73515"/>
                  </a:lnTo>
                  <a:lnTo>
                    <a:pt x="27596" y="75240"/>
                  </a:lnTo>
                  <a:lnTo>
                    <a:pt x="27380" y="76102"/>
                  </a:lnTo>
                  <a:lnTo>
                    <a:pt x="27380" y="76965"/>
                  </a:lnTo>
                  <a:lnTo>
                    <a:pt x="27380" y="76965"/>
                  </a:lnTo>
                  <a:lnTo>
                    <a:pt x="27811" y="77827"/>
                  </a:lnTo>
                  <a:lnTo>
                    <a:pt x="28458" y="78474"/>
                  </a:lnTo>
                  <a:lnTo>
                    <a:pt x="29320" y="79121"/>
                  </a:lnTo>
                  <a:lnTo>
                    <a:pt x="29967" y="79983"/>
                  </a:lnTo>
                  <a:lnTo>
                    <a:pt x="29967" y="79983"/>
                  </a:lnTo>
                  <a:lnTo>
                    <a:pt x="31045" y="81923"/>
                  </a:lnTo>
                  <a:lnTo>
                    <a:pt x="31692" y="83864"/>
                  </a:lnTo>
                  <a:lnTo>
                    <a:pt x="32554" y="87960"/>
                  </a:lnTo>
                  <a:lnTo>
                    <a:pt x="32554" y="87960"/>
                  </a:lnTo>
                  <a:lnTo>
                    <a:pt x="31692" y="89469"/>
                  </a:lnTo>
                  <a:lnTo>
                    <a:pt x="30830" y="91193"/>
                  </a:lnTo>
                  <a:lnTo>
                    <a:pt x="30398" y="92056"/>
                  </a:lnTo>
                  <a:lnTo>
                    <a:pt x="30183" y="92918"/>
                  </a:lnTo>
                  <a:lnTo>
                    <a:pt x="30183" y="93780"/>
                  </a:lnTo>
                  <a:lnTo>
                    <a:pt x="30183" y="94858"/>
                  </a:lnTo>
                  <a:lnTo>
                    <a:pt x="30183" y="94858"/>
                  </a:lnTo>
                  <a:lnTo>
                    <a:pt x="30614" y="95936"/>
                  </a:lnTo>
                  <a:lnTo>
                    <a:pt x="31476" y="97230"/>
                  </a:lnTo>
                  <a:lnTo>
                    <a:pt x="32339" y="98523"/>
                  </a:lnTo>
                  <a:lnTo>
                    <a:pt x="32985" y="100032"/>
                  </a:lnTo>
                  <a:lnTo>
                    <a:pt x="32985" y="100032"/>
                  </a:lnTo>
                  <a:lnTo>
                    <a:pt x="33201" y="101326"/>
                  </a:lnTo>
                  <a:lnTo>
                    <a:pt x="33417" y="102620"/>
                  </a:lnTo>
                  <a:lnTo>
                    <a:pt x="33632" y="103913"/>
                  </a:lnTo>
                  <a:lnTo>
                    <a:pt x="33848" y="105207"/>
                  </a:lnTo>
                  <a:lnTo>
                    <a:pt x="33848" y="105207"/>
                  </a:lnTo>
                  <a:lnTo>
                    <a:pt x="34710" y="106500"/>
                  </a:lnTo>
                  <a:lnTo>
                    <a:pt x="35572" y="107794"/>
                  </a:lnTo>
                  <a:lnTo>
                    <a:pt x="36435" y="109087"/>
                  </a:lnTo>
                  <a:lnTo>
                    <a:pt x="36650" y="109734"/>
                  </a:lnTo>
                  <a:lnTo>
                    <a:pt x="36866" y="110381"/>
                  </a:lnTo>
                  <a:lnTo>
                    <a:pt x="36866" y="110381"/>
                  </a:lnTo>
                  <a:lnTo>
                    <a:pt x="36650" y="111243"/>
                  </a:lnTo>
                  <a:lnTo>
                    <a:pt x="36866" y="112105"/>
                  </a:lnTo>
                  <a:lnTo>
                    <a:pt x="37297" y="112752"/>
                  </a:lnTo>
                  <a:lnTo>
                    <a:pt x="37944" y="113183"/>
                  </a:lnTo>
                  <a:lnTo>
                    <a:pt x="37944" y="113183"/>
                  </a:lnTo>
                  <a:lnTo>
                    <a:pt x="40746" y="112968"/>
                  </a:lnTo>
                  <a:lnTo>
                    <a:pt x="43118" y="112321"/>
                  </a:lnTo>
                  <a:lnTo>
                    <a:pt x="45489" y="111674"/>
                  </a:lnTo>
                  <a:lnTo>
                    <a:pt x="47430" y="110596"/>
                  </a:lnTo>
                  <a:lnTo>
                    <a:pt x="49154" y="109303"/>
                  </a:lnTo>
                  <a:lnTo>
                    <a:pt x="50663" y="107578"/>
                  </a:lnTo>
                  <a:lnTo>
                    <a:pt x="51526" y="105638"/>
                  </a:lnTo>
                  <a:lnTo>
                    <a:pt x="52173" y="103266"/>
                  </a:lnTo>
                  <a:lnTo>
                    <a:pt x="52173" y="103266"/>
                  </a:lnTo>
                  <a:lnTo>
                    <a:pt x="53250" y="103051"/>
                  </a:lnTo>
                  <a:lnTo>
                    <a:pt x="53897" y="102620"/>
                  </a:lnTo>
                  <a:lnTo>
                    <a:pt x="54544" y="101973"/>
                  </a:lnTo>
                  <a:lnTo>
                    <a:pt x="54975" y="101110"/>
                  </a:lnTo>
                  <a:lnTo>
                    <a:pt x="55191" y="100248"/>
                  </a:lnTo>
                  <a:lnTo>
                    <a:pt x="55191" y="99386"/>
                  </a:lnTo>
                  <a:lnTo>
                    <a:pt x="54975" y="98308"/>
                  </a:lnTo>
                  <a:lnTo>
                    <a:pt x="54544" y="97445"/>
                  </a:lnTo>
                  <a:lnTo>
                    <a:pt x="54544" y="97445"/>
                  </a:lnTo>
                  <a:lnTo>
                    <a:pt x="55191" y="96583"/>
                  </a:lnTo>
                  <a:lnTo>
                    <a:pt x="56053" y="95936"/>
                  </a:lnTo>
                  <a:lnTo>
                    <a:pt x="57778" y="94643"/>
                  </a:lnTo>
                  <a:lnTo>
                    <a:pt x="59502" y="93565"/>
                  </a:lnTo>
                  <a:lnTo>
                    <a:pt x="60365" y="92918"/>
                  </a:lnTo>
                  <a:lnTo>
                    <a:pt x="61012" y="92056"/>
                  </a:lnTo>
                  <a:lnTo>
                    <a:pt x="61012" y="92056"/>
                  </a:lnTo>
                  <a:lnTo>
                    <a:pt x="61012" y="90331"/>
                  </a:lnTo>
                  <a:lnTo>
                    <a:pt x="61012" y="89038"/>
                  </a:lnTo>
                  <a:lnTo>
                    <a:pt x="60580" y="86451"/>
                  </a:lnTo>
                  <a:lnTo>
                    <a:pt x="59934" y="84079"/>
                  </a:lnTo>
                  <a:lnTo>
                    <a:pt x="59502" y="82786"/>
                  </a:lnTo>
                  <a:lnTo>
                    <a:pt x="59287" y="81492"/>
                  </a:lnTo>
                  <a:lnTo>
                    <a:pt x="59287" y="81492"/>
                  </a:lnTo>
                  <a:lnTo>
                    <a:pt x="59934" y="79983"/>
                  </a:lnTo>
                  <a:lnTo>
                    <a:pt x="60796" y="78905"/>
                  </a:lnTo>
                  <a:lnTo>
                    <a:pt x="62521" y="76749"/>
                  </a:lnTo>
                  <a:lnTo>
                    <a:pt x="64677" y="74809"/>
                  </a:lnTo>
                  <a:lnTo>
                    <a:pt x="66617" y="72869"/>
                  </a:lnTo>
                  <a:lnTo>
                    <a:pt x="68773" y="70713"/>
                  </a:lnTo>
                  <a:lnTo>
                    <a:pt x="69635" y="69635"/>
                  </a:lnTo>
                  <a:lnTo>
                    <a:pt x="70282" y="68557"/>
                  </a:lnTo>
                  <a:lnTo>
                    <a:pt x="70929" y="67263"/>
                  </a:lnTo>
                  <a:lnTo>
                    <a:pt x="71575" y="65970"/>
                  </a:lnTo>
                  <a:lnTo>
                    <a:pt x="71791" y="64245"/>
                  </a:lnTo>
                  <a:lnTo>
                    <a:pt x="71791" y="62736"/>
                  </a:lnTo>
                  <a:lnTo>
                    <a:pt x="71791" y="62736"/>
                  </a:lnTo>
                  <a:lnTo>
                    <a:pt x="69419" y="63167"/>
                  </a:lnTo>
                  <a:lnTo>
                    <a:pt x="66617" y="63814"/>
                  </a:lnTo>
                  <a:lnTo>
                    <a:pt x="65539" y="63814"/>
                  </a:lnTo>
                  <a:lnTo>
                    <a:pt x="64461" y="63598"/>
                  </a:lnTo>
                  <a:lnTo>
                    <a:pt x="64245" y="63383"/>
                  </a:lnTo>
                  <a:lnTo>
                    <a:pt x="64030" y="62952"/>
                  </a:lnTo>
                  <a:lnTo>
                    <a:pt x="63814" y="62305"/>
                  </a:lnTo>
                  <a:lnTo>
                    <a:pt x="63814" y="61658"/>
                  </a:lnTo>
                  <a:lnTo>
                    <a:pt x="63814" y="61658"/>
                  </a:lnTo>
                  <a:lnTo>
                    <a:pt x="66617" y="61227"/>
                  </a:lnTo>
                  <a:lnTo>
                    <a:pt x="69419" y="60149"/>
                  </a:lnTo>
                  <a:lnTo>
                    <a:pt x="72006" y="58855"/>
                  </a:lnTo>
                  <a:lnTo>
                    <a:pt x="73084" y="58209"/>
                  </a:lnTo>
                  <a:lnTo>
                    <a:pt x="74162" y="57346"/>
                  </a:lnTo>
                  <a:lnTo>
                    <a:pt x="74162" y="57346"/>
                  </a:lnTo>
                  <a:lnTo>
                    <a:pt x="75456" y="56915"/>
                  </a:lnTo>
                  <a:lnTo>
                    <a:pt x="76534" y="56484"/>
                  </a:lnTo>
                  <a:lnTo>
                    <a:pt x="77396" y="55837"/>
                  </a:lnTo>
                  <a:lnTo>
                    <a:pt x="78043" y="54975"/>
                  </a:lnTo>
                  <a:lnTo>
                    <a:pt x="79336" y="53250"/>
                  </a:lnTo>
                  <a:lnTo>
                    <a:pt x="80414" y="51310"/>
                  </a:lnTo>
                  <a:lnTo>
                    <a:pt x="80414" y="51310"/>
                  </a:lnTo>
                  <a:lnTo>
                    <a:pt x="79983" y="50663"/>
                  </a:lnTo>
                  <a:lnTo>
                    <a:pt x="79336" y="50232"/>
                  </a:lnTo>
                  <a:lnTo>
                    <a:pt x="78043" y="49370"/>
                  </a:lnTo>
                  <a:lnTo>
                    <a:pt x="76965" y="48723"/>
                  </a:lnTo>
                  <a:lnTo>
                    <a:pt x="76318" y="48076"/>
                  </a:lnTo>
                  <a:lnTo>
                    <a:pt x="76103" y="47429"/>
                  </a:lnTo>
                  <a:lnTo>
                    <a:pt x="76103" y="47429"/>
                  </a:lnTo>
                  <a:lnTo>
                    <a:pt x="75456" y="48076"/>
                  </a:lnTo>
                  <a:lnTo>
                    <a:pt x="74593" y="48723"/>
                  </a:lnTo>
                  <a:lnTo>
                    <a:pt x="73300" y="49154"/>
                  </a:lnTo>
                  <a:lnTo>
                    <a:pt x="71791" y="49154"/>
                  </a:lnTo>
                  <a:lnTo>
                    <a:pt x="71791" y="49154"/>
                  </a:lnTo>
                  <a:lnTo>
                    <a:pt x="71575" y="48292"/>
                  </a:lnTo>
                  <a:lnTo>
                    <a:pt x="71144" y="47429"/>
                  </a:lnTo>
                  <a:lnTo>
                    <a:pt x="70497" y="46783"/>
                  </a:lnTo>
                  <a:lnTo>
                    <a:pt x="69635" y="46351"/>
                  </a:lnTo>
                  <a:lnTo>
                    <a:pt x="68988" y="45705"/>
                  </a:lnTo>
                  <a:lnTo>
                    <a:pt x="68341" y="45058"/>
                  </a:lnTo>
                  <a:lnTo>
                    <a:pt x="67910" y="44196"/>
                  </a:lnTo>
                  <a:lnTo>
                    <a:pt x="67695" y="43118"/>
                  </a:lnTo>
                  <a:lnTo>
                    <a:pt x="67695" y="43118"/>
                  </a:lnTo>
                  <a:lnTo>
                    <a:pt x="68341" y="42902"/>
                  </a:lnTo>
                  <a:lnTo>
                    <a:pt x="68988" y="42687"/>
                  </a:lnTo>
                  <a:lnTo>
                    <a:pt x="68988" y="42687"/>
                  </a:lnTo>
                  <a:lnTo>
                    <a:pt x="70497" y="44196"/>
                  </a:lnTo>
                  <a:lnTo>
                    <a:pt x="72006" y="45705"/>
                  </a:lnTo>
                  <a:lnTo>
                    <a:pt x="73084" y="46351"/>
                  </a:lnTo>
                  <a:lnTo>
                    <a:pt x="74162" y="46567"/>
                  </a:lnTo>
                  <a:lnTo>
                    <a:pt x="75456" y="46567"/>
                  </a:lnTo>
                  <a:lnTo>
                    <a:pt x="76749" y="46136"/>
                  </a:lnTo>
                  <a:lnTo>
                    <a:pt x="76749" y="46136"/>
                  </a:lnTo>
                  <a:lnTo>
                    <a:pt x="77180" y="46998"/>
                  </a:lnTo>
                  <a:lnTo>
                    <a:pt x="77827" y="47429"/>
                  </a:lnTo>
                  <a:lnTo>
                    <a:pt x="78690" y="47861"/>
                  </a:lnTo>
                  <a:lnTo>
                    <a:pt x="79552" y="48076"/>
                  </a:lnTo>
                  <a:lnTo>
                    <a:pt x="81708" y="48292"/>
                  </a:lnTo>
                  <a:lnTo>
                    <a:pt x="83864" y="48076"/>
                  </a:lnTo>
                  <a:lnTo>
                    <a:pt x="83864" y="48076"/>
                  </a:lnTo>
                  <a:lnTo>
                    <a:pt x="86882" y="48076"/>
                  </a:lnTo>
                  <a:lnTo>
                    <a:pt x="86882" y="48076"/>
                  </a:lnTo>
                  <a:lnTo>
                    <a:pt x="87744" y="48939"/>
                  </a:lnTo>
                  <a:lnTo>
                    <a:pt x="88391" y="49585"/>
                  </a:lnTo>
                  <a:lnTo>
                    <a:pt x="89469" y="50232"/>
                  </a:lnTo>
                  <a:lnTo>
                    <a:pt x="90331" y="50879"/>
                  </a:lnTo>
                  <a:lnTo>
                    <a:pt x="90331" y="50879"/>
                  </a:lnTo>
                  <a:lnTo>
                    <a:pt x="90331" y="51310"/>
                  </a:lnTo>
                  <a:lnTo>
                    <a:pt x="90331" y="51526"/>
                  </a:lnTo>
                  <a:lnTo>
                    <a:pt x="90762" y="52172"/>
                  </a:lnTo>
                  <a:lnTo>
                    <a:pt x="92056" y="53250"/>
                  </a:lnTo>
                  <a:lnTo>
                    <a:pt x="92056" y="53250"/>
                  </a:lnTo>
                  <a:lnTo>
                    <a:pt x="92487" y="53035"/>
                  </a:lnTo>
                  <a:lnTo>
                    <a:pt x="92918" y="52819"/>
                  </a:lnTo>
                  <a:lnTo>
                    <a:pt x="92918" y="52819"/>
                  </a:lnTo>
                  <a:lnTo>
                    <a:pt x="93349" y="52603"/>
                  </a:lnTo>
                  <a:lnTo>
                    <a:pt x="93996" y="52388"/>
                  </a:lnTo>
                  <a:lnTo>
                    <a:pt x="93996" y="52388"/>
                  </a:lnTo>
                  <a:lnTo>
                    <a:pt x="94212" y="54759"/>
                  </a:lnTo>
                  <a:lnTo>
                    <a:pt x="94859" y="56700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55837"/>
                  </a:lnTo>
                  <a:lnTo>
                    <a:pt x="95936" y="51526"/>
                  </a:lnTo>
                  <a:lnTo>
                    <a:pt x="95505" y="47214"/>
                  </a:lnTo>
                  <a:lnTo>
                    <a:pt x="94643" y="43118"/>
                  </a:lnTo>
                  <a:lnTo>
                    <a:pt x="93781" y="39022"/>
                  </a:lnTo>
                  <a:lnTo>
                    <a:pt x="92703" y="34925"/>
                  </a:lnTo>
                  <a:lnTo>
                    <a:pt x="91409" y="31045"/>
                  </a:lnTo>
                  <a:lnTo>
                    <a:pt x="89900" y="27164"/>
                  </a:lnTo>
                  <a:lnTo>
                    <a:pt x="88175" y="23499"/>
                  </a:lnTo>
                  <a:lnTo>
                    <a:pt x="86451" y="19834"/>
                  </a:lnTo>
                  <a:lnTo>
                    <a:pt x="84295" y="16169"/>
                  </a:lnTo>
                  <a:lnTo>
                    <a:pt x="82139" y="12720"/>
                  </a:lnTo>
                  <a:lnTo>
                    <a:pt x="79983" y="9486"/>
                  </a:lnTo>
                  <a:lnTo>
                    <a:pt x="77396" y="6252"/>
                  </a:lnTo>
                  <a:lnTo>
                    <a:pt x="74809" y="3019"/>
                  </a:lnTo>
                  <a:lnTo>
                    <a:pt x="72006" y="0"/>
                  </a:lnTo>
                  <a:lnTo>
                    <a:pt x="72006" y="0"/>
                  </a:lnTo>
                  <a:lnTo>
                    <a:pt x="71791" y="863"/>
                  </a:lnTo>
                  <a:lnTo>
                    <a:pt x="72006" y="1725"/>
                  </a:lnTo>
                  <a:lnTo>
                    <a:pt x="72222" y="1941"/>
                  </a:lnTo>
                  <a:lnTo>
                    <a:pt x="72438" y="2372"/>
                  </a:lnTo>
                  <a:lnTo>
                    <a:pt x="73731" y="280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4707350" y="1973575"/>
              <a:ext cx="328800" cy="172500"/>
            </a:xfrm>
            <a:custGeom>
              <a:rect b="b" l="l" r="r" t="t"/>
              <a:pathLst>
                <a:path extrusionOk="0" fill="none" h="6900" w="13152">
                  <a:moveTo>
                    <a:pt x="2156" y="648"/>
                  </a:moveTo>
                  <a:lnTo>
                    <a:pt x="2156" y="648"/>
                  </a:lnTo>
                  <a:lnTo>
                    <a:pt x="2803" y="432"/>
                  </a:lnTo>
                  <a:lnTo>
                    <a:pt x="3234" y="648"/>
                  </a:lnTo>
                  <a:lnTo>
                    <a:pt x="4097" y="1079"/>
                  </a:lnTo>
                  <a:lnTo>
                    <a:pt x="4743" y="1726"/>
                  </a:lnTo>
                  <a:lnTo>
                    <a:pt x="5390" y="2372"/>
                  </a:lnTo>
                  <a:lnTo>
                    <a:pt x="5390" y="2372"/>
                  </a:lnTo>
                  <a:lnTo>
                    <a:pt x="6037" y="2372"/>
                  </a:lnTo>
                  <a:lnTo>
                    <a:pt x="6468" y="2372"/>
                  </a:lnTo>
                  <a:lnTo>
                    <a:pt x="7115" y="1941"/>
                  </a:lnTo>
                  <a:lnTo>
                    <a:pt x="7115" y="1941"/>
                  </a:lnTo>
                  <a:lnTo>
                    <a:pt x="7115" y="1510"/>
                  </a:lnTo>
                  <a:lnTo>
                    <a:pt x="6899" y="1294"/>
                  </a:lnTo>
                  <a:lnTo>
                    <a:pt x="6684" y="1294"/>
                  </a:lnTo>
                  <a:lnTo>
                    <a:pt x="6468" y="863"/>
                  </a:lnTo>
                  <a:lnTo>
                    <a:pt x="6468" y="863"/>
                  </a:lnTo>
                  <a:lnTo>
                    <a:pt x="6899" y="432"/>
                  </a:lnTo>
                  <a:lnTo>
                    <a:pt x="7546" y="216"/>
                  </a:lnTo>
                  <a:lnTo>
                    <a:pt x="8193" y="1"/>
                  </a:lnTo>
                  <a:lnTo>
                    <a:pt x="9055" y="1"/>
                  </a:lnTo>
                  <a:lnTo>
                    <a:pt x="9055" y="1"/>
                  </a:lnTo>
                  <a:lnTo>
                    <a:pt x="9055" y="648"/>
                  </a:lnTo>
                  <a:lnTo>
                    <a:pt x="8840" y="1079"/>
                  </a:lnTo>
                  <a:lnTo>
                    <a:pt x="8624" y="1294"/>
                  </a:lnTo>
                  <a:lnTo>
                    <a:pt x="8408" y="1726"/>
                  </a:lnTo>
                  <a:lnTo>
                    <a:pt x="8408" y="1726"/>
                  </a:lnTo>
                  <a:lnTo>
                    <a:pt x="8840" y="2372"/>
                  </a:lnTo>
                  <a:lnTo>
                    <a:pt x="9702" y="2803"/>
                  </a:lnTo>
                  <a:lnTo>
                    <a:pt x="11211" y="3450"/>
                  </a:lnTo>
                  <a:lnTo>
                    <a:pt x="11858" y="3881"/>
                  </a:lnTo>
                  <a:lnTo>
                    <a:pt x="12505" y="4313"/>
                  </a:lnTo>
                  <a:lnTo>
                    <a:pt x="13151" y="4959"/>
                  </a:lnTo>
                  <a:lnTo>
                    <a:pt x="13151" y="5822"/>
                  </a:lnTo>
                  <a:lnTo>
                    <a:pt x="13151" y="5822"/>
                  </a:lnTo>
                  <a:lnTo>
                    <a:pt x="11858" y="6253"/>
                  </a:lnTo>
                  <a:lnTo>
                    <a:pt x="10780" y="6253"/>
                  </a:lnTo>
                  <a:lnTo>
                    <a:pt x="9486" y="6037"/>
                  </a:lnTo>
                  <a:lnTo>
                    <a:pt x="8408" y="5822"/>
                  </a:lnTo>
                  <a:lnTo>
                    <a:pt x="8408" y="5822"/>
                  </a:lnTo>
                  <a:lnTo>
                    <a:pt x="6899" y="5390"/>
                  </a:lnTo>
                  <a:lnTo>
                    <a:pt x="5606" y="5175"/>
                  </a:lnTo>
                  <a:lnTo>
                    <a:pt x="4312" y="5390"/>
                  </a:lnTo>
                  <a:lnTo>
                    <a:pt x="3666" y="5606"/>
                  </a:lnTo>
                  <a:lnTo>
                    <a:pt x="3019" y="6037"/>
                  </a:lnTo>
                  <a:lnTo>
                    <a:pt x="3019" y="6037"/>
                  </a:lnTo>
                  <a:lnTo>
                    <a:pt x="2588" y="6253"/>
                  </a:lnTo>
                  <a:lnTo>
                    <a:pt x="2372" y="6037"/>
                  </a:lnTo>
                  <a:lnTo>
                    <a:pt x="2372" y="6037"/>
                  </a:lnTo>
                  <a:lnTo>
                    <a:pt x="2156" y="5822"/>
                  </a:lnTo>
                  <a:lnTo>
                    <a:pt x="1941" y="5822"/>
                  </a:lnTo>
                  <a:lnTo>
                    <a:pt x="1941" y="5822"/>
                  </a:lnTo>
                  <a:lnTo>
                    <a:pt x="1294" y="6037"/>
                  </a:lnTo>
                  <a:lnTo>
                    <a:pt x="1078" y="6468"/>
                  </a:lnTo>
                  <a:lnTo>
                    <a:pt x="1078" y="6468"/>
                  </a:lnTo>
                  <a:lnTo>
                    <a:pt x="647" y="6684"/>
                  </a:lnTo>
                  <a:lnTo>
                    <a:pt x="432" y="6900"/>
                  </a:lnTo>
                  <a:lnTo>
                    <a:pt x="1" y="6900"/>
                  </a:lnTo>
                  <a:lnTo>
                    <a:pt x="1" y="6900"/>
                  </a:lnTo>
                  <a:lnTo>
                    <a:pt x="216" y="5390"/>
                  </a:lnTo>
                  <a:lnTo>
                    <a:pt x="432" y="3666"/>
                  </a:lnTo>
                  <a:lnTo>
                    <a:pt x="1078" y="1941"/>
                  </a:lnTo>
                  <a:lnTo>
                    <a:pt x="1510" y="1294"/>
                  </a:lnTo>
                  <a:lnTo>
                    <a:pt x="2156" y="6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4286950" y="1493900"/>
              <a:ext cx="382700" cy="291075"/>
            </a:xfrm>
            <a:custGeom>
              <a:rect b="b" l="l" r="r" t="t"/>
              <a:pathLst>
                <a:path extrusionOk="0" fill="none" h="11643" w="15308">
                  <a:moveTo>
                    <a:pt x="5606" y="8840"/>
                  </a:moveTo>
                  <a:lnTo>
                    <a:pt x="5606" y="8840"/>
                  </a:lnTo>
                  <a:lnTo>
                    <a:pt x="5606" y="8409"/>
                  </a:lnTo>
                  <a:lnTo>
                    <a:pt x="5390" y="8193"/>
                  </a:lnTo>
                  <a:lnTo>
                    <a:pt x="5175" y="7977"/>
                  </a:lnTo>
                  <a:lnTo>
                    <a:pt x="5175" y="7546"/>
                  </a:lnTo>
                  <a:lnTo>
                    <a:pt x="5175" y="7546"/>
                  </a:lnTo>
                  <a:lnTo>
                    <a:pt x="5822" y="7115"/>
                  </a:lnTo>
                  <a:lnTo>
                    <a:pt x="6253" y="6684"/>
                  </a:lnTo>
                  <a:lnTo>
                    <a:pt x="6684" y="6468"/>
                  </a:lnTo>
                  <a:lnTo>
                    <a:pt x="7115" y="5821"/>
                  </a:lnTo>
                  <a:lnTo>
                    <a:pt x="7115" y="5821"/>
                  </a:lnTo>
                  <a:lnTo>
                    <a:pt x="6900" y="5390"/>
                  </a:lnTo>
                  <a:lnTo>
                    <a:pt x="6468" y="5175"/>
                  </a:lnTo>
                  <a:lnTo>
                    <a:pt x="6037" y="4959"/>
                  </a:lnTo>
                  <a:lnTo>
                    <a:pt x="5822" y="4528"/>
                  </a:lnTo>
                  <a:lnTo>
                    <a:pt x="5822" y="4528"/>
                  </a:lnTo>
                  <a:lnTo>
                    <a:pt x="5822" y="3666"/>
                  </a:lnTo>
                  <a:lnTo>
                    <a:pt x="6253" y="3019"/>
                  </a:lnTo>
                  <a:lnTo>
                    <a:pt x="6684" y="2588"/>
                  </a:lnTo>
                  <a:lnTo>
                    <a:pt x="7331" y="2157"/>
                  </a:lnTo>
                  <a:lnTo>
                    <a:pt x="8624" y="1510"/>
                  </a:lnTo>
                  <a:lnTo>
                    <a:pt x="9055" y="1079"/>
                  </a:lnTo>
                  <a:lnTo>
                    <a:pt x="9271" y="216"/>
                  </a:lnTo>
                  <a:lnTo>
                    <a:pt x="9271" y="216"/>
                  </a:lnTo>
                  <a:lnTo>
                    <a:pt x="10349" y="1"/>
                  </a:lnTo>
                  <a:lnTo>
                    <a:pt x="10996" y="216"/>
                  </a:lnTo>
                  <a:lnTo>
                    <a:pt x="11211" y="432"/>
                  </a:lnTo>
                  <a:lnTo>
                    <a:pt x="11211" y="432"/>
                  </a:lnTo>
                  <a:lnTo>
                    <a:pt x="11211" y="1079"/>
                  </a:lnTo>
                  <a:lnTo>
                    <a:pt x="10780" y="1294"/>
                  </a:lnTo>
                  <a:lnTo>
                    <a:pt x="10133" y="1725"/>
                  </a:lnTo>
                  <a:lnTo>
                    <a:pt x="9271" y="2157"/>
                  </a:lnTo>
                  <a:lnTo>
                    <a:pt x="9055" y="2372"/>
                  </a:lnTo>
                  <a:lnTo>
                    <a:pt x="8840" y="2803"/>
                  </a:lnTo>
                  <a:lnTo>
                    <a:pt x="8840" y="2803"/>
                  </a:lnTo>
                  <a:lnTo>
                    <a:pt x="8624" y="3881"/>
                  </a:lnTo>
                  <a:lnTo>
                    <a:pt x="8840" y="4528"/>
                  </a:lnTo>
                  <a:lnTo>
                    <a:pt x="9271" y="5175"/>
                  </a:lnTo>
                  <a:lnTo>
                    <a:pt x="9702" y="5390"/>
                  </a:lnTo>
                  <a:lnTo>
                    <a:pt x="10133" y="5606"/>
                  </a:lnTo>
                  <a:lnTo>
                    <a:pt x="10780" y="5606"/>
                  </a:lnTo>
                  <a:lnTo>
                    <a:pt x="12289" y="5606"/>
                  </a:lnTo>
                  <a:lnTo>
                    <a:pt x="12289" y="5606"/>
                  </a:lnTo>
                  <a:lnTo>
                    <a:pt x="13798" y="5390"/>
                  </a:lnTo>
                  <a:lnTo>
                    <a:pt x="14661" y="5606"/>
                  </a:lnTo>
                  <a:lnTo>
                    <a:pt x="15307" y="5821"/>
                  </a:lnTo>
                  <a:lnTo>
                    <a:pt x="15307" y="5821"/>
                  </a:lnTo>
                  <a:lnTo>
                    <a:pt x="13798" y="6037"/>
                  </a:lnTo>
                  <a:lnTo>
                    <a:pt x="12074" y="6037"/>
                  </a:lnTo>
                  <a:lnTo>
                    <a:pt x="10780" y="6468"/>
                  </a:lnTo>
                  <a:lnTo>
                    <a:pt x="10349" y="6684"/>
                  </a:lnTo>
                  <a:lnTo>
                    <a:pt x="9918" y="7331"/>
                  </a:lnTo>
                  <a:lnTo>
                    <a:pt x="9918" y="7331"/>
                  </a:lnTo>
                  <a:lnTo>
                    <a:pt x="10133" y="7331"/>
                  </a:lnTo>
                  <a:lnTo>
                    <a:pt x="10780" y="7331"/>
                  </a:lnTo>
                  <a:lnTo>
                    <a:pt x="10780" y="7331"/>
                  </a:lnTo>
                  <a:lnTo>
                    <a:pt x="11211" y="7331"/>
                  </a:lnTo>
                  <a:lnTo>
                    <a:pt x="11642" y="7331"/>
                  </a:lnTo>
                  <a:lnTo>
                    <a:pt x="11858" y="7546"/>
                  </a:lnTo>
                  <a:lnTo>
                    <a:pt x="11858" y="8193"/>
                  </a:lnTo>
                  <a:lnTo>
                    <a:pt x="11858" y="8193"/>
                  </a:lnTo>
                  <a:lnTo>
                    <a:pt x="11427" y="8409"/>
                  </a:lnTo>
                  <a:lnTo>
                    <a:pt x="11211" y="8409"/>
                  </a:lnTo>
                  <a:lnTo>
                    <a:pt x="10780" y="8193"/>
                  </a:lnTo>
                  <a:lnTo>
                    <a:pt x="10780" y="8193"/>
                  </a:lnTo>
                  <a:lnTo>
                    <a:pt x="10349" y="7977"/>
                  </a:lnTo>
                  <a:lnTo>
                    <a:pt x="9918" y="7977"/>
                  </a:lnTo>
                  <a:lnTo>
                    <a:pt x="9918" y="7977"/>
                  </a:lnTo>
                  <a:lnTo>
                    <a:pt x="9487" y="8409"/>
                  </a:lnTo>
                  <a:lnTo>
                    <a:pt x="9055" y="8840"/>
                  </a:lnTo>
                  <a:lnTo>
                    <a:pt x="9055" y="9702"/>
                  </a:lnTo>
                  <a:lnTo>
                    <a:pt x="9055" y="10564"/>
                  </a:lnTo>
                  <a:lnTo>
                    <a:pt x="9055" y="10564"/>
                  </a:lnTo>
                  <a:lnTo>
                    <a:pt x="8409" y="10780"/>
                  </a:lnTo>
                  <a:lnTo>
                    <a:pt x="7762" y="10996"/>
                  </a:lnTo>
                  <a:lnTo>
                    <a:pt x="6684" y="10996"/>
                  </a:lnTo>
                  <a:lnTo>
                    <a:pt x="6684" y="10996"/>
                  </a:lnTo>
                  <a:lnTo>
                    <a:pt x="5175" y="10996"/>
                  </a:lnTo>
                  <a:lnTo>
                    <a:pt x="4528" y="11211"/>
                  </a:lnTo>
                  <a:lnTo>
                    <a:pt x="3881" y="11642"/>
                  </a:lnTo>
                  <a:lnTo>
                    <a:pt x="3881" y="11642"/>
                  </a:lnTo>
                  <a:lnTo>
                    <a:pt x="3450" y="11427"/>
                  </a:lnTo>
                  <a:lnTo>
                    <a:pt x="3019" y="11211"/>
                  </a:lnTo>
                  <a:lnTo>
                    <a:pt x="1941" y="11427"/>
                  </a:lnTo>
                  <a:lnTo>
                    <a:pt x="1941" y="11427"/>
                  </a:lnTo>
                  <a:lnTo>
                    <a:pt x="648" y="11427"/>
                  </a:lnTo>
                  <a:lnTo>
                    <a:pt x="216" y="11211"/>
                  </a:lnTo>
                  <a:lnTo>
                    <a:pt x="1" y="10780"/>
                  </a:lnTo>
                  <a:lnTo>
                    <a:pt x="1" y="10780"/>
                  </a:lnTo>
                  <a:lnTo>
                    <a:pt x="1510" y="10564"/>
                  </a:lnTo>
                  <a:lnTo>
                    <a:pt x="3019" y="10133"/>
                  </a:lnTo>
                  <a:lnTo>
                    <a:pt x="5606" y="88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3893525" y="2016700"/>
              <a:ext cx="1029425" cy="398850"/>
            </a:xfrm>
            <a:custGeom>
              <a:rect b="b" l="l" r="r" t="t"/>
              <a:pathLst>
                <a:path extrusionOk="0" fill="none" h="15954" w="41177">
                  <a:moveTo>
                    <a:pt x="36865" y="14660"/>
                  </a:moveTo>
                  <a:lnTo>
                    <a:pt x="36865" y="14660"/>
                  </a:lnTo>
                  <a:lnTo>
                    <a:pt x="36219" y="14660"/>
                  </a:lnTo>
                  <a:lnTo>
                    <a:pt x="35787" y="14876"/>
                  </a:lnTo>
                  <a:lnTo>
                    <a:pt x="35356" y="15092"/>
                  </a:lnTo>
                  <a:lnTo>
                    <a:pt x="34925" y="15307"/>
                  </a:lnTo>
                  <a:lnTo>
                    <a:pt x="34925" y="15307"/>
                  </a:lnTo>
                  <a:lnTo>
                    <a:pt x="33847" y="15307"/>
                  </a:lnTo>
                  <a:lnTo>
                    <a:pt x="32985" y="15092"/>
                  </a:lnTo>
                  <a:lnTo>
                    <a:pt x="31044" y="14229"/>
                  </a:lnTo>
                  <a:lnTo>
                    <a:pt x="31044" y="14229"/>
                  </a:lnTo>
                  <a:lnTo>
                    <a:pt x="29535" y="13798"/>
                  </a:lnTo>
                  <a:lnTo>
                    <a:pt x="28242" y="13367"/>
                  </a:lnTo>
                  <a:lnTo>
                    <a:pt x="26948" y="13367"/>
                  </a:lnTo>
                  <a:lnTo>
                    <a:pt x="25439" y="13582"/>
                  </a:lnTo>
                  <a:lnTo>
                    <a:pt x="25439" y="13582"/>
                  </a:lnTo>
                  <a:lnTo>
                    <a:pt x="25224" y="14229"/>
                  </a:lnTo>
                  <a:lnTo>
                    <a:pt x="25224" y="14876"/>
                  </a:lnTo>
                  <a:lnTo>
                    <a:pt x="25224" y="15523"/>
                  </a:lnTo>
                  <a:lnTo>
                    <a:pt x="25008" y="15954"/>
                  </a:lnTo>
                  <a:lnTo>
                    <a:pt x="25008" y="15954"/>
                  </a:lnTo>
                  <a:lnTo>
                    <a:pt x="22421" y="15092"/>
                  </a:lnTo>
                  <a:lnTo>
                    <a:pt x="20265" y="14014"/>
                  </a:lnTo>
                  <a:lnTo>
                    <a:pt x="17894" y="13151"/>
                  </a:lnTo>
                  <a:lnTo>
                    <a:pt x="15522" y="12289"/>
                  </a:lnTo>
                  <a:lnTo>
                    <a:pt x="15522" y="12289"/>
                  </a:lnTo>
                  <a:lnTo>
                    <a:pt x="15738" y="11427"/>
                  </a:lnTo>
                  <a:lnTo>
                    <a:pt x="15953" y="10349"/>
                  </a:lnTo>
                  <a:lnTo>
                    <a:pt x="15953" y="9486"/>
                  </a:lnTo>
                  <a:lnTo>
                    <a:pt x="15522" y="8624"/>
                  </a:lnTo>
                  <a:lnTo>
                    <a:pt x="15522" y="8624"/>
                  </a:lnTo>
                  <a:lnTo>
                    <a:pt x="11857" y="8840"/>
                  </a:lnTo>
                  <a:lnTo>
                    <a:pt x="8408" y="8840"/>
                  </a:lnTo>
                  <a:lnTo>
                    <a:pt x="8408" y="8840"/>
                  </a:lnTo>
                  <a:lnTo>
                    <a:pt x="7761" y="8840"/>
                  </a:lnTo>
                  <a:lnTo>
                    <a:pt x="7114" y="9055"/>
                  </a:lnTo>
                  <a:lnTo>
                    <a:pt x="5821" y="9486"/>
                  </a:lnTo>
                  <a:lnTo>
                    <a:pt x="4743" y="10133"/>
                  </a:lnTo>
                  <a:lnTo>
                    <a:pt x="3449" y="10564"/>
                  </a:lnTo>
                  <a:lnTo>
                    <a:pt x="3449" y="10564"/>
                  </a:lnTo>
                  <a:lnTo>
                    <a:pt x="2587" y="10780"/>
                  </a:lnTo>
                  <a:lnTo>
                    <a:pt x="1725" y="10780"/>
                  </a:lnTo>
                  <a:lnTo>
                    <a:pt x="647" y="10564"/>
                  </a:lnTo>
                  <a:lnTo>
                    <a:pt x="216" y="10349"/>
                  </a:lnTo>
                  <a:lnTo>
                    <a:pt x="0" y="9917"/>
                  </a:lnTo>
                  <a:lnTo>
                    <a:pt x="0" y="9917"/>
                  </a:lnTo>
                  <a:lnTo>
                    <a:pt x="431" y="9702"/>
                  </a:lnTo>
                  <a:lnTo>
                    <a:pt x="1294" y="9271"/>
                  </a:lnTo>
                  <a:lnTo>
                    <a:pt x="2803" y="8840"/>
                  </a:lnTo>
                  <a:lnTo>
                    <a:pt x="4096" y="8408"/>
                  </a:lnTo>
                  <a:lnTo>
                    <a:pt x="4743" y="8193"/>
                  </a:lnTo>
                  <a:lnTo>
                    <a:pt x="5174" y="7546"/>
                  </a:lnTo>
                  <a:lnTo>
                    <a:pt x="5174" y="7546"/>
                  </a:lnTo>
                  <a:lnTo>
                    <a:pt x="5174" y="6684"/>
                  </a:lnTo>
                  <a:lnTo>
                    <a:pt x="5605" y="5821"/>
                  </a:lnTo>
                  <a:lnTo>
                    <a:pt x="6036" y="5175"/>
                  </a:lnTo>
                  <a:lnTo>
                    <a:pt x="6683" y="4743"/>
                  </a:lnTo>
                  <a:lnTo>
                    <a:pt x="8192" y="3665"/>
                  </a:lnTo>
                  <a:lnTo>
                    <a:pt x="8624" y="3019"/>
                  </a:lnTo>
                  <a:lnTo>
                    <a:pt x="9055" y="2156"/>
                  </a:lnTo>
                  <a:lnTo>
                    <a:pt x="9055" y="2156"/>
                  </a:lnTo>
                  <a:lnTo>
                    <a:pt x="10564" y="2372"/>
                  </a:lnTo>
                  <a:lnTo>
                    <a:pt x="11857" y="2156"/>
                  </a:lnTo>
                  <a:lnTo>
                    <a:pt x="12935" y="1725"/>
                  </a:lnTo>
                  <a:lnTo>
                    <a:pt x="14013" y="863"/>
                  </a:lnTo>
                  <a:lnTo>
                    <a:pt x="14013" y="863"/>
                  </a:lnTo>
                  <a:lnTo>
                    <a:pt x="14876" y="1725"/>
                  </a:lnTo>
                  <a:lnTo>
                    <a:pt x="15522" y="2372"/>
                  </a:lnTo>
                  <a:lnTo>
                    <a:pt x="17463" y="3665"/>
                  </a:lnTo>
                  <a:lnTo>
                    <a:pt x="19403" y="4959"/>
                  </a:lnTo>
                  <a:lnTo>
                    <a:pt x="20912" y="6253"/>
                  </a:lnTo>
                  <a:lnTo>
                    <a:pt x="20912" y="6253"/>
                  </a:lnTo>
                  <a:lnTo>
                    <a:pt x="21127" y="6684"/>
                  </a:lnTo>
                  <a:lnTo>
                    <a:pt x="20912" y="7115"/>
                  </a:lnTo>
                  <a:lnTo>
                    <a:pt x="20696" y="7546"/>
                  </a:lnTo>
                  <a:lnTo>
                    <a:pt x="20696" y="7546"/>
                  </a:lnTo>
                  <a:lnTo>
                    <a:pt x="21127" y="7546"/>
                  </a:lnTo>
                  <a:lnTo>
                    <a:pt x="21559" y="7546"/>
                  </a:lnTo>
                  <a:lnTo>
                    <a:pt x="21990" y="6899"/>
                  </a:lnTo>
                  <a:lnTo>
                    <a:pt x="21990" y="6253"/>
                  </a:lnTo>
                  <a:lnTo>
                    <a:pt x="21990" y="6037"/>
                  </a:lnTo>
                  <a:lnTo>
                    <a:pt x="21774" y="5821"/>
                  </a:lnTo>
                  <a:lnTo>
                    <a:pt x="21774" y="5821"/>
                  </a:lnTo>
                  <a:lnTo>
                    <a:pt x="21774" y="5606"/>
                  </a:lnTo>
                  <a:lnTo>
                    <a:pt x="21990" y="5390"/>
                  </a:lnTo>
                  <a:lnTo>
                    <a:pt x="22852" y="5390"/>
                  </a:lnTo>
                  <a:lnTo>
                    <a:pt x="22852" y="5390"/>
                  </a:lnTo>
                  <a:lnTo>
                    <a:pt x="23068" y="5390"/>
                  </a:lnTo>
                  <a:lnTo>
                    <a:pt x="23068" y="5390"/>
                  </a:lnTo>
                  <a:lnTo>
                    <a:pt x="22421" y="4743"/>
                  </a:lnTo>
                  <a:lnTo>
                    <a:pt x="21559" y="4097"/>
                  </a:lnTo>
                  <a:lnTo>
                    <a:pt x="19834" y="3019"/>
                  </a:lnTo>
                  <a:lnTo>
                    <a:pt x="19187" y="2588"/>
                  </a:lnTo>
                  <a:lnTo>
                    <a:pt x="18325" y="1941"/>
                  </a:lnTo>
                  <a:lnTo>
                    <a:pt x="17894" y="1078"/>
                  </a:lnTo>
                  <a:lnTo>
                    <a:pt x="17463" y="1"/>
                  </a:lnTo>
                  <a:lnTo>
                    <a:pt x="17463" y="1"/>
                  </a:lnTo>
                  <a:lnTo>
                    <a:pt x="18325" y="216"/>
                  </a:lnTo>
                  <a:lnTo>
                    <a:pt x="19187" y="432"/>
                  </a:lnTo>
                  <a:lnTo>
                    <a:pt x="20912" y="1725"/>
                  </a:lnTo>
                  <a:lnTo>
                    <a:pt x="22421" y="2803"/>
                  </a:lnTo>
                  <a:lnTo>
                    <a:pt x="23283" y="3234"/>
                  </a:lnTo>
                  <a:lnTo>
                    <a:pt x="24146" y="3665"/>
                  </a:lnTo>
                  <a:lnTo>
                    <a:pt x="24146" y="3665"/>
                  </a:lnTo>
                  <a:lnTo>
                    <a:pt x="24361" y="4743"/>
                  </a:lnTo>
                  <a:lnTo>
                    <a:pt x="24577" y="5390"/>
                  </a:lnTo>
                  <a:lnTo>
                    <a:pt x="25439" y="6684"/>
                  </a:lnTo>
                  <a:lnTo>
                    <a:pt x="26302" y="7977"/>
                  </a:lnTo>
                  <a:lnTo>
                    <a:pt x="26733" y="8624"/>
                  </a:lnTo>
                  <a:lnTo>
                    <a:pt x="26948" y="9271"/>
                  </a:lnTo>
                  <a:lnTo>
                    <a:pt x="26948" y="9271"/>
                  </a:lnTo>
                  <a:lnTo>
                    <a:pt x="27811" y="9271"/>
                  </a:lnTo>
                  <a:lnTo>
                    <a:pt x="27811" y="9271"/>
                  </a:lnTo>
                  <a:lnTo>
                    <a:pt x="28242" y="8840"/>
                  </a:lnTo>
                  <a:lnTo>
                    <a:pt x="28457" y="8408"/>
                  </a:lnTo>
                  <a:lnTo>
                    <a:pt x="28889" y="8193"/>
                  </a:lnTo>
                  <a:lnTo>
                    <a:pt x="29320" y="7977"/>
                  </a:lnTo>
                  <a:lnTo>
                    <a:pt x="29320" y="7977"/>
                  </a:lnTo>
                  <a:lnTo>
                    <a:pt x="29320" y="7330"/>
                  </a:lnTo>
                  <a:lnTo>
                    <a:pt x="29104" y="7115"/>
                  </a:lnTo>
                  <a:lnTo>
                    <a:pt x="28673" y="6684"/>
                  </a:lnTo>
                  <a:lnTo>
                    <a:pt x="28026" y="6253"/>
                  </a:lnTo>
                  <a:lnTo>
                    <a:pt x="28026" y="6037"/>
                  </a:lnTo>
                  <a:lnTo>
                    <a:pt x="28026" y="5606"/>
                  </a:lnTo>
                  <a:lnTo>
                    <a:pt x="28026" y="5606"/>
                  </a:lnTo>
                  <a:lnTo>
                    <a:pt x="28673" y="5390"/>
                  </a:lnTo>
                  <a:lnTo>
                    <a:pt x="29104" y="5175"/>
                  </a:lnTo>
                  <a:lnTo>
                    <a:pt x="29104" y="5175"/>
                  </a:lnTo>
                  <a:lnTo>
                    <a:pt x="29751" y="4743"/>
                  </a:lnTo>
                  <a:lnTo>
                    <a:pt x="29967" y="4743"/>
                  </a:lnTo>
                  <a:lnTo>
                    <a:pt x="30182" y="4959"/>
                  </a:lnTo>
                  <a:lnTo>
                    <a:pt x="30182" y="4959"/>
                  </a:lnTo>
                  <a:lnTo>
                    <a:pt x="30829" y="5606"/>
                  </a:lnTo>
                  <a:lnTo>
                    <a:pt x="31044" y="6468"/>
                  </a:lnTo>
                  <a:lnTo>
                    <a:pt x="31907" y="7977"/>
                  </a:lnTo>
                  <a:lnTo>
                    <a:pt x="32338" y="8624"/>
                  </a:lnTo>
                  <a:lnTo>
                    <a:pt x="32769" y="9271"/>
                  </a:lnTo>
                  <a:lnTo>
                    <a:pt x="33631" y="9702"/>
                  </a:lnTo>
                  <a:lnTo>
                    <a:pt x="34709" y="9702"/>
                  </a:lnTo>
                  <a:lnTo>
                    <a:pt x="34709" y="9702"/>
                  </a:lnTo>
                  <a:lnTo>
                    <a:pt x="35356" y="9702"/>
                  </a:lnTo>
                  <a:lnTo>
                    <a:pt x="35572" y="9486"/>
                  </a:lnTo>
                  <a:lnTo>
                    <a:pt x="35572" y="9486"/>
                  </a:lnTo>
                  <a:lnTo>
                    <a:pt x="36003" y="9055"/>
                  </a:lnTo>
                  <a:lnTo>
                    <a:pt x="36434" y="9055"/>
                  </a:lnTo>
                  <a:lnTo>
                    <a:pt x="36434" y="9055"/>
                  </a:lnTo>
                  <a:lnTo>
                    <a:pt x="37081" y="9486"/>
                  </a:lnTo>
                  <a:lnTo>
                    <a:pt x="37943" y="9917"/>
                  </a:lnTo>
                  <a:lnTo>
                    <a:pt x="37943" y="9917"/>
                  </a:lnTo>
                  <a:lnTo>
                    <a:pt x="38590" y="9702"/>
                  </a:lnTo>
                  <a:lnTo>
                    <a:pt x="39237" y="9486"/>
                  </a:lnTo>
                  <a:lnTo>
                    <a:pt x="39883" y="9271"/>
                  </a:lnTo>
                  <a:lnTo>
                    <a:pt x="40746" y="9271"/>
                  </a:lnTo>
                  <a:lnTo>
                    <a:pt x="40746" y="9271"/>
                  </a:lnTo>
                  <a:lnTo>
                    <a:pt x="40961" y="9917"/>
                  </a:lnTo>
                  <a:lnTo>
                    <a:pt x="41177" y="10780"/>
                  </a:lnTo>
                  <a:lnTo>
                    <a:pt x="40961" y="12289"/>
                  </a:lnTo>
                  <a:lnTo>
                    <a:pt x="40315" y="13798"/>
                  </a:lnTo>
                  <a:lnTo>
                    <a:pt x="39668" y="15092"/>
                  </a:lnTo>
                  <a:lnTo>
                    <a:pt x="39668" y="15092"/>
                  </a:lnTo>
                  <a:lnTo>
                    <a:pt x="39237" y="15092"/>
                  </a:lnTo>
                  <a:lnTo>
                    <a:pt x="38806" y="15092"/>
                  </a:lnTo>
                  <a:lnTo>
                    <a:pt x="38159" y="14876"/>
                  </a:lnTo>
                  <a:lnTo>
                    <a:pt x="38159" y="14876"/>
                  </a:lnTo>
                  <a:lnTo>
                    <a:pt x="37512" y="14660"/>
                  </a:lnTo>
                  <a:lnTo>
                    <a:pt x="36865" y="1466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4885200" y="2485600"/>
              <a:ext cx="269525" cy="404250"/>
            </a:xfrm>
            <a:custGeom>
              <a:rect b="b" l="l" r="r" t="t"/>
              <a:pathLst>
                <a:path extrusionOk="0" fill="none" h="16170" w="10781">
                  <a:moveTo>
                    <a:pt x="4097" y="9055"/>
                  </a:moveTo>
                  <a:lnTo>
                    <a:pt x="4097" y="9055"/>
                  </a:lnTo>
                  <a:lnTo>
                    <a:pt x="3881" y="7546"/>
                  </a:lnTo>
                  <a:lnTo>
                    <a:pt x="3450" y="6468"/>
                  </a:lnTo>
                  <a:lnTo>
                    <a:pt x="2803" y="5175"/>
                  </a:lnTo>
                  <a:lnTo>
                    <a:pt x="2157" y="4312"/>
                  </a:lnTo>
                  <a:lnTo>
                    <a:pt x="863" y="2156"/>
                  </a:lnTo>
                  <a:lnTo>
                    <a:pt x="432" y="1078"/>
                  </a:lnTo>
                  <a:lnTo>
                    <a:pt x="1" y="1"/>
                  </a:lnTo>
                  <a:lnTo>
                    <a:pt x="1" y="1"/>
                  </a:lnTo>
                  <a:lnTo>
                    <a:pt x="1294" y="1"/>
                  </a:lnTo>
                  <a:lnTo>
                    <a:pt x="1294" y="1"/>
                  </a:lnTo>
                  <a:lnTo>
                    <a:pt x="3666" y="3019"/>
                  </a:lnTo>
                  <a:lnTo>
                    <a:pt x="4744" y="4528"/>
                  </a:lnTo>
                  <a:lnTo>
                    <a:pt x="5391" y="6468"/>
                  </a:lnTo>
                  <a:lnTo>
                    <a:pt x="5391" y="6468"/>
                  </a:lnTo>
                  <a:lnTo>
                    <a:pt x="5822" y="7115"/>
                  </a:lnTo>
                  <a:lnTo>
                    <a:pt x="6468" y="7977"/>
                  </a:lnTo>
                  <a:lnTo>
                    <a:pt x="7762" y="9271"/>
                  </a:lnTo>
                  <a:lnTo>
                    <a:pt x="8409" y="10133"/>
                  </a:lnTo>
                  <a:lnTo>
                    <a:pt x="8840" y="10780"/>
                  </a:lnTo>
                  <a:lnTo>
                    <a:pt x="9055" y="11427"/>
                  </a:lnTo>
                  <a:lnTo>
                    <a:pt x="8840" y="12289"/>
                  </a:lnTo>
                  <a:lnTo>
                    <a:pt x="8840" y="12289"/>
                  </a:lnTo>
                  <a:lnTo>
                    <a:pt x="9487" y="12936"/>
                  </a:lnTo>
                  <a:lnTo>
                    <a:pt x="10133" y="14014"/>
                  </a:lnTo>
                  <a:lnTo>
                    <a:pt x="10780" y="16170"/>
                  </a:lnTo>
                  <a:lnTo>
                    <a:pt x="10780" y="16170"/>
                  </a:lnTo>
                  <a:lnTo>
                    <a:pt x="9702" y="15523"/>
                  </a:lnTo>
                  <a:lnTo>
                    <a:pt x="8624" y="14876"/>
                  </a:lnTo>
                  <a:lnTo>
                    <a:pt x="6900" y="12936"/>
                  </a:lnTo>
                  <a:lnTo>
                    <a:pt x="4097" y="905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5160075" y="1973575"/>
              <a:ext cx="199450" cy="274900"/>
            </a:xfrm>
            <a:custGeom>
              <a:rect b="b" l="l" r="r" t="t"/>
              <a:pathLst>
                <a:path extrusionOk="0" fill="none" h="10996" w="7978">
                  <a:moveTo>
                    <a:pt x="7762" y="10565"/>
                  </a:moveTo>
                  <a:lnTo>
                    <a:pt x="7762" y="10565"/>
                  </a:lnTo>
                  <a:lnTo>
                    <a:pt x="7115" y="10780"/>
                  </a:lnTo>
                  <a:lnTo>
                    <a:pt x="6468" y="10996"/>
                  </a:lnTo>
                  <a:lnTo>
                    <a:pt x="5822" y="10780"/>
                  </a:lnTo>
                  <a:lnTo>
                    <a:pt x="5175" y="10565"/>
                  </a:lnTo>
                  <a:lnTo>
                    <a:pt x="3881" y="9918"/>
                  </a:lnTo>
                  <a:lnTo>
                    <a:pt x="3019" y="9055"/>
                  </a:lnTo>
                  <a:lnTo>
                    <a:pt x="3019" y="9055"/>
                  </a:lnTo>
                  <a:lnTo>
                    <a:pt x="3235" y="7978"/>
                  </a:lnTo>
                  <a:lnTo>
                    <a:pt x="3450" y="7546"/>
                  </a:lnTo>
                  <a:lnTo>
                    <a:pt x="3666" y="7331"/>
                  </a:lnTo>
                  <a:lnTo>
                    <a:pt x="3666" y="7331"/>
                  </a:lnTo>
                  <a:lnTo>
                    <a:pt x="2803" y="6037"/>
                  </a:lnTo>
                  <a:lnTo>
                    <a:pt x="1725" y="4959"/>
                  </a:lnTo>
                  <a:lnTo>
                    <a:pt x="863" y="3881"/>
                  </a:lnTo>
                  <a:lnTo>
                    <a:pt x="1" y="2372"/>
                  </a:lnTo>
                  <a:lnTo>
                    <a:pt x="1" y="2372"/>
                  </a:lnTo>
                  <a:lnTo>
                    <a:pt x="863" y="1294"/>
                  </a:lnTo>
                  <a:lnTo>
                    <a:pt x="1941" y="648"/>
                  </a:lnTo>
                  <a:lnTo>
                    <a:pt x="3235" y="216"/>
                  </a:lnTo>
                  <a:lnTo>
                    <a:pt x="5175" y="1"/>
                  </a:lnTo>
                  <a:lnTo>
                    <a:pt x="5175" y="1"/>
                  </a:lnTo>
                  <a:lnTo>
                    <a:pt x="5175" y="648"/>
                  </a:lnTo>
                  <a:lnTo>
                    <a:pt x="5390" y="1079"/>
                  </a:lnTo>
                  <a:lnTo>
                    <a:pt x="5390" y="1510"/>
                  </a:lnTo>
                  <a:lnTo>
                    <a:pt x="5390" y="1510"/>
                  </a:lnTo>
                  <a:lnTo>
                    <a:pt x="4528" y="1510"/>
                  </a:lnTo>
                  <a:lnTo>
                    <a:pt x="4097" y="1726"/>
                  </a:lnTo>
                  <a:lnTo>
                    <a:pt x="3666" y="1941"/>
                  </a:lnTo>
                  <a:lnTo>
                    <a:pt x="3235" y="2372"/>
                  </a:lnTo>
                  <a:lnTo>
                    <a:pt x="3235" y="2372"/>
                  </a:lnTo>
                  <a:lnTo>
                    <a:pt x="4097" y="3666"/>
                  </a:lnTo>
                  <a:lnTo>
                    <a:pt x="5175" y="4744"/>
                  </a:lnTo>
                  <a:lnTo>
                    <a:pt x="6468" y="5390"/>
                  </a:lnTo>
                  <a:lnTo>
                    <a:pt x="7546" y="6037"/>
                  </a:lnTo>
                  <a:lnTo>
                    <a:pt x="7546" y="6037"/>
                  </a:lnTo>
                  <a:lnTo>
                    <a:pt x="7762" y="6468"/>
                  </a:lnTo>
                  <a:lnTo>
                    <a:pt x="7546" y="6468"/>
                  </a:lnTo>
                  <a:lnTo>
                    <a:pt x="6900" y="6684"/>
                  </a:lnTo>
                  <a:lnTo>
                    <a:pt x="6900" y="6684"/>
                  </a:lnTo>
                  <a:lnTo>
                    <a:pt x="6468" y="6684"/>
                  </a:lnTo>
                  <a:lnTo>
                    <a:pt x="6468" y="6684"/>
                  </a:lnTo>
                  <a:lnTo>
                    <a:pt x="6684" y="7115"/>
                  </a:lnTo>
                  <a:lnTo>
                    <a:pt x="6900" y="7546"/>
                  </a:lnTo>
                  <a:lnTo>
                    <a:pt x="7546" y="8624"/>
                  </a:lnTo>
                  <a:lnTo>
                    <a:pt x="7977" y="9487"/>
                  </a:lnTo>
                  <a:lnTo>
                    <a:pt x="7977" y="9918"/>
                  </a:lnTo>
                  <a:lnTo>
                    <a:pt x="7762" y="1056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1678375" y="2415525"/>
              <a:ext cx="91650" cy="194075"/>
            </a:xfrm>
            <a:custGeom>
              <a:rect b="b" l="l" r="r" t="t"/>
              <a:pathLst>
                <a:path extrusionOk="0" h="7763" w="3666">
                  <a:moveTo>
                    <a:pt x="3665" y="7762"/>
                  </a:moveTo>
                  <a:lnTo>
                    <a:pt x="3665" y="7762"/>
                  </a:lnTo>
                  <a:lnTo>
                    <a:pt x="647" y="1"/>
                  </a:lnTo>
                  <a:lnTo>
                    <a:pt x="647" y="1"/>
                  </a:lnTo>
                  <a:lnTo>
                    <a:pt x="0" y="3881"/>
                  </a:lnTo>
                  <a:lnTo>
                    <a:pt x="0" y="3881"/>
                  </a:lnTo>
                  <a:lnTo>
                    <a:pt x="647" y="4313"/>
                  </a:lnTo>
                  <a:lnTo>
                    <a:pt x="1294" y="4744"/>
                  </a:lnTo>
                  <a:lnTo>
                    <a:pt x="1294" y="4744"/>
                  </a:lnTo>
                  <a:lnTo>
                    <a:pt x="1294" y="5391"/>
                  </a:lnTo>
                  <a:lnTo>
                    <a:pt x="1294" y="6037"/>
                  </a:lnTo>
                  <a:lnTo>
                    <a:pt x="1941" y="6900"/>
                  </a:lnTo>
                  <a:lnTo>
                    <a:pt x="2803" y="7546"/>
                  </a:lnTo>
                  <a:lnTo>
                    <a:pt x="3234" y="7762"/>
                  </a:lnTo>
                  <a:lnTo>
                    <a:pt x="3665" y="7762"/>
                  </a:lnTo>
                  <a:lnTo>
                    <a:pt x="3665" y="7762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1699925" y="1294475"/>
              <a:ext cx="1988800" cy="3444025"/>
            </a:xfrm>
            <a:custGeom>
              <a:rect b="b" l="l" r="r" t="t"/>
              <a:pathLst>
                <a:path extrusionOk="0" h="137761" w="79552">
                  <a:moveTo>
                    <a:pt x="78689" y="83217"/>
                  </a:moveTo>
                  <a:lnTo>
                    <a:pt x="78689" y="83217"/>
                  </a:lnTo>
                  <a:lnTo>
                    <a:pt x="77396" y="83002"/>
                  </a:lnTo>
                  <a:lnTo>
                    <a:pt x="76318" y="82571"/>
                  </a:lnTo>
                  <a:lnTo>
                    <a:pt x="74378" y="81493"/>
                  </a:lnTo>
                  <a:lnTo>
                    <a:pt x="73300" y="80846"/>
                  </a:lnTo>
                  <a:lnTo>
                    <a:pt x="72222" y="80630"/>
                  </a:lnTo>
                  <a:lnTo>
                    <a:pt x="70928" y="80415"/>
                  </a:lnTo>
                  <a:lnTo>
                    <a:pt x="69204" y="80630"/>
                  </a:lnTo>
                  <a:lnTo>
                    <a:pt x="69204" y="80630"/>
                  </a:lnTo>
                  <a:lnTo>
                    <a:pt x="68773" y="79768"/>
                  </a:lnTo>
                  <a:lnTo>
                    <a:pt x="68126" y="79121"/>
                  </a:lnTo>
                  <a:lnTo>
                    <a:pt x="67263" y="78906"/>
                  </a:lnTo>
                  <a:lnTo>
                    <a:pt x="66186" y="78690"/>
                  </a:lnTo>
                  <a:lnTo>
                    <a:pt x="64461" y="78259"/>
                  </a:lnTo>
                  <a:lnTo>
                    <a:pt x="63814" y="77828"/>
                  </a:lnTo>
                  <a:lnTo>
                    <a:pt x="63167" y="76965"/>
                  </a:lnTo>
                  <a:lnTo>
                    <a:pt x="63167" y="76965"/>
                  </a:lnTo>
                  <a:lnTo>
                    <a:pt x="63167" y="76534"/>
                  </a:lnTo>
                  <a:lnTo>
                    <a:pt x="63167" y="76103"/>
                  </a:lnTo>
                  <a:lnTo>
                    <a:pt x="62736" y="75456"/>
                  </a:lnTo>
                  <a:lnTo>
                    <a:pt x="62305" y="74378"/>
                  </a:lnTo>
                  <a:lnTo>
                    <a:pt x="62089" y="73947"/>
                  </a:lnTo>
                  <a:lnTo>
                    <a:pt x="62089" y="73300"/>
                  </a:lnTo>
                  <a:lnTo>
                    <a:pt x="62089" y="73300"/>
                  </a:lnTo>
                  <a:lnTo>
                    <a:pt x="61443" y="72654"/>
                  </a:lnTo>
                  <a:lnTo>
                    <a:pt x="60796" y="72222"/>
                  </a:lnTo>
                  <a:lnTo>
                    <a:pt x="59934" y="71791"/>
                  </a:lnTo>
                  <a:lnTo>
                    <a:pt x="59071" y="71791"/>
                  </a:lnTo>
                  <a:lnTo>
                    <a:pt x="57346" y="71576"/>
                  </a:lnTo>
                  <a:lnTo>
                    <a:pt x="56484" y="71576"/>
                  </a:lnTo>
                  <a:lnTo>
                    <a:pt x="55837" y="71360"/>
                  </a:lnTo>
                  <a:lnTo>
                    <a:pt x="55837" y="71360"/>
                  </a:lnTo>
                  <a:lnTo>
                    <a:pt x="55191" y="70929"/>
                  </a:lnTo>
                  <a:lnTo>
                    <a:pt x="54759" y="70498"/>
                  </a:lnTo>
                  <a:lnTo>
                    <a:pt x="53897" y="69635"/>
                  </a:lnTo>
                  <a:lnTo>
                    <a:pt x="53250" y="68773"/>
                  </a:lnTo>
                  <a:lnTo>
                    <a:pt x="52604" y="68342"/>
                  </a:lnTo>
                  <a:lnTo>
                    <a:pt x="51957" y="68342"/>
                  </a:lnTo>
                  <a:lnTo>
                    <a:pt x="51957" y="68342"/>
                  </a:lnTo>
                  <a:lnTo>
                    <a:pt x="51741" y="67264"/>
                  </a:lnTo>
                  <a:lnTo>
                    <a:pt x="51310" y="66402"/>
                  </a:lnTo>
                  <a:lnTo>
                    <a:pt x="51310" y="66402"/>
                  </a:lnTo>
                  <a:lnTo>
                    <a:pt x="51094" y="66833"/>
                  </a:lnTo>
                  <a:lnTo>
                    <a:pt x="50663" y="66833"/>
                  </a:lnTo>
                  <a:lnTo>
                    <a:pt x="50232" y="66402"/>
                  </a:lnTo>
                  <a:lnTo>
                    <a:pt x="50232" y="66402"/>
                  </a:lnTo>
                  <a:lnTo>
                    <a:pt x="49801" y="66186"/>
                  </a:lnTo>
                  <a:lnTo>
                    <a:pt x="49154" y="66186"/>
                  </a:lnTo>
                  <a:lnTo>
                    <a:pt x="49154" y="66186"/>
                  </a:lnTo>
                  <a:lnTo>
                    <a:pt x="48292" y="66402"/>
                  </a:lnTo>
                  <a:lnTo>
                    <a:pt x="47430" y="66617"/>
                  </a:lnTo>
                  <a:lnTo>
                    <a:pt x="46567" y="66617"/>
                  </a:lnTo>
                  <a:lnTo>
                    <a:pt x="45705" y="66402"/>
                  </a:lnTo>
                  <a:lnTo>
                    <a:pt x="44196" y="65755"/>
                  </a:lnTo>
                  <a:lnTo>
                    <a:pt x="42471" y="65108"/>
                  </a:lnTo>
                  <a:lnTo>
                    <a:pt x="42471" y="65108"/>
                  </a:lnTo>
                  <a:lnTo>
                    <a:pt x="42040" y="65108"/>
                  </a:lnTo>
                  <a:lnTo>
                    <a:pt x="41609" y="65324"/>
                  </a:lnTo>
                  <a:lnTo>
                    <a:pt x="41609" y="65324"/>
                  </a:lnTo>
                  <a:lnTo>
                    <a:pt x="41393" y="65755"/>
                  </a:lnTo>
                  <a:lnTo>
                    <a:pt x="40746" y="65755"/>
                  </a:lnTo>
                  <a:lnTo>
                    <a:pt x="40746" y="65755"/>
                  </a:lnTo>
                  <a:lnTo>
                    <a:pt x="40746" y="65324"/>
                  </a:lnTo>
                  <a:lnTo>
                    <a:pt x="40962" y="64892"/>
                  </a:lnTo>
                  <a:lnTo>
                    <a:pt x="40962" y="64461"/>
                  </a:lnTo>
                  <a:lnTo>
                    <a:pt x="40531" y="64246"/>
                  </a:lnTo>
                  <a:lnTo>
                    <a:pt x="40531" y="64246"/>
                  </a:lnTo>
                  <a:lnTo>
                    <a:pt x="39884" y="64892"/>
                  </a:lnTo>
                  <a:lnTo>
                    <a:pt x="38806" y="65324"/>
                  </a:lnTo>
                  <a:lnTo>
                    <a:pt x="37944" y="65755"/>
                  </a:lnTo>
                  <a:lnTo>
                    <a:pt x="36866" y="65970"/>
                  </a:lnTo>
                  <a:lnTo>
                    <a:pt x="36866" y="65970"/>
                  </a:lnTo>
                  <a:lnTo>
                    <a:pt x="36219" y="66617"/>
                  </a:lnTo>
                  <a:lnTo>
                    <a:pt x="36003" y="67479"/>
                  </a:lnTo>
                  <a:lnTo>
                    <a:pt x="35572" y="68126"/>
                  </a:lnTo>
                  <a:lnTo>
                    <a:pt x="35141" y="68342"/>
                  </a:lnTo>
                  <a:lnTo>
                    <a:pt x="34710" y="68557"/>
                  </a:lnTo>
                  <a:lnTo>
                    <a:pt x="34710" y="68557"/>
                  </a:lnTo>
                  <a:lnTo>
                    <a:pt x="34279" y="68126"/>
                  </a:lnTo>
                  <a:lnTo>
                    <a:pt x="33632" y="67911"/>
                  </a:lnTo>
                  <a:lnTo>
                    <a:pt x="32554" y="67695"/>
                  </a:lnTo>
                  <a:lnTo>
                    <a:pt x="31261" y="67695"/>
                  </a:lnTo>
                  <a:lnTo>
                    <a:pt x="29967" y="68342"/>
                  </a:lnTo>
                  <a:lnTo>
                    <a:pt x="29967" y="68342"/>
                  </a:lnTo>
                  <a:lnTo>
                    <a:pt x="29320" y="67911"/>
                  </a:lnTo>
                  <a:lnTo>
                    <a:pt x="28674" y="67264"/>
                  </a:lnTo>
                  <a:lnTo>
                    <a:pt x="28242" y="66617"/>
                  </a:lnTo>
                  <a:lnTo>
                    <a:pt x="27811" y="65755"/>
                  </a:lnTo>
                  <a:lnTo>
                    <a:pt x="27811" y="65755"/>
                  </a:lnTo>
                  <a:lnTo>
                    <a:pt x="28242" y="63599"/>
                  </a:lnTo>
                  <a:lnTo>
                    <a:pt x="28674" y="61227"/>
                  </a:lnTo>
                  <a:lnTo>
                    <a:pt x="28674" y="61227"/>
                  </a:lnTo>
                  <a:lnTo>
                    <a:pt x="28027" y="60796"/>
                  </a:lnTo>
                  <a:lnTo>
                    <a:pt x="27380" y="60581"/>
                  </a:lnTo>
                  <a:lnTo>
                    <a:pt x="25871" y="60581"/>
                  </a:lnTo>
                  <a:lnTo>
                    <a:pt x="25871" y="60581"/>
                  </a:lnTo>
                  <a:lnTo>
                    <a:pt x="24577" y="60581"/>
                  </a:lnTo>
                  <a:lnTo>
                    <a:pt x="23284" y="60365"/>
                  </a:lnTo>
                  <a:lnTo>
                    <a:pt x="23284" y="60365"/>
                  </a:lnTo>
                  <a:lnTo>
                    <a:pt x="23931" y="59072"/>
                  </a:lnTo>
                  <a:lnTo>
                    <a:pt x="24577" y="57778"/>
                  </a:lnTo>
                  <a:lnTo>
                    <a:pt x="25009" y="56485"/>
                  </a:lnTo>
                  <a:lnTo>
                    <a:pt x="25440" y="54760"/>
                  </a:lnTo>
                  <a:lnTo>
                    <a:pt x="25440" y="54760"/>
                  </a:lnTo>
                  <a:lnTo>
                    <a:pt x="25224" y="54544"/>
                  </a:lnTo>
                  <a:lnTo>
                    <a:pt x="24793" y="54329"/>
                  </a:lnTo>
                  <a:lnTo>
                    <a:pt x="23931" y="54329"/>
                  </a:lnTo>
                  <a:lnTo>
                    <a:pt x="22422" y="54760"/>
                  </a:lnTo>
                  <a:lnTo>
                    <a:pt x="22422" y="54760"/>
                  </a:lnTo>
                  <a:lnTo>
                    <a:pt x="22206" y="55622"/>
                  </a:lnTo>
                  <a:lnTo>
                    <a:pt x="21775" y="56269"/>
                  </a:lnTo>
                  <a:lnTo>
                    <a:pt x="21128" y="56700"/>
                  </a:lnTo>
                  <a:lnTo>
                    <a:pt x="20481" y="57347"/>
                  </a:lnTo>
                  <a:lnTo>
                    <a:pt x="19835" y="57563"/>
                  </a:lnTo>
                  <a:lnTo>
                    <a:pt x="18972" y="57778"/>
                  </a:lnTo>
                  <a:lnTo>
                    <a:pt x="17894" y="57778"/>
                  </a:lnTo>
                  <a:lnTo>
                    <a:pt x="16816" y="57778"/>
                  </a:lnTo>
                  <a:lnTo>
                    <a:pt x="16816" y="57778"/>
                  </a:lnTo>
                  <a:lnTo>
                    <a:pt x="15738" y="56916"/>
                  </a:lnTo>
                  <a:lnTo>
                    <a:pt x="15307" y="55838"/>
                  </a:lnTo>
                  <a:lnTo>
                    <a:pt x="15092" y="54760"/>
                  </a:lnTo>
                  <a:lnTo>
                    <a:pt x="15092" y="53466"/>
                  </a:lnTo>
                  <a:lnTo>
                    <a:pt x="15307" y="52173"/>
                  </a:lnTo>
                  <a:lnTo>
                    <a:pt x="15738" y="50664"/>
                  </a:lnTo>
                  <a:lnTo>
                    <a:pt x="16385" y="48077"/>
                  </a:lnTo>
                  <a:lnTo>
                    <a:pt x="16385" y="48077"/>
                  </a:lnTo>
                  <a:lnTo>
                    <a:pt x="18110" y="46999"/>
                  </a:lnTo>
                  <a:lnTo>
                    <a:pt x="19835" y="46136"/>
                  </a:lnTo>
                  <a:lnTo>
                    <a:pt x="20912" y="45705"/>
                  </a:lnTo>
                  <a:lnTo>
                    <a:pt x="21990" y="45705"/>
                  </a:lnTo>
                  <a:lnTo>
                    <a:pt x="23068" y="45921"/>
                  </a:lnTo>
                  <a:lnTo>
                    <a:pt x="24362" y="46352"/>
                  </a:lnTo>
                  <a:lnTo>
                    <a:pt x="24362" y="46352"/>
                  </a:lnTo>
                  <a:lnTo>
                    <a:pt x="25009" y="45705"/>
                  </a:lnTo>
                  <a:lnTo>
                    <a:pt x="25871" y="45274"/>
                  </a:lnTo>
                  <a:lnTo>
                    <a:pt x="26949" y="45059"/>
                  </a:lnTo>
                  <a:lnTo>
                    <a:pt x="28027" y="45059"/>
                  </a:lnTo>
                  <a:lnTo>
                    <a:pt x="29105" y="45059"/>
                  </a:lnTo>
                  <a:lnTo>
                    <a:pt x="30183" y="45490"/>
                  </a:lnTo>
                  <a:lnTo>
                    <a:pt x="31045" y="45705"/>
                  </a:lnTo>
                  <a:lnTo>
                    <a:pt x="31692" y="46352"/>
                  </a:lnTo>
                  <a:lnTo>
                    <a:pt x="31692" y="46352"/>
                  </a:lnTo>
                  <a:lnTo>
                    <a:pt x="31692" y="47214"/>
                  </a:lnTo>
                  <a:lnTo>
                    <a:pt x="31476" y="48077"/>
                  </a:lnTo>
                  <a:lnTo>
                    <a:pt x="31476" y="48077"/>
                  </a:lnTo>
                  <a:lnTo>
                    <a:pt x="32554" y="48723"/>
                  </a:lnTo>
                  <a:lnTo>
                    <a:pt x="33416" y="48939"/>
                  </a:lnTo>
                  <a:lnTo>
                    <a:pt x="34279" y="48939"/>
                  </a:lnTo>
                  <a:lnTo>
                    <a:pt x="34279" y="48939"/>
                  </a:lnTo>
                  <a:lnTo>
                    <a:pt x="34063" y="46783"/>
                  </a:lnTo>
                  <a:lnTo>
                    <a:pt x="33848" y="45705"/>
                  </a:lnTo>
                  <a:lnTo>
                    <a:pt x="33848" y="44412"/>
                  </a:lnTo>
                  <a:lnTo>
                    <a:pt x="33848" y="44412"/>
                  </a:lnTo>
                  <a:lnTo>
                    <a:pt x="34494" y="43549"/>
                  </a:lnTo>
                  <a:lnTo>
                    <a:pt x="35357" y="42903"/>
                  </a:lnTo>
                  <a:lnTo>
                    <a:pt x="37297" y="41609"/>
                  </a:lnTo>
                  <a:lnTo>
                    <a:pt x="41393" y="39238"/>
                  </a:lnTo>
                  <a:lnTo>
                    <a:pt x="41393" y="39238"/>
                  </a:lnTo>
                  <a:lnTo>
                    <a:pt x="41393" y="36866"/>
                  </a:lnTo>
                  <a:lnTo>
                    <a:pt x="41393" y="36866"/>
                  </a:lnTo>
                  <a:lnTo>
                    <a:pt x="42471" y="36866"/>
                  </a:lnTo>
                  <a:lnTo>
                    <a:pt x="42471" y="36866"/>
                  </a:lnTo>
                  <a:lnTo>
                    <a:pt x="43118" y="36004"/>
                  </a:lnTo>
                  <a:lnTo>
                    <a:pt x="43549" y="35357"/>
                  </a:lnTo>
                  <a:lnTo>
                    <a:pt x="45058" y="34279"/>
                  </a:lnTo>
                  <a:lnTo>
                    <a:pt x="46783" y="33417"/>
                  </a:lnTo>
                  <a:lnTo>
                    <a:pt x="48723" y="32770"/>
                  </a:lnTo>
                  <a:lnTo>
                    <a:pt x="48723" y="32770"/>
                  </a:lnTo>
                  <a:lnTo>
                    <a:pt x="48939" y="31908"/>
                  </a:lnTo>
                  <a:lnTo>
                    <a:pt x="49370" y="31045"/>
                  </a:lnTo>
                  <a:lnTo>
                    <a:pt x="50017" y="30614"/>
                  </a:lnTo>
                  <a:lnTo>
                    <a:pt x="50879" y="30183"/>
                  </a:lnTo>
                  <a:lnTo>
                    <a:pt x="52819" y="29752"/>
                  </a:lnTo>
                  <a:lnTo>
                    <a:pt x="54544" y="29105"/>
                  </a:lnTo>
                  <a:lnTo>
                    <a:pt x="54544" y="29105"/>
                  </a:lnTo>
                  <a:lnTo>
                    <a:pt x="54113" y="29752"/>
                  </a:lnTo>
                  <a:lnTo>
                    <a:pt x="53897" y="30183"/>
                  </a:lnTo>
                  <a:lnTo>
                    <a:pt x="54113" y="30830"/>
                  </a:lnTo>
                  <a:lnTo>
                    <a:pt x="54113" y="30830"/>
                  </a:lnTo>
                  <a:lnTo>
                    <a:pt x="54975" y="30183"/>
                  </a:lnTo>
                  <a:lnTo>
                    <a:pt x="55837" y="29967"/>
                  </a:lnTo>
                  <a:lnTo>
                    <a:pt x="57778" y="29321"/>
                  </a:lnTo>
                  <a:lnTo>
                    <a:pt x="58640" y="29105"/>
                  </a:lnTo>
                  <a:lnTo>
                    <a:pt x="59502" y="28674"/>
                  </a:lnTo>
                  <a:lnTo>
                    <a:pt x="60149" y="28243"/>
                  </a:lnTo>
                  <a:lnTo>
                    <a:pt x="60580" y="27596"/>
                  </a:lnTo>
                  <a:lnTo>
                    <a:pt x="60580" y="27596"/>
                  </a:lnTo>
                  <a:lnTo>
                    <a:pt x="59934" y="27596"/>
                  </a:lnTo>
                  <a:lnTo>
                    <a:pt x="59071" y="27812"/>
                  </a:lnTo>
                  <a:lnTo>
                    <a:pt x="59071" y="27812"/>
                  </a:lnTo>
                  <a:lnTo>
                    <a:pt x="58424" y="28027"/>
                  </a:lnTo>
                  <a:lnTo>
                    <a:pt x="57778" y="28243"/>
                  </a:lnTo>
                  <a:lnTo>
                    <a:pt x="57131" y="28027"/>
                  </a:lnTo>
                  <a:lnTo>
                    <a:pt x="56700" y="27596"/>
                  </a:lnTo>
                  <a:lnTo>
                    <a:pt x="56700" y="27596"/>
                  </a:lnTo>
                  <a:lnTo>
                    <a:pt x="56700" y="26518"/>
                  </a:lnTo>
                  <a:lnTo>
                    <a:pt x="57131" y="26087"/>
                  </a:lnTo>
                  <a:lnTo>
                    <a:pt x="57562" y="25656"/>
                  </a:lnTo>
                  <a:lnTo>
                    <a:pt x="57778" y="25009"/>
                  </a:lnTo>
                  <a:lnTo>
                    <a:pt x="57778" y="25009"/>
                  </a:lnTo>
                  <a:lnTo>
                    <a:pt x="57562" y="24793"/>
                  </a:lnTo>
                  <a:lnTo>
                    <a:pt x="57346" y="24578"/>
                  </a:lnTo>
                  <a:lnTo>
                    <a:pt x="56700" y="24578"/>
                  </a:lnTo>
                  <a:lnTo>
                    <a:pt x="56700" y="24578"/>
                  </a:lnTo>
                  <a:lnTo>
                    <a:pt x="56269" y="24578"/>
                  </a:lnTo>
                  <a:lnTo>
                    <a:pt x="55837" y="24578"/>
                  </a:lnTo>
                  <a:lnTo>
                    <a:pt x="55837" y="24578"/>
                  </a:lnTo>
                  <a:lnTo>
                    <a:pt x="56053" y="23931"/>
                  </a:lnTo>
                  <a:lnTo>
                    <a:pt x="56700" y="23500"/>
                  </a:lnTo>
                  <a:lnTo>
                    <a:pt x="57131" y="23500"/>
                  </a:lnTo>
                  <a:lnTo>
                    <a:pt x="57778" y="23715"/>
                  </a:lnTo>
                  <a:lnTo>
                    <a:pt x="59071" y="24362"/>
                  </a:lnTo>
                  <a:lnTo>
                    <a:pt x="59934" y="25009"/>
                  </a:lnTo>
                  <a:lnTo>
                    <a:pt x="59934" y="25009"/>
                  </a:lnTo>
                  <a:lnTo>
                    <a:pt x="60149" y="24793"/>
                  </a:lnTo>
                  <a:lnTo>
                    <a:pt x="60149" y="24578"/>
                  </a:lnTo>
                  <a:lnTo>
                    <a:pt x="59718" y="24147"/>
                  </a:lnTo>
                  <a:lnTo>
                    <a:pt x="59502" y="23931"/>
                  </a:lnTo>
                  <a:lnTo>
                    <a:pt x="59287" y="23931"/>
                  </a:lnTo>
                  <a:lnTo>
                    <a:pt x="59502" y="23715"/>
                  </a:lnTo>
                  <a:lnTo>
                    <a:pt x="59502" y="23715"/>
                  </a:lnTo>
                  <a:lnTo>
                    <a:pt x="60365" y="23715"/>
                  </a:lnTo>
                  <a:lnTo>
                    <a:pt x="61227" y="23715"/>
                  </a:lnTo>
                  <a:lnTo>
                    <a:pt x="62736" y="23284"/>
                  </a:lnTo>
                  <a:lnTo>
                    <a:pt x="64030" y="22853"/>
                  </a:lnTo>
                  <a:lnTo>
                    <a:pt x="65539" y="22638"/>
                  </a:lnTo>
                  <a:lnTo>
                    <a:pt x="65539" y="22638"/>
                  </a:lnTo>
                  <a:lnTo>
                    <a:pt x="64676" y="23500"/>
                  </a:lnTo>
                  <a:lnTo>
                    <a:pt x="63598" y="24362"/>
                  </a:lnTo>
                  <a:lnTo>
                    <a:pt x="62736" y="25440"/>
                  </a:lnTo>
                  <a:lnTo>
                    <a:pt x="62521" y="25871"/>
                  </a:lnTo>
                  <a:lnTo>
                    <a:pt x="62521" y="26302"/>
                  </a:lnTo>
                  <a:lnTo>
                    <a:pt x="62521" y="26302"/>
                  </a:lnTo>
                  <a:lnTo>
                    <a:pt x="64030" y="26302"/>
                  </a:lnTo>
                  <a:lnTo>
                    <a:pt x="65323" y="26518"/>
                  </a:lnTo>
                  <a:lnTo>
                    <a:pt x="67910" y="27165"/>
                  </a:lnTo>
                  <a:lnTo>
                    <a:pt x="67910" y="27165"/>
                  </a:lnTo>
                  <a:lnTo>
                    <a:pt x="67910" y="26734"/>
                  </a:lnTo>
                  <a:lnTo>
                    <a:pt x="67910" y="26087"/>
                  </a:lnTo>
                  <a:lnTo>
                    <a:pt x="67695" y="25440"/>
                  </a:lnTo>
                  <a:lnTo>
                    <a:pt x="67910" y="24578"/>
                  </a:lnTo>
                  <a:lnTo>
                    <a:pt x="67910" y="24578"/>
                  </a:lnTo>
                  <a:lnTo>
                    <a:pt x="67479" y="24362"/>
                  </a:lnTo>
                  <a:lnTo>
                    <a:pt x="66832" y="24362"/>
                  </a:lnTo>
                  <a:lnTo>
                    <a:pt x="66401" y="24147"/>
                  </a:lnTo>
                  <a:lnTo>
                    <a:pt x="66186" y="23931"/>
                  </a:lnTo>
                  <a:lnTo>
                    <a:pt x="66186" y="23715"/>
                  </a:lnTo>
                  <a:lnTo>
                    <a:pt x="66186" y="23715"/>
                  </a:lnTo>
                  <a:lnTo>
                    <a:pt x="66617" y="22853"/>
                  </a:lnTo>
                  <a:lnTo>
                    <a:pt x="67048" y="22206"/>
                  </a:lnTo>
                  <a:lnTo>
                    <a:pt x="67263" y="21344"/>
                  </a:lnTo>
                  <a:lnTo>
                    <a:pt x="67479" y="20266"/>
                  </a:lnTo>
                  <a:lnTo>
                    <a:pt x="67479" y="20266"/>
                  </a:lnTo>
                  <a:lnTo>
                    <a:pt x="66401" y="18973"/>
                  </a:lnTo>
                  <a:lnTo>
                    <a:pt x="65754" y="18326"/>
                  </a:lnTo>
                  <a:lnTo>
                    <a:pt x="64892" y="18110"/>
                  </a:lnTo>
                  <a:lnTo>
                    <a:pt x="64892" y="18110"/>
                  </a:lnTo>
                  <a:lnTo>
                    <a:pt x="64676" y="16817"/>
                  </a:lnTo>
                  <a:lnTo>
                    <a:pt x="64461" y="15523"/>
                  </a:lnTo>
                  <a:lnTo>
                    <a:pt x="64245" y="14230"/>
                  </a:lnTo>
                  <a:lnTo>
                    <a:pt x="64030" y="13798"/>
                  </a:lnTo>
                  <a:lnTo>
                    <a:pt x="63598" y="13367"/>
                  </a:lnTo>
                  <a:lnTo>
                    <a:pt x="63598" y="13367"/>
                  </a:lnTo>
                  <a:lnTo>
                    <a:pt x="62736" y="13798"/>
                  </a:lnTo>
                  <a:lnTo>
                    <a:pt x="62089" y="14445"/>
                  </a:lnTo>
                  <a:lnTo>
                    <a:pt x="61227" y="14876"/>
                  </a:lnTo>
                  <a:lnTo>
                    <a:pt x="60796" y="15092"/>
                  </a:lnTo>
                  <a:lnTo>
                    <a:pt x="60149" y="15308"/>
                  </a:lnTo>
                  <a:lnTo>
                    <a:pt x="60149" y="15308"/>
                  </a:lnTo>
                  <a:lnTo>
                    <a:pt x="59502" y="14876"/>
                  </a:lnTo>
                  <a:lnTo>
                    <a:pt x="59287" y="14445"/>
                  </a:lnTo>
                  <a:lnTo>
                    <a:pt x="59287" y="14014"/>
                  </a:lnTo>
                  <a:lnTo>
                    <a:pt x="59287" y="14014"/>
                  </a:lnTo>
                  <a:lnTo>
                    <a:pt x="59287" y="13583"/>
                  </a:lnTo>
                  <a:lnTo>
                    <a:pt x="59502" y="13367"/>
                  </a:lnTo>
                  <a:lnTo>
                    <a:pt x="59718" y="13152"/>
                  </a:lnTo>
                  <a:lnTo>
                    <a:pt x="59718" y="12721"/>
                  </a:lnTo>
                  <a:lnTo>
                    <a:pt x="59718" y="12721"/>
                  </a:lnTo>
                  <a:lnTo>
                    <a:pt x="59071" y="12505"/>
                  </a:lnTo>
                  <a:lnTo>
                    <a:pt x="58640" y="12074"/>
                  </a:lnTo>
                  <a:lnTo>
                    <a:pt x="57562" y="10996"/>
                  </a:lnTo>
                  <a:lnTo>
                    <a:pt x="57562" y="10996"/>
                  </a:lnTo>
                  <a:lnTo>
                    <a:pt x="57131" y="11211"/>
                  </a:lnTo>
                  <a:lnTo>
                    <a:pt x="56484" y="11211"/>
                  </a:lnTo>
                  <a:lnTo>
                    <a:pt x="55406" y="11211"/>
                  </a:lnTo>
                  <a:lnTo>
                    <a:pt x="55406" y="11211"/>
                  </a:lnTo>
                  <a:lnTo>
                    <a:pt x="53897" y="10996"/>
                  </a:lnTo>
                  <a:lnTo>
                    <a:pt x="53897" y="10996"/>
                  </a:lnTo>
                  <a:lnTo>
                    <a:pt x="53466" y="11427"/>
                  </a:lnTo>
                  <a:lnTo>
                    <a:pt x="53035" y="12074"/>
                  </a:lnTo>
                  <a:lnTo>
                    <a:pt x="52604" y="13367"/>
                  </a:lnTo>
                  <a:lnTo>
                    <a:pt x="51741" y="16170"/>
                  </a:lnTo>
                  <a:lnTo>
                    <a:pt x="51310" y="17248"/>
                  </a:lnTo>
                  <a:lnTo>
                    <a:pt x="50879" y="17895"/>
                  </a:lnTo>
                  <a:lnTo>
                    <a:pt x="50448" y="18326"/>
                  </a:lnTo>
                  <a:lnTo>
                    <a:pt x="49801" y="18757"/>
                  </a:lnTo>
                  <a:lnTo>
                    <a:pt x="49154" y="18973"/>
                  </a:lnTo>
                  <a:lnTo>
                    <a:pt x="48292" y="18973"/>
                  </a:lnTo>
                  <a:lnTo>
                    <a:pt x="47214" y="18973"/>
                  </a:lnTo>
                  <a:lnTo>
                    <a:pt x="47214" y="18973"/>
                  </a:lnTo>
                  <a:lnTo>
                    <a:pt x="46352" y="21128"/>
                  </a:lnTo>
                  <a:lnTo>
                    <a:pt x="46136" y="21560"/>
                  </a:lnTo>
                  <a:lnTo>
                    <a:pt x="45705" y="21991"/>
                  </a:lnTo>
                  <a:lnTo>
                    <a:pt x="45274" y="22206"/>
                  </a:lnTo>
                  <a:lnTo>
                    <a:pt x="44627" y="22422"/>
                  </a:lnTo>
                  <a:lnTo>
                    <a:pt x="44627" y="22422"/>
                  </a:lnTo>
                  <a:lnTo>
                    <a:pt x="44196" y="21991"/>
                  </a:lnTo>
                  <a:lnTo>
                    <a:pt x="43980" y="21344"/>
                  </a:lnTo>
                  <a:lnTo>
                    <a:pt x="43980" y="20913"/>
                  </a:lnTo>
                  <a:lnTo>
                    <a:pt x="44196" y="20482"/>
                  </a:lnTo>
                  <a:lnTo>
                    <a:pt x="44627" y="19404"/>
                  </a:lnTo>
                  <a:lnTo>
                    <a:pt x="45058" y="18541"/>
                  </a:lnTo>
                  <a:lnTo>
                    <a:pt x="45058" y="18541"/>
                  </a:lnTo>
                  <a:lnTo>
                    <a:pt x="43980" y="18541"/>
                  </a:lnTo>
                  <a:lnTo>
                    <a:pt x="42902" y="18326"/>
                  </a:lnTo>
                  <a:lnTo>
                    <a:pt x="41393" y="17463"/>
                  </a:lnTo>
                  <a:lnTo>
                    <a:pt x="41393" y="17463"/>
                  </a:lnTo>
                  <a:lnTo>
                    <a:pt x="39884" y="16601"/>
                  </a:lnTo>
                  <a:lnTo>
                    <a:pt x="39022" y="16386"/>
                  </a:lnTo>
                  <a:lnTo>
                    <a:pt x="37944" y="16386"/>
                  </a:lnTo>
                  <a:lnTo>
                    <a:pt x="37944" y="16386"/>
                  </a:lnTo>
                  <a:lnTo>
                    <a:pt x="38159" y="15523"/>
                  </a:lnTo>
                  <a:lnTo>
                    <a:pt x="37944" y="15092"/>
                  </a:lnTo>
                  <a:lnTo>
                    <a:pt x="37513" y="14230"/>
                  </a:lnTo>
                  <a:lnTo>
                    <a:pt x="37513" y="14230"/>
                  </a:lnTo>
                  <a:lnTo>
                    <a:pt x="38591" y="13152"/>
                  </a:lnTo>
                  <a:lnTo>
                    <a:pt x="39884" y="12289"/>
                  </a:lnTo>
                  <a:lnTo>
                    <a:pt x="41178" y="11643"/>
                  </a:lnTo>
                  <a:lnTo>
                    <a:pt x="42687" y="10996"/>
                  </a:lnTo>
                  <a:lnTo>
                    <a:pt x="45920" y="9918"/>
                  </a:lnTo>
                  <a:lnTo>
                    <a:pt x="49154" y="8840"/>
                  </a:lnTo>
                  <a:lnTo>
                    <a:pt x="49154" y="8840"/>
                  </a:lnTo>
                  <a:lnTo>
                    <a:pt x="48723" y="9271"/>
                  </a:lnTo>
                  <a:lnTo>
                    <a:pt x="48292" y="9487"/>
                  </a:lnTo>
                  <a:lnTo>
                    <a:pt x="48076" y="9918"/>
                  </a:lnTo>
                  <a:lnTo>
                    <a:pt x="48076" y="10134"/>
                  </a:lnTo>
                  <a:lnTo>
                    <a:pt x="48076" y="10349"/>
                  </a:lnTo>
                  <a:lnTo>
                    <a:pt x="48076" y="10349"/>
                  </a:lnTo>
                  <a:lnTo>
                    <a:pt x="49154" y="10349"/>
                  </a:lnTo>
                  <a:lnTo>
                    <a:pt x="50232" y="10134"/>
                  </a:lnTo>
                  <a:lnTo>
                    <a:pt x="50232" y="10134"/>
                  </a:lnTo>
                  <a:lnTo>
                    <a:pt x="51526" y="9918"/>
                  </a:lnTo>
                  <a:lnTo>
                    <a:pt x="52172" y="9918"/>
                  </a:lnTo>
                  <a:lnTo>
                    <a:pt x="52819" y="10134"/>
                  </a:lnTo>
                  <a:lnTo>
                    <a:pt x="52819" y="10134"/>
                  </a:lnTo>
                  <a:lnTo>
                    <a:pt x="52604" y="9702"/>
                  </a:lnTo>
                  <a:lnTo>
                    <a:pt x="52388" y="9271"/>
                  </a:lnTo>
                  <a:lnTo>
                    <a:pt x="51741" y="8624"/>
                  </a:lnTo>
                  <a:lnTo>
                    <a:pt x="50879" y="8193"/>
                  </a:lnTo>
                  <a:lnTo>
                    <a:pt x="50663" y="7978"/>
                  </a:lnTo>
                  <a:lnTo>
                    <a:pt x="50663" y="7546"/>
                  </a:lnTo>
                  <a:lnTo>
                    <a:pt x="50663" y="7546"/>
                  </a:lnTo>
                  <a:lnTo>
                    <a:pt x="51526" y="7762"/>
                  </a:lnTo>
                  <a:lnTo>
                    <a:pt x="52388" y="7762"/>
                  </a:lnTo>
                  <a:lnTo>
                    <a:pt x="53250" y="7546"/>
                  </a:lnTo>
                  <a:lnTo>
                    <a:pt x="54113" y="6900"/>
                  </a:lnTo>
                  <a:lnTo>
                    <a:pt x="55406" y="5822"/>
                  </a:lnTo>
                  <a:lnTo>
                    <a:pt x="56484" y="4313"/>
                  </a:lnTo>
                  <a:lnTo>
                    <a:pt x="56484" y="4313"/>
                  </a:lnTo>
                  <a:lnTo>
                    <a:pt x="58209" y="4313"/>
                  </a:lnTo>
                  <a:lnTo>
                    <a:pt x="59718" y="4097"/>
                  </a:lnTo>
                  <a:lnTo>
                    <a:pt x="59718" y="4097"/>
                  </a:lnTo>
                  <a:lnTo>
                    <a:pt x="60796" y="5175"/>
                  </a:lnTo>
                  <a:lnTo>
                    <a:pt x="62089" y="6253"/>
                  </a:lnTo>
                  <a:lnTo>
                    <a:pt x="62089" y="6253"/>
                  </a:lnTo>
                  <a:lnTo>
                    <a:pt x="61443" y="6900"/>
                  </a:lnTo>
                  <a:lnTo>
                    <a:pt x="60796" y="7331"/>
                  </a:lnTo>
                  <a:lnTo>
                    <a:pt x="59071" y="7978"/>
                  </a:lnTo>
                  <a:lnTo>
                    <a:pt x="57131" y="8409"/>
                  </a:lnTo>
                  <a:lnTo>
                    <a:pt x="56269" y="8840"/>
                  </a:lnTo>
                  <a:lnTo>
                    <a:pt x="55622" y="9271"/>
                  </a:lnTo>
                  <a:lnTo>
                    <a:pt x="55622" y="9271"/>
                  </a:lnTo>
                  <a:lnTo>
                    <a:pt x="55837" y="9487"/>
                  </a:lnTo>
                  <a:lnTo>
                    <a:pt x="56269" y="9487"/>
                  </a:lnTo>
                  <a:lnTo>
                    <a:pt x="57131" y="9271"/>
                  </a:lnTo>
                  <a:lnTo>
                    <a:pt x="57131" y="9271"/>
                  </a:lnTo>
                  <a:lnTo>
                    <a:pt x="57778" y="9271"/>
                  </a:lnTo>
                  <a:lnTo>
                    <a:pt x="58640" y="9271"/>
                  </a:lnTo>
                  <a:lnTo>
                    <a:pt x="58640" y="9271"/>
                  </a:lnTo>
                  <a:lnTo>
                    <a:pt x="59502" y="10134"/>
                  </a:lnTo>
                  <a:lnTo>
                    <a:pt x="60580" y="10996"/>
                  </a:lnTo>
                  <a:lnTo>
                    <a:pt x="61874" y="11427"/>
                  </a:lnTo>
                  <a:lnTo>
                    <a:pt x="63598" y="11858"/>
                  </a:lnTo>
                  <a:lnTo>
                    <a:pt x="63598" y="11858"/>
                  </a:lnTo>
                  <a:lnTo>
                    <a:pt x="63598" y="11211"/>
                  </a:lnTo>
                  <a:lnTo>
                    <a:pt x="63383" y="10996"/>
                  </a:lnTo>
                  <a:lnTo>
                    <a:pt x="63167" y="10780"/>
                  </a:lnTo>
                  <a:lnTo>
                    <a:pt x="63383" y="10565"/>
                  </a:lnTo>
                  <a:lnTo>
                    <a:pt x="63383" y="10565"/>
                  </a:lnTo>
                  <a:lnTo>
                    <a:pt x="64245" y="10780"/>
                  </a:lnTo>
                  <a:lnTo>
                    <a:pt x="65108" y="10780"/>
                  </a:lnTo>
                  <a:lnTo>
                    <a:pt x="65539" y="10565"/>
                  </a:lnTo>
                  <a:lnTo>
                    <a:pt x="65970" y="9702"/>
                  </a:lnTo>
                  <a:lnTo>
                    <a:pt x="65970" y="9702"/>
                  </a:lnTo>
                  <a:lnTo>
                    <a:pt x="65754" y="9056"/>
                  </a:lnTo>
                  <a:lnTo>
                    <a:pt x="65539" y="8840"/>
                  </a:lnTo>
                  <a:lnTo>
                    <a:pt x="65108" y="8409"/>
                  </a:lnTo>
                  <a:lnTo>
                    <a:pt x="65108" y="7762"/>
                  </a:lnTo>
                  <a:lnTo>
                    <a:pt x="65108" y="7762"/>
                  </a:lnTo>
                  <a:lnTo>
                    <a:pt x="65323" y="7546"/>
                  </a:lnTo>
                  <a:lnTo>
                    <a:pt x="65754" y="7546"/>
                  </a:lnTo>
                  <a:lnTo>
                    <a:pt x="66186" y="7978"/>
                  </a:lnTo>
                  <a:lnTo>
                    <a:pt x="66832" y="8409"/>
                  </a:lnTo>
                  <a:lnTo>
                    <a:pt x="67048" y="8624"/>
                  </a:lnTo>
                  <a:lnTo>
                    <a:pt x="67263" y="8840"/>
                  </a:lnTo>
                  <a:lnTo>
                    <a:pt x="67263" y="8840"/>
                  </a:lnTo>
                  <a:lnTo>
                    <a:pt x="68988" y="8193"/>
                  </a:lnTo>
                  <a:lnTo>
                    <a:pt x="69635" y="7546"/>
                  </a:lnTo>
                  <a:lnTo>
                    <a:pt x="69850" y="6900"/>
                  </a:lnTo>
                  <a:lnTo>
                    <a:pt x="69850" y="6900"/>
                  </a:lnTo>
                  <a:lnTo>
                    <a:pt x="69204" y="6253"/>
                  </a:lnTo>
                  <a:lnTo>
                    <a:pt x="68341" y="6037"/>
                  </a:lnTo>
                  <a:lnTo>
                    <a:pt x="67479" y="5606"/>
                  </a:lnTo>
                  <a:lnTo>
                    <a:pt x="67048" y="5391"/>
                  </a:lnTo>
                  <a:lnTo>
                    <a:pt x="66832" y="4959"/>
                  </a:lnTo>
                  <a:lnTo>
                    <a:pt x="66832" y="4959"/>
                  </a:lnTo>
                  <a:lnTo>
                    <a:pt x="66832" y="4528"/>
                  </a:lnTo>
                  <a:lnTo>
                    <a:pt x="67048" y="4097"/>
                  </a:lnTo>
                  <a:lnTo>
                    <a:pt x="67048" y="3881"/>
                  </a:lnTo>
                  <a:lnTo>
                    <a:pt x="67048" y="3450"/>
                  </a:lnTo>
                  <a:lnTo>
                    <a:pt x="67048" y="3450"/>
                  </a:lnTo>
                  <a:lnTo>
                    <a:pt x="65970" y="3019"/>
                  </a:lnTo>
                  <a:lnTo>
                    <a:pt x="64676" y="2588"/>
                  </a:lnTo>
                  <a:lnTo>
                    <a:pt x="63598" y="1941"/>
                  </a:lnTo>
                  <a:lnTo>
                    <a:pt x="63167" y="1510"/>
                  </a:lnTo>
                  <a:lnTo>
                    <a:pt x="62952" y="863"/>
                  </a:lnTo>
                  <a:lnTo>
                    <a:pt x="62952" y="863"/>
                  </a:lnTo>
                  <a:lnTo>
                    <a:pt x="59934" y="863"/>
                  </a:lnTo>
                  <a:lnTo>
                    <a:pt x="59934" y="863"/>
                  </a:lnTo>
                  <a:lnTo>
                    <a:pt x="57131" y="863"/>
                  </a:lnTo>
                  <a:lnTo>
                    <a:pt x="55837" y="863"/>
                  </a:lnTo>
                  <a:lnTo>
                    <a:pt x="54544" y="1079"/>
                  </a:lnTo>
                  <a:lnTo>
                    <a:pt x="53682" y="1294"/>
                  </a:lnTo>
                  <a:lnTo>
                    <a:pt x="52819" y="1941"/>
                  </a:lnTo>
                  <a:lnTo>
                    <a:pt x="52388" y="2588"/>
                  </a:lnTo>
                  <a:lnTo>
                    <a:pt x="51957" y="3666"/>
                  </a:lnTo>
                  <a:lnTo>
                    <a:pt x="51957" y="3666"/>
                  </a:lnTo>
                  <a:lnTo>
                    <a:pt x="52172" y="3881"/>
                  </a:lnTo>
                  <a:lnTo>
                    <a:pt x="52388" y="3881"/>
                  </a:lnTo>
                  <a:lnTo>
                    <a:pt x="53035" y="3881"/>
                  </a:lnTo>
                  <a:lnTo>
                    <a:pt x="53466" y="4097"/>
                  </a:lnTo>
                  <a:lnTo>
                    <a:pt x="53466" y="4313"/>
                  </a:lnTo>
                  <a:lnTo>
                    <a:pt x="53466" y="4528"/>
                  </a:lnTo>
                  <a:lnTo>
                    <a:pt x="53466" y="4528"/>
                  </a:lnTo>
                  <a:lnTo>
                    <a:pt x="52819" y="5175"/>
                  </a:lnTo>
                  <a:lnTo>
                    <a:pt x="52172" y="5606"/>
                  </a:lnTo>
                  <a:lnTo>
                    <a:pt x="50448" y="6469"/>
                  </a:lnTo>
                  <a:lnTo>
                    <a:pt x="50448" y="6469"/>
                  </a:lnTo>
                  <a:lnTo>
                    <a:pt x="50232" y="6037"/>
                  </a:lnTo>
                  <a:lnTo>
                    <a:pt x="50448" y="5822"/>
                  </a:lnTo>
                  <a:lnTo>
                    <a:pt x="50663" y="5606"/>
                  </a:lnTo>
                  <a:lnTo>
                    <a:pt x="50663" y="4959"/>
                  </a:lnTo>
                  <a:lnTo>
                    <a:pt x="50663" y="4959"/>
                  </a:lnTo>
                  <a:lnTo>
                    <a:pt x="49801" y="4744"/>
                  </a:lnTo>
                  <a:lnTo>
                    <a:pt x="49370" y="4313"/>
                  </a:lnTo>
                  <a:lnTo>
                    <a:pt x="49370" y="3881"/>
                  </a:lnTo>
                  <a:lnTo>
                    <a:pt x="49370" y="3881"/>
                  </a:lnTo>
                  <a:lnTo>
                    <a:pt x="49585" y="3019"/>
                  </a:lnTo>
                  <a:lnTo>
                    <a:pt x="49585" y="2372"/>
                  </a:lnTo>
                  <a:lnTo>
                    <a:pt x="49801" y="1941"/>
                  </a:lnTo>
                  <a:lnTo>
                    <a:pt x="49801" y="1941"/>
                  </a:lnTo>
                  <a:lnTo>
                    <a:pt x="50663" y="1726"/>
                  </a:lnTo>
                  <a:lnTo>
                    <a:pt x="51741" y="1726"/>
                  </a:lnTo>
                  <a:lnTo>
                    <a:pt x="52819" y="1294"/>
                  </a:lnTo>
                  <a:lnTo>
                    <a:pt x="53035" y="1079"/>
                  </a:lnTo>
                  <a:lnTo>
                    <a:pt x="53250" y="648"/>
                  </a:lnTo>
                  <a:lnTo>
                    <a:pt x="53250" y="648"/>
                  </a:lnTo>
                  <a:lnTo>
                    <a:pt x="52388" y="217"/>
                  </a:lnTo>
                  <a:lnTo>
                    <a:pt x="51741" y="217"/>
                  </a:lnTo>
                  <a:lnTo>
                    <a:pt x="50879" y="432"/>
                  </a:lnTo>
                  <a:lnTo>
                    <a:pt x="50232" y="648"/>
                  </a:lnTo>
                  <a:lnTo>
                    <a:pt x="49154" y="1510"/>
                  </a:lnTo>
                  <a:lnTo>
                    <a:pt x="47861" y="2157"/>
                  </a:lnTo>
                  <a:lnTo>
                    <a:pt x="47861" y="2157"/>
                  </a:lnTo>
                  <a:lnTo>
                    <a:pt x="48076" y="1941"/>
                  </a:lnTo>
                  <a:lnTo>
                    <a:pt x="48292" y="1510"/>
                  </a:lnTo>
                  <a:lnTo>
                    <a:pt x="48507" y="1079"/>
                  </a:lnTo>
                  <a:lnTo>
                    <a:pt x="48507" y="648"/>
                  </a:lnTo>
                  <a:lnTo>
                    <a:pt x="48507" y="648"/>
                  </a:lnTo>
                  <a:lnTo>
                    <a:pt x="47214" y="648"/>
                  </a:lnTo>
                  <a:lnTo>
                    <a:pt x="45920" y="863"/>
                  </a:lnTo>
                  <a:lnTo>
                    <a:pt x="43980" y="1726"/>
                  </a:lnTo>
                  <a:lnTo>
                    <a:pt x="43980" y="1726"/>
                  </a:lnTo>
                  <a:lnTo>
                    <a:pt x="44411" y="2372"/>
                  </a:lnTo>
                  <a:lnTo>
                    <a:pt x="45058" y="2804"/>
                  </a:lnTo>
                  <a:lnTo>
                    <a:pt x="46567" y="3019"/>
                  </a:lnTo>
                  <a:lnTo>
                    <a:pt x="46567" y="3019"/>
                  </a:lnTo>
                  <a:lnTo>
                    <a:pt x="46136" y="3450"/>
                  </a:lnTo>
                  <a:lnTo>
                    <a:pt x="45920" y="3881"/>
                  </a:lnTo>
                  <a:lnTo>
                    <a:pt x="45920" y="4528"/>
                  </a:lnTo>
                  <a:lnTo>
                    <a:pt x="46136" y="5175"/>
                  </a:lnTo>
                  <a:lnTo>
                    <a:pt x="46136" y="5175"/>
                  </a:lnTo>
                  <a:lnTo>
                    <a:pt x="45274" y="5606"/>
                  </a:lnTo>
                  <a:lnTo>
                    <a:pt x="44411" y="6037"/>
                  </a:lnTo>
                  <a:lnTo>
                    <a:pt x="44411" y="6037"/>
                  </a:lnTo>
                  <a:lnTo>
                    <a:pt x="44411" y="5606"/>
                  </a:lnTo>
                  <a:lnTo>
                    <a:pt x="44843" y="5391"/>
                  </a:lnTo>
                  <a:lnTo>
                    <a:pt x="45058" y="5175"/>
                  </a:lnTo>
                  <a:lnTo>
                    <a:pt x="45058" y="4528"/>
                  </a:lnTo>
                  <a:lnTo>
                    <a:pt x="45058" y="4528"/>
                  </a:lnTo>
                  <a:lnTo>
                    <a:pt x="44627" y="4313"/>
                  </a:lnTo>
                  <a:lnTo>
                    <a:pt x="44196" y="4313"/>
                  </a:lnTo>
                  <a:lnTo>
                    <a:pt x="43333" y="4528"/>
                  </a:lnTo>
                  <a:lnTo>
                    <a:pt x="42471" y="5175"/>
                  </a:lnTo>
                  <a:lnTo>
                    <a:pt x="42040" y="6037"/>
                  </a:lnTo>
                  <a:lnTo>
                    <a:pt x="42040" y="6037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39453" y="6037"/>
                  </a:lnTo>
                  <a:lnTo>
                    <a:pt x="38375" y="5822"/>
                  </a:lnTo>
                  <a:lnTo>
                    <a:pt x="37728" y="5606"/>
                  </a:lnTo>
                  <a:lnTo>
                    <a:pt x="37513" y="5391"/>
                  </a:lnTo>
                  <a:lnTo>
                    <a:pt x="37297" y="4959"/>
                  </a:lnTo>
                  <a:lnTo>
                    <a:pt x="37297" y="4959"/>
                  </a:lnTo>
                  <a:lnTo>
                    <a:pt x="38591" y="5175"/>
                  </a:lnTo>
                  <a:lnTo>
                    <a:pt x="39884" y="5175"/>
                  </a:lnTo>
                  <a:lnTo>
                    <a:pt x="40962" y="4744"/>
                  </a:lnTo>
                  <a:lnTo>
                    <a:pt x="41824" y="4313"/>
                  </a:lnTo>
                  <a:lnTo>
                    <a:pt x="41824" y="4313"/>
                  </a:lnTo>
                  <a:lnTo>
                    <a:pt x="41824" y="3881"/>
                  </a:lnTo>
                  <a:lnTo>
                    <a:pt x="41393" y="3666"/>
                  </a:lnTo>
                  <a:lnTo>
                    <a:pt x="41178" y="3450"/>
                  </a:lnTo>
                  <a:lnTo>
                    <a:pt x="40962" y="3019"/>
                  </a:lnTo>
                  <a:lnTo>
                    <a:pt x="40962" y="3019"/>
                  </a:lnTo>
                  <a:lnTo>
                    <a:pt x="41178" y="2372"/>
                  </a:lnTo>
                  <a:lnTo>
                    <a:pt x="41824" y="1941"/>
                  </a:lnTo>
                  <a:lnTo>
                    <a:pt x="42471" y="1510"/>
                  </a:lnTo>
                  <a:lnTo>
                    <a:pt x="42902" y="863"/>
                  </a:lnTo>
                  <a:lnTo>
                    <a:pt x="42902" y="863"/>
                  </a:lnTo>
                  <a:lnTo>
                    <a:pt x="42255" y="648"/>
                  </a:lnTo>
                  <a:lnTo>
                    <a:pt x="41824" y="648"/>
                  </a:lnTo>
                  <a:lnTo>
                    <a:pt x="40962" y="1079"/>
                  </a:lnTo>
                  <a:lnTo>
                    <a:pt x="40100" y="1726"/>
                  </a:lnTo>
                  <a:lnTo>
                    <a:pt x="39022" y="1941"/>
                  </a:lnTo>
                  <a:lnTo>
                    <a:pt x="39022" y="1941"/>
                  </a:lnTo>
                  <a:lnTo>
                    <a:pt x="37944" y="1726"/>
                  </a:lnTo>
                  <a:lnTo>
                    <a:pt x="36866" y="1294"/>
                  </a:lnTo>
                  <a:lnTo>
                    <a:pt x="34926" y="432"/>
                  </a:lnTo>
                  <a:lnTo>
                    <a:pt x="34926" y="432"/>
                  </a:lnTo>
                  <a:lnTo>
                    <a:pt x="33632" y="217"/>
                  </a:lnTo>
                  <a:lnTo>
                    <a:pt x="32339" y="1"/>
                  </a:lnTo>
                  <a:lnTo>
                    <a:pt x="31045" y="1"/>
                  </a:lnTo>
                  <a:lnTo>
                    <a:pt x="29751" y="217"/>
                  </a:lnTo>
                  <a:lnTo>
                    <a:pt x="28889" y="648"/>
                  </a:lnTo>
                  <a:lnTo>
                    <a:pt x="27811" y="1294"/>
                  </a:lnTo>
                  <a:lnTo>
                    <a:pt x="26949" y="1941"/>
                  </a:lnTo>
                  <a:lnTo>
                    <a:pt x="26302" y="2804"/>
                  </a:lnTo>
                  <a:lnTo>
                    <a:pt x="26302" y="2804"/>
                  </a:lnTo>
                  <a:lnTo>
                    <a:pt x="26733" y="3019"/>
                  </a:lnTo>
                  <a:lnTo>
                    <a:pt x="27164" y="3019"/>
                  </a:lnTo>
                  <a:lnTo>
                    <a:pt x="28242" y="2804"/>
                  </a:lnTo>
                  <a:lnTo>
                    <a:pt x="28242" y="2804"/>
                  </a:lnTo>
                  <a:lnTo>
                    <a:pt x="29320" y="2588"/>
                  </a:lnTo>
                  <a:lnTo>
                    <a:pt x="29751" y="2588"/>
                  </a:lnTo>
                  <a:lnTo>
                    <a:pt x="30398" y="2804"/>
                  </a:lnTo>
                  <a:lnTo>
                    <a:pt x="30398" y="2804"/>
                  </a:lnTo>
                  <a:lnTo>
                    <a:pt x="29751" y="4097"/>
                  </a:lnTo>
                  <a:lnTo>
                    <a:pt x="29536" y="4528"/>
                  </a:lnTo>
                  <a:lnTo>
                    <a:pt x="29105" y="4959"/>
                  </a:lnTo>
                  <a:lnTo>
                    <a:pt x="29105" y="4959"/>
                  </a:lnTo>
                  <a:lnTo>
                    <a:pt x="28242" y="4744"/>
                  </a:lnTo>
                  <a:lnTo>
                    <a:pt x="27380" y="4528"/>
                  </a:lnTo>
                  <a:lnTo>
                    <a:pt x="25224" y="4528"/>
                  </a:lnTo>
                  <a:lnTo>
                    <a:pt x="23284" y="4313"/>
                  </a:lnTo>
                  <a:lnTo>
                    <a:pt x="22422" y="4097"/>
                  </a:lnTo>
                  <a:lnTo>
                    <a:pt x="21775" y="3666"/>
                  </a:lnTo>
                  <a:lnTo>
                    <a:pt x="21775" y="3666"/>
                  </a:lnTo>
                  <a:lnTo>
                    <a:pt x="21128" y="3881"/>
                  </a:lnTo>
                  <a:lnTo>
                    <a:pt x="21128" y="3881"/>
                  </a:lnTo>
                  <a:lnTo>
                    <a:pt x="17463" y="8193"/>
                  </a:lnTo>
                  <a:lnTo>
                    <a:pt x="14014" y="12721"/>
                  </a:lnTo>
                  <a:lnTo>
                    <a:pt x="10780" y="17463"/>
                  </a:lnTo>
                  <a:lnTo>
                    <a:pt x="7977" y="22422"/>
                  </a:lnTo>
                  <a:lnTo>
                    <a:pt x="5390" y="27596"/>
                  </a:lnTo>
                  <a:lnTo>
                    <a:pt x="3234" y="32770"/>
                  </a:lnTo>
                  <a:lnTo>
                    <a:pt x="1510" y="38375"/>
                  </a:lnTo>
                  <a:lnTo>
                    <a:pt x="1" y="43981"/>
                  </a:lnTo>
                  <a:lnTo>
                    <a:pt x="1" y="43981"/>
                  </a:lnTo>
                  <a:lnTo>
                    <a:pt x="432" y="43765"/>
                  </a:lnTo>
                  <a:lnTo>
                    <a:pt x="863" y="43765"/>
                  </a:lnTo>
                  <a:lnTo>
                    <a:pt x="863" y="43765"/>
                  </a:lnTo>
                  <a:lnTo>
                    <a:pt x="1294" y="44196"/>
                  </a:lnTo>
                  <a:lnTo>
                    <a:pt x="1510" y="44627"/>
                  </a:lnTo>
                  <a:lnTo>
                    <a:pt x="1294" y="45921"/>
                  </a:lnTo>
                  <a:lnTo>
                    <a:pt x="1294" y="45921"/>
                  </a:lnTo>
                  <a:lnTo>
                    <a:pt x="2588" y="48077"/>
                  </a:lnTo>
                  <a:lnTo>
                    <a:pt x="4097" y="50233"/>
                  </a:lnTo>
                  <a:lnTo>
                    <a:pt x="5606" y="52173"/>
                  </a:lnTo>
                  <a:lnTo>
                    <a:pt x="6684" y="54544"/>
                  </a:lnTo>
                  <a:lnTo>
                    <a:pt x="6684" y="54544"/>
                  </a:lnTo>
                  <a:lnTo>
                    <a:pt x="6468" y="54975"/>
                  </a:lnTo>
                  <a:lnTo>
                    <a:pt x="6468" y="55407"/>
                  </a:lnTo>
                  <a:lnTo>
                    <a:pt x="6253" y="55838"/>
                  </a:lnTo>
                  <a:lnTo>
                    <a:pt x="6253" y="56485"/>
                  </a:lnTo>
                  <a:lnTo>
                    <a:pt x="6253" y="56485"/>
                  </a:lnTo>
                  <a:lnTo>
                    <a:pt x="8409" y="57994"/>
                  </a:lnTo>
                  <a:lnTo>
                    <a:pt x="9702" y="58856"/>
                  </a:lnTo>
                  <a:lnTo>
                    <a:pt x="10996" y="59503"/>
                  </a:lnTo>
                  <a:lnTo>
                    <a:pt x="12505" y="60150"/>
                  </a:lnTo>
                  <a:lnTo>
                    <a:pt x="13798" y="60581"/>
                  </a:lnTo>
                  <a:lnTo>
                    <a:pt x="15523" y="60581"/>
                  </a:lnTo>
                  <a:lnTo>
                    <a:pt x="17032" y="60365"/>
                  </a:lnTo>
                  <a:lnTo>
                    <a:pt x="17032" y="60365"/>
                  </a:lnTo>
                  <a:lnTo>
                    <a:pt x="17894" y="60796"/>
                  </a:lnTo>
                  <a:lnTo>
                    <a:pt x="18541" y="61443"/>
                  </a:lnTo>
                  <a:lnTo>
                    <a:pt x="19188" y="62305"/>
                  </a:lnTo>
                  <a:lnTo>
                    <a:pt x="20050" y="62952"/>
                  </a:lnTo>
                  <a:lnTo>
                    <a:pt x="20050" y="62952"/>
                  </a:lnTo>
                  <a:lnTo>
                    <a:pt x="21775" y="63383"/>
                  </a:lnTo>
                  <a:lnTo>
                    <a:pt x="23715" y="64030"/>
                  </a:lnTo>
                  <a:lnTo>
                    <a:pt x="24362" y="64246"/>
                  </a:lnTo>
                  <a:lnTo>
                    <a:pt x="25009" y="64892"/>
                  </a:lnTo>
                  <a:lnTo>
                    <a:pt x="25440" y="65755"/>
                  </a:lnTo>
                  <a:lnTo>
                    <a:pt x="25440" y="66833"/>
                  </a:lnTo>
                  <a:lnTo>
                    <a:pt x="25440" y="66833"/>
                  </a:lnTo>
                  <a:lnTo>
                    <a:pt x="28027" y="68557"/>
                  </a:lnTo>
                  <a:lnTo>
                    <a:pt x="29536" y="69420"/>
                  </a:lnTo>
                  <a:lnTo>
                    <a:pt x="31045" y="70067"/>
                  </a:lnTo>
                  <a:lnTo>
                    <a:pt x="31045" y="70067"/>
                  </a:lnTo>
                  <a:lnTo>
                    <a:pt x="31476" y="68773"/>
                  </a:lnTo>
                  <a:lnTo>
                    <a:pt x="31907" y="68342"/>
                  </a:lnTo>
                  <a:lnTo>
                    <a:pt x="32554" y="68342"/>
                  </a:lnTo>
                  <a:lnTo>
                    <a:pt x="32554" y="68342"/>
                  </a:lnTo>
                  <a:lnTo>
                    <a:pt x="33416" y="69420"/>
                  </a:lnTo>
                  <a:lnTo>
                    <a:pt x="33848" y="70713"/>
                  </a:lnTo>
                  <a:lnTo>
                    <a:pt x="34063" y="72222"/>
                  </a:lnTo>
                  <a:lnTo>
                    <a:pt x="34063" y="73947"/>
                  </a:lnTo>
                  <a:lnTo>
                    <a:pt x="34063" y="73947"/>
                  </a:lnTo>
                  <a:lnTo>
                    <a:pt x="32985" y="75241"/>
                  </a:lnTo>
                  <a:lnTo>
                    <a:pt x="31692" y="76534"/>
                  </a:lnTo>
                  <a:lnTo>
                    <a:pt x="31261" y="77181"/>
                  </a:lnTo>
                  <a:lnTo>
                    <a:pt x="30829" y="77828"/>
                  </a:lnTo>
                  <a:lnTo>
                    <a:pt x="30398" y="78906"/>
                  </a:lnTo>
                  <a:lnTo>
                    <a:pt x="30398" y="79768"/>
                  </a:lnTo>
                  <a:lnTo>
                    <a:pt x="30398" y="79768"/>
                  </a:lnTo>
                  <a:lnTo>
                    <a:pt x="30398" y="80199"/>
                  </a:lnTo>
                  <a:lnTo>
                    <a:pt x="30614" y="80630"/>
                  </a:lnTo>
                  <a:lnTo>
                    <a:pt x="30829" y="80846"/>
                  </a:lnTo>
                  <a:lnTo>
                    <a:pt x="31045" y="81277"/>
                  </a:lnTo>
                  <a:lnTo>
                    <a:pt x="31045" y="81277"/>
                  </a:lnTo>
                  <a:lnTo>
                    <a:pt x="30614" y="81708"/>
                  </a:lnTo>
                  <a:lnTo>
                    <a:pt x="30183" y="81924"/>
                  </a:lnTo>
                  <a:lnTo>
                    <a:pt x="29967" y="82355"/>
                  </a:lnTo>
                  <a:lnTo>
                    <a:pt x="29751" y="83002"/>
                  </a:lnTo>
                  <a:lnTo>
                    <a:pt x="29751" y="83002"/>
                  </a:lnTo>
                  <a:lnTo>
                    <a:pt x="33201" y="88391"/>
                  </a:lnTo>
                  <a:lnTo>
                    <a:pt x="34926" y="90978"/>
                  </a:lnTo>
                  <a:lnTo>
                    <a:pt x="36219" y="93997"/>
                  </a:lnTo>
                  <a:lnTo>
                    <a:pt x="36219" y="93997"/>
                  </a:lnTo>
                  <a:lnTo>
                    <a:pt x="37297" y="94643"/>
                  </a:lnTo>
                  <a:lnTo>
                    <a:pt x="38159" y="95290"/>
                  </a:lnTo>
                  <a:lnTo>
                    <a:pt x="39884" y="95937"/>
                  </a:lnTo>
                  <a:lnTo>
                    <a:pt x="40746" y="96152"/>
                  </a:lnTo>
                  <a:lnTo>
                    <a:pt x="41609" y="96584"/>
                  </a:lnTo>
                  <a:lnTo>
                    <a:pt x="42255" y="97230"/>
                  </a:lnTo>
                  <a:lnTo>
                    <a:pt x="42902" y="98093"/>
                  </a:lnTo>
                  <a:lnTo>
                    <a:pt x="42902" y="98093"/>
                  </a:lnTo>
                  <a:lnTo>
                    <a:pt x="43333" y="99386"/>
                  </a:lnTo>
                  <a:lnTo>
                    <a:pt x="43549" y="100895"/>
                  </a:lnTo>
                  <a:lnTo>
                    <a:pt x="43549" y="104345"/>
                  </a:lnTo>
                  <a:lnTo>
                    <a:pt x="43333" y="108010"/>
                  </a:lnTo>
                  <a:lnTo>
                    <a:pt x="43333" y="109734"/>
                  </a:lnTo>
                  <a:lnTo>
                    <a:pt x="43765" y="111459"/>
                  </a:lnTo>
                  <a:lnTo>
                    <a:pt x="43765" y="111459"/>
                  </a:lnTo>
                  <a:lnTo>
                    <a:pt x="43980" y="113184"/>
                  </a:lnTo>
                  <a:lnTo>
                    <a:pt x="44411" y="115124"/>
                  </a:lnTo>
                  <a:lnTo>
                    <a:pt x="44411" y="117064"/>
                  </a:lnTo>
                  <a:lnTo>
                    <a:pt x="44196" y="117927"/>
                  </a:lnTo>
                  <a:lnTo>
                    <a:pt x="43980" y="118789"/>
                  </a:lnTo>
                  <a:lnTo>
                    <a:pt x="43980" y="118789"/>
                  </a:lnTo>
                  <a:lnTo>
                    <a:pt x="44411" y="119220"/>
                  </a:lnTo>
                  <a:lnTo>
                    <a:pt x="44627" y="120083"/>
                  </a:lnTo>
                  <a:lnTo>
                    <a:pt x="45058" y="121807"/>
                  </a:lnTo>
                  <a:lnTo>
                    <a:pt x="45274" y="123532"/>
                  </a:lnTo>
                  <a:lnTo>
                    <a:pt x="45705" y="124179"/>
                  </a:lnTo>
                  <a:lnTo>
                    <a:pt x="46352" y="124825"/>
                  </a:lnTo>
                  <a:lnTo>
                    <a:pt x="46352" y="124825"/>
                  </a:lnTo>
                  <a:lnTo>
                    <a:pt x="46352" y="123963"/>
                  </a:lnTo>
                  <a:lnTo>
                    <a:pt x="46352" y="123532"/>
                  </a:lnTo>
                  <a:lnTo>
                    <a:pt x="46567" y="123316"/>
                  </a:lnTo>
                  <a:lnTo>
                    <a:pt x="46567" y="123316"/>
                  </a:lnTo>
                  <a:lnTo>
                    <a:pt x="46998" y="124179"/>
                  </a:lnTo>
                  <a:lnTo>
                    <a:pt x="46998" y="125472"/>
                  </a:lnTo>
                  <a:lnTo>
                    <a:pt x="46998" y="125472"/>
                  </a:lnTo>
                  <a:lnTo>
                    <a:pt x="46783" y="125688"/>
                  </a:lnTo>
                  <a:lnTo>
                    <a:pt x="46567" y="125688"/>
                  </a:lnTo>
                  <a:lnTo>
                    <a:pt x="46136" y="125688"/>
                  </a:lnTo>
                  <a:lnTo>
                    <a:pt x="46136" y="125903"/>
                  </a:lnTo>
                  <a:lnTo>
                    <a:pt x="46136" y="125903"/>
                  </a:lnTo>
                  <a:lnTo>
                    <a:pt x="46352" y="126981"/>
                  </a:lnTo>
                  <a:lnTo>
                    <a:pt x="46352" y="128275"/>
                  </a:lnTo>
                  <a:lnTo>
                    <a:pt x="46352" y="128275"/>
                  </a:lnTo>
                  <a:lnTo>
                    <a:pt x="46567" y="128490"/>
                  </a:lnTo>
                  <a:lnTo>
                    <a:pt x="46998" y="128706"/>
                  </a:lnTo>
                  <a:lnTo>
                    <a:pt x="47214" y="128922"/>
                  </a:lnTo>
                  <a:lnTo>
                    <a:pt x="47430" y="129137"/>
                  </a:lnTo>
                  <a:lnTo>
                    <a:pt x="47430" y="129137"/>
                  </a:lnTo>
                  <a:lnTo>
                    <a:pt x="47214" y="129784"/>
                  </a:lnTo>
                  <a:lnTo>
                    <a:pt x="46998" y="130215"/>
                  </a:lnTo>
                  <a:lnTo>
                    <a:pt x="46998" y="130215"/>
                  </a:lnTo>
                  <a:lnTo>
                    <a:pt x="47430" y="131293"/>
                  </a:lnTo>
                  <a:lnTo>
                    <a:pt x="48076" y="131940"/>
                  </a:lnTo>
                  <a:lnTo>
                    <a:pt x="48723" y="132802"/>
                  </a:lnTo>
                  <a:lnTo>
                    <a:pt x="49370" y="133880"/>
                  </a:lnTo>
                  <a:lnTo>
                    <a:pt x="49370" y="133880"/>
                  </a:lnTo>
                  <a:lnTo>
                    <a:pt x="50017" y="134096"/>
                  </a:lnTo>
                  <a:lnTo>
                    <a:pt x="50663" y="134742"/>
                  </a:lnTo>
                  <a:lnTo>
                    <a:pt x="51741" y="135820"/>
                  </a:lnTo>
                  <a:lnTo>
                    <a:pt x="51741" y="135820"/>
                  </a:lnTo>
                  <a:lnTo>
                    <a:pt x="52819" y="136036"/>
                  </a:lnTo>
                  <a:lnTo>
                    <a:pt x="53682" y="136467"/>
                  </a:lnTo>
                  <a:lnTo>
                    <a:pt x="55837" y="137329"/>
                  </a:lnTo>
                  <a:lnTo>
                    <a:pt x="56700" y="137545"/>
                  </a:lnTo>
                  <a:lnTo>
                    <a:pt x="57778" y="137761"/>
                  </a:lnTo>
                  <a:lnTo>
                    <a:pt x="58640" y="137545"/>
                  </a:lnTo>
                  <a:lnTo>
                    <a:pt x="59502" y="136898"/>
                  </a:lnTo>
                  <a:lnTo>
                    <a:pt x="59502" y="136898"/>
                  </a:lnTo>
                  <a:lnTo>
                    <a:pt x="56484" y="134958"/>
                  </a:lnTo>
                  <a:lnTo>
                    <a:pt x="55191" y="133880"/>
                  </a:lnTo>
                  <a:lnTo>
                    <a:pt x="54759" y="133233"/>
                  </a:lnTo>
                  <a:lnTo>
                    <a:pt x="54328" y="132371"/>
                  </a:lnTo>
                  <a:lnTo>
                    <a:pt x="54328" y="132371"/>
                  </a:lnTo>
                  <a:lnTo>
                    <a:pt x="54975" y="131724"/>
                  </a:lnTo>
                  <a:lnTo>
                    <a:pt x="55191" y="130862"/>
                  </a:lnTo>
                  <a:lnTo>
                    <a:pt x="56053" y="129137"/>
                  </a:lnTo>
                  <a:lnTo>
                    <a:pt x="56053" y="129137"/>
                  </a:lnTo>
                  <a:lnTo>
                    <a:pt x="55406" y="128706"/>
                  </a:lnTo>
                  <a:lnTo>
                    <a:pt x="54759" y="128490"/>
                  </a:lnTo>
                  <a:lnTo>
                    <a:pt x="54113" y="128275"/>
                  </a:lnTo>
                  <a:lnTo>
                    <a:pt x="53897" y="127844"/>
                  </a:lnTo>
                  <a:lnTo>
                    <a:pt x="53682" y="127628"/>
                  </a:lnTo>
                  <a:lnTo>
                    <a:pt x="53682" y="127628"/>
                  </a:lnTo>
                  <a:lnTo>
                    <a:pt x="54328" y="126766"/>
                  </a:lnTo>
                  <a:lnTo>
                    <a:pt x="54759" y="125688"/>
                  </a:lnTo>
                  <a:lnTo>
                    <a:pt x="55622" y="123532"/>
                  </a:lnTo>
                  <a:lnTo>
                    <a:pt x="55622" y="123532"/>
                  </a:lnTo>
                  <a:lnTo>
                    <a:pt x="54975" y="123532"/>
                  </a:lnTo>
                  <a:lnTo>
                    <a:pt x="54544" y="123316"/>
                  </a:lnTo>
                  <a:lnTo>
                    <a:pt x="54113" y="122885"/>
                  </a:lnTo>
                  <a:lnTo>
                    <a:pt x="53897" y="122454"/>
                  </a:lnTo>
                  <a:lnTo>
                    <a:pt x="53897" y="122454"/>
                  </a:lnTo>
                  <a:lnTo>
                    <a:pt x="54759" y="122454"/>
                  </a:lnTo>
                  <a:lnTo>
                    <a:pt x="54759" y="122454"/>
                  </a:lnTo>
                  <a:lnTo>
                    <a:pt x="55622" y="122454"/>
                  </a:lnTo>
                  <a:lnTo>
                    <a:pt x="56269" y="122238"/>
                  </a:lnTo>
                  <a:lnTo>
                    <a:pt x="56269" y="122238"/>
                  </a:lnTo>
                  <a:lnTo>
                    <a:pt x="56269" y="120945"/>
                  </a:lnTo>
                  <a:lnTo>
                    <a:pt x="56269" y="120514"/>
                  </a:lnTo>
                  <a:lnTo>
                    <a:pt x="56484" y="120083"/>
                  </a:lnTo>
                  <a:lnTo>
                    <a:pt x="56484" y="120083"/>
                  </a:lnTo>
                  <a:lnTo>
                    <a:pt x="57993" y="120083"/>
                  </a:lnTo>
                  <a:lnTo>
                    <a:pt x="59071" y="119867"/>
                  </a:lnTo>
                  <a:lnTo>
                    <a:pt x="59934" y="119220"/>
                  </a:lnTo>
                  <a:lnTo>
                    <a:pt x="60149" y="118573"/>
                  </a:lnTo>
                  <a:lnTo>
                    <a:pt x="60365" y="117496"/>
                  </a:lnTo>
                  <a:lnTo>
                    <a:pt x="60149" y="116633"/>
                  </a:lnTo>
                  <a:lnTo>
                    <a:pt x="59718" y="115986"/>
                  </a:lnTo>
                  <a:lnTo>
                    <a:pt x="59071" y="115340"/>
                  </a:lnTo>
                  <a:lnTo>
                    <a:pt x="59071" y="115340"/>
                  </a:lnTo>
                  <a:lnTo>
                    <a:pt x="59718" y="115340"/>
                  </a:lnTo>
                  <a:lnTo>
                    <a:pt x="60365" y="115555"/>
                  </a:lnTo>
                  <a:lnTo>
                    <a:pt x="61227" y="115771"/>
                  </a:lnTo>
                  <a:lnTo>
                    <a:pt x="62089" y="115771"/>
                  </a:lnTo>
                  <a:lnTo>
                    <a:pt x="62089" y="115771"/>
                  </a:lnTo>
                  <a:lnTo>
                    <a:pt x="62521" y="115555"/>
                  </a:lnTo>
                  <a:lnTo>
                    <a:pt x="62952" y="115124"/>
                  </a:lnTo>
                  <a:lnTo>
                    <a:pt x="63383" y="114046"/>
                  </a:lnTo>
                  <a:lnTo>
                    <a:pt x="63814" y="112968"/>
                  </a:lnTo>
                  <a:lnTo>
                    <a:pt x="64245" y="111459"/>
                  </a:lnTo>
                  <a:lnTo>
                    <a:pt x="64245" y="111459"/>
                  </a:lnTo>
                  <a:lnTo>
                    <a:pt x="65323" y="110381"/>
                  </a:lnTo>
                  <a:lnTo>
                    <a:pt x="66401" y="109088"/>
                  </a:lnTo>
                  <a:lnTo>
                    <a:pt x="66832" y="108441"/>
                  </a:lnTo>
                  <a:lnTo>
                    <a:pt x="67048" y="107579"/>
                  </a:lnTo>
                  <a:lnTo>
                    <a:pt x="67048" y="106716"/>
                  </a:lnTo>
                  <a:lnTo>
                    <a:pt x="66617" y="105638"/>
                  </a:lnTo>
                  <a:lnTo>
                    <a:pt x="66617" y="105638"/>
                  </a:lnTo>
                  <a:lnTo>
                    <a:pt x="67910" y="104560"/>
                  </a:lnTo>
                  <a:lnTo>
                    <a:pt x="69204" y="103698"/>
                  </a:lnTo>
                  <a:lnTo>
                    <a:pt x="70928" y="103051"/>
                  </a:lnTo>
                  <a:lnTo>
                    <a:pt x="72869" y="102836"/>
                  </a:lnTo>
                  <a:lnTo>
                    <a:pt x="72869" y="102836"/>
                  </a:lnTo>
                  <a:lnTo>
                    <a:pt x="74162" y="100680"/>
                  </a:lnTo>
                  <a:lnTo>
                    <a:pt x="75025" y="98308"/>
                  </a:lnTo>
                  <a:lnTo>
                    <a:pt x="75456" y="97015"/>
                  </a:lnTo>
                  <a:lnTo>
                    <a:pt x="75456" y="95721"/>
                  </a:lnTo>
                  <a:lnTo>
                    <a:pt x="75671" y="94212"/>
                  </a:lnTo>
                  <a:lnTo>
                    <a:pt x="75456" y="92488"/>
                  </a:lnTo>
                  <a:lnTo>
                    <a:pt x="75456" y="92488"/>
                  </a:lnTo>
                  <a:lnTo>
                    <a:pt x="76102" y="91625"/>
                  </a:lnTo>
                  <a:lnTo>
                    <a:pt x="76965" y="90547"/>
                  </a:lnTo>
                  <a:lnTo>
                    <a:pt x="78474" y="88391"/>
                  </a:lnTo>
                  <a:lnTo>
                    <a:pt x="79121" y="87313"/>
                  </a:lnTo>
                  <a:lnTo>
                    <a:pt x="79552" y="86020"/>
                  </a:lnTo>
                  <a:lnTo>
                    <a:pt x="79336" y="84726"/>
                  </a:lnTo>
                  <a:lnTo>
                    <a:pt x="78689" y="83217"/>
                  </a:lnTo>
                  <a:close/>
                  <a:moveTo>
                    <a:pt x="63167" y="7115"/>
                  </a:moveTo>
                  <a:lnTo>
                    <a:pt x="63167" y="7115"/>
                  </a:lnTo>
                  <a:lnTo>
                    <a:pt x="62952" y="7331"/>
                  </a:lnTo>
                  <a:lnTo>
                    <a:pt x="62736" y="7331"/>
                  </a:lnTo>
                  <a:lnTo>
                    <a:pt x="62736" y="7331"/>
                  </a:lnTo>
                  <a:lnTo>
                    <a:pt x="62952" y="7115"/>
                  </a:lnTo>
                  <a:lnTo>
                    <a:pt x="63167" y="711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1699925" y="1294475"/>
              <a:ext cx="1988800" cy="3444025"/>
            </a:xfrm>
            <a:custGeom>
              <a:rect b="b" l="l" r="r" t="t"/>
              <a:pathLst>
                <a:path extrusionOk="0" fill="none" h="137761" w="79552">
                  <a:moveTo>
                    <a:pt x="78689" y="83217"/>
                  </a:moveTo>
                  <a:lnTo>
                    <a:pt x="78689" y="83217"/>
                  </a:lnTo>
                  <a:lnTo>
                    <a:pt x="77396" y="83002"/>
                  </a:lnTo>
                  <a:lnTo>
                    <a:pt x="76318" y="82571"/>
                  </a:lnTo>
                  <a:lnTo>
                    <a:pt x="74378" y="81493"/>
                  </a:lnTo>
                  <a:lnTo>
                    <a:pt x="73300" y="80846"/>
                  </a:lnTo>
                  <a:lnTo>
                    <a:pt x="72222" y="80630"/>
                  </a:lnTo>
                  <a:lnTo>
                    <a:pt x="70928" y="80415"/>
                  </a:lnTo>
                  <a:lnTo>
                    <a:pt x="69204" y="80630"/>
                  </a:lnTo>
                  <a:lnTo>
                    <a:pt x="69204" y="80630"/>
                  </a:lnTo>
                  <a:lnTo>
                    <a:pt x="68773" y="79768"/>
                  </a:lnTo>
                  <a:lnTo>
                    <a:pt x="68126" y="79121"/>
                  </a:lnTo>
                  <a:lnTo>
                    <a:pt x="67263" y="78906"/>
                  </a:lnTo>
                  <a:lnTo>
                    <a:pt x="66186" y="78690"/>
                  </a:lnTo>
                  <a:lnTo>
                    <a:pt x="64461" y="78259"/>
                  </a:lnTo>
                  <a:lnTo>
                    <a:pt x="63814" y="77828"/>
                  </a:lnTo>
                  <a:lnTo>
                    <a:pt x="63167" y="76965"/>
                  </a:lnTo>
                  <a:lnTo>
                    <a:pt x="63167" y="76965"/>
                  </a:lnTo>
                  <a:lnTo>
                    <a:pt x="63167" y="76534"/>
                  </a:lnTo>
                  <a:lnTo>
                    <a:pt x="63167" y="76103"/>
                  </a:lnTo>
                  <a:lnTo>
                    <a:pt x="62736" y="75456"/>
                  </a:lnTo>
                  <a:lnTo>
                    <a:pt x="62305" y="74378"/>
                  </a:lnTo>
                  <a:lnTo>
                    <a:pt x="62089" y="73947"/>
                  </a:lnTo>
                  <a:lnTo>
                    <a:pt x="62089" y="73300"/>
                  </a:lnTo>
                  <a:lnTo>
                    <a:pt x="62089" y="73300"/>
                  </a:lnTo>
                  <a:lnTo>
                    <a:pt x="61443" y="72654"/>
                  </a:lnTo>
                  <a:lnTo>
                    <a:pt x="60796" y="72222"/>
                  </a:lnTo>
                  <a:lnTo>
                    <a:pt x="59934" y="71791"/>
                  </a:lnTo>
                  <a:lnTo>
                    <a:pt x="59071" y="71791"/>
                  </a:lnTo>
                  <a:lnTo>
                    <a:pt x="57346" y="71576"/>
                  </a:lnTo>
                  <a:lnTo>
                    <a:pt x="56484" y="71576"/>
                  </a:lnTo>
                  <a:lnTo>
                    <a:pt x="55837" y="71360"/>
                  </a:lnTo>
                  <a:lnTo>
                    <a:pt x="55837" y="71360"/>
                  </a:lnTo>
                  <a:lnTo>
                    <a:pt x="55191" y="70929"/>
                  </a:lnTo>
                  <a:lnTo>
                    <a:pt x="54759" y="70498"/>
                  </a:lnTo>
                  <a:lnTo>
                    <a:pt x="53897" y="69635"/>
                  </a:lnTo>
                  <a:lnTo>
                    <a:pt x="53250" y="68773"/>
                  </a:lnTo>
                  <a:lnTo>
                    <a:pt x="52604" y="68342"/>
                  </a:lnTo>
                  <a:lnTo>
                    <a:pt x="51957" y="68342"/>
                  </a:lnTo>
                  <a:lnTo>
                    <a:pt x="51957" y="68342"/>
                  </a:lnTo>
                  <a:lnTo>
                    <a:pt x="51741" y="67264"/>
                  </a:lnTo>
                  <a:lnTo>
                    <a:pt x="51310" y="66402"/>
                  </a:lnTo>
                  <a:lnTo>
                    <a:pt x="51310" y="66402"/>
                  </a:lnTo>
                  <a:lnTo>
                    <a:pt x="51094" y="66833"/>
                  </a:lnTo>
                  <a:lnTo>
                    <a:pt x="50663" y="66833"/>
                  </a:lnTo>
                  <a:lnTo>
                    <a:pt x="50232" y="66402"/>
                  </a:lnTo>
                  <a:lnTo>
                    <a:pt x="50232" y="66402"/>
                  </a:lnTo>
                  <a:lnTo>
                    <a:pt x="49801" y="66186"/>
                  </a:lnTo>
                  <a:lnTo>
                    <a:pt x="49154" y="66186"/>
                  </a:lnTo>
                  <a:lnTo>
                    <a:pt x="49154" y="66186"/>
                  </a:lnTo>
                  <a:lnTo>
                    <a:pt x="48292" y="66402"/>
                  </a:lnTo>
                  <a:lnTo>
                    <a:pt x="47430" y="66617"/>
                  </a:lnTo>
                  <a:lnTo>
                    <a:pt x="46567" y="66617"/>
                  </a:lnTo>
                  <a:lnTo>
                    <a:pt x="45705" y="66402"/>
                  </a:lnTo>
                  <a:lnTo>
                    <a:pt x="44196" y="65755"/>
                  </a:lnTo>
                  <a:lnTo>
                    <a:pt x="42471" y="65108"/>
                  </a:lnTo>
                  <a:lnTo>
                    <a:pt x="42471" y="65108"/>
                  </a:lnTo>
                  <a:lnTo>
                    <a:pt x="42040" y="65108"/>
                  </a:lnTo>
                  <a:lnTo>
                    <a:pt x="41609" y="65324"/>
                  </a:lnTo>
                  <a:lnTo>
                    <a:pt x="41609" y="65324"/>
                  </a:lnTo>
                  <a:lnTo>
                    <a:pt x="41393" y="65755"/>
                  </a:lnTo>
                  <a:lnTo>
                    <a:pt x="40746" y="65755"/>
                  </a:lnTo>
                  <a:lnTo>
                    <a:pt x="40746" y="65755"/>
                  </a:lnTo>
                  <a:lnTo>
                    <a:pt x="40746" y="65324"/>
                  </a:lnTo>
                  <a:lnTo>
                    <a:pt x="40962" y="64892"/>
                  </a:lnTo>
                  <a:lnTo>
                    <a:pt x="40962" y="64461"/>
                  </a:lnTo>
                  <a:lnTo>
                    <a:pt x="40531" y="64246"/>
                  </a:lnTo>
                  <a:lnTo>
                    <a:pt x="40531" y="64246"/>
                  </a:lnTo>
                  <a:lnTo>
                    <a:pt x="39884" y="64892"/>
                  </a:lnTo>
                  <a:lnTo>
                    <a:pt x="38806" y="65324"/>
                  </a:lnTo>
                  <a:lnTo>
                    <a:pt x="37944" y="65755"/>
                  </a:lnTo>
                  <a:lnTo>
                    <a:pt x="36866" y="65970"/>
                  </a:lnTo>
                  <a:lnTo>
                    <a:pt x="36866" y="65970"/>
                  </a:lnTo>
                  <a:lnTo>
                    <a:pt x="36219" y="66617"/>
                  </a:lnTo>
                  <a:lnTo>
                    <a:pt x="36003" y="67479"/>
                  </a:lnTo>
                  <a:lnTo>
                    <a:pt x="35572" y="68126"/>
                  </a:lnTo>
                  <a:lnTo>
                    <a:pt x="35141" y="68342"/>
                  </a:lnTo>
                  <a:lnTo>
                    <a:pt x="34710" y="68557"/>
                  </a:lnTo>
                  <a:lnTo>
                    <a:pt x="34710" y="68557"/>
                  </a:lnTo>
                  <a:lnTo>
                    <a:pt x="34279" y="68126"/>
                  </a:lnTo>
                  <a:lnTo>
                    <a:pt x="33632" y="67911"/>
                  </a:lnTo>
                  <a:lnTo>
                    <a:pt x="32554" y="67695"/>
                  </a:lnTo>
                  <a:lnTo>
                    <a:pt x="31261" y="67695"/>
                  </a:lnTo>
                  <a:lnTo>
                    <a:pt x="29967" y="68342"/>
                  </a:lnTo>
                  <a:lnTo>
                    <a:pt x="29967" y="68342"/>
                  </a:lnTo>
                  <a:lnTo>
                    <a:pt x="29320" y="67911"/>
                  </a:lnTo>
                  <a:lnTo>
                    <a:pt x="28674" y="67264"/>
                  </a:lnTo>
                  <a:lnTo>
                    <a:pt x="28242" y="66617"/>
                  </a:lnTo>
                  <a:lnTo>
                    <a:pt x="27811" y="65755"/>
                  </a:lnTo>
                  <a:lnTo>
                    <a:pt x="27811" y="65755"/>
                  </a:lnTo>
                  <a:lnTo>
                    <a:pt x="28242" y="63599"/>
                  </a:lnTo>
                  <a:lnTo>
                    <a:pt x="28674" y="61227"/>
                  </a:lnTo>
                  <a:lnTo>
                    <a:pt x="28674" y="61227"/>
                  </a:lnTo>
                  <a:lnTo>
                    <a:pt x="28027" y="60796"/>
                  </a:lnTo>
                  <a:lnTo>
                    <a:pt x="27380" y="60581"/>
                  </a:lnTo>
                  <a:lnTo>
                    <a:pt x="25871" y="60581"/>
                  </a:lnTo>
                  <a:lnTo>
                    <a:pt x="25871" y="60581"/>
                  </a:lnTo>
                  <a:lnTo>
                    <a:pt x="24577" y="60581"/>
                  </a:lnTo>
                  <a:lnTo>
                    <a:pt x="23284" y="60365"/>
                  </a:lnTo>
                  <a:lnTo>
                    <a:pt x="23284" y="60365"/>
                  </a:lnTo>
                  <a:lnTo>
                    <a:pt x="23931" y="59072"/>
                  </a:lnTo>
                  <a:lnTo>
                    <a:pt x="24577" y="57778"/>
                  </a:lnTo>
                  <a:lnTo>
                    <a:pt x="25009" y="56485"/>
                  </a:lnTo>
                  <a:lnTo>
                    <a:pt x="25440" y="54760"/>
                  </a:lnTo>
                  <a:lnTo>
                    <a:pt x="25440" y="54760"/>
                  </a:lnTo>
                  <a:lnTo>
                    <a:pt x="25224" y="54544"/>
                  </a:lnTo>
                  <a:lnTo>
                    <a:pt x="24793" y="54329"/>
                  </a:lnTo>
                  <a:lnTo>
                    <a:pt x="23931" y="54329"/>
                  </a:lnTo>
                  <a:lnTo>
                    <a:pt x="22422" y="54760"/>
                  </a:lnTo>
                  <a:lnTo>
                    <a:pt x="22422" y="54760"/>
                  </a:lnTo>
                  <a:lnTo>
                    <a:pt x="22206" y="55622"/>
                  </a:lnTo>
                  <a:lnTo>
                    <a:pt x="21775" y="56269"/>
                  </a:lnTo>
                  <a:lnTo>
                    <a:pt x="21128" y="56700"/>
                  </a:lnTo>
                  <a:lnTo>
                    <a:pt x="20481" y="57347"/>
                  </a:lnTo>
                  <a:lnTo>
                    <a:pt x="19835" y="57563"/>
                  </a:lnTo>
                  <a:lnTo>
                    <a:pt x="18972" y="57778"/>
                  </a:lnTo>
                  <a:lnTo>
                    <a:pt x="17894" y="57778"/>
                  </a:lnTo>
                  <a:lnTo>
                    <a:pt x="16816" y="57778"/>
                  </a:lnTo>
                  <a:lnTo>
                    <a:pt x="16816" y="57778"/>
                  </a:lnTo>
                  <a:lnTo>
                    <a:pt x="15738" y="56916"/>
                  </a:lnTo>
                  <a:lnTo>
                    <a:pt x="15307" y="55838"/>
                  </a:lnTo>
                  <a:lnTo>
                    <a:pt x="15092" y="54760"/>
                  </a:lnTo>
                  <a:lnTo>
                    <a:pt x="15092" y="53466"/>
                  </a:lnTo>
                  <a:lnTo>
                    <a:pt x="15307" y="52173"/>
                  </a:lnTo>
                  <a:lnTo>
                    <a:pt x="15738" y="50664"/>
                  </a:lnTo>
                  <a:lnTo>
                    <a:pt x="16385" y="48077"/>
                  </a:lnTo>
                  <a:lnTo>
                    <a:pt x="16385" y="48077"/>
                  </a:lnTo>
                  <a:lnTo>
                    <a:pt x="18110" y="46999"/>
                  </a:lnTo>
                  <a:lnTo>
                    <a:pt x="19835" y="46136"/>
                  </a:lnTo>
                  <a:lnTo>
                    <a:pt x="20912" y="45705"/>
                  </a:lnTo>
                  <a:lnTo>
                    <a:pt x="21990" y="45705"/>
                  </a:lnTo>
                  <a:lnTo>
                    <a:pt x="23068" y="45921"/>
                  </a:lnTo>
                  <a:lnTo>
                    <a:pt x="24362" y="46352"/>
                  </a:lnTo>
                  <a:lnTo>
                    <a:pt x="24362" y="46352"/>
                  </a:lnTo>
                  <a:lnTo>
                    <a:pt x="25009" y="45705"/>
                  </a:lnTo>
                  <a:lnTo>
                    <a:pt x="25871" y="45274"/>
                  </a:lnTo>
                  <a:lnTo>
                    <a:pt x="26949" y="45059"/>
                  </a:lnTo>
                  <a:lnTo>
                    <a:pt x="28027" y="45059"/>
                  </a:lnTo>
                  <a:lnTo>
                    <a:pt x="29105" y="45059"/>
                  </a:lnTo>
                  <a:lnTo>
                    <a:pt x="30183" y="45490"/>
                  </a:lnTo>
                  <a:lnTo>
                    <a:pt x="31045" y="45705"/>
                  </a:lnTo>
                  <a:lnTo>
                    <a:pt x="31692" y="46352"/>
                  </a:lnTo>
                  <a:lnTo>
                    <a:pt x="31692" y="46352"/>
                  </a:lnTo>
                  <a:lnTo>
                    <a:pt x="31692" y="47214"/>
                  </a:lnTo>
                  <a:lnTo>
                    <a:pt x="31476" y="48077"/>
                  </a:lnTo>
                  <a:lnTo>
                    <a:pt x="31476" y="48077"/>
                  </a:lnTo>
                  <a:lnTo>
                    <a:pt x="32554" y="48723"/>
                  </a:lnTo>
                  <a:lnTo>
                    <a:pt x="33416" y="48939"/>
                  </a:lnTo>
                  <a:lnTo>
                    <a:pt x="34279" y="48939"/>
                  </a:lnTo>
                  <a:lnTo>
                    <a:pt x="34279" y="48939"/>
                  </a:lnTo>
                  <a:lnTo>
                    <a:pt x="34063" y="46783"/>
                  </a:lnTo>
                  <a:lnTo>
                    <a:pt x="33848" y="45705"/>
                  </a:lnTo>
                  <a:lnTo>
                    <a:pt x="33848" y="44412"/>
                  </a:lnTo>
                  <a:lnTo>
                    <a:pt x="33848" y="44412"/>
                  </a:lnTo>
                  <a:lnTo>
                    <a:pt x="34494" y="43549"/>
                  </a:lnTo>
                  <a:lnTo>
                    <a:pt x="35357" y="42903"/>
                  </a:lnTo>
                  <a:lnTo>
                    <a:pt x="37297" y="41609"/>
                  </a:lnTo>
                  <a:lnTo>
                    <a:pt x="41393" y="39238"/>
                  </a:lnTo>
                  <a:lnTo>
                    <a:pt x="41393" y="39238"/>
                  </a:lnTo>
                  <a:lnTo>
                    <a:pt x="41393" y="36866"/>
                  </a:lnTo>
                  <a:lnTo>
                    <a:pt x="41393" y="36866"/>
                  </a:lnTo>
                  <a:lnTo>
                    <a:pt x="42471" y="36866"/>
                  </a:lnTo>
                  <a:lnTo>
                    <a:pt x="42471" y="36866"/>
                  </a:lnTo>
                  <a:lnTo>
                    <a:pt x="43118" y="36004"/>
                  </a:lnTo>
                  <a:lnTo>
                    <a:pt x="43549" y="35357"/>
                  </a:lnTo>
                  <a:lnTo>
                    <a:pt x="45058" y="34279"/>
                  </a:lnTo>
                  <a:lnTo>
                    <a:pt x="46783" y="33417"/>
                  </a:lnTo>
                  <a:lnTo>
                    <a:pt x="48723" y="32770"/>
                  </a:lnTo>
                  <a:lnTo>
                    <a:pt x="48723" y="32770"/>
                  </a:lnTo>
                  <a:lnTo>
                    <a:pt x="48939" y="31908"/>
                  </a:lnTo>
                  <a:lnTo>
                    <a:pt x="49370" y="31045"/>
                  </a:lnTo>
                  <a:lnTo>
                    <a:pt x="50017" y="30614"/>
                  </a:lnTo>
                  <a:lnTo>
                    <a:pt x="50879" y="30183"/>
                  </a:lnTo>
                  <a:lnTo>
                    <a:pt x="52819" y="29752"/>
                  </a:lnTo>
                  <a:lnTo>
                    <a:pt x="54544" y="29105"/>
                  </a:lnTo>
                  <a:lnTo>
                    <a:pt x="54544" y="29105"/>
                  </a:lnTo>
                  <a:lnTo>
                    <a:pt x="54113" y="29752"/>
                  </a:lnTo>
                  <a:lnTo>
                    <a:pt x="53897" y="30183"/>
                  </a:lnTo>
                  <a:lnTo>
                    <a:pt x="54113" y="30830"/>
                  </a:lnTo>
                  <a:lnTo>
                    <a:pt x="54113" y="30830"/>
                  </a:lnTo>
                  <a:lnTo>
                    <a:pt x="54975" y="30183"/>
                  </a:lnTo>
                  <a:lnTo>
                    <a:pt x="55837" y="29967"/>
                  </a:lnTo>
                  <a:lnTo>
                    <a:pt x="57778" y="29321"/>
                  </a:lnTo>
                  <a:lnTo>
                    <a:pt x="58640" y="29105"/>
                  </a:lnTo>
                  <a:lnTo>
                    <a:pt x="59502" y="28674"/>
                  </a:lnTo>
                  <a:lnTo>
                    <a:pt x="60149" y="28243"/>
                  </a:lnTo>
                  <a:lnTo>
                    <a:pt x="60580" y="27596"/>
                  </a:lnTo>
                  <a:lnTo>
                    <a:pt x="60580" y="27596"/>
                  </a:lnTo>
                  <a:lnTo>
                    <a:pt x="59934" y="27596"/>
                  </a:lnTo>
                  <a:lnTo>
                    <a:pt x="59071" y="27812"/>
                  </a:lnTo>
                  <a:lnTo>
                    <a:pt x="59071" y="27812"/>
                  </a:lnTo>
                  <a:lnTo>
                    <a:pt x="58424" y="28027"/>
                  </a:lnTo>
                  <a:lnTo>
                    <a:pt x="57778" y="28243"/>
                  </a:lnTo>
                  <a:lnTo>
                    <a:pt x="57131" y="28027"/>
                  </a:lnTo>
                  <a:lnTo>
                    <a:pt x="56700" y="27596"/>
                  </a:lnTo>
                  <a:lnTo>
                    <a:pt x="56700" y="27596"/>
                  </a:lnTo>
                  <a:lnTo>
                    <a:pt x="56700" y="26518"/>
                  </a:lnTo>
                  <a:lnTo>
                    <a:pt x="57131" y="26087"/>
                  </a:lnTo>
                  <a:lnTo>
                    <a:pt x="57562" y="25656"/>
                  </a:lnTo>
                  <a:lnTo>
                    <a:pt x="57778" y="25009"/>
                  </a:lnTo>
                  <a:lnTo>
                    <a:pt x="57778" y="25009"/>
                  </a:lnTo>
                  <a:lnTo>
                    <a:pt x="57562" y="24793"/>
                  </a:lnTo>
                  <a:lnTo>
                    <a:pt x="57346" y="24578"/>
                  </a:lnTo>
                  <a:lnTo>
                    <a:pt x="56700" y="24578"/>
                  </a:lnTo>
                  <a:lnTo>
                    <a:pt x="56700" y="24578"/>
                  </a:lnTo>
                  <a:lnTo>
                    <a:pt x="56269" y="24578"/>
                  </a:lnTo>
                  <a:lnTo>
                    <a:pt x="55837" y="24578"/>
                  </a:lnTo>
                  <a:lnTo>
                    <a:pt x="55837" y="24578"/>
                  </a:lnTo>
                  <a:lnTo>
                    <a:pt x="56053" y="23931"/>
                  </a:lnTo>
                  <a:lnTo>
                    <a:pt x="56700" y="23500"/>
                  </a:lnTo>
                  <a:lnTo>
                    <a:pt x="57131" y="23500"/>
                  </a:lnTo>
                  <a:lnTo>
                    <a:pt x="57778" y="23715"/>
                  </a:lnTo>
                  <a:lnTo>
                    <a:pt x="59071" y="24362"/>
                  </a:lnTo>
                  <a:lnTo>
                    <a:pt x="59934" y="25009"/>
                  </a:lnTo>
                  <a:lnTo>
                    <a:pt x="59934" y="25009"/>
                  </a:lnTo>
                  <a:lnTo>
                    <a:pt x="60149" y="24793"/>
                  </a:lnTo>
                  <a:lnTo>
                    <a:pt x="60149" y="24578"/>
                  </a:lnTo>
                  <a:lnTo>
                    <a:pt x="59718" y="24147"/>
                  </a:lnTo>
                  <a:lnTo>
                    <a:pt x="59502" y="23931"/>
                  </a:lnTo>
                  <a:lnTo>
                    <a:pt x="59287" y="23931"/>
                  </a:lnTo>
                  <a:lnTo>
                    <a:pt x="59502" y="23715"/>
                  </a:lnTo>
                  <a:lnTo>
                    <a:pt x="59502" y="23715"/>
                  </a:lnTo>
                  <a:lnTo>
                    <a:pt x="60365" y="23715"/>
                  </a:lnTo>
                  <a:lnTo>
                    <a:pt x="61227" y="23715"/>
                  </a:lnTo>
                  <a:lnTo>
                    <a:pt x="62736" y="23284"/>
                  </a:lnTo>
                  <a:lnTo>
                    <a:pt x="64030" y="22853"/>
                  </a:lnTo>
                  <a:lnTo>
                    <a:pt x="65539" y="22638"/>
                  </a:lnTo>
                  <a:lnTo>
                    <a:pt x="65539" y="22638"/>
                  </a:lnTo>
                  <a:lnTo>
                    <a:pt x="64676" y="23500"/>
                  </a:lnTo>
                  <a:lnTo>
                    <a:pt x="63598" y="24362"/>
                  </a:lnTo>
                  <a:lnTo>
                    <a:pt x="62736" y="25440"/>
                  </a:lnTo>
                  <a:lnTo>
                    <a:pt x="62521" y="25871"/>
                  </a:lnTo>
                  <a:lnTo>
                    <a:pt x="62521" y="26302"/>
                  </a:lnTo>
                  <a:lnTo>
                    <a:pt x="62521" y="26302"/>
                  </a:lnTo>
                  <a:lnTo>
                    <a:pt x="64030" y="26302"/>
                  </a:lnTo>
                  <a:lnTo>
                    <a:pt x="65323" y="26518"/>
                  </a:lnTo>
                  <a:lnTo>
                    <a:pt x="67910" y="27165"/>
                  </a:lnTo>
                  <a:lnTo>
                    <a:pt x="67910" y="27165"/>
                  </a:lnTo>
                  <a:lnTo>
                    <a:pt x="67910" y="26734"/>
                  </a:lnTo>
                  <a:lnTo>
                    <a:pt x="67910" y="26087"/>
                  </a:lnTo>
                  <a:lnTo>
                    <a:pt x="67695" y="25440"/>
                  </a:lnTo>
                  <a:lnTo>
                    <a:pt x="67910" y="24578"/>
                  </a:lnTo>
                  <a:lnTo>
                    <a:pt x="67910" y="24578"/>
                  </a:lnTo>
                  <a:lnTo>
                    <a:pt x="67479" y="24362"/>
                  </a:lnTo>
                  <a:lnTo>
                    <a:pt x="66832" y="24362"/>
                  </a:lnTo>
                  <a:lnTo>
                    <a:pt x="66401" y="24147"/>
                  </a:lnTo>
                  <a:lnTo>
                    <a:pt x="66186" y="23931"/>
                  </a:lnTo>
                  <a:lnTo>
                    <a:pt x="66186" y="23715"/>
                  </a:lnTo>
                  <a:lnTo>
                    <a:pt x="66186" y="23715"/>
                  </a:lnTo>
                  <a:lnTo>
                    <a:pt x="66617" y="22853"/>
                  </a:lnTo>
                  <a:lnTo>
                    <a:pt x="67048" y="22206"/>
                  </a:lnTo>
                  <a:lnTo>
                    <a:pt x="67263" y="21344"/>
                  </a:lnTo>
                  <a:lnTo>
                    <a:pt x="67479" y="20266"/>
                  </a:lnTo>
                  <a:lnTo>
                    <a:pt x="67479" y="20266"/>
                  </a:lnTo>
                  <a:lnTo>
                    <a:pt x="66401" y="18973"/>
                  </a:lnTo>
                  <a:lnTo>
                    <a:pt x="65754" y="18326"/>
                  </a:lnTo>
                  <a:lnTo>
                    <a:pt x="64892" y="18110"/>
                  </a:lnTo>
                  <a:lnTo>
                    <a:pt x="64892" y="18110"/>
                  </a:lnTo>
                  <a:lnTo>
                    <a:pt x="64676" y="16817"/>
                  </a:lnTo>
                  <a:lnTo>
                    <a:pt x="64461" y="15523"/>
                  </a:lnTo>
                  <a:lnTo>
                    <a:pt x="64245" y="14230"/>
                  </a:lnTo>
                  <a:lnTo>
                    <a:pt x="64030" y="13798"/>
                  </a:lnTo>
                  <a:lnTo>
                    <a:pt x="63598" y="13367"/>
                  </a:lnTo>
                  <a:lnTo>
                    <a:pt x="63598" y="13367"/>
                  </a:lnTo>
                  <a:lnTo>
                    <a:pt x="62736" y="13798"/>
                  </a:lnTo>
                  <a:lnTo>
                    <a:pt x="62089" y="14445"/>
                  </a:lnTo>
                  <a:lnTo>
                    <a:pt x="61227" y="14876"/>
                  </a:lnTo>
                  <a:lnTo>
                    <a:pt x="60796" y="15092"/>
                  </a:lnTo>
                  <a:lnTo>
                    <a:pt x="60149" y="15308"/>
                  </a:lnTo>
                  <a:lnTo>
                    <a:pt x="60149" y="15308"/>
                  </a:lnTo>
                  <a:lnTo>
                    <a:pt x="59502" y="14876"/>
                  </a:lnTo>
                  <a:lnTo>
                    <a:pt x="59287" y="14445"/>
                  </a:lnTo>
                  <a:lnTo>
                    <a:pt x="59287" y="14014"/>
                  </a:lnTo>
                  <a:lnTo>
                    <a:pt x="59287" y="14014"/>
                  </a:lnTo>
                  <a:lnTo>
                    <a:pt x="59287" y="13583"/>
                  </a:lnTo>
                  <a:lnTo>
                    <a:pt x="59502" y="13367"/>
                  </a:lnTo>
                  <a:lnTo>
                    <a:pt x="59718" y="13152"/>
                  </a:lnTo>
                  <a:lnTo>
                    <a:pt x="59718" y="12721"/>
                  </a:lnTo>
                  <a:lnTo>
                    <a:pt x="59718" y="12721"/>
                  </a:lnTo>
                  <a:lnTo>
                    <a:pt x="59071" y="12505"/>
                  </a:lnTo>
                  <a:lnTo>
                    <a:pt x="58640" y="12074"/>
                  </a:lnTo>
                  <a:lnTo>
                    <a:pt x="57562" y="10996"/>
                  </a:lnTo>
                  <a:lnTo>
                    <a:pt x="57562" y="10996"/>
                  </a:lnTo>
                  <a:lnTo>
                    <a:pt x="57131" y="11211"/>
                  </a:lnTo>
                  <a:lnTo>
                    <a:pt x="56484" y="11211"/>
                  </a:lnTo>
                  <a:lnTo>
                    <a:pt x="55406" y="11211"/>
                  </a:lnTo>
                  <a:lnTo>
                    <a:pt x="55406" y="11211"/>
                  </a:lnTo>
                  <a:lnTo>
                    <a:pt x="53897" y="10996"/>
                  </a:lnTo>
                  <a:lnTo>
                    <a:pt x="53897" y="10996"/>
                  </a:lnTo>
                  <a:lnTo>
                    <a:pt x="53466" y="11427"/>
                  </a:lnTo>
                  <a:lnTo>
                    <a:pt x="53035" y="12074"/>
                  </a:lnTo>
                  <a:lnTo>
                    <a:pt x="52604" y="13367"/>
                  </a:lnTo>
                  <a:lnTo>
                    <a:pt x="51741" y="16170"/>
                  </a:lnTo>
                  <a:lnTo>
                    <a:pt x="51310" y="17248"/>
                  </a:lnTo>
                  <a:lnTo>
                    <a:pt x="50879" y="17895"/>
                  </a:lnTo>
                  <a:lnTo>
                    <a:pt x="50448" y="18326"/>
                  </a:lnTo>
                  <a:lnTo>
                    <a:pt x="49801" y="18757"/>
                  </a:lnTo>
                  <a:lnTo>
                    <a:pt x="49154" y="18973"/>
                  </a:lnTo>
                  <a:lnTo>
                    <a:pt x="48292" y="18973"/>
                  </a:lnTo>
                  <a:lnTo>
                    <a:pt x="47214" y="18973"/>
                  </a:lnTo>
                  <a:lnTo>
                    <a:pt x="47214" y="18973"/>
                  </a:lnTo>
                  <a:lnTo>
                    <a:pt x="46352" y="21128"/>
                  </a:lnTo>
                  <a:lnTo>
                    <a:pt x="46136" y="21560"/>
                  </a:lnTo>
                  <a:lnTo>
                    <a:pt x="45705" y="21991"/>
                  </a:lnTo>
                  <a:lnTo>
                    <a:pt x="45274" y="22206"/>
                  </a:lnTo>
                  <a:lnTo>
                    <a:pt x="44627" y="22422"/>
                  </a:lnTo>
                  <a:lnTo>
                    <a:pt x="44627" y="22422"/>
                  </a:lnTo>
                  <a:lnTo>
                    <a:pt x="44196" y="21991"/>
                  </a:lnTo>
                  <a:lnTo>
                    <a:pt x="43980" y="21344"/>
                  </a:lnTo>
                  <a:lnTo>
                    <a:pt x="43980" y="20913"/>
                  </a:lnTo>
                  <a:lnTo>
                    <a:pt x="44196" y="20482"/>
                  </a:lnTo>
                  <a:lnTo>
                    <a:pt x="44627" y="19404"/>
                  </a:lnTo>
                  <a:lnTo>
                    <a:pt x="45058" y="18541"/>
                  </a:lnTo>
                  <a:lnTo>
                    <a:pt x="45058" y="18541"/>
                  </a:lnTo>
                  <a:lnTo>
                    <a:pt x="43980" y="18541"/>
                  </a:lnTo>
                  <a:lnTo>
                    <a:pt x="42902" y="18326"/>
                  </a:lnTo>
                  <a:lnTo>
                    <a:pt x="41393" y="17463"/>
                  </a:lnTo>
                  <a:lnTo>
                    <a:pt x="41393" y="17463"/>
                  </a:lnTo>
                  <a:lnTo>
                    <a:pt x="39884" y="16601"/>
                  </a:lnTo>
                  <a:lnTo>
                    <a:pt x="39022" y="16386"/>
                  </a:lnTo>
                  <a:lnTo>
                    <a:pt x="37944" y="16386"/>
                  </a:lnTo>
                  <a:lnTo>
                    <a:pt x="37944" y="16386"/>
                  </a:lnTo>
                  <a:lnTo>
                    <a:pt x="38159" y="15523"/>
                  </a:lnTo>
                  <a:lnTo>
                    <a:pt x="37944" y="15092"/>
                  </a:lnTo>
                  <a:lnTo>
                    <a:pt x="37513" y="14230"/>
                  </a:lnTo>
                  <a:lnTo>
                    <a:pt x="37513" y="14230"/>
                  </a:lnTo>
                  <a:lnTo>
                    <a:pt x="38591" y="13152"/>
                  </a:lnTo>
                  <a:lnTo>
                    <a:pt x="39884" y="12289"/>
                  </a:lnTo>
                  <a:lnTo>
                    <a:pt x="41178" y="11643"/>
                  </a:lnTo>
                  <a:lnTo>
                    <a:pt x="42687" y="10996"/>
                  </a:lnTo>
                  <a:lnTo>
                    <a:pt x="45920" y="9918"/>
                  </a:lnTo>
                  <a:lnTo>
                    <a:pt x="49154" y="8840"/>
                  </a:lnTo>
                  <a:lnTo>
                    <a:pt x="49154" y="8840"/>
                  </a:lnTo>
                  <a:lnTo>
                    <a:pt x="48723" y="9271"/>
                  </a:lnTo>
                  <a:lnTo>
                    <a:pt x="48292" y="9487"/>
                  </a:lnTo>
                  <a:lnTo>
                    <a:pt x="48076" y="9918"/>
                  </a:lnTo>
                  <a:lnTo>
                    <a:pt x="48076" y="10134"/>
                  </a:lnTo>
                  <a:lnTo>
                    <a:pt x="48076" y="10349"/>
                  </a:lnTo>
                  <a:lnTo>
                    <a:pt x="48076" y="10349"/>
                  </a:lnTo>
                  <a:lnTo>
                    <a:pt x="49154" y="10349"/>
                  </a:lnTo>
                  <a:lnTo>
                    <a:pt x="50232" y="10134"/>
                  </a:lnTo>
                  <a:lnTo>
                    <a:pt x="50232" y="10134"/>
                  </a:lnTo>
                  <a:lnTo>
                    <a:pt x="51526" y="9918"/>
                  </a:lnTo>
                  <a:lnTo>
                    <a:pt x="52172" y="9918"/>
                  </a:lnTo>
                  <a:lnTo>
                    <a:pt x="52819" y="10134"/>
                  </a:lnTo>
                  <a:lnTo>
                    <a:pt x="52819" y="10134"/>
                  </a:lnTo>
                  <a:lnTo>
                    <a:pt x="52604" y="9702"/>
                  </a:lnTo>
                  <a:lnTo>
                    <a:pt x="52388" y="9271"/>
                  </a:lnTo>
                  <a:lnTo>
                    <a:pt x="51741" y="8624"/>
                  </a:lnTo>
                  <a:lnTo>
                    <a:pt x="50879" y="8193"/>
                  </a:lnTo>
                  <a:lnTo>
                    <a:pt x="50663" y="7978"/>
                  </a:lnTo>
                  <a:lnTo>
                    <a:pt x="50663" y="7546"/>
                  </a:lnTo>
                  <a:lnTo>
                    <a:pt x="50663" y="7546"/>
                  </a:lnTo>
                  <a:lnTo>
                    <a:pt x="51526" y="7762"/>
                  </a:lnTo>
                  <a:lnTo>
                    <a:pt x="52388" y="7762"/>
                  </a:lnTo>
                  <a:lnTo>
                    <a:pt x="53250" y="7546"/>
                  </a:lnTo>
                  <a:lnTo>
                    <a:pt x="54113" y="6900"/>
                  </a:lnTo>
                  <a:lnTo>
                    <a:pt x="55406" y="5822"/>
                  </a:lnTo>
                  <a:lnTo>
                    <a:pt x="56484" y="4313"/>
                  </a:lnTo>
                  <a:lnTo>
                    <a:pt x="56484" y="4313"/>
                  </a:lnTo>
                  <a:lnTo>
                    <a:pt x="58209" y="4313"/>
                  </a:lnTo>
                  <a:lnTo>
                    <a:pt x="59718" y="4097"/>
                  </a:lnTo>
                  <a:lnTo>
                    <a:pt x="59718" y="4097"/>
                  </a:lnTo>
                  <a:lnTo>
                    <a:pt x="60796" y="5175"/>
                  </a:lnTo>
                  <a:lnTo>
                    <a:pt x="62089" y="6253"/>
                  </a:lnTo>
                  <a:lnTo>
                    <a:pt x="62089" y="6253"/>
                  </a:lnTo>
                  <a:lnTo>
                    <a:pt x="61443" y="6900"/>
                  </a:lnTo>
                  <a:lnTo>
                    <a:pt x="60796" y="7331"/>
                  </a:lnTo>
                  <a:lnTo>
                    <a:pt x="59071" y="7978"/>
                  </a:lnTo>
                  <a:lnTo>
                    <a:pt x="57131" y="8409"/>
                  </a:lnTo>
                  <a:lnTo>
                    <a:pt x="56269" y="8840"/>
                  </a:lnTo>
                  <a:lnTo>
                    <a:pt x="55622" y="9271"/>
                  </a:lnTo>
                  <a:lnTo>
                    <a:pt x="55622" y="9271"/>
                  </a:lnTo>
                  <a:lnTo>
                    <a:pt x="55837" y="9487"/>
                  </a:lnTo>
                  <a:lnTo>
                    <a:pt x="56269" y="9487"/>
                  </a:lnTo>
                  <a:lnTo>
                    <a:pt x="57131" y="9271"/>
                  </a:lnTo>
                  <a:lnTo>
                    <a:pt x="57131" y="9271"/>
                  </a:lnTo>
                  <a:lnTo>
                    <a:pt x="57778" y="9271"/>
                  </a:lnTo>
                  <a:lnTo>
                    <a:pt x="58640" y="9271"/>
                  </a:lnTo>
                  <a:lnTo>
                    <a:pt x="58640" y="9271"/>
                  </a:lnTo>
                  <a:lnTo>
                    <a:pt x="59502" y="10134"/>
                  </a:lnTo>
                  <a:lnTo>
                    <a:pt x="60580" y="10996"/>
                  </a:lnTo>
                  <a:lnTo>
                    <a:pt x="61874" y="11427"/>
                  </a:lnTo>
                  <a:lnTo>
                    <a:pt x="63598" y="11858"/>
                  </a:lnTo>
                  <a:lnTo>
                    <a:pt x="63598" y="11858"/>
                  </a:lnTo>
                  <a:lnTo>
                    <a:pt x="63598" y="11211"/>
                  </a:lnTo>
                  <a:lnTo>
                    <a:pt x="63383" y="10996"/>
                  </a:lnTo>
                  <a:lnTo>
                    <a:pt x="63167" y="10780"/>
                  </a:lnTo>
                  <a:lnTo>
                    <a:pt x="63383" y="10565"/>
                  </a:lnTo>
                  <a:lnTo>
                    <a:pt x="63383" y="10565"/>
                  </a:lnTo>
                  <a:lnTo>
                    <a:pt x="64245" y="10780"/>
                  </a:lnTo>
                  <a:lnTo>
                    <a:pt x="65108" y="10780"/>
                  </a:lnTo>
                  <a:lnTo>
                    <a:pt x="65539" y="10565"/>
                  </a:lnTo>
                  <a:lnTo>
                    <a:pt x="65970" y="9702"/>
                  </a:lnTo>
                  <a:lnTo>
                    <a:pt x="65970" y="9702"/>
                  </a:lnTo>
                  <a:lnTo>
                    <a:pt x="65754" y="9056"/>
                  </a:lnTo>
                  <a:lnTo>
                    <a:pt x="65539" y="8840"/>
                  </a:lnTo>
                  <a:lnTo>
                    <a:pt x="65108" y="8409"/>
                  </a:lnTo>
                  <a:lnTo>
                    <a:pt x="65108" y="7762"/>
                  </a:lnTo>
                  <a:lnTo>
                    <a:pt x="65108" y="7762"/>
                  </a:lnTo>
                  <a:lnTo>
                    <a:pt x="65323" y="7546"/>
                  </a:lnTo>
                  <a:lnTo>
                    <a:pt x="65754" y="7546"/>
                  </a:lnTo>
                  <a:lnTo>
                    <a:pt x="66186" y="7978"/>
                  </a:lnTo>
                  <a:lnTo>
                    <a:pt x="66832" y="8409"/>
                  </a:lnTo>
                  <a:lnTo>
                    <a:pt x="67048" y="8624"/>
                  </a:lnTo>
                  <a:lnTo>
                    <a:pt x="67263" y="8840"/>
                  </a:lnTo>
                  <a:lnTo>
                    <a:pt x="67263" y="8840"/>
                  </a:lnTo>
                  <a:lnTo>
                    <a:pt x="68988" y="8193"/>
                  </a:lnTo>
                  <a:lnTo>
                    <a:pt x="69635" y="7546"/>
                  </a:lnTo>
                  <a:lnTo>
                    <a:pt x="69850" y="6900"/>
                  </a:lnTo>
                  <a:lnTo>
                    <a:pt x="69850" y="6900"/>
                  </a:lnTo>
                  <a:lnTo>
                    <a:pt x="69204" y="6253"/>
                  </a:lnTo>
                  <a:lnTo>
                    <a:pt x="68341" y="6037"/>
                  </a:lnTo>
                  <a:lnTo>
                    <a:pt x="67479" y="5606"/>
                  </a:lnTo>
                  <a:lnTo>
                    <a:pt x="67048" y="5391"/>
                  </a:lnTo>
                  <a:lnTo>
                    <a:pt x="66832" y="4959"/>
                  </a:lnTo>
                  <a:lnTo>
                    <a:pt x="66832" y="4959"/>
                  </a:lnTo>
                  <a:lnTo>
                    <a:pt x="66832" y="4528"/>
                  </a:lnTo>
                  <a:lnTo>
                    <a:pt x="67048" y="4097"/>
                  </a:lnTo>
                  <a:lnTo>
                    <a:pt x="67048" y="3881"/>
                  </a:lnTo>
                  <a:lnTo>
                    <a:pt x="67048" y="3450"/>
                  </a:lnTo>
                  <a:lnTo>
                    <a:pt x="67048" y="3450"/>
                  </a:lnTo>
                  <a:lnTo>
                    <a:pt x="65970" y="3019"/>
                  </a:lnTo>
                  <a:lnTo>
                    <a:pt x="64676" y="2588"/>
                  </a:lnTo>
                  <a:lnTo>
                    <a:pt x="63598" y="1941"/>
                  </a:lnTo>
                  <a:lnTo>
                    <a:pt x="63167" y="1510"/>
                  </a:lnTo>
                  <a:lnTo>
                    <a:pt x="62952" y="863"/>
                  </a:lnTo>
                  <a:lnTo>
                    <a:pt x="62952" y="863"/>
                  </a:lnTo>
                  <a:lnTo>
                    <a:pt x="59934" y="863"/>
                  </a:lnTo>
                  <a:lnTo>
                    <a:pt x="59934" y="863"/>
                  </a:lnTo>
                  <a:lnTo>
                    <a:pt x="57131" y="863"/>
                  </a:lnTo>
                  <a:lnTo>
                    <a:pt x="55837" y="863"/>
                  </a:lnTo>
                  <a:lnTo>
                    <a:pt x="54544" y="1079"/>
                  </a:lnTo>
                  <a:lnTo>
                    <a:pt x="53682" y="1294"/>
                  </a:lnTo>
                  <a:lnTo>
                    <a:pt x="52819" y="1941"/>
                  </a:lnTo>
                  <a:lnTo>
                    <a:pt x="52388" y="2588"/>
                  </a:lnTo>
                  <a:lnTo>
                    <a:pt x="51957" y="3666"/>
                  </a:lnTo>
                  <a:lnTo>
                    <a:pt x="51957" y="3666"/>
                  </a:lnTo>
                  <a:lnTo>
                    <a:pt x="52172" y="3881"/>
                  </a:lnTo>
                  <a:lnTo>
                    <a:pt x="52388" y="3881"/>
                  </a:lnTo>
                  <a:lnTo>
                    <a:pt x="53035" y="3881"/>
                  </a:lnTo>
                  <a:lnTo>
                    <a:pt x="53466" y="4097"/>
                  </a:lnTo>
                  <a:lnTo>
                    <a:pt x="53466" y="4313"/>
                  </a:lnTo>
                  <a:lnTo>
                    <a:pt x="53466" y="4528"/>
                  </a:lnTo>
                  <a:lnTo>
                    <a:pt x="53466" y="4528"/>
                  </a:lnTo>
                  <a:lnTo>
                    <a:pt x="52819" y="5175"/>
                  </a:lnTo>
                  <a:lnTo>
                    <a:pt x="52172" y="5606"/>
                  </a:lnTo>
                  <a:lnTo>
                    <a:pt x="50448" y="6469"/>
                  </a:lnTo>
                  <a:lnTo>
                    <a:pt x="50448" y="6469"/>
                  </a:lnTo>
                  <a:lnTo>
                    <a:pt x="50232" y="6037"/>
                  </a:lnTo>
                  <a:lnTo>
                    <a:pt x="50448" y="5822"/>
                  </a:lnTo>
                  <a:lnTo>
                    <a:pt x="50663" y="5606"/>
                  </a:lnTo>
                  <a:lnTo>
                    <a:pt x="50663" y="4959"/>
                  </a:lnTo>
                  <a:lnTo>
                    <a:pt x="50663" y="4959"/>
                  </a:lnTo>
                  <a:lnTo>
                    <a:pt x="49801" y="4744"/>
                  </a:lnTo>
                  <a:lnTo>
                    <a:pt x="49370" y="4313"/>
                  </a:lnTo>
                  <a:lnTo>
                    <a:pt x="49370" y="3881"/>
                  </a:lnTo>
                  <a:lnTo>
                    <a:pt x="49370" y="3881"/>
                  </a:lnTo>
                  <a:lnTo>
                    <a:pt x="49585" y="3019"/>
                  </a:lnTo>
                  <a:lnTo>
                    <a:pt x="49585" y="2372"/>
                  </a:lnTo>
                  <a:lnTo>
                    <a:pt x="49801" y="1941"/>
                  </a:lnTo>
                  <a:lnTo>
                    <a:pt x="49801" y="1941"/>
                  </a:lnTo>
                  <a:lnTo>
                    <a:pt x="50663" y="1726"/>
                  </a:lnTo>
                  <a:lnTo>
                    <a:pt x="51741" y="1726"/>
                  </a:lnTo>
                  <a:lnTo>
                    <a:pt x="52819" y="1294"/>
                  </a:lnTo>
                  <a:lnTo>
                    <a:pt x="53035" y="1079"/>
                  </a:lnTo>
                  <a:lnTo>
                    <a:pt x="53250" y="648"/>
                  </a:lnTo>
                  <a:lnTo>
                    <a:pt x="53250" y="648"/>
                  </a:lnTo>
                  <a:lnTo>
                    <a:pt x="52388" y="217"/>
                  </a:lnTo>
                  <a:lnTo>
                    <a:pt x="51741" y="217"/>
                  </a:lnTo>
                  <a:lnTo>
                    <a:pt x="50879" y="432"/>
                  </a:lnTo>
                  <a:lnTo>
                    <a:pt x="50232" y="648"/>
                  </a:lnTo>
                  <a:lnTo>
                    <a:pt x="49154" y="1510"/>
                  </a:lnTo>
                  <a:lnTo>
                    <a:pt x="47861" y="2157"/>
                  </a:lnTo>
                  <a:lnTo>
                    <a:pt x="47861" y="2157"/>
                  </a:lnTo>
                  <a:lnTo>
                    <a:pt x="48076" y="1941"/>
                  </a:lnTo>
                  <a:lnTo>
                    <a:pt x="48292" y="1510"/>
                  </a:lnTo>
                  <a:lnTo>
                    <a:pt x="48507" y="1079"/>
                  </a:lnTo>
                  <a:lnTo>
                    <a:pt x="48507" y="648"/>
                  </a:lnTo>
                  <a:lnTo>
                    <a:pt x="48507" y="648"/>
                  </a:lnTo>
                  <a:lnTo>
                    <a:pt x="47214" y="648"/>
                  </a:lnTo>
                  <a:lnTo>
                    <a:pt x="45920" y="863"/>
                  </a:lnTo>
                  <a:lnTo>
                    <a:pt x="43980" y="1726"/>
                  </a:lnTo>
                  <a:lnTo>
                    <a:pt x="43980" y="1726"/>
                  </a:lnTo>
                  <a:lnTo>
                    <a:pt x="44411" y="2372"/>
                  </a:lnTo>
                  <a:lnTo>
                    <a:pt x="45058" y="2804"/>
                  </a:lnTo>
                  <a:lnTo>
                    <a:pt x="46567" y="3019"/>
                  </a:lnTo>
                  <a:lnTo>
                    <a:pt x="46567" y="3019"/>
                  </a:lnTo>
                  <a:lnTo>
                    <a:pt x="46136" y="3450"/>
                  </a:lnTo>
                  <a:lnTo>
                    <a:pt x="45920" y="3881"/>
                  </a:lnTo>
                  <a:lnTo>
                    <a:pt x="45920" y="4528"/>
                  </a:lnTo>
                  <a:lnTo>
                    <a:pt x="46136" y="5175"/>
                  </a:lnTo>
                  <a:lnTo>
                    <a:pt x="46136" y="5175"/>
                  </a:lnTo>
                  <a:lnTo>
                    <a:pt x="45274" y="5606"/>
                  </a:lnTo>
                  <a:lnTo>
                    <a:pt x="44411" y="6037"/>
                  </a:lnTo>
                  <a:lnTo>
                    <a:pt x="44411" y="6037"/>
                  </a:lnTo>
                  <a:lnTo>
                    <a:pt x="44411" y="5606"/>
                  </a:lnTo>
                  <a:lnTo>
                    <a:pt x="44843" y="5391"/>
                  </a:lnTo>
                  <a:lnTo>
                    <a:pt x="45058" y="5175"/>
                  </a:lnTo>
                  <a:lnTo>
                    <a:pt x="45058" y="4528"/>
                  </a:lnTo>
                  <a:lnTo>
                    <a:pt x="45058" y="4528"/>
                  </a:lnTo>
                  <a:lnTo>
                    <a:pt x="44627" y="4313"/>
                  </a:lnTo>
                  <a:lnTo>
                    <a:pt x="44196" y="4313"/>
                  </a:lnTo>
                  <a:lnTo>
                    <a:pt x="43333" y="4528"/>
                  </a:lnTo>
                  <a:lnTo>
                    <a:pt x="42471" y="5175"/>
                  </a:lnTo>
                  <a:lnTo>
                    <a:pt x="42040" y="6037"/>
                  </a:lnTo>
                  <a:lnTo>
                    <a:pt x="42040" y="6037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39453" y="6037"/>
                  </a:lnTo>
                  <a:lnTo>
                    <a:pt x="38375" y="5822"/>
                  </a:lnTo>
                  <a:lnTo>
                    <a:pt x="37728" y="5606"/>
                  </a:lnTo>
                  <a:lnTo>
                    <a:pt x="37513" y="5391"/>
                  </a:lnTo>
                  <a:lnTo>
                    <a:pt x="37297" y="4959"/>
                  </a:lnTo>
                  <a:lnTo>
                    <a:pt x="37297" y="4959"/>
                  </a:lnTo>
                  <a:lnTo>
                    <a:pt x="38591" y="5175"/>
                  </a:lnTo>
                  <a:lnTo>
                    <a:pt x="39884" y="5175"/>
                  </a:lnTo>
                  <a:lnTo>
                    <a:pt x="40962" y="4744"/>
                  </a:lnTo>
                  <a:lnTo>
                    <a:pt x="41824" y="4313"/>
                  </a:lnTo>
                  <a:lnTo>
                    <a:pt x="41824" y="4313"/>
                  </a:lnTo>
                  <a:lnTo>
                    <a:pt x="41824" y="3881"/>
                  </a:lnTo>
                  <a:lnTo>
                    <a:pt x="41393" y="3666"/>
                  </a:lnTo>
                  <a:lnTo>
                    <a:pt x="41178" y="3450"/>
                  </a:lnTo>
                  <a:lnTo>
                    <a:pt x="40962" y="3019"/>
                  </a:lnTo>
                  <a:lnTo>
                    <a:pt x="40962" y="3019"/>
                  </a:lnTo>
                  <a:lnTo>
                    <a:pt x="41178" y="2372"/>
                  </a:lnTo>
                  <a:lnTo>
                    <a:pt x="41824" y="1941"/>
                  </a:lnTo>
                  <a:lnTo>
                    <a:pt x="42471" y="1510"/>
                  </a:lnTo>
                  <a:lnTo>
                    <a:pt x="42902" y="863"/>
                  </a:lnTo>
                  <a:lnTo>
                    <a:pt x="42902" y="863"/>
                  </a:lnTo>
                  <a:lnTo>
                    <a:pt x="42255" y="648"/>
                  </a:lnTo>
                  <a:lnTo>
                    <a:pt x="41824" y="648"/>
                  </a:lnTo>
                  <a:lnTo>
                    <a:pt x="40962" y="1079"/>
                  </a:lnTo>
                  <a:lnTo>
                    <a:pt x="40100" y="1726"/>
                  </a:lnTo>
                  <a:lnTo>
                    <a:pt x="39022" y="1941"/>
                  </a:lnTo>
                  <a:lnTo>
                    <a:pt x="39022" y="1941"/>
                  </a:lnTo>
                  <a:lnTo>
                    <a:pt x="37944" y="1726"/>
                  </a:lnTo>
                  <a:lnTo>
                    <a:pt x="36866" y="1294"/>
                  </a:lnTo>
                  <a:lnTo>
                    <a:pt x="34926" y="432"/>
                  </a:lnTo>
                  <a:lnTo>
                    <a:pt x="34926" y="432"/>
                  </a:lnTo>
                  <a:lnTo>
                    <a:pt x="33632" y="217"/>
                  </a:lnTo>
                  <a:lnTo>
                    <a:pt x="32339" y="1"/>
                  </a:lnTo>
                  <a:lnTo>
                    <a:pt x="31045" y="1"/>
                  </a:lnTo>
                  <a:lnTo>
                    <a:pt x="29751" y="217"/>
                  </a:lnTo>
                  <a:lnTo>
                    <a:pt x="28889" y="648"/>
                  </a:lnTo>
                  <a:lnTo>
                    <a:pt x="27811" y="1294"/>
                  </a:lnTo>
                  <a:lnTo>
                    <a:pt x="26949" y="1941"/>
                  </a:lnTo>
                  <a:lnTo>
                    <a:pt x="26302" y="2804"/>
                  </a:lnTo>
                  <a:lnTo>
                    <a:pt x="26302" y="2804"/>
                  </a:lnTo>
                  <a:lnTo>
                    <a:pt x="26733" y="3019"/>
                  </a:lnTo>
                  <a:lnTo>
                    <a:pt x="27164" y="3019"/>
                  </a:lnTo>
                  <a:lnTo>
                    <a:pt x="28242" y="2804"/>
                  </a:lnTo>
                  <a:lnTo>
                    <a:pt x="28242" y="2804"/>
                  </a:lnTo>
                  <a:lnTo>
                    <a:pt x="29320" y="2588"/>
                  </a:lnTo>
                  <a:lnTo>
                    <a:pt x="29751" y="2588"/>
                  </a:lnTo>
                  <a:lnTo>
                    <a:pt x="30398" y="2804"/>
                  </a:lnTo>
                  <a:lnTo>
                    <a:pt x="30398" y="2804"/>
                  </a:lnTo>
                  <a:lnTo>
                    <a:pt x="29751" y="4097"/>
                  </a:lnTo>
                  <a:lnTo>
                    <a:pt x="29536" y="4528"/>
                  </a:lnTo>
                  <a:lnTo>
                    <a:pt x="29105" y="4959"/>
                  </a:lnTo>
                  <a:lnTo>
                    <a:pt x="29105" y="4959"/>
                  </a:lnTo>
                  <a:lnTo>
                    <a:pt x="28242" y="4744"/>
                  </a:lnTo>
                  <a:lnTo>
                    <a:pt x="27380" y="4528"/>
                  </a:lnTo>
                  <a:lnTo>
                    <a:pt x="25224" y="4528"/>
                  </a:lnTo>
                  <a:lnTo>
                    <a:pt x="23284" y="4313"/>
                  </a:lnTo>
                  <a:lnTo>
                    <a:pt x="22422" y="4097"/>
                  </a:lnTo>
                  <a:lnTo>
                    <a:pt x="21775" y="3666"/>
                  </a:lnTo>
                  <a:lnTo>
                    <a:pt x="21775" y="3666"/>
                  </a:lnTo>
                  <a:lnTo>
                    <a:pt x="21128" y="3881"/>
                  </a:lnTo>
                  <a:lnTo>
                    <a:pt x="21128" y="3881"/>
                  </a:lnTo>
                  <a:lnTo>
                    <a:pt x="17463" y="8193"/>
                  </a:lnTo>
                  <a:lnTo>
                    <a:pt x="14014" y="12721"/>
                  </a:lnTo>
                  <a:lnTo>
                    <a:pt x="10780" y="17463"/>
                  </a:lnTo>
                  <a:lnTo>
                    <a:pt x="7977" y="22422"/>
                  </a:lnTo>
                  <a:lnTo>
                    <a:pt x="5390" y="27596"/>
                  </a:lnTo>
                  <a:lnTo>
                    <a:pt x="3234" y="32770"/>
                  </a:lnTo>
                  <a:lnTo>
                    <a:pt x="1510" y="38375"/>
                  </a:lnTo>
                  <a:lnTo>
                    <a:pt x="1" y="43981"/>
                  </a:lnTo>
                  <a:lnTo>
                    <a:pt x="1" y="43981"/>
                  </a:lnTo>
                  <a:lnTo>
                    <a:pt x="432" y="43765"/>
                  </a:lnTo>
                  <a:lnTo>
                    <a:pt x="863" y="43765"/>
                  </a:lnTo>
                  <a:lnTo>
                    <a:pt x="863" y="43765"/>
                  </a:lnTo>
                  <a:lnTo>
                    <a:pt x="1294" y="44196"/>
                  </a:lnTo>
                  <a:lnTo>
                    <a:pt x="1510" y="44627"/>
                  </a:lnTo>
                  <a:lnTo>
                    <a:pt x="1294" y="45921"/>
                  </a:lnTo>
                  <a:lnTo>
                    <a:pt x="1294" y="45921"/>
                  </a:lnTo>
                  <a:lnTo>
                    <a:pt x="2588" y="48077"/>
                  </a:lnTo>
                  <a:lnTo>
                    <a:pt x="4097" y="50233"/>
                  </a:lnTo>
                  <a:lnTo>
                    <a:pt x="5606" y="52173"/>
                  </a:lnTo>
                  <a:lnTo>
                    <a:pt x="6684" y="54544"/>
                  </a:lnTo>
                  <a:lnTo>
                    <a:pt x="6684" y="54544"/>
                  </a:lnTo>
                  <a:lnTo>
                    <a:pt x="6468" y="54975"/>
                  </a:lnTo>
                  <a:lnTo>
                    <a:pt x="6468" y="55407"/>
                  </a:lnTo>
                  <a:lnTo>
                    <a:pt x="6253" y="55838"/>
                  </a:lnTo>
                  <a:lnTo>
                    <a:pt x="6253" y="56485"/>
                  </a:lnTo>
                  <a:lnTo>
                    <a:pt x="6253" y="56485"/>
                  </a:lnTo>
                  <a:lnTo>
                    <a:pt x="8409" y="57994"/>
                  </a:lnTo>
                  <a:lnTo>
                    <a:pt x="9702" y="58856"/>
                  </a:lnTo>
                  <a:lnTo>
                    <a:pt x="10996" y="59503"/>
                  </a:lnTo>
                  <a:lnTo>
                    <a:pt x="12505" y="60150"/>
                  </a:lnTo>
                  <a:lnTo>
                    <a:pt x="13798" y="60581"/>
                  </a:lnTo>
                  <a:lnTo>
                    <a:pt x="15523" y="60581"/>
                  </a:lnTo>
                  <a:lnTo>
                    <a:pt x="17032" y="60365"/>
                  </a:lnTo>
                  <a:lnTo>
                    <a:pt x="17032" y="60365"/>
                  </a:lnTo>
                  <a:lnTo>
                    <a:pt x="17894" y="60796"/>
                  </a:lnTo>
                  <a:lnTo>
                    <a:pt x="18541" y="61443"/>
                  </a:lnTo>
                  <a:lnTo>
                    <a:pt x="19188" y="62305"/>
                  </a:lnTo>
                  <a:lnTo>
                    <a:pt x="20050" y="62952"/>
                  </a:lnTo>
                  <a:lnTo>
                    <a:pt x="20050" y="62952"/>
                  </a:lnTo>
                  <a:lnTo>
                    <a:pt x="21775" y="63383"/>
                  </a:lnTo>
                  <a:lnTo>
                    <a:pt x="23715" y="64030"/>
                  </a:lnTo>
                  <a:lnTo>
                    <a:pt x="24362" y="64246"/>
                  </a:lnTo>
                  <a:lnTo>
                    <a:pt x="25009" y="64892"/>
                  </a:lnTo>
                  <a:lnTo>
                    <a:pt x="25440" y="65755"/>
                  </a:lnTo>
                  <a:lnTo>
                    <a:pt x="25440" y="66833"/>
                  </a:lnTo>
                  <a:lnTo>
                    <a:pt x="25440" y="66833"/>
                  </a:lnTo>
                  <a:lnTo>
                    <a:pt x="28027" y="68557"/>
                  </a:lnTo>
                  <a:lnTo>
                    <a:pt x="29536" y="69420"/>
                  </a:lnTo>
                  <a:lnTo>
                    <a:pt x="31045" y="70067"/>
                  </a:lnTo>
                  <a:lnTo>
                    <a:pt x="31045" y="70067"/>
                  </a:lnTo>
                  <a:lnTo>
                    <a:pt x="31476" y="68773"/>
                  </a:lnTo>
                  <a:lnTo>
                    <a:pt x="31907" y="68342"/>
                  </a:lnTo>
                  <a:lnTo>
                    <a:pt x="32554" y="68342"/>
                  </a:lnTo>
                  <a:lnTo>
                    <a:pt x="32554" y="68342"/>
                  </a:lnTo>
                  <a:lnTo>
                    <a:pt x="33416" y="69420"/>
                  </a:lnTo>
                  <a:lnTo>
                    <a:pt x="33848" y="70713"/>
                  </a:lnTo>
                  <a:lnTo>
                    <a:pt x="34063" y="72222"/>
                  </a:lnTo>
                  <a:lnTo>
                    <a:pt x="34063" y="73947"/>
                  </a:lnTo>
                  <a:lnTo>
                    <a:pt x="34063" y="73947"/>
                  </a:lnTo>
                  <a:lnTo>
                    <a:pt x="32985" y="75241"/>
                  </a:lnTo>
                  <a:lnTo>
                    <a:pt x="31692" y="76534"/>
                  </a:lnTo>
                  <a:lnTo>
                    <a:pt x="31261" y="77181"/>
                  </a:lnTo>
                  <a:lnTo>
                    <a:pt x="30829" y="77828"/>
                  </a:lnTo>
                  <a:lnTo>
                    <a:pt x="30398" y="78906"/>
                  </a:lnTo>
                  <a:lnTo>
                    <a:pt x="30398" y="79768"/>
                  </a:lnTo>
                  <a:lnTo>
                    <a:pt x="30398" y="79768"/>
                  </a:lnTo>
                  <a:lnTo>
                    <a:pt x="30398" y="80199"/>
                  </a:lnTo>
                  <a:lnTo>
                    <a:pt x="30614" y="80630"/>
                  </a:lnTo>
                  <a:lnTo>
                    <a:pt x="30829" y="80846"/>
                  </a:lnTo>
                  <a:lnTo>
                    <a:pt x="31045" y="81277"/>
                  </a:lnTo>
                  <a:lnTo>
                    <a:pt x="31045" y="81277"/>
                  </a:lnTo>
                  <a:lnTo>
                    <a:pt x="30614" y="81708"/>
                  </a:lnTo>
                  <a:lnTo>
                    <a:pt x="30183" y="81924"/>
                  </a:lnTo>
                  <a:lnTo>
                    <a:pt x="29967" y="82355"/>
                  </a:lnTo>
                  <a:lnTo>
                    <a:pt x="29751" y="83002"/>
                  </a:lnTo>
                  <a:lnTo>
                    <a:pt x="29751" y="83002"/>
                  </a:lnTo>
                  <a:lnTo>
                    <a:pt x="33201" y="88391"/>
                  </a:lnTo>
                  <a:lnTo>
                    <a:pt x="34926" y="90978"/>
                  </a:lnTo>
                  <a:lnTo>
                    <a:pt x="36219" y="93997"/>
                  </a:lnTo>
                  <a:lnTo>
                    <a:pt x="36219" y="93997"/>
                  </a:lnTo>
                  <a:lnTo>
                    <a:pt x="37297" y="94643"/>
                  </a:lnTo>
                  <a:lnTo>
                    <a:pt x="38159" y="95290"/>
                  </a:lnTo>
                  <a:lnTo>
                    <a:pt x="39884" y="95937"/>
                  </a:lnTo>
                  <a:lnTo>
                    <a:pt x="40746" y="96152"/>
                  </a:lnTo>
                  <a:lnTo>
                    <a:pt x="41609" y="96584"/>
                  </a:lnTo>
                  <a:lnTo>
                    <a:pt x="42255" y="97230"/>
                  </a:lnTo>
                  <a:lnTo>
                    <a:pt x="42902" y="98093"/>
                  </a:lnTo>
                  <a:lnTo>
                    <a:pt x="42902" y="98093"/>
                  </a:lnTo>
                  <a:lnTo>
                    <a:pt x="43333" y="99386"/>
                  </a:lnTo>
                  <a:lnTo>
                    <a:pt x="43549" y="100895"/>
                  </a:lnTo>
                  <a:lnTo>
                    <a:pt x="43549" y="104345"/>
                  </a:lnTo>
                  <a:lnTo>
                    <a:pt x="43333" y="108010"/>
                  </a:lnTo>
                  <a:lnTo>
                    <a:pt x="43333" y="109734"/>
                  </a:lnTo>
                  <a:lnTo>
                    <a:pt x="43765" y="111459"/>
                  </a:lnTo>
                  <a:lnTo>
                    <a:pt x="43765" y="111459"/>
                  </a:lnTo>
                  <a:lnTo>
                    <a:pt x="43980" y="113184"/>
                  </a:lnTo>
                  <a:lnTo>
                    <a:pt x="44411" y="115124"/>
                  </a:lnTo>
                  <a:lnTo>
                    <a:pt x="44411" y="117064"/>
                  </a:lnTo>
                  <a:lnTo>
                    <a:pt x="44196" y="117927"/>
                  </a:lnTo>
                  <a:lnTo>
                    <a:pt x="43980" y="118789"/>
                  </a:lnTo>
                  <a:lnTo>
                    <a:pt x="43980" y="118789"/>
                  </a:lnTo>
                  <a:lnTo>
                    <a:pt x="44411" y="119220"/>
                  </a:lnTo>
                  <a:lnTo>
                    <a:pt x="44627" y="120083"/>
                  </a:lnTo>
                  <a:lnTo>
                    <a:pt x="45058" y="121807"/>
                  </a:lnTo>
                  <a:lnTo>
                    <a:pt x="45274" y="123532"/>
                  </a:lnTo>
                  <a:lnTo>
                    <a:pt x="45705" y="124179"/>
                  </a:lnTo>
                  <a:lnTo>
                    <a:pt x="46352" y="124825"/>
                  </a:lnTo>
                  <a:lnTo>
                    <a:pt x="46352" y="124825"/>
                  </a:lnTo>
                  <a:lnTo>
                    <a:pt x="46352" y="123963"/>
                  </a:lnTo>
                  <a:lnTo>
                    <a:pt x="46352" y="123532"/>
                  </a:lnTo>
                  <a:lnTo>
                    <a:pt x="46567" y="123316"/>
                  </a:lnTo>
                  <a:lnTo>
                    <a:pt x="46567" y="123316"/>
                  </a:lnTo>
                  <a:lnTo>
                    <a:pt x="46998" y="124179"/>
                  </a:lnTo>
                  <a:lnTo>
                    <a:pt x="46998" y="125472"/>
                  </a:lnTo>
                  <a:lnTo>
                    <a:pt x="46998" y="125472"/>
                  </a:lnTo>
                  <a:lnTo>
                    <a:pt x="46783" y="125688"/>
                  </a:lnTo>
                  <a:lnTo>
                    <a:pt x="46567" y="125688"/>
                  </a:lnTo>
                  <a:lnTo>
                    <a:pt x="46136" y="125688"/>
                  </a:lnTo>
                  <a:lnTo>
                    <a:pt x="46136" y="125903"/>
                  </a:lnTo>
                  <a:lnTo>
                    <a:pt x="46136" y="125903"/>
                  </a:lnTo>
                  <a:lnTo>
                    <a:pt x="46352" y="126981"/>
                  </a:lnTo>
                  <a:lnTo>
                    <a:pt x="46352" y="128275"/>
                  </a:lnTo>
                  <a:lnTo>
                    <a:pt x="46352" y="128275"/>
                  </a:lnTo>
                  <a:lnTo>
                    <a:pt x="46567" y="128490"/>
                  </a:lnTo>
                  <a:lnTo>
                    <a:pt x="46998" y="128706"/>
                  </a:lnTo>
                  <a:lnTo>
                    <a:pt x="47214" y="128922"/>
                  </a:lnTo>
                  <a:lnTo>
                    <a:pt x="47430" y="129137"/>
                  </a:lnTo>
                  <a:lnTo>
                    <a:pt x="47430" y="129137"/>
                  </a:lnTo>
                  <a:lnTo>
                    <a:pt x="47214" y="129784"/>
                  </a:lnTo>
                  <a:lnTo>
                    <a:pt x="46998" y="130215"/>
                  </a:lnTo>
                  <a:lnTo>
                    <a:pt x="46998" y="130215"/>
                  </a:lnTo>
                  <a:lnTo>
                    <a:pt x="47430" y="131293"/>
                  </a:lnTo>
                  <a:lnTo>
                    <a:pt x="48076" y="131940"/>
                  </a:lnTo>
                  <a:lnTo>
                    <a:pt x="48723" y="132802"/>
                  </a:lnTo>
                  <a:lnTo>
                    <a:pt x="49370" y="133880"/>
                  </a:lnTo>
                  <a:lnTo>
                    <a:pt x="49370" y="133880"/>
                  </a:lnTo>
                  <a:lnTo>
                    <a:pt x="50017" y="134096"/>
                  </a:lnTo>
                  <a:lnTo>
                    <a:pt x="50663" y="134742"/>
                  </a:lnTo>
                  <a:lnTo>
                    <a:pt x="51741" y="135820"/>
                  </a:lnTo>
                  <a:lnTo>
                    <a:pt x="51741" y="135820"/>
                  </a:lnTo>
                  <a:lnTo>
                    <a:pt x="52819" y="136036"/>
                  </a:lnTo>
                  <a:lnTo>
                    <a:pt x="53682" y="136467"/>
                  </a:lnTo>
                  <a:lnTo>
                    <a:pt x="55837" y="137329"/>
                  </a:lnTo>
                  <a:lnTo>
                    <a:pt x="56700" y="137545"/>
                  </a:lnTo>
                  <a:lnTo>
                    <a:pt x="57778" y="137761"/>
                  </a:lnTo>
                  <a:lnTo>
                    <a:pt x="58640" y="137545"/>
                  </a:lnTo>
                  <a:lnTo>
                    <a:pt x="59502" y="136898"/>
                  </a:lnTo>
                  <a:lnTo>
                    <a:pt x="59502" y="136898"/>
                  </a:lnTo>
                  <a:lnTo>
                    <a:pt x="56484" y="134958"/>
                  </a:lnTo>
                  <a:lnTo>
                    <a:pt x="55191" y="133880"/>
                  </a:lnTo>
                  <a:lnTo>
                    <a:pt x="54759" y="133233"/>
                  </a:lnTo>
                  <a:lnTo>
                    <a:pt x="54328" y="132371"/>
                  </a:lnTo>
                  <a:lnTo>
                    <a:pt x="54328" y="132371"/>
                  </a:lnTo>
                  <a:lnTo>
                    <a:pt x="54975" y="131724"/>
                  </a:lnTo>
                  <a:lnTo>
                    <a:pt x="55191" y="130862"/>
                  </a:lnTo>
                  <a:lnTo>
                    <a:pt x="56053" y="129137"/>
                  </a:lnTo>
                  <a:lnTo>
                    <a:pt x="56053" y="129137"/>
                  </a:lnTo>
                  <a:lnTo>
                    <a:pt x="55406" y="128706"/>
                  </a:lnTo>
                  <a:lnTo>
                    <a:pt x="54759" y="128490"/>
                  </a:lnTo>
                  <a:lnTo>
                    <a:pt x="54113" y="128275"/>
                  </a:lnTo>
                  <a:lnTo>
                    <a:pt x="53897" y="127844"/>
                  </a:lnTo>
                  <a:lnTo>
                    <a:pt x="53682" y="127628"/>
                  </a:lnTo>
                  <a:lnTo>
                    <a:pt x="53682" y="127628"/>
                  </a:lnTo>
                  <a:lnTo>
                    <a:pt x="54328" y="126766"/>
                  </a:lnTo>
                  <a:lnTo>
                    <a:pt x="54759" y="125688"/>
                  </a:lnTo>
                  <a:lnTo>
                    <a:pt x="55622" y="123532"/>
                  </a:lnTo>
                  <a:lnTo>
                    <a:pt x="55622" y="123532"/>
                  </a:lnTo>
                  <a:lnTo>
                    <a:pt x="54975" y="123532"/>
                  </a:lnTo>
                  <a:lnTo>
                    <a:pt x="54544" y="123316"/>
                  </a:lnTo>
                  <a:lnTo>
                    <a:pt x="54113" y="122885"/>
                  </a:lnTo>
                  <a:lnTo>
                    <a:pt x="53897" y="122454"/>
                  </a:lnTo>
                  <a:lnTo>
                    <a:pt x="53897" y="122454"/>
                  </a:lnTo>
                  <a:lnTo>
                    <a:pt x="54759" y="122454"/>
                  </a:lnTo>
                  <a:lnTo>
                    <a:pt x="54759" y="122454"/>
                  </a:lnTo>
                  <a:lnTo>
                    <a:pt x="55622" y="122454"/>
                  </a:lnTo>
                  <a:lnTo>
                    <a:pt x="56269" y="122238"/>
                  </a:lnTo>
                  <a:lnTo>
                    <a:pt x="56269" y="122238"/>
                  </a:lnTo>
                  <a:lnTo>
                    <a:pt x="56269" y="120945"/>
                  </a:lnTo>
                  <a:lnTo>
                    <a:pt x="56269" y="120514"/>
                  </a:lnTo>
                  <a:lnTo>
                    <a:pt x="56484" y="120083"/>
                  </a:lnTo>
                  <a:lnTo>
                    <a:pt x="56484" y="120083"/>
                  </a:lnTo>
                  <a:lnTo>
                    <a:pt x="57993" y="120083"/>
                  </a:lnTo>
                  <a:lnTo>
                    <a:pt x="59071" y="119867"/>
                  </a:lnTo>
                  <a:lnTo>
                    <a:pt x="59934" y="119220"/>
                  </a:lnTo>
                  <a:lnTo>
                    <a:pt x="60149" y="118573"/>
                  </a:lnTo>
                  <a:lnTo>
                    <a:pt x="60365" y="117496"/>
                  </a:lnTo>
                  <a:lnTo>
                    <a:pt x="60149" y="116633"/>
                  </a:lnTo>
                  <a:lnTo>
                    <a:pt x="59718" y="115986"/>
                  </a:lnTo>
                  <a:lnTo>
                    <a:pt x="59071" y="115340"/>
                  </a:lnTo>
                  <a:lnTo>
                    <a:pt x="59071" y="115340"/>
                  </a:lnTo>
                  <a:lnTo>
                    <a:pt x="59718" y="115340"/>
                  </a:lnTo>
                  <a:lnTo>
                    <a:pt x="60365" y="115555"/>
                  </a:lnTo>
                  <a:lnTo>
                    <a:pt x="61227" y="115771"/>
                  </a:lnTo>
                  <a:lnTo>
                    <a:pt x="62089" y="115771"/>
                  </a:lnTo>
                  <a:lnTo>
                    <a:pt x="62089" y="115771"/>
                  </a:lnTo>
                  <a:lnTo>
                    <a:pt x="62521" y="115555"/>
                  </a:lnTo>
                  <a:lnTo>
                    <a:pt x="62952" y="115124"/>
                  </a:lnTo>
                  <a:lnTo>
                    <a:pt x="63383" y="114046"/>
                  </a:lnTo>
                  <a:lnTo>
                    <a:pt x="63814" y="112968"/>
                  </a:lnTo>
                  <a:lnTo>
                    <a:pt x="64245" y="111459"/>
                  </a:lnTo>
                  <a:lnTo>
                    <a:pt x="64245" y="111459"/>
                  </a:lnTo>
                  <a:lnTo>
                    <a:pt x="65323" y="110381"/>
                  </a:lnTo>
                  <a:lnTo>
                    <a:pt x="66401" y="109088"/>
                  </a:lnTo>
                  <a:lnTo>
                    <a:pt x="66832" y="108441"/>
                  </a:lnTo>
                  <a:lnTo>
                    <a:pt x="67048" y="107579"/>
                  </a:lnTo>
                  <a:lnTo>
                    <a:pt x="67048" y="106716"/>
                  </a:lnTo>
                  <a:lnTo>
                    <a:pt x="66617" y="105638"/>
                  </a:lnTo>
                  <a:lnTo>
                    <a:pt x="66617" y="105638"/>
                  </a:lnTo>
                  <a:lnTo>
                    <a:pt x="67910" y="104560"/>
                  </a:lnTo>
                  <a:lnTo>
                    <a:pt x="69204" y="103698"/>
                  </a:lnTo>
                  <a:lnTo>
                    <a:pt x="70928" y="103051"/>
                  </a:lnTo>
                  <a:lnTo>
                    <a:pt x="72869" y="102836"/>
                  </a:lnTo>
                  <a:lnTo>
                    <a:pt x="72869" y="102836"/>
                  </a:lnTo>
                  <a:lnTo>
                    <a:pt x="74162" y="100680"/>
                  </a:lnTo>
                  <a:lnTo>
                    <a:pt x="75025" y="98308"/>
                  </a:lnTo>
                  <a:lnTo>
                    <a:pt x="75456" y="97015"/>
                  </a:lnTo>
                  <a:lnTo>
                    <a:pt x="75456" y="95721"/>
                  </a:lnTo>
                  <a:lnTo>
                    <a:pt x="75671" y="94212"/>
                  </a:lnTo>
                  <a:lnTo>
                    <a:pt x="75456" y="92488"/>
                  </a:lnTo>
                  <a:lnTo>
                    <a:pt x="75456" y="92488"/>
                  </a:lnTo>
                  <a:lnTo>
                    <a:pt x="76102" y="91625"/>
                  </a:lnTo>
                  <a:lnTo>
                    <a:pt x="76965" y="90547"/>
                  </a:lnTo>
                  <a:lnTo>
                    <a:pt x="78474" y="88391"/>
                  </a:lnTo>
                  <a:lnTo>
                    <a:pt x="79121" y="87313"/>
                  </a:lnTo>
                  <a:lnTo>
                    <a:pt x="79552" y="86020"/>
                  </a:lnTo>
                  <a:lnTo>
                    <a:pt x="79336" y="84726"/>
                  </a:lnTo>
                  <a:lnTo>
                    <a:pt x="78689" y="8321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3268325" y="1472350"/>
              <a:ext cx="10800" cy="5400"/>
            </a:xfrm>
            <a:custGeom>
              <a:rect b="b" l="l" r="r" t="t"/>
              <a:pathLst>
                <a:path extrusionOk="0" fill="none" h="216" w="432">
                  <a:moveTo>
                    <a:pt x="431" y="0"/>
                  </a:moveTo>
                  <a:lnTo>
                    <a:pt x="431" y="0"/>
                  </a:lnTo>
                  <a:lnTo>
                    <a:pt x="216" y="21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216" y="0"/>
                  </a:lnTo>
                  <a:lnTo>
                    <a:pt x="43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3866575" y="238125"/>
              <a:ext cx="2182825" cy="1395925"/>
            </a:xfrm>
            <a:custGeom>
              <a:rect b="b" l="l" r="r" t="t"/>
              <a:pathLst>
                <a:path extrusionOk="0" h="55837" w="87313">
                  <a:moveTo>
                    <a:pt x="0" y="0"/>
                  </a:moveTo>
                  <a:lnTo>
                    <a:pt x="0" y="10779"/>
                  </a:lnTo>
                  <a:lnTo>
                    <a:pt x="6252" y="10995"/>
                  </a:lnTo>
                  <a:lnTo>
                    <a:pt x="12289" y="11857"/>
                  </a:lnTo>
                  <a:lnTo>
                    <a:pt x="18109" y="12935"/>
                  </a:lnTo>
                  <a:lnTo>
                    <a:pt x="23930" y="14444"/>
                  </a:lnTo>
                  <a:lnTo>
                    <a:pt x="29535" y="16169"/>
                  </a:lnTo>
                  <a:lnTo>
                    <a:pt x="34925" y="18325"/>
                  </a:lnTo>
                  <a:lnTo>
                    <a:pt x="40315" y="20912"/>
                  </a:lnTo>
                  <a:lnTo>
                    <a:pt x="45273" y="23715"/>
                  </a:lnTo>
                  <a:lnTo>
                    <a:pt x="50232" y="26733"/>
                  </a:lnTo>
                  <a:lnTo>
                    <a:pt x="54975" y="30182"/>
                  </a:lnTo>
                  <a:lnTo>
                    <a:pt x="59502" y="33847"/>
                  </a:lnTo>
                  <a:lnTo>
                    <a:pt x="63598" y="37728"/>
                  </a:lnTo>
                  <a:lnTo>
                    <a:pt x="67694" y="41824"/>
                  </a:lnTo>
                  <a:lnTo>
                    <a:pt x="71359" y="46351"/>
                  </a:lnTo>
                  <a:lnTo>
                    <a:pt x="74808" y="50878"/>
                  </a:lnTo>
                  <a:lnTo>
                    <a:pt x="78042" y="55837"/>
                  </a:lnTo>
                  <a:lnTo>
                    <a:pt x="87312" y="50447"/>
                  </a:lnTo>
                  <a:lnTo>
                    <a:pt x="83863" y="44842"/>
                  </a:lnTo>
                  <a:lnTo>
                    <a:pt x="79982" y="39668"/>
                  </a:lnTo>
                  <a:lnTo>
                    <a:pt x="75886" y="34709"/>
                  </a:lnTo>
                  <a:lnTo>
                    <a:pt x="71359" y="30182"/>
                  </a:lnTo>
                  <a:lnTo>
                    <a:pt x="66616" y="25655"/>
                  </a:lnTo>
                  <a:lnTo>
                    <a:pt x="61658" y="21559"/>
                  </a:lnTo>
                  <a:lnTo>
                    <a:pt x="56268" y="17894"/>
                  </a:lnTo>
                  <a:lnTo>
                    <a:pt x="50878" y="14444"/>
                  </a:lnTo>
                  <a:lnTo>
                    <a:pt x="45058" y="11210"/>
                  </a:lnTo>
                  <a:lnTo>
                    <a:pt x="39237" y="8408"/>
                  </a:lnTo>
                  <a:lnTo>
                    <a:pt x="32985" y="6036"/>
                  </a:lnTo>
                  <a:lnTo>
                    <a:pt x="26733" y="4096"/>
                  </a:lnTo>
                  <a:lnTo>
                    <a:pt x="20265" y="2371"/>
                  </a:lnTo>
                  <a:lnTo>
                    <a:pt x="13798" y="1078"/>
                  </a:lnTo>
                  <a:lnTo>
                    <a:pt x="6899" y="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5876900" y="1596300"/>
              <a:ext cx="555150" cy="2522400"/>
            </a:xfrm>
            <a:custGeom>
              <a:rect b="b" l="l" r="r" t="t"/>
              <a:pathLst>
                <a:path extrusionOk="0" h="100896" w="22206">
                  <a:moveTo>
                    <a:pt x="9271" y="1"/>
                  </a:moveTo>
                  <a:lnTo>
                    <a:pt x="1" y="5390"/>
                  </a:lnTo>
                  <a:lnTo>
                    <a:pt x="2588" y="10565"/>
                  </a:lnTo>
                  <a:lnTo>
                    <a:pt x="4744" y="15739"/>
                  </a:lnTo>
                  <a:lnTo>
                    <a:pt x="6684" y="21344"/>
                  </a:lnTo>
                  <a:lnTo>
                    <a:pt x="8409" y="26949"/>
                  </a:lnTo>
                  <a:lnTo>
                    <a:pt x="9702" y="32554"/>
                  </a:lnTo>
                  <a:lnTo>
                    <a:pt x="10564" y="38375"/>
                  </a:lnTo>
                  <a:lnTo>
                    <a:pt x="11211" y="44412"/>
                  </a:lnTo>
                  <a:lnTo>
                    <a:pt x="11427" y="50448"/>
                  </a:lnTo>
                  <a:lnTo>
                    <a:pt x="11211" y="56484"/>
                  </a:lnTo>
                  <a:lnTo>
                    <a:pt x="10564" y="62521"/>
                  </a:lnTo>
                  <a:lnTo>
                    <a:pt x="9702" y="68342"/>
                  </a:lnTo>
                  <a:lnTo>
                    <a:pt x="8409" y="74163"/>
                  </a:lnTo>
                  <a:lnTo>
                    <a:pt x="6684" y="79552"/>
                  </a:lnTo>
                  <a:lnTo>
                    <a:pt x="4744" y="85157"/>
                  </a:lnTo>
                  <a:lnTo>
                    <a:pt x="2588" y="90331"/>
                  </a:lnTo>
                  <a:lnTo>
                    <a:pt x="1" y="95506"/>
                  </a:lnTo>
                  <a:lnTo>
                    <a:pt x="9271" y="100895"/>
                  </a:lnTo>
                  <a:lnTo>
                    <a:pt x="12289" y="95074"/>
                  </a:lnTo>
                  <a:lnTo>
                    <a:pt x="14876" y="89254"/>
                  </a:lnTo>
                  <a:lnTo>
                    <a:pt x="17032" y="83217"/>
                  </a:lnTo>
                  <a:lnTo>
                    <a:pt x="18757" y="76965"/>
                  </a:lnTo>
                  <a:lnTo>
                    <a:pt x="20266" y="70498"/>
                  </a:lnTo>
                  <a:lnTo>
                    <a:pt x="21344" y="64030"/>
                  </a:lnTo>
                  <a:lnTo>
                    <a:pt x="21990" y="57347"/>
                  </a:lnTo>
                  <a:lnTo>
                    <a:pt x="22206" y="50448"/>
                  </a:lnTo>
                  <a:lnTo>
                    <a:pt x="21990" y="43765"/>
                  </a:lnTo>
                  <a:lnTo>
                    <a:pt x="21344" y="37082"/>
                  </a:lnTo>
                  <a:lnTo>
                    <a:pt x="20266" y="30398"/>
                  </a:lnTo>
                  <a:lnTo>
                    <a:pt x="18757" y="23931"/>
                  </a:lnTo>
                  <a:lnTo>
                    <a:pt x="17032" y="17679"/>
                  </a:lnTo>
                  <a:lnTo>
                    <a:pt x="14876" y="11642"/>
                  </a:lnTo>
                  <a:lnTo>
                    <a:pt x="12289" y="5822"/>
                  </a:lnTo>
                  <a:lnTo>
                    <a:pt x="92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1187925" y="1596300"/>
              <a:ext cx="560525" cy="2522400"/>
            </a:xfrm>
            <a:custGeom>
              <a:rect b="b" l="l" r="r" t="t"/>
              <a:pathLst>
                <a:path extrusionOk="0" h="100896" w="22421">
                  <a:moveTo>
                    <a:pt x="12935" y="1"/>
                  </a:moveTo>
                  <a:lnTo>
                    <a:pt x="10133" y="5822"/>
                  </a:lnTo>
                  <a:lnTo>
                    <a:pt x="7546" y="11642"/>
                  </a:lnTo>
                  <a:lnTo>
                    <a:pt x="5174" y="17679"/>
                  </a:lnTo>
                  <a:lnTo>
                    <a:pt x="3449" y="23931"/>
                  </a:lnTo>
                  <a:lnTo>
                    <a:pt x="1940" y="30398"/>
                  </a:lnTo>
                  <a:lnTo>
                    <a:pt x="862" y="37082"/>
                  </a:lnTo>
                  <a:lnTo>
                    <a:pt x="216" y="43765"/>
                  </a:lnTo>
                  <a:lnTo>
                    <a:pt x="0" y="50448"/>
                  </a:lnTo>
                  <a:lnTo>
                    <a:pt x="216" y="57347"/>
                  </a:lnTo>
                  <a:lnTo>
                    <a:pt x="862" y="64030"/>
                  </a:lnTo>
                  <a:lnTo>
                    <a:pt x="1940" y="70498"/>
                  </a:lnTo>
                  <a:lnTo>
                    <a:pt x="3449" y="76965"/>
                  </a:lnTo>
                  <a:lnTo>
                    <a:pt x="5174" y="83217"/>
                  </a:lnTo>
                  <a:lnTo>
                    <a:pt x="7546" y="89254"/>
                  </a:lnTo>
                  <a:lnTo>
                    <a:pt x="10133" y="95074"/>
                  </a:lnTo>
                  <a:lnTo>
                    <a:pt x="12935" y="100895"/>
                  </a:lnTo>
                  <a:lnTo>
                    <a:pt x="22421" y="95506"/>
                  </a:lnTo>
                  <a:lnTo>
                    <a:pt x="19834" y="90331"/>
                  </a:lnTo>
                  <a:lnTo>
                    <a:pt x="17462" y="85157"/>
                  </a:lnTo>
                  <a:lnTo>
                    <a:pt x="15522" y="79552"/>
                  </a:lnTo>
                  <a:lnTo>
                    <a:pt x="13797" y="74163"/>
                  </a:lnTo>
                  <a:lnTo>
                    <a:pt x="12504" y="68342"/>
                  </a:lnTo>
                  <a:lnTo>
                    <a:pt x="11642" y="62521"/>
                  </a:lnTo>
                  <a:lnTo>
                    <a:pt x="10995" y="56484"/>
                  </a:lnTo>
                  <a:lnTo>
                    <a:pt x="10779" y="50448"/>
                  </a:lnTo>
                  <a:lnTo>
                    <a:pt x="10995" y="44412"/>
                  </a:lnTo>
                  <a:lnTo>
                    <a:pt x="11642" y="38375"/>
                  </a:lnTo>
                  <a:lnTo>
                    <a:pt x="12504" y="32554"/>
                  </a:lnTo>
                  <a:lnTo>
                    <a:pt x="13797" y="26949"/>
                  </a:lnTo>
                  <a:lnTo>
                    <a:pt x="15522" y="21344"/>
                  </a:lnTo>
                  <a:lnTo>
                    <a:pt x="17462" y="15739"/>
                  </a:lnTo>
                  <a:lnTo>
                    <a:pt x="19834" y="10565"/>
                  </a:lnTo>
                  <a:lnTo>
                    <a:pt x="22421" y="5390"/>
                  </a:lnTo>
                  <a:lnTo>
                    <a:pt x="129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1570575" y="4080950"/>
              <a:ext cx="2182825" cy="1395925"/>
            </a:xfrm>
            <a:custGeom>
              <a:rect b="b" l="l" r="r" t="t"/>
              <a:pathLst>
                <a:path extrusionOk="0" h="55837" w="87313">
                  <a:moveTo>
                    <a:pt x="9271" y="0"/>
                  </a:moveTo>
                  <a:lnTo>
                    <a:pt x="1" y="5390"/>
                  </a:lnTo>
                  <a:lnTo>
                    <a:pt x="3450" y="10995"/>
                  </a:lnTo>
                  <a:lnTo>
                    <a:pt x="7331" y="16169"/>
                  </a:lnTo>
                  <a:lnTo>
                    <a:pt x="11642" y="21128"/>
                  </a:lnTo>
                  <a:lnTo>
                    <a:pt x="15954" y="25655"/>
                  </a:lnTo>
                  <a:lnTo>
                    <a:pt x="20697" y="30182"/>
                  </a:lnTo>
                  <a:lnTo>
                    <a:pt x="25871" y="34278"/>
                  </a:lnTo>
                  <a:lnTo>
                    <a:pt x="31045" y="37943"/>
                  </a:lnTo>
                  <a:lnTo>
                    <a:pt x="36650" y="41393"/>
                  </a:lnTo>
                  <a:lnTo>
                    <a:pt x="42255" y="44627"/>
                  </a:lnTo>
                  <a:lnTo>
                    <a:pt x="48292" y="47429"/>
                  </a:lnTo>
                  <a:lnTo>
                    <a:pt x="54328" y="49801"/>
                  </a:lnTo>
                  <a:lnTo>
                    <a:pt x="60580" y="51741"/>
                  </a:lnTo>
                  <a:lnTo>
                    <a:pt x="67048" y="53466"/>
                  </a:lnTo>
                  <a:lnTo>
                    <a:pt x="73731" y="54759"/>
                  </a:lnTo>
                  <a:lnTo>
                    <a:pt x="80414" y="55621"/>
                  </a:lnTo>
                  <a:lnTo>
                    <a:pt x="87313" y="55837"/>
                  </a:lnTo>
                  <a:lnTo>
                    <a:pt x="87313" y="45058"/>
                  </a:lnTo>
                  <a:lnTo>
                    <a:pt x="81276" y="44842"/>
                  </a:lnTo>
                  <a:lnTo>
                    <a:pt x="75240" y="43980"/>
                  </a:lnTo>
                  <a:lnTo>
                    <a:pt x="69204" y="42902"/>
                  </a:lnTo>
                  <a:lnTo>
                    <a:pt x="63383" y="41393"/>
                  </a:lnTo>
                  <a:lnTo>
                    <a:pt x="57778" y="39668"/>
                  </a:lnTo>
                  <a:lnTo>
                    <a:pt x="52388" y="37512"/>
                  </a:lnTo>
                  <a:lnTo>
                    <a:pt x="47214" y="34925"/>
                  </a:lnTo>
                  <a:lnTo>
                    <a:pt x="42040" y="32123"/>
                  </a:lnTo>
                  <a:lnTo>
                    <a:pt x="37081" y="29104"/>
                  </a:lnTo>
                  <a:lnTo>
                    <a:pt x="32338" y="25655"/>
                  </a:lnTo>
                  <a:lnTo>
                    <a:pt x="28027" y="21990"/>
                  </a:lnTo>
                  <a:lnTo>
                    <a:pt x="23715" y="18109"/>
                  </a:lnTo>
                  <a:lnTo>
                    <a:pt x="19619" y="14013"/>
                  </a:lnTo>
                  <a:lnTo>
                    <a:pt x="15954" y="9486"/>
                  </a:lnTo>
                  <a:lnTo>
                    <a:pt x="12505" y="4959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1570575" y="238125"/>
              <a:ext cx="2182825" cy="1395925"/>
            </a:xfrm>
            <a:custGeom>
              <a:rect b="b" l="l" r="r" t="t"/>
              <a:pathLst>
                <a:path extrusionOk="0" h="55837" w="87313">
                  <a:moveTo>
                    <a:pt x="87313" y="0"/>
                  </a:moveTo>
                  <a:lnTo>
                    <a:pt x="80414" y="431"/>
                  </a:lnTo>
                  <a:lnTo>
                    <a:pt x="73731" y="1078"/>
                  </a:lnTo>
                  <a:lnTo>
                    <a:pt x="67048" y="2371"/>
                  </a:lnTo>
                  <a:lnTo>
                    <a:pt x="60580" y="4096"/>
                  </a:lnTo>
                  <a:lnTo>
                    <a:pt x="54328" y="6036"/>
                  </a:lnTo>
                  <a:lnTo>
                    <a:pt x="48292" y="8408"/>
                  </a:lnTo>
                  <a:lnTo>
                    <a:pt x="42255" y="11210"/>
                  </a:lnTo>
                  <a:lnTo>
                    <a:pt x="36650" y="14444"/>
                  </a:lnTo>
                  <a:lnTo>
                    <a:pt x="31045" y="17894"/>
                  </a:lnTo>
                  <a:lnTo>
                    <a:pt x="25871" y="21559"/>
                  </a:lnTo>
                  <a:lnTo>
                    <a:pt x="20697" y="25655"/>
                  </a:lnTo>
                  <a:lnTo>
                    <a:pt x="15954" y="30182"/>
                  </a:lnTo>
                  <a:lnTo>
                    <a:pt x="11642" y="34709"/>
                  </a:lnTo>
                  <a:lnTo>
                    <a:pt x="7331" y="39668"/>
                  </a:lnTo>
                  <a:lnTo>
                    <a:pt x="3450" y="44842"/>
                  </a:lnTo>
                  <a:lnTo>
                    <a:pt x="1" y="50447"/>
                  </a:lnTo>
                  <a:lnTo>
                    <a:pt x="9271" y="55837"/>
                  </a:lnTo>
                  <a:lnTo>
                    <a:pt x="12505" y="50878"/>
                  </a:lnTo>
                  <a:lnTo>
                    <a:pt x="15954" y="46351"/>
                  </a:lnTo>
                  <a:lnTo>
                    <a:pt x="19619" y="41824"/>
                  </a:lnTo>
                  <a:lnTo>
                    <a:pt x="23715" y="37728"/>
                  </a:lnTo>
                  <a:lnTo>
                    <a:pt x="28027" y="33847"/>
                  </a:lnTo>
                  <a:lnTo>
                    <a:pt x="32338" y="30182"/>
                  </a:lnTo>
                  <a:lnTo>
                    <a:pt x="37081" y="26733"/>
                  </a:lnTo>
                  <a:lnTo>
                    <a:pt x="42040" y="23715"/>
                  </a:lnTo>
                  <a:lnTo>
                    <a:pt x="47214" y="20912"/>
                  </a:lnTo>
                  <a:lnTo>
                    <a:pt x="52388" y="18325"/>
                  </a:lnTo>
                  <a:lnTo>
                    <a:pt x="57778" y="16169"/>
                  </a:lnTo>
                  <a:lnTo>
                    <a:pt x="63383" y="14444"/>
                  </a:lnTo>
                  <a:lnTo>
                    <a:pt x="69204" y="12935"/>
                  </a:lnTo>
                  <a:lnTo>
                    <a:pt x="75240" y="11857"/>
                  </a:lnTo>
                  <a:lnTo>
                    <a:pt x="81276" y="10995"/>
                  </a:lnTo>
                  <a:lnTo>
                    <a:pt x="87313" y="10779"/>
                  </a:lnTo>
                  <a:lnTo>
                    <a:pt x="87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3866575" y="4080950"/>
              <a:ext cx="2182825" cy="1395925"/>
            </a:xfrm>
            <a:custGeom>
              <a:rect b="b" l="l" r="r" t="t"/>
              <a:pathLst>
                <a:path extrusionOk="0" h="55837" w="87313">
                  <a:moveTo>
                    <a:pt x="78042" y="0"/>
                  </a:moveTo>
                  <a:lnTo>
                    <a:pt x="74808" y="4959"/>
                  </a:lnTo>
                  <a:lnTo>
                    <a:pt x="71359" y="9486"/>
                  </a:lnTo>
                  <a:lnTo>
                    <a:pt x="67694" y="14013"/>
                  </a:lnTo>
                  <a:lnTo>
                    <a:pt x="63598" y="18109"/>
                  </a:lnTo>
                  <a:lnTo>
                    <a:pt x="59502" y="21990"/>
                  </a:lnTo>
                  <a:lnTo>
                    <a:pt x="54975" y="25655"/>
                  </a:lnTo>
                  <a:lnTo>
                    <a:pt x="50232" y="29104"/>
                  </a:lnTo>
                  <a:lnTo>
                    <a:pt x="45273" y="32123"/>
                  </a:lnTo>
                  <a:lnTo>
                    <a:pt x="40315" y="34925"/>
                  </a:lnTo>
                  <a:lnTo>
                    <a:pt x="34925" y="37512"/>
                  </a:lnTo>
                  <a:lnTo>
                    <a:pt x="29535" y="39668"/>
                  </a:lnTo>
                  <a:lnTo>
                    <a:pt x="23930" y="41393"/>
                  </a:lnTo>
                  <a:lnTo>
                    <a:pt x="18109" y="42902"/>
                  </a:lnTo>
                  <a:lnTo>
                    <a:pt x="12289" y="43980"/>
                  </a:lnTo>
                  <a:lnTo>
                    <a:pt x="6252" y="44842"/>
                  </a:lnTo>
                  <a:lnTo>
                    <a:pt x="0" y="45058"/>
                  </a:lnTo>
                  <a:lnTo>
                    <a:pt x="0" y="55837"/>
                  </a:lnTo>
                  <a:lnTo>
                    <a:pt x="6899" y="55621"/>
                  </a:lnTo>
                  <a:lnTo>
                    <a:pt x="13798" y="54759"/>
                  </a:lnTo>
                  <a:lnTo>
                    <a:pt x="20265" y="53466"/>
                  </a:lnTo>
                  <a:lnTo>
                    <a:pt x="26733" y="51741"/>
                  </a:lnTo>
                  <a:lnTo>
                    <a:pt x="32985" y="49801"/>
                  </a:lnTo>
                  <a:lnTo>
                    <a:pt x="39237" y="47429"/>
                  </a:lnTo>
                  <a:lnTo>
                    <a:pt x="45058" y="44627"/>
                  </a:lnTo>
                  <a:lnTo>
                    <a:pt x="50878" y="41393"/>
                  </a:lnTo>
                  <a:lnTo>
                    <a:pt x="56268" y="37943"/>
                  </a:lnTo>
                  <a:lnTo>
                    <a:pt x="61658" y="34278"/>
                  </a:lnTo>
                  <a:lnTo>
                    <a:pt x="66616" y="30182"/>
                  </a:lnTo>
                  <a:lnTo>
                    <a:pt x="71359" y="25655"/>
                  </a:lnTo>
                  <a:lnTo>
                    <a:pt x="75886" y="21128"/>
                  </a:lnTo>
                  <a:lnTo>
                    <a:pt x="79982" y="16169"/>
                  </a:lnTo>
                  <a:lnTo>
                    <a:pt x="83863" y="10995"/>
                  </a:lnTo>
                  <a:lnTo>
                    <a:pt x="87312" y="5390"/>
                  </a:lnTo>
                  <a:lnTo>
                    <a:pt x="780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28"/>
          <p:cNvSpPr/>
          <p:nvPr/>
        </p:nvSpPr>
        <p:spPr>
          <a:xfrm>
            <a:off x="6312305" y="2509892"/>
            <a:ext cx="5943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8"/>
          <p:cNvSpPr/>
          <p:nvPr/>
        </p:nvSpPr>
        <p:spPr>
          <a:xfrm>
            <a:off x="6327230" y="3958280"/>
            <a:ext cx="594300" cy="594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6327230" y="945255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8"/>
          <p:cNvSpPr/>
          <p:nvPr/>
        </p:nvSpPr>
        <p:spPr>
          <a:xfrm>
            <a:off x="2258080" y="3960267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8"/>
          <p:cNvSpPr/>
          <p:nvPr/>
        </p:nvSpPr>
        <p:spPr>
          <a:xfrm>
            <a:off x="2258080" y="949930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8"/>
          <p:cNvSpPr/>
          <p:nvPr/>
        </p:nvSpPr>
        <p:spPr>
          <a:xfrm>
            <a:off x="2258080" y="2515655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8"/>
          <p:cNvSpPr txBox="1"/>
          <p:nvPr/>
        </p:nvSpPr>
        <p:spPr>
          <a:xfrm>
            <a:off x="477125" y="1399813"/>
            <a:ext cx="20823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Looking for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undiscovered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growing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opportunities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457200" y="900500"/>
            <a:ext cx="17253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Expanding </a:t>
            </a: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business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492800" y="2807050"/>
            <a:ext cx="18264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What areas have more spending on toys?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1004900" y="24792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Heat map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356175" y="4329275"/>
            <a:ext cx="20823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Reducing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unnecessary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costs while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maintaining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sales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1004900" y="39182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Costs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7032825" y="907900"/>
            <a:ext cx="18264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Profitable Products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7017900" y="2709300"/>
            <a:ext cx="1961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Biggest Branches with most sales numbers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7017900" y="24875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Stores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9" name="Google Shape;249;p28"/>
          <p:cNvSpPr txBox="1"/>
          <p:nvPr/>
        </p:nvSpPr>
        <p:spPr>
          <a:xfrm>
            <a:off x="7017900" y="4425575"/>
            <a:ext cx="20823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How to cover many stores using least number of inventory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7032825" y="3930300"/>
            <a:ext cx="14646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Inventory</a:t>
            </a: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Centralization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1" name="Google Shape;251;p28"/>
          <p:cNvSpPr txBox="1"/>
          <p:nvPr/>
        </p:nvSpPr>
        <p:spPr>
          <a:xfrm>
            <a:off x="7017900" y="129961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What to sell more?</a:t>
            </a:r>
            <a:br>
              <a:rPr lang="en" sz="1300">
                <a:latin typeface="Roboto"/>
                <a:ea typeface="Roboto"/>
                <a:cs typeface="Roboto"/>
                <a:sym typeface="Roboto"/>
              </a:rPr>
            </a:br>
            <a:r>
              <a:rPr lang="en" sz="1300">
                <a:latin typeface="Roboto"/>
                <a:ea typeface="Roboto"/>
                <a:cs typeface="Roboto"/>
                <a:sym typeface="Roboto"/>
              </a:rPr>
              <a:t>What to sell less?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2" name="Google Shape;252;p28"/>
          <p:cNvGrpSpPr/>
          <p:nvPr/>
        </p:nvGrpSpPr>
        <p:grpSpPr>
          <a:xfrm>
            <a:off x="2406153" y="2643178"/>
            <a:ext cx="298169" cy="339253"/>
            <a:chOff x="1529350" y="258825"/>
            <a:chExt cx="423475" cy="481825"/>
          </a:xfrm>
        </p:grpSpPr>
        <p:sp>
          <p:nvSpPr>
            <p:cNvPr id="253" name="Google Shape;253;p28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55" name="Google Shape;255;p28"/>
          <p:cNvGrpSpPr/>
          <p:nvPr/>
        </p:nvGrpSpPr>
        <p:grpSpPr>
          <a:xfrm>
            <a:off x="2380016" y="1077137"/>
            <a:ext cx="350431" cy="339887"/>
            <a:chOff x="3270675" y="841800"/>
            <a:chExt cx="497700" cy="482725"/>
          </a:xfrm>
        </p:grpSpPr>
        <p:sp>
          <p:nvSpPr>
            <p:cNvPr id="256" name="Google Shape;256;p28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59" name="Google Shape;259;p28"/>
          <p:cNvGrpSpPr/>
          <p:nvPr/>
        </p:nvGrpSpPr>
        <p:grpSpPr>
          <a:xfrm>
            <a:off x="6446977" y="1072770"/>
            <a:ext cx="354778" cy="339271"/>
            <a:chOff x="5045500" y="842250"/>
            <a:chExt cx="503875" cy="481850"/>
          </a:xfrm>
        </p:grpSpPr>
        <p:sp>
          <p:nvSpPr>
            <p:cNvPr id="260" name="Google Shape;260;p28"/>
            <p:cNvSpPr/>
            <p:nvPr/>
          </p:nvSpPr>
          <p:spPr>
            <a:xfrm>
              <a:off x="5045500" y="842250"/>
              <a:ext cx="503875" cy="481850"/>
            </a:xfrm>
            <a:custGeom>
              <a:rect b="b" l="l" r="r" t="t"/>
              <a:pathLst>
                <a:path extrusionOk="0" h="19274" w="20155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5221050" y="898625"/>
              <a:ext cx="254100" cy="254100"/>
            </a:xfrm>
            <a:custGeom>
              <a:rect b="b" l="l" r="r" t="t"/>
              <a:pathLst>
                <a:path extrusionOk="0" h="10164" w="10164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2" name="Google Shape;262;p28"/>
          <p:cNvGrpSpPr/>
          <p:nvPr/>
        </p:nvGrpSpPr>
        <p:grpSpPr>
          <a:xfrm>
            <a:off x="2445559" y="4141765"/>
            <a:ext cx="219345" cy="227301"/>
            <a:chOff x="3357325" y="2093500"/>
            <a:chExt cx="311525" cy="322825"/>
          </a:xfrm>
        </p:grpSpPr>
        <p:sp>
          <p:nvSpPr>
            <p:cNvPr id="263" name="Google Shape;263;p28"/>
            <p:cNvSpPr/>
            <p:nvPr/>
          </p:nvSpPr>
          <p:spPr>
            <a:xfrm>
              <a:off x="3357325" y="2210550"/>
              <a:ext cx="85700" cy="205775"/>
            </a:xfrm>
            <a:custGeom>
              <a:rect b="b" l="l" r="r" t="t"/>
              <a:pathLst>
                <a:path extrusionOk="0" h="8231" w="3428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3471225" y="2152075"/>
              <a:ext cx="84725" cy="264250"/>
            </a:xfrm>
            <a:custGeom>
              <a:rect b="b" l="l" r="r" t="t"/>
              <a:pathLst>
                <a:path extrusionOk="0" h="10570" w="3389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3584150" y="2093500"/>
              <a:ext cx="84700" cy="322825"/>
            </a:xfrm>
            <a:custGeom>
              <a:rect b="b" l="l" r="r" t="t"/>
              <a:pathLst>
                <a:path extrusionOk="0" h="12913" w="3388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6" name="Google Shape;266;p28"/>
          <p:cNvGrpSpPr/>
          <p:nvPr/>
        </p:nvGrpSpPr>
        <p:grpSpPr>
          <a:xfrm>
            <a:off x="6485206" y="4074553"/>
            <a:ext cx="278296" cy="339253"/>
            <a:chOff x="3907325" y="2620775"/>
            <a:chExt cx="395250" cy="481825"/>
          </a:xfrm>
        </p:grpSpPr>
        <p:sp>
          <p:nvSpPr>
            <p:cNvPr id="267" name="Google Shape;267;p28"/>
            <p:cNvSpPr/>
            <p:nvPr/>
          </p:nvSpPr>
          <p:spPr>
            <a:xfrm>
              <a:off x="3907325" y="3016975"/>
              <a:ext cx="74550" cy="56475"/>
            </a:xfrm>
            <a:custGeom>
              <a:rect b="b" l="l" r="r" t="t"/>
              <a:pathLst>
                <a:path extrusionOk="0" h="2259" w="2982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3907325" y="2705450"/>
              <a:ext cx="282325" cy="283325"/>
            </a:xfrm>
            <a:custGeom>
              <a:rect b="b" l="l" r="r" t="t"/>
              <a:pathLst>
                <a:path extrusionOk="0" h="11333" w="11293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3907325" y="2620775"/>
              <a:ext cx="282325" cy="56475"/>
            </a:xfrm>
            <a:custGeom>
              <a:rect b="b" l="l" r="r" t="t"/>
              <a:pathLst>
                <a:path extrusionOk="0" h="2259" w="11293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3992025" y="2762900"/>
              <a:ext cx="310550" cy="339700"/>
            </a:xfrm>
            <a:custGeom>
              <a:rect b="b" l="l" r="r" t="t"/>
              <a:pathLst>
                <a:path extrusionOk="0" h="13588" w="12422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1" name="Google Shape;271;p28"/>
          <p:cNvGrpSpPr/>
          <p:nvPr/>
        </p:nvGrpSpPr>
        <p:grpSpPr>
          <a:xfrm>
            <a:off x="6439441" y="2643167"/>
            <a:ext cx="339253" cy="339253"/>
            <a:chOff x="3271200" y="4992125"/>
            <a:chExt cx="481825" cy="481825"/>
          </a:xfrm>
        </p:grpSpPr>
        <p:sp>
          <p:nvSpPr>
            <p:cNvPr id="272" name="Google Shape;272;p28"/>
            <p:cNvSpPr/>
            <p:nvPr/>
          </p:nvSpPr>
          <p:spPr>
            <a:xfrm>
              <a:off x="3497950" y="51060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3497950" y="5218950"/>
              <a:ext cx="28250" cy="141175"/>
            </a:xfrm>
            <a:custGeom>
              <a:rect b="b" l="l" r="r" t="t"/>
              <a:pathLst>
                <a:path extrusionOk="0" h="5647" w="113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327120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ETL</a:t>
            </a:r>
            <a:endParaRPr/>
          </a:p>
        </p:txBody>
      </p:sp>
      <p:sp>
        <p:nvSpPr>
          <p:cNvPr id="280" name="Google Shape;280;p29"/>
          <p:cNvSpPr/>
          <p:nvPr/>
        </p:nvSpPr>
        <p:spPr>
          <a:xfrm>
            <a:off x="4103850" y="3464763"/>
            <a:ext cx="936300" cy="936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9"/>
          <p:cNvSpPr/>
          <p:nvPr/>
        </p:nvSpPr>
        <p:spPr>
          <a:xfrm>
            <a:off x="2991150" y="2404438"/>
            <a:ext cx="936300" cy="9363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9"/>
          <p:cNvSpPr/>
          <p:nvPr/>
        </p:nvSpPr>
        <p:spPr>
          <a:xfrm>
            <a:off x="5216550" y="2404438"/>
            <a:ext cx="936300" cy="936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9"/>
          <p:cNvSpPr/>
          <p:nvPr/>
        </p:nvSpPr>
        <p:spPr>
          <a:xfrm>
            <a:off x="4103850" y="1304438"/>
            <a:ext cx="936300" cy="9363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9"/>
          <p:cNvSpPr txBox="1"/>
          <p:nvPr/>
        </p:nvSpPr>
        <p:spPr>
          <a:xfrm>
            <a:off x="914400" y="1304450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SSIS</a:t>
            </a:r>
            <a:endParaRPr b="1" sz="24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5" name="Google Shape;285;p29"/>
          <p:cNvSpPr txBox="1"/>
          <p:nvPr/>
        </p:nvSpPr>
        <p:spPr>
          <a:xfrm>
            <a:off x="914400" y="3542175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Full insights</a:t>
            </a:r>
            <a:endParaRPr b="1" sz="24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6" name="Google Shape;286;p29"/>
          <p:cNvSpPr txBox="1"/>
          <p:nvPr/>
        </p:nvSpPr>
        <p:spPr>
          <a:xfrm>
            <a:off x="6255300" y="1304450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SSAS</a:t>
            </a:r>
            <a:endParaRPr b="1" sz="24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7" name="Google Shape;287;p29"/>
          <p:cNvSpPr txBox="1"/>
          <p:nvPr/>
        </p:nvSpPr>
        <p:spPr>
          <a:xfrm>
            <a:off x="6255300" y="3542175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SSRS</a:t>
            </a:r>
            <a:endParaRPr b="1" sz="24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8" name="Google Shape;288;p29"/>
          <p:cNvSpPr txBox="1"/>
          <p:nvPr/>
        </p:nvSpPr>
        <p:spPr>
          <a:xfrm>
            <a:off x="914400" y="1751050"/>
            <a:ext cx="19743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Extract and Transform data from CSVs to a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warehouse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29"/>
          <p:cNvSpPr txBox="1"/>
          <p:nvPr/>
        </p:nvSpPr>
        <p:spPr>
          <a:xfrm>
            <a:off x="914400" y="3928825"/>
            <a:ext cx="1974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Loading data into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visualization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tools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29"/>
          <p:cNvSpPr txBox="1"/>
          <p:nvPr/>
        </p:nvSpPr>
        <p:spPr>
          <a:xfrm>
            <a:off x="6784000" y="1686975"/>
            <a:ext cx="22335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Cubes with all possible data combination required for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29"/>
          <p:cNvSpPr txBox="1"/>
          <p:nvPr/>
        </p:nvSpPr>
        <p:spPr>
          <a:xfrm>
            <a:off x="6784000" y="3829275"/>
            <a:ext cx="19743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Simple Reports with indicators of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business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performance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29"/>
          <p:cNvSpPr/>
          <p:nvPr/>
        </p:nvSpPr>
        <p:spPr>
          <a:xfrm rot="5400000">
            <a:off x="5216550" y="1704975"/>
            <a:ext cx="535800" cy="535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9"/>
          <p:cNvSpPr/>
          <p:nvPr/>
        </p:nvSpPr>
        <p:spPr>
          <a:xfrm rot="10800000">
            <a:off x="5148300" y="3464775"/>
            <a:ext cx="535800" cy="535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9"/>
          <p:cNvSpPr/>
          <p:nvPr/>
        </p:nvSpPr>
        <p:spPr>
          <a:xfrm rot="-5400000">
            <a:off x="3391650" y="3464775"/>
            <a:ext cx="535800" cy="535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9"/>
          <p:cNvSpPr/>
          <p:nvPr/>
        </p:nvSpPr>
        <p:spPr>
          <a:xfrm>
            <a:off x="3448500" y="1704975"/>
            <a:ext cx="535800" cy="535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29"/>
          <p:cNvGrpSpPr/>
          <p:nvPr/>
        </p:nvGrpSpPr>
        <p:grpSpPr>
          <a:xfrm>
            <a:off x="4387907" y="1589412"/>
            <a:ext cx="368186" cy="366364"/>
            <a:chOff x="-62151950" y="4111775"/>
            <a:chExt cx="318225" cy="316650"/>
          </a:xfrm>
        </p:grpSpPr>
        <p:sp>
          <p:nvSpPr>
            <p:cNvPr id="297" name="Google Shape;297;p29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29"/>
          <p:cNvSpPr txBox="1"/>
          <p:nvPr/>
        </p:nvSpPr>
        <p:spPr>
          <a:xfrm>
            <a:off x="5684100" y="1588950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sz="24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2" name="Google Shape;302;p29"/>
          <p:cNvSpPr txBox="1"/>
          <p:nvPr/>
        </p:nvSpPr>
        <p:spPr>
          <a:xfrm>
            <a:off x="5684100" y="3749313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sz="24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3" name="Google Shape;303;p29"/>
          <p:cNvSpPr txBox="1"/>
          <p:nvPr/>
        </p:nvSpPr>
        <p:spPr>
          <a:xfrm>
            <a:off x="2888700" y="3749313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b="1" sz="24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4" name="Google Shape;304;p29"/>
          <p:cNvSpPr txBox="1"/>
          <p:nvPr/>
        </p:nvSpPr>
        <p:spPr>
          <a:xfrm>
            <a:off x="2888700" y="1588950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sz="24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05" name="Google Shape;305;p29"/>
          <p:cNvGrpSpPr/>
          <p:nvPr/>
        </p:nvGrpSpPr>
        <p:grpSpPr>
          <a:xfrm>
            <a:off x="4389112" y="3843490"/>
            <a:ext cx="365775" cy="195073"/>
            <a:chOff x="2084325" y="363300"/>
            <a:chExt cx="484150" cy="254100"/>
          </a:xfrm>
        </p:grpSpPr>
        <p:sp>
          <p:nvSpPr>
            <p:cNvPr id="306" name="Google Shape;306;p29"/>
            <p:cNvSpPr/>
            <p:nvPr/>
          </p:nvSpPr>
          <p:spPr>
            <a:xfrm>
              <a:off x="2084325" y="363300"/>
              <a:ext cx="484150" cy="254100"/>
            </a:xfrm>
            <a:custGeom>
              <a:rect b="b" l="l" r="r" t="t"/>
              <a:pathLst>
                <a:path extrusionOk="0" h="10164" w="19366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2250600" y="419775"/>
              <a:ext cx="145175" cy="141125"/>
            </a:xfrm>
            <a:custGeom>
              <a:rect b="b" l="l" r="r" t="t"/>
              <a:pathLst>
                <a:path extrusionOk="0" h="5645" w="5807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8" name="Google Shape;308;p29"/>
          <p:cNvGrpSpPr/>
          <p:nvPr/>
        </p:nvGrpSpPr>
        <p:grpSpPr>
          <a:xfrm>
            <a:off x="5501825" y="2645501"/>
            <a:ext cx="365760" cy="414536"/>
            <a:chOff x="3300325" y="249875"/>
            <a:chExt cx="433725" cy="480900"/>
          </a:xfrm>
        </p:grpSpPr>
        <p:sp>
          <p:nvSpPr>
            <p:cNvPr id="309" name="Google Shape;309;p29"/>
            <p:cNvSpPr/>
            <p:nvPr/>
          </p:nvSpPr>
          <p:spPr>
            <a:xfrm>
              <a:off x="3610875" y="334550"/>
              <a:ext cx="56475" cy="28250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346767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356652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3413250" y="334550"/>
              <a:ext cx="56500" cy="28250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3300325" y="476675"/>
              <a:ext cx="84725" cy="254100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3413250" y="335525"/>
              <a:ext cx="320800" cy="395250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15" name="Google Shape;315;p29"/>
          <p:cNvGrpSpPr/>
          <p:nvPr/>
        </p:nvGrpSpPr>
        <p:grpSpPr>
          <a:xfrm>
            <a:off x="3276422" y="2682897"/>
            <a:ext cx="365753" cy="365753"/>
            <a:chOff x="1492675" y="4992125"/>
            <a:chExt cx="481825" cy="481825"/>
          </a:xfrm>
        </p:grpSpPr>
        <p:sp>
          <p:nvSpPr>
            <p:cNvPr id="316" name="Google Shape;316;p29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/>
          <p:nvPr/>
        </p:nvSpPr>
        <p:spPr>
          <a:xfrm rot="5400000">
            <a:off x="1984275" y="-1280075"/>
            <a:ext cx="504000" cy="3558300"/>
          </a:xfrm>
          <a:prstGeom prst="round2SameRect">
            <a:avLst>
              <a:gd fmla="val 43026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23" name="Google Shape;323;p30"/>
          <p:cNvSpPr/>
          <p:nvPr/>
        </p:nvSpPr>
        <p:spPr>
          <a:xfrm rot="5400000">
            <a:off x="1732321" y="-1026430"/>
            <a:ext cx="504000" cy="30543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24" name="Google Shape;324;p30"/>
          <p:cNvSpPr txBox="1"/>
          <p:nvPr/>
        </p:nvSpPr>
        <p:spPr>
          <a:xfrm>
            <a:off x="793925" y="295525"/>
            <a:ext cx="15885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SSRS</a:t>
            </a:r>
            <a:endParaRPr sz="2800">
              <a:solidFill>
                <a:srgbClr val="FFFF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325" name="Google Shape;3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275" y="1164300"/>
            <a:ext cx="7074602" cy="3979199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0"/>
          <p:cNvSpPr/>
          <p:nvPr/>
        </p:nvSpPr>
        <p:spPr>
          <a:xfrm>
            <a:off x="1163975" y="905113"/>
            <a:ext cx="936300" cy="9363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00"/>
                </a:solidFill>
              </a:rPr>
              <a:t>1</a:t>
            </a:r>
            <a:endParaRPr b="1" sz="26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"/>
          <p:cNvSpPr/>
          <p:nvPr/>
        </p:nvSpPr>
        <p:spPr>
          <a:xfrm rot="5400000">
            <a:off x="1984275" y="-1280075"/>
            <a:ext cx="504000" cy="3558300"/>
          </a:xfrm>
          <a:prstGeom prst="round2SameRect">
            <a:avLst>
              <a:gd fmla="val 43026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2" name="Google Shape;332;p31"/>
          <p:cNvSpPr/>
          <p:nvPr/>
        </p:nvSpPr>
        <p:spPr>
          <a:xfrm rot="5400000">
            <a:off x="1732321" y="-1026430"/>
            <a:ext cx="504000" cy="30543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0ABAC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3" name="Google Shape;333;p31"/>
          <p:cNvSpPr txBox="1"/>
          <p:nvPr/>
        </p:nvSpPr>
        <p:spPr>
          <a:xfrm>
            <a:off x="793925" y="295525"/>
            <a:ext cx="15885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SSRS</a:t>
            </a:r>
            <a:endParaRPr sz="2800">
              <a:solidFill>
                <a:srgbClr val="FFFF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334" name="Google Shape;3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450" y="1241450"/>
            <a:ext cx="7136426" cy="39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1"/>
          <p:cNvSpPr/>
          <p:nvPr/>
        </p:nvSpPr>
        <p:spPr>
          <a:xfrm>
            <a:off x="1163975" y="905113"/>
            <a:ext cx="936300" cy="9363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00"/>
                </a:solidFill>
              </a:rPr>
              <a:t>2</a:t>
            </a:r>
            <a:endParaRPr b="1" sz="26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"/>
          <p:cNvSpPr/>
          <p:nvPr/>
        </p:nvSpPr>
        <p:spPr>
          <a:xfrm flipH="1">
            <a:off x="4016597" y="1411501"/>
            <a:ext cx="3063900" cy="3063900"/>
          </a:xfrm>
          <a:prstGeom prst="arc">
            <a:avLst>
              <a:gd fmla="val 16200000" name="adj1"/>
              <a:gd fmla="val 4359177" name="adj2"/>
            </a:avLst>
          </a:prstGeom>
          <a:noFill/>
          <a:ln cap="flat" cmpd="sng" w="2286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2"/>
          <p:cNvSpPr/>
          <p:nvPr/>
        </p:nvSpPr>
        <p:spPr>
          <a:xfrm rot="6346241">
            <a:off x="4929795" y="4293766"/>
            <a:ext cx="500022" cy="286729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2"/>
          <p:cNvSpPr/>
          <p:nvPr/>
        </p:nvSpPr>
        <p:spPr>
          <a:xfrm flipH="1">
            <a:off x="4309088" y="1704010"/>
            <a:ext cx="2478900" cy="2478900"/>
          </a:xfrm>
          <a:prstGeom prst="arc">
            <a:avLst>
              <a:gd fmla="val 16200000" name="adj1"/>
              <a:gd fmla="val 9118718" name="adj2"/>
            </a:avLst>
          </a:pr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2"/>
          <p:cNvSpPr/>
          <p:nvPr/>
        </p:nvSpPr>
        <p:spPr>
          <a:xfrm rot="1769334">
            <a:off x="6415115" y="3324722"/>
            <a:ext cx="499741" cy="286673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2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Visualisation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5" name="Google Shape;345;p32"/>
          <p:cNvSpPr/>
          <p:nvPr/>
        </p:nvSpPr>
        <p:spPr>
          <a:xfrm flipH="1">
            <a:off x="4596241" y="1990904"/>
            <a:ext cx="1904853" cy="1904853"/>
          </a:xfrm>
          <a:prstGeom prst="arc">
            <a:avLst>
              <a:gd fmla="val 16200000" name="adj1"/>
              <a:gd fmla="val 13853038" name="adj2"/>
            </a:avLst>
          </a:prstGeom>
          <a:noFill/>
          <a:ln cap="flat" cmpd="sng" w="2286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2"/>
          <p:cNvSpPr/>
          <p:nvPr/>
        </p:nvSpPr>
        <p:spPr>
          <a:xfrm rot="-2968388">
            <a:off x="5846981" y="2034015"/>
            <a:ext cx="499884" cy="28671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7" name="Google Shape;347;p32"/>
          <p:cNvGrpSpPr/>
          <p:nvPr/>
        </p:nvGrpSpPr>
        <p:grpSpPr>
          <a:xfrm>
            <a:off x="6444254" y="2189850"/>
            <a:ext cx="2242552" cy="756351"/>
            <a:chOff x="6444254" y="1938775"/>
            <a:chExt cx="2242552" cy="756351"/>
          </a:xfrm>
        </p:grpSpPr>
        <p:sp>
          <p:nvSpPr>
            <p:cNvPr id="348" name="Google Shape;348;p32"/>
            <p:cNvSpPr txBox="1"/>
            <p:nvPr/>
          </p:nvSpPr>
          <p:spPr>
            <a:xfrm flipH="1">
              <a:off x="7277076" y="1938775"/>
              <a:ext cx="736500" cy="3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90%</a:t>
              </a:r>
              <a:endParaRPr sz="21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349" name="Google Shape;349;p32"/>
            <p:cNvCxnSpPr/>
            <p:nvPr/>
          </p:nvCxnSpPr>
          <p:spPr>
            <a:xfrm rot="10800000">
              <a:off x="6444254" y="2370302"/>
              <a:ext cx="1649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350" name="Google Shape;350;p32"/>
            <p:cNvSpPr/>
            <p:nvPr/>
          </p:nvSpPr>
          <p:spPr>
            <a:xfrm>
              <a:off x="8047675" y="2055994"/>
              <a:ext cx="639131" cy="639131"/>
            </a:xfrm>
            <a:custGeom>
              <a:rect b="b" l="l" r="r" t="t"/>
              <a:pathLst>
                <a:path extrusionOk="0" h="27931" w="27931">
                  <a:moveTo>
                    <a:pt x="13957" y="1"/>
                  </a:moveTo>
                  <a:cubicBezTo>
                    <a:pt x="6217" y="1"/>
                    <a:pt x="1" y="6284"/>
                    <a:pt x="1" y="13958"/>
                  </a:cubicBezTo>
                  <a:cubicBezTo>
                    <a:pt x="1" y="21715"/>
                    <a:pt x="6217" y="27931"/>
                    <a:pt x="13957" y="27931"/>
                  </a:cubicBezTo>
                  <a:cubicBezTo>
                    <a:pt x="21715" y="27931"/>
                    <a:pt x="27931" y="21715"/>
                    <a:pt x="27931" y="13958"/>
                  </a:cubicBezTo>
                  <a:cubicBezTo>
                    <a:pt x="27931" y="6284"/>
                    <a:pt x="21715" y="1"/>
                    <a:pt x="13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Google Shape;351;p32"/>
          <p:cNvGrpSpPr/>
          <p:nvPr/>
        </p:nvGrpSpPr>
        <p:grpSpPr>
          <a:xfrm>
            <a:off x="6625454" y="3096487"/>
            <a:ext cx="2061312" cy="738925"/>
            <a:chOff x="6625454" y="2845412"/>
            <a:chExt cx="2061312" cy="738925"/>
          </a:xfrm>
        </p:grpSpPr>
        <p:sp>
          <p:nvSpPr>
            <p:cNvPr id="352" name="Google Shape;352;p32"/>
            <p:cNvSpPr txBox="1"/>
            <p:nvPr/>
          </p:nvSpPr>
          <p:spPr>
            <a:xfrm flipH="1">
              <a:off x="7277076" y="2845412"/>
              <a:ext cx="736500" cy="3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70%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353" name="Google Shape;353;p32"/>
            <p:cNvCxnSpPr/>
            <p:nvPr/>
          </p:nvCxnSpPr>
          <p:spPr>
            <a:xfrm rot="10800000">
              <a:off x="6625454" y="3277176"/>
              <a:ext cx="1467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354" name="Google Shape;354;p32"/>
            <p:cNvSpPr/>
            <p:nvPr/>
          </p:nvSpPr>
          <p:spPr>
            <a:xfrm>
              <a:off x="8046978" y="2944228"/>
              <a:ext cx="639789" cy="640109"/>
            </a:xfrm>
            <a:custGeom>
              <a:rect b="b" l="l" r="r" t="t"/>
              <a:pathLst>
                <a:path extrusionOk="0" h="27931" w="27914">
                  <a:moveTo>
                    <a:pt x="13957" y="1"/>
                  </a:moveTo>
                  <a:cubicBezTo>
                    <a:pt x="6199" y="1"/>
                    <a:pt x="0" y="6217"/>
                    <a:pt x="0" y="13974"/>
                  </a:cubicBezTo>
                  <a:cubicBezTo>
                    <a:pt x="0" y="21648"/>
                    <a:pt x="6199" y="27931"/>
                    <a:pt x="13957" y="27931"/>
                  </a:cubicBezTo>
                  <a:cubicBezTo>
                    <a:pt x="21630" y="27931"/>
                    <a:pt x="27913" y="21648"/>
                    <a:pt x="27913" y="13974"/>
                  </a:cubicBezTo>
                  <a:cubicBezTo>
                    <a:pt x="27913" y="6217"/>
                    <a:pt x="21630" y="1"/>
                    <a:pt x="13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32"/>
          <p:cNvGrpSpPr/>
          <p:nvPr/>
        </p:nvGrpSpPr>
        <p:grpSpPr>
          <a:xfrm>
            <a:off x="5091783" y="4003125"/>
            <a:ext cx="3594999" cy="722468"/>
            <a:chOff x="5091783" y="3752050"/>
            <a:chExt cx="3594999" cy="722468"/>
          </a:xfrm>
        </p:grpSpPr>
        <p:sp>
          <p:nvSpPr>
            <p:cNvPr id="356" name="Google Shape;356;p32"/>
            <p:cNvSpPr txBox="1"/>
            <p:nvPr/>
          </p:nvSpPr>
          <p:spPr>
            <a:xfrm flipH="1">
              <a:off x="7277076" y="3752050"/>
              <a:ext cx="736500" cy="3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40%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357" name="Google Shape;357;p32"/>
            <p:cNvCxnSpPr>
              <a:endCxn id="340" idx="2"/>
            </p:cNvCxnSpPr>
            <p:nvPr/>
          </p:nvCxnSpPr>
          <p:spPr>
            <a:xfrm flipH="1">
              <a:off x="5091783" y="4148647"/>
              <a:ext cx="3006000" cy="6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358" name="Google Shape;358;p32"/>
            <p:cNvSpPr/>
            <p:nvPr/>
          </p:nvSpPr>
          <p:spPr>
            <a:xfrm>
              <a:off x="8030999" y="3820304"/>
              <a:ext cx="655783" cy="654214"/>
            </a:xfrm>
            <a:custGeom>
              <a:rect b="b" l="l" r="r" t="t"/>
              <a:pathLst>
                <a:path extrusionOk="0" h="27931" w="27998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Google Shape;359;p32"/>
          <p:cNvSpPr/>
          <p:nvPr/>
        </p:nvSpPr>
        <p:spPr>
          <a:xfrm rot="5400000">
            <a:off x="1737450" y="892541"/>
            <a:ext cx="361800" cy="29223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0" name="Google Shape;360;p32"/>
          <p:cNvSpPr/>
          <p:nvPr/>
        </p:nvSpPr>
        <p:spPr>
          <a:xfrm rot="5400000">
            <a:off x="966600" y="1663400"/>
            <a:ext cx="361800" cy="1380600"/>
          </a:xfrm>
          <a:prstGeom prst="round2SameRect">
            <a:avLst>
              <a:gd fmla="val 46128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1" name="Google Shape;361;p32"/>
          <p:cNvSpPr txBox="1"/>
          <p:nvPr/>
        </p:nvSpPr>
        <p:spPr>
          <a:xfrm>
            <a:off x="633334" y="2244041"/>
            <a:ext cx="4035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45%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62" name="Google Shape;362;p32"/>
          <p:cNvSpPr/>
          <p:nvPr/>
        </p:nvSpPr>
        <p:spPr>
          <a:xfrm rot="5400000">
            <a:off x="1737450" y="2070874"/>
            <a:ext cx="361800" cy="29223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3" name="Google Shape;363;p32"/>
          <p:cNvSpPr/>
          <p:nvPr/>
        </p:nvSpPr>
        <p:spPr>
          <a:xfrm rot="5400000">
            <a:off x="660600" y="3148900"/>
            <a:ext cx="361800" cy="768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4" name="Google Shape;364;p32"/>
          <p:cNvSpPr txBox="1"/>
          <p:nvPr/>
        </p:nvSpPr>
        <p:spPr>
          <a:xfrm>
            <a:off x="633334" y="3423547"/>
            <a:ext cx="3915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25%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65" name="Google Shape;365;p32"/>
          <p:cNvSpPr/>
          <p:nvPr/>
        </p:nvSpPr>
        <p:spPr>
          <a:xfrm rot="5400000">
            <a:off x="1737450" y="1481413"/>
            <a:ext cx="361800" cy="29223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6" name="Google Shape;366;p32"/>
          <p:cNvSpPr/>
          <p:nvPr/>
        </p:nvSpPr>
        <p:spPr>
          <a:xfrm rot="5400000">
            <a:off x="1268700" y="1951343"/>
            <a:ext cx="361800" cy="19848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7" name="Google Shape;367;p32"/>
          <p:cNvSpPr txBox="1"/>
          <p:nvPr/>
        </p:nvSpPr>
        <p:spPr>
          <a:xfrm>
            <a:off x="634234" y="2831307"/>
            <a:ext cx="401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65%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68" name="Google Shape;368;p32"/>
          <p:cNvSpPr txBox="1"/>
          <p:nvPr/>
        </p:nvSpPr>
        <p:spPr>
          <a:xfrm>
            <a:off x="457200" y="1141025"/>
            <a:ext cx="10227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Tableau</a:t>
            </a: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69" name="Google Shape;369;p32"/>
          <p:cNvSpPr txBox="1"/>
          <p:nvPr/>
        </p:nvSpPr>
        <p:spPr>
          <a:xfrm>
            <a:off x="457200" y="1407900"/>
            <a:ext cx="22425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Business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focused true to life visuals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32"/>
          <p:cNvSpPr txBox="1"/>
          <p:nvPr/>
        </p:nvSpPr>
        <p:spPr>
          <a:xfrm>
            <a:off x="7664075" y="1141025"/>
            <a:ext cx="10227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PowerBI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1" name="Google Shape;371;p32"/>
          <p:cNvSpPr txBox="1"/>
          <p:nvPr/>
        </p:nvSpPr>
        <p:spPr>
          <a:xfrm>
            <a:off x="7247175" y="1401000"/>
            <a:ext cx="19050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More live visuals with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beautiful eye comforting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32"/>
          <p:cNvSpPr/>
          <p:nvPr/>
        </p:nvSpPr>
        <p:spPr>
          <a:xfrm>
            <a:off x="457199" y="4071379"/>
            <a:ext cx="655783" cy="654214"/>
          </a:xfrm>
          <a:custGeom>
            <a:rect b="b" l="l" r="r" t="t"/>
            <a:pathLst>
              <a:path extrusionOk="0" h="27931" w="27998">
                <a:moveTo>
                  <a:pt x="14024" y="1"/>
                </a:moveTo>
                <a:cubicBezTo>
                  <a:pt x="6283" y="1"/>
                  <a:pt x="0" y="6217"/>
                  <a:pt x="0" y="13974"/>
                </a:cubicBezTo>
                <a:cubicBezTo>
                  <a:pt x="0" y="21648"/>
                  <a:pt x="6283" y="27931"/>
                  <a:pt x="14024" y="27931"/>
                </a:cubicBezTo>
                <a:cubicBezTo>
                  <a:pt x="21714" y="27931"/>
                  <a:pt x="27997" y="21648"/>
                  <a:pt x="27997" y="13974"/>
                </a:cubicBezTo>
                <a:cubicBezTo>
                  <a:pt x="27997" y="6217"/>
                  <a:pt x="21714" y="1"/>
                  <a:pt x="140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2"/>
          <p:cNvSpPr/>
          <p:nvPr/>
        </p:nvSpPr>
        <p:spPr>
          <a:xfrm>
            <a:off x="1586361" y="4071379"/>
            <a:ext cx="655783" cy="654214"/>
          </a:xfrm>
          <a:custGeom>
            <a:rect b="b" l="l" r="r" t="t"/>
            <a:pathLst>
              <a:path extrusionOk="0" h="27931" w="27998">
                <a:moveTo>
                  <a:pt x="14024" y="1"/>
                </a:moveTo>
                <a:cubicBezTo>
                  <a:pt x="6283" y="1"/>
                  <a:pt x="0" y="6217"/>
                  <a:pt x="0" y="13974"/>
                </a:cubicBezTo>
                <a:cubicBezTo>
                  <a:pt x="0" y="21648"/>
                  <a:pt x="6283" y="27931"/>
                  <a:pt x="14024" y="27931"/>
                </a:cubicBezTo>
                <a:cubicBezTo>
                  <a:pt x="21714" y="27931"/>
                  <a:pt x="27997" y="21648"/>
                  <a:pt x="27997" y="13974"/>
                </a:cubicBezTo>
                <a:cubicBezTo>
                  <a:pt x="27997" y="6217"/>
                  <a:pt x="21714" y="1"/>
                  <a:pt x="140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2"/>
          <p:cNvSpPr/>
          <p:nvPr/>
        </p:nvSpPr>
        <p:spPr>
          <a:xfrm>
            <a:off x="2715524" y="4071379"/>
            <a:ext cx="655783" cy="654214"/>
          </a:xfrm>
          <a:custGeom>
            <a:rect b="b" l="l" r="r" t="t"/>
            <a:pathLst>
              <a:path extrusionOk="0" h="27931" w="27998">
                <a:moveTo>
                  <a:pt x="14024" y="1"/>
                </a:moveTo>
                <a:cubicBezTo>
                  <a:pt x="6283" y="1"/>
                  <a:pt x="0" y="6217"/>
                  <a:pt x="0" y="13974"/>
                </a:cubicBezTo>
                <a:cubicBezTo>
                  <a:pt x="0" y="21648"/>
                  <a:pt x="6283" y="27931"/>
                  <a:pt x="14024" y="27931"/>
                </a:cubicBezTo>
                <a:cubicBezTo>
                  <a:pt x="21714" y="27931"/>
                  <a:pt x="27997" y="21648"/>
                  <a:pt x="27997" y="13974"/>
                </a:cubicBezTo>
                <a:cubicBezTo>
                  <a:pt x="27997" y="6217"/>
                  <a:pt x="21714" y="1"/>
                  <a:pt x="14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2"/>
          <p:cNvSpPr/>
          <p:nvPr/>
        </p:nvSpPr>
        <p:spPr>
          <a:xfrm>
            <a:off x="8185561" y="4243074"/>
            <a:ext cx="365746" cy="357979"/>
          </a:xfrm>
          <a:custGeom>
            <a:rect b="b" l="l" r="r" t="t"/>
            <a:pathLst>
              <a:path extrusionOk="0" h="11713" w="11784">
                <a:moveTo>
                  <a:pt x="5136" y="4128"/>
                </a:moveTo>
                <a:cubicBezTo>
                  <a:pt x="5671" y="4128"/>
                  <a:pt x="6112" y="4569"/>
                  <a:pt x="6144" y="5136"/>
                </a:cubicBezTo>
                <a:lnTo>
                  <a:pt x="5230" y="4853"/>
                </a:lnTo>
                <a:cubicBezTo>
                  <a:pt x="5198" y="4839"/>
                  <a:pt x="5165" y="4832"/>
                  <a:pt x="5131" y="4832"/>
                </a:cubicBezTo>
                <a:cubicBezTo>
                  <a:pt x="4934" y="4832"/>
                  <a:pt x="4735" y="5052"/>
                  <a:pt x="4789" y="5294"/>
                </a:cubicBezTo>
                <a:lnTo>
                  <a:pt x="5073" y="6239"/>
                </a:lnTo>
                <a:cubicBezTo>
                  <a:pt x="4537" y="6176"/>
                  <a:pt x="4096" y="5703"/>
                  <a:pt x="4096" y="5168"/>
                </a:cubicBezTo>
                <a:cubicBezTo>
                  <a:pt x="4096" y="4601"/>
                  <a:pt x="4569" y="4128"/>
                  <a:pt x="5136" y="4128"/>
                </a:cubicBezTo>
                <a:close/>
                <a:moveTo>
                  <a:pt x="5199" y="2364"/>
                </a:moveTo>
                <a:cubicBezTo>
                  <a:pt x="6680" y="2364"/>
                  <a:pt x="7940" y="3592"/>
                  <a:pt x="7940" y="5136"/>
                </a:cubicBezTo>
                <a:cubicBezTo>
                  <a:pt x="7940" y="5294"/>
                  <a:pt x="7940" y="5388"/>
                  <a:pt x="7908" y="5546"/>
                </a:cubicBezTo>
                <a:lnTo>
                  <a:pt x="6932" y="5294"/>
                </a:lnTo>
                <a:lnTo>
                  <a:pt x="6932" y="5136"/>
                </a:lnTo>
                <a:cubicBezTo>
                  <a:pt x="6806" y="4223"/>
                  <a:pt x="6049" y="3466"/>
                  <a:pt x="5104" y="3466"/>
                </a:cubicBezTo>
                <a:cubicBezTo>
                  <a:pt x="4159" y="3466"/>
                  <a:pt x="3435" y="4223"/>
                  <a:pt x="3435" y="5168"/>
                </a:cubicBezTo>
                <a:cubicBezTo>
                  <a:pt x="3435" y="5609"/>
                  <a:pt x="3624" y="6081"/>
                  <a:pt x="3939" y="6396"/>
                </a:cubicBezTo>
                <a:cubicBezTo>
                  <a:pt x="4254" y="6743"/>
                  <a:pt x="4695" y="6900"/>
                  <a:pt x="5167" y="6900"/>
                </a:cubicBezTo>
                <a:lnTo>
                  <a:pt x="5325" y="6900"/>
                </a:lnTo>
                <a:lnTo>
                  <a:pt x="5577" y="7877"/>
                </a:lnTo>
                <a:cubicBezTo>
                  <a:pt x="5482" y="7909"/>
                  <a:pt x="5325" y="7909"/>
                  <a:pt x="5199" y="7909"/>
                </a:cubicBezTo>
                <a:cubicBezTo>
                  <a:pt x="3687" y="7909"/>
                  <a:pt x="2426" y="6648"/>
                  <a:pt x="2426" y="5136"/>
                </a:cubicBezTo>
                <a:cubicBezTo>
                  <a:pt x="2426" y="3624"/>
                  <a:pt x="3655" y="2364"/>
                  <a:pt x="5199" y="2364"/>
                </a:cubicBezTo>
                <a:close/>
                <a:moveTo>
                  <a:pt x="5167" y="726"/>
                </a:moveTo>
                <a:cubicBezTo>
                  <a:pt x="7940" y="726"/>
                  <a:pt x="10051" y="3277"/>
                  <a:pt x="9515" y="6018"/>
                </a:cubicBezTo>
                <a:lnTo>
                  <a:pt x="8507" y="5766"/>
                </a:lnTo>
                <a:cubicBezTo>
                  <a:pt x="8538" y="5546"/>
                  <a:pt x="8538" y="5357"/>
                  <a:pt x="8538" y="5136"/>
                </a:cubicBezTo>
                <a:cubicBezTo>
                  <a:pt x="8538" y="3246"/>
                  <a:pt x="7026" y="1702"/>
                  <a:pt x="5104" y="1702"/>
                </a:cubicBezTo>
                <a:cubicBezTo>
                  <a:pt x="3214" y="1702"/>
                  <a:pt x="1702" y="3246"/>
                  <a:pt x="1702" y="5136"/>
                </a:cubicBezTo>
                <a:cubicBezTo>
                  <a:pt x="1702" y="7027"/>
                  <a:pt x="3214" y="8602"/>
                  <a:pt x="5104" y="8602"/>
                </a:cubicBezTo>
                <a:cubicBezTo>
                  <a:pt x="5325" y="8602"/>
                  <a:pt x="5514" y="8602"/>
                  <a:pt x="5703" y="8539"/>
                </a:cubicBezTo>
                <a:lnTo>
                  <a:pt x="5986" y="9578"/>
                </a:lnTo>
                <a:cubicBezTo>
                  <a:pt x="5695" y="9636"/>
                  <a:pt x="5405" y="9664"/>
                  <a:pt x="5119" y="9664"/>
                </a:cubicBezTo>
                <a:cubicBezTo>
                  <a:pt x="2751" y="9664"/>
                  <a:pt x="694" y="7758"/>
                  <a:pt x="694" y="5199"/>
                </a:cubicBezTo>
                <a:cubicBezTo>
                  <a:pt x="694" y="2679"/>
                  <a:pt x="2773" y="726"/>
                  <a:pt x="5167" y="726"/>
                </a:cubicBezTo>
                <a:close/>
                <a:moveTo>
                  <a:pt x="5671" y="5672"/>
                </a:moveTo>
                <a:lnTo>
                  <a:pt x="5671" y="5672"/>
                </a:lnTo>
                <a:cubicBezTo>
                  <a:pt x="10240" y="6964"/>
                  <a:pt x="9578" y="6774"/>
                  <a:pt x="9704" y="6806"/>
                </a:cubicBezTo>
                <a:lnTo>
                  <a:pt x="8853" y="7373"/>
                </a:lnTo>
                <a:cubicBezTo>
                  <a:pt x="8664" y="7499"/>
                  <a:pt x="8664" y="7751"/>
                  <a:pt x="8822" y="7877"/>
                </a:cubicBezTo>
                <a:lnTo>
                  <a:pt x="10964" y="9956"/>
                </a:lnTo>
                <a:cubicBezTo>
                  <a:pt x="11027" y="10114"/>
                  <a:pt x="11027" y="10335"/>
                  <a:pt x="10901" y="10492"/>
                </a:cubicBezTo>
                <a:lnTo>
                  <a:pt x="10429" y="10965"/>
                </a:lnTo>
                <a:cubicBezTo>
                  <a:pt x="10366" y="11012"/>
                  <a:pt x="10279" y="11035"/>
                  <a:pt x="10192" y="11035"/>
                </a:cubicBezTo>
                <a:cubicBezTo>
                  <a:pt x="10106" y="11035"/>
                  <a:pt x="10019" y="11012"/>
                  <a:pt x="9956" y="10965"/>
                </a:cubicBezTo>
                <a:lnTo>
                  <a:pt x="7845" y="8854"/>
                </a:lnTo>
                <a:cubicBezTo>
                  <a:pt x="7777" y="8786"/>
                  <a:pt x="7691" y="8753"/>
                  <a:pt x="7606" y="8753"/>
                </a:cubicBezTo>
                <a:cubicBezTo>
                  <a:pt x="7493" y="8753"/>
                  <a:pt x="7381" y="8809"/>
                  <a:pt x="7310" y="8917"/>
                </a:cubicBezTo>
                <a:cubicBezTo>
                  <a:pt x="7247" y="8980"/>
                  <a:pt x="6806" y="9641"/>
                  <a:pt x="6774" y="9736"/>
                </a:cubicBezTo>
                <a:cubicBezTo>
                  <a:pt x="6680" y="9484"/>
                  <a:pt x="5703" y="5861"/>
                  <a:pt x="5671" y="5672"/>
                </a:cubicBezTo>
                <a:close/>
                <a:moveTo>
                  <a:pt x="5104" y="1"/>
                </a:moveTo>
                <a:cubicBezTo>
                  <a:pt x="2363" y="1"/>
                  <a:pt x="0" y="2238"/>
                  <a:pt x="0" y="5168"/>
                </a:cubicBezTo>
                <a:cubicBezTo>
                  <a:pt x="0" y="8066"/>
                  <a:pt x="2332" y="10303"/>
                  <a:pt x="5104" y="10303"/>
                </a:cubicBezTo>
                <a:cubicBezTo>
                  <a:pt x="5482" y="10303"/>
                  <a:pt x="5797" y="10272"/>
                  <a:pt x="6144" y="10208"/>
                </a:cubicBezTo>
                <a:lnTo>
                  <a:pt x="6270" y="10587"/>
                </a:lnTo>
                <a:cubicBezTo>
                  <a:pt x="6307" y="10755"/>
                  <a:pt x="6444" y="10845"/>
                  <a:pt x="6596" y="10845"/>
                </a:cubicBezTo>
                <a:cubicBezTo>
                  <a:pt x="6700" y="10845"/>
                  <a:pt x="6810" y="10802"/>
                  <a:pt x="6900" y="10713"/>
                </a:cubicBezTo>
                <a:lnTo>
                  <a:pt x="7625" y="9610"/>
                </a:lnTo>
                <a:lnTo>
                  <a:pt x="9483" y="11406"/>
                </a:lnTo>
                <a:cubicBezTo>
                  <a:pt x="9688" y="11610"/>
                  <a:pt x="9956" y="11713"/>
                  <a:pt x="10220" y="11713"/>
                </a:cubicBezTo>
                <a:cubicBezTo>
                  <a:pt x="10484" y="11713"/>
                  <a:pt x="10744" y="11610"/>
                  <a:pt x="10933" y="11406"/>
                </a:cubicBezTo>
                <a:lnTo>
                  <a:pt x="11405" y="10933"/>
                </a:lnTo>
                <a:cubicBezTo>
                  <a:pt x="11783" y="10555"/>
                  <a:pt x="11783" y="9893"/>
                  <a:pt x="11374" y="9484"/>
                </a:cubicBezTo>
                <a:lnTo>
                  <a:pt x="9515" y="7720"/>
                </a:lnTo>
                <a:lnTo>
                  <a:pt x="10618" y="6964"/>
                </a:lnTo>
                <a:cubicBezTo>
                  <a:pt x="10870" y="6806"/>
                  <a:pt x="10838" y="6428"/>
                  <a:pt x="10555" y="6333"/>
                </a:cubicBezTo>
                <a:lnTo>
                  <a:pt x="10145" y="6239"/>
                </a:lnTo>
                <a:cubicBezTo>
                  <a:pt x="10303" y="5483"/>
                  <a:pt x="10271" y="4695"/>
                  <a:pt x="10082" y="3908"/>
                </a:cubicBezTo>
                <a:cubicBezTo>
                  <a:pt x="9483" y="1576"/>
                  <a:pt x="7436" y="1"/>
                  <a:pt x="51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6" name="Google Shape;376;p32"/>
          <p:cNvGrpSpPr/>
          <p:nvPr/>
        </p:nvGrpSpPr>
        <p:grpSpPr>
          <a:xfrm>
            <a:off x="629840" y="4216478"/>
            <a:ext cx="365751" cy="365756"/>
            <a:chOff x="-4211975" y="2046625"/>
            <a:chExt cx="292250" cy="290675"/>
          </a:xfrm>
        </p:grpSpPr>
        <p:sp>
          <p:nvSpPr>
            <p:cNvPr id="377" name="Google Shape;377;p32"/>
            <p:cNvSpPr/>
            <p:nvPr/>
          </p:nvSpPr>
          <p:spPr>
            <a:xfrm>
              <a:off x="-4211975" y="2081300"/>
              <a:ext cx="256025" cy="256000"/>
            </a:xfrm>
            <a:custGeom>
              <a:rect b="b" l="l" r="r" t="t"/>
              <a:pathLst>
                <a:path extrusionOk="0" h="10240" w="10241">
                  <a:moveTo>
                    <a:pt x="4758" y="693"/>
                  </a:moveTo>
                  <a:lnTo>
                    <a:pt x="4758" y="5167"/>
                  </a:lnTo>
                  <a:cubicBezTo>
                    <a:pt x="4758" y="5356"/>
                    <a:pt x="4916" y="5513"/>
                    <a:pt x="5105" y="5513"/>
                  </a:cubicBezTo>
                  <a:lnTo>
                    <a:pt x="9578" y="5513"/>
                  </a:lnTo>
                  <a:cubicBezTo>
                    <a:pt x="9358" y="7813"/>
                    <a:pt x="7436" y="9609"/>
                    <a:pt x="5105" y="9609"/>
                  </a:cubicBezTo>
                  <a:cubicBezTo>
                    <a:pt x="2679" y="9609"/>
                    <a:pt x="663" y="7593"/>
                    <a:pt x="663" y="5167"/>
                  </a:cubicBezTo>
                  <a:cubicBezTo>
                    <a:pt x="663" y="2835"/>
                    <a:pt x="2490" y="914"/>
                    <a:pt x="4758" y="693"/>
                  </a:cubicBezTo>
                  <a:close/>
                  <a:moveTo>
                    <a:pt x="5105" y="0"/>
                  </a:moveTo>
                  <a:cubicBezTo>
                    <a:pt x="2269" y="0"/>
                    <a:pt x="1" y="2300"/>
                    <a:pt x="1" y="5104"/>
                  </a:cubicBezTo>
                  <a:cubicBezTo>
                    <a:pt x="1" y="7939"/>
                    <a:pt x="2269" y="10239"/>
                    <a:pt x="5105" y="10239"/>
                  </a:cubicBezTo>
                  <a:cubicBezTo>
                    <a:pt x="7940" y="10239"/>
                    <a:pt x="10240" y="7939"/>
                    <a:pt x="10240" y="5104"/>
                  </a:cubicBezTo>
                  <a:cubicBezTo>
                    <a:pt x="10240" y="4978"/>
                    <a:pt x="10083" y="4820"/>
                    <a:pt x="9925" y="4820"/>
                  </a:cubicBezTo>
                  <a:lnTo>
                    <a:pt x="5483" y="4820"/>
                  </a:lnTo>
                  <a:lnTo>
                    <a:pt x="5483" y="347"/>
                  </a:lnTo>
                  <a:cubicBezTo>
                    <a:pt x="5483" y="158"/>
                    <a:pt x="5325" y="0"/>
                    <a:pt x="5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-4057600" y="2046625"/>
              <a:ext cx="137875" cy="137875"/>
            </a:xfrm>
            <a:custGeom>
              <a:rect b="b" l="l" r="r" t="t"/>
              <a:pathLst>
                <a:path extrusionOk="0" h="5515" w="5515">
                  <a:moveTo>
                    <a:pt x="663" y="694"/>
                  </a:moveTo>
                  <a:cubicBezTo>
                    <a:pt x="2836" y="851"/>
                    <a:pt x="4601" y="2616"/>
                    <a:pt x="4758" y="4790"/>
                  </a:cubicBezTo>
                  <a:lnTo>
                    <a:pt x="663" y="4790"/>
                  </a:lnTo>
                  <a:lnTo>
                    <a:pt x="663" y="694"/>
                  </a:lnTo>
                  <a:close/>
                  <a:moveTo>
                    <a:pt x="348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5168"/>
                  </a:lnTo>
                  <a:cubicBezTo>
                    <a:pt x="1" y="5357"/>
                    <a:pt x="158" y="5514"/>
                    <a:pt x="348" y="5514"/>
                  </a:cubicBezTo>
                  <a:lnTo>
                    <a:pt x="5168" y="5514"/>
                  </a:lnTo>
                  <a:cubicBezTo>
                    <a:pt x="5357" y="5514"/>
                    <a:pt x="5514" y="5357"/>
                    <a:pt x="5514" y="5168"/>
                  </a:cubicBezTo>
                  <a:cubicBezTo>
                    <a:pt x="5483" y="3750"/>
                    <a:pt x="4979" y="2490"/>
                    <a:pt x="3971" y="1513"/>
                  </a:cubicBezTo>
                  <a:cubicBezTo>
                    <a:pt x="2994" y="536"/>
                    <a:pt x="1734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" name="Google Shape;379;p32"/>
          <p:cNvGrpSpPr/>
          <p:nvPr/>
        </p:nvGrpSpPr>
        <p:grpSpPr>
          <a:xfrm>
            <a:off x="1731364" y="4215283"/>
            <a:ext cx="365770" cy="365749"/>
            <a:chOff x="-1333200" y="2770450"/>
            <a:chExt cx="291450" cy="292225"/>
          </a:xfrm>
        </p:grpSpPr>
        <p:sp>
          <p:nvSpPr>
            <p:cNvPr id="380" name="Google Shape;380;p32"/>
            <p:cNvSpPr/>
            <p:nvPr/>
          </p:nvSpPr>
          <p:spPr>
            <a:xfrm>
              <a:off x="-1299325" y="2808250"/>
              <a:ext cx="222925" cy="134725"/>
            </a:xfrm>
            <a:custGeom>
              <a:rect b="b" l="l" r="r" t="t"/>
              <a:pathLst>
                <a:path extrusionOk="0" h="5389" w="8917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-1333200" y="2770450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32"/>
          <p:cNvGrpSpPr/>
          <p:nvPr/>
        </p:nvGrpSpPr>
        <p:grpSpPr>
          <a:xfrm>
            <a:off x="8185557" y="3337512"/>
            <a:ext cx="365754" cy="365770"/>
            <a:chOff x="-5635200" y="2037975"/>
            <a:chExt cx="293025" cy="291450"/>
          </a:xfrm>
        </p:grpSpPr>
        <p:sp>
          <p:nvSpPr>
            <p:cNvPr id="383" name="Google Shape;383;p32"/>
            <p:cNvSpPr/>
            <p:nvPr/>
          </p:nvSpPr>
          <p:spPr>
            <a:xfrm>
              <a:off x="-5635200" y="203797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-5496575" y="2072625"/>
              <a:ext cx="102425" cy="102425"/>
            </a:xfrm>
            <a:custGeom>
              <a:rect b="b" l="l" r="r" t="t"/>
              <a:pathLst>
                <a:path extrusionOk="0" h="4097" w="4097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32"/>
          <p:cNvGrpSpPr/>
          <p:nvPr/>
        </p:nvGrpSpPr>
        <p:grpSpPr>
          <a:xfrm>
            <a:off x="8185557" y="2431950"/>
            <a:ext cx="365754" cy="365770"/>
            <a:chOff x="-3854375" y="2046625"/>
            <a:chExt cx="293025" cy="291450"/>
          </a:xfrm>
        </p:grpSpPr>
        <p:sp>
          <p:nvSpPr>
            <p:cNvPr id="386" name="Google Shape;386;p32"/>
            <p:cNvSpPr/>
            <p:nvPr/>
          </p:nvSpPr>
          <p:spPr>
            <a:xfrm>
              <a:off x="-3854375" y="204662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-3714975" y="2080500"/>
              <a:ext cx="103200" cy="119750"/>
            </a:xfrm>
            <a:custGeom>
              <a:rect b="b" l="l" r="r" t="t"/>
              <a:pathLst>
                <a:path extrusionOk="0" h="4790" w="4128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32"/>
          <p:cNvGrpSpPr/>
          <p:nvPr/>
        </p:nvGrpSpPr>
        <p:grpSpPr>
          <a:xfrm>
            <a:off x="2873970" y="4214749"/>
            <a:ext cx="365770" cy="365752"/>
            <a:chOff x="-3852025" y="2764950"/>
            <a:chExt cx="291450" cy="293000"/>
          </a:xfrm>
        </p:grpSpPr>
        <p:sp>
          <p:nvSpPr>
            <p:cNvPr id="389" name="Google Shape;389;p32"/>
            <p:cNvSpPr/>
            <p:nvPr/>
          </p:nvSpPr>
          <p:spPr>
            <a:xfrm>
              <a:off x="-3852025" y="2764950"/>
              <a:ext cx="291450" cy="293000"/>
            </a:xfrm>
            <a:custGeom>
              <a:rect b="b" l="l" r="r" t="t"/>
              <a:pathLst>
                <a:path extrusionOk="0" h="11720" w="11658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-3707100" y="2937425"/>
              <a:ext cx="103200" cy="67775"/>
            </a:xfrm>
            <a:custGeom>
              <a:rect b="b" l="l" r="r" t="t"/>
              <a:pathLst>
                <a:path extrusionOk="0" h="2711" w="4128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1" name="Google Shape;3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638" y="2831300"/>
            <a:ext cx="655775" cy="6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649276">
            <a:off x="4915241" y="2494812"/>
            <a:ext cx="710490" cy="710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33"/>
          <p:cNvGrpSpPr/>
          <p:nvPr/>
        </p:nvGrpSpPr>
        <p:grpSpPr>
          <a:xfrm>
            <a:off x="633624" y="637168"/>
            <a:ext cx="7496600" cy="3973503"/>
            <a:chOff x="1399875" y="906700"/>
            <a:chExt cx="5340600" cy="3753900"/>
          </a:xfrm>
        </p:grpSpPr>
        <p:sp>
          <p:nvSpPr>
            <p:cNvPr id="398" name="Google Shape;398;p33"/>
            <p:cNvSpPr/>
            <p:nvPr/>
          </p:nvSpPr>
          <p:spPr>
            <a:xfrm>
              <a:off x="1399875" y="1240300"/>
              <a:ext cx="5340600" cy="3420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1690012" y="1516375"/>
              <a:ext cx="4760700" cy="2982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3407413" y="1097550"/>
              <a:ext cx="1479600" cy="2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3942913" y="906700"/>
              <a:ext cx="408600" cy="408600"/>
            </a:xfrm>
            <a:prstGeom prst="pie">
              <a:avLst>
                <a:gd fmla="val 10785424" name="adj1"/>
                <a:gd fmla="val 10558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4034863" y="998650"/>
              <a:ext cx="224700" cy="224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3" name="Google Shape;403;p33"/>
          <p:cNvSpPr txBox="1"/>
          <p:nvPr>
            <p:ph type="title"/>
          </p:nvPr>
        </p:nvSpPr>
        <p:spPr>
          <a:xfrm>
            <a:off x="1583800" y="1701314"/>
            <a:ext cx="77175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SzPts val="3000"/>
              <a:buNone/>
            </a:pPr>
            <a:r>
              <a:rPr b="1" i="0" lang="en" sz="2800" u="none" strike="noStrike">
                <a:solidFill>
                  <a:srgbClr val="B45F06"/>
                </a:solidFill>
                <a:latin typeface="Roboto Slab"/>
                <a:ea typeface="Roboto Slab"/>
                <a:cs typeface="Roboto Slab"/>
                <a:sym typeface="Roboto Slab"/>
              </a:rPr>
              <a:t>Data sources</a:t>
            </a:r>
            <a:endParaRPr b="1" sz="2800">
              <a:solidFill>
                <a:srgbClr val="B45F06"/>
              </a:solidFill>
            </a:endParaRPr>
          </a:p>
        </p:txBody>
      </p:sp>
      <p:sp>
        <p:nvSpPr>
          <p:cNvPr id="404" name="Google Shape;404;p33"/>
          <p:cNvSpPr txBox="1"/>
          <p:nvPr/>
        </p:nvSpPr>
        <p:spPr>
          <a:xfrm>
            <a:off x="2091837" y="2109913"/>
            <a:ext cx="57804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Arial"/>
              <a:buChar char="•"/>
            </a:pPr>
            <a:r>
              <a:rPr b="1" lang="en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u="sng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Mexico Toy Sales</a:t>
            </a:r>
            <a:endParaRPr b="0" i="0" sz="1400" u="none" cap="none" strike="noStrike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ccer Infographics by Slidesgo">
  <a:themeElements>
    <a:clrScheme name="Simple Light">
      <a:dk1>
        <a:srgbClr val="000000"/>
      </a:dk1>
      <a:lt1>
        <a:srgbClr val="49BA49"/>
      </a:lt1>
      <a:dk2>
        <a:srgbClr val="F9D93D"/>
      </a:dk2>
      <a:lt2>
        <a:srgbClr val="FFAB6D"/>
      </a:lt2>
      <a:accent1>
        <a:srgbClr val="E8E3D9"/>
      </a:accent1>
      <a:accent2>
        <a:srgbClr val="CC0000"/>
      </a:accent2>
      <a:accent3>
        <a:srgbClr val="8A4F07"/>
      </a:accent3>
      <a:accent4>
        <a:srgbClr val="EFEFE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