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712" r:id="rId1"/>
  </p:sldMasterIdLst>
  <p:notesMasterIdLst>
    <p:notesMasterId r:id="rId8"/>
  </p:notesMasterIdLst>
  <p:sldIdLst>
    <p:sldId id="256" r:id="rId2"/>
    <p:sldId id="257" r:id="rId3"/>
    <p:sldId id="265" r:id="rId4"/>
    <p:sldId id="260" r:id="rId5"/>
    <p:sldId id="262" r:id="rId6"/>
    <p:sldId id="264" r:id="rId7"/>
  </p:sldIdLst>
  <p:sldSz cx="12192000" cy="6858000"/>
  <p:notesSz cx="6858000" cy="9144000"/>
  <p:defaultText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48C7E"/>
    <a:srgbClr val="9DB080"/>
    <a:srgbClr val="82AC99"/>
    <a:srgbClr val="8490A8"/>
    <a:srgbClr val="9F86A4"/>
    <a:srgbClr val="A08889"/>
    <a:srgbClr val="7292AB"/>
    <a:srgbClr val="FF3300"/>
    <a:srgbClr val="000066"/>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500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3A1E59A-96CA-44CC-913D-20FAF5AB7209}"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EC557644-A332-45F4-BE47-D0E499EA6A5B}">
      <dgm:prSet/>
      <dgm:spPr/>
      <dgm:t>
        <a:bodyPr/>
        <a:lstStyle/>
        <a:p>
          <a:pPr>
            <a:lnSpc>
              <a:spcPct val="100000"/>
            </a:lnSpc>
          </a:pPr>
          <a:r>
            <a:rPr lang="en-US"/>
            <a:t>In our project we will use picture to recognise and interpret human emotions </a:t>
          </a:r>
        </a:p>
      </dgm:t>
    </dgm:pt>
    <dgm:pt modelId="{12ACF051-77C5-4A5E-8357-66ED481C0C64}" type="parTrans" cxnId="{3B1695ED-7F40-4C88-AEDA-6B9418A86B6E}">
      <dgm:prSet/>
      <dgm:spPr/>
      <dgm:t>
        <a:bodyPr/>
        <a:lstStyle/>
        <a:p>
          <a:endParaRPr lang="en-US"/>
        </a:p>
      </dgm:t>
    </dgm:pt>
    <dgm:pt modelId="{21B554B9-1E3B-413A-B9FE-AAA71F0E2019}" type="sibTrans" cxnId="{3B1695ED-7F40-4C88-AEDA-6B9418A86B6E}">
      <dgm:prSet/>
      <dgm:spPr/>
      <dgm:t>
        <a:bodyPr/>
        <a:lstStyle/>
        <a:p>
          <a:endParaRPr lang="en-US"/>
        </a:p>
      </dgm:t>
    </dgm:pt>
    <dgm:pt modelId="{91F2321A-1F3C-4242-9E79-83F94A983F0D}">
      <dgm:prSet/>
      <dgm:spPr/>
      <dgm:t>
        <a:bodyPr/>
        <a:lstStyle/>
        <a:p>
          <a:pPr>
            <a:lnSpc>
              <a:spcPct val="100000"/>
            </a:lnSpc>
          </a:pPr>
          <a:r>
            <a:rPr lang="en-US"/>
            <a:t>Via detect the location of face in any input image or frame. The output is the bounding box coordinates of the detected faces, Then Compare multiple faces together to identify which faces belong to the same person. This is done by comparing face embedding vectors, and finally Classifying the emotion on the face as happy, angry, sad, neutral, surprise, disgust or fear.</a:t>
          </a:r>
        </a:p>
      </dgm:t>
    </dgm:pt>
    <dgm:pt modelId="{6662727B-D02C-46D7-BAB8-08C9D3B61395}" type="parTrans" cxnId="{EC7AA1C4-809B-48B5-804F-E8E5F76F52DF}">
      <dgm:prSet/>
      <dgm:spPr/>
      <dgm:t>
        <a:bodyPr/>
        <a:lstStyle/>
        <a:p>
          <a:endParaRPr lang="en-US"/>
        </a:p>
      </dgm:t>
    </dgm:pt>
    <dgm:pt modelId="{FEF0FEC8-58DF-4C05-B6BE-C256861559D1}" type="sibTrans" cxnId="{EC7AA1C4-809B-48B5-804F-E8E5F76F52DF}">
      <dgm:prSet/>
      <dgm:spPr/>
      <dgm:t>
        <a:bodyPr/>
        <a:lstStyle/>
        <a:p>
          <a:endParaRPr lang="en-US"/>
        </a:p>
      </dgm:t>
    </dgm:pt>
    <dgm:pt modelId="{C45EA04C-EBDD-427E-8469-E5D6416F3B97}" type="pres">
      <dgm:prSet presAssocID="{D3A1E59A-96CA-44CC-913D-20FAF5AB7209}" presName="root" presStyleCnt="0">
        <dgm:presLayoutVars>
          <dgm:dir/>
          <dgm:resizeHandles val="exact"/>
        </dgm:presLayoutVars>
      </dgm:prSet>
      <dgm:spPr/>
    </dgm:pt>
    <dgm:pt modelId="{951FC3E9-A05C-48E2-B74B-FC40B6A32B8E}" type="pres">
      <dgm:prSet presAssocID="{EC557644-A332-45F4-BE47-D0E499EA6A5B}" presName="compNode" presStyleCnt="0"/>
      <dgm:spPr/>
    </dgm:pt>
    <dgm:pt modelId="{865428F2-0664-4D0D-BB63-EF8FE958D986}" type="pres">
      <dgm:prSet presAssocID="{EC557644-A332-45F4-BE47-D0E499EA6A5B}" presName="bgRect" presStyleLbl="bgShp" presStyleIdx="0" presStyleCnt="2"/>
      <dgm:spPr/>
    </dgm:pt>
    <dgm:pt modelId="{1E8F65ED-1EFD-4AEA-84AC-32B706644DB4}" type="pres">
      <dgm:prSet presAssocID="{EC557644-A332-45F4-BE47-D0E499EA6A5B}"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ead with Gears"/>
        </a:ext>
      </dgm:extLst>
    </dgm:pt>
    <dgm:pt modelId="{B64845B6-B71E-451A-ACF6-04560F5FC24D}" type="pres">
      <dgm:prSet presAssocID="{EC557644-A332-45F4-BE47-D0E499EA6A5B}" presName="spaceRect" presStyleCnt="0"/>
      <dgm:spPr/>
    </dgm:pt>
    <dgm:pt modelId="{B55B4A43-953F-458A-BBC9-440F2EF84211}" type="pres">
      <dgm:prSet presAssocID="{EC557644-A332-45F4-BE47-D0E499EA6A5B}" presName="parTx" presStyleLbl="revTx" presStyleIdx="0" presStyleCnt="2">
        <dgm:presLayoutVars>
          <dgm:chMax val="0"/>
          <dgm:chPref val="0"/>
        </dgm:presLayoutVars>
      </dgm:prSet>
      <dgm:spPr/>
    </dgm:pt>
    <dgm:pt modelId="{83ED8F09-C843-4AB3-8AAA-BACC55E29569}" type="pres">
      <dgm:prSet presAssocID="{21B554B9-1E3B-413A-B9FE-AAA71F0E2019}" presName="sibTrans" presStyleCnt="0"/>
      <dgm:spPr/>
    </dgm:pt>
    <dgm:pt modelId="{3007A7FB-844D-4F3F-A9ED-ADAAB21211E6}" type="pres">
      <dgm:prSet presAssocID="{91F2321A-1F3C-4242-9E79-83F94A983F0D}" presName="compNode" presStyleCnt="0"/>
      <dgm:spPr/>
    </dgm:pt>
    <dgm:pt modelId="{15A46748-A8DF-4CE4-B8E4-C046745C5446}" type="pres">
      <dgm:prSet presAssocID="{91F2321A-1F3C-4242-9E79-83F94A983F0D}" presName="bgRect" presStyleLbl="bgShp" presStyleIdx="1" presStyleCnt="2"/>
      <dgm:spPr/>
    </dgm:pt>
    <dgm:pt modelId="{F3FA91E9-094A-4358-A122-DAA2546225C2}" type="pres">
      <dgm:prSet presAssocID="{91F2321A-1F3C-4242-9E79-83F94A983F0D}"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معالج"/>
        </a:ext>
      </dgm:extLst>
    </dgm:pt>
    <dgm:pt modelId="{6B4EA247-0D19-4B6B-BD47-14396D22646C}" type="pres">
      <dgm:prSet presAssocID="{91F2321A-1F3C-4242-9E79-83F94A983F0D}" presName="spaceRect" presStyleCnt="0"/>
      <dgm:spPr/>
    </dgm:pt>
    <dgm:pt modelId="{8E1CBFD6-3732-4E94-BF05-52A50780F6D7}" type="pres">
      <dgm:prSet presAssocID="{91F2321A-1F3C-4242-9E79-83F94A983F0D}" presName="parTx" presStyleLbl="revTx" presStyleIdx="1" presStyleCnt="2">
        <dgm:presLayoutVars>
          <dgm:chMax val="0"/>
          <dgm:chPref val="0"/>
        </dgm:presLayoutVars>
      </dgm:prSet>
      <dgm:spPr/>
    </dgm:pt>
  </dgm:ptLst>
  <dgm:cxnLst>
    <dgm:cxn modelId="{6737DA77-D942-4644-99D0-7CE10AE936A0}" type="presOf" srcId="{EC557644-A332-45F4-BE47-D0E499EA6A5B}" destId="{B55B4A43-953F-458A-BBC9-440F2EF84211}" srcOrd="0" destOrd="0" presId="urn:microsoft.com/office/officeart/2018/2/layout/IconVerticalSolidList"/>
    <dgm:cxn modelId="{092F45BD-6D90-44BF-82D9-71B7A875635F}" type="presOf" srcId="{D3A1E59A-96CA-44CC-913D-20FAF5AB7209}" destId="{C45EA04C-EBDD-427E-8469-E5D6416F3B97}" srcOrd="0" destOrd="0" presId="urn:microsoft.com/office/officeart/2018/2/layout/IconVerticalSolidList"/>
    <dgm:cxn modelId="{EC7AA1C4-809B-48B5-804F-E8E5F76F52DF}" srcId="{D3A1E59A-96CA-44CC-913D-20FAF5AB7209}" destId="{91F2321A-1F3C-4242-9E79-83F94A983F0D}" srcOrd="1" destOrd="0" parTransId="{6662727B-D02C-46D7-BAB8-08C9D3B61395}" sibTransId="{FEF0FEC8-58DF-4C05-B6BE-C256861559D1}"/>
    <dgm:cxn modelId="{3B1695ED-7F40-4C88-AEDA-6B9418A86B6E}" srcId="{D3A1E59A-96CA-44CC-913D-20FAF5AB7209}" destId="{EC557644-A332-45F4-BE47-D0E499EA6A5B}" srcOrd="0" destOrd="0" parTransId="{12ACF051-77C5-4A5E-8357-66ED481C0C64}" sibTransId="{21B554B9-1E3B-413A-B9FE-AAA71F0E2019}"/>
    <dgm:cxn modelId="{E51649F1-8E74-4C75-8566-8E5FB443BF6A}" type="presOf" srcId="{91F2321A-1F3C-4242-9E79-83F94A983F0D}" destId="{8E1CBFD6-3732-4E94-BF05-52A50780F6D7}" srcOrd="0" destOrd="0" presId="urn:microsoft.com/office/officeart/2018/2/layout/IconVerticalSolidList"/>
    <dgm:cxn modelId="{EC6C267F-AFF8-45FC-A735-D5A927FE6DEA}" type="presParOf" srcId="{C45EA04C-EBDD-427E-8469-E5D6416F3B97}" destId="{951FC3E9-A05C-48E2-B74B-FC40B6A32B8E}" srcOrd="0" destOrd="0" presId="urn:microsoft.com/office/officeart/2018/2/layout/IconVerticalSolidList"/>
    <dgm:cxn modelId="{7EEB4D27-7209-4B47-9792-E4DEB3521F2A}" type="presParOf" srcId="{951FC3E9-A05C-48E2-B74B-FC40B6A32B8E}" destId="{865428F2-0664-4D0D-BB63-EF8FE958D986}" srcOrd="0" destOrd="0" presId="urn:microsoft.com/office/officeart/2018/2/layout/IconVerticalSolidList"/>
    <dgm:cxn modelId="{D00E4FFC-22A8-4ED0-BBEA-94F79268B422}" type="presParOf" srcId="{951FC3E9-A05C-48E2-B74B-FC40B6A32B8E}" destId="{1E8F65ED-1EFD-4AEA-84AC-32B706644DB4}" srcOrd="1" destOrd="0" presId="urn:microsoft.com/office/officeart/2018/2/layout/IconVerticalSolidList"/>
    <dgm:cxn modelId="{BF419D6D-881A-443E-BF19-06B1338F2EEA}" type="presParOf" srcId="{951FC3E9-A05C-48E2-B74B-FC40B6A32B8E}" destId="{B64845B6-B71E-451A-ACF6-04560F5FC24D}" srcOrd="2" destOrd="0" presId="urn:microsoft.com/office/officeart/2018/2/layout/IconVerticalSolidList"/>
    <dgm:cxn modelId="{84F7C1DD-5DDC-4E2C-A551-6F4F7FA1DAD2}" type="presParOf" srcId="{951FC3E9-A05C-48E2-B74B-FC40B6A32B8E}" destId="{B55B4A43-953F-458A-BBC9-440F2EF84211}" srcOrd="3" destOrd="0" presId="urn:microsoft.com/office/officeart/2018/2/layout/IconVerticalSolidList"/>
    <dgm:cxn modelId="{9B94EB9F-2596-4997-93C6-5430994CDEED}" type="presParOf" srcId="{C45EA04C-EBDD-427E-8469-E5D6416F3B97}" destId="{83ED8F09-C843-4AB3-8AAA-BACC55E29569}" srcOrd="1" destOrd="0" presId="urn:microsoft.com/office/officeart/2018/2/layout/IconVerticalSolidList"/>
    <dgm:cxn modelId="{B9783A28-3134-443D-B6AA-7C9D9560C6CF}" type="presParOf" srcId="{C45EA04C-EBDD-427E-8469-E5D6416F3B97}" destId="{3007A7FB-844D-4F3F-A9ED-ADAAB21211E6}" srcOrd="2" destOrd="0" presId="urn:microsoft.com/office/officeart/2018/2/layout/IconVerticalSolidList"/>
    <dgm:cxn modelId="{E671A7CD-2926-4849-BA01-84E9E6D0FA4A}" type="presParOf" srcId="{3007A7FB-844D-4F3F-A9ED-ADAAB21211E6}" destId="{15A46748-A8DF-4CE4-B8E4-C046745C5446}" srcOrd="0" destOrd="0" presId="urn:microsoft.com/office/officeart/2018/2/layout/IconVerticalSolidList"/>
    <dgm:cxn modelId="{7FCFC287-8E2B-4915-93CC-87D99D36E0D8}" type="presParOf" srcId="{3007A7FB-844D-4F3F-A9ED-ADAAB21211E6}" destId="{F3FA91E9-094A-4358-A122-DAA2546225C2}" srcOrd="1" destOrd="0" presId="urn:microsoft.com/office/officeart/2018/2/layout/IconVerticalSolidList"/>
    <dgm:cxn modelId="{2007C3D5-5DEC-4087-A6E7-EB630AF92D68}" type="presParOf" srcId="{3007A7FB-844D-4F3F-A9ED-ADAAB21211E6}" destId="{6B4EA247-0D19-4B6B-BD47-14396D22646C}" srcOrd="2" destOrd="0" presId="urn:microsoft.com/office/officeart/2018/2/layout/IconVerticalSolidList"/>
    <dgm:cxn modelId="{91EE8AB9-5F23-447B-8280-6C1F066BD056}" type="presParOf" srcId="{3007A7FB-844D-4F3F-A9ED-ADAAB21211E6}" destId="{8E1CBFD6-3732-4E94-BF05-52A50780F6D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AD07BE7-EC04-4CFB-9ED9-FC052B99ABC0}"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F8B01FB3-5EAC-4BC2-97B3-6B597B7C2F9D}">
      <dgm:prSet/>
      <dgm:spPr/>
      <dgm:t>
        <a:bodyPr/>
        <a:lstStyle/>
        <a:p>
          <a:r>
            <a:rPr lang="en-US" dirty="0"/>
            <a:t>Observability </a:t>
          </a:r>
          <a:r>
            <a:rPr lang="en-US" dirty="0">
              <a:sym typeface="Wingdings" panose="05000000000000000000" pitchFamily="2" charset="2"/>
            </a:rPr>
            <a:t></a:t>
          </a:r>
          <a:r>
            <a:rPr lang="en-US" dirty="0"/>
            <a:t> Partial</a:t>
          </a:r>
        </a:p>
      </dgm:t>
    </dgm:pt>
    <dgm:pt modelId="{42EA8F01-C6F9-4B36-8CBA-1E86EF5A1C16}" type="parTrans" cxnId="{5FF1127E-F080-4AA0-92E1-3208C2D3A91F}">
      <dgm:prSet/>
      <dgm:spPr/>
      <dgm:t>
        <a:bodyPr/>
        <a:lstStyle/>
        <a:p>
          <a:endParaRPr lang="en-US"/>
        </a:p>
      </dgm:t>
    </dgm:pt>
    <dgm:pt modelId="{B002967F-2408-4132-86A1-9ADD9A1FB03C}" type="sibTrans" cxnId="{5FF1127E-F080-4AA0-92E1-3208C2D3A91F}">
      <dgm:prSet/>
      <dgm:spPr/>
      <dgm:t>
        <a:bodyPr/>
        <a:lstStyle/>
        <a:p>
          <a:endParaRPr lang="en-US"/>
        </a:p>
      </dgm:t>
    </dgm:pt>
    <dgm:pt modelId="{12F64C8B-B26B-4EDF-8B04-A304E6E3A1EA}">
      <dgm:prSet/>
      <dgm:spPr/>
      <dgm:t>
        <a:bodyPr/>
        <a:lstStyle/>
        <a:p>
          <a:r>
            <a:rPr lang="en-US" dirty="0"/>
            <a:t>Deterministic </a:t>
          </a:r>
          <a:r>
            <a:rPr lang="en-US" dirty="0">
              <a:sym typeface="Wingdings" panose="05000000000000000000" pitchFamily="2" charset="2"/>
            </a:rPr>
            <a:t></a:t>
          </a:r>
          <a:r>
            <a:rPr lang="en-US" dirty="0"/>
            <a:t> Deterministic</a:t>
          </a:r>
        </a:p>
      </dgm:t>
    </dgm:pt>
    <dgm:pt modelId="{012DDA11-BC4A-488D-8CF9-A549EB05EB3D}" type="parTrans" cxnId="{31BEC64E-4C6E-4677-A8C4-D6649149F111}">
      <dgm:prSet/>
      <dgm:spPr/>
      <dgm:t>
        <a:bodyPr/>
        <a:lstStyle/>
        <a:p>
          <a:endParaRPr lang="en-US"/>
        </a:p>
      </dgm:t>
    </dgm:pt>
    <dgm:pt modelId="{FA2BEE15-EE55-4269-8316-D6358D6BAFAD}" type="sibTrans" cxnId="{31BEC64E-4C6E-4677-A8C4-D6649149F111}">
      <dgm:prSet/>
      <dgm:spPr/>
      <dgm:t>
        <a:bodyPr/>
        <a:lstStyle/>
        <a:p>
          <a:endParaRPr lang="en-US"/>
        </a:p>
      </dgm:t>
    </dgm:pt>
    <dgm:pt modelId="{C7B299FF-E8E5-4043-BC55-7BF0EF252980}">
      <dgm:prSet/>
      <dgm:spPr/>
      <dgm:t>
        <a:bodyPr/>
        <a:lstStyle/>
        <a:p>
          <a:r>
            <a:rPr lang="en-US"/>
            <a:t>Episodic </a:t>
          </a:r>
          <a:r>
            <a:rPr lang="en-US">
              <a:sym typeface="Wingdings" panose="05000000000000000000" pitchFamily="2" charset="2"/>
            </a:rPr>
            <a:t></a:t>
          </a:r>
          <a:r>
            <a:rPr lang="en-US"/>
            <a:t>Episodic</a:t>
          </a:r>
        </a:p>
      </dgm:t>
    </dgm:pt>
    <dgm:pt modelId="{16C95070-A7D0-4AF3-BB63-1160616C3595}" type="parTrans" cxnId="{1B908E53-39DF-447D-9CE1-C9291B675F4A}">
      <dgm:prSet/>
      <dgm:spPr/>
      <dgm:t>
        <a:bodyPr/>
        <a:lstStyle/>
        <a:p>
          <a:endParaRPr lang="en-US"/>
        </a:p>
      </dgm:t>
    </dgm:pt>
    <dgm:pt modelId="{90E75EA7-82BF-4307-9726-BA0ED4C86C0B}" type="sibTrans" cxnId="{1B908E53-39DF-447D-9CE1-C9291B675F4A}">
      <dgm:prSet/>
      <dgm:spPr/>
      <dgm:t>
        <a:bodyPr/>
        <a:lstStyle/>
        <a:p>
          <a:endParaRPr lang="en-US"/>
        </a:p>
      </dgm:t>
    </dgm:pt>
    <dgm:pt modelId="{CF6E0C3A-A610-485C-AFB5-423B82D628D0}">
      <dgm:prSet/>
      <dgm:spPr/>
      <dgm:t>
        <a:bodyPr/>
        <a:lstStyle/>
        <a:p>
          <a:r>
            <a:rPr lang="en-US"/>
            <a:t>Static </a:t>
          </a:r>
          <a:r>
            <a:rPr lang="en-US">
              <a:sym typeface="Wingdings" panose="05000000000000000000" pitchFamily="2" charset="2"/>
            </a:rPr>
            <a:t></a:t>
          </a:r>
          <a:r>
            <a:rPr lang="en-US"/>
            <a:t> Static</a:t>
          </a:r>
        </a:p>
      </dgm:t>
    </dgm:pt>
    <dgm:pt modelId="{B7FEA027-7E3B-41A9-9B48-E3CCDA6CA476}" type="parTrans" cxnId="{1631BB1A-A149-446D-BC35-AD36A5548F58}">
      <dgm:prSet/>
      <dgm:spPr/>
      <dgm:t>
        <a:bodyPr/>
        <a:lstStyle/>
        <a:p>
          <a:endParaRPr lang="en-US"/>
        </a:p>
      </dgm:t>
    </dgm:pt>
    <dgm:pt modelId="{D8767049-43A1-48C7-B6B9-125BBA5FFA1F}" type="sibTrans" cxnId="{1631BB1A-A149-446D-BC35-AD36A5548F58}">
      <dgm:prSet/>
      <dgm:spPr/>
      <dgm:t>
        <a:bodyPr/>
        <a:lstStyle/>
        <a:p>
          <a:endParaRPr lang="en-US"/>
        </a:p>
      </dgm:t>
    </dgm:pt>
    <dgm:pt modelId="{C83915C1-6930-4C74-B6F0-2E02A523346D}">
      <dgm:prSet/>
      <dgm:spPr/>
      <dgm:t>
        <a:bodyPr/>
        <a:lstStyle/>
        <a:p>
          <a:r>
            <a:rPr lang="en-US"/>
            <a:t>Agent </a:t>
          </a:r>
          <a:r>
            <a:rPr lang="en-US">
              <a:sym typeface="Wingdings" panose="05000000000000000000" pitchFamily="2" charset="2"/>
            </a:rPr>
            <a:t></a:t>
          </a:r>
          <a:r>
            <a:rPr lang="en-US"/>
            <a:t> Signal</a:t>
          </a:r>
        </a:p>
      </dgm:t>
    </dgm:pt>
    <dgm:pt modelId="{601F41E2-76DF-4A36-8F73-F2D18A1E2D25}" type="parTrans" cxnId="{B0D0699D-99FA-4C3D-8B9E-70FDD0478925}">
      <dgm:prSet/>
      <dgm:spPr/>
      <dgm:t>
        <a:bodyPr/>
        <a:lstStyle/>
        <a:p>
          <a:endParaRPr lang="en-US"/>
        </a:p>
      </dgm:t>
    </dgm:pt>
    <dgm:pt modelId="{A6960895-F879-4DC2-80A6-02CB2CB13D8B}" type="sibTrans" cxnId="{B0D0699D-99FA-4C3D-8B9E-70FDD0478925}">
      <dgm:prSet/>
      <dgm:spPr/>
      <dgm:t>
        <a:bodyPr/>
        <a:lstStyle/>
        <a:p>
          <a:endParaRPr lang="en-US"/>
        </a:p>
      </dgm:t>
    </dgm:pt>
    <dgm:pt modelId="{59F6E9FC-9758-41CE-93FD-9CFBB9877084}">
      <dgm:prSet/>
      <dgm:spPr/>
      <dgm:t>
        <a:bodyPr/>
        <a:lstStyle/>
        <a:p>
          <a:r>
            <a:rPr lang="en-US" dirty="0"/>
            <a:t>Discrete </a:t>
          </a:r>
          <a:r>
            <a:rPr lang="en-US" dirty="0">
              <a:sym typeface="Wingdings" panose="05000000000000000000" pitchFamily="2" charset="2"/>
            </a:rPr>
            <a:t></a:t>
          </a:r>
          <a:r>
            <a:rPr lang="ar-EG" dirty="0">
              <a:sym typeface="Wingdings" panose="05000000000000000000" pitchFamily="2" charset="2"/>
            </a:rPr>
            <a:t> </a:t>
          </a:r>
          <a:r>
            <a:rPr lang="en-US" dirty="0">
              <a:sym typeface="Wingdings" panose="05000000000000000000" pitchFamily="2" charset="2"/>
            </a:rPr>
            <a:t>Discrete</a:t>
          </a:r>
          <a:endParaRPr lang="en-US" dirty="0"/>
        </a:p>
      </dgm:t>
    </dgm:pt>
    <dgm:pt modelId="{D98AEF48-6F1B-4A1B-9D15-F483EA88BF93}" type="sibTrans" cxnId="{1E91C128-9B2C-4E14-A1E8-20B05E842069}">
      <dgm:prSet/>
      <dgm:spPr/>
      <dgm:t>
        <a:bodyPr/>
        <a:lstStyle/>
        <a:p>
          <a:endParaRPr lang="en-US"/>
        </a:p>
      </dgm:t>
    </dgm:pt>
    <dgm:pt modelId="{D369354C-AC97-4EFA-B930-67FB7BE682DC}" type="parTrans" cxnId="{1E91C128-9B2C-4E14-A1E8-20B05E842069}">
      <dgm:prSet/>
      <dgm:spPr/>
      <dgm:t>
        <a:bodyPr/>
        <a:lstStyle/>
        <a:p>
          <a:endParaRPr lang="en-US"/>
        </a:p>
      </dgm:t>
    </dgm:pt>
    <dgm:pt modelId="{1D965817-3D8D-47D0-A373-F05EFFA63576}" type="pres">
      <dgm:prSet presAssocID="{AAD07BE7-EC04-4CFB-9ED9-FC052B99ABC0}" presName="linear" presStyleCnt="0">
        <dgm:presLayoutVars>
          <dgm:animLvl val="lvl"/>
          <dgm:resizeHandles val="exact"/>
        </dgm:presLayoutVars>
      </dgm:prSet>
      <dgm:spPr/>
    </dgm:pt>
    <dgm:pt modelId="{218F6E66-C3BD-44D3-AF2E-6369654BA002}" type="pres">
      <dgm:prSet presAssocID="{F8B01FB3-5EAC-4BC2-97B3-6B597B7C2F9D}" presName="parentText" presStyleLbl="node1" presStyleIdx="0" presStyleCnt="6">
        <dgm:presLayoutVars>
          <dgm:chMax val="0"/>
          <dgm:bulletEnabled val="1"/>
        </dgm:presLayoutVars>
      </dgm:prSet>
      <dgm:spPr/>
    </dgm:pt>
    <dgm:pt modelId="{E8FF7B57-2842-4FF7-AB51-1A567621EA3E}" type="pres">
      <dgm:prSet presAssocID="{B002967F-2408-4132-86A1-9ADD9A1FB03C}" presName="spacer" presStyleCnt="0"/>
      <dgm:spPr/>
    </dgm:pt>
    <dgm:pt modelId="{757F7277-8E87-4DB7-9338-0A8E2EC8C1F7}" type="pres">
      <dgm:prSet presAssocID="{12F64C8B-B26B-4EDF-8B04-A304E6E3A1EA}" presName="parentText" presStyleLbl="node1" presStyleIdx="1" presStyleCnt="6">
        <dgm:presLayoutVars>
          <dgm:chMax val="0"/>
          <dgm:bulletEnabled val="1"/>
        </dgm:presLayoutVars>
      </dgm:prSet>
      <dgm:spPr/>
    </dgm:pt>
    <dgm:pt modelId="{23632AC3-8EE5-4DF8-B33C-50FE294B15C2}" type="pres">
      <dgm:prSet presAssocID="{FA2BEE15-EE55-4269-8316-D6358D6BAFAD}" presName="spacer" presStyleCnt="0"/>
      <dgm:spPr/>
    </dgm:pt>
    <dgm:pt modelId="{5C3E47E8-AF91-4302-8DE3-1FD6008372EC}" type="pres">
      <dgm:prSet presAssocID="{C7B299FF-E8E5-4043-BC55-7BF0EF252980}" presName="parentText" presStyleLbl="node1" presStyleIdx="2" presStyleCnt="6">
        <dgm:presLayoutVars>
          <dgm:chMax val="0"/>
          <dgm:bulletEnabled val="1"/>
        </dgm:presLayoutVars>
      </dgm:prSet>
      <dgm:spPr/>
    </dgm:pt>
    <dgm:pt modelId="{4392B4EA-E2FB-4A38-813D-443A1B612EC6}" type="pres">
      <dgm:prSet presAssocID="{90E75EA7-82BF-4307-9726-BA0ED4C86C0B}" presName="spacer" presStyleCnt="0"/>
      <dgm:spPr/>
    </dgm:pt>
    <dgm:pt modelId="{690882B0-C0E3-4073-9040-A15341AE1A4B}" type="pres">
      <dgm:prSet presAssocID="{CF6E0C3A-A610-485C-AFB5-423B82D628D0}" presName="parentText" presStyleLbl="node1" presStyleIdx="3" presStyleCnt="6">
        <dgm:presLayoutVars>
          <dgm:chMax val="0"/>
          <dgm:bulletEnabled val="1"/>
        </dgm:presLayoutVars>
      </dgm:prSet>
      <dgm:spPr/>
    </dgm:pt>
    <dgm:pt modelId="{03DEF179-C115-41F6-A3E3-9BAB7F28BBE6}" type="pres">
      <dgm:prSet presAssocID="{D8767049-43A1-48C7-B6B9-125BBA5FFA1F}" presName="spacer" presStyleCnt="0"/>
      <dgm:spPr/>
    </dgm:pt>
    <dgm:pt modelId="{0EB7E854-E422-45F7-89BC-354749931137}" type="pres">
      <dgm:prSet presAssocID="{59F6E9FC-9758-41CE-93FD-9CFBB9877084}" presName="parentText" presStyleLbl="node1" presStyleIdx="4" presStyleCnt="6">
        <dgm:presLayoutVars>
          <dgm:chMax val="0"/>
          <dgm:bulletEnabled val="1"/>
        </dgm:presLayoutVars>
      </dgm:prSet>
      <dgm:spPr/>
    </dgm:pt>
    <dgm:pt modelId="{BB4E251C-7F16-4F10-9887-3F0A052BF1E6}" type="pres">
      <dgm:prSet presAssocID="{D98AEF48-6F1B-4A1B-9D15-F483EA88BF93}" presName="spacer" presStyleCnt="0"/>
      <dgm:spPr/>
    </dgm:pt>
    <dgm:pt modelId="{0E7D6C33-0A88-4F45-AF57-47E2014BCB81}" type="pres">
      <dgm:prSet presAssocID="{C83915C1-6930-4C74-B6F0-2E02A523346D}" presName="parentText" presStyleLbl="node1" presStyleIdx="5" presStyleCnt="6">
        <dgm:presLayoutVars>
          <dgm:chMax val="0"/>
          <dgm:bulletEnabled val="1"/>
        </dgm:presLayoutVars>
      </dgm:prSet>
      <dgm:spPr/>
    </dgm:pt>
  </dgm:ptLst>
  <dgm:cxnLst>
    <dgm:cxn modelId="{E6C7DF16-E07E-4888-9DA5-9F3F02440E77}" type="presOf" srcId="{59F6E9FC-9758-41CE-93FD-9CFBB9877084}" destId="{0EB7E854-E422-45F7-89BC-354749931137}" srcOrd="0" destOrd="0" presId="urn:microsoft.com/office/officeart/2005/8/layout/vList2"/>
    <dgm:cxn modelId="{1631BB1A-A149-446D-BC35-AD36A5548F58}" srcId="{AAD07BE7-EC04-4CFB-9ED9-FC052B99ABC0}" destId="{CF6E0C3A-A610-485C-AFB5-423B82D628D0}" srcOrd="3" destOrd="0" parTransId="{B7FEA027-7E3B-41A9-9B48-E3CCDA6CA476}" sibTransId="{D8767049-43A1-48C7-B6B9-125BBA5FFA1F}"/>
    <dgm:cxn modelId="{1E91C128-9B2C-4E14-A1E8-20B05E842069}" srcId="{AAD07BE7-EC04-4CFB-9ED9-FC052B99ABC0}" destId="{59F6E9FC-9758-41CE-93FD-9CFBB9877084}" srcOrd="4" destOrd="0" parTransId="{D369354C-AC97-4EFA-B930-67FB7BE682DC}" sibTransId="{D98AEF48-6F1B-4A1B-9D15-F483EA88BF93}"/>
    <dgm:cxn modelId="{F7A1204D-F2B0-4960-B38D-5AE8F85E5E3E}" type="presOf" srcId="{C7B299FF-E8E5-4043-BC55-7BF0EF252980}" destId="{5C3E47E8-AF91-4302-8DE3-1FD6008372EC}" srcOrd="0" destOrd="0" presId="urn:microsoft.com/office/officeart/2005/8/layout/vList2"/>
    <dgm:cxn modelId="{31BEC64E-4C6E-4677-A8C4-D6649149F111}" srcId="{AAD07BE7-EC04-4CFB-9ED9-FC052B99ABC0}" destId="{12F64C8B-B26B-4EDF-8B04-A304E6E3A1EA}" srcOrd="1" destOrd="0" parTransId="{012DDA11-BC4A-488D-8CF9-A549EB05EB3D}" sibTransId="{FA2BEE15-EE55-4269-8316-D6358D6BAFAD}"/>
    <dgm:cxn modelId="{9DF1886F-492F-4000-A896-E31EDE916083}" type="presOf" srcId="{F8B01FB3-5EAC-4BC2-97B3-6B597B7C2F9D}" destId="{218F6E66-C3BD-44D3-AF2E-6369654BA002}" srcOrd="0" destOrd="0" presId="urn:microsoft.com/office/officeart/2005/8/layout/vList2"/>
    <dgm:cxn modelId="{1B908E53-39DF-447D-9CE1-C9291B675F4A}" srcId="{AAD07BE7-EC04-4CFB-9ED9-FC052B99ABC0}" destId="{C7B299FF-E8E5-4043-BC55-7BF0EF252980}" srcOrd="2" destOrd="0" parTransId="{16C95070-A7D0-4AF3-BB63-1160616C3595}" sibTransId="{90E75EA7-82BF-4307-9726-BA0ED4C86C0B}"/>
    <dgm:cxn modelId="{5FF1127E-F080-4AA0-92E1-3208C2D3A91F}" srcId="{AAD07BE7-EC04-4CFB-9ED9-FC052B99ABC0}" destId="{F8B01FB3-5EAC-4BC2-97B3-6B597B7C2F9D}" srcOrd="0" destOrd="0" parTransId="{42EA8F01-C6F9-4B36-8CBA-1E86EF5A1C16}" sibTransId="{B002967F-2408-4132-86A1-9ADD9A1FB03C}"/>
    <dgm:cxn modelId="{BA813184-DD2F-40D5-977E-44B27D10C935}" type="presOf" srcId="{12F64C8B-B26B-4EDF-8B04-A304E6E3A1EA}" destId="{757F7277-8E87-4DB7-9338-0A8E2EC8C1F7}" srcOrd="0" destOrd="0" presId="urn:microsoft.com/office/officeart/2005/8/layout/vList2"/>
    <dgm:cxn modelId="{6F2F149A-0B7C-4055-A6F3-D7BA74E9F3D6}" type="presOf" srcId="{AAD07BE7-EC04-4CFB-9ED9-FC052B99ABC0}" destId="{1D965817-3D8D-47D0-A373-F05EFFA63576}" srcOrd="0" destOrd="0" presId="urn:microsoft.com/office/officeart/2005/8/layout/vList2"/>
    <dgm:cxn modelId="{B0D0699D-99FA-4C3D-8B9E-70FDD0478925}" srcId="{AAD07BE7-EC04-4CFB-9ED9-FC052B99ABC0}" destId="{C83915C1-6930-4C74-B6F0-2E02A523346D}" srcOrd="5" destOrd="0" parTransId="{601F41E2-76DF-4A36-8F73-F2D18A1E2D25}" sibTransId="{A6960895-F879-4DC2-80A6-02CB2CB13D8B}"/>
    <dgm:cxn modelId="{22D95BA0-2CE8-4225-800A-8A981DC9896B}" type="presOf" srcId="{C83915C1-6930-4C74-B6F0-2E02A523346D}" destId="{0E7D6C33-0A88-4F45-AF57-47E2014BCB81}" srcOrd="0" destOrd="0" presId="urn:microsoft.com/office/officeart/2005/8/layout/vList2"/>
    <dgm:cxn modelId="{CA6888BB-619C-4D1C-BCA9-FE119A1150F3}" type="presOf" srcId="{CF6E0C3A-A610-485C-AFB5-423B82D628D0}" destId="{690882B0-C0E3-4073-9040-A15341AE1A4B}" srcOrd="0" destOrd="0" presId="urn:microsoft.com/office/officeart/2005/8/layout/vList2"/>
    <dgm:cxn modelId="{9D22774E-E3DD-4410-8237-7F488DE1F8E8}" type="presParOf" srcId="{1D965817-3D8D-47D0-A373-F05EFFA63576}" destId="{218F6E66-C3BD-44D3-AF2E-6369654BA002}" srcOrd="0" destOrd="0" presId="urn:microsoft.com/office/officeart/2005/8/layout/vList2"/>
    <dgm:cxn modelId="{5A45A6B2-31E8-4B59-99EE-0FA1AAF9B18A}" type="presParOf" srcId="{1D965817-3D8D-47D0-A373-F05EFFA63576}" destId="{E8FF7B57-2842-4FF7-AB51-1A567621EA3E}" srcOrd="1" destOrd="0" presId="urn:microsoft.com/office/officeart/2005/8/layout/vList2"/>
    <dgm:cxn modelId="{D57F8D64-1C7D-46B6-BF3B-8678738258EF}" type="presParOf" srcId="{1D965817-3D8D-47D0-A373-F05EFFA63576}" destId="{757F7277-8E87-4DB7-9338-0A8E2EC8C1F7}" srcOrd="2" destOrd="0" presId="urn:microsoft.com/office/officeart/2005/8/layout/vList2"/>
    <dgm:cxn modelId="{5300216F-B2A2-486B-B30B-612444D56E61}" type="presParOf" srcId="{1D965817-3D8D-47D0-A373-F05EFFA63576}" destId="{23632AC3-8EE5-4DF8-B33C-50FE294B15C2}" srcOrd="3" destOrd="0" presId="urn:microsoft.com/office/officeart/2005/8/layout/vList2"/>
    <dgm:cxn modelId="{269D5476-8D98-4887-BA49-042D4431DBBA}" type="presParOf" srcId="{1D965817-3D8D-47D0-A373-F05EFFA63576}" destId="{5C3E47E8-AF91-4302-8DE3-1FD6008372EC}" srcOrd="4" destOrd="0" presId="urn:microsoft.com/office/officeart/2005/8/layout/vList2"/>
    <dgm:cxn modelId="{46064935-5721-43ED-B730-70F6016C7DA3}" type="presParOf" srcId="{1D965817-3D8D-47D0-A373-F05EFFA63576}" destId="{4392B4EA-E2FB-4A38-813D-443A1B612EC6}" srcOrd="5" destOrd="0" presId="urn:microsoft.com/office/officeart/2005/8/layout/vList2"/>
    <dgm:cxn modelId="{AABB4D0E-059D-430D-B4C9-667A2666CEA3}" type="presParOf" srcId="{1D965817-3D8D-47D0-A373-F05EFFA63576}" destId="{690882B0-C0E3-4073-9040-A15341AE1A4B}" srcOrd="6" destOrd="0" presId="urn:microsoft.com/office/officeart/2005/8/layout/vList2"/>
    <dgm:cxn modelId="{B19EEE92-031F-46FA-BA4B-3A725444804A}" type="presParOf" srcId="{1D965817-3D8D-47D0-A373-F05EFFA63576}" destId="{03DEF179-C115-41F6-A3E3-9BAB7F28BBE6}" srcOrd="7" destOrd="0" presId="urn:microsoft.com/office/officeart/2005/8/layout/vList2"/>
    <dgm:cxn modelId="{711C26F6-0400-40B1-A4A4-7A3610DC1AC1}" type="presParOf" srcId="{1D965817-3D8D-47D0-A373-F05EFFA63576}" destId="{0EB7E854-E422-45F7-89BC-354749931137}" srcOrd="8" destOrd="0" presId="urn:microsoft.com/office/officeart/2005/8/layout/vList2"/>
    <dgm:cxn modelId="{BBCE3A46-27ED-40E2-998C-D9423AE27397}" type="presParOf" srcId="{1D965817-3D8D-47D0-A373-F05EFFA63576}" destId="{BB4E251C-7F16-4F10-9887-3F0A052BF1E6}" srcOrd="9" destOrd="0" presId="urn:microsoft.com/office/officeart/2005/8/layout/vList2"/>
    <dgm:cxn modelId="{FC3CC9A3-47DB-40AC-873E-E0C11E285FB1}" type="presParOf" srcId="{1D965817-3D8D-47D0-A373-F05EFFA63576}" destId="{0E7D6C33-0A88-4F45-AF57-47E2014BCB81}"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5428F2-0664-4D0D-BB63-EF8FE958D986}">
      <dsp:nvSpPr>
        <dsp:cNvPr id="0" name=""/>
        <dsp:cNvSpPr/>
      </dsp:nvSpPr>
      <dsp:spPr>
        <a:xfrm>
          <a:off x="0" y="989212"/>
          <a:ext cx="11354542" cy="182623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E8F65ED-1EFD-4AEA-84AC-32B706644DB4}">
      <dsp:nvSpPr>
        <dsp:cNvPr id="0" name=""/>
        <dsp:cNvSpPr/>
      </dsp:nvSpPr>
      <dsp:spPr>
        <a:xfrm>
          <a:off x="552437" y="1400116"/>
          <a:ext cx="1004431" cy="100443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55B4A43-953F-458A-BBC9-440F2EF84211}">
      <dsp:nvSpPr>
        <dsp:cNvPr id="0" name=""/>
        <dsp:cNvSpPr/>
      </dsp:nvSpPr>
      <dsp:spPr>
        <a:xfrm>
          <a:off x="2109305" y="989212"/>
          <a:ext cx="9245237" cy="18262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3277" tIns="193277" rIns="193277" bIns="193277" numCol="1" spcCol="1270" anchor="ctr" anchorCtr="0">
          <a:noAutofit/>
        </a:bodyPr>
        <a:lstStyle/>
        <a:p>
          <a:pPr marL="0" lvl="0" indent="0" algn="l" defTabSz="889000">
            <a:lnSpc>
              <a:spcPct val="100000"/>
            </a:lnSpc>
            <a:spcBef>
              <a:spcPct val="0"/>
            </a:spcBef>
            <a:spcAft>
              <a:spcPct val="35000"/>
            </a:spcAft>
            <a:buNone/>
          </a:pPr>
          <a:r>
            <a:rPr lang="en-US" sz="2000" kern="1200"/>
            <a:t>In our project we will use picture to recognise and interpret human emotions </a:t>
          </a:r>
        </a:p>
      </dsp:txBody>
      <dsp:txXfrm>
        <a:off x="2109305" y="989212"/>
        <a:ext cx="9245237" cy="1826238"/>
      </dsp:txXfrm>
    </dsp:sp>
    <dsp:sp modelId="{15A46748-A8DF-4CE4-B8E4-C046745C5446}">
      <dsp:nvSpPr>
        <dsp:cNvPr id="0" name=""/>
        <dsp:cNvSpPr/>
      </dsp:nvSpPr>
      <dsp:spPr>
        <a:xfrm>
          <a:off x="0" y="3272010"/>
          <a:ext cx="11354542" cy="182623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3FA91E9-094A-4358-A122-DAA2546225C2}">
      <dsp:nvSpPr>
        <dsp:cNvPr id="0" name=""/>
        <dsp:cNvSpPr/>
      </dsp:nvSpPr>
      <dsp:spPr>
        <a:xfrm>
          <a:off x="552437" y="3682913"/>
          <a:ext cx="1004431" cy="100443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E1CBFD6-3732-4E94-BF05-52A50780F6D7}">
      <dsp:nvSpPr>
        <dsp:cNvPr id="0" name=""/>
        <dsp:cNvSpPr/>
      </dsp:nvSpPr>
      <dsp:spPr>
        <a:xfrm>
          <a:off x="2109305" y="3272010"/>
          <a:ext cx="9245237" cy="18262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3277" tIns="193277" rIns="193277" bIns="193277" numCol="1" spcCol="1270" anchor="ctr" anchorCtr="0">
          <a:noAutofit/>
        </a:bodyPr>
        <a:lstStyle/>
        <a:p>
          <a:pPr marL="0" lvl="0" indent="0" algn="l" defTabSz="889000">
            <a:lnSpc>
              <a:spcPct val="100000"/>
            </a:lnSpc>
            <a:spcBef>
              <a:spcPct val="0"/>
            </a:spcBef>
            <a:spcAft>
              <a:spcPct val="35000"/>
            </a:spcAft>
            <a:buNone/>
          </a:pPr>
          <a:r>
            <a:rPr lang="en-US" sz="2000" kern="1200"/>
            <a:t>Via detect the location of face in any input image or frame. The output is the bounding box coordinates of the detected faces, Then Compare multiple faces together to identify which faces belong to the same person. This is done by comparing face embedding vectors, and finally Classifying the emotion on the face as happy, angry, sad, neutral, surprise, disgust or fear.</a:t>
          </a:r>
        </a:p>
      </dsp:txBody>
      <dsp:txXfrm>
        <a:off x="2109305" y="3272010"/>
        <a:ext cx="9245237" cy="182623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8F6E66-C3BD-44D3-AF2E-6369654BA002}">
      <dsp:nvSpPr>
        <dsp:cNvPr id="0" name=""/>
        <dsp:cNvSpPr/>
      </dsp:nvSpPr>
      <dsp:spPr>
        <a:xfrm>
          <a:off x="0" y="149501"/>
          <a:ext cx="5343082" cy="729367"/>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Observability </a:t>
          </a:r>
          <a:r>
            <a:rPr lang="en-US" sz="3100" kern="1200" dirty="0">
              <a:sym typeface="Wingdings" panose="05000000000000000000" pitchFamily="2" charset="2"/>
            </a:rPr>
            <a:t></a:t>
          </a:r>
          <a:r>
            <a:rPr lang="en-US" sz="3100" kern="1200" dirty="0"/>
            <a:t> Partial</a:t>
          </a:r>
        </a:p>
      </dsp:txBody>
      <dsp:txXfrm>
        <a:off x="35605" y="185106"/>
        <a:ext cx="5271872" cy="658157"/>
      </dsp:txXfrm>
    </dsp:sp>
    <dsp:sp modelId="{757F7277-8E87-4DB7-9338-0A8E2EC8C1F7}">
      <dsp:nvSpPr>
        <dsp:cNvPr id="0" name=""/>
        <dsp:cNvSpPr/>
      </dsp:nvSpPr>
      <dsp:spPr>
        <a:xfrm>
          <a:off x="0" y="968148"/>
          <a:ext cx="5343082" cy="729367"/>
        </a:xfrm>
        <a:prstGeom prst="roundRect">
          <a:avLst/>
        </a:prstGeom>
        <a:solidFill>
          <a:schemeClr val="accent2">
            <a:hueOff val="-4103320"/>
            <a:satOff val="3051"/>
            <a:lumOff val="39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Deterministic </a:t>
          </a:r>
          <a:r>
            <a:rPr lang="en-US" sz="3100" kern="1200" dirty="0">
              <a:sym typeface="Wingdings" panose="05000000000000000000" pitchFamily="2" charset="2"/>
            </a:rPr>
            <a:t></a:t>
          </a:r>
          <a:r>
            <a:rPr lang="en-US" sz="3100" kern="1200" dirty="0"/>
            <a:t> Deterministic</a:t>
          </a:r>
        </a:p>
      </dsp:txBody>
      <dsp:txXfrm>
        <a:off x="35605" y="1003753"/>
        <a:ext cx="5271872" cy="658157"/>
      </dsp:txXfrm>
    </dsp:sp>
    <dsp:sp modelId="{5C3E47E8-AF91-4302-8DE3-1FD6008372EC}">
      <dsp:nvSpPr>
        <dsp:cNvPr id="0" name=""/>
        <dsp:cNvSpPr/>
      </dsp:nvSpPr>
      <dsp:spPr>
        <a:xfrm>
          <a:off x="0" y="1786795"/>
          <a:ext cx="5343082" cy="729367"/>
        </a:xfrm>
        <a:prstGeom prst="roundRect">
          <a:avLst/>
        </a:prstGeom>
        <a:solidFill>
          <a:schemeClr val="accent2">
            <a:hueOff val="-8206640"/>
            <a:satOff val="6102"/>
            <a:lumOff val="78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Episodic </a:t>
          </a:r>
          <a:r>
            <a:rPr lang="en-US" sz="3100" kern="1200">
              <a:sym typeface="Wingdings" panose="05000000000000000000" pitchFamily="2" charset="2"/>
            </a:rPr>
            <a:t></a:t>
          </a:r>
          <a:r>
            <a:rPr lang="en-US" sz="3100" kern="1200"/>
            <a:t>Episodic</a:t>
          </a:r>
        </a:p>
      </dsp:txBody>
      <dsp:txXfrm>
        <a:off x="35605" y="1822400"/>
        <a:ext cx="5271872" cy="658157"/>
      </dsp:txXfrm>
    </dsp:sp>
    <dsp:sp modelId="{690882B0-C0E3-4073-9040-A15341AE1A4B}">
      <dsp:nvSpPr>
        <dsp:cNvPr id="0" name=""/>
        <dsp:cNvSpPr/>
      </dsp:nvSpPr>
      <dsp:spPr>
        <a:xfrm>
          <a:off x="0" y="2605442"/>
          <a:ext cx="5343082" cy="729367"/>
        </a:xfrm>
        <a:prstGeom prst="roundRect">
          <a:avLst/>
        </a:prstGeom>
        <a:solidFill>
          <a:schemeClr val="accent2">
            <a:hueOff val="-12309960"/>
            <a:satOff val="9153"/>
            <a:lumOff val="1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Static </a:t>
          </a:r>
          <a:r>
            <a:rPr lang="en-US" sz="3100" kern="1200">
              <a:sym typeface="Wingdings" panose="05000000000000000000" pitchFamily="2" charset="2"/>
            </a:rPr>
            <a:t></a:t>
          </a:r>
          <a:r>
            <a:rPr lang="en-US" sz="3100" kern="1200"/>
            <a:t> Static</a:t>
          </a:r>
        </a:p>
      </dsp:txBody>
      <dsp:txXfrm>
        <a:off x="35605" y="2641047"/>
        <a:ext cx="5271872" cy="658157"/>
      </dsp:txXfrm>
    </dsp:sp>
    <dsp:sp modelId="{0EB7E854-E422-45F7-89BC-354749931137}">
      <dsp:nvSpPr>
        <dsp:cNvPr id="0" name=""/>
        <dsp:cNvSpPr/>
      </dsp:nvSpPr>
      <dsp:spPr>
        <a:xfrm>
          <a:off x="0" y="3424090"/>
          <a:ext cx="5343082" cy="729367"/>
        </a:xfrm>
        <a:prstGeom prst="roundRect">
          <a:avLst/>
        </a:prstGeom>
        <a:solidFill>
          <a:schemeClr val="accent2">
            <a:hueOff val="-16413279"/>
            <a:satOff val="12204"/>
            <a:lumOff val="156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Discrete </a:t>
          </a:r>
          <a:r>
            <a:rPr lang="en-US" sz="3100" kern="1200" dirty="0">
              <a:sym typeface="Wingdings" panose="05000000000000000000" pitchFamily="2" charset="2"/>
            </a:rPr>
            <a:t></a:t>
          </a:r>
          <a:r>
            <a:rPr lang="ar-EG" sz="3100" kern="1200" dirty="0">
              <a:sym typeface="Wingdings" panose="05000000000000000000" pitchFamily="2" charset="2"/>
            </a:rPr>
            <a:t> </a:t>
          </a:r>
          <a:r>
            <a:rPr lang="en-US" sz="3100" kern="1200" dirty="0">
              <a:sym typeface="Wingdings" panose="05000000000000000000" pitchFamily="2" charset="2"/>
            </a:rPr>
            <a:t>Discrete</a:t>
          </a:r>
          <a:endParaRPr lang="en-US" sz="3100" kern="1200" dirty="0"/>
        </a:p>
      </dsp:txBody>
      <dsp:txXfrm>
        <a:off x="35605" y="3459695"/>
        <a:ext cx="5271872" cy="658157"/>
      </dsp:txXfrm>
    </dsp:sp>
    <dsp:sp modelId="{0E7D6C33-0A88-4F45-AF57-47E2014BCB81}">
      <dsp:nvSpPr>
        <dsp:cNvPr id="0" name=""/>
        <dsp:cNvSpPr/>
      </dsp:nvSpPr>
      <dsp:spPr>
        <a:xfrm>
          <a:off x="0" y="4242737"/>
          <a:ext cx="5343082" cy="729367"/>
        </a:xfrm>
        <a:prstGeom prst="roundRect">
          <a:avLst/>
        </a:prstGeom>
        <a:solidFill>
          <a:schemeClr val="accent2">
            <a:hueOff val="-20516600"/>
            <a:satOff val="15255"/>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Agent </a:t>
          </a:r>
          <a:r>
            <a:rPr lang="en-US" sz="3100" kern="1200">
              <a:sym typeface="Wingdings" panose="05000000000000000000" pitchFamily="2" charset="2"/>
            </a:rPr>
            <a:t></a:t>
          </a:r>
          <a:r>
            <a:rPr lang="en-US" sz="3100" kern="1200"/>
            <a:t> Signal</a:t>
          </a:r>
        </a:p>
      </dsp:txBody>
      <dsp:txXfrm>
        <a:off x="35605" y="4278342"/>
        <a:ext cx="5271872" cy="65815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عنصر نائب للرأس 1"/>
          <p:cNvSpPr>
            <a:spLocks noGrp="1"/>
          </p:cNvSpPr>
          <p:nvPr>
            <p:ph type="hdr" sz="quarter"/>
          </p:nvPr>
        </p:nvSpPr>
        <p:spPr>
          <a:xfrm>
            <a:off x="3886200" y="0"/>
            <a:ext cx="2971800" cy="458788"/>
          </a:xfrm>
          <a:prstGeom prst="rect">
            <a:avLst/>
          </a:prstGeom>
        </p:spPr>
        <p:txBody>
          <a:bodyPr vert="horz" lIns="91440" tIns="45720" rIns="91440" bIns="45720" rtlCol="1"/>
          <a:lstStyle>
            <a:lvl1pPr algn="l">
              <a:defRPr sz="1200"/>
            </a:lvl1pPr>
          </a:lstStyle>
          <a:p>
            <a:endParaRPr lang="en-US"/>
          </a:p>
        </p:txBody>
      </p:sp>
      <p:sp>
        <p:nvSpPr>
          <p:cNvPr id="3" name="عنصر نائب للتاريخ 2"/>
          <p:cNvSpPr>
            <a:spLocks noGrp="1"/>
          </p:cNvSpPr>
          <p:nvPr>
            <p:ph type="dt" idx="1"/>
          </p:nvPr>
        </p:nvSpPr>
        <p:spPr>
          <a:xfrm>
            <a:off x="1588" y="0"/>
            <a:ext cx="2971800" cy="458788"/>
          </a:xfrm>
          <a:prstGeom prst="rect">
            <a:avLst/>
          </a:prstGeom>
        </p:spPr>
        <p:txBody>
          <a:bodyPr vert="horz" lIns="91440" tIns="45720" rIns="91440" bIns="45720" rtlCol="1"/>
          <a:lstStyle>
            <a:lvl1pPr algn="r">
              <a:defRPr sz="1200"/>
            </a:lvl1pPr>
          </a:lstStyle>
          <a:p>
            <a:fld id="{42AFD19B-A518-41FF-A536-F18D03CC97DE}" type="datetimeFigureOut">
              <a:rPr lang="en-US" smtClean="0"/>
              <a:t>2/26/2023</a:t>
            </a:fld>
            <a:endParaRPr lang="en-US"/>
          </a:p>
        </p:txBody>
      </p:sp>
      <p:sp>
        <p:nvSpPr>
          <p:cNvPr id="4" name="عنصر نائب لصورة الشريحة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en-US"/>
          </a:p>
        </p:txBody>
      </p:sp>
      <p:sp>
        <p:nvSpPr>
          <p:cNvPr id="5" name="عنصر نائب للملاحظا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a:p>
        </p:txBody>
      </p:sp>
      <p:sp>
        <p:nvSpPr>
          <p:cNvPr id="6" name="عنصر نائب للتذييل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l">
              <a:defRPr sz="1200"/>
            </a:lvl1pPr>
          </a:lstStyle>
          <a:p>
            <a:endParaRPr lang="en-US"/>
          </a:p>
        </p:txBody>
      </p:sp>
      <p:sp>
        <p:nvSpPr>
          <p:cNvPr id="7" name="عنصر نائب لرقم الشريحة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r">
              <a:defRPr sz="1200"/>
            </a:lvl1pPr>
          </a:lstStyle>
          <a:p>
            <a:fld id="{DF9C8359-35C6-48CD-B0D2-DD6B7CC35254}" type="slidenum">
              <a:rPr lang="en-US" smtClean="0"/>
              <a:t>‹#›</a:t>
            </a:fld>
            <a:endParaRPr lang="en-US"/>
          </a:p>
        </p:txBody>
      </p:sp>
    </p:spTree>
    <p:extLst>
      <p:ext uri="{BB962C8B-B14F-4D97-AF65-F5344CB8AC3E}">
        <p14:creationId xmlns:p14="http://schemas.microsoft.com/office/powerpoint/2010/main" val="1164955187"/>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D3B3C7E-BC2D-4436-8B03-AC421FA66787}"/>
              </a:ext>
            </a:extLst>
          </p:cNvPr>
          <p:cNvSpPr/>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66887E-4265-46F7-9DE0-605FFFC90761}"/>
              </a:ext>
            </a:extLst>
          </p:cNvPr>
          <p:cNvSpPr>
            <a:spLocks noGrp="1"/>
          </p:cNvSpPr>
          <p:nvPr>
            <p:ph type="ctrTitle" hasCustomPrompt="1"/>
          </p:nvPr>
        </p:nvSpPr>
        <p:spPr>
          <a:xfrm>
            <a:off x="2035130" y="1066800"/>
            <a:ext cx="8112369" cy="2073119"/>
          </a:xfrm>
        </p:spPr>
        <p:txBody>
          <a:bodyPr anchor="b">
            <a:normAutofit/>
          </a:bodyPr>
          <a:lstStyle>
            <a:lvl1pPr algn="ctr">
              <a:lnSpc>
                <a:spcPct val="110000"/>
              </a:lnSpc>
              <a:defRPr sz="2800" cap="all" spc="390" baseline="0"/>
            </a:lvl1pPr>
          </a:lstStyle>
          <a:p>
            <a:r>
              <a:rPr lang="en-US" dirty="0"/>
              <a:t>CLICK TO EDIT MASTER TITLE STYLE</a:t>
            </a:r>
          </a:p>
        </p:txBody>
      </p:sp>
      <p:sp>
        <p:nvSpPr>
          <p:cNvPr id="3" name="Subtitle 2">
            <a:extLst>
              <a:ext uri="{FF2B5EF4-FFF2-40B4-BE49-F238E27FC236}">
                <a16:creationId xmlns:a16="http://schemas.microsoft.com/office/drawing/2014/main" id="{7EDB1A74-54F5-45CA-8922-87FFD57515D4}"/>
              </a:ext>
            </a:extLst>
          </p:cNvPr>
          <p:cNvSpPr>
            <a:spLocks noGrp="1"/>
          </p:cNvSpPr>
          <p:nvPr>
            <p:ph type="subTitle" idx="1"/>
          </p:nvPr>
        </p:nvSpPr>
        <p:spPr>
          <a:xfrm>
            <a:off x="2175804" y="4876802"/>
            <a:ext cx="7821637" cy="1028697"/>
          </a:xfrm>
        </p:spPr>
        <p:txBody>
          <a:bodyPr>
            <a:normAutofit/>
          </a:bodyPr>
          <a:lstStyle>
            <a:lvl1pPr marL="0" indent="0" algn="ctr">
              <a:lnSpc>
                <a:spcPct val="10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0B6BE6EF-9D0F-4ABF-B92C-E967FE3F16CF}"/>
              </a:ext>
            </a:extLst>
          </p:cNvPr>
          <p:cNvSpPr>
            <a:spLocks noGrp="1"/>
          </p:cNvSpPr>
          <p:nvPr>
            <p:ph type="dt" sz="half" idx="10"/>
          </p:nvPr>
        </p:nvSpPr>
        <p:spPr/>
        <p:txBody>
          <a:bodyPr/>
          <a:lstStyle/>
          <a:p>
            <a:fld id="{C485584D-7D79-4248-9986-4CA35242F944}" type="datetimeFigureOut">
              <a:rPr lang="en-US" smtClean="0"/>
              <a:t>2/26/2023</a:t>
            </a:fld>
            <a:endParaRPr lang="en-US"/>
          </a:p>
        </p:txBody>
      </p:sp>
      <p:sp>
        <p:nvSpPr>
          <p:cNvPr id="5" name="Footer Placeholder 4">
            <a:extLst>
              <a:ext uri="{FF2B5EF4-FFF2-40B4-BE49-F238E27FC236}">
                <a16:creationId xmlns:a16="http://schemas.microsoft.com/office/drawing/2014/main" id="{4E4AB150-954C-4F02-89AC-DA7163D75C39}"/>
              </a:ext>
            </a:extLst>
          </p:cNvPr>
          <p:cNvSpPr>
            <a:spLocks noGrp="1"/>
          </p:cNvSpPr>
          <p:nvPr>
            <p:ph type="ftr" sz="quarter" idx="11"/>
          </p:nvPr>
        </p:nvSpPr>
        <p:spPr>
          <a:xfrm>
            <a:off x="7279965" y="6245352"/>
            <a:ext cx="4114800" cy="365125"/>
          </a:xfrm>
        </p:spPr>
        <p:txBody>
          <a:bodyPr/>
          <a:lstStyle/>
          <a:p>
            <a:endParaRPr lang="en-US"/>
          </a:p>
        </p:txBody>
      </p:sp>
      <p:sp>
        <p:nvSpPr>
          <p:cNvPr id="6" name="Slide Number Placeholder 5">
            <a:extLst>
              <a:ext uri="{FF2B5EF4-FFF2-40B4-BE49-F238E27FC236}">
                <a16:creationId xmlns:a16="http://schemas.microsoft.com/office/drawing/2014/main" id="{E8E16270-CBD7-4ACC-BFC5-9CADE7226688}"/>
              </a:ext>
            </a:extLst>
          </p:cNvPr>
          <p:cNvSpPr>
            <a:spLocks noGrp="1"/>
          </p:cNvSpPr>
          <p:nvPr>
            <p:ph type="sldNum" sz="quarter" idx="12"/>
          </p:nvPr>
        </p:nvSpPr>
        <p:spPr/>
        <p:txBody>
          <a:bodyPr/>
          <a:lstStyle/>
          <a:p>
            <a:fld id="{19590046-DA73-4BBF-84B5-C08E6F75191A}" type="slidenum">
              <a:rPr lang="en-US" smtClean="0"/>
              <a:t>‹#›</a:t>
            </a:fld>
            <a:endParaRPr lang="en-US"/>
          </a:p>
        </p:txBody>
      </p:sp>
      <p:grpSp>
        <p:nvGrpSpPr>
          <p:cNvPr id="7" name="Group 6">
            <a:extLst>
              <a:ext uri="{FF2B5EF4-FFF2-40B4-BE49-F238E27FC236}">
                <a16:creationId xmlns:a16="http://schemas.microsoft.com/office/drawing/2014/main" id="{79B5D0C1-066E-4C02-A6B8-59FAE4A19724}"/>
              </a:ext>
            </a:extLst>
          </p:cNvPr>
          <p:cNvGrpSpPr/>
          <p:nvPr/>
        </p:nvGrpSpPr>
        <p:grpSpPr>
          <a:xfrm>
            <a:off x="5662258" y="4240546"/>
            <a:ext cx="867485" cy="115439"/>
            <a:chOff x="8910933" y="1861308"/>
            <a:chExt cx="867485" cy="115439"/>
          </a:xfrm>
        </p:grpSpPr>
        <p:sp>
          <p:nvSpPr>
            <p:cNvPr id="8" name="Rectangle 7">
              <a:extLst>
                <a:ext uri="{FF2B5EF4-FFF2-40B4-BE49-F238E27FC236}">
                  <a16:creationId xmlns:a16="http://schemas.microsoft.com/office/drawing/2014/main" id="{D4386904-AFDC-449E-8D1B-906B305EBDA7}"/>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id="{F70778F2-11E8-428C-8324-479CA9D6FE92}"/>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A0BE89E-CB2D-48BA-A8D2-533FAAAA725F}"/>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90493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B1126-542A-43AD-8078-EE356516544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4A5F98B-5F32-4561-BFBC-9F6E5DA0A347}"/>
              </a:ext>
            </a:extLst>
          </p:cNvPr>
          <p:cNvSpPr>
            <a:spLocks noGrp="1"/>
          </p:cNvSpPr>
          <p:nvPr>
            <p:ph type="body" orient="vert" idx="1"/>
          </p:nvPr>
        </p:nvSpPr>
        <p:spPr>
          <a:xfrm>
            <a:off x="1028700" y="2161903"/>
            <a:ext cx="10134600" cy="3743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73D0DD-B04E-4E48-8EE1-51E46131A9A2}"/>
              </a:ext>
            </a:extLst>
          </p:cNvPr>
          <p:cNvSpPr>
            <a:spLocks noGrp="1"/>
          </p:cNvSpPr>
          <p:nvPr>
            <p:ph type="dt" sz="half" idx="10"/>
          </p:nvPr>
        </p:nvSpPr>
        <p:spPr/>
        <p:txBody>
          <a:bodyPr/>
          <a:lstStyle/>
          <a:p>
            <a:fld id="{C485584D-7D79-4248-9986-4CA35242F944}" type="datetimeFigureOut">
              <a:rPr lang="en-US" smtClean="0"/>
              <a:t>2/26/2023</a:t>
            </a:fld>
            <a:endParaRPr lang="en-US"/>
          </a:p>
        </p:txBody>
      </p:sp>
      <p:sp>
        <p:nvSpPr>
          <p:cNvPr id="5" name="Footer Placeholder 4">
            <a:extLst>
              <a:ext uri="{FF2B5EF4-FFF2-40B4-BE49-F238E27FC236}">
                <a16:creationId xmlns:a16="http://schemas.microsoft.com/office/drawing/2014/main" id="{0481352D-F9C0-4442-9601-A09A7655E6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FC0801-9C45-40AE-AB33-5742CDA4DAC7}"/>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4641594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946561-59BF-4566-AD2C-9B05C4771DF4}"/>
              </a:ext>
            </a:extLst>
          </p:cNvPr>
          <p:cNvSpPr>
            <a:spLocks noGrp="1"/>
          </p:cNvSpPr>
          <p:nvPr>
            <p:ph type="title" orient="vert"/>
          </p:nvPr>
        </p:nvSpPr>
        <p:spPr>
          <a:xfrm>
            <a:off x="9196250" y="723899"/>
            <a:ext cx="2271849" cy="54102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1DF7870-6CBD-47E2-854C-68141BAA101D}"/>
              </a:ext>
            </a:extLst>
          </p:cNvPr>
          <p:cNvSpPr>
            <a:spLocks noGrp="1"/>
          </p:cNvSpPr>
          <p:nvPr>
            <p:ph type="body" orient="vert" idx="1"/>
          </p:nvPr>
        </p:nvSpPr>
        <p:spPr>
          <a:xfrm>
            <a:off x="723900" y="723899"/>
            <a:ext cx="8302534" cy="54102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712FAF3-C106-49CB-A845-1FC7F731399D}"/>
              </a:ext>
            </a:extLst>
          </p:cNvPr>
          <p:cNvSpPr>
            <a:spLocks noGrp="1"/>
          </p:cNvSpPr>
          <p:nvPr>
            <p:ph type="dt" sz="half" idx="10"/>
          </p:nvPr>
        </p:nvSpPr>
        <p:spPr/>
        <p:txBody>
          <a:bodyPr/>
          <a:lstStyle/>
          <a:p>
            <a:fld id="{C485584D-7D79-4248-9986-4CA35242F944}" type="datetimeFigureOut">
              <a:rPr lang="en-US" smtClean="0"/>
              <a:t>2/26/2023</a:t>
            </a:fld>
            <a:endParaRPr lang="en-US"/>
          </a:p>
        </p:txBody>
      </p:sp>
      <p:sp>
        <p:nvSpPr>
          <p:cNvPr id="5" name="Footer Placeholder 4">
            <a:extLst>
              <a:ext uri="{FF2B5EF4-FFF2-40B4-BE49-F238E27FC236}">
                <a16:creationId xmlns:a16="http://schemas.microsoft.com/office/drawing/2014/main" id="{E34D5CCC-00E8-48FA-91A6-921E7B6440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7E1751-E7AA-406D-A977-1ACEF1FBD134}"/>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41535779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2DC87-4B97-4A7C-BC4C-6E772456161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4B59FD9-57FD-4ABA-9FCD-7954052534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7BD40E-B0AA-47B8-900F-488A8AEC1BC2}"/>
              </a:ext>
            </a:extLst>
          </p:cNvPr>
          <p:cNvSpPr>
            <a:spLocks noGrp="1"/>
          </p:cNvSpPr>
          <p:nvPr>
            <p:ph type="dt" sz="half" idx="10"/>
          </p:nvPr>
        </p:nvSpPr>
        <p:spPr/>
        <p:txBody>
          <a:bodyPr/>
          <a:lstStyle/>
          <a:p>
            <a:fld id="{C485584D-7D79-4248-9986-4CA35242F944}" type="datetimeFigureOut">
              <a:rPr lang="en-US" smtClean="0"/>
              <a:t>2/26/2023</a:t>
            </a:fld>
            <a:endParaRPr lang="en-US"/>
          </a:p>
        </p:txBody>
      </p:sp>
      <p:sp>
        <p:nvSpPr>
          <p:cNvPr id="5" name="Footer Placeholder 4">
            <a:extLst>
              <a:ext uri="{FF2B5EF4-FFF2-40B4-BE49-F238E27FC236}">
                <a16:creationId xmlns:a16="http://schemas.microsoft.com/office/drawing/2014/main" id="{865E623C-1E35-4485-A5B4-A71969BE70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5C6BB9-EF4F-465E-985B-34521F68C583}"/>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5437385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87F5577-D71B-4279-B07A-62F703E5D1DC}"/>
              </a:ext>
            </a:extLst>
          </p:cNvPr>
          <p:cNvSpPr>
            <a:spLocks noGrp="1"/>
          </p:cNvSpPr>
          <p:nvPr>
            <p:ph type="dt" sz="half" idx="10"/>
          </p:nvPr>
        </p:nvSpPr>
        <p:spPr/>
        <p:txBody>
          <a:bodyPr/>
          <a:lstStyle/>
          <a:p>
            <a:fld id="{C485584D-7D79-4248-9986-4CA35242F944}" type="datetimeFigureOut">
              <a:rPr lang="en-US" smtClean="0"/>
              <a:t>2/26/2023</a:t>
            </a:fld>
            <a:endParaRPr lang="en-US"/>
          </a:p>
        </p:txBody>
      </p:sp>
      <p:sp>
        <p:nvSpPr>
          <p:cNvPr id="5" name="Footer Placeholder 4">
            <a:extLst>
              <a:ext uri="{FF2B5EF4-FFF2-40B4-BE49-F238E27FC236}">
                <a16:creationId xmlns:a16="http://schemas.microsoft.com/office/drawing/2014/main" id="{F648367D-C35C-4023-BEBE-F834D033B0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BFCF8A-B8C6-496A-98A5-BBB52DB70F16}"/>
              </a:ext>
            </a:extLst>
          </p:cNvPr>
          <p:cNvSpPr>
            <a:spLocks noGrp="1"/>
          </p:cNvSpPr>
          <p:nvPr>
            <p:ph type="sldNum" sz="quarter" idx="12"/>
          </p:nvPr>
        </p:nvSpPr>
        <p:spPr/>
        <p:txBody>
          <a:bodyPr/>
          <a:lstStyle/>
          <a:p>
            <a:fld id="{19590046-DA73-4BBF-84B5-C08E6F75191A}" type="slidenum">
              <a:rPr lang="en-US" smtClean="0"/>
              <a:t>‹#›</a:t>
            </a:fld>
            <a:endParaRPr lang="en-US"/>
          </a:p>
        </p:txBody>
      </p:sp>
      <p:sp>
        <p:nvSpPr>
          <p:cNvPr id="11" name="Rectangle 5">
            <a:extLst>
              <a:ext uri="{FF2B5EF4-FFF2-40B4-BE49-F238E27FC236}">
                <a16:creationId xmlns:a16="http://schemas.microsoft.com/office/drawing/2014/main" id="{CDE45C10-227D-42DF-A888-EEFD3784FA8E}"/>
              </a:ext>
              <a:ext uri="{C183D7F6-B498-43B3-948B-1728B52AA6E4}">
                <adec:decorative xmlns:adec="http://schemas.microsoft.com/office/drawing/2017/decorative" val="1"/>
              </a:ext>
            </a:extLst>
          </p:cNvPr>
          <p:cNvSpPr/>
          <p:nvPr/>
        </p:nvSpPr>
        <p:spPr>
          <a:xfrm>
            <a:off x="723900" y="750338"/>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DA214944-8898-48BC-AE6F-065DA7BBB8E8}"/>
              </a:ext>
              <a:ext uri="{C183D7F6-B498-43B3-948B-1728B52AA6E4}">
                <adec:decorative xmlns:adec="http://schemas.microsoft.com/office/drawing/2017/decorative" val="1"/>
              </a:ext>
            </a:extLst>
          </p:cNvPr>
          <p:cNvGrpSpPr/>
          <p:nvPr/>
        </p:nvGrpSpPr>
        <p:grpSpPr>
          <a:xfrm>
            <a:off x="2580478" y="4714704"/>
            <a:ext cx="867485" cy="115439"/>
            <a:chOff x="8910933" y="1861308"/>
            <a:chExt cx="867485" cy="115439"/>
          </a:xfrm>
        </p:grpSpPr>
        <p:sp>
          <p:nvSpPr>
            <p:cNvPr id="8" name="Rectangle 7">
              <a:extLst>
                <a:ext uri="{FF2B5EF4-FFF2-40B4-BE49-F238E27FC236}">
                  <a16:creationId xmlns:a16="http://schemas.microsoft.com/office/drawing/2014/main" id="{B94B3AAB-30C4-441D-B481-D253F8325953}"/>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id="{FDCB6176-5585-40BC-BC9C-CA625F989F1B}"/>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7C4F1D9-97D8-43DD-A319-C56367F97FCE}"/>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D25E64ED-B373-4866-B5A2-E805D3168BBB}"/>
              </a:ext>
            </a:extLst>
          </p:cNvPr>
          <p:cNvSpPr>
            <a:spLocks noGrp="1"/>
          </p:cNvSpPr>
          <p:nvPr>
            <p:ph type="title"/>
          </p:nvPr>
        </p:nvSpPr>
        <p:spPr>
          <a:xfrm>
            <a:off x="1151291" y="1274475"/>
            <a:ext cx="3761832" cy="2823913"/>
          </a:xfrm>
        </p:spPr>
        <p:txBody>
          <a:bodyPr anchor="b">
            <a:normAutofit/>
          </a:bodyPr>
          <a:lstStyle>
            <a:lvl1pPr algn="ctr">
              <a:defRPr sz="3200" cap="all" spc="600" baseline="0"/>
            </a:lvl1pPr>
          </a:lstStyle>
          <a:p>
            <a:r>
              <a:rPr lang="en-US" dirty="0"/>
              <a:t>Click to edit Master title style</a:t>
            </a:r>
          </a:p>
        </p:txBody>
      </p:sp>
      <p:sp>
        <p:nvSpPr>
          <p:cNvPr id="3" name="Text Placeholder 2">
            <a:extLst>
              <a:ext uri="{FF2B5EF4-FFF2-40B4-BE49-F238E27FC236}">
                <a16:creationId xmlns:a16="http://schemas.microsoft.com/office/drawing/2014/main" id="{AB6D6168-DDAE-41B2-A0D5-42185A2D028C}"/>
              </a:ext>
            </a:extLst>
          </p:cNvPr>
          <p:cNvSpPr>
            <a:spLocks noGrp="1"/>
          </p:cNvSpPr>
          <p:nvPr>
            <p:ph type="body" idx="1"/>
          </p:nvPr>
        </p:nvSpPr>
        <p:spPr>
          <a:xfrm>
            <a:off x="6556756" y="2730304"/>
            <a:ext cx="4383030" cy="1397390"/>
          </a:xfrm>
        </p:spPr>
        <p:txBody>
          <a:bodyPr anchor="ctr">
            <a:normAutofit/>
          </a:bodyPr>
          <a:lstStyle>
            <a:lvl1pPr marL="0" indent="0" algn="ctr">
              <a:buNone/>
              <a:defRPr sz="20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37380825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825EB-71EE-41B3-89D2-47A0C7C359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662F7D-C4AD-4BD4-AAC8-F0223EE4A38B}"/>
              </a:ext>
            </a:extLst>
          </p:cNvPr>
          <p:cNvSpPr>
            <a:spLocks noGrp="1"/>
          </p:cNvSpPr>
          <p:nvPr>
            <p:ph sz="half" idx="1"/>
          </p:nvPr>
        </p:nvSpPr>
        <p:spPr>
          <a:xfrm>
            <a:off x="1037305" y="2155369"/>
            <a:ext cx="4953000" cy="399832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9D0FB088-28C6-4667-8DF2-0DE32AE3EC30}"/>
              </a:ext>
            </a:extLst>
          </p:cNvPr>
          <p:cNvSpPr>
            <a:spLocks noGrp="1"/>
          </p:cNvSpPr>
          <p:nvPr>
            <p:ph sz="half" idx="2"/>
          </p:nvPr>
        </p:nvSpPr>
        <p:spPr>
          <a:xfrm>
            <a:off x="6172200" y="2155369"/>
            <a:ext cx="4953000" cy="39983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F36095F-AE34-4E94-B722-E3A1205AEEDC}"/>
              </a:ext>
            </a:extLst>
          </p:cNvPr>
          <p:cNvSpPr>
            <a:spLocks noGrp="1"/>
          </p:cNvSpPr>
          <p:nvPr>
            <p:ph type="dt" sz="half" idx="10"/>
          </p:nvPr>
        </p:nvSpPr>
        <p:spPr/>
        <p:txBody>
          <a:bodyPr/>
          <a:lstStyle/>
          <a:p>
            <a:fld id="{C485584D-7D79-4248-9986-4CA35242F944}" type="datetimeFigureOut">
              <a:rPr lang="en-US" smtClean="0"/>
              <a:t>2/26/2023</a:t>
            </a:fld>
            <a:endParaRPr lang="en-US"/>
          </a:p>
        </p:txBody>
      </p:sp>
      <p:sp>
        <p:nvSpPr>
          <p:cNvPr id="6" name="Footer Placeholder 5">
            <a:extLst>
              <a:ext uri="{FF2B5EF4-FFF2-40B4-BE49-F238E27FC236}">
                <a16:creationId xmlns:a16="http://schemas.microsoft.com/office/drawing/2014/main" id="{6E06A8E6-BD94-48EA-8F35-DA0DF910AC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478AEF-56B8-49F5-81E8-663B1FFA073B}"/>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640474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F873F-001F-4254-97F3-05329E6A7B67}"/>
              </a:ext>
            </a:extLst>
          </p:cNvPr>
          <p:cNvSpPr>
            <a:spLocks noGrp="1"/>
          </p:cNvSpPr>
          <p:nvPr>
            <p:ph type="title"/>
          </p:nvPr>
        </p:nvSpPr>
        <p:spPr>
          <a:xfrm>
            <a:off x="1028700" y="555171"/>
            <a:ext cx="10134600" cy="1135517"/>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4A37B575-060F-4296-A28A-93DA109F96F5}"/>
              </a:ext>
            </a:extLst>
          </p:cNvPr>
          <p:cNvSpPr>
            <a:spLocks noGrp="1"/>
          </p:cNvSpPr>
          <p:nvPr>
            <p:ph type="body" idx="1"/>
          </p:nvPr>
        </p:nvSpPr>
        <p:spPr>
          <a:xfrm>
            <a:off x="1037306" y="1801620"/>
            <a:ext cx="4849036" cy="814387"/>
          </a:xfrm>
        </p:spPr>
        <p:txBody>
          <a:bodyPr anchor="b">
            <a:normAutofit/>
          </a:bodyPr>
          <a:lstStyle>
            <a:lvl1pPr marL="0" indent="0">
              <a:buNone/>
              <a:defRPr sz="18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BA581A51-F4D1-4A02-9918-C416F820B646}"/>
              </a:ext>
            </a:extLst>
          </p:cNvPr>
          <p:cNvSpPr>
            <a:spLocks noGrp="1"/>
          </p:cNvSpPr>
          <p:nvPr>
            <p:ph sz="half" idx="2"/>
          </p:nvPr>
        </p:nvSpPr>
        <p:spPr>
          <a:xfrm>
            <a:off x="1037306" y="2619103"/>
            <a:ext cx="4849036" cy="3514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32916D0-3DFE-455D-9888-3FDEFD3DE0CD}"/>
              </a:ext>
            </a:extLst>
          </p:cNvPr>
          <p:cNvSpPr>
            <a:spLocks noGrp="1"/>
          </p:cNvSpPr>
          <p:nvPr>
            <p:ph type="body" sz="quarter" idx="3"/>
          </p:nvPr>
        </p:nvSpPr>
        <p:spPr>
          <a:xfrm>
            <a:off x="6250108" y="1801620"/>
            <a:ext cx="4904585" cy="814387"/>
          </a:xfrm>
        </p:spPr>
        <p:txBody>
          <a:bodyPr anchor="b">
            <a:normAutofit/>
          </a:bodyPr>
          <a:lstStyle>
            <a:lvl1pPr marL="0" indent="0">
              <a:buNone/>
              <a:defRPr sz="18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F093D763-0643-4A48-8007-93391C59F6D5}"/>
              </a:ext>
            </a:extLst>
          </p:cNvPr>
          <p:cNvSpPr>
            <a:spLocks noGrp="1"/>
          </p:cNvSpPr>
          <p:nvPr>
            <p:ph sz="quarter" idx="4"/>
          </p:nvPr>
        </p:nvSpPr>
        <p:spPr>
          <a:xfrm>
            <a:off x="6250108" y="2619103"/>
            <a:ext cx="4904585" cy="3514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9A2D07B-3A5D-41C2-83B8-BD1AD6522CAD}"/>
              </a:ext>
            </a:extLst>
          </p:cNvPr>
          <p:cNvSpPr>
            <a:spLocks noGrp="1"/>
          </p:cNvSpPr>
          <p:nvPr>
            <p:ph type="dt" sz="half" idx="10"/>
          </p:nvPr>
        </p:nvSpPr>
        <p:spPr/>
        <p:txBody>
          <a:bodyPr/>
          <a:lstStyle/>
          <a:p>
            <a:fld id="{C485584D-7D79-4248-9986-4CA35242F944}" type="datetimeFigureOut">
              <a:rPr lang="en-US" smtClean="0"/>
              <a:t>2/26/2023</a:t>
            </a:fld>
            <a:endParaRPr lang="en-US"/>
          </a:p>
        </p:txBody>
      </p:sp>
      <p:sp>
        <p:nvSpPr>
          <p:cNvPr id="8" name="Footer Placeholder 7">
            <a:extLst>
              <a:ext uri="{FF2B5EF4-FFF2-40B4-BE49-F238E27FC236}">
                <a16:creationId xmlns:a16="http://schemas.microsoft.com/office/drawing/2014/main" id="{0E2C1367-FE5A-4CDD-B85B-724FFFE5B5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992F244-23EB-4E1A-B74F-77F23F87978D}"/>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1134997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76C0A-BEF4-4DE4-A9D2-C60298FC7F9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67C0AC-3C98-4D68-AE72-CFFA1638CC02}"/>
              </a:ext>
            </a:extLst>
          </p:cNvPr>
          <p:cNvSpPr>
            <a:spLocks noGrp="1"/>
          </p:cNvSpPr>
          <p:nvPr>
            <p:ph type="dt" sz="half" idx="10"/>
          </p:nvPr>
        </p:nvSpPr>
        <p:spPr/>
        <p:txBody>
          <a:bodyPr/>
          <a:lstStyle/>
          <a:p>
            <a:fld id="{C485584D-7D79-4248-9986-4CA35242F944}" type="datetimeFigureOut">
              <a:rPr lang="en-US" smtClean="0"/>
              <a:t>2/26/2023</a:t>
            </a:fld>
            <a:endParaRPr lang="en-US"/>
          </a:p>
        </p:txBody>
      </p:sp>
      <p:sp>
        <p:nvSpPr>
          <p:cNvPr id="4" name="Footer Placeholder 3">
            <a:extLst>
              <a:ext uri="{FF2B5EF4-FFF2-40B4-BE49-F238E27FC236}">
                <a16:creationId xmlns:a16="http://schemas.microsoft.com/office/drawing/2014/main" id="{FEA7722A-E2E4-45D2-8A20-4853ED6837B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46B9201-B20B-4412-B745-F2F6A91487E8}"/>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5811565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C4889A-9ABE-4409-BAD8-F84C36C1FA09}"/>
              </a:ext>
            </a:extLst>
          </p:cNvPr>
          <p:cNvSpPr>
            <a:spLocks noGrp="1"/>
          </p:cNvSpPr>
          <p:nvPr>
            <p:ph type="dt" sz="half" idx="10"/>
          </p:nvPr>
        </p:nvSpPr>
        <p:spPr/>
        <p:txBody>
          <a:bodyPr/>
          <a:lstStyle/>
          <a:p>
            <a:fld id="{C485584D-7D79-4248-9986-4CA35242F944}" type="datetimeFigureOut">
              <a:rPr lang="en-US" smtClean="0"/>
              <a:t>2/26/2023</a:t>
            </a:fld>
            <a:endParaRPr lang="en-US"/>
          </a:p>
        </p:txBody>
      </p:sp>
      <p:sp>
        <p:nvSpPr>
          <p:cNvPr id="3" name="Footer Placeholder 2">
            <a:extLst>
              <a:ext uri="{FF2B5EF4-FFF2-40B4-BE49-F238E27FC236}">
                <a16:creationId xmlns:a16="http://schemas.microsoft.com/office/drawing/2014/main" id="{7DDA5A70-FE21-4CB6-A67B-1DC798E9E3B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84AD11-7FD2-432C-A6AB-395BE9275C1B}"/>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411218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397CF-9CDD-4E78-8F35-A2FFE7867419}"/>
              </a:ext>
            </a:extLst>
          </p:cNvPr>
          <p:cNvSpPr>
            <a:spLocks noGrp="1"/>
          </p:cNvSpPr>
          <p:nvPr>
            <p:ph type="title"/>
          </p:nvPr>
        </p:nvSpPr>
        <p:spPr>
          <a:xfrm>
            <a:off x="1066800" y="457200"/>
            <a:ext cx="3705225" cy="1600200"/>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7194BFE-7A85-4123-B0F7-4DB1C141CE60}"/>
              </a:ext>
            </a:extLst>
          </p:cNvPr>
          <p:cNvSpPr>
            <a:spLocks noGrp="1"/>
          </p:cNvSpPr>
          <p:nvPr>
            <p:ph idx="1"/>
          </p:nvPr>
        </p:nvSpPr>
        <p:spPr>
          <a:xfrm>
            <a:off x="5183188" y="1066800"/>
            <a:ext cx="6172200" cy="483869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641EFD6D-1929-4A73-A860-22A36FF5C17D}"/>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B399A5-94A1-4452-AFF0-918BDA8B14F9}"/>
              </a:ext>
            </a:extLst>
          </p:cNvPr>
          <p:cNvSpPr>
            <a:spLocks noGrp="1"/>
          </p:cNvSpPr>
          <p:nvPr>
            <p:ph type="dt" sz="half" idx="10"/>
          </p:nvPr>
        </p:nvSpPr>
        <p:spPr/>
        <p:txBody>
          <a:bodyPr/>
          <a:lstStyle/>
          <a:p>
            <a:fld id="{C485584D-7D79-4248-9986-4CA35242F944}" type="datetimeFigureOut">
              <a:rPr lang="en-US" smtClean="0"/>
              <a:t>2/26/2023</a:t>
            </a:fld>
            <a:endParaRPr lang="en-US"/>
          </a:p>
        </p:txBody>
      </p:sp>
      <p:sp>
        <p:nvSpPr>
          <p:cNvPr id="6" name="Footer Placeholder 5">
            <a:extLst>
              <a:ext uri="{FF2B5EF4-FFF2-40B4-BE49-F238E27FC236}">
                <a16:creationId xmlns:a16="http://schemas.microsoft.com/office/drawing/2014/main" id="{489589D8-DD83-406C-A77A-176D23993B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E46024-82ED-40EF-8846-F6CC44BC53DE}"/>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9777561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D12FA-83A4-42AF-98D7-312C4C5A7128}"/>
              </a:ext>
            </a:extLst>
          </p:cNvPr>
          <p:cNvSpPr>
            <a:spLocks noGrp="1"/>
          </p:cNvSpPr>
          <p:nvPr>
            <p:ph type="title"/>
          </p:nvPr>
        </p:nvSpPr>
        <p:spPr>
          <a:xfrm>
            <a:off x="1066800" y="457200"/>
            <a:ext cx="3705225" cy="16002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6CF1DC8-2932-4C6E-BFBB-8BA1C9598425}"/>
              </a:ext>
            </a:extLst>
          </p:cNvPr>
          <p:cNvSpPr>
            <a:spLocks noGrp="1"/>
          </p:cNvSpPr>
          <p:nvPr>
            <p:ph type="pic" idx="1"/>
          </p:nvPr>
        </p:nvSpPr>
        <p:spPr>
          <a:xfrm>
            <a:off x="5183188" y="1066800"/>
            <a:ext cx="5942012" cy="48387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8D6E0000-EF01-46A5-8A71-25FB7EA3F94A}"/>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1AD40B-9246-4532-9F73-5BA9061C3ABA}"/>
              </a:ext>
            </a:extLst>
          </p:cNvPr>
          <p:cNvSpPr>
            <a:spLocks noGrp="1"/>
          </p:cNvSpPr>
          <p:nvPr>
            <p:ph type="dt" sz="half" idx="10"/>
          </p:nvPr>
        </p:nvSpPr>
        <p:spPr/>
        <p:txBody>
          <a:bodyPr/>
          <a:lstStyle/>
          <a:p>
            <a:fld id="{C485584D-7D79-4248-9986-4CA35242F944}" type="datetimeFigureOut">
              <a:rPr lang="en-US" smtClean="0"/>
              <a:t>2/26/2023</a:t>
            </a:fld>
            <a:endParaRPr lang="en-US"/>
          </a:p>
        </p:txBody>
      </p:sp>
      <p:sp>
        <p:nvSpPr>
          <p:cNvPr id="6" name="Footer Placeholder 5">
            <a:extLst>
              <a:ext uri="{FF2B5EF4-FFF2-40B4-BE49-F238E27FC236}">
                <a16:creationId xmlns:a16="http://schemas.microsoft.com/office/drawing/2014/main" id="{8BE6B9A0-5B1C-4F7B-828A-EF74E51478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2E99FB-C932-4165-A612-8B302D8F7229}"/>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8873020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7292AB"/>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CE7638-D991-46E7-BF2C-67D1AC829628}"/>
              </a:ext>
            </a:extLst>
          </p:cNvPr>
          <p:cNvSpPr>
            <a:spLocks noGrp="1"/>
          </p:cNvSpPr>
          <p:nvPr>
            <p:ph type="title"/>
          </p:nvPr>
        </p:nvSpPr>
        <p:spPr>
          <a:xfrm>
            <a:off x="1028700" y="723900"/>
            <a:ext cx="10134600" cy="1288489"/>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CA7C6B9C-4923-4DAB-9748-D5CD289EB978}"/>
              </a:ext>
            </a:extLst>
          </p:cNvPr>
          <p:cNvSpPr>
            <a:spLocks noGrp="1"/>
          </p:cNvSpPr>
          <p:nvPr>
            <p:ph type="body" idx="1"/>
          </p:nvPr>
        </p:nvSpPr>
        <p:spPr>
          <a:xfrm>
            <a:off x="1028700" y="2161903"/>
            <a:ext cx="10134600" cy="396934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E7578CF6-4B33-40E4-B881-5F4C568378E1}"/>
              </a:ext>
            </a:extLst>
          </p:cNvPr>
          <p:cNvSpPr>
            <a:spLocks noGrp="1"/>
          </p:cNvSpPr>
          <p:nvPr>
            <p:ph type="sldNum" sz="quarter" idx="4"/>
          </p:nvPr>
        </p:nvSpPr>
        <p:spPr>
          <a:xfrm>
            <a:off x="11394765" y="6245032"/>
            <a:ext cx="524491" cy="365125"/>
          </a:xfrm>
          <a:prstGeom prst="rect">
            <a:avLst/>
          </a:prstGeom>
        </p:spPr>
        <p:txBody>
          <a:bodyPr vert="horz" lIns="91440" tIns="45720" rIns="91440" bIns="45720" rtlCol="0" anchor="ctr"/>
          <a:lstStyle>
            <a:lvl1pPr algn="r">
              <a:defRPr sz="1050">
                <a:solidFill>
                  <a:schemeClr val="tx2"/>
                </a:solidFill>
              </a:defRPr>
            </a:lvl1pPr>
          </a:lstStyle>
          <a:p>
            <a:fld id="{19590046-DA73-4BBF-84B5-C08E6F75191A}" type="slidenum">
              <a:rPr lang="en-US" smtClean="0"/>
              <a:t>‹#›</a:t>
            </a:fld>
            <a:endParaRPr lang="en-US"/>
          </a:p>
        </p:txBody>
      </p:sp>
      <p:sp>
        <p:nvSpPr>
          <p:cNvPr id="4" name="Date Placeholder 3">
            <a:extLst>
              <a:ext uri="{FF2B5EF4-FFF2-40B4-BE49-F238E27FC236}">
                <a16:creationId xmlns:a16="http://schemas.microsoft.com/office/drawing/2014/main" id="{25AE857E-F564-4539-9984-10435B6140AC}"/>
              </a:ext>
            </a:extLst>
          </p:cNvPr>
          <p:cNvSpPr>
            <a:spLocks noGrp="1"/>
          </p:cNvSpPr>
          <p:nvPr>
            <p:ph type="dt" sz="half" idx="2"/>
          </p:nvPr>
        </p:nvSpPr>
        <p:spPr>
          <a:xfrm>
            <a:off x="354841" y="6245032"/>
            <a:ext cx="2659380" cy="365125"/>
          </a:xfrm>
          <a:prstGeom prst="rect">
            <a:avLst/>
          </a:prstGeom>
        </p:spPr>
        <p:txBody>
          <a:bodyPr vert="horz" lIns="91440" tIns="45720" rIns="91440" bIns="45720" rtlCol="0" anchor="ctr"/>
          <a:lstStyle>
            <a:lvl1pPr algn="l">
              <a:defRPr sz="1050">
                <a:solidFill>
                  <a:schemeClr val="tx2"/>
                </a:solidFill>
              </a:defRPr>
            </a:lvl1pPr>
          </a:lstStyle>
          <a:p>
            <a:fld id="{C485584D-7D79-4248-9986-4CA35242F944}" type="datetimeFigureOut">
              <a:rPr lang="en-US" smtClean="0"/>
              <a:t>2/26/2023</a:t>
            </a:fld>
            <a:endParaRPr lang="en-US"/>
          </a:p>
        </p:txBody>
      </p:sp>
      <p:sp>
        <p:nvSpPr>
          <p:cNvPr id="5" name="Footer Placeholder 4">
            <a:extLst>
              <a:ext uri="{FF2B5EF4-FFF2-40B4-BE49-F238E27FC236}">
                <a16:creationId xmlns:a16="http://schemas.microsoft.com/office/drawing/2014/main" id="{7D1EABEF-B998-4B11-A878-8F492F8E3983}"/>
              </a:ext>
            </a:extLst>
          </p:cNvPr>
          <p:cNvSpPr>
            <a:spLocks noGrp="1"/>
          </p:cNvSpPr>
          <p:nvPr>
            <p:ph type="ftr" sz="quarter" idx="3"/>
          </p:nvPr>
        </p:nvSpPr>
        <p:spPr>
          <a:xfrm>
            <a:off x="7279964" y="6245033"/>
            <a:ext cx="4112222" cy="365125"/>
          </a:xfrm>
          <a:prstGeom prst="rect">
            <a:avLst/>
          </a:prstGeom>
        </p:spPr>
        <p:txBody>
          <a:bodyPr vert="horz" lIns="91440" tIns="45720" rIns="91440" bIns="45720" rtlCol="0" anchor="ctr"/>
          <a:lstStyle>
            <a:lvl1pPr algn="r">
              <a:defRPr sz="1050">
                <a:solidFill>
                  <a:schemeClr val="tx2"/>
                </a:solidFill>
              </a:defRPr>
            </a:lvl1pPr>
          </a:lstStyle>
          <a:p>
            <a:endParaRPr lang="en-US"/>
          </a:p>
        </p:txBody>
      </p:sp>
      <p:sp>
        <p:nvSpPr>
          <p:cNvPr id="16" name="Freeform: Shape 15">
            <a:extLst>
              <a:ext uri="{FF2B5EF4-FFF2-40B4-BE49-F238E27FC236}">
                <a16:creationId xmlns:a16="http://schemas.microsoft.com/office/drawing/2014/main" id="{9EB54D17-3792-403D-9127-495845021D2B}"/>
              </a:ext>
            </a:extLst>
          </p:cNvPr>
          <p:cNvSpPr/>
          <p:nvPr/>
        </p:nvSpPr>
        <p:spPr>
          <a:xfrm>
            <a:off x="0" y="0"/>
            <a:ext cx="12192000" cy="6858000"/>
          </a:xfrm>
          <a:custGeom>
            <a:avLst/>
            <a:gdLst>
              <a:gd name="connsiteX0" fmla="*/ 160920 w 12192000"/>
              <a:gd name="connsiteY0" fmla="*/ 157606 h 6858000"/>
              <a:gd name="connsiteX1" fmla="*/ 160920 w 12192000"/>
              <a:gd name="connsiteY1" fmla="*/ 6700394 h 6858000"/>
              <a:gd name="connsiteX2" fmla="*/ 12031081 w 12192000"/>
              <a:gd name="connsiteY2" fmla="*/ 6700394 h 6858000"/>
              <a:gd name="connsiteX3" fmla="*/ 12031081 w 12192000"/>
              <a:gd name="connsiteY3" fmla="*/ 15760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60920" y="157606"/>
                </a:moveTo>
                <a:lnTo>
                  <a:pt x="160920" y="6700394"/>
                </a:lnTo>
                <a:lnTo>
                  <a:pt x="12031081" y="6700394"/>
                </a:lnTo>
                <a:lnTo>
                  <a:pt x="12031081" y="157606"/>
                </a:lnTo>
                <a:close/>
                <a:moveTo>
                  <a:pt x="0" y="0"/>
                </a:moveTo>
                <a:lnTo>
                  <a:pt x="12192000" y="0"/>
                </a:lnTo>
                <a:lnTo>
                  <a:pt x="12192000"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42763319"/>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05" r:id="rId6"/>
    <p:sldLayoutId id="2147483701" r:id="rId7"/>
    <p:sldLayoutId id="2147483702" r:id="rId8"/>
    <p:sldLayoutId id="2147483703" r:id="rId9"/>
    <p:sldLayoutId id="2147483704" r:id="rId10"/>
    <p:sldLayoutId id="2147483706" r:id="rId11"/>
  </p:sldLayoutIdLst>
  <p:txStyles>
    <p:titleStyle>
      <a:lvl1pPr algn="l" defTabSz="914400" rtl="0" eaLnBrk="1" latinLnBrk="0" hangingPunct="1">
        <a:lnSpc>
          <a:spcPct val="110000"/>
        </a:lnSpc>
        <a:spcBef>
          <a:spcPct val="0"/>
        </a:spcBef>
        <a:buNone/>
        <a:defRPr sz="3200" kern="1200" cap="none" baseline="0">
          <a:solidFill>
            <a:schemeClr val="tx2"/>
          </a:solidFill>
          <a:latin typeface="+mj-lt"/>
          <a:ea typeface="+mj-ea"/>
          <a:cs typeface="+mj-cs"/>
        </a:defRPr>
      </a:lvl1pPr>
    </p:titleStyle>
    <p:body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2" name="Rectangle 23">
            <a:extLst>
              <a:ext uri="{FF2B5EF4-FFF2-40B4-BE49-F238E27FC236}">
                <a16:creationId xmlns:a16="http://schemas.microsoft.com/office/drawing/2014/main" id="{DD8EACB7-D372-470B-B76E-A829D0031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صورة 4" descr="صورة تحتوي على نص, قضية&#10;&#10;تم إنشاء الوصف تلقائياً">
            <a:extLst>
              <a:ext uri="{FF2B5EF4-FFF2-40B4-BE49-F238E27FC236}">
                <a16:creationId xmlns:a16="http://schemas.microsoft.com/office/drawing/2014/main" id="{C29FFD72-A58B-25E6-8526-D1747045A860}"/>
              </a:ext>
            </a:extLst>
          </p:cNvPr>
          <p:cNvPicPr>
            <a:picLocks noChangeAspect="1"/>
          </p:cNvPicPr>
          <p:nvPr/>
        </p:nvPicPr>
        <p:blipFill rotWithShape="1">
          <a:blip r:embed="rId2">
            <a:extLst>
              <a:ext uri="{28A0092B-C50C-407E-A947-70E740481C1C}">
                <a14:useLocalDpi xmlns:a14="http://schemas.microsoft.com/office/drawing/2010/main" val="0"/>
              </a:ext>
            </a:extLst>
          </a:blip>
          <a:srcRect l="7111" r="-1" b="-1"/>
          <a:stretch/>
        </p:blipFill>
        <p:spPr>
          <a:xfrm>
            <a:off x="20" y="-190499"/>
            <a:ext cx="12191980" cy="6857999"/>
          </a:xfrm>
          <a:prstGeom prst="rect">
            <a:avLst/>
          </a:prstGeom>
        </p:spPr>
      </p:pic>
      <p:sp>
        <p:nvSpPr>
          <p:cNvPr id="33" name="Rectangle 5">
            <a:extLst>
              <a:ext uri="{FF2B5EF4-FFF2-40B4-BE49-F238E27FC236}">
                <a16:creationId xmlns:a16="http://schemas.microsoft.com/office/drawing/2014/main" id="{FBE11A49-02A1-4D4C-9A49-CDF496B109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3900" y="723900"/>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عنوان 1">
            <a:extLst>
              <a:ext uri="{FF2B5EF4-FFF2-40B4-BE49-F238E27FC236}">
                <a16:creationId xmlns:a16="http://schemas.microsoft.com/office/drawing/2014/main" id="{F51180C0-2F00-DB63-6C96-85FDFD73BF5E}"/>
              </a:ext>
            </a:extLst>
          </p:cNvPr>
          <p:cNvSpPr>
            <a:spLocks noGrp="1"/>
          </p:cNvSpPr>
          <p:nvPr>
            <p:ph type="ctrTitle"/>
          </p:nvPr>
        </p:nvSpPr>
        <p:spPr>
          <a:xfrm>
            <a:off x="1048561" y="1066800"/>
            <a:ext cx="3931320" cy="2267193"/>
          </a:xfrm>
        </p:spPr>
        <p:txBody>
          <a:bodyPr>
            <a:normAutofit/>
          </a:bodyPr>
          <a:lstStyle/>
          <a:p>
            <a:r>
              <a:rPr lang="en-US" b="0" i="0" dirty="0">
                <a:effectLst/>
                <a:latin typeface="Linux Libertine"/>
              </a:rPr>
              <a:t>Emotion recognition</a:t>
            </a:r>
            <a:br>
              <a:rPr lang="en-US" b="0" i="0" dirty="0">
                <a:effectLst/>
                <a:latin typeface="Linux Libertine"/>
              </a:rPr>
            </a:br>
            <a:endParaRPr lang="en-US" dirty="0"/>
          </a:p>
        </p:txBody>
      </p:sp>
      <p:grpSp>
        <p:nvGrpSpPr>
          <p:cNvPr id="28" name="Group 27">
            <a:extLst>
              <a:ext uri="{FF2B5EF4-FFF2-40B4-BE49-F238E27FC236}">
                <a16:creationId xmlns:a16="http://schemas.microsoft.com/office/drawing/2014/main" id="{F1732D3A-CFF0-45BE-AD79-F83D0272C6C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80479" y="3871114"/>
            <a:ext cx="867485" cy="115439"/>
            <a:chOff x="8910933" y="1861308"/>
            <a:chExt cx="867485" cy="115439"/>
          </a:xfrm>
        </p:grpSpPr>
        <p:sp>
          <p:nvSpPr>
            <p:cNvPr id="29" name="Rectangle 28">
              <a:extLst>
                <a:ext uri="{FF2B5EF4-FFF2-40B4-BE49-F238E27FC236}">
                  <a16:creationId xmlns:a16="http://schemas.microsoft.com/office/drawing/2014/main" id="{C892F72C-7FB6-49C8-A402-D5DC42DB67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Connector 29">
              <a:extLst>
                <a:ext uri="{FF2B5EF4-FFF2-40B4-BE49-F238E27FC236}">
                  <a16:creationId xmlns:a16="http://schemas.microsoft.com/office/drawing/2014/main" id="{FC92C2E1-605F-49BD-8AC8-DC52B3015E3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38BE2E0F-EE6D-4748-AB8F-724D0DDC6E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312494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23FADB7B-3A85-4306-4A33-F0D4AAC66652}"/>
              </a:ext>
            </a:extLst>
          </p:cNvPr>
          <p:cNvSpPr>
            <a:spLocks noGrp="1"/>
          </p:cNvSpPr>
          <p:nvPr>
            <p:ph type="title"/>
          </p:nvPr>
        </p:nvSpPr>
        <p:spPr>
          <a:xfrm>
            <a:off x="1124658" y="360075"/>
            <a:ext cx="3761832" cy="2823913"/>
          </a:xfrm>
        </p:spPr>
        <p:txBody>
          <a:bodyPr/>
          <a:lstStyle/>
          <a:p>
            <a:r>
              <a:rPr lang="en-US"/>
              <a:t>Team</a:t>
            </a:r>
            <a:br>
              <a:rPr lang="en-US"/>
            </a:br>
            <a:r>
              <a:rPr lang="en-US"/>
              <a:t>Member</a:t>
            </a:r>
            <a:endParaRPr lang="en-US" dirty="0"/>
          </a:p>
        </p:txBody>
      </p:sp>
      <p:sp>
        <p:nvSpPr>
          <p:cNvPr id="3" name="عنصر نائب للنص 2">
            <a:extLst>
              <a:ext uri="{FF2B5EF4-FFF2-40B4-BE49-F238E27FC236}">
                <a16:creationId xmlns:a16="http://schemas.microsoft.com/office/drawing/2014/main" id="{C22A901A-944D-B3DD-2717-7F6CBB110FBC}"/>
              </a:ext>
            </a:extLst>
          </p:cNvPr>
          <p:cNvSpPr>
            <a:spLocks noGrp="1"/>
          </p:cNvSpPr>
          <p:nvPr>
            <p:ph type="body" idx="1"/>
          </p:nvPr>
        </p:nvSpPr>
        <p:spPr>
          <a:xfrm>
            <a:off x="5291092" y="656947"/>
            <a:ext cx="4982869" cy="5495277"/>
          </a:xfrm>
        </p:spPr>
        <p:txBody>
          <a:bodyPr>
            <a:normAutofit/>
          </a:bodyPr>
          <a:lstStyle/>
          <a:p>
            <a:pPr marL="457200" indent="-457200">
              <a:buFont typeface="Wingdings" panose="05000000000000000000" pitchFamily="2" charset="2"/>
              <a:buChar char="v"/>
            </a:pPr>
            <a:r>
              <a:rPr lang="en-US" sz="2800" b="1" dirty="0"/>
              <a:t>Mariam Mounir Salama</a:t>
            </a:r>
          </a:p>
          <a:p>
            <a:pPr marL="457200" indent="-457200">
              <a:buFont typeface="Wingdings" panose="05000000000000000000" pitchFamily="2" charset="2"/>
              <a:buChar char="v"/>
            </a:pPr>
            <a:endParaRPr lang="en-US" sz="2800" b="1" dirty="0"/>
          </a:p>
          <a:p>
            <a:pPr marL="457200" indent="-457200">
              <a:buFont typeface="Wingdings" panose="05000000000000000000" pitchFamily="2" charset="2"/>
              <a:buChar char="v"/>
            </a:pPr>
            <a:r>
              <a:rPr lang="en-US" sz="2800" b="1" dirty="0"/>
              <a:t>Mohamed Alaa El-</a:t>
            </a:r>
            <a:r>
              <a:rPr lang="en-US" sz="2800" b="1" dirty="0" err="1"/>
              <a:t>shamy</a:t>
            </a:r>
            <a:endParaRPr lang="en-US" sz="2800" b="1" dirty="0"/>
          </a:p>
          <a:p>
            <a:pPr marL="457200" indent="-457200">
              <a:buFont typeface="Wingdings" panose="05000000000000000000" pitchFamily="2" charset="2"/>
              <a:buChar char="v"/>
            </a:pPr>
            <a:endParaRPr lang="en-US" sz="2800" b="1" dirty="0"/>
          </a:p>
          <a:p>
            <a:pPr marL="457200" indent="-457200">
              <a:buFont typeface="Wingdings" panose="05000000000000000000" pitchFamily="2" charset="2"/>
              <a:buChar char="v"/>
            </a:pPr>
            <a:r>
              <a:rPr lang="en-US" sz="2800" b="1" dirty="0"/>
              <a:t>Mohamed El-</a:t>
            </a:r>
            <a:r>
              <a:rPr lang="en-US" sz="2800" b="1" dirty="0" err="1"/>
              <a:t>bakray</a:t>
            </a:r>
            <a:r>
              <a:rPr lang="en-US" sz="2800" b="1" dirty="0"/>
              <a:t> </a:t>
            </a:r>
          </a:p>
        </p:txBody>
      </p:sp>
    </p:spTree>
    <p:extLst>
      <p:ext uri="{BB962C8B-B14F-4D97-AF65-F5344CB8AC3E}">
        <p14:creationId xmlns:p14="http://schemas.microsoft.com/office/powerpoint/2010/main" val="41928267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C1F468C8-AB33-055E-998B-CEB8F2E9C9C7}"/>
              </a:ext>
            </a:extLst>
          </p:cNvPr>
          <p:cNvSpPr>
            <a:spLocks noGrp="1"/>
          </p:cNvSpPr>
          <p:nvPr>
            <p:ph type="title"/>
          </p:nvPr>
        </p:nvSpPr>
        <p:spPr/>
        <p:txBody>
          <a:bodyPr/>
          <a:lstStyle/>
          <a:p>
            <a:r>
              <a:rPr lang="en-US" dirty="0"/>
              <a:t>Project Proposal :-</a:t>
            </a:r>
          </a:p>
        </p:txBody>
      </p:sp>
      <p:sp>
        <p:nvSpPr>
          <p:cNvPr id="3" name="عنصر نائب للنص 2">
            <a:extLst>
              <a:ext uri="{FF2B5EF4-FFF2-40B4-BE49-F238E27FC236}">
                <a16:creationId xmlns:a16="http://schemas.microsoft.com/office/drawing/2014/main" id="{BF5DA6E1-0A86-96C4-23A9-6BC315B19676}"/>
              </a:ext>
            </a:extLst>
          </p:cNvPr>
          <p:cNvSpPr>
            <a:spLocks noGrp="1"/>
          </p:cNvSpPr>
          <p:nvPr>
            <p:ph type="body" idx="1"/>
          </p:nvPr>
        </p:nvSpPr>
        <p:spPr>
          <a:xfrm>
            <a:off x="6539001" y="1731146"/>
            <a:ext cx="4383030" cy="4838330"/>
          </a:xfrm>
        </p:spPr>
        <p:txBody>
          <a:bodyPr>
            <a:normAutofit/>
          </a:bodyPr>
          <a:lstStyle/>
          <a:p>
            <a:pPr algn="ctr"/>
            <a:r>
              <a:rPr lang="en-US" b="1" i="0" dirty="0">
                <a:effectLst/>
              </a:rPr>
              <a:t>Emotion recognition :</a:t>
            </a:r>
            <a:r>
              <a:rPr lang="en-US" b="0" i="0" dirty="0">
                <a:effectLst/>
              </a:rPr>
              <a:t> is the process of identifying human emotion. People vary widely in their accuracy at recognizing the emotions of others. Use of technology to help people with emotion recognition is a relatively nascent research area. Generally, the technology works best if it uses multiple modalities in context. To date, the most work has been conducted on automating the recognition of facial  from video, spoken expressions from audio, written expressions from text, and physiology as measured by wearables.</a:t>
            </a:r>
          </a:p>
          <a:p>
            <a:pPr algn="ctr"/>
            <a:endParaRPr lang="en-US" dirty="0"/>
          </a:p>
          <a:p>
            <a:pPr algn="ctr"/>
            <a:endParaRPr lang="en-US" dirty="0"/>
          </a:p>
          <a:p>
            <a:pPr algn="ctr"/>
            <a:endParaRPr lang="en-US" dirty="0"/>
          </a:p>
          <a:p>
            <a:endParaRPr lang="en-US" dirty="0"/>
          </a:p>
        </p:txBody>
      </p:sp>
    </p:spTree>
    <p:extLst>
      <p:ext uri="{BB962C8B-B14F-4D97-AF65-F5344CB8AC3E}">
        <p14:creationId xmlns:p14="http://schemas.microsoft.com/office/powerpoint/2010/main" val="12980924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مربع نص 2">
            <a:extLst>
              <a:ext uri="{FF2B5EF4-FFF2-40B4-BE49-F238E27FC236}">
                <a16:creationId xmlns:a16="http://schemas.microsoft.com/office/drawing/2014/main" id="{1BEBDF26-3675-3009-D303-DD1E84DBEAFE}"/>
              </a:ext>
            </a:extLst>
          </p:cNvPr>
          <p:cNvGraphicFramePr/>
          <p:nvPr>
            <p:extLst>
              <p:ext uri="{D42A27DB-BD31-4B8C-83A1-F6EECF244321}">
                <p14:modId xmlns:p14="http://schemas.microsoft.com/office/powerpoint/2010/main" val="3889479353"/>
              </p:ext>
            </p:extLst>
          </p:nvPr>
        </p:nvGraphicFramePr>
        <p:xfrm>
          <a:off x="435003" y="393238"/>
          <a:ext cx="11354543" cy="60874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411330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مستطيل: زوايا مستديرة 12">
            <a:extLst>
              <a:ext uri="{FF2B5EF4-FFF2-40B4-BE49-F238E27FC236}">
                <a16:creationId xmlns:a16="http://schemas.microsoft.com/office/drawing/2014/main" id="{E7826760-5009-691B-66BD-3F5874CDED52}"/>
              </a:ext>
            </a:extLst>
          </p:cNvPr>
          <p:cNvSpPr/>
          <p:nvPr/>
        </p:nvSpPr>
        <p:spPr>
          <a:xfrm>
            <a:off x="5853150" y="3959436"/>
            <a:ext cx="4370345" cy="1288489"/>
          </a:xfrm>
          <a:prstGeom prst="roundRect">
            <a:avLst/>
          </a:prstGeom>
          <a:solidFill>
            <a:schemeClr val="accent1">
              <a:lumMod val="40000"/>
              <a:lumOff val="60000"/>
            </a:schemeClr>
          </a:solidFill>
          <a:effectLst>
            <a:outerShdw blurRad="152400" dist="317500" dir="5400000" sx="90000" sy="-19000" rotWithShape="0">
              <a:prstClr val="black">
                <a:alpha val="15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مستطيل: زوايا مستديرة 11">
            <a:extLst>
              <a:ext uri="{FF2B5EF4-FFF2-40B4-BE49-F238E27FC236}">
                <a16:creationId xmlns:a16="http://schemas.microsoft.com/office/drawing/2014/main" id="{9E4CA3C6-3214-2085-A045-260930F9A2A6}"/>
              </a:ext>
            </a:extLst>
          </p:cNvPr>
          <p:cNvSpPr/>
          <p:nvPr/>
        </p:nvSpPr>
        <p:spPr>
          <a:xfrm>
            <a:off x="422354" y="3895811"/>
            <a:ext cx="4370345" cy="1288489"/>
          </a:xfrm>
          <a:prstGeom prst="roundRect">
            <a:avLst/>
          </a:prstGeom>
          <a:solidFill>
            <a:schemeClr val="accent1">
              <a:lumMod val="40000"/>
              <a:lumOff val="60000"/>
            </a:schemeClr>
          </a:solidFill>
          <a:effectLst>
            <a:outerShdw blurRad="152400" dist="317500" dir="5400000" sx="90000" sy="-19000" rotWithShape="0">
              <a:prstClr val="black">
                <a:alpha val="15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مستطيل: زوايا مستديرة 10">
            <a:extLst>
              <a:ext uri="{FF2B5EF4-FFF2-40B4-BE49-F238E27FC236}">
                <a16:creationId xmlns:a16="http://schemas.microsoft.com/office/drawing/2014/main" id="{50CD9614-409E-56A8-EB9F-470FF1491985}"/>
              </a:ext>
            </a:extLst>
          </p:cNvPr>
          <p:cNvSpPr/>
          <p:nvPr/>
        </p:nvSpPr>
        <p:spPr>
          <a:xfrm>
            <a:off x="5853149" y="1670740"/>
            <a:ext cx="4370345" cy="1288489"/>
          </a:xfrm>
          <a:prstGeom prst="roundRect">
            <a:avLst/>
          </a:prstGeom>
          <a:solidFill>
            <a:schemeClr val="accent1">
              <a:lumMod val="40000"/>
              <a:lumOff val="60000"/>
            </a:schemeClr>
          </a:solidFill>
          <a:effectLst>
            <a:outerShdw blurRad="152400" dist="317500" dir="5400000" sx="90000" sy="-19000" rotWithShape="0">
              <a:prstClr val="black">
                <a:alpha val="15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 name="عنوان 1">
            <a:extLst>
              <a:ext uri="{FF2B5EF4-FFF2-40B4-BE49-F238E27FC236}">
                <a16:creationId xmlns:a16="http://schemas.microsoft.com/office/drawing/2014/main" id="{B7A12B64-709E-7140-8300-B86AE81B8411}"/>
              </a:ext>
            </a:extLst>
          </p:cNvPr>
          <p:cNvSpPr>
            <a:spLocks noGrp="1"/>
          </p:cNvSpPr>
          <p:nvPr>
            <p:ph type="title"/>
          </p:nvPr>
        </p:nvSpPr>
        <p:spPr>
          <a:xfrm>
            <a:off x="540428" y="271140"/>
            <a:ext cx="10134600" cy="1288489"/>
          </a:xfrm>
        </p:spPr>
        <p:txBody>
          <a:bodyPr>
            <a:normAutofit/>
          </a:bodyPr>
          <a:lstStyle/>
          <a:p>
            <a:r>
              <a:rPr lang="en-US" sz="5400" dirty="0">
                <a:solidFill>
                  <a:srgbClr val="C00000"/>
                </a:solidFill>
              </a:rPr>
              <a:t>P</a:t>
            </a:r>
            <a:r>
              <a:rPr lang="en-US" sz="5400" dirty="0">
                <a:solidFill>
                  <a:srgbClr val="006600"/>
                </a:solidFill>
              </a:rPr>
              <a:t>E</a:t>
            </a:r>
            <a:r>
              <a:rPr lang="en-US" sz="5400" dirty="0">
                <a:solidFill>
                  <a:srgbClr val="000066"/>
                </a:solidFill>
              </a:rPr>
              <a:t>A</a:t>
            </a:r>
            <a:r>
              <a:rPr lang="en-US" sz="5400" dirty="0">
                <a:solidFill>
                  <a:srgbClr val="FF3300"/>
                </a:solidFill>
              </a:rPr>
              <a:t>S</a:t>
            </a:r>
            <a:r>
              <a:rPr lang="en-US" sz="5400" dirty="0"/>
              <a:t>:-</a:t>
            </a:r>
          </a:p>
        </p:txBody>
      </p:sp>
      <p:sp>
        <p:nvSpPr>
          <p:cNvPr id="9" name="مستطيل: زوايا مستديرة 8">
            <a:extLst>
              <a:ext uri="{FF2B5EF4-FFF2-40B4-BE49-F238E27FC236}">
                <a16:creationId xmlns:a16="http://schemas.microsoft.com/office/drawing/2014/main" id="{CF2616B9-D3DC-4805-F6DB-C7BC55BE5BAE}"/>
              </a:ext>
            </a:extLst>
          </p:cNvPr>
          <p:cNvSpPr/>
          <p:nvPr/>
        </p:nvSpPr>
        <p:spPr>
          <a:xfrm>
            <a:off x="422354" y="1783439"/>
            <a:ext cx="4174946" cy="1288489"/>
          </a:xfrm>
          <a:prstGeom prst="roundRect">
            <a:avLst/>
          </a:prstGeom>
          <a:solidFill>
            <a:schemeClr val="accent1">
              <a:lumMod val="40000"/>
              <a:lumOff val="60000"/>
            </a:schemeClr>
          </a:solidFill>
          <a:effectLst>
            <a:outerShdw blurRad="152400" dist="317500" dir="5400000" sx="90000" sy="-19000" rotWithShape="0">
              <a:prstClr val="black">
                <a:alpha val="15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مربع نص 4">
            <a:extLst>
              <a:ext uri="{FF2B5EF4-FFF2-40B4-BE49-F238E27FC236}">
                <a16:creationId xmlns:a16="http://schemas.microsoft.com/office/drawing/2014/main" id="{D1B45FDB-8AD1-C489-613B-E4361775DC1E}"/>
              </a:ext>
            </a:extLst>
          </p:cNvPr>
          <p:cNvSpPr txBox="1"/>
          <p:nvPr/>
        </p:nvSpPr>
        <p:spPr>
          <a:xfrm>
            <a:off x="676496" y="1892170"/>
            <a:ext cx="5419504" cy="954107"/>
          </a:xfrm>
          <a:prstGeom prst="rect">
            <a:avLst/>
          </a:prstGeom>
          <a:noFill/>
        </p:spPr>
        <p:txBody>
          <a:bodyPr wrap="square" rtlCol="0">
            <a:spAutoFit/>
          </a:bodyPr>
          <a:lstStyle/>
          <a:p>
            <a:pPr algn="l"/>
            <a:r>
              <a:rPr lang="en-US" sz="3600" dirty="0">
                <a:solidFill>
                  <a:srgbClr val="C00000"/>
                </a:solidFill>
              </a:rPr>
              <a:t>P</a:t>
            </a:r>
            <a:r>
              <a:rPr lang="en-US" sz="2400" dirty="0"/>
              <a:t>erformance</a:t>
            </a:r>
            <a:r>
              <a:rPr lang="en-US" dirty="0"/>
              <a:t>:    </a:t>
            </a:r>
            <a:r>
              <a:rPr lang="en-US" sz="2000" dirty="0"/>
              <a:t>1-Speed</a:t>
            </a:r>
          </a:p>
          <a:p>
            <a:pPr algn="l"/>
            <a:r>
              <a:rPr lang="en-US" sz="2000" dirty="0"/>
              <a:t>                            2-Accuracy</a:t>
            </a:r>
          </a:p>
        </p:txBody>
      </p:sp>
      <p:sp>
        <p:nvSpPr>
          <p:cNvPr id="6" name="مربع نص 5">
            <a:extLst>
              <a:ext uri="{FF2B5EF4-FFF2-40B4-BE49-F238E27FC236}">
                <a16:creationId xmlns:a16="http://schemas.microsoft.com/office/drawing/2014/main" id="{7B8FB23C-5D8F-1DCB-1B22-F30563728F8D}"/>
              </a:ext>
            </a:extLst>
          </p:cNvPr>
          <p:cNvSpPr txBox="1"/>
          <p:nvPr/>
        </p:nvSpPr>
        <p:spPr>
          <a:xfrm>
            <a:off x="6403762" y="1944210"/>
            <a:ext cx="5555688" cy="646331"/>
          </a:xfrm>
          <a:prstGeom prst="rect">
            <a:avLst/>
          </a:prstGeom>
          <a:noFill/>
        </p:spPr>
        <p:txBody>
          <a:bodyPr wrap="square" rtlCol="0">
            <a:spAutoFit/>
          </a:bodyPr>
          <a:lstStyle/>
          <a:p>
            <a:pPr algn="l"/>
            <a:r>
              <a:rPr lang="en-US" sz="3600" dirty="0">
                <a:solidFill>
                  <a:srgbClr val="006600"/>
                </a:solidFill>
              </a:rPr>
              <a:t>E</a:t>
            </a:r>
            <a:r>
              <a:rPr lang="en-US" sz="2400" dirty="0"/>
              <a:t>nvironment</a:t>
            </a:r>
            <a:r>
              <a:rPr lang="en-US" dirty="0"/>
              <a:t>:  </a:t>
            </a:r>
            <a:r>
              <a:rPr lang="en-US" sz="2000" dirty="0"/>
              <a:t>people Pic</a:t>
            </a:r>
          </a:p>
        </p:txBody>
      </p:sp>
      <p:sp>
        <p:nvSpPr>
          <p:cNvPr id="7" name="مربع نص 6">
            <a:extLst>
              <a:ext uri="{FF2B5EF4-FFF2-40B4-BE49-F238E27FC236}">
                <a16:creationId xmlns:a16="http://schemas.microsoft.com/office/drawing/2014/main" id="{4AC236C8-4645-167A-3106-8DE8BA6DB36A}"/>
              </a:ext>
            </a:extLst>
          </p:cNvPr>
          <p:cNvSpPr txBox="1"/>
          <p:nvPr/>
        </p:nvSpPr>
        <p:spPr>
          <a:xfrm>
            <a:off x="540428" y="4216889"/>
            <a:ext cx="4570300" cy="646331"/>
          </a:xfrm>
          <a:prstGeom prst="rect">
            <a:avLst/>
          </a:prstGeom>
          <a:noFill/>
        </p:spPr>
        <p:txBody>
          <a:bodyPr wrap="square" rtlCol="0">
            <a:spAutoFit/>
          </a:bodyPr>
          <a:lstStyle/>
          <a:p>
            <a:pPr algn="l"/>
            <a:r>
              <a:rPr lang="en-US" sz="3600" dirty="0">
                <a:solidFill>
                  <a:srgbClr val="000066"/>
                </a:solidFill>
              </a:rPr>
              <a:t>A</a:t>
            </a:r>
            <a:r>
              <a:rPr lang="en-US" sz="2400" dirty="0"/>
              <a:t>ctuators</a:t>
            </a:r>
            <a:r>
              <a:rPr lang="en-US" dirty="0"/>
              <a:t>:   </a:t>
            </a:r>
            <a:r>
              <a:rPr lang="en-US" sz="2000" dirty="0"/>
              <a:t>Screen display(Massage)</a:t>
            </a:r>
          </a:p>
        </p:txBody>
      </p:sp>
      <p:sp>
        <p:nvSpPr>
          <p:cNvPr id="8" name="مربع نص 7">
            <a:extLst>
              <a:ext uri="{FF2B5EF4-FFF2-40B4-BE49-F238E27FC236}">
                <a16:creationId xmlns:a16="http://schemas.microsoft.com/office/drawing/2014/main" id="{2F4423AF-21EA-3174-5454-B17CE6781658}"/>
              </a:ext>
            </a:extLst>
          </p:cNvPr>
          <p:cNvSpPr txBox="1"/>
          <p:nvPr/>
        </p:nvSpPr>
        <p:spPr>
          <a:xfrm>
            <a:off x="6238043" y="4216889"/>
            <a:ext cx="3178206" cy="646331"/>
          </a:xfrm>
          <a:prstGeom prst="rect">
            <a:avLst/>
          </a:prstGeom>
          <a:noFill/>
        </p:spPr>
        <p:txBody>
          <a:bodyPr wrap="square" rtlCol="0">
            <a:spAutoFit/>
          </a:bodyPr>
          <a:lstStyle/>
          <a:p>
            <a:r>
              <a:rPr lang="en-US" sz="3600" dirty="0">
                <a:solidFill>
                  <a:srgbClr val="FF3300"/>
                </a:solidFill>
              </a:rPr>
              <a:t>S</a:t>
            </a:r>
            <a:r>
              <a:rPr lang="en-US" sz="2800" dirty="0"/>
              <a:t>ensors</a:t>
            </a:r>
            <a:r>
              <a:rPr lang="en-US" dirty="0"/>
              <a:t>:  </a:t>
            </a:r>
            <a:r>
              <a:rPr lang="en-US" sz="2000" dirty="0"/>
              <a:t>Image Pictures</a:t>
            </a:r>
          </a:p>
        </p:txBody>
      </p:sp>
      <p:sp>
        <p:nvSpPr>
          <p:cNvPr id="10" name="مستطيل 9">
            <a:extLst>
              <a:ext uri="{FF2B5EF4-FFF2-40B4-BE49-F238E27FC236}">
                <a16:creationId xmlns:a16="http://schemas.microsoft.com/office/drawing/2014/main" id="{2FC234C4-E6B9-174A-220A-C3A38412CB31}"/>
              </a:ext>
            </a:extLst>
          </p:cNvPr>
          <p:cNvSpPr/>
          <p:nvPr/>
        </p:nvSpPr>
        <p:spPr>
          <a:xfrm>
            <a:off x="3586579" y="3070343"/>
            <a:ext cx="45719"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204755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6A724C01-DFB9-ED88-A61C-95474564C3CA}"/>
              </a:ext>
            </a:extLst>
          </p:cNvPr>
          <p:cNvSpPr>
            <a:spLocks noGrp="1"/>
          </p:cNvSpPr>
          <p:nvPr>
            <p:ph type="title"/>
          </p:nvPr>
        </p:nvSpPr>
        <p:spPr>
          <a:xfrm>
            <a:off x="1098025" y="605087"/>
            <a:ext cx="3761832" cy="2823913"/>
          </a:xfrm>
        </p:spPr>
        <p:txBody>
          <a:bodyPr>
            <a:normAutofit/>
          </a:bodyPr>
          <a:lstStyle/>
          <a:p>
            <a:r>
              <a:rPr lang="en-US" sz="4000" dirty="0">
                <a:solidFill>
                  <a:srgbClr val="A08889"/>
                </a:solidFill>
              </a:rPr>
              <a:t>O</a:t>
            </a:r>
            <a:r>
              <a:rPr lang="en-US" sz="4000" dirty="0">
                <a:solidFill>
                  <a:srgbClr val="9F86A4"/>
                </a:solidFill>
              </a:rPr>
              <a:t>D</a:t>
            </a:r>
            <a:r>
              <a:rPr lang="en-US" sz="4000" dirty="0">
                <a:solidFill>
                  <a:srgbClr val="8490A8"/>
                </a:solidFill>
              </a:rPr>
              <a:t>E</a:t>
            </a:r>
            <a:r>
              <a:rPr lang="en-US" sz="4000" dirty="0">
                <a:solidFill>
                  <a:srgbClr val="82AC99"/>
                </a:solidFill>
              </a:rPr>
              <a:t>S</a:t>
            </a:r>
            <a:r>
              <a:rPr lang="en-US" sz="4000" dirty="0">
                <a:solidFill>
                  <a:srgbClr val="9DB080"/>
                </a:solidFill>
              </a:rPr>
              <a:t>D</a:t>
            </a:r>
            <a:r>
              <a:rPr lang="en-US" sz="4000" dirty="0">
                <a:solidFill>
                  <a:srgbClr val="B48C7E"/>
                </a:solidFill>
              </a:rPr>
              <a:t>A</a:t>
            </a:r>
          </a:p>
        </p:txBody>
      </p:sp>
      <p:graphicFrame>
        <p:nvGraphicFramePr>
          <p:cNvPr id="5" name="عنصر نائب للمحتوى 2">
            <a:extLst>
              <a:ext uri="{FF2B5EF4-FFF2-40B4-BE49-F238E27FC236}">
                <a16:creationId xmlns:a16="http://schemas.microsoft.com/office/drawing/2014/main" id="{A723B53A-9E63-7B15-E486-50B4597C488F}"/>
              </a:ext>
            </a:extLst>
          </p:cNvPr>
          <p:cNvGraphicFramePr>
            <a:graphicFrameLocks noGrp="1"/>
          </p:cNvGraphicFramePr>
          <p:nvPr>
            <p:ph idx="1"/>
            <p:extLst>
              <p:ext uri="{D42A27DB-BD31-4B8C-83A1-F6EECF244321}">
                <p14:modId xmlns:p14="http://schemas.microsoft.com/office/powerpoint/2010/main" val="3448050234"/>
              </p:ext>
            </p:extLst>
          </p:nvPr>
        </p:nvGraphicFramePr>
        <p:xfrm>
          <a:off x="6096000" y="868197"/>
          <a:ext cx="5343083" cy="51216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73152910"/>
      </p:ext>
    </p:extLst>
  </p:cSld>
  <p:clrMapOvr>
    <a:masterClrMapping/>
  </p:clrMapOvr>
</p:sld>
</file>

<file path=ppt/theme/theme1.xml><?xml version="1.0" encoding="utf-8"?>
<a:theme xmlns:a="http://schemas.openxmlformats.org/drawingml/2006/main" name="AdornVTI">
  <a:themeElements>
    <a:clrScheme name="GC1">
      <a:dk1>
        <a:sysClr val="windowText" lastClr="000000"/>
      </a:dk1>
      <a:lt1>
        <a:sysClr val="window" lastClr="FFFFFF"/>
      </a:lt1>
      <a:dk2>
        <a:srgbClr val="2C2830"/>
      </a:dk2>
      <a:lt2>
        <a:srgbClr val="E0DCE1"/>
      </a:lt2>
      <a:accent1>
        <a:srgbClr val="908193"/>
      </a:accent1>
      <a:accent2>
        <a:srgbClr val="A08889"/>
      </a:accent2>
      <a:accent3>
        <a:srgbClr val="B48C7E"/>
      </a:accent3>
      <a:accent4>
        <a:srgbClr val="809C9B"/>
      </a:accent4>
      <a:accent5>
        <a:srgbClr val="899F91"/>
      </a:accent5>
      <a:accent6>
        <a:srgbClr val="728274"/>
      </a:accent6>
      <a:hlink>
        <a:srgbClr val="837585"/>
      </a:hlink>
      <a:folHlink>
        <a:srgbClr val="677E83"/>
      </a:folHlink>
    </a:clrScheme>
    <a:fontScheme name="Bembo">
      <a:majorFont>
        <a:latin typeface="Bembo"/>
        <a:ea typeface=""/>
        <a:cs typeface=""/>
      </a:majorFont>
      <a:minorFont>
        <a:latin typeface="Bemb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dornVTI" id="{497E3FA9-5A27-4D12-9D04-917BEF3D1303}" vid="{34192A01-61CA-4566-9818-841C607496F7}"/>
    </a:ext>
  </a:extLst>
</a:theme>
</file>

<file path=ppt/theme/theme2.xml><?xml version="1.0" encoding="utf-8"?>
<a:theme xmlns:a="http://schemas.openxmlformats.org/drawingml/2006/main" name="نسق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TotalTime>
  <Words>232</Words>
  <Application>Microsoft Office PowerPoint</Application>
  <PresentationFormat>شاشة عريضة</PresentationFormat>
  <Paragraphs>26</Paragraphs>
  <Slides>6</Slides>
  <Notes>0</Notes>
  <HiddenSlides>0</HiddenSlides>
  <MMClips>0</MMClips>
  <ScaleCrop>false</ScaleCrop>
  <HeadingPairs>
    <vt:vector size="6" baseType="variant">
      <vt:variant>
        <vt:lpstr>الخطوط المستخدمة</vt:lpstr>
      </vt:variant>
      <vt:variant>
        <vt:i4>5</vt:i4>
      </vt:variant>
      <vt:variant>
        <vt:lpstr>نسق</vt:lpstr>
      </vt:variant>
      <vt:variant>
        <vt:i4>1</vt:i4>
      </vt:variant>
      <vt:variant>
        <vt:lpstr>عناوين الشرائح</vt:lpstr>
      </vt:variant>
      <vt:variant>
        <vt:i4>6</vt:i4>
      </vt:variant>
    </vt:vector>
  </HeadingPairs>
  <TitlesOfParts>
    <vt:vector size="12" baseType="lpstr">
      <vt:lpstr>Arial</vt:lpstr>
      <vt:lpstr>Bembo</vt:lpstr>
      <vt:lpstr>Calibri</vt:lpstr>
      <vt:lpstr>Linux Libertine</vt:lpstr>
      <vt:lpstr>Wingdings</vt:lpstr>
      <vt:lpstr>AdornVTI</vt:lpstr>
      <vt:lpstr>Emotion recognition </vt:lpstr>
      <vt:lpstr>Team Member</vt:lpstr>
      <vt:lpstr>Project Proposal :-</vt:lpstr>
      <vt:lpstr>عرض تقديمي في PowerPoint</vt:lpstr>
      <vt:lpstr>PEAS:-</vt:lpstr>
      <vt:lpstr>ODESDA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Emotion recognition </dc:title>
  <dc:creator>Mariam Mounir Salama</dc:creator>
  <cp:lastModifiedBy>Mariam Mounir Salama</cp:lastModifiedBy>
  <cp:revision>2</cp:revision>
  <dcterms:created xsi:type="dcterms:W3CDTF">2023-02-26T20:07:04Z</dcterms:created>
  <dcterms:modified xsi:type="dcterms:W3CDTF">2023-02-26T21:31:31Z</dcterms:modified>
</cp:coreProperties>
</file>