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F"/>
    <a:srgbClr val="DFDEBF"/>
    <a:srgbClr val="CCDBC0"/>
    <a:srgbClr val="3A6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E1F-85F2-4A90-9048-063CC5F6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68D6E-A888-4B39-9F42-53FB50BC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78BE-6B48-463D-BDFE-A9C4B905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4419-0EBC-4E51-868B-A916941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3DB9-850D-41AC-AFBB-F5E3B51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12B-D3A5-42FA-AFCE-A041542C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57166-7FFC-4709-8068-5149E2E5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5E7E-195A-4AFB-B31F-C17FB0BE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438B-C49D-47BE-AB77-6C72E827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FC90-8FE5-4BE3-BE76-4A3AE576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7CAE-528E-46A6-8A21-C24BECC6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8EBE-31EC-4388-A200-5B6C56D7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087E-8FDC-45BC-B0DF-6B30258F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D1D7-5FCB-4107-9985-AE792F4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B81F-FEDE-437E-8E2B-9FAA87EE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A606-605F-4E5A-A01D-1E6A2E4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15FA-3B50-49C8-A470-1354238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7C6D-202C-4EED-99FF-78F623F0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F48D-9E93-4961-8CFF-3D4D63B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7D50-6266-41CA-9B5A-1477000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071-4FA6-4F4E-AD8E-1BD7279F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CF8F-B8DD-4009-B7EF-1318CB6D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BFFE-F50A-4E47-AF89-35CB1A7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DDB8-97F2-454C-BECA-90E0552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FA1-24CE-425B-82E2-2F06BF1F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3E3-D6E8-4223-B9D5-C75BA907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1F58-965C-4D8B-AC15-D461747D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8B227-E346-40E8-83A0-5AA6E22B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A8E7-D0D2-4FBF-9994-4B3090F6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0BBF-FDDA-405B-A9BF-36E65554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6361-A989-4E37-A89F-EB8EC9C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C059-8316-4819-BE37-E5AFAB23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1FA1-B725-4239-82AB-CDF424E1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07C2-332A-4EB6-9251-F8078C01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2A49B-90CB-4979-BC7F-C8783431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6A78-06AB-4F15-8522-5F7EEEB0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DE5E9-3F8C-4097-A9BC-66A63FB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21CE7-5BA9-4506-94E0-C154E5DA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16726-766C-4519-AE27-429F5BB5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A494-6CD0-4BC6-9A57-EAD76AAF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0B10-D172-4D0D-9AE3-6FA0D0EC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AC7BD-97CF-4223-B20A-B948FDF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7037-97E4-432B-A47F-9E50CDC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0DE07-84AE-444E-AF43-2D5443D4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8998-3C03-4CEB-A2FB-A6F230AF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444D-1B1A-4E80-AF82-CB41238A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B518-959B-43F9-BF5B-65C6FA74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0A72-6273-4BA3-B7C1-9242E9AA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2CED-A780-4F6A-A3E3-1B8C395C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7046-7066-4B44-AE9F-F991694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1E58-0D92-4A02-9DFA-7F12449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06C0-7962-4758-BC5A-FD83514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022C-2D0A-4235-9B96-18A850FA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D3D8A-E273-402A-8C4D-55095CF66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6626-731C-4B7A-A740-693BB54A6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65A5-4E67-411E-9E61-4D8BC6E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6C5-CDC2-474A-B97A-F5BEE1C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DB23-5A95-471D-8361-C7D36C2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E8E5E-DF59-4038-8E62-166C7A23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55F7-9E02-4B06-A162-CB8EC412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AF41-2D51-4FE8-9DC4-2426C551D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105C-2FA0-465F-BA73-558765EE942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0FDD-700B-4D7E-87E3-980FAAAC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2285-D508-4EE2-8A50-94CE98B5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7A478-33CE-4C1A-B06C-8D21EC05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67FA5-2566-4492-ACDF-E4AE753B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79"/>
            <a:ext cx="12192000" cy="381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68A55-C6F2-4EF1-B438-FB074A98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260"/>
            <a:ext cx="12120664" cy="126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0730C-B545-4C4D-B4A5-ABD5176C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822" y="5325633"/>
            <a:ext cx="12373584" cy="9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8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94BDF-A93F-4541-89BF-77B96CBB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245198"/>
            <a:ext cx="12023388" cy="4367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F75E3-8BA1-4E7B-A5CB-BD82E1AE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22"/>
            <a:ext cx="12052570" cy="126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86BFD-43BC-4013-8673-C031FF04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4" y="5561753"/>
            <a:ext cx="11867745" cy="8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7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3DF31-CC66-4E6E-9C9A-0CF9408D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36"/>
            <a:ext cx="4930567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DC4DA-0698-48D0-90FF-3365FD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1318963"/>
            <a:ext cx="4319080" cy="238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52EEF-8BA4-4036-9E1E-AA8DDAC2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851" y="1060671"/>
            <a:ext cx="4429327" cy="296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29F5E-3A4B-44A7-9448-7D3BBD52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494" y="3466805"/>
            <a:ext cx="5126476" cy="2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71C33-A7AF-464D-8FAE-1C62C5547BB3}"/>
              </a:ext>
            </a:extLst>
          </p:cNvPr>
          <p:cNvSpPr txBox="1"/>
          <p:nvPr/>
        </p:nvSpPr>
        <p:spPr>
          <a:xfrm>
            <a:off x="3440785" y="2639506"/>
            <a:ext cx="563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7103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3F94C3-5C2A-4EA7-AF6C-1AB425B0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623"/>
            <a:ext cx="12154953" cy="5830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1A5AD-3BD2-4677-AEAA-B3378AAFBB63}"/>
              </a:ext>
            </a:extLst>
          </p:cNvPr>
          <p:cNvSpPr txBox="1"/>
          <p:nvPr/>
        </p:nvSpPr>
        <p:spPr>
          <a:xfrm>
            <a:off x="755450" y="1154783"/>
            <a:ext cx="495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624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33B3A1-C855-44B3-90D1-649159A9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623"/>
            <a:ext cx="12154953" cy="5830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09897-CD3F-4072-AC9B-1B738AE5E282}"/>
              </a:ext>
            </a:extLst>
          </p:cNvPr>
          <p:cNvSpPr txBox="1"/>
          <p:nvPr/>
        </p:nvSpPr>
        <p:spPr>
          <a:xfrm>
            <a:off x="755450" y="1154783"/>
            <a:ext cx="495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B11C-4BAF-4265-97A7-F17149A1278A}"/>
              </a:ext>
            </a:extLst>
          </p:cNvPr>
          <p:cNvSpPr txBox="1"/>
          <p:nvPr/>
        </p:nvSpPr>
        <p:spPr>
          <a:xfrm>
            <a:off x="1084082" y="2516957"/>
            <a:ext cx="96341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1: Fundamental Techniques in Handling People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3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2: Six Ways to Make People Like You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6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3: How to Win People to your Way of Thinking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12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4: Be a Leader: How to change People Without Giving Offence or Arousing Resentment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9 Principles covered</a:t>
            </a:r>
          </a:p>
        </p:txBody>
      </p:sp>
    </p:spTree>
    <p:extLst>
      <p:ext uri="{BB962C8B-B14F-4D97-AF65-F5344CB8AC3E}">
        <p14:creationId xmlns:p14="http://schemas.microsoft.com/office/powerpoint/2010/main" val="21345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48E41-2D0B-4E33-ACD6-C0F127C4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89"/>
            <a:ext cx="12192000" cy="56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9B959-8FBD-4FCE-945C-09567FEA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8"/>
            <a:ext cx="12192000" cy="4208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2CE64-981D-4DDB-B1D5-84A3768E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4" y="4735175"/>
            <a:ext cx="11994203" cy="17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1C51A-E444-477A-99BC-9E92778D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581"/>
            <a:ext cx="12192000" cy="134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2D3D1-EE42-4392-BA0A-126D0554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" y="1679232"/>
            <a:ext cx="12179028" cy="3699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6540-981A-44DE-A8A6-60322929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81" y="4715717"/>
            <a:ext cx="11916383" cy="17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1123-7B76-4491-BA37-9A7D4044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838"/>
            <a:ext cx="12101209" cy="58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9F8C5-85DC-42AE-BB03-D1DA7AAE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204"/>
            <a:ext cx="12192000" cy="57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FA35D5-E053-4034-A8AA-E34264BC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21"/>
            <a:ext cx="12192000" cy="536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A5EE0-4314-4F24-84C5-3235D812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" y="5724464"/>
            <a:ext cx="12104451" cy="6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Friends and Influence People</dc:title>
  <dc:creator>Mariam Nesiem</dc:creator>
  <cp:lastModifiedBy>Mariam Nesiem</cp:lastModifiedBy>
  <cp:revision>10</cp:revision>
  <dcterms:created xsi:type="dcterms:W3CDTF">2021-03-20T13:09:59Z</dcterms:created>
  <dcterms:modified xsi:type="dcterms:W3CDTF">2021-03-20T15:08:19Z</dcterms:modified>
</cp:coreProperties>
</file>