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16">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DC0B5E-ACED-491B-8F04-AC08845C1C3D}">
  <a:tblStyle styleId="{3CDC0B5E-ACED-491B-8F04-AC08845C1C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16"/>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840b56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840b56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95840b56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4aa26aad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4aa26aada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94aa26aada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4aa26aad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4aa26aad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94aa26aada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6b4a50ec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6b4a50ec2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96b4a50ec2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6b4a50ec2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6b4a50ec2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96b4a50ec2_0_3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6b4a50ec2_0_2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6b4a50ec2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96b4a50ec2_0_2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6b4a50ec2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6b4a50ec2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96b4a50ec2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030f837b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030f837b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9030f837b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6d88dbe4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6d88dbe4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96d88dbe4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6b4a50ec2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6b4a50ec2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96b4a50ec2_0_3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6b4a50ec2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6b4a50ec2_0_3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96b4a50ec2_0_3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6b4a50ec2_0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6b4a50ec2_0_3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96b4a50ec2_0_3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4aa26aad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4aa26aada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94aa26aad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6b4a50ec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6b4a50ec2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96b4a50ec2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Yellow" type="title">
  <p:cSld name="TITLE">
    <p:spTree>
      <p:nvGrpSpPr>
        <p:cNvPr id="14" name="Shape 14"/>
        <p:cNvGrpSpPr/>
        <p:nvPr/>
      </p:nvGrpSpPr>
      <p:grpSpPr>
        <a:xfrm>
          <a:off x="0" y="0"/>
          <a:ext cx="0" cy="0"/>
          <a:chOff x="0" y="0"/>
          <a:chExt cx="0" cy="0"/>
        </a:xfrm>
      </p:grpSpPr>
      <p:sp>
        <p:nvSpPr>
          <p:cNvPr id="15" name="Google Shape;15;p2"/>
          <p:cNvSpPr/>
          <p:nvPr/>
        </p:nvSpPr>
        <p:spPr>
          <a:xfrm>
            <a:off x="0" y="0"/>
            <a:ext cx="12191999" cy="6858000"/>
          </a:xfrm>
          <a:prstGeom prst="rect">
            <a:avLst/>
          </a:prstGeom>
          <a:solidFill>
            <a:srgbClr val="F9C4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2"/>
          <p:cNvSpPr txBox="1"/>
          <p:nvPr>
            <p:ph type="ctrTitle"/>
          </p:nvPr>
        </p:nvSpPr>
        <p:spPr>
          <a:xfrm>
            <a:off x="1104900" y="1122363"/>
            <a:ext cx="9982200" cy="23876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4400"/>
              <a:buFont typeface="Helvetica Neu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04900" y="4020854"/>
            <a:ext cx="9982200" cy="173224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None/>
              <a:defRPr sz="2800">
                <a:latin typeface="Helvetica Neue"/>
                <a:ea typeface="Helvetica Neue"/>
                <a:cs typeface="Helvetica Neue"/>
                <a:sym typeface="Helvetica Neue"/>
              </a:defRPr>
            </a:lvl1pPr>
            <a:lvl2pPr lvl="1" algn="ctr">
              <a:lnSpc>
                <a:spcPct val="100000"/>
              </a:lnSpc>
              <a:spcBef>
                <a:spcPts val="1000"/>
              </a:spcBef>
              <a:spcAft>
                <a:spcPts val="0"/>
              </a:spcAft>
              <a:buClr>
                <a:schemeClr val="dk1"/>
              </a:buClr>
              <a:buSzPts val="2000"/>
              <a:buNone/>
              <a:defRPr sz="2000"/>
            </a:lvl2pPr>
            <a:lvl3pPr lvl="2" algn="ctr">
              <a:lnSpc>
                <a:spcPct val="100000"/>
              </a:lnSpc>
              <a:spcBef>
                <a:spcPts val="1000"/>
              </a:spcBef>
              <a:spcAft>
                <a:spcPts val="0"/>
              </a:spcAft>
              <a:buClr>
                <a:schemeClr val="dk1"/>
              </a:buClr>
              <a:buSzPts val="1800"/>
              <a:buNone/>
              <a:defRPr sz="1800"/>
            </a:lvl3pPr>
            <a:lvl4pPr lvl="3" algn="ctr">
              <a:lnSpc>
                <a:spcPct val="100000"/>
              </a:lnSpc>
              <a:spcBef>
                <a:spcPts val="1000"/>
              </a:spcBef>
              <a:spcAft>
                <a:spcPts val="0"/>
              </a:spcAft>
              <a:buClr>
                <a:schemeClr val="dk1"/>
              </a:buClr>
              <a:buSzPts val="160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nvSpPr>
        <p:spPr>
          <a:xfrm>
            <a:off x="729048" y="729049"/>
            <a:ext cx="10733903" cy="5382570"/>
          </a:xfrm>
          <a:prstGeom prst="rect">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9" name="Google Shape;19;p2"/>
          <p:cNvCxnSpPr/>
          <p:nvPr/>
        </p:nvCxnSpPr>
        <p:spPr>
          <a:xfrm>
            <a:off x="4552950" y="3720230"/>
            <a:ext cx="3086100" cy="0"/>
          </a:xfrm>
          <a:prstGeom prst="straightConnector1">
            <a:avLst/>
          </a:prstGeom>
          <a:noFill/>
          <a:ln cap="flat" cmpd="sng" w="50800">
            <a:solidFill>
              <a:schemeClr val="lt1"/>
            </a:solidFill>
            <a:prstDash val="solid"/>
            <a:miter lim="800000"/>
            <a:headEnd len="sm" w="sm" type="none"/>
            <a:tailEnd len="sm" w="sm" type="none"/>
          </a:ln>
        </p:spPr>
      </p:cxnSp>
      <p:pic>
        <p:nvPicPr>
          <p:cNvPr descr="A yellow horse with a star and a white text&#10;&#10;Description automatically generated" id="20" name="Google Shape;20;p2"/>
          <p:cNvPicPr preferRelativeResize="0"/>
          <p:nvPr/>
        </p:nvPicPr>
        <p:blipFill rotWithShape="1">
          <a:blip r:embed="rId2">
            <a:alphaModFix/>
          </a:blip>
          <a:srcRect b="0" l="0" r="0" t="0"/>
          <a:stretch/>
        </p:blipFill>
        <p:spPr>
          <a:xfrm>
            <a:off x="5825952" y="729049"/>
            <a:ext cx="540094" cy="7315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With Border - Black">
  <p:cSld name="Content - With Border - Black">
    <p:spTree>
      <p:nvGrpSpPr>
        <p:cNvPr id="21" name="Shape 21"/>
        <p:cNvGrpSpPr/>
        <p:nvPr/>
      </p:nvGrpSpPr>
      <p:grpSpPr>
        <a:xfrm>
          <a:off x="0" y="0"/>
          <a:ext cx="0" cy="0"/>
          <a:chOff x="0" y="0"/>
          <a:chExt cx="0" cy="0"/>
        </a:xfrm>
      </p:grpSpPr>
      <p:sp>
        <p:nvSpPr>
          <p:cNvPr id="22" name="Google Shape;22;p3"/>
          <p:cNvSpPr/>
          <p:nvPr/>
        </p:nvSpPr>
        <p:spPr>
          <a:xfrm>
            <a:off x="0" y="0"/>
            <a:ext cx="1219199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Helvetica Neue"/>
              <a:ea typeface="Helvetica Neue"/>
              <a:cs typeface="Helvetica Neue"/>
              <a:sym typeface="Helvetica Neue"/>
            </a:endParaRPr>
          </a:p>
        </p:txBody>
      </p:sp>
      <p:sp>
        <p:nvSpPr>
          <p:cNvPr id="23" name="Google Shape;23;p3"/>
          <p:cNvSpPr/>
          <p:nvPr/>
        </p:nvSpPr>
        <p:spPr>
          <a:xfrm>
            <a:off x="729048" y="729049"/>
            <a:ext cx="10733903" cy="5382570"/>
          </a:xfrm>
          <a:prstGeom prst="rect">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a:ea typeface="Helvetica Neue"/>
              <a:cs typeface="Helvetica Neue"/>
              <a:sym typeface="Helvetica Neue"/>
            </a:endParaRPr>
          </a:p>
        </p:txBody>
      </p:sp>
      <p:sp>
        <p:nvSpPr>
          <p:cNvPr id="24" name="Google Shape;24;p3"/>
          <p:cNvSpPr txBox="1"/>
          <p:nvPr>
            <p:ph type="title"/>
          </p:nvPr>
        </p:nvSpPr>
        <p:spPr>
          <a:xfrm>
            <a:off x="1104902" y="1124950"/>
            <a:ext cx="9982199" cy="98180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3200"/>
              <a:buFont typeface="Helvetica Neue"/>
              <a:buNone/>
              <a:defRPr b="1" i="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104906" y="2538770"/>
            <a:ext cx="9982193" cy="3214330"/>
          </a:xfrm>
          <a:prstGeom prst="rect">
            <a:avLst/>
          </a:prstGeom>
          <a:noFill/>
          <a:ln>
            <a:noFill/>
          </a:ln>
        </p:spPr>
        <p:txBody>
          <a:bodyPr anchorCtr="0" anchor="t" bIns="0" lIns="0" spcFirstLastPara="1" rIns="0" wrap="square" tIns="0">
            <a:noAutofit/>
          </a:bodyPr>
          <a:lstStyle>
            <a:lvl1pPr indent="-406400" lvl="0" marL="457200" algn="l">
              <a:lnSpc>
                <a:spcPct val="100000"/>
              </a:lnSpc>
              <a:spcBef>
                <a:spcPts val="0"/>
              </a:spcBef>
              <a:spcAft>
                <a:spcPts val="0"/>
              </a:spcAft>
              <a:buClr>
                <a:schemeClr val="lt1"/>
              </a:buClr>
              <a:buSzPts val="2800"/>
              <a:buChar char="•"/>
              <a:defRPr>
                <a:solidFill>
                  <a:schemeClr val="lt1"/>
                </a:solidFill>
                <a:latin typeface="Helvetica Neue"/>
                <a:ea typeface="Helvetica Neue"/>
                <a:cs typeface="Helvetica Neue"/>
                <a:sym typeface="Helvetica Neue"/>
              </a:defRPr>
            </a:lvl1pPr>
            <a:lvl2pPr indent="-406400" lvl="1" marL="914400" algn="l">
              <a:lnSpc>
                <a:spcPct val="100000"/>
              </a:lnSpc>
              <a:spcBef>
                <a:spcPts val="1000"/>
              </a:spcBef>
              <a:spcAft>
                <a:spcPts val="0"/>
              </a:spcAft>
              <a:buClr>
                <a:schemeClr val="lt1"/>
              </a:buClr>
              <a:buSzPts val="2800"/>
              <a:buChar char="•"/>
              <a:defRPr>
                <a:solidFill>
                  <a:schemeClr val="lt1"/>
                </a:solidFill>
                <a:latin typeface="Helvetica Neue"/>
                <a:ea typeface="Helvetica Neue"/>
                <a:cs typeface="Helvetica Neue"/>
                <a:sym typeface="Helvetica Neue"/>
              </a:defRPr>
            </a:lvl2pPr>
            <a:lvl3pPr indent="-406400" lvl="2" marL="1371600" algn="l">
              <a:lnSpc>
                <a:spcPct val="100000"/>
              </a:lnSpc>
              <a:spcBef>
                <a:spcPts val="1000"/>
              </a:spcBef>
              <a:spcAft>
                <a:spcPts val="0"/>
              </a:spcAft>
              <a:buClr>
                <a:schemeClr val="lt1"/>
              </a:buClr>
              <a:buSzPts val="2800"/>
              <a:buChar char="•"/>
              <a:defRPr>
                <a:solidFill>
                  <a:schemeClr val="lt1"/>
                </a:solidFill>
                <a:latin typeface="Helvetica Neue"/>
                <a:ea typeface="Helvetica Neue"/>
                <a:cs typeface="Helvetica Neue"/>
                <a:sym typeface="Helvetica Neue"/>
              </a:defRPr>
            </a:lvl3pPr>
            <a:lvl4pPr indent="-406400" lvl="3" marL="1828800" algn="l">
              <a:lnSpc>
                <a:spcPct val="100000"/>
              </a:lnSpc>
              <a:spcBef>
                <a:spcPts val="1000"/>
              </a:spcBef>
              <a:spcAft>
                <a:spcPts val="0"/>
              </a:spcAft>
              <a:buClr>
                <a:schemeClr val="lt1"/>
              </a:buClr>
              <a:buSzPts val="2800"/>
              <a:buChar char="•"/>
              <a:defRPr>
                <a:solidFill>
                  <a:schemeClr val="lt1"/>
                </a:solidFill>
                <a:latin typeface="Helvetica Neue"/>
                <a:ea typeface="Helvetica Neue"/>
                <a:cs typeface="Helvetica Neue"/>
                <a:sym typeface="Helvetica Neue"/>
              </a:defRPr>
            </a:lvl4pPr>
            <a:lvl5pPr indent="-406400" lvl="4" marL="2286000" algn="l">
              <a:lnSpc>
                <a:spcPct val="100000"/>
              </a:lnSpc>
              <a:spcBef>
                <a:spcPts val="1000"/>
              </a:spcBef>
              <a:spcAft>
                <a:spcPts val="0"/>
              </a:spcAft>
              <a:buClr>
                <a:schemeClr val="lt1"/>
              </a:buClr>
              <a:buSzPts val="2800"/>
              <a:buChar char="•"/>
              <a:defRPr>
                <a:solidFill>
                  <a:schemeClr val="lt1"/>
                </a:solidFill>
                <a:latin typeface="Helvetica Neue"/>
                <a:ea typeface="Helvetica Neue"/>
                <a:cs typeface="Helvetica Neue"/>
                <a:sym typeface="Helvetica Neue"/>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6" name="Google Shape;26;p3"/>
          <p:cNvCxnSpPr/>
          <p:nvPr/>
        </p:nvCxnSpPr>
        <p:spPr>
          <a:xfrm>
            <a:off x="1104903" y="2344732"/>
            <a:ext cx="556263" cy="0"/>
          </a:xfrm>
          <a:prstGeom prst="straightConnector1">
            <a:avLst/>
          </a:prstGeom>
          <a:noFill/>
          <a:ln cap="flat" cmpd="sng" w="50800">
            <a:solidFill>
              <a:srgbClr val="F9C423"/>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 With Border - Black">
  <p:cSld name="1_Content - With Border - Black">
    <p:spTree>
      <p:nvGrpSpPr>
        <p:cNvPr id="27" name="Shape 27"/>
        <p:cNvGrpSpPr/>
        <p:nvPr/>
      </p:nvGrpSpPr>
      <p:grpSpPr>
        <a:xfrm>
          <a:off x="0" y="0"/>
          <a:ext cx="0" cy="0"/>
          <a:chOff x="0" y="0"/>
          <a:chExt cx="0" cy="0"/>
        </a:xfrm>
      </p:grpSpPr>
      <p:sp>
        <p:nvSpPr>
          <p:cNvPr id="28" name="Google Shape;28;p4"/>
          <p:cNvSpPr/>
          <p:nvPr/>
        </p:nvSpPr>
        <p:spPr>
          <a:xfrm>
            <a:off x="0" y="0"/>
            <a:ext cx="12191999" cy="6858000"/>
          </a:xfrm>
          <a:prstGeom prst="rect">
            <a:avLst/>
          </a:prstGeom>
          <a:solidFill>
            <a:srgbClr val="F9C4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4"/>
          <p:cNvSpPr/>
          <p:nvPr/>
        </p:nvSpPr>
        <p:spPr>
          <a:xfrm>
            <a:off x="729048" y="729049"/>
            <a:ext cx="10733903" cy="5382570"/>
          </a:xfrm>
          <a:prstGeom prst="rect">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a:ea typeface="Helvetica Neue"/>
              <a:cs typeface="Helvetica Neue"/>
              <a:sym typeface="Helvetica Neue"/>
            </a:endParaRPr>
          </a:p>
        </p:txBody>
      </p:sp>
      <p:sp>
        <p:nvSpPr>
          <p:cNvPr id="30" name="Google Shape;30;p4"/>
          <p:cNvSpPr txBox="1"/>
          <p:nvPr>
            <p:ph type="title"/>
          </p:nvPr>
        </p:nvSpPr>
        <p:spPr>
          <a:xfrm>
            <a:off x="1104902" y="1124950"/>
            <a:ext cx="9982199" cy="98180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3200"/>
              <a:buFont typeface="Helvetica Neue"/>
              <a:buNone/>
              <a:defRPr b="1" i="0">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104906" y="2538770"/>
            <a:ext cx="9982193" cy="3214330"/>
          </a:xfrm>
          <a:prstGeom prst="rect">
            <a:avLst/>
          </a:prstGeom>
          <a:noFill/>
          <a:ln>
            <a:noFill/>
          </a:ln>
        </p:spPr>
        <p:txBody>
          <a:bodyPr anchorCtr="0" anchor="t" bIns="0" lIns="0" spcFirstLastPara="1" rIns="0" wrap="square" tIns="0">
            <a:noAutofit/>
          </a:bodyPr>
          <a:lstStyle>
            <a:lvl1pPr indent="-406400" lvl="0" marL="457200" algn="l">
              <a:lnSpc>
                <a:spcPct val="100000"/>
              </a:lnSpc>
              <a:spcBef>
                <a:spcPts val="0"/>
              </a:spcBef>
              <a:spcAft>
                <a:spcPts val="0"/>
              </a:spcAft>
              <a:buClr>
                <a:schemeClr val="dk1"/>
              </a:buClr>
              <a:buSzPts val="2800"/>
              <a:buChar char="•"/>
              <a:defRPr>
                <a:solidFill>
                  <a:schemeClr val="dk1"/>
                </a:solidFill>
                <a:latin typeface="Helvetica Neue"/>
                <a:ea typeface="Helvetica Neue"/>
                <a:cs typeface="Helvetica Neue"/>
                <a:sym typeface="Helvetica Neue"/>
              </a:defRPr>
            </a:lvl1pPr>
            <a:lvl2pPr indent="-406400" lvl="1" marL="914400" algn="l">
              <a:lnSpc>
                <a:spcPct val="100000"/>
              </a:lnSpc>
              <a:spcBef>
                <a:spcPts val="1000"/>
              </a:spcBef>
              <a:spcAft>
                <a:spcPts val="0"/>
              </a:spcAft>
              <a:buClr>
                <a:schemeClr val="dk1"/>
              </a:buClr>
              <a:buSzPts val="2800"/>
              <a:buChar char="•"/>
              <a:defRPr>
                <a:solidFill>
                  <a:schemeClr val="dk1"/>
                </a:solidFill>
                <a:latin typeface="Helvetica Neue"/>
                <a:ea typeface="Helvetica Neue"/>
                <a:cs typeface="Helvetica Neue"/>
                <a:sym typeface="Helvetica Neue"/>
              </a:defRPr>
            </a:lvl2pPr>
            <a:lvl3pPr indent="-406400" lvl="2" marL="1371600" algn="l">
              <a:lnSpc>
                <a:spcPct val="100000"/>
              </a:lnSpc>
              <a:spcBef>
                <a:spcPts val="1000"/>
              </a:spcBef>
              <a:spcAft>
                <a:spcPts val="0"/>
              </a:spcAft>
              <a:buClr>
                <a:schemeClr val="dk1"/>
              </a:buClr>
              <a:buSzPts val="2800"/>
              <a:buChar char="•"/>
              <a:defRPr>
                <a:solidFill>
                  <a:schemeClr val="dk1"/>
                </a:solidFill>
                <a:latin typeface="Helvetica Neue"/>
                <a:ea typeface="Helvetica Neue"/>
                <a:cs typeface="Helvetica Neue"/>
                <a:sym typeface="Helvetica Neue"/>
              </a:defRPr>
            </a:lvl3pPr>
            <a:lvl4pPr indent="-406400" lvl="3" marL="1828800" algn="l">
              <a:lnSpc>
                <a:spcPct val="100000"/>
              </a:lnSpc>
              <a:spcBef>
                <a:spcPts val="1000"/>
              </a:spcBef>
              <a:spcAft>
                <a:spcPts val="0"/>
              </a:spcAft>
              <a:buClr>
                <a:schemeClr val="dk1"/>
              </a:buClr>
              <a:buSzPts val="2800"/>
              <a:buChar char="•"/>
              <a:defRPr>
                <a:solidFill>
                  <a:schemeClr val="dk1"/>
                </a:solidFill>
                <a:latin typeface="Helvetica Neue"/>
                <a:ea typeface="Helvetica Neue"/>
                <a:cs typeface="Helvetica Neue"/>
                <a:sym typeface="Helvetica Neue"/>
              </a:defRPr>
            </a:lvl4pPr>
            <a:lvl5pPr indent="-406400" lvl="4" marL="2286000" algn="l">
              <a:lnSpc>
                <a:spcPct val="100000"/>
              </a:lnSpc>
              <a:spcBef>
                <a:spcPts val="1000"/>
              </a:spcBef>
              <a:spcAft>
                <a:spcPts val="0"/>
              </a:spcAft>
              <a:buClr>
                <a:schemeClr val="dk1"/>
              </a:buClr>
              <a:buSzPts val="2800"/>
              <a:buChar char="•"/>
              <a:defRPr>
                <a:solidFill>
                  <a:schemeClr val="dk1"/>
                </a:solidFill>
                <a:latin typeface="Helvetica Neue"/>
                <a:ea typeface="Helvetica Neue"/>
                <a:cs typeface="Helvetica Neue"/>
                <a:sym typeface="Helvetica Neue"/>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 name="Google Shape;32;p4"/>
          <p:cNvCxnSpPr/>
          <p:nvPr/>
        </p:nvCxnSpPr>
        <p:spPr>
          <a:xfrm>
            <a:off x="1104903" y="2344732"/>
            <a:ext cx="556263" cy="0"/>
          </a:xfrm>
          <a:prstGeom prst="straightConnector1">
            <a:avLst/>
          </a:prstGeom>
          <a:noFill/>
          <a:ln cap="flat" cmpd="sng" w="50800">
            <a:solidFill>
              <a:srgbClr val="F9C423"/>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Full Width">
  <p:cSld name="Content - Full Width">
    <p:spTree>
      <p:nvGrpSpPr>
        <p:cNvPr id="33" name="Shape 33"/>
        <p:cNvGrpSpPr/>
        <p:nvPr/>
      </p:nvGrpSpPr>
      <p:grpSpPr>
        <a:xfrm>
          <a:off x="0" y="0"/>
          <a:ext cx="0" cy="0"/>
          <a:chOff x="0" y="0"/>
          <a:chExt cx="0" cy="0"/>
        </a:xfrm>
      </p:grpSpPr>
      <p:sp>
        <p:nvSpPr>
          <p:cNvPr id="34" name="Google Shape;34;p5"/>
          <p:cNvSpPr txBox="1"/>
          <p:nvPr>
            <p:ph type="title"/>
          </p:nvPr>
        </p:nvSpPr>
        <p:spPr>
          <a:xfrm>
            <a:off x="723897" y="183658"/>
            <a:ext cx="10744207" cy="77238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723900" y="1265605"/>
            <a:ext cx="10744200" cy="4830396"/>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6" name="Google Shape;36;p5"/>
          <p:cNvCxnSpPr/>
          <p:nvPr/>
        </p:nvCxnSpPr>
        <p:spPr>
          <a:xfrm>
            <a:off x="723897" y="1099536"/>
            <a:ext cx="556263" cy="0"/>
          </a:xfrm>
          <a:prstGeom prst="straightConnector1">
            <a:avLst/>
          </a:prstGeom>
          <a:noFill/>
          <a:ln cap="flat" cmpd="sng" w="50800">
            <a:solidFill>
              <a:srgbClr val="F9C423"/>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Slide Centered - Yellow">
  <p:cSld name="Quotation Slide Centered - Yellow">
    <p:spTree>
      <p:nvGrpSpPr>
        <p:cNvPr id="37" name="Shape 37"/>
        <p:cNvGrpSpPr/>
        <p:nvPr/>
      </p:nvGrpSpPr>
      <p:grpSpPr>
        <a:xfrm>
          <a:off x="0" y="0"/>
          <a:ext cx="0" cy="0"/>
          <a:chOff x="0" y="0"/>
          <a:chExt cx="0" cy="0"/>
        </a:xfrm>
      </p:grpSpPr>
      <p:sp>
        <p:nvSpPr>
          <p:cNvPr id="38" name="Google Shape;38;p6"/>
          <p:cNvSpPr/>
          <p:nvPr/>
        </p:nvSpPr>
        <p:spPr>
          <a:xfrm>
            <a:off x="0" y="0"/>
            <a:ext cx="12191999" cy="6858000"/>
          </a:xfrm>
          <a:prstGeom prst="rect">
            <a:avLst/>
          </a:prstGeom>
          <a:solidFill>
            <a:srgbClr val="F9C4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 name="Google Shape;39;p6"/>
          <p:cNvCxnSpPr/>
          <p:nvPr/>
        </p:nvCxnSpPr>
        <p:spPr>
          <a:xfrm>
            <a:off x="4533900" y="1871061"/>
            <a:ext cx="3086100" cy="0"/>
          </a:xfrm>
          <a:prstGeom prst="straightConnector1">
            <a:avLst/>
          </a:prstGeom>
          <a:noFill/>
          <a:ln cap="flat" cmpd="sng" w="50800">
            <a:solidFill>
              <a:schemeClr val="lt1"/>
            </a:solidFill>
            <a:prstDash val="solid"/>
            <a:miter lim="800000"/>
            <a:headEnd len="sm" w="sm" type="none"/>
            <a:tailEnd len="sm" w="sm" type="none"/>
          </a:ln>
        </p:spPr>
      </p:cxnSp>
      <p:sp>
        <p:nvSpPr>
          <p:cNvPr id="40" name="Google Shape;40;p6"/>
          <p:cNvSpPr txBox="1"/>
          <p:nvPr>
            <p:ph type="ctrTitle"/>
          </p:nvPr>
        </p:nvSpPr>
        <p:spPr>
          <a:xfrm>
            <a:off x="1104900" y="2118511"/>
            <a:ext cx="9982200" cy="2388173"/>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Clr>
                <a:schemeClr val="dk1"/>
              </a:buClr>
              <a:buSzPts val="3200"/>
              <a:buFont typeface="Helvetica Neue"/>
              <a:buNone/>
              <a:defRPr b="1" i="0" sz="3200">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subTitle"/>
          </p:nvPr>
        </p:nvSpPr>
        <p:spPr>
          <a:xfrm>
            <a:off x="1104900" y="5001586"/>
            <a:ext cx="9982200" cy="751513"/>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2800"/>
              <a:buNone/>
              <a:defRPr b="0" i="1" sz="2800">
                <a:solidFill>
                  <a:schemeClr val="dk1"/>
                </a:solidFill>
                <a:latin typeface="Helvetica Neue"/>
                <a:ea typeface="Helvetica Neue"/>
                <a:cs typeface="Helvetica Neue"/>
                <a:sym typeface="Helvetica Neue"/>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1000"/>
              </a:spcBef>
              <a:spcAft>
                <a:spcPts val="0"/>
              </a:spcAft>
              <a:buClr>
                <a:schemeClr val="dk1"/>
              </a:buClr>
              <a:buSzPts val="1800"/>
              <a:buNone/>
              <a:defRPr sz="1800"/>
            </a:lvl3pPr>
            <a:lvl4pPr lvl="3" algn="ctr">
              <a:lnSpc>
                <a:spcPct val="100000"/>
              </a:lnSpc>
              <a:spcBef>
                <a:spcPts val="1000"/>
              </a:spcBef>
              <a:spcAft>
                <a:spcPts val="0"/>
              </a:spcAft>
              <a:buClr>
                <a:schemeClr val="dk1"/>
              </a:buClr>
              <a:buSzPts val="160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42" name="Google Shape;42;p6"/>
          <p:cNvCxnSpPr/>
          <p:nvPr/>
        </p:nvCxnSpPr>
        <p:spPr>
          <a:xfrm>
            <a:off x="4533900" y="4754135"/>
            <a:ext cx="3086100" cy="0"/>
          </a:xfrm>
          <a:prstGeom prst="straightConnector1">
            <a:avLst/>
          </a:prstGeom>
          <a:noFill/>
          <a:ln cap="flat" cmpd="sng" w="50800">
            <a:solidFill>
              <a:schemeClr val="lt1"/>
            </a:solidFill>
            <a:prstDash val="solid"/>
            <a:miter lim="800000"/>
            <a:headEnd len="sm" w="sm" type="none"/>
            <a:tailEnd len="sm" w="sm" type="none"/>
          </a:ln>
        </p:spPr>
      </p:cxnSp>
      <p:sp>
        <p:nvSpPr>
          <p:cNvPr id="43" name="Google Shape;43;p6"/>
          <p:cNvSpPr/>
          <p:nvPr/>
        </p:nvSpPr>
        <p:spPr>
          <a:xfrm>
            <a:off x="729048" y="729049"/>
            <a:ext cx="10733903" cy="5382570"/>
          </a:xfrm>
          <a:prstGeom prst="rect">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Helvetica Neue"/>
              <a:ea typeface="Helvetica Neue"/>
              <a:cs typeface="Helvetica Neue"/>
              <a:sym typeface="Helvetica Neue"/>
            </a:endParaRPr>
          </a:p>
        </p:txBody>
      </p:sp>
      <p:pic>
        <p:nvPicPr>
          <p:cNvPr id="44" name="Google Shape;44;p6"/>
          <p:cNvPicPr preferRelativeResize="0"/>
          <p:nvPr/>
        </p:nvPicPr>
        <p:blipFill rotWithShape="1">
          <a:blip r:embed="rId2">
            <a:alphaModFix/>
          </a:blip>
          <a:srcRect b="47416" l="29772" r="29640" t="19475"/>
          <a:stretch/>
        </p:blipFill>
        <p:spPr>
          <a:xfrm>
            <a:off x="5123361" y="846118"/>
            <a:ext cx="1854926" cy="181573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Slide Centered - Black">
  <p:cSld name="Quotation Slide Centered - Black">
    <p:spTree>
      <p:nvGrpSpPr>
        <p:cNvPr id="45" name="Shape 45"/>
        <p:cNvGrpSpPr/>
        <p:nvPr/>
      </p:nvGrpSpPr>
      <p:grpSpPr>
        <a:xfrm>
          <a:off x="0" y="0"/>
          <a:ext cx="0" cy="0"/>
          <a:chOff x="0" y="0"/>
          <a:chExt cx="0" cy="0"/>
        </a:xfrm>
      </p:grpSpPr>
      <p:sp>
        <p:nvSpPr>
          <p:cNvPr id="46" name="Google Shape;46;p7"/>
          <p:cNvSpPr/>
          <p:nvPr/>
        </p:nvSpPr>
        <p:spPr>
          <a:xfrm>
            <a:off x="0" y="0"/>
            <a:ext cx="1219199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7" name="Google Shape;47;p7"/>
          <p:cNvCxnSpPr/>
          <p:nvPr/>
        </p:nvCxnSpPr>
        <p:spPr>
          <a:xfrm>
            <a:off x="4533900" y="1871061"/>
            <a:ext cx="3086100" cy="0"/>
          </a:xfrm>
          <a:prstGeom prst="straightConnector1">
            <a:avLst/>
          </a:prstGeom>
          <a:noFill/>
          <a:ln cap="flat" cmpd="sng" w="50800">
            <a:solidFill>
              <a:srgbClr val="F9C423"/>
            </a:solidFill>
            <a:prstDash val="solid"/>
            <a:miter lim="800000"/>
            <a:headEnd len="sm" w="sm" type="none"/>
            <a:tailEnd len="sm" w="sm" type="none"/>
          </a:ln>
        </p:spPr>
      </p:cxnSp>
      <p:cxnSp>
        <p:nvCxnSpPr>
          <p:cNvPr id="48" name="Google Shape;48;p7"/>
          <p:cNvCxnSpPr/>
          <p:nvPr/>
        </p:nvCxnSpPr>
        <p:spPr>
          <a:xfrm>
            <a:off x="4533900" y="4754135"/>
            <a:ext cx="3086100" cy="0"/>
          </a:xfrm>
          <a:prstGeom prst="straightConnector1">
            <a:avLst/>
          </a:prstGeom>
          <a:noFill/>
          <a:ln cap="flat" cmpd="sng" w="50800">
            <a:solidFill>
              <a:srgbClr val="F9C423"/>
            </a:solidFill>
            <a:prstDash val="solid"/>
            <a:miter lim="800000"/>
            <a:headEnd len="sm" w="sm" type="none"/>
            <a:tailEnd len="sm" w="sm" type="none"/>
          </a:ln>
        </p:spPr>
      </p:cxnSp>
      <p:pic>
        <p:nvPicPr>
          <p:cNvPr id="49" name="Google Shape;49;p7"/>
          <p:cNvPicPr preferRelativeResize="0"/>
          <p:nvPr/>
        </p:nvPicPr>
        <p:blipFill rotWithShape="1">
          <a:blip r:embed="rId2">
            <a:alphaModFix/>
          </a:blip>
          <a:srcRect b="52423" l="33584" r="31534" t="22981"/>
          <a:stretch/>
        </p:blipFill>
        <p:spPr>
          <a:xfrm>
            <a:off x="5320746" y="1053012"/>
            <a:ext cx="1550505" cy="1311966"/>
          </a:xfrm>
          <a:prstGeom prst="rect">
            <a:avLst/>
          </a:prstGeom>
          <a:noFill/>
          <a:ln>
            <a:noFill/>
          </a:ln>
        </p:spPr>
      </p:pic>
      <p:sp>
        <p:nvSpPr>
          <p:cNvPr id="50" name="Google Shape;50;p7"/>
          <p:cNvSpPr/>
          <p:nvPr/>
        </p:nvSpPr>
        <p:spPr>
          <a:xfrm>
            <a:off x="729048" y="729049"/>
            <a:ext cx="10733903" cy="5382570"/>
          </a:xfrm>
          <a:prstGeom prst="rect">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7"/>
          <p:cNvSpPr txBox="1"/>
          <p:nvPr>
            <p:ph type="ctrTitle"/>
          </p:nvPr>
        </p:nvSpPr>
        <p:spPr>
          <a:xfrm>
            <a:off x="1104900" y="2118511"/>
            <a:ext cx="9982200" cy="2388173"/>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Clr>
                <a:srgbClr val="FDFDFD"/>
              </a:buClr>
              <a:buSzPts val="3200"/>
              <a:buFont typeface="Helvetica Neue"/>
              <a:buNone/>
              <a:defRPr b="1" i="0" sz="3200">
                <a:solidFill>
                  <a:srgbClr val="FDFDFD"/>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subTitle"/>
          </p:nvPr>
        </p:nvSpPr>
        <p:spPr>
          <a:xfrm>
            <a:off x="1104900" y="5001586"/>
            <a:ext cx="9982200" cy="751513"/>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FDFDFD"/>
              </a:buClr>
              <a:buSzPts val="2800"/>
              <a:buNone/>
              <a:defRPr b="0" i="1" sz="2800">
                <a:solidFill>
                  <a:srgbClr val="FDFDFD"/>
                </a:solidFill>
                <a:latin typeface="Helvetica Neue"/>
                <a:ea typeface="Helvetica Neue"/>
                <a:cs typeface="Helvetica Neue"/>
                <a:sym typeface="Helvetica Neue"/>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1000"/>
              </a:spcBef>
              <a:spcAft>
                <a:spcPts val="0"/>
              </a:spcAft>
              <a:buClr>
                <a:schemeClr val="dk1"/>
              </a:buClr>
              <a:buSzPts val="1800"/>
              <a:buNone/>
              <a:defRPr sz="1800"/>
            </a:lvl3pPr>
            <a:lvl4pPr lvl="3" algn="ctr">
              <a:lnSpc>
                <a:spcPct val="100000"/>
              </a:lnSpc>
              <a:spcBef>
                <a:spcPts val="1000"/>
              </a:spcBef>
              <a:spcAft>
                <a:spcPts val="0"/>
              </a:spcAft>
              <a:buClr>
                <a:schemeClr val="dk1"/>
              </a:buClr>
              <a:buSzPts val="1600"/>
              <a:buNone/>
              <a:defRPr sz="1600"/>
            </a:lvl4pPr>
            <a:lvl5pPr lvl="4" algn="ctr">
              <a:lnSpc>
                <a:spcPct val="100000"/>
              </a:lnSpc>
              <a:spcBef>
                <a:spcPts val="1000"/>
              </a:spcBef>
              <a:spcAft>
                <a:spcPts val="0"/>
              </a:spcAft>
              <a:buClr>
                <a:schemeClr val="dk1"/>
              </a:buClr>
              <a:buSzPts val="1600"/>
              <a:buNone/>
              <a:defRPr sz="1600"/>
            </a:lvl5pPr>
            <a:lvl6pPr lvl="5" algn="ctr">
              <a:lnSpc>
                <a:spcPct val="90000"/>
              </a:lnSpc>
              <a:spcBef>
                <a:spcPts val="10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900" y="1110050"/>
            <a:ext cx="9982201" cy="71815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3200"/>
              <a:buFont typeface="Helvetica Neue"/>
              <a:buNone/>
              <a:defRPr b="1" i="0" sz="32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04900" y="1954060"/>
            <a:ext cx="9982201" cy="3793890"/>
          </a:xfrm>
          <a:prstGeom prst="rect">
            <a:avLst/>
          </a:prstGeom>
          <a:noFill/>
          <a:ln>
            <a:noFill/>
          </a:ln>
        </p:spPr>
        <p:txBody>
          <a:bodyPr anchorCtr="0" anchor="t" bIns="0" lIns="0" spcFirstLastPara="1" rIns="0" wrap="square" tIns="0">
            <a:noAutofit/>
          </a:bodyPr>
          <a:lstStyle>
            <a:lvl1pPr indent="-406400" lvl="0" marL="457200" marR="0" rtl="0" algn="l">
              <a:lnSpc>
                <a:spcPct val="100000"/>
              </a:lnSpc>
              <a:spcBef>
                <a:spcPts val="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3pPr>
            <a:lvl4pPr indent="-406400" lvl="3" marL="18288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4pPr>
            <a:lvl5pPr indent="-406400" lvl="4" marL="22860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nvSpPr>
        <p:spPr>
          <a:xfrm>
            <a:off x="274320" y="6519672"/>
            <a:ext cx="914400"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fld id="{00000000-1234-1234-1234-123412341234}" type="slidenum">
              <a:rPr b="0" i="0" lang="en-US" sz="1000" u="none" cap="none" strike="noStrike">
                <a:solidFill>
                  <a:srgbClr val="787878"/>
                </a:solidFill>
                <a:latin typeface="Helvetica Neue"/>
                <a:ea typeface="Helvetica Neue"/>
                <a:cs typeface="Helvetica Neue"/>
                <a:sym typeface="Helvetica Neue"/>
              </a:rPr>
              <a:t>‹#›</a:t>
            </a:fld>
            <a:endParaRPr b="0" i="0" sz="1000" u="none" cap="none" strike="noStrike">
              <a:solidFill>
                <a:srgbClr val="787878"/>
              </a:solidFill>
              <a:latin typeface="Helvetica Neue"/>
              <a:ea typeface="Helvetica Neue"/>
              <a:cs typeface="Helvetica Neue"/>
              <a:sym typeface="Helvetica Neue"/>
            </a:endParaRPr>
          </a:p>
        </p:txBody>
      </p:sp>
      <p:pic>
        <p:nvPicPr>
          <p:cNvPr descr="A yellow horse with a star and a white text&#10;&#10;Description automatically generated" id="13" name="Google Shape;13;p1"/>
          <p:cNvPicPr preferRelativeResize="0"/>
          <p:nvPr/>
        </p:nvPicPr>
        <p:blipFill rotWithShape="1">
          <a:blip r:embed="rId1">
            <a:alphaModFix/>
          </a:blip>
          <a:srcRect b="0" l="0" r="0" t="0"/>
          <a:stretch/>
        </p:blipFill>
        <p:spPr>
          <a:xfrm>
            <a:off x="11439144" y="6126500"/>
            <a:ext cx="540094" cy="7315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6">
          <p15:clr>
            <a:srgbClr val="F26B43"/>
          </p15:clr>
        </p15:guide>
        <p15:guide id="2" pos="7224">
          <p15:clr>
            <a:srgbClr val="F26B43"/>
          </p15:clr>
        </p15:guide>
        <p15:guide id="3" pos="696">
          <p15:clr>
            <a:srgbClr val="5ACBF0"/>
          </p15:clr>
        </p15:guide>
        <p15:guide id="4" pos="6984">
          <p15:clr>
            <a:srgbClr val="5ACBF0"/>
          </p15:clr>
        </p15:guide>
        <p15:guide id="5" orient="horz" pos="3840">
          <p15:clr>
            <a:srgbClr val="F26B43"/>
          </p15:clr>
        </p15:guide>
        <p15:guide id="6" orient="horz" pos="456">
          <p15:clr>
            <a:srgbClr val="F26B43"/>
          </p15:clr>
        </p15:guide>
        <p15:guide id="7" orient="horz" pos="696">
          <p15:clr>
            <a:srgbClr val="5ACBF0"/>
          </p15:clr>
        </p15:guide>
        <p15:guide id="8"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ctrTitle"/>
          </p:nvPr>
        </p:nvSpPr>
        <p:spPr>
          <a:xfrm>
            <a:off x="1104900" y="1122363"/>
            <a:ext cx="9982200" cy="23876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chemeClr val="dk1"/>
              </a:buClr>
              <a:buSzPts val="4400"/>
              <a:buFont typeface="Helvetica Neue"/>
              <a:buNone/>
            </a:pPr>
            <a:r>
              <a:rPr lang="en-US"/>
              <a:t>The Cory Update: Execution Time and Performance Counters</a:t>
            </a:r>
            <a:endParaRPr/>
          </a:p>
        </p:txBody>
      </p:sp>
      <p:sp>
        <p:nvSpPr>
          <p:cNvPr id="58" name="Google Shape;58;p8"/>
          <p:cNvSpPr txBox="1"/>
          <p:nvPr>
            <p:ph idx="1" type="subTitle"/>
          </p:nvPr>
        </p:nvSpPr>
        <p:spPr>
          <a:xfrm>
            <a:off x="1104900" y="4020854"/>
            <a:ext cx="9982200" cy="1732245"/>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800"/>
              <a:buNone/>
            </a:pPr>
            <a:r>
              <a:rPr lang="en-US"/>
              <a:t>11/3/2023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Polynomial Operations</a:t>
            </a:r>
            <a:endParaRPr/>
          </a:p>
        </p:txBody>
      </p:sp>
      <p:pic>
        <p:nvPicPr>
          <p:cNvPr id="142" name="Google Shape;142;p17" title="Chart"/>
          <p:cNvPicPr preferRelativeResize="0"/>
          <p:nvPr/>
        </p:nvPicPr>
        <p:blipFill>
          <a:blip r:embed="rId3">
            <a:alphaModFix/>
          </a:blip>
          <a:stretch>
            <a:fillRect/>
          </a:stretch>
        </p:blipFill>
        <p:spPr>
          <a:xfrm>
            <a:off x="2356812" y="1247425"/>
            <a:ext cx="7478373" cy="4620401"/>
          </a:xfrm>
          <a:prstGeom prst="rect">
            <a:avLst/>
          </a:prstGeom>
          <a:noFill/>
          <a:ln cap="flat" cmpd="sng" w="28575">
            <a:solidFill>
              <a:schemeClr val="dk2"/>
            </a:solidFill>
            <a:prstDash val="solid"/>
            <a:round/>
            <a:headEnd len="sm" w="sm" type="none"/>
            <a:tailEnd len="sm" w="sm" type="none"/>
          </a:ln>
        </p:spPr>
      </p:pic>
      <p:sp>
        <p:nvSpPr>
          <p:cNvPr id="143" name="Google Shape;143;p17"/>
          <p:cNvSpPr txBox="1"/>
          <p:nvPr/>
        </p:nvSpPr>
        <p:spPr>
          <a:xfrm>
            <a:off x="545775" y="5920925"/>
            <a:ext cx="593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From openfhe-development\benchmark\src</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Maximum modulus size is 2^60 (60 bits)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Coefficients are generated using a discrete uniform generator</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BGV</a:t>
            </a:r>
            <a:r>
              <a:rPr lang="en-US"/>
              <a:t> Performance</a:t>
            </a:r>
            <a:endParaRPr/>
          </a:p>
        </p:txBody>
      </p:sp>
      <p:pic>
        <p:nvPicPr>
          <p:cNvPr id="150" name="Google Shape;150;p18" title="Chart"/>
          <p:cNvPicPr preferRelativeResize="0"/>
          <p:nvPr/>
        </p:nvPicPr>
        <p:blipFill>
          <a:blip r:embed="rId3">
            <a:alphaModFix/>
          </a:blip>
          <a:stretch>
            <a:fillRect/>
          </a:stretch>
        </p:blipFill>
        <p:spPr>
          <a:xfrm>
            <a:off x="1917500" y="1192525"/>
            <a:ext cx="8356999" cy="5175950"/>
          </a:xfrm>
          <a:prstGeom prst="rect">
            <a:avLst/>
          </a:prstGeom>
          <a:noFill/>
          <a:ln cap="flat" cmpd="sng" w="38100">
            <a:solidFill>
              <a:schemeClr val="dk2"/>
            </a:solidFill>
            <a:prstDash val="solid"/>
            <a:round/>
            <a:headEnd len="sm" w="sm" type="none"/>
            <a:tailEnd len="sm" w="sm" type="none"/>
          </a:ln>
        </p:spPr>
      </p:pic>
      <p:sp>
        <p:nvSpPr>
          <p:cNvPr id="151" name="Google Shape;151;p18"/>
          <p:cNvSpPr txBox="1"/>
          <p:nvPr/>
        </p:nvSpPr>
        <p:spPr>
          <a:xfrm>
            <a:off x="494275" y="6457800"/>
            <a:ext cx="68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a:solidFill>
                  <a:schemeClr val="dk1"/>
                </a:solidFill>
                <a:latin typeface="Helvetica Neue"/>
                <a:ea typeface="Helvetica Neue"/>
                <a:cs typeface="Helvetica Neue"/>
                <a:sym typeface="Helvetica Neue"/>
              </a:rPr>
              <a:t>From openfhe-development\benchmark\src\lib-benchmark.cpp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CKKS</a:t>
            </a:r>
            <a:r>
              <a:rPr lang="en-US"/>
              <a:t> Performance</a:t>
            </a:r>
            <a:endParaRPr/>
          </a:p>
        </p:txBody>
      </p:sp>
      <p:pic>
        <p:nvPicPr>
          <p:cNvPr id="158" name="Google Shape;158;p19" title="Chart"/>
          <p:cNvPicPr preferRelativeResize="0"/>
          <p:nvPr/>
        </p:nvPicPr>
        <p:blipFill>
          <a:blip r:embed="rId3">
            <a:alphaModFix/>
          </a:blip>
          <a:stretch>
            <a:fillRect/>
          </a:stretch>
        </p:blipFill>
        <p:spPr>
          <a:xfrm>
            <a:off x="1902824" y="1136913"/>
            <a:ext cx="8386349" cy="5194126"/>
          </a:xfrm>
          <a:prstGeom prst="rect">
            <a:avLst/>
          </a:prstGeom>
          <a:noFill/>
          <a:ln cap="flat" cmpd="sng" w="38100">
            <a:solidFill>
              <a:schemeClr val="dk2"/>
            </a:solidFill>
            <a:prstDash val="solid"/>
            <a:round/>
            <a:headEnd len="sm" w="sm" type="none"/>
            <a:tailEnd len="sm" w="sm" type="none"/>
          </a:ln>
        </p:spPr>
      </p:pic>
      <p:sp>
        <p:nvSpPr>
          <p:cNvPr id="159" name="Google Shape;159;p19"/>
          <p:cNvSpPr txBox="1"/>
          <p:nvPr/>
        </p:nvSpPr>
        <p:spPr>
          <a:xfrm>
            <a:off x="422175" y="6511800"/>
            <a:ext cx="66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a:solidFill>
                  <a:schemeClr val="dk1"/>
                </a:solidFill>
                <a:latin typeface="Helvetica Neue"/>
                <a:ea typeface="Helvetica Neue"/>
                <a:cs typeface="Helvetica Neue"/>
                <a:sym typeface="Helvetica Neue"/>
              </a:rPr>
              <a:t>From openfhe-development\benchmark\src\lib-benchmark.cpp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BGV vs CKKS Performance</a:t>
            </a:r>
            <a:endParaRPr/>
          </a:p>
        </p:txBody>
      </p:sp>
      <p:pic>
        <p:nvPicPr>
          <p:cNvPr id="166" name="Google Shape;166;p20" title="Chart"/>
          <p:cNvPicPr preferRelativeResize="0"/>
          <p:nvPr/>
        </p:nvPicPr>
        <p:blipFill>
          <a:blip r:embed="rId3">
            <a:alphaModFix/>
          </a:blip>
          <a:stretch>
            <a:fillRect/>
          </a:stretch>
        </p:blipFill>
        <p:spPr>
          <a:xfrm>
            <a:off x="1792763" y="1012850"/>
            <a:ext cx="8606476" cy="5330474"/>
          </a:xfrm>
          <a:prstGeom prst="rect">
            <a:avLst/>
          </a:prstGeom>
          <a:noFill/>
          <a:ln cap="flat" cmpd="sng" w="38100">
            <a:solidFill>
              <a:schemeClr val="dk2"/>
            </a:solidFill>
            <a:prstDash val="solid"/>
            <a:round/>
            <a:headEnd len="sm" w="sm" type="none"/>
            <a:tailEnd len="sm" w="sm" type="none"/>
          </a:ln>
        </p:spPr>
      </p:pic>
      <p:sp>
        <p:nvSpPr>
          <p:cNvPr id="167" name="Google Shape;167;p20"/>
          <p:cNvSpPr txBox="1"/>
          <p:nvPr/>
        </p:nvSpPr>
        <p:spPr>
          <a:xfrm>
            <a:off x="504575" y="6457800"/>
            <a:ext cx="7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a:solidFill>
                  <a:schemeClr val="dk1"/>
                </a:solidFill>
                <a:latin typeface="Helvetica Neue"/>
                <a:ea typeface="Helvetica Neue"/>
                <a:cs typeface="Helvetica Neue"/>
                <a:sym typeface="Helvetica Neue"/>
              </a:rPr>
              <a:t>From openfhe-development\benchmark\src\lib-benchmark.cpp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Linux Perf Counter for depth-bgvrns.cpp</a:t>
            </a:r>
            <a:endParaRPr/>
          </a:p>
        </p:txBody>
      </p:sp>
      <p:sp>
        <p:nvSpPr>
          <p:cNvPr id="174" name="Google Shape;174;p21"/>
          <p:cNvSpPr txBox="1"/>
          <p:nvPr/>
        </p:nvSpPr>
        <p:spPr>
          <a:xfrm>
            <a:off x="504575" y="6344525"/>
            <a:ext cx="72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a:solidFill>
                  <a:schemeClr val="dk1"/>
                </a:solidFill>
                <a:latin typeface="Helvetica Neue"/>
                <a:ea typeface="Helvetica Neue"/>
                <a:cs typeface="Helvetica Neue"/>
                <a:sym typeface="Helvetica Neue"/>
              </a:rPr>
              <a:t>*Ran on the Unary Lab remote server</a:t>
            </a:r>
            <a:endParaRPr/>
          </a:p>
        </p:txBody>
      </p:sp>
      <p:pic>
        <p:nvPicPr>
          <p:cNvPr id="175" name="Google Shape;175;p21"/>
          <p:cNvPicPr preferRelativeResize="0"/>
          <p:nvPr/>
        </p:nvPicPr>
        <p:blipFill>
          <a:blip r:embed="rId3">
            <a:alphaModFix/>
          </a:blip>
          <a:stretch>
            <a:fillRect/>
          </a:stretch>
        </p:blipFill>
        <p:spPr>
          <a:xfrm>
            <a:off x="557200" y="1410733"/>
            <a:ext cx="11001375" cy="422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Function Call Visualization with FlameGraph</a:t>
            </a:r>
            <a:endParaRPr/>
          </a:p>
        </p:txBody>
      </p:sp>
      <p:pic>
        <p:nvPicPr>
          <p:cNvPr id="182" name="Google Shape;182;p22"/>
          <p:cNvPicPr preferRelativeResize="0"/>
          <p:nvPr/>
        </p:nvPicPr>
        <p:blipFill>
          <a:blip r:embed="rId3">
            <a:alphaModFix/>
          </a:blip>
          <a:stretch>
            <a:fillRect/>
          </a:stretch>
        </p:blipFill>
        <p:spPr>
          <a:xfrm>
            <a:off x="376238" y="1323983"/>
            <a:ext cx="11439525" cy="477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Next Week’s Goals</a:t>
            </a:r>
            <a:endParaRPr/>
          </a:p>
        </p:txBody>
      </p:sp>
      <p:sp>
        <p:nvSpPr>
          <p:cNvPr id="189" name="Google Shape;189;p23"/>
          <p:cNvSpPr txBox="1"/>
          <p:nvPr>
            <p:ph idx="1" type="body"/>
          </p:nvPr>
        </p:nvSpPr>
        <p:spPr>
          <a:xfrm>
            <a:off x="723900" y="1265605"/>
            <a:ext cx="10744200" cy="48303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US"/>
              <a:t>Profile and plot memory usage and other </a:t>
            </a:r>
            <a:r>
              <a:rPr lang="en-US"/>
              <a:t>performance </a:t>
            </a:r>
            <a:r>
              <a:rPr lang="en-US"/>
              <a:t>metrics for HE operations (KeyGen, Add and Mult)</a:t>
            </a:r>
            <a:endParaRPr/>
          </a:p>
          <a:p>
            <a:pPr indent="-342900" lvl="1" marL="914400" rtl="0" algn="l">
              <a:spcBef>
                <a:spcPts val="0"/>
              </a:spcBef>
              <a:spcAft>
                <a:spcPts val="0"/>
              </a:spcAft>
              <a:buSzPts val="1800"/>
              <a:buChar char="•"/>
            </a:pPr>
            <a:r>
              <a:rPr lang="en-US"/>
              <a:t>Create FlameGraphs to visualize function calls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Identify any </a:t>
            </a:r>
            <a:r>
              <a:rPr lang="en-US"/>
              <a:t>performance</a:t>
            </a:r>
            <a:r>
              <a:rPr lang="en-US"/>
              <a:t> </a:t>
            </a:r>
            <a:r>
              <a:rPr lang="en-US"/>
              <a:t>bottlenecks</a:t>
            </a:r>
            <a:r>
              <a:rPr lang="en-US"/>
              <a:t> at each profiling level</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Perform future profiling on Unary Lab computer until AMD server becomes </a:t>
            </a:r>
            <a:r>
              <a:rPr lang="en-US"/>
              <a:t>available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Set up Helayers to profile higher-level 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type="title"/>
          </p:nvPr>
        </p:nvSpPr>
        <p:spPr>
          <a:xfrm>
            <a:off x="1104902" y="1124950"/>
            <a:ext cx="9982200" cy="981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3200"/>
              <a:buFont typeface="Helvetica Neue"/>
              <a:buNone/>
            </a:pPr>
            <a:r>
              <a:rPr lang="en-US"/>
              <a:t>Outline</a:t>
            </a:r>
            <a:endParaRPr/>
          </a:p>
        </p:txBody>
      </p:sp>
      <p:sp>
        <p:nvSpPr>
          <p:cNvPr id="64" name="Google Shape;64;p9"/>
          <p:cNvSpPr txBox="1"/>
          <p:nvPr>
            <p:ph idx="1" type="body"/>
          </p:nvPr>
        </p:nvSpPr>
        <p:spPr>
          <a:xfrm>
            <a:off x="1104906" y="2538770"/>
            <a:ext cx="9982200" cy="3214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2800"/>
              <a:buNone/>
            </a:pPr>
            <a:r>
              <a:rPr lang="en-US">
                <a:solidFill>
                  <a:srgbClr val="000000"/>
                </a:solidFill>
                <a:highlight>
                  <a:srgbClr val="F9C423"/>
                </a:highlight>
              </a:rPr>
              <a:t> </a:t>
            </a:r>
            <a:r>
              <a:rPr b="1" lang="en-US">
                <a:solidFill>
                  <a:srgbClr val="000000"/>
                </a:solidFill>
                <a:highlight>
                  <a:srgbClr val="F9C423"/>
                </a:highlight>
              </a:rPr>
              <a:t>1</a:t>
            </a:r>
            <a:r>
              <a:rPr lang="en-US">
                <a:solidFill>
                  <a:srgbClr val="000000"/>
                </a:solidFill>
              </a:rPr>
              <a:t> </a:t>
            </a:r>
            <a:r>
              <a:rPr lang="en-US"/>
              <a:t>Profiling Levels</a:t>
            </a:r>
            <a:endParaRPr/>
          </a:p>
          <a:p>
            <a:pPr indent="0" lvl="0" marL="0" rtl="0" algn="l">
              <a:lnSpc>
                <a:spcPct val="100000"/>
              </a:lnSpc>
              <a:spcBef>
                <a:spcPts val="0"/>
              </a:spcBef>
              <a:spcAft>
                <a:spcPts val="0"/>
              </a:spcAft>
              <a:buClr>
                <a:srgbClr val="000000"/>
              </a:buClr>
              <a:buSzPts val="2800"/>
              <a:buNone/>
            </a:pPr>
            <a:r>
              <a:t/>
            </a:r>
            <a:endParaRPr/>
          </a:p>
          <a:p>
            <a:pPr indent="0" lvl="0" marL="0" rtl="0" algn="l">
              <a:lnSpc>
                <a:spcPct val="100000"/>
              </a:lnSpc>
              <a:spcBef>
                <a:spcPts val="0"/>
              </a:spcBef>
              <a:spcAft>
                <a:spcPts val="0"/>
              </a:spcAft>
              <a:buClr>
                <a:srgbClr val="000000"/>
              </a:buClr>
              <a:buSzPts val="2800"/>
              <a:buNone/>
            </a:pPr>
            <a:r>
              <a:rPr lang="en-US">
                <a:solidFill>
                  <a:schemeClr val="dk1"/>
                </a:solidFill>
                <a:highlight>
                  <a:srgbClr val="F9C423"/>
                </a:highlight>
              </a:rPr>
              <a:t> </a:t>
            </a:r>
            <a:r>
              <a:rPr b="1" lang="en-US">
                <a:solidFill>
                  <a:schemeClr val="dk1"/>
                </a:solidFill>
                <a:highlight>
                  <a:srgbClr val="F9C423"/>
                </a:highlight>
              </a:rPr>
              <a:t>2</a:t>
            </a:r>
            <a:r>
              <a:rPr lang="en-US"/>
              <a:t> Execution time of FHE operations</a:t>
            </a:r>
            <a:endParaRPr/>
          </a:p>
          <a:p>
            <a:pPr indent="0" lvl="0" marL="0" rtl="0" algn="l">
              <a:lnSpc>
                <a:spcPct val="100000"/>
              </a:lnSpc>
              <a:spcBef>
                <a:spcPts val="0"/>
              </a:spcBef>
              <a:spcAft>
                <a:spcPts val="0"/>
              </a:spcAft>
              <a:buClr>
                <a:srgbClr val="000000"/>
              </a:buClr>
              <a:buSzPts val="2800"/>
              <a:buNone/>
            </a:pPr>
            <a:r>
              <a:t/>
            </a:r>
            <a:endParaRPr/>
          </a:p>
          <a:p>
            <a:pPr indent="0" lvl="0" marL="0" rtl="0" algn="l">
              <a:lnSpc>
                <a:spcPct val="100000"/>
              </a:lnSpc>
              <a:spcBef>
                <a:spcPts val="1000"/>
              </a:spcBef>
              <a:spcAft>
                <a:spcPts val="0"/>
              </a:spcAft>
              <a:buClr>
                <a:schemeClr val="lt1"/>
              </a:buClr>
              <a:buSzPts val="2800"/>
              <a:buNone/>
            </a:pPr>
            <a:r>
              <a:rPr lang="en-US">
                <a:highlight>
                  <a:srgbClr val="F9C423"/>
                </a:highlight>
              </a:rPr>
              <a:t> </a:t>
            </a:r>
            <a:r>
              <a:rPr b="1" lang="en-US">
                <a:solidFill>
                  <a:schemeClr val="dk1"/>
                </a:solidFill>
                <a:highlight>
                  <a:srgbClr val="F9C423"/>
                </a:highlight>
              </a:rPr>
              <a:t>3</a:t>
            </a:r>
            <a:r>
              <a:rPr lang="en-US"/>
              <a:t> Stack tracing with Linux perf counter and FlameGraph</a:t>
            </a:r>
            <a:endParaRPr/>
          </a:p>
          <a:p>
            <a:pPr indent="0" lvl="0" marL="0" rtl="0" algn="l">
              <a:spcBef>
                <a:spcPts val="1000"/>
              </a:spcBef>
              <a:spcAft>
                <a:spcPts val="0"/>
              </a:spcAft>
              <a:buClr>
                <a:schemeClr val="lt1"/>
              </a:buClr>
              <a:buSzPts val="2800"/>
              <a:buNone/>
            </a:pPr>
            <a:r>
              <a:rPr lang="en-US">
                <a:highlight>
                  <a:srgbClr val="F9C423"/>
                </a:highlight>
              </a:rPr>
              <a:t> </a:t>
            </a:r>
            <a:endParaRPr/>
          </a:p>
          <a:p>
            <a:pPr indent="0" lvl="0" marL="0" rtl="0" algn="l">
              <a:lnSpc>
                <a:spcPct val="100000"/>
              </a:lnSpc>
              <a:spcBef>
                <a:spcPts val="1000"/>
              </a:spcBef>
              <a:spcAft>
                <a:spcPts val="0"/>
              </a:spcAft>
              <a:buClr>
                <a:schemeClr val="lt1"/>
              </a:buClr>
              <a:buSzPts val="3200"/>
              <a:buNone/>
            </a:pPr>
            <a:r>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Profiling Levels</a:t>
            </a:r>
            <a:endParaRPr/>
          </a:p>
        </p:txBody>
      </p:sp>
      <p:cxnSp>
        <p:nvCxnSpPr>
          <p:cNvPr id="71" name="Google Shape;71;p10"/>
          <p:cNvCxnSpPr>
            <a:stCxn id="72" idx="2"/>
            <a:endCxn id="73" idx="0"/>
          </p:cNvCxnSpPr>
          <p:nvPr/>
        </p:nvCxnSpPr>
        <p:spPr>
          <a:xfrm flipH="1" rot="-5400000">
            <a:off x="6838650" y="1553100"/>
            <a:ext cx="863700" cy="23490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74" name="Google Shape;74;p10"/>
          <p:cNvCxnSpPr>
            <a:stCxn id="75" idx="0"/>
            <a:endCxn id="72" idx="2"/>
          </p:cNvCxnSpPr>
          <p:nvPr/>
        </p:nvCxnSpPr>
        <p:spPr>
          <a:xfrm rot="-5400000">
            <a:off x="4483050" y="1546500"/>
            <a:ext cx="863700" cy="23622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76" name="Google Shape;76;p10"/>
          <p:cNvCxnSpPr>
            <a:stCxn id="75" idx="2"/>
            <a:endCxn id="77" idx="0"/>
          </p:cNvCxnSpPr>
          <p:nvPr/>
        </p:nvCxnSpPr>
        <p:spPr>
          <a:xfrm flipH="1" rot="-5400000">
            <a:off x="3983100" y="3682650"/>
            <a:ext cx="630300" cy="1128900"/>
          </a:xfrm>
          <a:prstGeom prst="bentConnector3">
            <a:avLst>
              <a:gd fmla="val 50001" name="adj1"/>
            </a:avLst>
          </a:prstGeom>
          <a:noFill/>
          <a:ln cap="flat" cmpd="sng" w="19050">
            <a:solidFill>
              <a:srgbClr val="C2C2C2"/>
            </a:solidFill>
            <a:prstDash val="solid"/>
            <a:miter lim="8000"/>
            <a:headEnd len="sm" w="sm" type="none"/>
            <a:tailEnd len="sm" w="sm" type="none"/>
          </a:ln>
        </p:spPr>
      </p:cxnSp>
      <p:cxnSp>
        <p:nvCxnSpPr>
          <p:cNvPr id="78" name="Google Shape;78;p10"/>
          <p:cNvCxnSpPr>
            <a:stCxn id="79" idx="0"/>
            <a:endCxn id="75" idx="2"/>
          </p:cNvCxnSpPr>
          <p:nvPr/>
        </p:nvCxnSpPr>
        <p:spPr>
          <a:xfrm rot="-5400000">
            <a:off x="2856100" y="3684467"/>
            <a:ext cx="630300" cy="1125300"/>
          </a:xfrm>
          <a:prstGeom prst="bentConnector3">
            <a:avLst>
              <a:gd fmla="val 50001" name="adj1"/>
            </a:avLst>
          </a:prstGeom>
          <a:noFill/>
          <a:ln cap="flat" cmpd="sng" w="19050">
            <a:solidFill>
              <a:srgbClr val="C2C2C2"/>
            </a:solidFill>
            <a:prstDash val="solid"/>
            <a:miter lim="8000"/>
            <a:headEnd len="sm" w="sm" type="none"/>
            <a:tailEnd len="sm" w="sm" type="none"/>
          </a:ln>
        </p:spPr>
      </p:cxnSp>
      <p:cxnSp>
        <p:nvCxnSpPr>
          <p:cNvPr id="80" name="Google Shape;80;p10"/>
          <p:cNvCxnSpPr>
            <a:stCxn id="73" idx="2"/>
            <a:endCxn id="81" idx="0"/>
          </p:cNvCxnSpPr>
          <p:nvPr/>
        </p:nvCxnSpPr>
        <p:spPr>
          <a:xfrm flipH="1" rot="-5400000">
            <a:off x="8728375" y="3707250"/>
            <a:ext cx="571500" cy="1138500"/>
          </a:xfrm>
          <a:prstGeom prst="bentConnector3">
            <a:avLst>
              <a:gd fmla="val 50001" name="adj1"/>
            </a:avLst>
          </a:prstGeom>
          <a:noFill/>
          <a:ln cap="flat" cmpd="sng" w="19050">
            <a:solidFill>
              <a:srgbClr val="C2C2C2"/>
            </a:solidFill>
            <a:prstDash val="solid"/>
            <a:miter lim="8000"/>
            <a:headEnd len="sm" w="sm" type="none"/>
            <a:tailEnd len="sm" w="sm" type="none"/>
          </a:ln>
        </p:spPr>
      </p:cxnSp>
      <p:cxnSp>
        <p:nvCxnSpPr>
          <p:cNvPr id="82" name="Google Shape;82;p10"/>
          <p:cNvCxnSpPr>
            <a:stCxn id="83" idx="0"/>
            <a:endCxn id="73" idx="2"/>
          </p:cNvCxnSpPr>
          <p:nvPr/>
        </p:nvCxnSpPr>
        <p:spPr>
          <a:xfrm rot="-5400000">
            <a:off x="7601350" y="3718817"/>
            <a:ext cx="571500" cy="1115400"/>
          </a:xfrm>
          <a:prstGeom prst="bentConnector3">
            <a:avLst>
              <a:gd fmla="val 50001" name="adj1"/>
            </a:avLst>
          </a:prstGeom>
          <a:noFill/>
          <a:ln cap="flat" cmpd="sng" w="19050">
            <a:solidFill>
              <a:srgbClr val="C2C2C2"/>
            </a:solidFill>
            <a:prstDash val="solid"/>
            <a:miter lim="8000"/>
            <a:headEnd len="sm" w="sm" type="none"/>
            <a:tailEnd len="sm" w="sm" type="none"/>
          </a:ln>
        </p:spPr>
      </p:cxnSp>
      <p:sp>
        <p:nvSpPr>
          <p:cNvPr id="72" name="Google Shape;72;p10"/>
          <p:cNvSpPr txBox="1"/>
          <p:nvPr/>
        </p:nvSpPr>
        <p:spPr>
          <a:xfrm>
            <a:off x="4784850" y="1318050"/>
            <a:ext cx="2622300" cy="9777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solidFill>
                  <a:srgbClr val="A72A1E"/>
                </a:solidFill>
                <a:latin typeface="Roboto"/>
                <a:ea typeface="Roboto"/>
                <a:cs typeface="Roboto"/>
                <a:sym typeface="Roboto"/>
              </a:rPr>
              <a:t>Higher-Level Applications </a:t>
            </a:r>
            <a:r>
              <a:rPr lang="en-US" sz="1300">
                <a:solidFill>
                  <a:srgbClr val="A72A1E"/>
                </a:solidFill>
                <a:latin typeface="Roboto"/>
                <a:ea typeface="Roboto"/>
                <a:cs typeface="Roboto"/>
                <a:sym typeface="Roboto"/>
              </a:rPr>
              <a:t>(Helayers)</a:t>
            </a:r>
            <a:endParaRPr sz="1300">
              <a:solidFill>
                <a:srgbClr val="A72A1E"/>
              </a:solidFill>
              <a:latin typeface="Roboto"/>
              <a:ea typeface="Roboto"/>
              <a:cs typeface="Roboto"/>
              <a:sym typeface="Roboto"/>
            </a:endParaRPr>
          </a:p>
          <a:p>
            <a:pPr indent="0" lvl="0" marL="0" rtl="0" algn="ctr">
              <a:spcBef>
                <a:spcPts val="0"/>
              </a:spcBef>
              <a:spcAft>
                <a:spcPts val="0"/>
              </a:spcAft>
              <a:buNone/>
            </a:pPr>
            <a:r>
              <a:rPr lang="en-US" sz="1300">
                <a:solidFill>
                  <a:srgbClr val="A72A1E"/>
                </a:solidFill>
                <a:latin typeface="Roboto"/>
                <a:ea typeface="Roboto"/>
                <a:cs typeface="Roboto"/>
                <a:sym typeface="Roboto"/>
              </a:rPr>
              <a:t>GEMM for DL, data analytics, other end-use cases</a:t>
            </a:r>
            <a:endParaRPr sz="1300">
              <a:solidFill>
                <a:srgbClr val="A72A1E"/>
              </a:solidFill>
              <a:latin typeface="Roboto"/>
              <a:ea typeface="Roboto"/>
              <a:cs typeface="Roboto"/>
              <a:sym typeface="Roboto"/>
            </a:endParaRPr>
          </a:p>
        </p:txBody>
      </p:sp>
      <p:sp>
        <p:nvSpPr>
          <p:cNvPr id="75" name="Google Shape;75;p10"/>
          <p:cNvSpPr txBox="1"/>
          <p:nvPr/>
        </p:nvSpPr>
        <p:spPr>
          <a:xfrm>
            <a:off x="2251950" y="3159450"/>
            <a:ext cx="2963700" cy="7725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solidFill>
                  <a:srgbClr val="A72A1E"/>
                </a:solidFill>
                <a:latin typeface="Roboto"/>
                <a:ea typeface="Roboto"/>
                <a:cs typeface="Roboto"/>
                <a:sym typeface="Roboto"/>
              </a:rPr>
              <a:t>FHE Operations</a:t>
            </a:r>
            <a:endParaRPr b="1" sz="1300">
              <a:solidFill>
                <a:srgbClr val="A72A1E"/>
              </a:solidFill>
              <a:latin typeface="Roboto"/>
              <a:ea typeface="Roboto"/>
              <a:cs typeface="Roboto"/>
              <a:sym typeface="Roboto"/>
            </a:endParaRPr>
          </a:p>
          <a:p>
            <a:pPr indent="0" lvl="0" marL="0" rtl="0" algn="ctr">
              <a:spcBef>
                <a:spcPts val="0"/>
              </a:spcBef>
              <a:spcAft>
                <a:spcPts val="0"/>
              </a:spcAft>
              <a:buNone/>
            </a:pPr>
            <a:r>
              <a:rPr lang="en-US" sz="1300">
                <a:solidFill>
                  <a:srgbClr val="A72A1E"/>
                </a:solidFill>
                <a:latin typeface="Roboto"/>
                <a:ea typeface="Roboto"/>
                <a:cs typeface="Roboto"/>
                <a:sym typeface="Roboto"/>
              </a:rPr>
              <a:t>Encryption/decryption, key generation, </a:t>
            </a:r>
            <a:r>
              <a:rPr lang="en-US" sz="1300">
                <a:solidFill>
                  <a:srgbClr val="A72A1E"/>
                </a:solidFill>
                <a:latin typeface="Roboto"/>
                <a:ea typeface="Roboto"/>
                <a:cs typeface="Roboto"/>
                <a:sym typeface="Roboto"/>
              </a:rPr>
              <a:t>addition, multiplication</a:t>
            </a:r>
            <a:endParaRPr sz="1300">
              <a:solidFill>
                <a:srgbClr val="A72A1E"/>
              </a:solidFill>
              <a:latin typeface="Roboto"/>
              <a:ea typeface="Roboto"/>
              <a:cs typeface="Roboto"/>
              <a:sym typeface="Roboto"/>
            </a:endParaRPr>
          </a:p>
        </p:txBody>
      </p:sp>
      <p:sp>
        <p:nvSpPr>
          <p:cNvPr id="73" name="Google Shape;73;p10"/>
          <p:cNvSpPr txBox="1"/>
          <p:nvPr/>
        </p:nvSpPr>
        <p:spPr>
          <a:xfrm>
            <a:off x="7133725" y="3159450"/>
            <a:ext cx="2622300" cy="8313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solidFill>
                  <a:srgbClr val="A72A1E"/>
                </a:solidFill>
                <a:latin typeface="Roboto"/>
                <a:ea typeface="Roboto"/>
                <a:cs typeface="Roboto"/>
                <a:sym typeface="Roboto"/>
              </a:rPr>
              <a:t>Scheme-Specific Operations</a:t>
            </a:r>
            <a:endParaRPr b="1" sz="1300">
              <a:solidFill>
                <a:srgbClr val="A72A1E"/>
              </a:solidFill>
              <a:latin typeface="Roboto"/>
              <a:ea typeface="Roboto"/>
              <a:cs typeface="Roboto"/>
              <a:sym typeface="Roboto"/>
            </a:endParaRPr>
          </a:p>
          <a:p>
            <a:pPr indent="0" lvl="0" marL="0" rtl="0" algn="ctr">
              <a:spcBef>
                <a:spcPts val="0"/>
              </a:spcBef>
              <a:spcAft>
                <a:spcPts val="0"/>
              </a:spcAft>
              <a:buNone/>
            </a:pPr>
            <a:r>
              <a:rPr lang="en-US" sz="1300">
                <a:solidFill>
                  <a:srgbClr val="A72A1E"/>
                </a:solidFill>
                <a:latin typeface="Roboto"/>
                <a:ea typeface="Roboto"/>
                <a:cs typeface="Roboto"/>
                <a:sym typeface="Roboto"/>
              </a:rPr>
              <a:t>Bootstrapping, relinearization, rotation, rescaling, scheme switching</a:t>
            </a:r>
            <a:endParaRPr sz="1300">
              <a:solidFill>
                <a:srgbClr val="A72A1E"/>
              </a:solidFill>
              <a:latin typeface="Roboto"/>
              <a:ea typeface="Roboto"/>
              <a:cs typeface="Roboto"/>
              <a:sym typeface="Roboto"/>
            </a:endParaRPr>
          </a:p>
        </p:txBody>
      </p:sp>
      <p:sp>
        <p:nvSpPr>
          <p:cNvPr id="81" name="Google Shape;81;p10"/>
          <p:cNvSpPr txBox="1"/>
          <p:nvPr/>
        </p:nvSpPr>
        <p:spPr>
          <a:xfrm>
            <a:off x="8558000" y="4562267"/>
            <a:ext cx="20508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300">
                <a:solidFill>
                  <a:srgbClr val="A72A1E"/>
                </a:solidFill>
                <a:latin typeface="Roboto"/>
                <a:ea typeface="Roboto"/>
                <a:cs typeface="Roboto"/>
                <a:sym typeface="Roboto"/>
              </a:rPr>
              <a:t>Polynomial Operations </a:t>
            </a:r>
            <a:r>
              <a:rPr lang="en-US" sz="1300">
                <a:solidFill>
                  <a:srgbClr val="A72A1E"/>
                </a:solidFill>
                <a:latin typeface="Roboto"/>
                <a:ea typeface="Roboto"/>
                <a:cs typeface="Roboto"/>
                <a:sym typeface="Roboto"/>
              </a:rPr>
              <a:t>(NTT, iNTT, precompute)</a:t>
            </a:r>
            <a:endParaRPr sz="1300">
              <a:solidFill>
                <a:srgbClr val="A72A1E"/>
              </a:solidFill>
              <a:latin typeface="Roboto"/>
              <a:ea typeface="Roboto"/>
              <a:cs typeface="Roboto"/>
              <a:sym typeface="Roboto"/>
            </a:endParaRPr>
          </a:p>
        </p:txBody>
      </p:sp>
      <p:sp>
        <p:nvSpPr>
          <p:cNvPr id="83" name="Google Shape;83;p10"/>
          <p:cNvSpPr txBox="1"/>
          <p:nvPr/>
        </p:nvSpPr>
        <p:spPr>
          <a:xfrm>
            <a:off x="6304000" y="4562267"/>
            <a:ext cx="20508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300">
                <a:solidFill>
                  <a:srgbClr val="A72A1E"/>
                </a:solidFill>
                <a:latin typeface="Roboto"/>
                <a:ea typeface="Roboto"/>
                <a:cs typeface="Roboto"/>
                <a:sym typeface="Roboto"/>
              </a:rPr>
              <a:t>Modular Arithmetic</a:t>
            </a:r>
            <a:endParaRPr b="1" sz="1300">
              <a:solidFill>
                <a:srgbClr val="A72A1E"/>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US" sz="1300">
                <a:solidFill>
                  <a:srgbClr val="A72A1E"/>
                </a:solidFill>
                <a:latin typeface="Roboto"/>
                <a:ea typeface="Roboto"/>
                <a:cs typeface="Roboto"/>
                <a:sym typeface="Roboto"/>
              </a:rPr>
              <a:t>(Add, mult, inverse)</a:t>
            </a:r>
            <a:endParaRPr sz="1300">
              <a:solidFill>
                <a:srgbClr val="A72A1E"/>
              </a:solidFill>
              <a:latin typeface="Roboto"/>
              <a:ea typeface="Roboto"/>
              <a:cs typeface="Roboto"/>
              <a:sym typeface="Roboto"/>
            </a:endParaRPr>
          </a:p>
        </p:txBody>
      </p:sp>
      <p:sp>
        <p:nvSpPr>
          <p:cNvPr id="77" name="Google Shape;77;p10"/>
          <p:cNvSpPr txBox="1"/>
          <p:nvPr/>
        </p:nvSpPr>
        <p:spPr>
          <a:xfrm>
            <a:off x="3837200" y="4562267"/>
            <a:ext cx="20508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solidFill>
                  <a:srgbClr val="A72A1E"/>
                </a:solidFill>
                <a:latin typeface="Roboto"/>
                <a:ea typeface="Roboto"/>
                <a:cs typeface="Roboto"/>
                <a:sym typeface="Roboto"/>
              </a:rPr>
              <a:t>Polynomial Operations </a:t>
            </a:r>
            <a:r>
              <a:rPr lang="en-US" sz="1300">
                <a:solidFill>
                  <a:srgbClr val="A72A1E"/>
                </a:solidFill>
                <a:latin typeface="Roboto"/>
                <a:ea typeface="Roboto"/>
                <a:cs typeface="Roboto"/>
                <a:sym typeface="Roboto"/>
              </a:rPr>
              <a:t>(NTT, iNTT, precompute)</a:t>
            </a:r>
            <a:endParaRPr sz="1300">
              <a:solidFill>
                <a:srgbClr val="A72A1E"/>
              </a:solidFill>
              <a:latin typeface="Roboto"/>
              <a:ea typeface="Roboto"/>
              <a:cs typeface="Roboto"/>
              <a:sym typeface="Roboto"/>
            </a:endParaRPr>
          </a:p>
        </p:txBody>
      </p:sp>
      <p:sp>
        <p:nvSpPr>
          <p:cNvPr id="79" name="Google Shape;79;p10"/>
          <p:cNvSpPr txBox="1"/>
          <p:nvPr/>
        </p:nvSpPr>
        <p:spPr>
          <a:xfrm>
            <a:off x="1583200" y="4562267"/>
            <a:ext cx="2050800" cy="488400"/>
          </a:xfrm>
          <a:prstGeom prst="rect">
            <a:avLst/>
          </a:prstGeom>
          <a:noFill/>
          <a:ln cap="flat" cmpd="sng" w="19050">
            <a:solidFill>
              <a:srgbClr val="A72A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solidFill>
                  <a:srgbClr val="A72A1E"/>
                </a:solidFill>
                <a:latin typeface="Roboto"/>
                <a:ea typeface="Roboto"/>
                <a:cs typeface="Roboto"/>
                <a:sym typeface="Roboto"/>
              </a:rPr>
              <a:t>Modular Arithmetic</a:t>
            </a:r>
            <a:endParaRPr b="1" sz="1300">
              <a:solidFill>
                <a:srgbClr val="A72A1E"/>
              </a:solidFill>
              <a:latin typeface="Roboto"/>
              <a:ea typeface="Roboto"/>
              <a:cs typeface="Roboto"/>
              <a:sym typeface="Roboto"/>
            </a:endParaRPr>
          </a:p>
          <a:p>
            <a:pPr indent="0" lvl="0" marL="0" rtl="0" algn="ctr">
              <a:spcBef>
                <a:spcPts val="0"/>
              </a:spcBef>
              <a:spcAft>
                <a:spcPts val="0"/>
              </a:spcAft>
              <a:buNone/>
            </a:pPr>
            <a:r>
              <a:rPr lang="en-US" sz="1300">
                <a:solidFill>
                  <a:srgbClr val="A72A1E"/>
                </a:solidFill>
                <a:latin typeface="Roboto"/>
                <a:ea typeface="Roboto"/>
                <a:cs typeface="Roboto"/>
                <a:sym typeface="Roboto"/>
              </a:rPr>
              <a:t>(Add, mult, inverse)</a:t>
            </a:r>
            <a:endParaRPr sz="1300">
              <a:solidFill>
                <a:srgbClr val="A72A1E"/>
              </a:solidFill>
              <a:latin typeface="Roboto"/>
              <a:ea typeface="Roboto"/>
              <a:cs typeface="Roboto"/>
              <a:sym typeface="Roboto"/>
            </a:endParaRPr>
          </a:p>
        </p:txBody>
      </p:sp>
      <p:sp>
        <p:nvSpPr>
          <p:cNvPr id="84" name="Google Shape;84;p10"/>
          <p:cNvSpPr txBox="1"/>
          <p:nvPr/>
        </p:nvSpPr>
        <p:spPr>
          <a:xfrm>
            <a:off x="4649250" y="5393600"/>
            <a:ext cx="289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Determine which operations are being called most frequently</a:t>
            </a:r>
            <a:endParaRPr>
              <a:latin typeface="Helvetica Neue"/>
              <a:ea typeface="Helvetica Neue"/>
              <a:cs typeface="Helvetica Neue"/>
              <a:sym typeface="Helvetica Neue"/>
            </a:endParaRPr>
          </a:p>
        </p:txBody>
      </p:sp>
      <p:sp>
        <p:nvSpPr>
          <p:cNvPr id="85" name="Google Shape;85;p10"/>
          <p:cNvSpPr txBox="1"/>
          <p:nvPr/>
        </p:nvSpPr>
        <p:spPr>
          <a:xfrm>
            <a:off x="8008350" y="1499100"/>
            <a:ext cx="236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Profile memory accesses at a higher level application</a:t>
            </a:r>
            <a:endParaRPr>
              <a:latin typeface="Helvetica Neue"/>
              <a:ea typeface="Helvetica Neue"/>
              <a:cs typeface="Helvetica Neue"/>
              <a:sym typeface="Helvetica Neue"/>
            </a:endParaRPr>
          </a:p>
        </p:txBody>
      </p:sp>
      <p:sp>
        <p:nvSpPr>
          <p:cNvPr id="86" name="Google Shape;86;p10"/>
          <p:cNvSpPr txBox="1"/>
          <p:nvPr/>
        </p:nvSpPr>
        <p:spPr>
          <a:xfrm>
            <a:off x="576650" y="3130050"/>
            <a:ext cx="193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Identify any performance bottlenecks</a:t>
            </a:r>
            <a:endParaRPr>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1"/>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Profiling Tools</a:t>
            </a:r>
            <a:endParaRPr/>
          </a:p>
        </p:txBody>
      </p:sp>
      <p:sp>
        <p:nvSpPr>
          <p:cNvPr id="93" name="Google Shape;93;p11"/>
          <p:cNvSpPr txBox="1"/>
          <p:nvPr>
            <p:ph idx="1" type="body"/>
          </p:nvPr>
        </p:nvSpPr>
        <p:spPr>
          <a:xfrm>
            <a:off x="723900" y="1409200"/>
            <a:ext cx="10093200" cy="4964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US"/>
              <a:t>Within OpenFHE</a:t>
            </a:r>
            <a:endParaRPr/>
          </a:p>
          <a:p>
            <a:pPr indent="-342900" lvl="1" marL="914400" rtl="0" algn="l">
              <a:spcBef>
                <a:spcPts val="0"/>
              </a:spcBef>
              <a:spcAft>
                <a:spcPts val="0"/>
              </a:spcAft>
              <a:buSzPts val="1800"/>
              <a:buChar char="•"/>
            </a:pPr>
            <a:r>
              <a:rPr lang="en-US"/>
              <a:t>Google benchmark</a:t>
            </a:r>
            <a:endParaRPr/>
          </a:p>
          <a:p>
            <a:pPr indent="-342900" lvl="1" marL="914400" rtl="0" algn="l">
              <a:spcBef>
                <a:spcPts val="0"/>
              </a:spcBef>
              <a:spcAft>
                <a:spcPts val="0"/>
              </a:spcAft>
              <a:buSzPts val="1800"/>
              <a:buChar char="•"/>
            </a:pPr>
            <a:r>
              <a:rPr lang="en-US"/>
              <a:t>Google test</a:t>
            </a:r>
            <a:endParaRPr/>
          </a:p>
          <a:p>
            <a:pPr indent="-342900" lvl="1" marL="914400" rtl="0" algn="l">
              <a:spcBef>
                <a:spcPts val="0"/>
              </a:spcBef>
              <a:spcAft>
                <a:spcPts val="0"/>
              </a:spcAft>
              <a:buSzPts val="1800"/>
              <a:buChar char="•"/>
            </a:pPr>
            <a:r>
              <a:rPr lang="en-US"/>
              <a:t>Google performance tools</a:t>
            </a:r>
            <a:endParaRPr/>
          </a:p>
          <a:p>
            <a:pPr indent="-342900" lvl="0" marL="457200" rtl="0" algn="l">
              <a:spcBef>
                <a:spcPts val="0"/>
              </a:spcBef>
              <a:spcAft>
                <a:spcPts val="0"/>
              </a:spcAft>
              <a:buSzPts val="1800"/>
              <a:buChar char="•"/>
            </a:pPr>
            <a:r>
              <a:rPr lang="en-US"/>
              <a:t>Linux perf tool</a:t>
            </a:r>
            <a:endParaRPr/>
          </a:p>
          <a:p>
            <a:pPr indent="-342900" lvl="0" marL="457200" rtl="0" algn="l">
              <a:spcBef>
                <a:spcPts val="0"/>
              </a:spcBef>
              <a:spcAft>
                <a:spcPts val="0"/>
              </a:spcAft>
              <a:buSzPts val="1800"/>
              <a:buChar char="•"/>
            </a:pPr>
            <a:r>
              <a:rPr lang="en-US"/>
              <a:t>Intel performance counter monitor (PCM)</a:t>
            </a:r>
            <a:endParaRPr/>
          </a:p>
          <a:p>
            <a:pPr indent="-342900" lvl="0" marL="457200" rtl="0" algn="l">
              <a:spcBef>
                <a:spcPts val="0"/>
              </a:spcBef>
              <a:spcAft>
                <a:spcPts val="0"/>
              </a:spcAft>
              <a:buSzPts val="1800"/>
              <a:buChar char="•"/>
            </a:pPr>
            <a:r>
              <a:rPr lang="en-US"/>
              <a:t>FlameGraph to visual stack trace</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Performance Graphs</a:t>
            </a:r>
            <a:endParaRPr/>
          </a:p>
        </p:txBody>
      </p:sp>
      <p:sp>
        <p:nvSpPr>
          <p:cNvPr id="100" name="Google Shape;100;p12"/>
          <p:cNvSpPr txBox="1"/>
          <p:nvPr>
            <p:ph idx="1" type="body"/>
          </p:nvPr>
        </p:nvSpPr>
        <p:spPr>
          <a:xfrm>
            <a:off x="723900" y="1409200"/>
            <a:ext cx="10093200" cy="4964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US"/>
              <a:t>Integer Arithmetics</a:t>
            </a:r>
            <a:endParaRPr/>
          </a:p>
          <a:p>
            <a:pPr indent="-342900" lvl="0" marL="457200" rtl="0" algn="l">
              <a:spcBef>
                <a:spcPts val="0"/>
              </a:spcBef>
              <a:spcAft>
                <a:spcPts val="0"/>
              </a:spcAft>
              <a:buSzPts val="1800"/>
              <a:buChar char="•"/>
            </a:pPr>
            <a:r>
              <a:rPr lang="en-US"/>
              <a:t>NTT Operations</a:t>
            </a:r>
            <a:endParaRPr/>
          </a:p>
          <a:p>
            <a:pPr indent="-342900" lvl="0" marL="457200" rtl="0" algn="l">
              <a:spcBef>
                <a:spcPts val="0"/>
              </a:spcBef>
              <a:spcAft>
                <a:spcPts val="0"/>
              </a:spcAft>
              <a:buSzPts val="1800"/>
              <a:buChar char="•"/>
            </a:pPr>
            <a:r>
              <a:rPr lang="en-US"/>
              <a:t>Polynomial Operations</a:t>
            </a:r>
            <a:endParaRPr/>
          </a:p>
          <a:p>
            <a:pPr indent="-342900" lvl="0" marL="457200" rtl="0" algn="l">
              <a:spcBef>
                <a:spcPts val="0"/>
              </a:spcBef>
              <a:spcAft>
                <a:spcPts val="0"/>
              </a:spcAft>
              <a:buSzPts val="1800"/>
              <a:buChar char="•"/>
            </a:pPr>
            <a:r>
              <a:rPr lang="en-US"/>
              <a:t>BGV vs CKKS operations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01" name="Google Shape;101;p12"/>
          <p:cNvSpPr txBox="1"/>
          <p:nvPr/>
        </p:nvSpPr>
        <p:spPr>
          <a:xfrm>
            <a:off x="595200" y="6032150"/>
            <a:ext cx="902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a:solidFill>
                  <a:schemeClr val="dk1"/>
                </a:solidFill>
                <a:latin typeface="Helvetica Neue"/>
                <a:ea typeface="Helvetica Neue"/>
                <a:cs typeface="Helvetica Neue"/>
                <a:sym typeface="Helvetica Neue"/>
              </a:rPr>
              <a:t>*All of the following evaluations were performed on my personal computer, so performance may vary. Will use Unary Lab computer in the future until we have access to an AMD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Integer Arithmetic</a:t>
            </a:r>
            <a:endParaRPr/>
          </a:p>
        </p:txBody>
      </p:sp>
      <p:sp>
        <p:nvSpPr>
          <p:cNvPr id="108" name="Google Shape;108;p13"/>
          <p:cNvSpPr txBox="1"/>
          <p:nvPr/>
        </p:nvSpPr>
        <p:spPr>
          <a:xfrm>
            <a:off x="4672925" y="267750"/>
            <a:ext cx="9022500" cy="7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1000"/>
              </a:spcBef>
              <a:spcAft>
                <a:spcPts val="1000"/>
              </a:spcAft>
              <a:buNone/>
            </a:pPr>
            <a:r>
              <a:rPr lang="en-US">
                <a:solidFill>
                  <a:schemeClr val="dk1"/>
                </a:solidFill>
                <a:latin typeface="Helvetica Neue"/>
                <a:ea typeface="Helvetica Neue"/>
                <a:cs typeface="Helvetica Neue"/>
                <a:sym typeface="Helvetica Neue"/>
              </a:rPr>
              <a:t>From openfhe-development\benchmark\src\IntegerMath.cpp</a:t>
            </a:r>
            <a:endParaRPr/>
          </a:p>
        </p:txBody>
      </p:sp>
      <p:pic>
        <p:nvPicPr>
          <p:cNvPr id="109" name="Google Shape;109;p13" title="Chart"/>
          <p:cNvPicPr preferRelativeResize="0"/>
          <p:nvPr/>
        </p:nvPicPr>
        <p:blipFill>
          <a:blip r:embed="rId3">
            <a:alphaModFix/>
          </a:blip>
          <a:stretch>
            <a:fillRect/>
          </a:stretch>
        </p:blipFill>
        <p:spPr>
          <a:xfrm>
            <a:off x="2761735" y="2649300"/>
            <a:ext cx="6668541" cy="4123376"/>
          </a:xfrm>
          <a:prstGeom prst="rect">
            <a:avLst/>
          </a:prstGeom>
          <a:noFill/>
          <a:ln cap="flat" cmpd="sng" w="38100">
            <a:solidFill>
              <a:schemeClr val="dk2"/>
            </a:solidFill>
            <a:prstDash val="solid"/>
            <a:round/>
            <a:headEnd len="sm" w="sm" type="none"/>
            <a:tailEnd len="sm" w="sm" type="none"/>
          </a:ln>
        </p:spPr>
      </p:pic>
      <p:graphicFrame>
        <p:nvGraphicFramePr>
          <p:cNvPr id="110" name="Google Shape;110;p13"/>
          <p:cNvGraphicFramePr/>
          <p:nvPr/>
        </p:nvGraphicFramePr>
        <p:xfrm>
          <a:off x="1529150" y="1091475"/>
          <a:ext cx="3000000" cy="3000000"/>
        </p:xfrm>
        <a:graphic>
          <a:graphicData uri="http://schemas.openxmlformats.org/drawingml/2006/table">
            <a:tbl>
              <a:tblPr>
                <a:noFill/>
                <a:tableStyleId>{3CDC0B5E-ACED-491B-8F04-AC08845C1C3D}</a:tableStyleId>
              </a:tblPr>
              <a:tblGrid>
                <a:gridCol w="2304650"/>
                <a:gridCol w="2304650"/>
                <a:gridCol w="2304650"/>
                <a:gridCol w="2304650"/>
              </a:tblGrid>
              <a:tr h="318125">
                <a:tc>
                  <a:txBody>
                    <a:bodyPr/>
                    <a:lstStyle/>
                    <a:p>
                      <a:pPr indent="0" lvl="0" marL="0" rtl="0" algn="l">
                        <a:spcBef>
                          <a:spcPts val="0"/>
                        </a:spcBef>
                        <a:spcAft>
                          <a:spcPts val="0"/>
                        </a:spcAft>
                        <a:buNone/>
                      </a:pPr>
                      <a:r>
                        <a:rPr lang="en-US" sz="1100"/>
                        <a:t>Representation</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Operand 1</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Operand 2</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Modulus</a:t>
                      </a:r>
                      <a:endParaRPr sz="1100"/>
                    </a:p>
                  </a:txBody>
                  <a:tcPr marT="91425" marB="91425" marR="91425" marL="91425">
                    <a:lnB cap="flat" cmpd="sng" w="9525">
                      <a:solidFill>
                        <a:srgbClr val="9E9E9E"/>
                      </a:solidFill>
                      <a:prstDash val="solid"/>
                      <a:round/>
                      <a:headEnd len="sm" w="sm" type="none"/>
                      <a:tailEnd len="sm" w="sm" type="none"/>
                    </a:lnB>
                  </a:tcPr>
                </a:tc>
              </a:tr>
              <a:tr h="318125">
                <a:tc>
                  <a:txBody>
                    <a:bodyPr/>
                    <a:lstStyle/>
                    <a:p>
                      <a:pPr indent="0" lvl="0" marL="0" rtl="0" algn="l">
                        <a:spcBef>
                          <a:spcPts val="0"/>
                        </a:spcBef>
                        <a:spcAft>
                          <a:spcPts val="0"/>
                        </a:spcAft>
                        <a:buNone/>
                      </a:pPr>
                      <a:r>
                        <a:rPr lang="en-US" sz="1100">
                          <a:solidFill>
                            <a:schemeClr val="dk1"/>
                          </a:solidFill>
                        </a:rPr>
                        <a:t>64-Bit Integer</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rPr>
                        <a:t>10403</a:t>
                      </a:r>
                      <a:endParaRPr sz="11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103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101101</a:t>
                      </a:r>
                      <a:endParaRPr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25">
                <a:tc>
                  <a:txBody>
                    <a:bodyPr/>
                    <a:lstStyle/>
                    <a:p>
                      <a:pPr indent="0" lvl="0" marL="0" rtl="0" algn="l">
                        <a:spcBef>
                          <a:spcPts val="0"/>
                        </a:spcBef>
                        <a:spcAft>
                          <a:spcPts val="0"/>
                        </a:spcAft>
                        <a:buNone/>
                      </a:pPr>
                      <a:r>
                        <a:rPr lang="en-US" sz="1100">
                          <a:solidFill>
                            <a:schemeClr val="dk1"/>
                          </a:solidFill>
                        </a:rPr>
                        <a:t>BigInteger (small)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rPr>
                        <a:t>10403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103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101101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25">
                <a:tc>
                  <a:txBody>
                    <a:bodyPr/>
                    <a:lstStyle/>
                    <a:p>
                      <a:pPr indent="0" lvl="0" marL="0" rtl="0" algn="l">
                        <a:spcBef>
                          <a:spcPts val="0"/>
                        </a:spcBef>
                        <a:spcAft>
                          <a:spcPts val="0"/>
                        </a:spcAft>
                        <a:buNone/>
                      </a:pPr>
                      <a:r>
                        <a:rPr lang="en-US" sz="1100"/>
                        <a:t>BigInteger (large)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rPr>
                        <a:t>18446744073709551616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t>18446744073709551617</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rPr>
                        <a:t>1844674407370955471617</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Integer Modular Arithmetic</a:t>
            </a:r>
            <a:endParaRPr/>
          </a:p>
        </p:txBody>
      </p:sp>
      <p:sp>
        <p:nvSpPr>
          <p:cNvPr id="117" name="Google Shape;117;p14"/>
          <p:cNvSpPr txBox="1"/>
          <p:nvPr/>
        </p:nvSpPr>
        <p:spPr>
          <a:xfrm>
            <a:off x="780550" y="6003350"/>
            <a:ext cx="9022500" cy="7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1000"/>
              </a:spcBef>
              <a:spcAft>
                <a:spcPts val="1000"/>
              </a:spcAft>
              <a:buNone/>
            </a:pPr>
            <a:r>
              <a:rPr lang="en-US">
                <a:solidFill>
                  <a:schemeClr val="dk1"/>
                </a:solidFill>
                <a:latin typeface="Helvetica Neue"/>
                <a:ea typeface="Helvetica Neue"/>
                <a:cs typeface="Helvetica Neue"/>
                <a:sym typeface="Helvetica Neue"/>
              </a:rPr>
              <a:t>From openfhe-development\benchmark\src\IntegerMath.cpp</a:t>
            </a:r>
            <a:endParaRPr/>
          </a:p>
        </p:txBody>
      </p:sp>
      <p:pic>
        <p:nvPicPr>
          <p:cNvPr id="118" name="Google Shape;118;p14" title="Chart"/>
          <p:cNvPicPr preferRelativeResize="0"/>
          <p:nvPr/>
        </p:nvPicPr>
        <p:blipFill>
          <a:blip r:embed="rId3">
            <a:alphaModFix/>
          </a:blip>
          <a:stretch>
            <a:fillRect/>
          </a:stretch>
        </p:blipFill>
        <p:spPr>
          <a:xfrm>
            <a:off x="2254663" y="1211533"/>
            <a:ext cx="7682676" cy="4742392"/>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NTT Performance</a:t>
            </a:r>
            <a:endParaRPr/>
          </a:p>
        </p:txBody>
      </p:sp>
      <p:sp>
        <p:nvSpPr>
          <p:cNvPr id="125" name="Google Shape;125;p15"/>
          <p:cNvSpPr txBox="1"/>
          <p:nvPr>
            <p:ph idx="1" type="body"/>
          </p:nvPr>
        </p:nvSpPr>
        <p:spPr>
          <a:xfrm>
            <a:off x="479850" y="5753100"/>
            <a:ext cx="10744200" cy="218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400"/>
              <a:t>Degree of 2^10: Modulus = 288230376151748609</a:t>
            </a:r>
            <a:endParaRPr sz="1400"/>
          </a:p>
          <a:p>
            <a:pPr indent="0" lvl="0" marL="0" rtl="0" algn="l">
              <a:spcBef>
                <a:spcPts val="1000"/>
              </a:spcBef>
              <a:spcAft>
                <a:spcPts val="0"/>
              </a:spcAft>
              <a:buNone/>
            </a:pPr>
            <a:r>
              <a:rPr lang="en-US" sz="1400"/>
              <a:t>Degree of 2^12: Modulus = 1152921496017387521</a:t>
            </a:r>
            <a:endParaRPr sz="1400"/>
          </a:p>
          <a:p>
            <a:pPr indent="0" lvl="0" marL="0" rtl="0" algn="l">
              <a:spcBef>
                <a:spcPts val="1000"/>
              </a:spcBef>
              <a:spcAft>
                <a:spcPts val="0"/>
              </a:spcAft>
              <a:buNone/>
            </a:pPr>
            <a:r>
              <a:rPr lang="en-US" sz="1400"/>
              <a:t>From openfhe-development\benchmark\src\lib-benchmark.cpp</a:t>
            </a:r>
            <a:endParaRPr sz="1400"/>
          </a:p>
          <a:p>
            <a:pPr indent="0" lvl="0" marL="0" rtl="0" algn="l">
              <a:spcBef>
                <a:spcPts val="1000"/>
              </a:spcBef>
              <a:spcAft>
                <a:spcPts val="1000"/>
              </a:spcAft>
              <a:buNone/>
            </a:pPr>
            <a:r>
              <a:t/>
            </a:r>
            <a:endParaRPr sz="1400"/>
          </a:p>
        </p:txBody>
      </p:sp>
      <p:pic>
        <p:nvPicPr>
          <p:cNvPr id="126" name="Google Shape;126;p15" title="Chart"/>
          <p:cNvPicPr preferRelativeResize="0"/>
          <p:nvPr/>
        </p:nvPicPr>
        <p:blipFill>
          <a:blip r:embed="rId3">
            <a:alphaModFix/>
          </a:blip>
          <a:stretch>
            <a:fillRect/>
          </a:stretch>
        </p:blipFill>
        <p:spPr>
          <a:xfrm>
            <a:off x="426350" y="1472913"/>
            <a:ext cx="6619374" cy="4092976"/>
          </a:xfrm>
          <a:prstGeom prst="rect">
            <a:avLst/>
          </a:prstGeom>
          <a:noFill/>
          <a:ln cap="flat" cmpd="sng" w="38100">
            <a:solidFill>
              <a:schemeClr val="dk2"/>
            </a:solidFill>
            <a:prstDash val="solid"/>
            <a:round/>
            <a:headEnd len="sm" w="sm" type="none"/>
            <a:tailEnd len="sm" w="sm" type="none"/>
          </a:ln>
        </p:spPr>
      </p:pic>
      <p:pic>
        <p:nvPicPr>
          <p:cNvPr id="127" name="Google Shape;127;p15"/>
          <p:cNvPicPr preferRelativeResize="0"/>
          <p:nvPr/>
        </p:nvPicPr>
        <p:blipFill>
          <a:blip r:embed="rId4">
            <a:alphaModFix/>
          </a:blip>
          <a:stretch>
            <a:fillRect/>
          </a:stretch>
        </p:blipFill>
        <p:spPr>
          <a:xfrm>
            <a:off x="7251650" y="1903451"/>
            <a:ext cx="4390174" cy="3051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723897" y="183658"/>
            <a:ext cx="10744200" cy="772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Polynomial Operations for n = 2^10</a:t>
            </a:r>
            <a:endParaRPr/>
          </a:p>
        </p:txBody>
      </p:sp>
      <p:pic>
        <p:nvPicPr>
          <p:cNvPr id="134" name="Google Shape;134;p16" title="Chart"/>
          <p:cNvPicPr preferRelativeResize="0"/>
          <p:nvPr/>
        </p:nvPicPr>
        <p:blipFill>
          <a:blip r:embed="rId3">
            <a:alphaModFix/>
          </a:blip>
          <a:stretch>
            <a:fillRect/>
          </a:stretch>
        </p:blipFill>
        <p:spPr>
          <a:xfrm>
            <a:off x="2259763" y="1190901"/>
            <a:ext cx="7672476" cy="4740325"/>
          </a:xfrm>
          <a:prstGeom prst="rect">
            <a:avLst/>
          </a:prstGeom>
          <a:noFill/>
          <a:ln cap="flat" cmpd="sng" w="38100">
            <a:solidFill>
              <a:schemeClr val="dk2"/>
            </a:solidFill>
            <a:prstDash val="solid"/>
            <a:round/>
            <a:headEnd len="sm" w="sm" type="none"/>
            <a:tailEnd len="sm" w="sm" type="none"/>
          </a:ln>
        </p:spPr>
      </p:pic>
      <p:sp>
        <p:nvSpPr>
          <p:cNvPr id="135" name="Google Shape;135;p16"/>
          <p:cNvSpPr txBox="1"/>
          <p:nvPr/>
        </p:nvSpPr>
        <p:spPr>
          <a:xfrm>
            <a:off x="463400" y="5931225"/>
            <a:ext cx="593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From openfhe-development\benchmark\src\poly-benchmark-1k.cpp</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Maximum modulus size is 2^60 (60 bits)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Coefficients are generated using a discrete uniform generator</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