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4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80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868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2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0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4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7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56B0-BF4A-4415-BABD-5E19D24D06B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B0B5D-F22F-411E-8B82-2E1450250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amSafwat/WeatherForecastAp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16" y="1899568"/>
            <a:ext cx="8666328" cy="1280362"/>
          </a:xfrm>
        </p:spPr>
        <p:txBody>
          <a:bodyPr/>
          <a:lstStyle/>
          <a:p>
            <a:r>
              <a:rPr lang="en-GB" b="1" dirty="0" smtClean="0"/>
              <a:t>Weather Forecast App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74208" y="3780429"/>
            <a:ext cx="298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By: Mariam Safwat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1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06" y="0"/>
            <a:ext cx="4259461" cy="115498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199" y="1569493"/>
            <a:ext cx="7766936" cy="357823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This project is a weather forecast that detect user's geographical location using ipinfo.io API then show a summary of the current weather using </a:t>
            </a:r>
            <a:r>
              <a:rPr lang="en-GB" dirty="0" err="1"/>
              <a:t>worldweatheronline</a:t>
            </a:r>
            <a:r>
              <a:rPr lang="en-GB" dirty="0"/>
              <a:t> API</a:t>
            </a:r>
            <a:r>
              <a:rPr lang="en-GB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user can also enter any city name to show a summary of the current weather of the selected city</a:t>
            </a:r>
            <a:r>
              <a:rPr lang="en-GB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/>
              <a:t>repo </a:t>
            </a:r>
            <a:r>
              <a:rPr lang="en-GB" dirty="0" smtClean="0"/>
              <a:t>link: </a:t>
            </a:r>
            <a:r>
              <a:rPr lang="en-GB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GB" dirty="0" smtClean="0">
                <a:solidFill>
                  <a:schemeClr val="accent1"/>
                </a:solidFill>
                <a:hlinkClick r:id="rId2"/>
              </a:rPr>
              <a:t>github.com/MariamSafwat/WeatherForecastApp</a:t>
            </a:r>
            <a:endParaRPr lang="en-GB" dirty="0" smtClean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226" y="409432"/>
            <a:ext cx="2860217" cy="980090"/>
          </a:xfrm>
        </p:spPr>
        <p:txBody>
          <a:bodyPr/>
          <a:lstStyle/>
          <a:p>
            <a:pPr algn="l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226" y="1717066"/>
            <a:ext cx="8087308" cy="14355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Landing Display:</a:t>
            </a:r>
          </a:p>
          <a:p>
            <a:pPr algn="l"/>
            <a:r>
              <a:rPr lang="en-GB" dirty="0" smtClean="0"/>
              <a:t>Detects </a:t>
            </a:r>
            <a:r>
              <a:rPr lang="en-GB" dirty="0"/>
              <a:t>user’s geographical </a:t>
            </a:r>
            <a:r>
              <a:rPr lang="en-GB" dirty="0" smtClean="0"/>
              <a:t>location and show </a:t>
            </a:r>
            <a:r>
              <a:rPr lang="en-GB" dirty="0"/>
              <a:t>a summary of the current </a:t>
            </a:r>
            <a:r>
              <a:rPr lang="en-GB" dirty="0" smtClean="0"/>
              <a:t>weather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6" y="2943287"/>
            <a:ext cx="6845362" cy="36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226" y="297699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City weather Display:</a:t>
            </a:r>
          </a:p>
          <a:p>
            <a:pPr algn="l"/>
            <a:r>
              <a:rPr lang="en-GB" dirty="0" smtClean="0"/>
              <a:t>User can write any city name to display the weather there, if they didn’t provide a name the app will alert an error.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6" y="1624203"/>
            <a:ext cx="8174071" cy="43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226" y="297699"/>
            <a:ext cx="7766936" cy="1096899"/>
          </a:xfrm>
        </p:spPr>
        <p:txBody>
          <a:bodyPr/>
          <a:lstStyle/>
          <a:p>
            <a:pPr algn="l"/>
            <a:r>
              <a:rPr lang="en-GB" dirty="0" smtClean="0"/>
              <a:t>User can enter any city from any country then hit Go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5" t="9477" r="21181" b="46410"/>
          <a:stretch/>
        </p:blipFill>
        <p:spPr>
          <a:xfrm>
            <a:off x="1152226" y="1282888"/>
            <a:ext cx="5396427" cy="2142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9218" r="17549"/>
          <a:stretch/>
        </p:blipFill>
        <p:spPr>
          <a:xfrm>
            <a:off x="3070746" y="3425587"/>
            <a:ext cx="5718412" cy="34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8690" r="21631" b="41504"/>
          <a:stretch/>
        </p:blipFill>
        <p:spPr>
          <a:xfrm>
            <a:off x="1146412" y="395785"/>
            <a:ext cx="4913194" cy="229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81" y="2688610"/>
            <a:ext cx="7369793" cy="39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226" y="297699"/>
            <a:ext cx="7766936" cy="1096899"/>
          </a:xfrm>
        </p:spPr>
        <p:txBody>
          <a:bodyPr/>
          <a:lstStyle/>
          <a:p>
            <a:pPr algn="l"/>
            <a:r>
              <a:rPr lang="en-GB" dirty="0" smtClean="0"/>
              <a:t>The display changes depending on time; if it is day time sun icon will be displayed, while at night moon and moving cloud will be displayed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10195" r="2617"/>
          <a:stretch/>
        </p:blipFill>
        <p:spPr>
          <a:xfrm>
            <a:off x="1152226" y="1394599"/>
            <a:ext cx="8196490" cy="41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52" y="2902424"/>
            <a:ext cx="8596668" cy="13208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661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148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Weather Forecast App</vt:lpstr>
      <vt:lpstr>Introduction</vt:lpstr>
      <vt:lpstr>Output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App</dc:title>
  <dc:creator>Marim</dc:creator>
  <cp:lastModifiedBy>Marim</cp:lastModifiedBy>
  <cp:revision>5</cp:revision>
  <dcterms:created xsi:type="dcterms:W3CDTF">2021-02-05T16:04:46Z</dcterms:created>
  <dcterms:modified xsi:type="dcterms:W3CDTF">2021-02-05T16:42:52Z</dcterms:modified>
</cp:coreProperties>
</file>