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vs NoSQL – Concepts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SQL (Structured Query Language) :</a:t>
            </a:r>
          </a:p>
          <a:p>
            <a:r>
              <a:rPr lang="fr-FR" dirty="0"/>
              <a:t>- </a:t>
            </a:r>
            <a:r>
              <a:rPr dirty="0"/>
              <a:t>Bases de données </a:t>
            </a:r>
            <a:r>
              <a:rPr dirty="0" err="1"/>
              <a:t>relationnelles</a:t>
            </a:r>
            <a:r>
              <a:rPr dirty="0"/>
              <a:t> (MySQL, PostgreSQL, Oracle)</a:t>
            </a:r>
          </a:p>
          <a:p>
            <a:r>
              <a:rPr lang="fr-FR" dirty="0"/>
              <a:t>- </a:t>
            </a:r>
            <a:r>
              <a:rPr dirty="0"/>
              <a:t>Données </a:t>
            </a:r>
            <a:r>
              <a:rPr dirty="0" err="1"/>
              <a:t>en</a:t>
            </a:r>
            <a:r>
              <a:rPr dirty="0"/>
              <a:t> tables (</a:t>
            </a:r>
            <a:r>
              <a:rPr dirty="0" err="1"/>
              <a:t>lignes</a:t>
            </a:r>
            <a:r>
              <a:rPr dirty="0"/>
              <a:t> &amp; </a:t>
            </a:r>
            <a:r>
              <a:rPr dirty="0" err="1"/>
              <a:t>colonnes</a:t>
            </a:r>
            <a:r>
              <a:rPr dirty="0"/>
              <a:t>)</a:t>
            </a:r>
          </a:p>
          <a:p>
            <a:endParaRPr dirty="0"/>
          </a:p>
          <a:p>
            <a:r>
              <a:rPr dirty="0"/>
              <a:t>NoSQL (Not Only SQL) :</a:t>
            </a:r>
          </a:p>
          <a:p>
            <a:r>
              <a:rPr dirty="0"/>
              <a:t>- Bases non </a:t>
            </a:r>
            <a:r>
              <a:rPr dirty="0" err="1"/>
              <a:t>relationnelles</a:t>
            </a:r>
            <a:r>
              <a:rPr dirty="0"/>
              <a:t> </a:t>
            </a:r>
            <a:r>
              <a:rPr dirty="0" err="1"/>
              <a:t>comme</a:t>
            </a:r>
            <a:r>
              <a:rPr dirty="0"/>
              <a:t> MongoDB</a:t>
            </a:r>
          </a:p>
          <a:p>
            <a:r>
              <a:rPr dirty="0"/>
              <a:t>- Données </a:t>
            </a:r>
            <a:r>
              <a:rPr dirty="0" err="1"/>
              <a:t>en</a:t>
            </a:r>
            <a:r>
              <a:rPr dirty="0"/>
              <a:t> documents (JSON/BSON)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Modèle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 :</a:t>
            </a:r>
          </a:p>
          <a:p>
            <a:r>
              <a:t>- Tables relationnelles avec schéma strict</a:t>
            </a:r>
          </a:p>
          <a:p>
            <a:r>
              <a:t>- Relations via clés étrangères (FOREIGN KEY)</a:t>
            </a:r>
          </a:p>
          <a:p>
            <a:endParaRPr/>
          </a:p>
          <a:p>
            <a:r>
              <a:t>MongoDB :</a:t>
            </a:r>
          </a:p>
          <a:p>
            <a:r>
              <a:t>- Documents flexibles sans schéma imposé</a:t>
            </a:r>
          </a:p>
          <a:p>
            <a:r>
              <a:t>- Relations intégrées directement dans les documents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Langage de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 : Requêtes classiques</a:t>
            </a:r>
          </a:p>
          <a:p>
            <a:r>
              <a:t>Ex : SELECT * FROM users WHERE age &gt; 25</a:t>
            </a:r>
          </a:p>
          <a:p>
            <a:endParaRPr/>
          </a:p>
          <a:p>
            <a:r>
              <a:t>MongoDB : Requêtes de type JSON</a:t>
            </a:r>
          </a:p>
          <a:p>
            <a:r>
              <a:t>Ex : db.users.find({ age: { $gt: 25 } })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Utilisation et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 :</a:t>
            </a:r>
          </a:p>
          <a:p>
            <a:r>
              <a:t>- Transactions robustes (ACID)</a:t>
            </a:r>
          </a:p>
          <a:p>
            <a:r>
              <a:t>- Scalabilité verticale</a:t>
            </a:r>
          </a:p>
          <a:p>
            <a:r>
              <a:t>- Idéal pour données structurées</a:t>
            </a:r>
          </a:p>
          <a:p>
            <a:endParaRPr/>
          </a:p>
          <a:p>
            <a:r>
              <a:t>MongoDB :</a:t>
            </a:r>
          </a:p>
          <a:p>
            <a:r>
              <a:t>- Moins rigide (BASE)</a:t>
            </a:r>
          </a:p>
          <a:p>
            <a:r>
              <a:t>- Scalabilité horizontale</a:t>
            </a:r>
          </a:p>
          <a:p>
            <a:r>
              <a:t>- Idéal pour Big Data, IoT, mobile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SQL :</a:t>
            </a:r>
          </a:p>
          <a:p>
            <a:r>
              <a:rPr lang="fr-FR" dirty="0"/>
              <a:t>-</a:t>
            </a:r>
            <a:r>
              <a:rPr dirty="0"/>
              <a:t> Données </a:t>
            </a:r>
            <a:r>
              <a:rPr dirty="0" err="1"/>
              <a:t>relationnelles</a:t>
            </a:r>
            <a:r>
              <a:rPr dirty="0"/>
              <a:t>, </a:t>
            </a:r>
            <a:r>
              <a:rPr dirty="0" err="1"/>
              <a:t>logique</a:t>
            </a:r>
            <a:r>
              <a:rPr dirty="0"/>
              <a:t> métier forte</a:t>
            </a:r>
          </a:p>
          <a:p>
            <a:r>
              <a:rPr lang="fr-FR" dirty="0"/>
              <a:t>- </a:t>
            </a:r>
            <a:r>
              <a:rPr dirty="0"/>
              <a:t>Haute </a:t>
            </a:r>
            <a:r>
              <a:rPr dirty="0" err="1"/>
              <a:t>cohérence</a:t>
            </a:r>
            <a:r>
              <a:rPr dirty="0"/>
              <a:t> et </a:t>
            </a:r>
            <a:r>
              <a:rPr dirty="0" err="1"/>
              <a:t>fiabilité</a:t>
            </a:r>
            <a:endParaRPr dirty="0"/>
          </a:p>
          <a:p>
            <a:endParaRPr dirty="0"/>
          </a:p>
          <a:p>
            <a:r>
              <a:rPr dirty="0"/>
              <a:t>MongoDB :</a:t>
            </a:r>
          </a:p>
          <a:p>
            <a:r>
              <a:rPr lang="fr-FR" dirty="0"/>
              <a:t>- </a:t>
            </a:r>
            <a:r>
              <a:rPr dirty="0"/>
              <a:t>Données non </a:t>
            </a:r>
            <a:r>
              <a:rPr dirty="0" err="1"/>
              <a:t>structurées</a:t>
            </a:r>
            <a:r>
              <a:rPr dirty="0"/>
              <a:t>, </a:t>
            </a:r>
            <a:r>
              <a:rPr dirty="0" err="1"/>
              <a:t>évolutivité</a:t>
            </a:r>
            <a:r>
              <a:rPr dirty="0"/>
              <a:t> </a:t>
            </a:r>
            <a:r>
              <a:rPr dirty="0" err="1"/>
              <a:t>rapide</a:t>
            </a:r>
            <a:endParaRPr dirty="0"/>
          </a:p>
          <a:p>
            <a:r>
              <a:rPr lang="fr-FR" dirty="0"/>
              <a:t>- </a:t>
            </a:r>
            <a:r>
              <a:rPr dirty="0" err="1"/>
              <a:t>Idéal</a:t>
            </a:r>
            <a:r>
              <a:rPr dirty="0"/>
              <a:t> pour </a:t>
            </a:r>
            <a:r>
              <a:rPr dirty="0" err="1"/>
              <a:t>agilité</a:t>
            </a:r>
            <a:r>
              <a:rPr dirty="0"/>
              <a:t>, temps </a:t>
            </a:r>
            <a:r>
              <a:rPr dirty="0" err="1"/>
              <a:t>réel</a:t>
            </a:r>
            <a:r>
              <a:rPr dirty="0"/>
              <a:t>, big data</a:t>
            </a:r>
          </a:p>
          <a:p>
            <a:endParaRPr dirty="0"/>
          </a:p>
          <a:p>
            <a:r>
              <a:rPr dirty="0"/>
              <a:t>✅ </a:t>
            </a:r>
            <a:r>
              <a:rPr dirty="0" err="1"/>
              <a:t>Choisissez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fonction</a:t>
            </a:r>
            <a:r>
              <a:rPr dirty="0"/>
              <a:t> du </a:t>
            </a:r>
            <a:r>
              <a:rPr dirty="0" err="1"/>
              <a:t>projet</a:t>
            </a:r>
            <a:r>
              <a:rPr dirty="0"/>
              <a:t> et des </a:t>
            </a:r>
            <a:r>
              <a:rPr dirty="0" err="1"/>
              <a:t>besoins</a:t>
            </a:r>
            <a:r>
              <a:rPr dirty="0"/>
              <a:t>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215</Words>
  <Application>Microsoft Office PowerPoint</Application>
  <PresentationFormat>Affichage à l'écran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SQL vs NoSQL – Concepts de base</vt:lpstr>
      <vt:lpstr>Modèle de données</vt:lpstr>
      <vt:lpstr>Langage de manipulation</vt:lpstr>
      <vt:lpstr>Utilisation et performance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2025-04-20T15:53:37Z</dcterms:modified>
  <cp:category/>
</cp:coreProperties>
</file>