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4C14-5CA5-44B2-BC3F-C2987959E7F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3E5E-9B8A-433E-BFCE-DB71438E3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7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4C14-5CA5-44B2-BC3F-C2987959E7F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3E5E-9B8A-433E-BFCE-DB71438E3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0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4C14-5CA5-44B2-BC3F-C2987959E7F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3E5E-9B8A-433E-BFCE-DB71438E3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4C14-5CA5-44B2-BC3F-C2987959E7F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3E5E-9B8A-433E-BFCE-DB71438E3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7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4C14-5CA5-44B2-BC3F-C2987959E7F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3E5E-9B8A-433E-BFCE-DB71438E3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1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4C14-5CA5-44B2-BC3F-C2987959E7F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3E5E-9B8A-433E-BFCE-DB71438E3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4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4C14-5CA5-44B2-BC3F-C2987959E7F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3E5E-9B8A-433E-BFCE-DB71438E3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2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4C14-5CA5-44B2-BC3F-C2987959E7F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3E5E-9B8A-433E-BFCE-DB71438E3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1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4C14-5CA5-44B2-BC3F-C2987959E7F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3E5E-9B8A-433E-BFCE-DB71438E3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1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4C14-5CA5-44B2-BC3F-C2987959E7F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3E5E-9B8A-433E-BFCE-DB71438E3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4C14-5CA5-44B2-BC3F-C2987959E7F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3E5E-9B8A-433E-BFCE-DB71438E3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0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C4C14-5CA5-44B2-BC3F-C2987959E7F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B3E5E-9B8A-433E-BFCE-DB71438E3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1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RWF- Bootstrap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RWD</a:t>
            </a:r>
            <a:r>
              <a:rPr lang="en-US" dirty="0" smtClean="0"/>
              <a:t> – AWD - FWD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47611" y="613954"/>
            <a:ext cx="3544389" cy="39703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Screens : According Width 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1- Extra Small Screens </a:t>
            </a:r>
          </a:p>
          <a:p>
            <a:r>
              <a:rPr lang="en-US" dirty="0" smtClean="0"/>
              <a:t>0 – 575.99999</a:t>
            </a:r>
          </a:p>
          <a:p>
            <a:r>
              <a:rPr lang="en-US" b="1" dirty="0"/>
              <a:t>2- Small Screens</a:t>
            </a:r>
          </a:p>
          <a:p>
            <a:r>
              <a:rPr lang="en-US" dirty="0" smtClean="0"/>
              <a:t>576 ----- 767.9999</a:t>
            </a:r>
          </a:p>
          <a:p>
            <a:r>
              <a:rPr lang="en-US" b="1" dirty="0"/>
              <a:t>3- Medium Screens</a:t>
            </a:r>
          </a:p>
          <a:p>
            <a:r>
              <a:rPr lang="en-US" dirty="0" smtClean="0"/>
              <a:t>768 – 991.9999</a:t>
            </a:r>
          </a:p>
          <a:p>
            <a:r>
              <a:rPr lang="en-US" b="1" dirty="0"/>
              <a:t>4- Large</a:t>
            </a:r>
          </a:p>
          <a:p>
            <a:r>
              <a:rPr lang="en-US" dirty="0" smtClean="0"/>
              <a:t>992-1199.9999</a:t>
            </a:r>
          </a:p>
          <a:p>
            <a:r>
              <a:rPr lang="en-US" b="1" dirty="0"/>
              <a:t>5- Extra Large</a:t>
            </a:r>
          </a:p>
          <a:p>
            <a:r>
              <a:rPr lang="en-US" dirty="0" smtClean="0"/>
              <a:t>1200 – 1399.999</a:t>
            </a:r>
          </a:p>
          <a:p>
            <a:r>
              <a:rPr lang="en-US" b="1" dirty="0"/>
              <a:t>6- Extra </a:t>
            </a:r>
            <a:r>
              <a:rPr lang="en-US" b="1" dirty="0" err="1"/>
              <a:t>Extra</a:t>
            </a:r>
            <a:r>
              <a:rPr lang="en-US" b="1" dirty="0"/>
              <a:t> Large </a:t>
            </a:r>
          </a:p>
          <a:p>
            <a:r>
              <a:rPr lang="en-US" dirty="0" smtClean="0"/>
              <a:t>1400 and more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26034" y="261257"/>
            <a:ext cx="2155372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Screens breakpoints</a:t>
            </a:r>
          </a:p>
          <a:p>
            <a:r>
              <a:rPr lang="en-US" dirty="0" smtClean="0"/>
              <a:t>576px</a:t>
            </a:r>
          </a:p>
          <a:p>
            <a:r>
              <a:rPr lang="en-US" dirty="0" smtClean="0"/>
              <a:t>768</a:t>
            </a:r>
          </a:p>
          <a:p>
            <a:r>
              <a:rPr lang="en-US" dirty="0" smtClean="0"/>
              <a:t>992</a:t>
            </a:r>
          </a:p>
          <a:p>
            <a:r>
              <a:rPr lang="en-US" dirty="0" smtClean="0"/>
              <a:t>1200</a:t>
            </a:r>
          </a:p>
          <a:p>
            <a:r>
              <a:rPr lang="en-US" dirty="0" smtClean="0"/>
              <a:t>1400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26034" y="2142309"/>
            <a:ext cx="2155372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Screen </a:t>
            </a:r>
            <a:r>
              <a:rPr lang="en-US" b="1" dirty="0" err="1" smtClean="0"/>
              <a:t>Inifx</a:t>
            </a:r>
            <a:r>
              <a:rPr lang="en-US" b="1" dirty="0" smtClean="0"/>
              <a:t> :</a:t>
            </a:r>
          </a:p>
          <a:p>
            <a:r>
              <a:rPr lang="en-US" dirty="0" smtClean="0"/>
              <a:t>1- </a:t>
            </a:r>
            <a:r>
              <a:rPr lang="en-US" dirty="0" err="1" smtClean="0"/>
              <a:t>xs</a:t>
            </a:r>
            <a:endParaRPr lang="en-US" dirty="0" smtClean="0"/>
          </a:p>
          <a:p>
            <a:r>
              <a:rPr lang="en-US" dirty="0" smtClean="0"/>
              <a:t>2- </a:t>
            </a:r>
            <a:r>
              <a:rPr lang="en-US" dirty="0" err="1" smtClean="0"/>
              <a:t>sm</a:t>
            </a:r>
            <a:endParaRPr lang="en-US" dirty="0" smtClean="0"/>
          </a:p>
          <a:p>
            <a:r>
              <a:rPr lang="en-US" dirty="0" smtClean="0"/>
              <a:t>3- md</a:t>
            </a:r>
          </a:p>
          <a:p>
            <a:r>
              <a:rPr lang="en-US" dirty="0" smtClean="0"/>
              <a:t>4- </a:t>
            </a:r>
            <a:r>
              <a:rPr lang="en-US" dirty="0" err="1" smtClean="0"/>
              <a:t>lg</a:t>
            </a:r>
            <a:endParaRPr lang="en-US" dirty="0" smtClean="0"/>
          </a:p>
          <a:p>
            <a:r>
              <a:rPr lang="en-US" dirty="0" smtClean="0"/>
              <a:t>5- xl</a:t>
            </a:r>
          </a:p>
          <a:p>
            <a:r>
              <a:rPr lang="en-US" dirty="0" smtClean="0"/>
              <a:t>6- </a:t>
            </a:r>
            <a:r>
              <a:rPr lang="en-US" dirty="0" err="1" smtClean="0"/>
              <a:t>xxl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175657" y="1528354"/>
            <a:ext cx="3775166" cy="2586446"/>
            <a:chOff x="1175657" y="1528354"/>
            <a:chExt cx="3775166" cy="2586446"/>
          </a:xfrm>
        </p:grpSpPr>
        <p:sp>
          <p:nvSpPr>
            <p:cNvPr id="7" name="Rectangle 6"/>
            <p:cNvSpPr/>
            <p:nvPr/>
          </p:nvSpPr>
          <p:spPr>
            <a:xfrm>
              <a:off x="1175657" y="1528354"/>
              <a:ext cx="3775166" cy="25864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14846" y="1567543"/>
              <a:ext cx="3683726" cy="448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27909" y="3666760"/>
              <a:ext cx="3683726" cy="448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21377" y="2142309"/>
              <a:ext cx="2460172" cy="1199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20737" y="2142309"/>
              <a:ext cx="1190898" cy="1199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H="1">
            <a:off x="1345474" y="4114800"/>
            <a:ext cx="1371600" cy="66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4924697"/>
            <a:ext cx="1227909" cy="1933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5171215"/>
            <a:ext cx="1214846" cy="1336480"/>
            <a:chOff x="1175657" y="1528354"/>
            <a:chExt cx="3775166" cy="2586446"/>
          </a:xfrm>
        </p:grpSpPr>
        <p:sp>
          <p:nvSpPr>
            <p:cNvPr id="17" name="Rectangle 16"/>
            <p:cNvSpPr/>
            <p:nvPr/>
          </p:nvSpPr>
          <p:spPr>
            <a:xfrm>
              <a:off x="1175657" y="1528354"/>
              <a:ext cx="3775166" cy="25864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14846" y="1567543"/>
              <a:ext cx="3683726" cy="448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27909" y="3666760"/>
              <a:ext cx="3683726" cy="448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21377" y="2142309"/>
              <a:ext cx="2460172" cy="1199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20737" y="2142309"/>
              <a:ext cx="1190898" cy="1199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flipH="1">
            <a:off x="3457905" y="4153989"/>
            <a:ext cx="1371600" cy="66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112431" y="4963886"/>
            <a:ext cx="2023900" cy="1933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112430" y="5210404"/>
            <a:ext cx="2002369" cy="1336480"/>
            <a:chOff x="1175657" y="1528354"/>
            <a:chExt cx="3775166" cy="2586446"/>
          </a:xfrm>
        </p:grpSpPr>
        <p:sp>
          <p:nvSpPr>
            <p:cNvPr id="25" name="Rectangle 24"/>
            <p:cNvSpPr/>
            <p:nvPr/>
          </p:nvSpPr>
          <p:spPr>
            <a:xfrm>
              <a:off x="1175657" y="1528354"/>
              <a:ext cx="3775166" cy="25864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14846" y="1567543"/>
              <a:ext cx="3683726" cy="448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27909" y="3666760"/>
              <a:ext cx="3683726" cy="448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21377" y="2142309"/>
              <a:ext cx="2460172" cy="1199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720737" y="2142309"/>
              <a:ext cx="1190898" cy="1199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107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RWD – </a:t>
            </a:r>
            <a:r>
              <a:rPr lang="en-US" dirty="0" smtClean="0">
                <a:solidFill>
                  <a:srgbClr val="FF0000"/>
                </a:solidFill>
              </a:rPr>
              <a:t>AWD</a:t>
            </a:r>
            <a:r>
              <a:rPr lang="en-US" dirty="0" smtClean="0"/>
              <a:t> - FWD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47611" y="613954"/>
            <a:ext cx="3544389" cy="39703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Screens : According Width 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1- Extra Small Screens </a:t>
            </a:r>
          </a:p>
          <a:p>
            <a:r>
              <a:rPr lang="en-US" dirty="0" smtClean="0"/>
              <a:t>0 – 575.99999</a:t>
            </a:r>
          </a:p>
          <a:p>
            <a:r>
              <a:rPr lang="en-US" b="1" dirty="0"/>
              <a:t>2- Small Screens</a:t>
            </a:r>
          </a:p>
          <a:p>
            <a:r>
              <a:rPr lang="en-US" dirty="0" smtClean="0"/>
              <a:t>576 ----- 767.9999</a:t>
            </a:r>
          </a:p>
          <a:p>
            <a:r>
              <a:rPr lang="en-US" b="1" dirty="0"/>
              <a:t>3- Medium Screens</a:t>
            </a:r>
          </a:p>
          <a:p>
            <a:r>
              <a:rPr lang="en-US" dirty="0" smtClean="0"/>
              <a:t>768 – 991.9999</a:t>
            </a:r>
          </a:p>
          <a:p>
            <a:r>
              <a:rPr lang="en-US" b="1" dirty="0"/>
              <a:t>4- Large</a:t>
            </a:r>
          </a:p>
          <a:p>
            <a:r>
              <a:rPr lang="en-US" dirty="0" smtClean="0"/>
              <a:t>992-1199.9999</a:t>
            </a:r>
          </a:p>
          <a:p>
            <a:r>
              <a:rPr lang="en-US" b="1" dirty="0"/>
              <a:t>5- Extra Large</a:t>
            </a:r>
          </a:p>
          <a:p>
            <a:r>
              <a:rPr lang="en-US" dirty="0" smtClean="0"/>
              <a:t>1200 – 1399.999</a:t>
            </a:r>
          </a:p>
          <a:p>
            <a:r>
              <a:rPr lang="en-US" b="1" dirty="0"/>
              <a:t>6- Extra </a:t>
            </a:r>
            <a:r>
              <a:rPr lang="en-US" b="1" dirty="0" err="1"/>
              <a:t>Extra</a:t>
            </a:r>
            <a:r>
              <a:rPr lang="en-US" b="1" dirty="0"/>
              <a:t> Large </a:t>
            </a:r>
          </a:p>
          <a:p>
            <a:r>
              <a:rPr lang="en-US" dirty="0" smtClean="0"/>
              <a:t>1400 and more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26034" y="261257"/>
            <a:ext cx="2155372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Screens breakpoints</a:t>
            </a:r>
          </a:p>
          <a:p>
            <a:r>
              <a:rPr lang="en-US" dirty="0" smtClean="0"/>
              <a:t>576px</a:t>
            </a:r>
          </a:p>
          <a:p>
            <a:r>
              <a:rPr lang="en-US" dirty="0" smtClean="0"/>
              <a:t>768</a:t>
            </a:r>
          </a:p>
          <a:p>
            <a:r>
              <a:rPr lang="en-US" dirty="0" smtClean="0"/>
              <a:t>992</a:t>
            </a:r>
          </a:p>
          <a:p>
            <a:r>
              <a:rPr lang="en-US" dirty="0" smtClean="0"/>
              <a:t>1200</a:t>
            </a:r>
          </a:p>
          <a:p>
            <a:r>
              <a:rPr lang="en-US" dirty="0" smtClean="0"/>
              <a:t>1400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26034" y="2142309"/>
            <a:ext cx="2155372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Screen </a:t>
            </a:r>
            <a:r>
              <a:rPr lang="en-US" b="1" dirty="0" err="1" smtClean="0"/>
              <a:t>Inifx</a:t>
            </a:r>
            <a:r>
              <a:rPr lang="en-US" b="1" dirty="0" smtClean="0"/>
              <a:t> :</a:t>
            </a:r>
          </a:p>
          <a:p>
            <a:r>
              <a:rPr lang="en-US" dirty="0" smtClean="0"/>
              <a:t>1- </a:t>
            </a:r>
            <a:r>
              <a:rPr lang="en-US" dirty="0" err="1" smtClean="0"/>
              <a:t>xs</a:t>
            </a:r>
            <a:endParaRPr lang="en-US" dirty="0" smtClean="0"/>
          </a:p>
          <a:p>
            <a:r>
              <a:rPr lang="en-US" dirty="0" smtClean="0"/>
              <a:t>2- </a:t>
            </a:r>
            <a:r>
              <a:rPr lang="en-US" dirty="0" err="1" smtClean="0"/>
              <a:t>sm</a:t>
            </a:r>
            <a:endParaRPr lang="en-US" dirty="0" smtClean="0"/>
          </a:p>
          <a:p>
            <a:r>
              <a:rPr lang="en-US" dirty="0" smtClean="0"/>
              <a:t>3- md</a:t>
            </a:r>
          </a:p>
          <a:p>
            <a:r>
              <a:rPr lang="en-US" dirty="0" smtClean="0"/>
              <a:t>4- </a:t>
            </a:r>
            <a:r>
              <a:rPr lang="en-US" dirty="0" err="1" smtClean="0"/>
              <a:t>lg</a:t>
            </a:r>
            <a:endParaRPr lang="en-US" dirty="0" smtClean="0"/>
          </a:p>
          <a:p>
            <a:r>
              <a:rPr lang="en-US" dirty="0" smtClean="0"/>
              <a:t>5- xl</a:t>
            </a:r>
          </a:p>
          <a:p>
            <a:r>
              <a:rPr lang="en-US" dirty="0" smtClean="0"/>
              <a:t>6- </a:t>
            </a:r>
            <a:r>
              <a:rPr lang="en-US" dirty="0" err="1" smtClean="0"/>
              <a:t>xxl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175657" y="1528354"/>
            <a:ext cx="3775166" cy="2586446"/>
            <a:chOff x="1175657" y="1528354"/>
            <a:chExt cx="3775166" cy="2586446"/>
          </a:xfrm>
        </p:grpSpPr>
        <p:sp>
          <p:nvSpPr>
            <p:cNvPr id="7" name="Rectangle 6"/>
            <p:cNvSpPr/>
            <p:nvPr/>
          </p:nvSpPr>
          <p:spPr>
            <a:xfrm>
              <a:off x="1175657" y="1528354"/>
              <a:ext cx="3775166" cy="25864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14846" y="1567543"/>
              <a:ext cx="3683726" cy="448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27909" y="3666760"/>
              <a:ext cx="3683726" cy="448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21377" y="2142309"/>
              <a:ext cx="2460172" cy="1199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20737" y="2142309"/>
              <a:ext cx="1190898" cy="1199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H="1">
            <a:off x="1345474" y="4114800"/>
            <a:ext cx="1371600" cy="66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4924697"/>
            <a:ext cx="1227909" cy="1933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5171215"/>
            <a:ext cx="1214846" cy="1336480"/>
            <a:chOff x="1175657" y="1528354"/>
            <a:chExt cx="3775166" cy="2586446"/>
          </a:xfrm>
        </p:grpSpPr>
        <p:sp>
          <p:nvSpPr>
            <p:cNvPr id="17" name="Rectangle 16"/>
            <p:cNvSpPr/>
            <p:nvPr/>
          </p:nvSpPr>
          <p:spPr>
            <a:xfrm>
              <a:off x="1175657" y="1528354"/>
              <a:ext cx="3775166" cy="25864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14846" y="1567543"/>
              <a:ext cx="3683726" cy="448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27909" y="3666760"/>
              <a:ext cx="3683726" cy="448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21378" y="2142310"/>
              <a:ext cx="3607664" cy="1199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flipH="1">
            <a:off x="3457905" y="4153989"/>
            <a:ext cx="1371600" cy="66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112431" y="4963886"/>
            <a:ext cx="2023900" cy="1933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112430" y="5210404"/>
            <a:ext cx="2002369" cy="1336480"/>
            <a:chOff x="1175657" y="1528354"/>
            <a:chExt cx="3775166" cy="2586446"/>
          </a:xfrm>
        </p:grpSpPr>
        <p:sp>
          <p:nvSpPr>
            <p:cNvPr id="25" name="Rectangle 24"/>
            <p:cNvSpPr/>
            <p:nvPr/>
          </p:nvSpPr>
          <p:spPr>
            <a:xfrm>
              <a:off x="1175657" y="1528354"/>
              <a:ext cx="3775166" cy="25864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14846" y="1567543"/>
              <a:ext cx="3683726" cy="44804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27909" y="3666760"/>
              <a:ext cx="3683726" cy="44804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21377" y="2142309"/>
              <a:ext cx="2460172" cy="1199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720737" y="2142309"/>
              <a:ext cx="1190898" cy="1199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672046" y="0"/>
            <a:ext cx="266482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Media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8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BootStrap</a:t>
            </a:r>
            <a:r>
              <a:rPr lang="en-US" dirty="0" smtClean="0"/>
              <a:t> : CSS , JS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907177" y="1201783"/>
            <a:ext cx="1162594" cy="156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108960" y="1214846"/>
            <a:ext cx="3004457" cy="118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31520" y="2991394"/>
            <a:ext cx="2782389" cy="875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25292" y="2991394"/>
            <a:ext cx="2782389" cy="875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1520" y="4010297"/>
            <a:ext cx="2782389" cy="14773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Bs.css : classes </a:t>
            </a:r>
          </a:p>
          <a:p>
            <a:r>
              <a:rPr lang="en-US" dirty="0" smtClean="0"/>
              <a:t>Bs.min.css</a:t>
            </a:r>
          </a:p>
          <a:p>
            <a:r>
              <a:rPr lang="en-US" dirty="0" smtClean="0"/>
              <a:t>Bsgrid.css</a:t>
            </a:r>
          </a:p>
          <a:p>
            <a:r>
              <a:rPr lang="en-US" dirty="0" smtClean="0"/>
              <a:t>Gs.gs.min.css</a:t>
            </a:r>
          </a:p>
          <a:p>
            <a:r>
              <a:rPr lang="en-US" dirty="0" smtClean="0"/>
              <a:t>.map : sass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25291" y="4162697"/>
            <a:ext cx="2782389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Bs.js</a:t>
            </a:r>
          </a:p>
          <a:p>
            <a:r>
              <a:rPr lang="en-US" dirty="0" smtClean="0"/>
              <a:t>Bs.min.js</a:t>
            </a:r>
          </a:p>
          <a:p>
            <a:r>
              <a:rPr lang="en-US" dirty="0" smtClean="0"/>
              <a:t>Bs.bundle.js</a:t>
            </a:r>
          </a:p>
          <a:p>
            <a:r>
              <a:rPr lang="en-US" dirty="0" smtClean="0"/>
              <a:t>Bs.bundle.min.js</a:t>
            </a:r>
          </a:p>
        </p:txBody>
      </p:sp>
    </p:spTree>
    <p:extLst>
      <p:ext uri="{BB962C8B-B14F-4D97-AF65-F5344CB8AC3E}">
        <p14:creationId xmlns:p14="http://schemas.microsoft.com/office/powerpoint/2010/main" val="187830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bs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1- offline download source </a:t>
            </a:r>
            <a:r>
              <a:rPr lang="en-US" dirty="0" err="1" smtClean="0"/>
              <a:t>bs</a:t>
            </a:r>
            <a:r>
              <a:rPr lang="en-US" dirty="0" smtClean="0"/>
              <a:t> : link for </a:t>
            </a:r>
            <a:r>
              <a:rPr lang="en-US" dirty="0" err="1" smtClean="0"/>
              <a:t>css</a:t>
            </a:r>
            <a:r>
              <a:rPr lang="en-US" dirty="0" smtClean="0"/>
              <a:t> , script for </a:t>
            </a:r>
            <a:r>
              <a:rPr lang="en-US" dirty="0" err="1" smtClean="0"/>
              <a:t>js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2- install </a:t>
            </a:r>
            <a:r>
              <a:rPr lang="en-US" dirty="0" err="1" smtClean="0"/>
              <a:t>bs</a:t>
            </a:r>
            <a:r>
              <a:rPr lang="en-US" dirty="0" smtClean="0"/>
              <a:t> using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3- nugget p , install </a:t>
            </a:r>
          </a:p>
          <a:p>
            <a:pPr marL="0" indent="0">
              <a:buNone/>
            </a:pPr>
            <a:r>
              <a:rPr lang="en-US" dirty="0" smtClean="0"/>
              <a:t>4- </a:t>
            </a:r>
            <a:r>
              <a:rPr lang="en-US" dirty="0" err="1" smtClean="0"/>
              <a:t>cdn</a:t>
            </a:r>
            <a:r>
              <a:rPr lang="en-US" dirty="0" smtClean="0"/>
              <a:t> link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21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 of BS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0526" y="1606731"/>
            <a:ext cx="1201783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56263" y="1606731"/>
            <a:ext cx="1201783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91743" y="1609520"/>
            <a:ext cx="1201783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05303" y="1580605"/>
            <a:ext cx="1201783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188234" y="1580605"/>
            <a:ext cx="1201783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871165" y="1580605"/>
            <a:ext cx="1201783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xxl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5131" y="4728754"/>
            <a:ext cx="2638698" cy="11234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Bs</a:t>
            </a:r>
            <a:r>
              <a:rPr lang="en-US" dirty="0" smtClean="0"/>
              <a:t> 3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371600" y="2129246"/>
            <a:ext cx="26126" cy="258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875211" y="3370852"/>
            <a:ext cx="206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Col-</a:t>
            </a:r>
            <a:r>
              <a:rPr lang="en-US" dirty="0" err="1" smtClean="0"/>
              <a:t>xs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5" idx="2"/>
          </p:cNvCxnSpPr>
          <p:nvPr/>
        </p:nvCxnSpPr>
        <p:spPr>
          <a:xfrm flipV="1">
            <a:off x="1672046" y="2129246"/>
            <a:ext cx="1685109" cy="258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2"/>
          </p:cNvCxnSpPr>
          <p:nvPr/>
        </p:nvCxnSpPr>
        <p:spPr>
          <a:xfrm flipV="1">
            <a:off x="1702525" y="2132035"/>
            <a:ext cx="3590110" cy="258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828800" y="2145098"/>
            <a:ext cx="5399314" cy="258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247606" y="4715691"/>
            <a:ext cx="2638698" cy="11234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Bs</a:t>
            </a:r>
            <a:r>
              <a:rPr lang="en-US" dirty="0" smtClean="0"/>
              <a:t> 4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3483430" y="2174013"/>
            <a:ext cx="1965959" cy="2541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449389" y="2171224"/>
            <a:ext cx="0" cy="2544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449389" y="2174013"/>
            <a:ext cx="1891937" cy="245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8" idx="2"/>
          </p:cNvCxnSpPr>
          <p:nvPr/>
        </p:nvCxnSpPr>
        <p:spPr>
          <a:xfrm flipV="1">
            <a:off x="5449389" y="2103120"/>
            <a:ext cx="3339737" cy="2517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23811" y="4728754"/>
            <a:ext cx="2638698" cy="11234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Bs</a:t>
            </a:r>
            <a:r>
              <a:rPr lang="en-US" dirty="0" smtClean="0"/>
              <a:t> 5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9" idx="0"/>
          </p:cNvCxnSpPr>
          <p:nvPr/>
        </p:nvCxnSpPr>
        <p:spPr>
          <a:xfrm flipH="1" flipV="1">
            <a:off x="3764280" y="2171224"/>
            <a:ext cx="6278880" cy="255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0"/>
          </p:cNvCxnSpPr>
          <p:nvPr/>
        </p:nvCxnSpPr>
        <p:spPr>
          <a:xfrm flipH="1" flipV="1">
            <a:off x="5575664" y="2207623"/>
            <a:ext cx="4467496" cy="2521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0"/>
          </p:cNvCxnSpPr>
          <p:nvPr/>
        </p:nvCxnSpPr>
        <p:spPr>
          <a:xfrm flipH="1" flipV="1">
            <a:off x="7508964" y="2223475"/>
            <a:ext cx="2534196" cy="250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0"/>
          </p:cNvCxnSpPr>
          <p:nvPr/>
        </p:nvCxnSpPr>
        <p:spPr>
          <a:xfrm flipH="1" flipV="1">
            <a:off x="8915400" y="2171224"/>
            <a:ext cx="1127760" cy="255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0"/>
            <a:endCxn id="9" idx="2"/>
          </p:cNvCxnSpPr>
          <p:nvPr/>
        </p:nvCxnSpPr>
        <p:spPr>
          <a:xfrm flipV="1">
            <a:off x="10043160" y="2103120"/>
            <a:ext cx="428897" cy="262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304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</a:t>
            </a:r>
            <a:r>
              <a:rPr lang="en-US" dirty="0" smtClean="0"/>
              <a:t> for </a:t>
            </a:r>
            <a:r>
              <a:rPr lang="en-US" dirty="0" err="1" smtClean="0"/>
              <a:t>bs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0494"/>
            <a:ext cx="10515600" cy="2367552"/>
          </a:xfrm>
          <a:solidFill>
            <a:srgbClr val="FFC000"/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v.3</a:t>
            </a:r>
          </a:p>
          <a:p>
            <a:pPr marL="0" indent="0">
              <a:buNone/>
            </a:pP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=“jq.js”&gt;&lt;/script&gt;</a:t>
            </a:r>
          </a:p>
          <a:p>
            <a:pPr marL="0" indent="0">
              <a:buNone/>
            </a:pP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=“popper.js”&gt;&lt;/script&gt;</a:t>
            </a:r>
          </a:p>
          <a:p>
            <a:pPr marL="0" indent="0">
              <a:buNone/>
            </a:pP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=“bs.js”&gt;&lt;/script&gt;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32766" y="261257"/>
            <a:ext cx="3409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Popper.js : for </a:t>
            </a:r>
            <a:r>
              <a:rPr lang="en-US" dirty="0" err="1" smtClean="0"/>
              <a:t>diaplying</a:t>
            </a:r>
            <a:r>
              <a:rPr lang="en-US" dirty="0" smtClean="0"/>
              <a:t> components like popover , dropdown </a:t>
            </a:r>
            <a:r>
              <a:rPr lang="en-US" dirty="0" err="1" smtClean="0"/>
              <a:t>menues</a:t>
            </a:r>
            <a:r>
              <a:rPr lang="en-US" dirty="0" smtClean="0"/>
              <a:t> , scroll spy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1160417" y="4185648"/>
            <a:ext cx="5340531" cy="1575072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v.4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=“popper.js”&gt;&lt;/script&gt;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=“bs.js”&gt;&lt;/script&gt;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432766" y="3999639"/>
            <a:ext cx="5340531" cy="152595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v.5 : option 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=“popper.js”&gt;&lt;/script&gt;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=“bs.js”&gt;&lt;/script&gt;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432766" y="5760720"/>
            <a:ext cx="5340531" cy="152595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v.5 : option two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=“bs.bundle.js”&gt;&lt;/script&gt;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95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For BS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1- Grid System </a:t>
            </a:r>
          </a:p>
          <a:p>
            <a:pPr marL="0" indent="0">
              <a:buNone/>
            </a:pPr>
            <a:r>
              <a:rPr lang="en-US" dirty="0" smtClean="0"/>
              <a:t>2- Typography </a:t>
            </a:r>
          </a:p>
          <a:p>
            <a:pPr marL="0" indent="0">
              <a:buNone/>
            </a:pPr>
            <a:r>
              <a:rPr lang="en-US" dirty="0" smtClean="0"/>
              <a:t>Contextual </a:t>
            </a:r>
          </a:p>
          <a:p>
            <a:pPr marL="0" indent="0">
              <a:buNone/>
            </a:pPr>
            <a:r>
              <a:rPr lang="en-US" dirty="0" smtClean="0"/>
              <a:t>3- images</a:t>
            </a:r>
          </a:p>
          <a:p>
            <a:pPr marL="0" indent="0">
              <a:buNone/>
            </a:pPr>
            <a:r>
              <a:rPr lang="en-US" dirty="0" smtClean="0"/>
              <a:t>4- tables</a:t>
            </a:r>
          </a:p>
          <a:p>
            <a:pPr marL="0" indent="0">
              <a:buNone/>
            </a:pPr>
            <a:r>
              <a:rPr lang="en-US" dirty="0" smtClean="0"/>
              <a:t>5- …….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54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System :  number of columns : 12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2703" y="1306285"/>
            <a:ext cx="10411097" cy="5434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21081" y="1306285"/>
            <a:ext cx="600891" cy="544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80903" y="1293222"/>
            <a:ext cx="600891" cy="544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19103" y="1306285"/>
            <a:ext cx="600891" cy="544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16234" y="1306285"/>
            <a:ext cx="600891" cy="544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43695" y="1293222"/>
            <a:ext cx="600891" cy="544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81895" y="1306285"/>
            <a:ext cx="600891" cy="544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249491" y="1306285"/>
            <a:ext cx="600891" cy="544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09313" y="1293222"/>
            <a:ext cx="600891" cy="544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47513" y="1306285"/>
            <a:ext cx="600891" cy="544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844644" y="1306285"/>
            <a:ext cx="600891" cy="544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772105" y="1293222"/>
            <a:ext cx="600891" cy="544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610305" y="1306285"/>
            <a:ext cx="600891" cy="544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05840" y="1690688"/>
            <a:ext cx="10205356" cy="327319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-849086" y="1505018"/>
            <a:ext cx="16872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</a:p>
          <a:p>
            <a:r>
              <a:rPr lang="en-US" dirty="0" smtClean="0"/>
              <a:t>Container-fluid</a:t>
            </a:r>
          </a:p>
          <a:p>
            <a:r>
              <a:rPr lang="en-US" dirty="0" smtClean="0"/>
              <a:t>------------</a:t>
            </a:r>
          </a:p>
          <a:p>
            <a:r>
              <a:rPr lang="en-US" dirty="0" smtClean="0"/>
              <a:t>Row</a:t>
            </a:r>
          </a:p>
          <a:p>
            <a:r>
              <a:rPr lang="en-US" dirty="0" smtClean="0"/>
              <a:t>Col-infix-1…12</a:t>
            </a:r>
          </a:p>
          <a:p>
            <a:endParaRPr lang="en-US" dirty="0" smtClean="0"/>
          </a:p>
          <a:p>
            <a:r>
              <a:rPr lang="en-US" dirty="0" smtClean="0"/>
              <a:t>Col-sm-1…12</a:t>
            </a:r>
          </a:p>
          <a:p>
            <a:r>
              <a:rPr lang="en-US" dirty="0" smtClean="0"/>
              <a:t>Col-md-1..12</a:t>
            </a:r>
          </a:p>
          <a:p>
            <a:r>
              <a:rPr lang="en-US" dirty="0" smtClean="0"/>
              <a:t>Col-md-1..12</a:t>
            </a:r>
          </a:p>
          <a:p>
            <a:r>
              <a:rPr lang="en-US" dirty="0" smtClean="0"/>
              <a:t>Col-lg-1..12</a:t>
            </a:r>
          </a:p>
          <a:p>
            <a:r>
              <a:rPr lang="en-US" dirty="0" smtClean="0"/>
              <a:t>Col-xl-1..12</a:t>
            </a:r>
          </a:p>
          <a:p>
            <a:r>
              <a:rPr lang="en-US" dirty="0" smtClean="0"/>
              <a:t>Xol-xxl-1..12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25437" y="1874455"/>
            <a:ext cx="4937760" cy="8509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6xolumns : md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Col-md-6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45025" y="2909211"/>
            <a:ext cx="6406247" cy="8509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6xolumns : md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Col-md-9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613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346</Words>
  <Application>Microsoft Office PowerPoint</Application>
  <PresentationFormat>Widescreen</PresentationFormat>
  <Paragraphs>125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RWF- Bootstrap </vt:lpstr>
      <vt:lpstr>RWD – AWD - FWD</vt:lpstr>
      <vt:lpstr>RWD – AWD - FWD</vt:lpstr>
      <vt:lpstr>BootStrap : CSS , JS</vt:lpstr>
      <vt:lpstr>Download bs </vt:lpstr>
      <vt:lpstr>Versions of BS </vt:lpstr>
      <vt:lpstr>Js for bs :</vt:lpstr>
      <vt:lpstr>CSS For BS </vt:lpstr>
      <vt:lpstr>Grid System :  number of columns : 12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RWF- Bootstrap</dc:title>
  <dc:creator>Microsoft account</dc:creator>
  <cp:lastModifiedBy>Microsoft account</cp:lastModifiedBy>
  <cp:revision>8</cp:revision>
  <dcterms:created xsi:type="dcterms:W3CDTF">2023-01-18T07:10:56Z</dcterms:created>
  <dcterms:modified xsi:type="dcterms:W3CDTF">2023-01-18T10:05:42Z</dcterms:modified>
</cp:coreProperties>
</file>