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CBF8-BD9F-43FE-8121-3915BE2DD82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BEC2-DE5D-4DE6-ADA8-98E3221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7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CBF8-BD9F-43FE-8121-3915BE2DD82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BEC2-DE5D-4DE6-ADA8-98E3221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CBF8-BD9F-43FE-8121-3915BE2DD82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BEC2-DE5D-4DE6-ADA8-98E3221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9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CBF8-BD9F-43FE-8121-3915BE2DD82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BEC2-DE5D-4DE6-ADA8-98E3221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CBF8-BD9F-43FE-8121-3915BE2DD82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BEC2-DE5D-4DE6-ADA8-98E3221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CBF8-BD9F-43FE-8121-3915BE2DD82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BEC2-DE5D-4DE6-ADA8-98E3221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0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CBF8-BD9F-43FE-8121-3915BE2DD82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BEC2-DE5D-4DE6-ADA8-98E3221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3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CBF8-BD9F-43FE-8121-3915BE2DD82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BEC2-DE5D-4DE6-ADA8-98E3221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0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CBF8-BD9F-43FE-8121-3915BE2DD82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BEC2-DE5D-4DE6-ADA8-98E3221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3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CBF8-BD9F-43FE-8121-3915BE2DD82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BEC2-DE5D-4DE6-ADA8-98E3221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9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CBF8-BD9F-43FE-8121-3915BE2DD82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BEC2-DE5D-4DE6-ADA8-98E3221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ACBF8-BD9F-43FE-8121-3915BE2DD82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3BEC2-DE5D-4DE6-ADA8-98E32218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5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371" y="836023"/>
            <a:ext cx="9144000" cy="1668100"/>
          </a:xfrm>
        </p:spPr>
        <p:txBody>
          <a:bodyPr/>
          <a:lstStyle/>
          <a:p>
            <a:r>
              <a:rPr lang="en-US" dirty="0" err="1" smtClean="0"/>
              <a:t>Bs</a:t>
            </a:r>
            <a:r>
              <a:rPr lang="en-US" dirty="0" smtClean="0"/>
              <a:t> –JS :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3371" y="2739889"/>
            <a:ext cx="9144000" cy="617265"/>
          </a:xfrm>
        </p:spPr>
        <p:txBody>
          <a:bodyPr/>
          <a:lstStyle/>
          <a:p>
            <a:pPr algn="l"/>
            <a:r>
              <a:rPr lang="en-US" dirty="0" smtClean="0"/>
              <a:t>- Reusability 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76903" y="3526971"/>
            <a:ext cx="3892731" cy="2468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81851" y="3592920"/>
            <a:ext cx="2991395" cy="508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81851" y="4285568"/>
            <a:ext cx="2991395" cy="508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userpass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81851" y="5140709"/>
            <a:ext cx="1175658" cy="45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777548" y="5154214"/>
            <a:ext cx="1175658" cy="45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9714" y="3357154"/>
            <a:ext cx="2717075" cy="1182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40526" y="5155165"/>
            <a:ext cx="2717075" cy="1182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contact.html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77548" y="600257"/>
            <a:ext cx="2188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Html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Css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Js</a:t>
            </a:r>
            <a:r>
              <a:rPr lang="en-US" dirty="0" smtClean="0"/>
              <a:t> : validation plus send user and pass to server to authenticate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74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6479" y="2362409"/>
            <a:ext cx="5318760" cy="397531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766560" y="2090057"/>
            <a:ext cx="360534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6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: pop windows  : user , pass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" y="1854926"/>
            <a:ext cx="2194560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43200" y="2377440"/>
            <a:ext cx="1371600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58491" y="2704011"/>
            <a:ext cx="4924698" cy="300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24697" y="3174274"/>
            <a:ext cx="3670663" cy="7184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5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3040" y="1463040"/>
            <a:ext cx="3853543" cy="410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80606" y="1593669"/>
            <a:ext cx="3553097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80606" y="2259874"/>
            <a:ext cx="3513908" cy="1907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2228" y="4663441"/>
            <a:ext cx="3670663" cy="7445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80606" y="4820194"/>
            <a:ext cx="1188720" cy="44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05349" y="4851900"/>
            <a:ext cx="1188720" cy="44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49885" y="308878"/>
            <a:ext cx="390579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modal : organized container :</a:t>
            </a:r>
          </a:p>
          <a:p>
            <a:r>
              <a:rPr lang="en-US" dirty="0" smtClean="0"/>
              <a:t>modal header</a:t>
            </a:r>
          </a:p>
          <a:p>
            <a:r>
              <a:rPr lang="en-US" dirty="0" smtClean="0"/>
              <a:t>modal-body</a:t>
            </a:r>
          </a:p>
          <a:p>
            <a:r>
              <a:rPr lang="en-US" dirty="0" smtClean="0"/>
              <a:t>modal-footer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32766" y="1867989"/>
            <a:ext cx="3921034" cy="3984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65223" y="757646"/>
            <a:ext cx="1384662" cy="117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58491" y="127397"/>
            <a:ext cx="19463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modal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531826" y="1932985"/>
            <a:ext cx="3722914" cy="653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modal-header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31826" y="2973954"/>
            <a:ext cx="3722914" cy="153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modal-body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31826" y="4851900"/>
            <a:ext cx="3722914" cy="653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modal-footer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888274" y="1332411"/>
            <a:ext cx="1726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default modal hidden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Modal appearance : popup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796834" y="3997234"/>
            <a:ext cx="144997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Modal-</a:t>
            </a:r>
            <a:r>
              <a:rPr lang="en-US" dirty="0" err="1" smtClean="0"/>
              <a:t>dialoge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49885" y="1690688"/>
            <a:ext cx="4336869" cy="4331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04857" y="2259874"/>
            <a:ext cx="1227909" cy="71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03966" y="2259874"/>
            <a:ext cx="849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Modl</a:t>
            </a:r>
            <a:r>
              <a:rPr lang="en-US" dirty="0" smtClean="0"/>
              <a:t>-content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3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967" y="1690688"/>
            <a:ext cx="8735644" cy="49346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8263" y="4415246"/>
            <a:ext cx="2377440" cy="313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 : </a:t>
            </a:r>
            <a:r>
              <a:rPr lang="en-US" dirty="0" err="1" smtClean="0"/>
              <a:t>nasr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28263" y="4807131"/>
            <a:ext cx="237744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Userpass:123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62503" y="5238206"/>
            <a:ext cx="1554480" cy="30167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60320" y="2915807"/>
            <a:ext cx="4402183" cy="2322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12508" y="2521131"/>
            <a:ext cx="2446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dismiss modal</a:t>
            </a:r>
          </a:p>
          <a:p>
            <a:r>
              <a:rPr lang="en-US" dirty="0" smtClean="0"/>
              <a:t>2- take user name , pass</a:t>
            </a:r>
          </a:p>
          <a:p>
            <a:r>
              <a:rPr lang="en-US" dirty="0" smtClean="0"/>
              <a:t>Validation using bootstrap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94560" y="2521131"/>
            <a:ext cx="1567543" cy="620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025051" y="2844296"/>
            <a:ext cx="1166949" cy="239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192000" y="2521131"/>
            <a:ext cx="114517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Just dismiss modal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5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Carousel : slide show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0503" y="1841863"/>
            <a:ext cx="6753497" cy="210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53097" y="4127863"/>
            <a:ext cx="809897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9954" y="2090057"/>
            <a:ext cx="5773783" cy="5617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text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6103" y="4134394"/>
            <a:ext cx="80989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97041" y="4134394"/>
            <a:ext cx="80989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9784080" y="2370908"/>
            <a:ext cx="875211" cy="816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838200" y="2485208"/>
            <a:ext cx="875211" cy="816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358061"/>
            <a:ext cx="11299371" cy="3684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0032274" y="5094514"/>
            <a:ext cx="1685109" cy="126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73737" y="6035199"/>
            <a:ext cx="235131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carousel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99954" y="4013947"/>
            <a:ext cx="5185955" cy="749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38200" y="4693724"/>
            <a:ext cx="2061754" cy="103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8457" y="5756212"/>
            <a:ext cx="286512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Carousel-indicators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582297" y="365125"/>
            <a:ext cx="1841863" cy="1407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554789" y="0"/>
            <a:ext cx="2495005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Carousel-inner</a:t>
            </a:r>
          </a:p>
          <a:p>
            <a:r>
              <a:rPr lang="en-US" dirty="0" smtClean="0"/>
              <a:t>Contains set of carousel-items</a:t>
            </a:r>
          </a:p>
          <a:p>
            <a:r>
              <a:rPr lang="en-US" dirty="0" smtClean="0"/>
              <a:t>Every item contains : image and content text : caption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275805" y="3017520"/>
            <a:ext cx="8945880" cy="927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275805" y="3200162"/>
            <a:ext cx="437606" cy="642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856705" y="4050378"/>
            <a:ext cx="23905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Carousel-controls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42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Carousel classes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77491" cy="4351338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: </a:t>
            </a:r>
          </a:p>
          <a:p>
            <a:pPr marL="0" indent="0">
              <a:buNone/>
            </a:pPr>
            <a:r>
              <a:rPr lang="en-US" dirty="0" smtClean="0"/>
              <a:t>Carousel</a:t>
            </a:r>
          </a:p>
          <a:p>
            <a:pPr marL="0" indent="0">
              <a:buNone/>
            </a:pPr>
            <a:r>
              <a:rPr lang="en-US" dirty="0" smtClean="0"/>
              <a:t>Carousel-inner</a:t>
            </a:r>
          </a:p>
          <a:p>
            <a:pPr marL="0" indent="0">
              <a:buNone/>
            </a:pPr>
            <a:r>
              <a:rPr lang="en-US" dirty="0" smtClean="0"/>
              <a:t>Carousel-indicators</a:t>
            </a:r>
          </a:p>
          <a:p>
            <a:pPr marL="0" indent="0">
              <a:buNone/>
            </a:pPr>
            <a:r>
              <a:rPr lang="en-US" dirty="0" smtClean="0"/>
              <a:t>Carousel-control-</a:t>
            </a:r>
            <a:r>
              <a:rPr lang="en-US" dirty="0" err="1" smtClean="0"/>
              <a:t>prev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Carousel-control-next</a:t>
            </a:r>
          </a:p>
          <a:p>
            <a:pPr marL="0" indent="0">
              <a:buNone/>
            </a:pPr>
            <a:r>
              <a:rPr lang="en-US" dirty="0" smtClean="0"/>
              <a:t>Slide</a:t>
            </a:r>
          </a:p>
          <a:p>
            <a:pPr marL="0" indent="0">
              <a:buNone/>
            </a:pPr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50874" y="1825625"/>
            <a:ext cx="3877491" cy="43513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attributes 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Data-target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Data-slide-to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Data-slide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Data-interval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Data-ride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484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796834"/>
            <a:ext cx="12192000" cy="6061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carousel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5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 Components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Alerts </a:t>
            </a:r>
          </a:p>
          <a:p>
            <a:pPr>
              <a:buFontTx/>
              <a:buChar char="-"/>
            </a:pPr>
            <a:r>
              <a:rPr lang="en-US" dirty="0" smtClean="0"/>
              <a:t>Carousel : like slide show </a:t>
            </a:r>
          </a:p>
          <a:p>
            <a:pPr>
              <a:buFontTx/>
              <a:buChar char="-"/>
            </a:pPr>
            <a:r>
              <a:rPr lang="en-US" dirty="0" smtClean="0"/>
              <a:t>Modal , modal dialog </a:t>
            </a:r>
          </a:p>
          <a:p>
            <a:pPr>
              <a:buFontTx/>
              <a:buChar char="-"/>
            </a:pPr>
            <a:r>
              <a:rPr lang="en-US" dirty="0" smtClean="0"/>
              <a:t>Drop down menus </a:t>
            </a:r>
          </a:p>
          <a:p>
            <a:pPr>
              <a:buFontTx/>
              <a:buChar char="-"/>
            </a:pPr>
            <a:r>
              <a:rPr lang="en-US" dirty="0" smtClean="0"/>
              <a:t>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7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: classes for </a:t>
            </a:r>
            <a:r>
              <a:rPr lang="en-US" dirty="0" err="1" smtClean="0"/>
              <a:t>css</a:t>
            </a:r>
            <a:r>
              <a:rPr lang="en-US" dirty="0" smtClean="0"/>
              <a:t> : alert , alert – success , .. Contextual classes for alert , alert-link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" y="2351314"/>
            <a:ext cx="11286309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842171" y="2508069"/>
            <a:ext cx="511629" cy="365760"/>
            <a:chOff x="10842171" y="2508069"/>
            <a:chExt cx="511629" cy="36576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10842171" y="2508069"/>
              <a:ext cx="511629" cy="365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946674" y="2508069"/>
              <a:ext cx="407126" cy="3526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 flipH="1">
            <a:off x="10228217" y="2860766"/>
            <a:ext cx="940526" cy="809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77349" y="3762103"/>
            <a:ext cx="401465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Pure </a:t>
            </a:r>
            <a:r>
              <a:rPr lang="en-US" dirty="0" err="1" smtClean="0"/>
              <a:t>js</a:t>
            </a:r>
            <a:r>
              <a:rPr lang="en-US" dirty="0" smtClean="0"/>
              <a:t> 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Select close button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Register click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Event handler : function : remove alert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86400" y="2717074"/>
            <a:ext cx="5460274" cy="1371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5474" y="4075611"/>
            <a:ext cx="397110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Bs.js</a:t>
            </a:r>
          </a:p>
          <a:p>
            <a:r>
              <a:rPr lang="en-US" dirty="0" smtClean="0"/>
              <a:t>Using data attributes : gain functionality within </a:t>
            </a:r>
            <a:r>
              <a:rPr lang="en-US" dirty="0" err="1" smtClean="0"/>
              <a:t>bs</a:t>
            </a:r>
            <a:r>
              <a:rPr lang="en-US" dirty="0" smtClean="0"/>
              <a:t> .</a:t>
            </a:r>
            <a:r>
              <a:rPr lang="en-US" dirty="0" err="1" smtClean="0"/>
              <a:t>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0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Data-attributes : listen for events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Data-dismiss : closing</a:t>
            </a:r>
          </a:p>
          <a:p>
            <a:pPr marL="0" indent="0">
              <a:buNone/>
            </a:pPr>
            <a:r>
              <a:rPr lang="en-US" dirty="0" smtClean="0"/>
              <a:t>Data-toggle : toggle ( dropdown , collapse , modal , ….)</a:t>
            </a:r>
          </a:p>
          <a:p>
            <a:pPr marL="0" indent="0">
              <a:buNone/>
            </a:pPr>
            <a:r>
              <a:rPr lang="en-US" dirty="0" smtClean="0"/>
              <a:t>Data-slide-to </a:t>
            </a:r>
          </a:p>
          <a:p>
            <a:pPr marL="0" indent="0">
              <a:buNone/>
            </a:pPr>
            <a:r>
              <a:rPr lang="en-US" dirty="0" smtClean="0"/>
              <a:t>Data-slide 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predefined attributes for </a:t>
            </a:r>
            <a:r>
              <a:rPr lang="en-US" dirty="0" err="1" smtClean="0"/>
              <a:t>bs</a:t>
            </a:r>
            <a:r>
              <a:rPr lang="en-US" dirty="0" smtClean="0"/>
              <a:t> ( data-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4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Dropdown </a:t>
            </a:r>
            <a:r>
              <a:rPr lang="en-US" dirty="0" err="1" smtClean="0"/>
              <a:t>menues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530" y="1690688"/>
            <a:ext cx="1876687" cy="357237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707086" y="4232366"/>
            <a:ext cx="2351314" cy="113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84126" y="4075611"/>
            <a:ext cx="22860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1- change text with font awesome icons : links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7131" y="2338251"/>
            <a:ext cx="432380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2- Change direction for drop down menu 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Display drop down left or right toggle :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461657" y="3775166"/>
            <a:ext cx="232518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Task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1886" y="2521131"/>
            <a:ext cx="331796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From getbootstrap.com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6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21629" cy="4351338"/>
          </a:xfrm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1- form –group</a:t>
            </a:r>
          </a:p>
          <a:p>
            <a:pPr marL="0" indent="0">
              <a:buNone/>
            </a:pPr>
            <a:r>
              <a:rPr lang="en-US" dirty="0" smtClean="0"/>
              <a:t>Form-control</a:t>
            </a:r>
          </a:p>
          <a:p>
            <a:pPr marL="0" indent="0">
              <a:buNone/>
            </a:pPr>
            <a:r>
              <a:rPr lang="en-US" dirty="0" err="1" smtClean="0"/>
              <a:t>Iput</a:t>
            </a:r>
            <a:r>
              <a:rPr lang="en-US" dirty="0" smtClean="0"/>
              <a:t>-group</a:t>
            </a:r>
          </a:p>
          <a:p>
            <a:pPr marL="0" indent="0">
              <a:buNone/>
            </a:pPr>
            <a:r>
              <a:rPr lang="en-US" dirty="0" smtClean="0"/>
              <a:t>Input-group-append</a:t>
            </a:r>
          </a:p>
          <a:p>
            <a:pPr marL="0" indent="0">
              <a:buNone/>
            </a:pPr>
            <a:r>
              <a:rPr lang="en-US" dirty="0" smtClean="0"/>
              <a:t>Input-group-prepend</a:t>
            </a:r>
          </a:p>
          <a:p>
            <a:pPr marL="0" indent="0">
              <a:buNone/>
            </a:pPr>
            <a:r>
              <a:rPr lang="en-US" dirty="0" smtClean="0"/>
              <a:t>Input-</a:t>
            </a:r>
            <a:r>
              <a:rPr lang="en-US" dirty="0" err="1" smtClean="0"/>
              <a:t>grop</a:t>
            </a:r>
            <a:r>
              <a:rPr lang="en-US" dirty="0" smtClean="0"/>
              <a:t>-text</a:t>
            </a:r>
          </a:p>
          <a:p>
            <a:pPr marL="0" indent="0">
              <a:buNone/>
            </a:pPr>
            <a:r>
              <a:rPr lang="en-US" dirty="0" smtClean="0"/>
              <a:t>Custom-select</a:t>
            </a:r>
          </a:p>
          <a:p>
            <a:pPr marL="0" indent="0">
              <a:buNone/>
            </a:pPr>
            <a:r>
              <a:rPr lang="en-US" dirty="0" smtClean="0"/>
              <a:t>Custom-select-</a:t>
            </a:r>
            <a:r>
              <a:rPr lang="en-US" dirty="0" err="1" smtClean="0"/>
              <a:t>lg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Custom-select-</a:t>
            </a:r>
            <a:r>
              <a:rPr lang="en-US" dirty="0" err="1" smtClean="0"/>
              <a:t>sm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23314" y="1123406"/>
            <a:ext cx="357922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84126" y="1825625"/>
            <a:ext cx="3866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1-Inline-form</a:t>
            </a:r>
          </a:p>
          <a:p>
            <a:r>
              <a:rPr lang="en-US" dirty="0" smtClean="0"/>
              <a:t>2- validation classes for </a:t>
            </a:r>
            <a:r>
              <a:rPr lang="en-US" dirty="0" err="1" smtClean="0"/>
              <a:t>bs</a:t>
            </a:r>
            <a:r>
              <a:rPr lang="en-US" dirty="0" smtClean="0"/>
              <a:t> with form controls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8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3040" y="1463040"/>
            <a:ext cx="3853543" cy="410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80606" y="1593669"/>
            <a:ext cx="3553097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80606" y="2259874"/>
            <a:ext cx="3513908" cy="1907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2228" y="4663441"/>
            <a:ext cx="3670663" cy="7445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80606" y="4820194"/>
            <a:ext cx="1188720" cy="44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05349" y="4851900"/>
            <a:ext cx="1188720" cy="44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49885" y="308878"/>
            <a:ext cx="390579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Card : organized container :</a:t>
            </a:r>
          </a:p>
          <a:p>
            <a:r>
              <a:rPr lang="en-US" dirty="0" smtClean="0"/>
              <a:t>Card header</a:t>
            </a:r>
          </a:p>
          <a:p>
            <a:r>
              <a:rPr lang="en-US" dirty="0" smtClean="0"/>
              <a:t>Card-body</a:t>
            </a:r>
          </a:p>
          <a:p>
            <a:r>
              <a:rPr lang="en-US" dirty="0" smtClean="0"/>
              <a:t>Card-footer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32766" y="1867989"/>
            <a:ext cx="3921034" cy="3984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65223" y="757646"/>
            <a:ext cx="1528354" cy="150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58491" y="127397"/>
            <a:ext cx="19463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card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531826" y="1932985"/>
            <a:ext cx="3722914" cy="653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Card-header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31826" y="2973954"/>
            <a:ext cx="3722914" cy="153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Card-body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31826" y="4851900"/>
            <a:ext cx="3722914" cy="653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Card-footer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6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43154" y="1071154"/>
            <a:ext cx="3592286" cy="927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tasks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823" y="2351314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Card – pills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Card – tabs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3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Collapse : data-toggle=“collapse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5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301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Bs –JS : Components</vt:lpstr>
      <vt:lpstr>BS Components :</vt:lpstr>
      <vt:lpstr>Alert : classes for css : alert , alert – success , .. Contextual classes for alert , alert-link</vt:lpstr>
      <vt:lpstr>Data-attributes : listen for events </vt:lpstr>
      <vt:lpstr>Dropdown menues</vt:lpstr>
      <vt:lpstr>forms</vt:lpstr>
      <vt:lpstr>products</vt:lpstr>
      <vt:lpstr>CARDS</vt:lpstr>
      <vt:lpstr>Collapse : data-toggle=“collapse</vt:lpstr>
      <vt:lpstr>task</vt:lpstr>
      <vt:lpstr>Modal : pop windows  : user , pass </vt:lpstr>
      <vt:lpstr>modal</vt:lpstr>
      <vt:lpstr>task</vt:lpstr>
      <vt:lpstr>Carousel : slide show </vt:lpstr>
      <vt:lpstr>Carousel classes and attributes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 –JS : Components</dc:title>
  <dc:creator>Microsoft account</dc:creator>
  <cp:lastModifiedBy>Microsoft account</cp:lastModifiedBy>
  <cp:revision>9</cp:revision>
  <dcterms:created xsi:type="dcterms:W3CDTF">2023-01-20T07:13:42Z</dcterms:created>
  <dcterms:modified xsi:type="dcterms:W3CDTF">2023-01-20T09:22:43Z</dcterms:modified>
</cp:coreProperties>
</file>