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130" d="100"/>
          <a:sy n="130" d="100"/>
        </p:scale>
        <p:origin x="96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98BA-7684-4E79-8760-0F58FFFCB98B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01F8-023E-441C-9221-BDAC2E106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HTML5-D02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Variables : With CSS3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Measure Units  : relative </a:t>
            </a:r>
            <a:r>
              <a:rPr lang="en-US" dirty="0" err="1" smtClean="0"/>
              <a:t>em</a:t>
            </a:r>
            <a:r>
              <a:rPr lang="en-US" dirty="0" smtClean="0"/>
              <a:t> , rem , % , </a:t>
            </a:r>
            <a:r>
              <a:rPr lang="en-US" dirty="0" err="1" smtClean="0"/>
              <a:t>vh</a:t>
            </a:r>
            <a:r>
              <a:rPr lang="en-US" dirty="0" smtClean="0"/>
              <a:t> , </a:t>
            </a:r>
            <a:r>
              <a:rPr lang="en-US" dirty="0" err="1" smtClean="0"/>
              <a:t>vw</a:t>
            </a:r>
            <a:r>
              <a:rPr lang="en-US" dirty="0" smtClean="0"/>
              <a:t> , </a:t>
            </a:r>
            <a:r>
              <a:rPr lang="en-US" dirty="0" err="1" smtClean="0"/>
              <a:t>vmin</a:t>
            </a:r>
            <a:r>
              <a:rPr lang="en-US" dirty="0" smtClean="0"/>
              <a:t> , </a:t>
            </a:r>
            <a:r>
              <a:rPr lang="en-US" dirty="0" err="1" smtClean="0"/>
              <a:t>vmax</a:t>
            </a:r>
            <a:r>
              <a:rPr lang="en-US" dirty="0" smtClean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Display : flex | grid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Api’s</a:t>
            </a:r>
            <a:r>
              <a:rPr lang="en-US" dirty="0" smtClean="0"/>
              <a:t>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665720" cy="1548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0526" y="1828800"/>
            <a:ext cx="6818811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790701"/>
            <a:ext cx="7665720" cy="1548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5029" y="4127863"/>
            <a:ext cx="6714308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7691" y="365125"/>
            <a:ext cx="25080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baseColor</a:t>
            </a:r>
            <a:r>
              <a:rPr lang="en-US" dirty="0" smtClean="0"/>
              <a:t>: red;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03920" y="783771"/>
            <a:ext cx="96665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080069" y="783771"/>
            <a:ext cx="3135085" cy="114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419703" y="591253"/>
            <a:ext cx="3103518" cy="35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Units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76549" y="1214846"/>
            <a:ext cx="4493622" cy="10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8823" y="2377440"/>
            <a:ext cx="4376057" cy="3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Absolute Measure Units</a:t>
            </a:r>
          </a:p>
          <a:p>
            <a:pPr algn="ctr"/>
            <a:r>
              <a:rPr lang="en-US" dirty="0" smtClean="0"/>
              <a:t>1- </a:t>
            </a:r>
            <a:r>
              <a:rPr lang="en-US" dirty="0" err="1" smtClean="0"/>
              <a:t>px</a:t>
            </a:r>
            <a:endParaRPr lang="en-US" dirty="0" smtClean="0"/>
          </a:p>
          <a:p>
            <a:pPr algn="ctr"/>
            <a:r>
              <a:rPr lang="en-US" dirty="0" smtClean="0"/>
              <a:t>2- cm</a:t>
            </a:r>
          </a:p>
          <a:p>
            <a:pPr algn="ctr"/>
            <a:r>
              <a:rPr lang="en-US" dirty="0" smtClean="0"/>
              <a:t>3- mm</a:t>
            </a:r>
          </a:p>
          <a:p>
            <a:pPr algn="ctr"/>
            <a:r>
              <a:rPr lang="en-US" dirty="0" smtClean="0"/>
              <a:t>4- inch</a:t>
            </a:r>
          </a:p>
          <a:p>
            <a:pPr algn="ctr"/>
            <a:r>
              <a:rPr lang="en-US" dirty="0" smtClean="0"/>
              <a:t>5- pica</a:t>
            </a:r>
          </a:p>
          <a:p>
            <a:pPr algn="ctr"/>
            <a:r>
              <a:rPr lang="en-US" dirty="0" smtClean="0"/>
              <a:t>6-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06194" y="2377439"/>
            <a:ext cx="4376057" cy="3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Measure Units</a:t>
            </a:r>
          </a:p>
          <a:p>
            <a:pPr algn="ctr"/>
            <a:r>
              <a:rPr lang="en-US" dirty="0" smtClean="0"/>
              <a:t>1- %</a:t>
            </a:r>
          </a:p>
          <a:p>
            <a:pPr algn="ctr"/>
            <a:r>
              <a:rPr lang="en-US" dirty="0" smtClean="0"/>
              <a:t>Percent from the same property name in parent </a:t>
            </a:r>
          </a:p>
          <a:p>
            <a:pPr algn="ctr"/>
            <a:r>
              <a:rPr lang="en-US" dirty="0" smtClean="0"/>
              <a:t>2- </a:t>
            </a:r>
            <a:r>
              <a:rPr lang="en-US" dirty="0" err="1" smtClean="0"/>
              <a:t>em</a:t>
            </a:r>
            <a:endParaRPr lang="en-US" dirty="0" smtClean="0"/>
          </a:p>
          <a:p>
            <a:pPr algn="ctr"/>
            <a:r>
              <a:rPr lang="en-US" dirty="0" smtClean="0"/>
              <a:t>Relative to </a:t>
            </a:r>
            <a:r>
              <a:rPr lang="en-US" dirty="0" err="1" smtClean="0"/>
              <a:t>fontsize</a:t>
            </a:r>
            <a:r>
              <a:rPr lang="en-US" dirty="0" smtClean="0"/>
              <a:t> property for element</a:t>
            </a:r>
          </a:p>
          <a:p>
            <a:pPr algn="ctr"/>
            <a:r>
              <a:rPr lang="en-US" dirty="0" smtClean="0"/>
              <a:t>3- rem</a:t>
            </a:r>
          </a:p>
          <a:p>
            <a:pPr algn="ctr"/>
            <a:r>
              <a:rPr lang="en-US" dirty="0" smtClean="0"/>
              <a:t>Relative for font-size for root : html</a:t>
            </a:r>
          </a:p>
          <a:p>
            <a:pPr algn="ctr"/>
            <a:r>
              <a:rPr lang="en-US" dirty="0" smtClean="0"/>
              <a:t>5- </a:t>
            </a:r>
            <a:r>
              <a:rPr lang="en-US" dirty="0" err="1" smtClean="0"/>
              <a:t>vh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6- </a:t>
            </a:r>
            <a:r>
              <a:rPr lang="en-US" dirty="0" err="1" smtClean="0"/>
              <a:t>vw</a:t>
            </a:r>
            <a:endParaRPr lang="en-US" dirty="0" smtClean="0"/>
          </a:p>
          <a:p>
            <a:pPr algn="ctr"/>
            <a:r>
              <a:rPr lang="en-US" dirty="0" smtClean="0"/>
              <a:t>6-vmin</a:t>
            </a:r>
          </a:p>
          <a:p>
            <a:pPr algn="ctr"/>
            <a:r>
              <a:rPr lang="en-US" dirty="0" smtClean="0"/>
              <a:t>7-vmax</a:t>
            </a:r>
          </a:p>
        </p:txBody>
      </p:sp>
    </p:spTree>
    <p:extLst>
      <p:ext uri="{BB962C8B-B14F-4D97-AF65-F5344CB8AC3E}">
        <p14:creationId xmlns:p14="http://schemas.microsoft.com/office/powerpoint/2010/main" val="6495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1257" y="1515291"/>
            <a:ext cx="11678194" cy="4990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1"/>
            <a:endCxn id="4" idx="3"/>
          </p:cNvCxnSpPr>
          <p:nvPr/>
        </p:nvCxnSpPr>
        <p:spPr>
          <a:xfrm>
            <a:off x="261257" y="4010297"/>
            <a:ext cx="11678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03520" y="3618411"/>
            <a:ext cx="1384663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vw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81497" y="1515291"/>
            <a:ext cx="0" cy="499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497" y="2886574"/>
            <a:ext cx="1384663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: flex;</a:t>
            </a:r>
            <a:br>
              <a:rPr lang="en-US" dirty="0" smtClean="0"/>
            </a:br>
            <a:r>
              <a:rPr lang="en-US" dirty="0" smtClean="0"/>
              <a:t>display:-</a:t>
            </a:r>
            <a:r>
              <a:rPr lang="en-US" dirty="0" err="1" smtClean="0"/>
              <a:t>webkit</a:t>
            </a:r>
            <a:r>
              <a:rPr lang="en-US" dirty="0" smtClean="0"/>
              <a:t>-box;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213360"/>
            <a:ext cx="4088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</a:t>
            </a:r>
            <a:r>
              <a:rPr lang="en-US" b="1" dirty="0" err="1" smtClean="0"/>
              <a:t>webkit</a:t>
            </a:r>
            <a:r>
              <a:rPr lang="en-US" b="1" dirty="0" smtClean="0"/>
              <a:t>-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Chrome and safari</a:t>
            </a:r>
          </a:p>
          <a:p>
            <a:r>
              <a:rPr lang="en-US" b="1" dirty="0" smtClean="0"/>
              <a:t>-</a:t>
            </a:r>
            <a:r>
              <a:rPr lang="en-US" b="1" dirty="0" err="1" smtClean="0"/>
              <a:t>ms</a:t>
            </a:r>
            <a:r>
              <a:rPr lang="en-US" b="1" dirty="0" smtClean="0"/>
              <a:t>-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Microsoft</a:t>
            </a:r>
          </a:p>
          <a:p>
            <a:r>
              <a:rPr lang="en-US" b="1" dirty="0" smtClean="0"/>
              <a:t>-o-</a:t>
            </a:r>
            <a:r>
              <a:rPr lang="en-US" dirty="0" smtClean="0"/>
              <a:t>transform</a:t>
            </a:r>
          </a:p>
          <a:p>
            <a:r>
              <a:rPr lang="en-US" dirty="0" smtClean="0"/>
              <a:t>Opera</a:t>
            </a:r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en-US" b="1" dirty="0" err="1" smtClean="0"/>
              <a:t>moz</a:t>
            </a:r>
            <a:r>
              <a:rPr lang="en-US" b="1" dirty="0" smtClean="0"/>
              <a:t>-</a:t>
            </a:r>
            <a:r>
              <a:rPr lang="en-US" dirty="0" smtClean="0"/>
              <a:t>transform</a:t>
            </a:r>
          </a:p>
          <a:p>
            <a:r>
              <a:rPr lang="en-US" dirty="0" err="1" smtClean="0"/>
              <a:t>mozila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33303" y="1476103"/>
            <a:ext cx="1933303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23605" y="1842453"/>
            <a:ext cx="309589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 : for layout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817" y="2521132"/>
            <a:ext cx="2129246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Properties  : </a:t>
            </a:r>
          </a:p>
          <a:p>
            <a:r>
              <a:rPr lang="en-US" b="1" dirty="0" smtClean="0"/>
              <a:t>1- display </a:t>
            </a:r>
            <a:r>
              <a:rPr lang="en-US" dirty="0" smtClean="0"/>
              <a:t>: flex;</a:t>
            </a:r>
          </a:p>
          <a:p>
            <a:r>
              <a:rPr lang="en-US" b="1" dirty="0" smtClean="0"/>
              <a:t>2- flex-direction</a:t>
            </a:r>
            <a:r>
              <a:rPr lang="en-US" dirty="0" smtClean="0"/>
              <a:t> : </a:t>
            </a:r>
            <a:r>
              <a:rPr lang="en-US" b="1" dirty="0" smtClean="0"/>
              <a:t>row</a:t>
            </a:r>
            <a:r>
              <a:rPr lang="en-US" dirty="0" smtClean="0"/>
              <a:t> | column | row-reversed| </a:t>
            </a:r>
            <a:r>
              <a:rPr lang="en-US" dirty="0" err="1" smtClean="0"/>
              <a:t>colun</a:t>
            </a:r>
            <a:r>
              <a:rPr lang="en-US" dirty="0" smtClean="0"/>
              <a:t>-reversed</a:t>
            </a:r>
          </a:p>
          <a:p>
            <a:r>
              <a:rPr lang="en-US" b="1" dirty="0"/>
              <a:t>3- </a:t>
            </a:r>
            <a:r>
              <a:rPr lang="en-US" b="1" dirty="0" err="1"/>
              <a:t>flex-wrap:no-wrap</a:t>
            </a:r>
            <a:r>
              <a:rPr lang="en-US" b="1" dirty="0"/>
              <a:t> </a:t>
            </a:r>
            <a:r>
              <a:rPr lang="en-US" dirty="0" smtClean="0"/>
              <a:t>| wrap</a:t>
            </a:r>
          </a:p>
          <a:p>
            <a:r>
              <a:rPr lang="en-US" b="1" dirty="0"/>
              <a:t>4- justify-content: </a:t>
            </a:r>
            <a:r>
              <a:rPr lang="en-US" dirty="0" smtClean="0"/>
              <a:t>flex-start |flex-end |center | space-</a:t>
            </a:r>
            <a:r>
              <a:rPr lang="en-US" dirty="0" err="1" smtClean="0"/>
              <a:t>beween</a:t>
            </a:r>
            <a:r>
              <a:rPr lang="en-US" dirty="0" smtClean="0"/>
              <a:t> | …..</a:t>
            </a:r>
          </a:p>
          <a:p>
            <a:r>
              <a:rPr lang="en-US" b="1" dirty="0"/>
              <a:t>5- align-items : </a:t>
            </a:r>
            <a:r>
              <a:rPr lang="en-US" dirty="0" smtClean="0"/>
              <a:t>stretch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9960" y="2534195"/>
            <a:ext cx="2871652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Child Properties  : </a:t>
            </a:r>
          </a:p>
          <a:p>
            <a:r>
              <a:rPr lang="en-US" b="1" dirty="0" smtClean="0"/>
              <a:t>1- flex-grow : 0 | 1 | </a:t>
            </a:r>
          </a:p>
          <a:p>
            <a:r>
              <a:rPr lang="en-US" b="1" dirty="0" smtClean="0"/>
              <a:t>2- flex-shrink | 1 , 0</a:t>
            </a:r>
          </a:p>
          <a:p>
            <a:r>
              <a:rPr lang="en-US" b="1" dirty="0" smtClean="0"/>
              <a:t>3- flex-basis : </a:t>
            </a:r>
          </a:p>
          <a:p>
            <a:r>
              <a:rPr lang="en-US" b="1" dirty="0" smtClean="0"/>
              <a:t>4- flex: grow shrink basis</a:t>
            </a:r>
          </a:p>
          <a:p>
            <a:r>
              <a:rPr lang="en-US" b="1" dirty="0" smtClean="0"/>
              <a:t>5- align-self:</a:t>
            </a:r>
          </a:p>
          <a:p>
            <a:r>
              <a:rPr lang="en-US" b="1" dirty="0" smtClean="0"/>
              <a:t>6- order: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99954" y="4887930"/>
            <a:ext cx="786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justify-content: according flex-direction : </a:t>
            </a:r>
          </a:p>
          <a:p>
            <a:r>
              <a:rPr lang="en-US" dirty="0" smtClean="0"/>
              <a:t>1- if flex- direction row : it will orient </a:t>
            </a:r>
            <a:r>
              <a:rPr lang="en-US" dirty="0" err="1" smtClean="0"/>
              <a:t>itmes</a:t>
            </a:r>
            <a:r>
              <a:rPr lang="en-US" dirty="0" smtClean="0"/>
              <a:t> : horizontal</a:t>
            </a:r>
          </a:p>
          <a:p>
            <a:r>
              <a:rPr lang="en-US" dirty="0" smtClean="0"/>
              <a:t>2- if flex-direction column : it will orient items : vertical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9954" y="5857297"/>
            <a:ext cx="78638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: align-items Vis versa for justify 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0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75212"/>
            <a:ext cx="12192000" cy="267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</a:t>
            </a:r>
            <a:r>
              <a:rPr lang="en-US" dirty="0" err="1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8617" y="1502229"/>
            <a:ext cx="7158446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5125" y="2272939"/>
            <a:ext cx="4428309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503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17074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89372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01943" y="137159"/>
            <a:ext cx="2090057" cy="515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68687" y="150221"/>
            <a:ext cx="1698171" cy="515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3579224"/>
            <a:ext cx="12192000" cy="327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194" y="3735977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2331" y="3735974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12628" y="3735974"/>
            <a:ext cx="3618412" cy="27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3827416"/>
            <a:ext cx="31612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4263236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decritption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4542" y="5826425"/>
            <a:ext cx="314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decritption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07131" y="3995449"/>
            <a:ext cx="42998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 in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: Grid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950" y="1828799"/>
            <a:ext cx="467650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Properties :</a:t>
            </a:r>
          </a:p>
          <a:p>
            <a:r>
              <a:rPr lang="en-US" dirty="0" smtClean="0"/>
              <a:t>1- display : grid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grid-template-columns:repeate</a:t>
            </a:r>
            <a:r>
              <a:rPr lang="en-US" dirty="0" smtClean="0"/>
              <a:t>(3,1fr) 200px</a:t>
            </a:r>
          </a:p>
          <a:p>
            <a:r>
              <a:rPr lang="en-US" dirty="0" smtClean="0"/>
              <a:t>3- </a:t>
            </a:r>
            <a:r>
              <a:rPr lang="en-US" dirty="0" err="1" smtClean="0"/>
              <a:t>grid-template-rows:repaeate</a:t>
            </a:r>
            <a:r>
              <a:rPr lang="en-US" dirty="0" smtClean="0"/>
              <a:t>(3,100px);</a:t>
            </a:r>
          </a:p>
          <a:p>
            <a:r>
              <a:rPr lang="en-US" dirty="0" smtClean="0"/>
              <a:t>4- gap : 10px </a:t>
            </a:r>
            <a:r>
              <a:rPr lang="en-US" dirty="0" err="1" smtClean="0"/>
              <a:t>10px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7131" y="222069"/>
            <a:ext cx="69625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 1 : template Columns and template rows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0616" y="1690688"/>
            <a:ext cx="343553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child Properties :</a:t>
            </a:r>
          </a:p>
          <a:p>
            <a:r>
              <a:rPr lang="en-US" dirty="0" smtClean="0"/>
              <a:t>1- grid-row: val1 / val2 1/2</a:t>
            </a:r>
          </a:p>
          <a:p>
            <a:r>
              <a:rPr lang="en-US" dirty="0" smtClean="0"/>
              <a:t>2- grid-column: val1 / val2 1/4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78286" y="3304903"/>
            <a:ext cx="5264331" cy="2521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185954" y="3304903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81451" y="4245429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081451" y="5826035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081451" y="4976950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78286" y="2508069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93577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91748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142617" y="2614018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78286" y="3304903"/>
            <a:ext cx="5264331" cy="66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21087" y="253977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05750" y="2581921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95359" y="2568857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59291" y="2553006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4293" y="314614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24697" y="40216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4697" y="481662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0823" y="5622606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83189" y="4435122"/>
            <a:ext cx="1854925" cy="54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AsideOe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04413" y="4404190"/>
            <a:ext cx="3174272" cy="142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71755" y="3997113"/>
            <a:ext cx="5264331" cy="4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83189" y="5088325"/>
            <a:ext cx="1854925" cy="54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AsideOe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91348" y="5874078"/>
            <a:ext cx="5264331" cy="40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0" y="4323748"/>
            <a:ext cx="4362996" cy="2191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-6530" y="3367736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463729" y="3399439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717076" y="3216587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59877" y="3248290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372793" y="3248290"/>
            <a:ext cx="0" cy="374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915594" y="32799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-879566" y="4323748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1121227" y="4164987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947058" y="4929113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1188719" y="4770352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-962295" y="5324204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203956" y="516544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-975356" y="5768185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217017" y="5609424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-1018903" y="6198092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-1260564" y="6039331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-1084216" y="6515054"/>
            <a:ext cx="718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1325877" y="6356293"/>
            <a:ext cx="48332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43691" y="4404190"/>
            <a:ext cx="4219305" cy="3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1441" y="4952867"/>
            <a:ext cx="4219305" cy="334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8985" y="5379138"/>
            <a:ext cx="2001889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743203" y="5445741"/>
            <a:ext cx="1567543" cy="2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50874" y="3617622"/>
            <a:ext cx="623749" cy="349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Areas : method two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950" y="1828799"/>
            <a:ext cx="4676502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Parent Properties :</a:t>
            </a:r>
          </a:p>
          <a:p>
            <a:r>
              <a:rPr lang="en-US" dirty="0" smtClean="0"/>
              <a:t>1- display : grid</a:t>
            </a:r>
          </a:p>
          <a:p>
            <a:r>
              <a:rPr lang="en-US" b="1" dirty="0" smtClean="0"/>
              <a:t>2- </a:t>
            </a:r>
            <a:r>
              <a:rPr lang="en-US" b="1" dirty="0" err="1" smtClean="0"/>
              <a:t>grid-template-columns:repeate</a:t>
            </a:r>
            <a:r>
              <a:rPr lang="en-US" b="1" dirty="0" smtClean="0"/>
              <a:t>(3,1fr) 200px</a:t>
            </a:r>
          </a:p>
          <a:p>
            <a:r>
              <a:rPr lang="en-US" b="1" dirty="0" smtClean="0"/>
              <a:t>3- </a:t>
            </a:r>
            <a:r>
              <a:rPr lang="en-US" b="1" dirty="0" err="1" smtClean="0"/>
              <a:t>grid-template-rows:repaeate</a:t>
            </a:r>
            <a:r>
              <a:rPr lang="en-US" b="1" dirty="0" smtClean="0"/>
              <a:t>(3,100px);</a:t>
            </a:r>
          </a:p>
          <a:p>
            <a:r>
              <a:rPr lang="en-US" dirty="0" smtClean="0"/>
              <a:t>4- gap : 10px </a:t>
            </a:r>
            <a:r>
              <a:rPr lang="en-US" dirty="0" err="1" smtClean="0"/>
              <a:t>10px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5- grid-areas: ”header </a:t>
            </a:r>
            <a:r>
              <a:rPr lang="en-US" dirty="0" err="1" smtClean="0"/>
              <a:t>header</a:t>
            </a:r>
            <a:r>
              <a:rPr lang="en-US" dirty="0" smtClean="0"/>
              <a:t> </a:t>
            </a:r>
            <a:r>
              <a:rPr lang="en-US" dirty="0" err="1" smtClean="0"/>
              <a:t>header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 ”. . .”</a:t>
            </a:r>
          </a:p>
          <a:p>
            <a:r>
              <a:rPr lang="en-US" dirty="0" smtClean="0"/>
              <a:t>”. . .”</a:t>
            </a:r>
          </a:p>
          <a:p>
            <a:r>
              <a:rPr lang="en-US" dirty="0" smtClean="0"/>
              <a:t>”. . .”</a:t>
            </a:r>
          </a:p>
          <a:p>
            <a:r>
              <a:rPr lang="en-US" dirty="0" smtClean="0"/>
              <a:t>”. . .”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0616" y="1690688"/>
            <a:ext cx="343553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child Properties :</a:t>
            </a:r>
          </a:p>
          <a:p>
            <a:r>
              <a:rPr lang="en-US" dirty="0" smtClean="0"/>
              <a:t>.header{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grid-area:header</a:t>
            </a:r>
            <a:endParaRPr lang="en-US" dirty="0" smtClean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0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344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HTML5-D02</vt:lpstr>
      <vt:lpstr>Variables : </vt:lpstr>
      <vt:lpstr>Measure Units </vt:lpstr>
      <vt:lpstr>viewport</vt:lpstr>
      <vt:lpstr>Display : flex; display:-webkit-box;</vt:lpstr>
      <vt:lpstr>PowerPoint Presentation</vt:lpstr>
      <vt:lpstr>Display : Grid </vt:lpstr>
      <vt:lpstr>Grid Areas : method two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HTML5-D02</dc:title>
  <dc:creator>Microsoft account</dc:creator>
  <cp:lastModifiedBy>Microsoft account</cp:lastModifiedBy>
  <cp:revision>11</cp:revision>
  <dcterms:created xsi:type="dcterms:W3CDTF">2023-01-16T10:47:29Z</dcterms:created>
  <dcterms:modified xsi:type="dcterms:W3CDTF">2023-01-16T13:18:57Z</dcterms:modified>
</cp:coreProperties>
</file>