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2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4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8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7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7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83D9-71E6-435A-A414-F45016ECE3B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425B-92D3-45C8-8B2F-BFCE42984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vueJS</a:t>
            </a:r>
            <a:r>
              <a:rPr lang="en-US" dirty="0" smtClean="0"/>
              <a:t> – 3Days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Progressive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6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vuejs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method one : 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: as 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2- method two : </a:t>
            </a:r>
          </a:p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 err="1" smtClean="0"/>
              <a:t>vuejs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1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/>
              <a:t>vues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as separate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1- load source of </a:t>
            </a:r>
            <a:r>
              <a:rPr lang="en-US" dirty="0" err="1" smtClean="0"/>
              <a:t>vuejs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2- create </a:t>
            </a:r>
            <a:r>
              <a:rPr lang="en-US" dirty="0" err="1" smtClean="0"/>
              <a:t>vue</a:t>
            </a:r>
            <a:r>
              <a:rPr lang="en-US" dirty="0" smtClean="0"/>
              <a:t> instance , </a:t>
            </a:r>
            <a:r>
              <a:rPr lang="en-US" dirty="0" err="1" smtClean="0"/>
              <a:t>Vue.createApp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	// data : properties : reactive property (binding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methods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watchers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computed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emits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//template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smtClean="0"/>
              <a:t>3- mounting : created </a:t>
            </a:r>
            <a:r>
              <a:rPr lang="en-US" dirty="0" err="1" smtClean="0"/>
              <a:t>vue</a:t>
            </a:r>
            <a:r>
              <a:rPr lang="en-US" dirty="0" smtClean="0"/>
              <a:t> instance . mount(</a:t>
            </a:r>
            <a:r>
              <a:rPr lang="en-US" dirty="0" err="1" smtClean="0"/>
              <a:t>css</a:t>
            </a:r>
            <a:r>
              <a:rPr lang="en-US" dirty="0" smtClean="0"/>
              <a:t> selector)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9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VueJs</a:t>
            </a:r>
            <a:r>
              <a:rPr lang="en-US" dirty="0" smtClean="0"/>
              <a:t> : </a:t>
            </a:r>
            <a:r>
              <a:rPr lang="en-US" dirty="0" err="1" smtClean="0"/>
              <a:t>prerequests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HTML</a:t>
            </a:r>
          </a:p>
          <a:p>
            <a:pPr marL="0" indent="0">
              <a:buNone/>
            </a:pPr>
            <a:r>
              <a:rPr lang="en-US" dirty="0" smtClean="0"/>
              <a:t>2- CSS</a:t>
            </a:r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7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DayOne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Directives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modifiers </a:t>
            </a:r>
          </a:p>
          <a:p>
            <a:pPr marL="0" indent="0">
              <a:buNone/>
            </a:pPr>
            <a:r>
              <a:rPr lang="en-US" dirty="0" smtClean="0"/>
              <a:t>2- 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0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(special tokens has special meaning with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started with v-) in </a:t>
            </a:r>
            <a:r>
              <a:rPr lang="en-US" dirty="0" err="1" smtClean="0"/>
              <a:t>vuejs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v-directiveame:attribute</a:t>
            </a:r>
            <a:r>
              <a:rPr lang="en-US" dirty="0" smtClean="0"/>
              <a:t>=“property name”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825624"/>
            <a:ext cx="3618411" cy="5032375"/>
          </a:xfrm>
          <a:solidFill>
            <a:schemeClr val="bg1">
              <a:lumMod val="95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V-bind (one way binding)</a:t>
            </a:r>
          </a:p>
          <a:p>
            <a:pPr marL="0" indent="0">
              <a:buNone/>
            </a:pPr>
            <a:r>
              <a:rPr lang="en-US" dirty="0" smtClean="0"/>
              <a:t>V-html</a:t>
            </a:r>
          </a:p>
          <a:p>
            <a:pPr marL="0" indent="0">
              <a:buNone/>
            </a:pPr>
            <a:r>
              <a:rPr lang="en-US" dirty="0" smtClean="0"/>
              <a:t>V-text</a:t>
            </a:r>
          </a:p>
          <a:p>
            <a:pPr marL="0" indent="0">
              <a:buNone/>
            </a:pPr>
            <a:r>
              <a:rPr lang="en-US" dirty="0" smtClean="0"/>
              <a:t>V-model (two way binding )</a:t>
            </a:r>
          </a:p>
          <a:p>
            <a:pPr marL="0" indent="0">
              <a:buNone/>
            </a:pPr>
            <a:r>
              <a:rPr lang="en-US" dirty="0" smtClean="0"/>
              <a:t>V-show</a:t>
            </a:r>
          </a:p>
          <a:p>
            <a:pPr marL="0" indent="0">
              <a:buNone/>
            </a:pPr>
            <a:r>
              <a:rPr lang="en-US" dirty="0" smtClean="0"/>
              <a:t>V-if</a:t>
            </a:r>
          </a:p>
          <a:p>
            <a:pPr marL="0" indent="0">
              <a:buNone/>
            </a:pPr>
            <a:r>
              <a:rPr lang="en-US" dirty="0" smtClean="0"/>
              <a:t>V-else</a:t>
            </a:r>
          </a:p>
          <a:p>
            <a:pPr marL="0" indent="0">
              <a:buNone/>
            </a:pPr>
            <a:r>
              <a:rPr lang="en-US" dirty="0" smtClean="0"/>
              <a:t>V-else-if</a:t>
            </a:r>
          </a:p>
          <a:p>
            <a:pPr marL="0" indent="0">
              <a:buNone/>
            </a:pPr>
            <a:r>
              <a:rPr lang="en-US" dirty="0" smtClean="0"/>
              <a:t>V-for</a:t>
            </a:r>
          </a:p>
          <a:p>
            <a:pPr marL="0" indent="0">
              <a:buNone/>
            </a:pPr>
            <a:r>
              <a:rPr lang="en-US" dirty="0" smtClean="0"/>
              <a:t>V-once</a:t>
            </a:r>
          </a:p>
          <a:p>
            <a:pPr marL="0" indent="0">
              <a:buNone/>
            </a:pPr>
            <a:r>
              <a:rPr lang="en-US" dirty="0" smtClean="0"/>
              <a:t>V-on</a:t>
            </a:r>
          </a:p>
          <a:p>
            <a:pPr marL="0" indent="0">
              <a:buNone/>
            </a:pPr>
            <a:r>
              <a:rPr lang="en-US" dirty="0" smtClean="0"/>
              <a:t>--------------------------</a:t>
            </a:r>
          </a:p>
          <a:p>
            <a:pPr marL="0" indent="0">
              <a:buNone/>
            </a:pPr>
            <a:r>
              <a:rPr lang="en-US" dirty="0" smtClean="0"/>
              <a:t>Modifiers;</a:t>
            </a:r>
          </a:p>
          <a:p>
            <a:pPr marL="0" indent="0">
              <a:buNone/>
            </a:pPr>
            <a:r>
              <a:rPr lang="en-US" dirty="0" smtClean="0"/>
              <a:t>Once</a:t>
            </a:r>
          </a:p>
          <a:p>
            <a:pPr marL="0" indent="0">
              <a:buNone/>
            </a:pPr>
            <a:r>
              <a:rPr lang="en-US" dirty="0" err="1" smtClean="0"/>
              <a:t>Ctr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Meta</a:t>
            </a:r>
          </a:p>
          <a:p>
            <a:pPr marL="0" indent="0">
              <a:buNone/>
            </a:pPr>
            <a:r>
              <a:rPr lang="en-US" dirty="0" smtClean="0"/>
              <a:t>Prevent</a:t>
            </a:r>
          </a:p>
          <a:p>
            <a:pPr marL="0" indent="0">
              <a:buNone/>
            </a:pPr>
            <a:r>
              <a:rPr lang="en-US" dirty="0" smtClean="0"/>
              <a:t>number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8674" y="2220686"/>
            <a:ext cx="72651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Used only with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1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106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vueJS – 3Days </vt:lpstr>
      <vt:lpstr>How to use vuejs</vt:lpstr>
      <vt:lpstr>To use vues js as separate file </vt:lpstr>
      <vt:lpstr>VueJs : prerequests </vt:lpstr>
      <vt:lpstr>DayOne</vt:lpstr>
      <vt:lpstr>Directives (special tokens has special meaning with vue js started with v-) in vuejs v-directiveame:attribute=“property name”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– 3Days</dc:title>
  <dc:creator>Microsoft account</dc:creator>
  <cp:lastModifiedBy>Microsoft account</cp:lastModifiedBy>
  <cp:revision>5</cp:revision>
  <dcterms:created xsi:type="dcterms:W3CDTF">2023-04-18T07:17:07Z</dcterms:created>
  <dcterms:modified xsi:type="dcterms:W3CDTF">2023-04-18T10:17:03Z</dcterms:modified>
</cp:coreProperties>
</file>