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EB99F-9665-45BE-A771-116F743FACEE}" type="doc">
      <dgm:prSet loTypeId="urn:microsoft.com/office/officeart/2005/8/layout/hierarchy6" loCatId="hierarchy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2EAAE68-6D0C-41B2-9459-4D2A495448B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Startseite</a:t>
          </a:r>
          <a:br>
            <a:rPr lang="de-DE" dirty="0"/>
          </a:br>
          <a:r>
            <a:rPr lang="de-DE" dirty="0" err="1"/>
            <a:t>Überuns</a:t>
          </a:r>
          <a:endParaRPr lang="de-DE" dirty="0"/>
        </a:p>
      </dgm:t>
    </dgm:pt>
    <dgm:pt modelId="{E06FC3BF-02E2-4D36-BACD-86263CD6FA4B}" type="parTrans" cxnId="{1512D70A-CA6A-4629-8799-3BB102EB367F}">
      <dgm:prSet/>
      <dgm:spPr/>
      <dgm:t>
        <a:bodyPr/>
        <a:lstStyle/>
        <a:p>
          <a:endParaRPr lang="de-DE"/>
        </a:p>
      </dgm:t>
    </dgm:pt>
    <dgm:pt modelId="{97185CF5-CD0C-40A2-B03F-8C7E538BCA07}" type="sibTrans" cxnId="{1512D70A-CA6A-4629-8799-3BB102EB367F}">
      <dgm:prSet/>
      <dgm:spPr/>
      <dgm:t>
        <a:bodyPr/>
        <a:lstStyle/>
        <a:p>
          <a:endParaRPr lang="de-DE"/>
        </a:p>
      </dgm:t>
    </dgm:pt>
    <dgm:pt modelId="{B7BAF6F6-4EFC-41A4-9EB4-4E520EDAA00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Aktuelles</a:t>
          </a:r>
        </a:p>
      </dgm:t>
    </dgm:pt>
    <dgm:pt modelId="{72A0BD37-1BB9-47F8-A5D5-3BCD7C68D1AB}" type="parTrans" cxnId="{EC451842-EB93-4728-9972-D3517C50EEE8}">
      <dgm:prSet/>
      <dgm:spPr/>
      <dgm:t>
        <a:bodyPr/>
        <a:lstStyle/>
        <a:p>
          <a:endParaRPr lang="de-DE"/>
        </a:p>
      </dgm:t>
    </dgm:pt>
    <dgm:pt modelId="{69D52C6A-7858-46B2-83E5-8048ED6B4404}" type="sibTrans" cxnId="{EC451842-EB93-4728-9972-D3517C50EEE8}">
      <dgm:prSet/>
      <dgm:spPr/>
      <dgm:t>
        <a:bodyPr/>
        <a:lstStyle/>
        <a:p>
          <a:endParaRPr lang="de-DE"/>
        </a:p>
      </dgm:t>
    </dgm:pt>
    <dgm:pt modelId="{8C5666A7-8E24-48BC-9DA0-CE8FDC6AE6A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Projektliste</a:t>
          </a:r>
        </a:p>
      </dgm:t>
    </dgm:pt>
    <dgm:pt modelId="{D056F437-F2ED-4E49-9647-3C11FC64D37C}" type="parTrans" cxnId="{1C685A23-CA9C-4910-BC25-E2F7B38FECC0}">
      <dgm:prSet/>
      <dgm:spPr/>
      <dgm:t>
        <a:bodyPr/>
        <a:lstStyle/>
        <a:p>
          <a:endParaRPr lang="de-DE"/>
        </a:p>
      </dgm:t>
    </dgm:pt>
    <dgm:pt modelId="{0A563283-20E0-41F7-9E19-BA4D88783C98}" type="sibTrans" cxnId="{1C685A23-CA9C-4910-BC25-E2F7B38FECC0}">
      <dgm:prSet/>
      <dgm:spPr/>
      <dgm:t>
        <a:bodyPr/>
        <a:lstStyle/>
        <a:p>
          <a:endParaRPr lang="de-DE"/>
        </a:p>
      </dgm:t>
    </dgm:pt>
    <dgm:pt modelId="{68022174-D98C-4458-82AF-E60C16DD6F0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Spenden</a:t>
          </a:r>
        </a:p>
      </dgm:t>
    </dgm:pt>
    <dgm:pt modelId="{9EB754A3-B98B-44CE-BCA5-6CAC8F4C0AC6}" type="parTrans" cxnId="{0A6521FB-97C7-4312-9442-31534AF0F125}">
      <dgm:prSet/>
      <dgm:spPr/>
      <dgm:t>
        <a:bodyPr/>
        <a:lstStyle/>
        <a:p>
          <a:endParaRPr lang="de-DE"/>
        </a:p>
      </dgm:t>
    </dgm:pt>
    <dgm:pt modelId="{F263D411-1873-47AF-A912-CE62ECB8D1B1}" type="sibTrans" cxnId="{0A6521FB-97C7-4312-9442-31534AF0F125}">
      <dgm:prSet/>
      <dgm:spPr/>
      <dgm:t>
        <a:bodyPr/>
        <a:lstStyle/>
        <a:p>
          <a:endParaRPr lang="de-DE"/>
        </a:p>
      </dgm:t>
    </dgm:pt>
    <dgm:pt modelId="{C2122B9E-DA39-4DE1-8DCA-E349E6AECEF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Links</a:t>
          </a:r>
        </a:p>
      </dgm:t>
    </dgm:pt>
    <dgm:pt modelId="{46A70D59-15BC-4479-BA69-00E9829A7C3F}" type="parTrans" cxnId="{7B3DE628-9E68-4DA4-A6B3-173305EE89DD}">
      <dgm:prSet/>
      <dgm:spPr/>
      <dgm:t>
        <a:bodyPr/>
        <a:lstStyle/>
        <a:p>
          <a:endParaRPr lang="de-DE"/>
        </a:p>
      </dgm:t>
    </dgm:pt>
    <dgm:pt modelId="{0A71B8CB-5D45-4E9A-9D82-B8944C11FFA3}" type="sibTrans" cxnId="{7B3DE628-9E68-4DA4-A6B3-173305EE89DD}">
      <dgm:prSet/>
      <dgm:spPr/>
      <dgm:t>
        <a:bodyPr/>
        <a:lstStyle/>
        <a:p>
          <a:endParaRPr lang="de-DE"/>
        </a:p>
      </dgm:t>
    </dgm:pt>
    <dgm:pt modelId="{D5B7D3B2-ED89-4D15-A6FE-2F54E9F1F2EB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Impressum</a:t>
          </a:r>
        </a:p>
      </dgm:t>
    </dgm:pt>
    <dgm:pt modelId="{B8785266-DF6B-4D92-8802-6C662284C30C}" type="parTrans" cxnId="{26B85B0D-D703-451D-8EFA-2F908F23BC6A}">
      <dgm:prSet/>
      <dgm:spPr/>
      <dgm:t>
        <a:bodyPr/>
        <a:lstStyle/>
        <a:p>
          <a:endParaRPr lang="de-DE"/>
        </a:p>
      </dgm:t>
    </dgm:pt>
    <dgm:pt modelId="{16A132C2-4395-4676-A9B9-2547D5142983}" type="sibTrans" cxnId="{26B85B0D-D703-451D-8EFA-2F908F23BC6A}">
      <dgm:prSet/>
      <dgm:spPr/>
      <dgm:t>
        <a:bodyPr/>
        <a:lstStyle/>
        <a:p>
          <a:endParaRPr lang="de-DE"/>
        </a:p>
      </dgm:t>
    </dgm:pt>
    <dgm:pt modelId="{F3017D99-8842-4FB5-B658-79F999F8DAED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Kontakt</a:t>
          </a:r>
        </a:p>
      </dgm:t>
    </dgm:pt>
    <dgm:pt modelId="{24E23404-16E9-4F0B-B905-538929D9C567}" type="parTrans" cxnId="{78481CC7-905E-4185-8495-DC8D7F45E071}">
      <dgm:prSet/>
      <dgm:spPr/>
      <dgm:t>
        <a:bodyPr/>
        <a:lstStyle/>
        <a:p>
          <a:endParaRPr lang="de-DE"/>
        </a:p>
      </dgm:t>
    </dgm:pt>
    <dgm:pt modelId="{F74211D8-E2A0-4C88-8ED5-E0C62248723E}" type="sibTrans" cxnId="{78481CC7-905E-4185-8495-DC8D7F45E071}">
      <dgm:prSet/>
      <dgm:spPr/>
      <dgm:t>
        <a:bodyPr/>
        <a:lstStyle/>
        <a:p>
          <a:endParaRPr lang="de-DE"/>
        </a:p>
      </dgm:t>
    </dgm:pt>
    <dgm:pt modelId="{4A1C2D73-F28B-4635-81BB-39E710200D34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Projektdetails</a:t>
          </a:r>
        </a:p>
      </dgm:t>
    </dgm:pt>
    <dgm:pt modelId="{066272F1-E95A-4C3D-895D-C39A963E1E7A}" type="parTrans" cxnId="{78F897B7-6C84-49C3-A299-9742C95BC9C8}">
      <dgm:prSet/>
      <dgm:spPr/>
      <dgm:t>
        <a:bodyPr/>
        <a:lstStyle/>
        <a:p>
          <a:endParaRPr lang="de-DE"/>
        </a:p>
      </dgm:t>
    </dgm:pt>
    <dgm:pt modelId="{170FD990-09F0-4000-B5A8-02C551C16EF1}" type="sibTrans" cxnId="{78F897B7-6C84-49C3-A299-9742C95BC9C8}">
      <dgm:prSet/>
      <dgm:spPr/>
      <dgm:t>
        <a:bodyPr/>
        <a:lstStyle/>
        <a:p>
          <a:endParaRPr lang="de-DE"/>
        </a:p>
      </dgm:t>
    </dgm:pt>
    <dgm:pt modelId="{30F57DE5-F3E3-44DB-989E-F48AE921A5E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Projektberichte</a:t>
          </a:r>
        </a:p>
      </dgm:t>
    </dgm:pt>
    <dgm:pt modelId="{BC3DFF7C-2EC2-4C01-8674-16799031FDC3}" type="parTrans" cxnId="{4386F3BB-5951-4B28-B527-893D1AE41CA3}">
      <dgm:prSet/>
      <dgm:spPr/>
      <dgm:t>
        <a:bodyPr/>
        <a:lstStyle/>
        <a:p>
          <a:endParaRPr lang="de-DE"/>
        </a:p>
      </dgm:t>
    </dgm:pt>
    <dgm:pt modelId="{BC4AD7DD-00B0-4D74-95BD-942984C4287B}" type="sibTrans" cxnId="{4386F3BB-5951-4B28-B527-893D1AE41CA3}">
      <dgm:prSet/>
      <dgm:spPr/>
      <dgm:t>
        <a:bodyPr/>
        <a:lstStyle/>
        <a:p>
          <a:endParaRPr lang="de-DE"/>
        </a:p>
      </dgm:t>
    </dgm:pt>
    <dgm:pt modelId="{CC72E34A-321B-4286-A8DC-5BF250AF2E3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Eventarchiv</a:t>
          </a:r>
        </a:p>
      </dgm:t>
    </dgm:pt>
    <dgm:pt modelId="{EBB0B3E5-CCF0-4B90-B249-2CCF6228A9CE}" type="parTrans" cxnId="{9611B3D9-A4D3-49DD-8F19-1BB4ABCC97FE}">
      <dgm:prSet/>
      <dgm:spPr/>
      <dgm:t>
        <a:bodyPr/>
        <a:lstStyle/>
        <a:p>
          <a:endParaRPr lang="de-DE"/>
        </a:p>
      </dgm:t>
    </dgm:pt>
    <dgm:pt modelId="{13813577-8036-46C5-86C0-36C0F71016CD}" type="sibTrans" cxnId="{9611B3D9-A4D3-49DD-8F19-1BB4ABCC97FE}">
      <dgm:prSet/>
      <dgm:spPr/>
      <dgm:t>
        <a:bodyPr/>
        <a:lstStyle/>
        <a:p>
          <a:endParaRPr lang="de-DE"/>
        </a:p>
      </dgm:t>
    </dgm:pt>
    <dgm:pt modelId="{E97EE491-6881-4041-B335-4B99C23349A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Eventdetails</a:t>
          </a:r>
        </a:p>
      </dgm:t>
    </dgm:pt>
    <dgm:pt modelId="{A87D49E4-651D-4668-B797-BFEE5B9ED971}" type="parTrans" cxnId="{0209B4D4-2796-4D49-ACB5-5A09F0D3586B}">
      <dgm:prSet/>
      <dgm:spPr/>
      <dgm:t>
        <a:bodyPr/>
        <a:lstStyle/>
        <a:p>
          <a:endParaRPr lang="de-DE"/>
        </a:p>
      </dgm:t>
    </dgm:pt>
    <dgm:pt modelId="{87E1D0EA-022D-411E-8911-26E030E212B9}" type="sibTrans" cxnId="{0209B4D4-2796-4D49-ACB5-5A09F0D3586B}">
      <dgm:prSet/>
      <dgm:spPr/>
      <dgm:t>
        <a:bodyPr/>
        <a:lstStyle/>
        <a:p>
          <a:endParaRPr lang="de-DE"/>
        </a:p>
      </dgm:t>
    </dgm:pt>
    <dgm:pt modelId="{1337B478-5CD5-40FC-8E54-0A7858409D8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Datenschutz/</a:t>
          </a:r>
          <a:br>
            <a:rPr lang="de-DE" dirty="0"/>
          </a:br>
          <a:r>
            <a:rPr lang="de-DE" dirty="0"/>
            <a:t>Cookies</a:t>
          </a:r>
        </a:p>
      </dgm:t>
    </dgm:pt>
    <dgm:pt modelId="{CAD8557C-AB91-46F3-8287-D2EA036092B2}" type="parTrans" cxnId="{9697C784-0FC2-47D0-B3BD-8062E7C76043}">
      <dgm:prSet/>
      <dgm:spPr/>
      <dgm:t>
        <a:bodyPr/>
        <a:lstStyle/>
        <a:p>
          <a:endParaRPr lang="de-DE"/>
        </a:p>
      </dgm:t>
    </dgm:pt>
    <dgm:pt modelId="{C6522CAD-A650-458A-AFFC-2E4C3211B4C2}" type="sibTrans" cxnId="{9697C784-0FC2-47D0-B3BD-8062E7C76043}">
      <dgm:prSet/>
      <dgm:spPr/>
      <dgm:t>
        <a:bodyPr/>
        <a:lstStyle/>
        <a:p>
          <a:endParaRPr lang="de-DE"/>
        </a:p>
      </dgm:t>
    </dgm:pt>
    <dgm:pt modelId="{3E60A82C-82A4-41B3-9378-400D93E0D7C1}" type="pres">
      <dgm:prSet presAssocID="{6A1EB99F-9665-45BE-A771-116F743FA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CBF770-B550-4E9E-9A77-EC0C76BA081D}" type="pres">
      <dgm:prSet presAssocID="{6A1EB99F-9665-45BE-A771-116F743FACEE}" presName="hierFlow" presStyleCnt="0"/>
      <dgm:spPr/>
    </dgm:pt>
    <dgm:pt modelId="{ECF8D036-70CA-4CCB-A893-FF68273BCF78}" type="pres">
      <dgm:prSet presAssocID="{6A1EB99F-9665-45BE-A771-116F743FA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1CA7ED-E741-4000-88FB-3E36D1147145}" type="pres">
      <dgm:prSet presAssocID="{F2EAAE68-6D0C-41B2-9459-4D2A495448B5}" presName="Name14" presStyleCnt="0"/>
      <dgm:spPr/>
    </dgm:pt>
    <dgm:pt modelId="{46148AC8-2A44-433F-A19E-8F4032FF9A57}" type="pres">
      <dgm:prSet presAssocID="{F2EAAE68-6D0C-41B2-9459-4D2A495448B5}" presName="level1Shape" presStyleLbl="node0" presStyleIdx="0" presStyleCnt="1">
        <dgm:presLayoutVars>
          <dgm:chPref val="3"/>
        </dgm:presLayoutVars>
      </dgm:prSet>
      <dgm:spPr/>
    </dgm:pt>
    <dgm:pt modelId="{9A1331DE-4325-41BF-9395-0CC1C594DAA6}" type="pres">
      <dgm:prSet presAssocID="{F2EAAE68-6D0C-41B2-9459-4D2A495448B5}" presName="hierChild2" presStyleCnt="0"/>
      <dgm:spPr/>
    </dgm:pt>
    <dgm:pt modelId="{EC777052-6ED3-4613-80D2-D831666F6F47}" type="pres">
      <dgm:prSet presAssocID="{72A0BD37-1BB9-47F8-A5D5-3BCD7C68D1AB}" presName="Name19" presStyleLbl="parChTrans1D2" presStyleIdx="0" presStyleCnt="7"/>
      <dgm:spPr/>
    </dgm:pt>
    <dgm:pt modelId="{F0CE1E8A-D300-47D5-9337-B1DC73540D11}" type="pres">
      <dgm:prSet presAssocID="{B7BAF6F6-4EFC-41A4-9EB4-4E520EDAA007}" presName="Name21" presStyleCnt="0"/>
      <dgm:spPr/>
    </dgm:pt>
    <dgm:pt modelId="{9B5B7EBC-8922-421C-ABFB-BE0A0EC3BDB3}" type="pres">
      <dgm:prSet presAssocID="{B7BAF6F6-4EFC-41A4-9EB4-4E520EDAA007}" presName="level2Shape" presStyleLbl="node2" presStyleIdx="0" presStyleCnt="7"/>
      <dgm:spPr/>
    </dgm:pt>
    <dgm:pt modelId="{D3D2DA8D-FFB6-4C43-AF0E-FE3F173BB82B}" type="pres">
      <dgm:prSet presAssocID="{B7BAF6F6-4EFC-41A4-9EB4-4E520EDAA007}" presName="hierChild3" presStyleCnt="0"/>
      <dgm:spPr/>
    </dgm:pt>
    <dgm:pt modelId="{776FE173-8B28-495E-8979-58C98E5D466E}" type="pres">
      <dgm:prSet presAssocID="{EBB0B3E5-CCF0-4B90-B249-2CCF6228A9CE}" presName="Name19" presStyleLbl="parChTrans1D3" presStyleIdx="0" presStyleCnt="2"/>
      <dgm:spPr/>
    </dgm:pt>
    <dgm:pt modelId="{45B5EA8F-0A9F-4788-BAA2-FF26063F0E92}" type="pres">
      <dgm:prSet presAssocID="{CC72E34A-321B-4286-A8DC-5BF250AF2E30}" presName="Name21" presStyleCnt="0"/>
      <dgm:spPr/>
    </dgm:pt>
    <dgm:pt modelId="{6ABBE2ED-CBA6-4DBE-A099-C03D36808B6A}" type="pres">
      <dgm:prSet presAssocID="{CC72E34A-321B-4286-A8DC-5BF250AF2E30}" presName="level2Shape" presStyleLbl="node3" presStyleIdx="0" presStyleCnt="2"/>
      <dgm:spPr/>
    </dgm:pt>
    <dgm:pt modelId="{B2C49741-6C01-48C7-A384-AEB364B521B3}" type="pres">
      <dgm:prSet presAssocID="{CC72E34A-321B-4286-A8DC-5BF250AF2E30}" presName="hierChild3" presStyleCnt="0"/>
      <dgm:spPr/>
    </dgm:pt>
    <dgm:pt modelId="{D33F1A38-5E43-4E30-ADAC-790ED2316E9F}" type="pres">
      <dgm:prSet presAssocID="{A87D49E4-651D-4668-B797-BFEE5B9ED971}" presName="Name19" presStyleLbl="parChTrans1D4" presStyleIdx="0" presStyleCnt="2"/>
      <dgm:spPr/>
    </dgm:pt>
    <dgm:pt modelId="{F367F7D1-CD79-40C9-AA8A-C419B40E66B8}" type="pres">
      <dgm:prSet presAssocID="{E97EE491-6881-4041-B335-4B99C23349A9}" presName="Name21" presStyleCnt="0"/>
      <dgm:spPr/>
    </dgm:pt>
    <dgm:pt modelId="{8FBBE2FF-3F2C-42D4-A76C-494E895030CD}" type="pres">
      <dgm:prSet presAssocID="{E97EE491-6881-4041-B335-4B99C23349A9}" presName="level2Shape" presStyleLbl="node4" presStyleIdx="0" presStyleCnt="2"/>
      <dgm:spPr/>
    </dgm:pt>
    <dgm:pt modelId="{7DC6713C-0017-4458-A658-BCF0BBA20B61}" type="pres">
      <dgm:prSet presAssocID="{E97EE491-6881-4041-B335-4B99C23349A9}" presName="hierChild3" presStyleCnt="0"/>
      <dgm:spPr/>
    </dgm:pt>
    <dgm:pt modelId="{5A7ED48C-6AAE-45C3-8DCF-E064963E0E74}" type="pres">
      <dgm:prSet presAssocID="{D056F437-F2ED-4E49-9647-3C11FC64D37C}" presName="Name19" presStyleLbl="parChTrans1D2" presStyleIdx="1" presStyleCnt="7"/>
      <dgm:spPr/>
    </dgm:pt>
    <dgm:pt modelId="{85DEC5AA-6A96-4A27-8856-A357E7FE39D2}" type="pres">
      <dgm:prSet presAssocID="{8C5666A7-8E24-48BC-9DA0-CE8FDC6AE6A9}" presName="Name21" presStyleCnt="0"/>
      <dgm:spPr/>
    </dgm:pt>
    <dgm:pt modelId="{53296A9D-E148-478F-82D7-61CD4A51A621}" type="pres">
      <dgm:prSet presAssocID="{8C5666A7-8E24-48BC-9DA0-CE8FDC6AE6A9}" presName="level2Shape" presStyleLbl="node2" presStyleIdx="1" presStyleCnt="7"/>
      <dgm:spPr/>
    </dgm:pt>
    <dgm:pt modelId="{36AB0865-7919-4210-AE99-52E0EE9F4531}" type="pres">
      <dgm:prSet presAssocID="{8C5666A7-8E24-48BC-9DA0-CE8FDC6AE6A9}" presName="hierChild3" presStyleCnt="0"/>
      <dgm:spPr/>
    </dgm:pt>
    <dgm:pt modelId="{292B2937-6694-4539-B8D8-CA46EDD4C1EE}" type="pres">
      <dgm:prSet presAssocID="{066272F1-E95A-4C3D-895D-C39A963E1E7A}" presName="Name19" presStyleLbl="parChTrans1D3" presStyleIdx="1" presStyleCnt="2"/>
      <dgm:spPr/>
    </dgm:pt>
    <dgm:pt modelId="{FF5D42FC-83A8-4099-9F05-BF6E0816B0F3}" type="pres">
      <dgm:prSet presAssocID="{4A1C2D73-F28B-4635-81BB-39E710200D34}" presName="Name21" presStyleCnt="0"/>
      <dgm:spPr/>
    </dgm:pt>
    <dgm:pt modelId="{30403385-4F50-4F25-8F8B-2AFE99106A2E}" type="pres">
      <dgm:prSet presAssocID="{4A1C2D73-F28B-4635-81BB-39E710200D34}" presName="level2Shape" presStyleLbl="node3" presStyleIdx="1" presStyleCnt="2"/>
      <dgm:spPr/>
    </dgm:pt>
    <dgm:pt modelId="{C98AD377-03A6-43A7-B252-0573B8C732AF}" type="pres">
      <dgm:prSet presAssocID="{4A1C2D73-F28B-4635-81BB-39E710200D34}" presName="hierChild3" presStyleCnt="0"/>
      <dgm:spPr/>
    </dgm:pt>
    <dgm:pt modelId="{4F036E5B-B628-4D21-9586-532B7AD0FC6E}" type="pres">
      <dgm:prSet presAssocID="{BC3DFF7C-2EC2-4C01-8674-16799031FDC3}" presName="Name19" presStyleLbl="parChTrans1D4" presStyleIdx="1" presStyleCnt="2"/>
      <dgm:spPr/>
    </dgm:pt>
    <dgm:pt modelId="{05167972-FC37-47E8-9DB9-FEAA5C81957B}" type="pres">
      <dgm:prSet presAssocID="{30F57DE5-F3E3-44DB-989E-F48AE921A5E9}" presName="Name21" presStyleCnt="0"/>
      <dgm:spPr/>
    </dgm:pt>
    <dgm:pt modelId="{8591D61E-8F27-4F64-B7C4-7A273BA2ED0C}" type="pres">
      <dgm:prSet presAssocID="{30F57DE5-F3E3-44DB-989E-F48AE921A5E9}" presName="level2Shape" presStyleLbl="node4" presStyleIdx="1" presStyleCnt="2"/>
      <dgm:spPr/>
    </dgm:pt>
    <dgm:pt modelId="{456185B5-83BF-41B6-810A-A65E182AE107}" type="pres">
      <dgm:prSet presAssocID="{30F57DE5-F3E3-44DB-989E-F48AE921A5E9}" presName="hierChild3" presStyleCnt="0"/>
      <dgm:spPr/>
    </dgm:pt>
    <dgm:pt modelId="{8D2FEEDE-016B-430D-8D5E-0D862A1B9171}" type="pres">
      <dgm:prSet presAssocID="{9EB754A3-B98B-44CE-BCA5-6CAC8F4C0AC6}" presName="Name19" presStyleLbl="parChTrans1D2" presStyleIdx="2" presStyleCnt="7"/>
      <dgm:spPr/>
    </dgm:pt>
    <dgm:pt modelId="{4F9A93AD-5D7C-4649-A4A6-867FF3579412}" type="pres">
      <dgm:prSet presAssocID="{68022174-D98C-4458-82AF-E60C16DD6F03}" presName="Name21" presStyleCnt="0"/>
      <dgm:spPr/>
    </dgm:pt>
    <dgm:pt modelId="{500BE86E-9E4D-42A7-8C8C-55B6ECD7DCC9}" type="pres">
      <dgm:prSet presAssocID="{68022174-D98C-4458-82AF-E60C16DD6F03}" presName="level2Shape" presStyleLbl="node2" presStyleIdx="2" presStyleCnt="7"/>
      <dgm:spPr/>
    </dgm:pt>
    <dgm:pt modelId="{96FA381E-8478-4D64-ABBD-AFD04F68E103}" type="pres">
      <dgm:prSet presAssocID="{68022174-D98C-4458-82AF-E60C16DD6F03}" presName="hierChild3" presStyleCnt="0"/>
      <dgm:spPr/>
    </dgm:pt>
    <dgm:pt modelId="{1ED90CCD-AEAF-41DE-B1E9-006558B0E842}" type="pres">
      <dgm:prSet presAssocID="{46A70D59-15BC-4479-BA69-00E9829A7C3F}" presName="Name19" presStyleLbl="parChTrans1D2" presStyleIdx="3" presStyleCnt="7"/>
      <dgm:spPr/>
    </dgm:pt>
    <dgm:pt modelId="{53CEC134-A2B1-4974-829F-8E14802646E6}" type="pres">
      <dgm:prSet presAssocID="{C2122B9E-DA39-4DE1-8DCA-E349E6AECEFC}" presName="Name21" presStyleCnt="0"/>
      <dgm:spPr/>
    </dgm:pt>
    <dgm:pt modelId="{1129BB5C-1A88-4793-9AC0-50B0EFBAA70E}" type="pres">
      <dgm:prSet presAssocID="{C2122B9E-DA39-4DE1-8DCA-E349E6AECEFC}" presName="level2Shape" presStyleLbl="node2" presStyleIdx="3" presStyleCnt="7"/>
      <dgm:spPr/>
    </dgm:pt>
    <dgm:pt modelId="{66D4AC89-AFC2-4FF9-9165-E7F4382DCAF7}" type="pres">
      <dgm:prSet presAssocID="{C2122B9E-DA39-4DE1-8DCA-E349E6AECEFC}" presName="hierChild3" presStyleCnt="0"/>
      <dgm:spPr/>
    </dgm:pt>
    <dgm:pt modelId="{4C6E4801-16F0-45BB-8EE7-3B3E020D2D12}" type="pres">
      <dgm:prSet presAssocID="{B8785266-DF6B-4D92-8802-6C662284C30C}" presName="Name19" presStyleLbl="parChTrans1D2" presStyleIdx="4" presStyleCnt="7"/>
      <dgm:spPr/>
    </dgm:pt>
    <dgm:pt modelId="{18DEE139-6632-4DE6-A296-FA1265BD7B5C}" type="pres">
      <dgm:prSet presAssocID="{D5B7D3B2-ED89-4D15-A6FE-2F54E9F1F2EB}" presName="Name21" presStyleCnt="0"/>
      <dgm:spPr/>
    </dgm:pt>
    <dgm:pt modelId="{D7A97BAC-E704-4A6E-8204-1CDCF51C11A4}" type="pres">
      <dgm:prSet presAssocID="{D5B7D3B2-ED89-4D15-A6FE-2F54E9F1F2EB}" presName="level2Shape" presStyleLbl="node2" presStyleIdx="4" presStyleCnt="7"/>
      <dgm:spPr/>
    </dgm:pt>
    <dgm:pt modelId="{13FC109D-77B5-4984-962A-78D6ABFF0CBA}" type="pres">
      <dgm:prSet presAssocID="{D5B7D3B2-ED89-4D15-A6FE-2F54E9F1F2EB}" presName="hierChild3" presStyleCnt="0"/>
      <dgm:spPr/>
    </dgm:pt>
    <dgm:pt modelId="{BEDCC4E5-E8EE-4AD6-B82E-726019C76C9D}" type="pres">
      <dgm:prSet presAssocID="{24E23404-16E9-4F0B-B905-538929D9C567}" presName="Name19" presStyleLbl="parChTrans1D2" presStyleIdx="5" presStyleCnt="7"/>
      <dgm:spPr/>
    </dgm:pt>
    <dgm:pt modelId="{97AA2719-B648-4F36-9FF8-096ADB33251F}" type="pres">
      <dgm:prSet presAssocID="{F3017D99-8842-4FB5-B658-79F999F8DAED}" presName="Name21" presStyleCnt="0"/>
      <dgm:spPr/>
    </dgm:pt>
    <dgm:pt modelId="{9FC37D47-41AF-4E85-BCD7-07D31ACAD57B}" type="pres">
      <dgm:prSet presAssocID="{F3017D99-8842-4FB5-B658-79F999F8DAED}" presName="level2Shape" presStyleLbl="node2" presStyleIdx="5" presStyleCnt="7"/>
      <dgm:spPr/>
    </dgm:pt>
    <dgm:pt modelId="{34BC56ED-915C-4F44-9B0B-24BF799B4965}" type="pres">
      <dgm:prSet presAssocID="{F3017D99-8842-4FB5-B658-79F999F8DAED}" presName="hierChild3" presStyleCnt="0"/>
      <dgm:spPr/>
    </dgm:pt>
    <dgm:pt modelId="{9FD39995-86A1-43C0-83B7-2CF43890B5F4}" type="pres">
      <dgm:prSet presAssocID="{CAD8557C-AB91-46F3-8287-D2EA036092B2}" presName="Name19" presStyleLbl="parChTrans1D2" presStyleIdx="6" presStyleCnt="7"/>
      <dgm:spPr/>
    </dgm:pt>
    <dgm:pt modelId="{85403BDF-DD61-4E51-91B2-89DF31B3CDCF}" type="pres">
      <dgm:prSet presAssocID="{1337B478-5CD5-40FC-8E54-0A7858409D81}" presName="Name21" presStyleCnt="0"/>
      <dgm:spPr/>
    </dgm:pt>
    <dgm:pt modelId="{7A4AB9BD-7BBF-44D7-B9BD-38656A7E1E51}" type="pres">
      <dgm:prSet presAssocID="{1337B478-5CD5-40FC-8E54-0A7858409D81}" presName="level2Shape" presStyleLbl="node2" presStyleIdx="6" presStyleCnt="7"/>
      <dgm:spPr/>
    </dgm:pt>
    <dgm:pt modelId="{CECE5B7A-652E-40CF-8A18-A4429DE62DA9}" type="pres">
      <dgm:prSet presAssocID="{1337B478-5CD5-40FC-8E54-0A7858409D81}" presName="hierChild3" presStyleCnt="0"/>
      <dgm:spPr/>
    </dgm:pt>
    <dgm:pt modelId="{9AD7A0D7-E4AE-4CA8-B336-C8D07CA7C50C}" type="pres">
      <dgm:prSet presAssocID="{6A1EB99F-9665-45BE-A771-116F743FACEE}" presName="bgShapesFlow" presStyleCnt="0"/>
      <dgm:spPr/>
    </dgm:pt>
  </dgm:ptLst>
  <dgm:cxnLst>
    <dgm:cxn modelId="{D9788F04-3452-4AA1-9B74-F6199EE1FCBF}" type="presOf" srcId="{46A70D59-15BC-4479-BA69-00E9829A7C3F}" destId="{1ED90CCD-AEAF-41DE-B1E9-006558B0E842}" srcOrd="0" destOrd="0" presId="urn:microsoft.com/office/officeart/2005/8/layout/hierarchy6"/>
    <dgm:cxn modelId="{C3A66606-0B20-4987-B862-3A4CE4AAB7AF}" type="presOf" srcId="{B8785266-DF6B-4D92-8802-6C662284C30C}" destId="{4C6E4801-16F0-45BB-8EE7-3B3E020D2D12}" srcOrd="0" destOrd="0" presId="urn:microsoft.com/office/officeart/2005/8/layout/hierarchy6"/>
    <dgm:cxn modelId="{1512D70A-CA6A-4629-8799-3BB102EB367F}" srcId="{6A1EB99F-9665-45BE-A771-116F743FACEE}" destId="{F2EAAE68-6D0C-41B2-9459-4D2A495448B5}" srcOrd="0" destOrd="0" parTransId="{E06FC3BF-02E2-4D36-BACD-86263CD6FA4B}" sibTransId="{97185CF5-CD0C-40A2-B03F-8C7E538BCA07}"/>
    <dgm:cxn modelId="{26B85B0D-D703-451D-8EFA-2F908F23BC6A}" srcId="{F2EAAE68-6D0C-41B2-9459-4D2A495448B5}" destId="{D5B7D3B2-ED89-4D15-A6FE-2F54E9F1F2EB}" srcOrd="4" destOrd="0" parTransId="{B8785266-DF6B-4D92-8802-6C662284C30C}" sibTransId="{16A132C2-4395-4676-A9B9-2547D5142983}"/>
    <dgm:cxn modelId="{1C685A23-CA9C-4910-BC25-E2F7B38FECC0}" srcId="{F2EAAE68-6D0C-41B2-9459-4D2A495448B5}" destId="{8C5666A7-8E24-48BC-9DA0-CE8FDC6AE6A9}" srcOrd="1" destOrd="0" parTransId="{D056F437-F2ED-4E49-9647-3C11FC64D37C}" sibTransId="{0A563283-20E0-41F7-9E19-BA4D88783C98}"/>
    <dgm:cxn modelId="{7B3DE628-9E68-4DA4-A6B3-173305EE89DD}" srcId="{F2EAAE68-6D0C-41B2-9459-4D2A495448B5}" destId="{C2122B9E-DA39-4DE1-8DCA-E349E6AECEFC}" srcOrd="3" destOrd="0" parTransId="{46A70D59-15BC-4479-BA69-00E9829A7C3F}" sibTransId="{0A71B8CB-5D45-4E9A-9D82-B8944C11FFA3}"/>
    <dgm:cxn modelId="{C243532F-FC89-4453-A68C-F5CAE0374057}" type="presOf" srcId="{6A1EB99F-9665-45BE-A771-116F743FACEE}" destId="{3E60A82C-82A4-41B3-9378-400D93E0D7C1}" srcOrd="0" destOrd="0" presId="urn:microsoft.com/office/officeart/2005/8/layout/hierarchy6"/>
    <dgm:cxn modelId="{42120E3D-E336-400B-BCEF-3435C6C2E376}" type="presOf" srcId="{C2122B9E-DA39-4DE1-8DCA-E349E6AECEFC}" destId="{1129BB5C-1A88-4793-9AC0-50B0EFBAA70E}" srcOrd="0" destOrd="0" presId="urn:microsoft.com/office/officeart/2005/8/layout/hierarchy6"/>
    <dgm:cxn modelId="{EC451842-EB93-4728-9972-D3517C50EEE8}" srcId="{F2EAAE68-6D0C-41B2-9459-4D2A495448B5}" destId="{B7BAF6F6-4EFC-41A4-9EB4-4E520EDAA007}" srcOrd="0" destOrd="0" parTransId="{72A0BD37-1BB9-47F8-A5D5-3BCD7C68D1AB}" sibTransId="{69D52C6A-7858-46B2-83E5-8048ED6B4404}"/>
    <dgm:cxn modelId="{62716467-C63C-4A8A-99E8-B5C4A8C9A163}" type="presOf" srcId="{066272F1-E95A-4C3D-895D-C39A963E1E7A}" destId="{292B2937-6694-4539-B8D8-CA46EDD4C1EE}" srcOrd="0" destOrd="0" presId="urn:microsoft.com/office/officeart/2005/8/layout/hierarchy6"/>
    <dgm:cxn modelId="{6F199068-134B-4835-887B-9A7E18170F51}" type="presOf" srcId="{F2EAAE68-6D0C-41B2-9459-4D2A495448B5}" destId="{46148AC8-2A44-433F-A19E-8F4032FF9A57}" srcOrd="0" destOrd="0" presId="urn:microsoft.com/office/officeart/2005/8/layout/hierarchy6"/>
    <dgm:cxn modelId="{4A8E246D-80C5-4EC7-9E83-B1D502728FC3}" type="presOf" srcId="{68022174-D98C-4458-82AF-E60C16DD6F03}" destId="{500BE86E-9E4D-42A7-8C8C-55B6ECD7DCC9}" srcOrd="0" destOrd="0" presId="urn:microsoft.com/office/officeart/2005/8/layout/hierarchy6"/>
    <dgm:cxn modelId="{E4A55D55-9E93-49C6-AEA7-DB4DF96F6E25}" type="presOf" srcId="{1337B478-5CD5-40FC-8E54-0A7858409D81}" destId="{7A4AB9BD-7BBF-44D7-B9BD-38656A7E1E51}" srcOrd="0" destOrd="0" presId="urn:microsoft.com/office/officeart/2005/8/layout/hierarchy6"/>
    <dgm:cxn modelId="{9697C784-0FC2-47D0-B3BD-8062E7C76043}" srcId="{F2EAAE68-6D0C-41B2-9459-4D2A495448B5}" destId="{1337B478-5CD5-40FC-8E54-0A7858409D81}" srcOrd="6" destOrd="0" parTransId="{CAD8557C-AB91-46F3-8287-D2EA036092B2}" sibTransId="{C6522CAD-A650-458A-AFFC-2E4C3211B4C2}"/>
    <dgm:cxn modelId="{4EB2248C-18F1-45A7-8F03-2EF8780C3AFD}" type="presOf" srcId="{72A0BD37-1BB9-47F8-A5D5-3BCD7C68D1AB}" destId="{EC777052-6ED3-4613-80D2-D831666F6F47}" srcOrd="0" destOrd="0" presId="urn:microsoft.com/office/officeart/2005/8/layout/hierarchy6"/>
    <dgm:cxn modelId="{7FB55B8D-7193-448D-B94F-9D8E25E22CD6}" type="presOf" srcId="{CC72E34A-321B-4286-A8DC-5BF250AF2E30}" destId="{6ABBE2ED-CBA6-4DBE-A099-C03D36808B6A}" srcOrd="0" destOrd="0" presId="urn:microsoft.com/office/officeart/2005/8/layout/hierarchy6"/>
    <dgm:cxn modelId="{105ED39A-6920-47DE-A7B0-15C1CA873D9E}" type="presOf" srcId="{4A1C2D73-F28B-4635-81BB-39E710200D34}" destId="{30403385-4F50-4F25-8F8B-2AFE99106A2E}" srcOrd="0" destOrd="0" presId="urn:microsoft.com/office/officeart/2005/8/layout/hierarchy6"/>
    <dgm:cxn modelId="{87904B9B-0738-4EBF-9321-B98C9F2F90BA}" type="presOf" srcId="{E97EE491-6881-4041-B335-4B99C23349A9}" destId="{8FBBE2FF-3F2C-42D4-A76C-494E895030CD}" srcOrd="0" destOrd="0" presId="urn:microsoft.com/office/officeart/2005/8/layout/hierarchy6"/>
    <dgm:cxn modelId="{7E5FC7A9-F0E2-42CB-B0A3-17C49731EEE9}" type="presOf" srcId="{9EB754A3-B98B-44CE-BCA5-6CAC8F4C0AC6}" destId="{8D2FEEDE-016B-430D-8D5E-0D862A1B9171}" srcOrd="0" destOrd="0" presId="urn:microsoft.com/office/officeart/2005/8/layout/hierarchy6"/>
    <dgm:cxn modelId="{E47340B7-E4E2-4805-88D1-145A804C0638}" type="presOf" srcId="{8C5666A7-8E24-48BC-9DA0-CE8FDC6AE6A9}" destId="{53296A9D-E148-478F-82D7-61CD4A51A621}" srcOrd="0" destOrd="0" presId="urn:microsoft.com/office/officeart/2005/8/layout/hierarchy6"/>
    <dgm:cxn modelId="{78F897B7-6C84-49C3-A299-9742C95BC9C8}" srcId="{8C5666A7-8E24-48BC-9DA0-CE8FDC6AE6A9}" destId="{4A1C2D73-F28B-4635-81BB-39E710200D34}" srcOrd="0" destOrd="0" parTransId="{066272F1-E95A-4C3D-895D-C39A963E1E7A}" sibTransId="{170FD990-09F0-4000-B5A8-02C551C16EF1}"/>
    <dgm:cxn modelId="{4386F3BB-5951-4B28-B527-893D1AE41CA3}" srcId="{4A1C2D73-F28B-4635-81BB-39E710200D34}" destId="{30F57DE5-F3E3-44DB-989E-F48AE921A5E9}" srcOrd="0" destOrd="0" parTransId="{BC3DFF7C-2EC2-4C01-8674-16799031FDC3}" sibTransId="{BC4AD7DD-00B0-4D74-95BD-942984C4287B}"/>
    <dgm:cxn modelId="{C374D5C6-C6DF-4E7F-B1A4-428A9B4E9400}" type="presOf" srcId="{BC3DFF7C-2EC2-4C01-8674-16799031FDC3}" destId="{4F036E5B-B628-4D21-9586-532B7AD0FC6E}" srcOrd="0" destOrd="0" presId="urn:microsoft.com/office/officeart/2005/8/layout/hierarchy6"/>
    <dgm:cxn modelId="{78481CC7-905E-4185-8495-DC8D7F45E071}" srcId="{F2EAAE68-6D0C-41B2-9459-4D2A495448B5}" destId="{F3017D99-8842-4FB5-B658-79F999F8DAED}" srcOrd="5" destOrd="0" parTransId="{24E23404-16E9-4F0B-B905-538929D9C567}" sibTransId="{F74211D8-E2A0-4C88-8ED5-E0C62248723E}"/>
    <dgm:cxn modelId="{93C828C7-66B7-48A2-B24F-7A79F4744C35}" type="presOf" srcId="{D5B7D3B2-ED89-4D15-A6FE-2F54E9F1F2EB}" destId="{D7A97BAC-E704-4A6E-8204-1CDCF51C11A4}" srcOrd="0" destOrd="0" presId="urn:microsoft.com/office/officeart/2005/8/layout/hierarchy6"/>
    <dgm:cxn modelId="{8C6B36CA-5C96-40A7-96D4-DD6B00B33732}" type="presOf" srcId="{24E23404-16E9-4F0B-B905-538929D9C567}" destId="{BEDCC4E5-E8EE-4AD6-B82E-726019C76C9D}" srcOrd="0" destOrd="0" presId="urn:microsoft.com/office/officeart/2005/8/layout/hierarchy6"/>
    <dgm:cxn modelId="{0209B4D4-2796-4D49-ACB5-5A09F0D3586B}" srcId="{CC72E34A-321B-4286-A8DC-5BF250AF2E30}" destId="{E97EE491-6881-4041-B335-4B99C23349A9}" srcOrd="0" destOrd="0" parTransId="{A87D49E4-651D-4668-B797-BFEE5B9ED971}" sibTransId="{87E1D0EA-022D-411E-8911-26E030E212B9}"/>
    <dgm:cxn modelId="{9611B3D9-A4D3-49DD-8F19-1BB4ABCC97FE}" srcId="{B7BAF6F6-4EFC-41A4-9EB4-4E520EDAA007}" destId="{CC72E34A-321B-4286-A8DC-5BF250AF2E30}" srcOrd="0" destOrd="0" parTransId="{EBB0B3E5-CCF0-4B90-B249-2CCF6228A9CE}" sibTransId="{13813577-8036-46C5-86C0-36C0F71016CD}"/>
    <dgm:cxn modelId="{7F28B9E1-1ECE-4080-BF11-CC0AC6E1E2E3}" type="presOf" srcId="{B7BAF6F6-4EFC-41A4-9EB4-4E520EDAA007}" destId="{9B5B7EBC-8922-421C-ABFB-BE0A0EC3BDB3}" srcOrd="0" destOrd="0" presId="urn:microsoft.com/office/officeart/2005/8/layout/hierarchy6"/>
    <dgm:cxn modelId="{FCE653E2-BF01-47FE-93AD-ECF7ECE9E96D}" type="presOf" srcId="{EBB0B3E5-CCF0-4B90-B249-2CCF6228A9CE}" destId="{776FE173-8B28-495E-8979-58C98E5D466E}" srcOrd="0" destOrd="0" presId="urn:microsoft.com/office/officeart/2005/8/layout/hierarchy6"/>
    <dgm:cxn modelId="{9390B6E7-E372-4F4E-8983-FCC20E088FC7}" type="presOf" srcId="{F3017D99-8842-4FB5-B658-79F999F8DAED}" destId="{9FC37D47-41AF-4E85-BCD7-07D31ACAD57B}" srcOrd="0" destOrd="0" presId="urn:microsoft.com/office/officeart/2005/8/layout/hierarchy6"/>
    <dgm:cxn modelId="{0D5FF8EB-20A8-458E-B2A4-442E209B3537}" type="presOf" srcId="{D056F437-F2ED-4E49-9647-3C11FC64D37C}" destId="{5A7ED48C-6AAE-45C3-8DCF-E064963E0E74}" srcOrd="0" destOrd="0" presId="urn:microsoft.com/office/officeart/2005/8/layout/hierarchy6"/>
    <dgm:cxn modelId="{37CED4F4-C104-4E80-A3A2-C2FA53D19290}" type="presOf" srcId="{30F57DE5-F3E3-44DB-989E-F48AE921A5E9}" destId="{8591D61E-8F27-4F64-B7C4-7A273BA2ED0C}" srcOrd="0" destOrd="0" presId="urn:microsoft.com/office/officeart/2005/8/layout/hierarchy6"/>
    <dgm:cxn modelId="{8E28CBF8-700C-4A25-8496-774234935290}" type="presOf" srcId="{CAD8557C-AB91-46F3-8287-D2EA036092B2}" destId="{9FD39995-86A1-43C0-83B7-2CF43890B5F4}" srcOrd="0" destOrd="0" presId="urn:microsoft.com/office/officeart/2005/8/layout/hierarchy6"/>
    <dgm:cxn modelId="{0A6521FB-97C7-4312-9442-31534AF0F125}" srcId="{F2EAAE68-6D0C-41B2-9459-4D2A495448B5}" destId="{68022174-D98C-4458-82AF-E60C16DD6F03}" srcOrd="2" destOrd="0" parTransId="{9EB754A3-B98B-44CE-BCA5-6CAC8F4C0AC6}" sibTransId="{F263D411-1873-47AF-A912-CE62ECB8D1B1}"/>
    <dgm:cxn modelId="{057827FD-4E69-4826-9117-18C842FEC44D}" type="presOf" srcId="{A87D49E4-651D-4668-B797-BFEE5B9ED971}" destId="{D33F1A38-5E43-4E30-ADAC-790ED2316E9F}" srcOrd="0" destOrd="0" presId="urn:microsoft.com/office/officeart/2005/8/layout/hierarchy6"/>
    <dgm:cxn modelId="{E0983D6C-B5F1-41EF-9FB9-230A025D1161}" type="presParOf" srcId="{3E60A82C-82A4-41B3-9378-400D93E0D7C1}" destId="{A5CBF770-B550-4E9E-9A77-EC0C76BA081D}" srcOrd="0" destOrd="0" presId="urn:microsoft.com/office/officeart/2005/8/layout/hierarchy6"/>
    <dgm:cxn modelId="{F9B51E04-EFDC-4EEB-9200-57D6310016FA}" type="presParOf" srcId="{A5CBF770-B550-4E9E-9A77-EC0C76BA081D}" destId="{ECF8D036-70CA-4CCB-A893-FF68273BCF78}" srcOrd="0" destOrd="0" presId="urn:microsoft.com/office/officeart/2005/8/layout/hierarchy6"/>
    <dgm:cxn modelId="{11980D41-02DB-49ED-9870-47D4A5403687}" type="presParOf" srcId="{ECF8D036-70CA-4CCB-A893-FF68273BCF78}" destId="{911CA7ED-E741-4000-88FB-3E36D1147145}" srcOrd="0" destOrd="0" presId="urn:microsoft.com/office/officeart/2005/8/layout/hierarchy6"/>
    <dgm:cxn modelId="{DA58E9E0-9AC2-4104-B149-359164C8BCB1}" type="presParOf" srcId="{911CA7ED-E741-4000-88FB-3E36D1147145}" destId="{46148AC8-2A44-433F-A19E-8F4032FF9A57}" srcOrd="0" destOrd="0" presId="urn:microsoft.com/office/officeart/2005/8/layout/hierarchy6"/>
    <dgm:cxn modelId="{AF28067D-21D0-4CE3-BBF2-34CBC914266A}" type="presParOf" srcId="{911CA7ED-E741-4000-88FB-3E36D1147145}" destId="{9A1331DE-4325-41BF-9395-0CC1C594DAA6}" srcOrd="1" destOrd="0" presId="urn:microsoft.com/office/officeart/2005/8/layout/hierarchy6"/>
    <dgm:cxn modelId="{AD49D436-5D08-4A9E-A14F-E2CAB09DD734}" type="presParOf" srcId="{9A1331DE-4325-41BF-9395-0CC1C594DAA6}" destId="{EC777052-6ED3-4613-80D2-D831666F6F47}" srcOrd="0" destOrd="0" presId="urn:microsoft.com/office/officeart/2005/8/layout/hierarchy6"/>
    <dgm:cxn modelId="{FDD78811-2009-497C-B833-4D40A7F73D72}" type="presParOf" srcId="{9A1331DE-4325-41BF-9395-0CC1C594DAA6}" destId="{F0CE1E8A-D300-47D5-9337-B1DC73540D11}" srcOrd="1" destOrd="0" presId="urn:microsoft.com/office/officeart/2005/8/layout/hierarchy6"/>
    <dgm:cxn modelId="{FDD7B221-1663-43F6-91D4-7843BC6A9BE2}" type="presParOf" srcId="{F0CE1E8A-D300-47D5-9337-B1DC73540D11}" destId="{9B5B7EBC-8922-421C-ABFB-BE0A0EC3BDB3}" srcOrd="0" destOrd="0" presId="urn:microsoft.com/office/officeart/2005/8/layout/hierarchy6"/>
    <dgm:cxn modelId="{C4DA2D71-1365-4696-8B53-380B6AD9C23D}" type="presParOf" srcId="{F0CE1E8A-D300-47D5-9337-B1DC73540D11}" destId="{D3D2DA8D-FFB6-4C43-AF0E-FE3F173BB82B}" srcOrd="1" destOrd="0" presId="urn:microsoft.com/office/officeart/2005/8/layout/hierarchy6"/>
    <dgm:cxn modelId="{56E5F900-6A6A-4191-A499-AEA41468CF31}" type="presParOf" srcId="{D3D2DA8D-FFB6-4C43-AF0E-FE3F173BB82B}" destId="{776FE173-8B28-495E-8979-58C98E5D466E}" srcOrd="0" destOrd="0" presId="urn:microsoft.com/office/officeart/2005/8/layout/hierarchy6"/>
    <dgm:cxn modelId="{0CB8E0A7-85CA-4FD0-AE7A-F1F130AC332F}" type="presParOf" srcId="{D3D2DA8D-FFB6-4C43-AF0E-FE3F173BB82B}" destId="{45B5EA8F-0A9F-4788-BAA2-FF26063F0E92}" srcOrd="1" destOrd="0" presId="urn:microsoft.com/office/officeart/2005/8/layout/hierarchy6"/>
    <dgm:cxn modelId="{6B08E8FE-391B-402F-9014-C4377686527D}" type="presParOf" srcId="{45B5EA8F-0A9F-4788-BAA2-FF26063F0E92}" destId="{6ABBE2ED-CBA6-4DBE-A099-C03D36808B6A}" srcOrd="0" destOrd="0" presId="urn:microsoft.com/office/officeart/2005/8/layout/hierarchy6"/>
    <dgm:cxn modelId="{A32CD8F6-AF1B-4FF0-8896-E91FDEE845E7}" type="presParOf" srcId="{45B5EA8F-0A9F-4788-BAA2-FF26063F0E92}" destId="{B2C49741-6C01-48C7-A384-AEB364B521B3}" srcOrd="1" destOrd="0" presId="urn:microsoft.com/office/officeart/2005/8/layout/hierarchy6"/>
    <dgm:cxn modelId="{6209D032-73D9-4071-A104-FF1D9D36EC0C}" type="presParOf" srcId="{B2C49741-6C01-48C7-A384-AEB364B521B3}" destId="{D33F1A38-5E43-4E30-ADAC-790ED2316E9F}" srcOrd="0" destOrd="0" presId="urn:microsoft.com/office/officeart/2005/8/layout/hierarchy6"/>
    <dgm:cxn modelId="{9A9868FD-F168-4233-B2C9-B931BED4D1C7}" type="presParOf" srcId="{B2C49741-6C01-48C7-A384-AEB364B521B3}" destId="{F367F7D1-CD79-40C9-AA8A-C419B40E66B8}" srcOrd="1" destOrd="0" presId="urn:microsoft.com/office/officeart/2005/8/layout/hierarchy6"/>
    <dgm:cxn modelId="{8597D1A8-113E-4A39-AA8D-2154EAD459F3}" type="presParOf" srcId="{F367F7D1-CD79-40C9-AA8A-C419B40E66B8}" destId="{8FBBE2FF-3F2C-42D4-A76C-494E895030CD}" srcOrd="0" destOrd="0" presId="urn:microsoft.com/office/officeart/2005/8/layout/hierarchy6"/>
    <dgm:cxn modelId="{1CD44B9F-37DD-45ED-8494-CA34AC4A3A68}" type="presParOf" srcId="{F367F7D1-CD79-40C9-AA8A-C419B40E66B8}" destId="{7DC6713C-0017-4458-A658-BCF0BBA20B61}" srcOrd="1" destOrd="0" presId="urn:microsoft.com/office/officeart/2005/8/layout/hierarchy6"/>
    <dgm:cxn modelId="{EC58BC8D-D6FD-45F8-804B-A23DCCACF236}" type="presParOf" srcId="{9A1331DE-4325-41BF-9395-0CC1C594DAA6}" destId="{5A7ED48C-6AAE-45C3-8DCF-E064963E0E74}" srcOrd="2" destOrd="0" presId="urn:microsoft.com/office/officeart/2005/8/layout/hierarchy6"/>
    <dgm:cxn modelId="{1CFF0D5A-2098-4594-97AD-EF2EBE669EB6}" type="presParOf" srcId="{9A1331DE-4325-41BF-9395-0CC1C594DAA6}" destId="{85DEC5AA-6A96-4A27-8856-A357E7FE39D2}" srcOrd="3" destOrd="0" presId="urn:microsoft.com/office/officeart/2005/8/layout/hierarchy6"/>
    <dgm:cxn modelId="{98CB226C-9955-4521-9702-330D94DE06DD}" type="presParOf" srcId="{85DEC5AA-6A96-4A27-8856-A357E7FE39D2}" destId="{53296A9D-E148-478F-82D7-61CD4A51A621}" srcOrd="0" destOrd="0" presId="urn:microsoft.com/office/officeart/2005/8/layout/hierarchy6"/>
    <dgm:cxn modelId="{1F8BFF45-F3F8-4C08-92D8-284E0B46859D}" type="presParOf" srcId="{85DEC5AA-6A96-4A27-8856-A357E7FE39D2}" destId="{36AB0865-7919-4210-AE99-52E0EE9F4531}" srcOrd="1" destOrd="0" presId="urn:microsoft.com/office/officeart/2005/8/layout/hierarchy6"/>
    <dgm:cxn modelId="{3092A687-B28B-42A6-9B43-1F9E01987ECA}" type="presParOf" srcId="{36AB0865-7919-4210-AE99-52E0EE9F4531}" destId="{292B2937-6694-4539-B8D8-CA46EDD4C1EE}" srcOrd="0" destOrd="0" presId="urn:microsoft.com/office/officeart/2005/8/layout/hierarchy6"/>
    <dgm:cxn modelId="{9E238BEE-026E-440B-9CE7-ED47B08C1089}" type="presParOf" srcId="{36AB0865-7919-4210-AE99-52E0EE9F4531}" destId="{FF5D42FC-83A8-4099-9F05-BF6E0816B0F3}" srcOrd="1" destOrd="0" presId="urn:microsoft.com/office/officeart/2005/8/layout/hierarchy6"/>
    <dgm:cxn modelId="{00D0B45E-6D22-4EC3-8444-E6E02A560F6A}" type="presParOf" srcId="{FF5D42FC-83A8-4099-9F05-BF6E0816B0F3}" destId="{30403385-4F50-4F25-8F8B-2AFE99106A2E}" srcOrd="0" destOrd="0" presId="urn:microsoft.com/office/officeart/2005/8/layout/hierarchy6"/>
    <dgm:cxn modelId="{532244CB-5129-4554-A205-6ABD22AF304E}" type="presParOf" srcId="{FF5D42FC-83A8-4099-9F05-BF6E0816B0F3}" destId="{C98AD377-03A6-43A7-B252-0573B8C732AF}" srcOrd="1" destOrd="0" presId="urn:microsoft.com/office/officeart/2005/8/layout/hierarchy6"/>
    <dgm:cxn modelId="{AF9DA722-19EB-4A1F-9491-FC484DE56472}" type="presParOf" srcId="{C98AD377-03A6-43A7-B252-0573B8C732AF}" destId="{4F036E5B-B628-4D21-9586-532B7AD0FC6E}" srcOrd="0" destOrd="0" presId="urn:microsoft.com/office/officeart/2005/8/layout/hierarchy6"/>
    <dgm:cxn modelId="{F090ABE9-0AED-44C2-940D-A4D4EFE4B39D}" type="presParOf" srcId="{C98AD377-03A6-43A7-B252-0573B8C732AF}" destId="{05167972-FC37-47E8-9DB9-FEAA5C81957B}" srcOrd="1" destOrd="0" presId="urn:microsoft.com/office/officeart/2005/8/layout/hierarchy6"/>
    <dgm:cxn modelId="{56D02EAF-EFEF-4CC6-A8BC-D74B87891ED1}" type="presParOf" srcId="{05167972-FC37-47E8-9DB9-FEAA5C81957B}" destId="{8591D61E-8F27-4F64-B7C4-7A273BA2ED0C}" srcOrd="0" destOrd="0" presId="urn:microsoft.com/office/officeart/2005/8/layout/hierarchy6"/>
    <dgm:cxn modelId="{2494D423-EB96-456C-9B6D-A2DA419E4402}" type="presParOf" srcId="{05167972-FC37-47E8-9DB9-FEAA5C81957B}" destId="{456185B5-83BF-41B6-810A-A65E182AE107}" srcOrd="1" destOrd="0" presId="urn:microsoft.com/office/officeart/2005/8/layout/hierarchy6"/>
    <dgm:cxn modelId="{75449E81-5EB6-433B-B898-BCE5C085991F}" type="presParOf" srcId="{9A1331DE-4325-41BF-9395-0CC1C594DAA6}" destId="{8D2FEEDE-016B-430D-8D5E-0D862A1B9171}" srcOrd="4" destOrd="0" presId="urn:microsoft.com/office/officeart/2005/8/layout/hierarchy6"/>
    <dgm:cxn modelId="{8B88353A-0866-4752-9990-B65563C1A672}" type="presParOf" srcId="{9A1331DE-4325-41BF-9395-0CC1C594DAA6}" destId="{4F9A93AD-5D7C-4649-A4A6-867FF3579412}" srcOrd="5" destOrd="0" presId="urn:microsoft.com/office/officeart/2005/8/layout/hierarchy6"/>
    <dgm:cxn modelId="{CCBB2519-4649-41CA-89C1-055E74BD6F9E}" type="presParOf" srcId="{4F9A93AD-5D7C-4649-A4A6-867FF3579412}" destId="{500BE86E-9E4D-42A7-8C8C-55B6ECD7DCC9}" srcOrd="0" destOrd="0" presId="urn:microsoft.com/office/officeart/2005/8/layout/hierarchy6"/>
    <dgm:cxn modelId="{E5CCF33E-D5E9-449C-838F-B249A948712F}" type="presParOf" srcId="{4F9A93AD-5D7C-4649-A4A6-867FF3579412}" destId="{96FA381E-8478-4D64-ABBD-AFD04F68E103}" srcOrd="1" destOrd="0" presId="urn:microsoft.com/office/officeart/2005/8/layout/hierarchy6"/>
    <dgm:cxn modelId="{EF3FCC7F-FAC4-4C46-9EDB-7B76D927489F}" type="presParOf" srcId="{9A1331DE-4325-41BF-9395-0CC1C594DAA6}" destId="{1ED90CCD-AEAF-41DE-B1E9-006558B0E842}" srcOrd="6" destOrd="0" presId="urn:microsoft.com/office/officeart/2005/8/layout/hierarchy6"/>
    <dgm:cxn modelId="{9CB08D43-76FD-4F42-839C-6C4CAD8859E6}" type="presParOf" srcId="{9A1331DE-4325-41BF-9395-0CC1C594DAA6}" destId="{53CEC134-A2B1-4974-829F-8E14802646E6}" srcOrd="7" destOrd="0" presId="urn:microsoft.com/office/officeart/2005/8/layout/hierarchy6"/>
    <dgm:cxn modelId="{F5D5A1B7-7056-4FF7-A7A3-7C044BF9BC70}" type="presParOf" srcId="{53CEC134-A2B1-4974-829F-8E14802646E6}" destId="{1129BB5C-1A88-4793-9AC0-50B0EFBAA70E}" srcOrd="0" destOrd="0" presId="urn:microsoft.com/office/officeart/2005/8/layout/hierarchy6"/>
    <dgm:cxn modelId="{00EEDFB2-C8A5-4AB5-BBE3-7496C018B463}" type="presParOf" srcId="{53CEC134-A2B1-4974-829F-8E14802646E6}" destId="{66D4AC89-AFC2-4FF9-9165-E7F4382DCAF7}" srcOrd="1" destOrd="0" presId="urn:microsoft.com/office/officeart/2005/8/layout/hierarchy6"/>
    <dgm:cxn modelId="{2F242132-3504-4970-86D0-B6D68E513D31}" type="presParOf" srcId="{9A1331DE-4325-41BF-9395-0CC1C594DAA6}" destId="{4C6E4801-16F0-45BB-8EE7-3B3E020D2D12}" srcOrd="8" destOrd="0" presId="urn:microsoft.com/office/officeart/2005/8/layout/hierarchy6"/>
    <dgm:cxn modelId="{E0DAA709-18D3-4BA4-A366-FB80AC186429}" type="presParOf" srcId="{9A1331DE-4325-41BF-9395-0CC1C594DAA6}" destId="{18DEE139-6632-4DE6-A296-FA1265BD7B5C}" srcOrd="9" destOrd="0" presId="urn:microsoft.com/office/officeart/2005/8/layout/hierarchy6"/>
    <dgm:cxn modelId="{B4C440A6-F708-475E-AB8A-38A48C52CB85}" type="presParOf" srcId="{18DEE139-6632-4DE6-A296-FA1265BD7B5C}" destId="{D7A97BAC-E704-4A6E-8204-1CDCF51C11A4}" srcOrd="0" destOrd="0" presId="urn:microsoft.com/office/officeart/2005/8/layout/hierarchy6"/>
    <dgm:cxn modelId="{9EF761E8-B175-4C3C-B95A-3AD28E62C3D4}" type="presParOf" srcId="{18DEE139-6632-4DE6-A296-FA1265BD7B5C}" destId="{13FC109D-77B5-4984-962A-78D6ABFF0CBA}" srcOrd="1" destOrd="0" presId="urn:microsoft.com/office/officeart/2005/8/layout/hierarchy6"/>
    <dgm:cxn modelId="{01A4650F-FA49-4927-B382-D590BDC444BA}" type="presParOf" srcId="{9A1331DE-4325-41BF-9395-0CC1C594DAA6}" destId="{BEDCC4E5-E8EE-4AD6-B82E-726019C76C9D}" srcOrd="10" destOrd="0" presId="urn:microsoft.com/office/officeart/2005/8/layout/hierarchy6"/>
    <dgm:cxn modelId="{B962636A-A5B3-443C-BB5C-CA2C106773B0}" type="presParOf" srcId="{9A1331DE-4325-41BF-9395-0CC1C594DAA6}" destId="{97AA2719-B648-4F36-9FF8-096ADB33251F}" srcOrd="11" destOrd="0" presId="urn:microsoft.com/office/officeart/2005/8/layout/hierarchy6"/>
    <dgm:cxn modelId="{CD1AC91F-C776-4353-A378-72907D8F2C18}" type="presParOf" srcId="{97AA2719-B648-4F36-9FF8-096ADB33251F}" destId="{9FC37D47-41AF-4E85-BCD7-07D31ACAD57B}" srcOrd="0" destOrd="0" presId="urn:microsoft.com/office/officeart/2005/8/layout/hierarchy6"/>
    <dgm:cxn modelId="{3F47E0A5-D71F-4986-A85D-DF6F3B25526C}" type="presParOf" srcId="{97AA2719-B648-4F36-9FF8-096ADB33251F}" destId="{34BC56ED-915C-4F44-9B0B-24BF799B4965}" srcOrd="1" destOrd="0" presId="urn:microsoft.com/office/officeart/2005/8/layout/hierarchy6"/>
    <dgm:cxn modelId="{7FB2EF9A-F077-4626-994F-68164518E4D7}" type="presParOf" srcId="{9A1331DE-4325-41BF-9395-0CC1C594DAA6}" destId="{9FD39995-86A1-43C0-83B7-2CF43890B5F4}" srcOrd="12" destOrd="0" presId="urn:microsoft.com/office/officeart/2005/8/layout/hierarchy6"/>
    <dgm:cxn modelId="{39C95DC5-4E37-43A4-9024-72AEC78F9F73}" type="presParOf" srcId="{9A1331DE-4325-41BF-9395-0CC1C594DAA6}" destId="{85403BDF-DD61-4E51-91B2-89DF31B3CDCF}" srcOrd="13" destOrd="0" presId="urn:microsoft.com/office/officeart/2005/8/layout/hierarchy6"/>
    <dgm:cxn modelId="{3B7A492A-771E-4BEA-8031-276173BBFDA4}" type="presParOf" srcId="{85403BDF-DD61-4E51-91B2-89DF31B3CDCF}" destId="{7A4AB9BD-7BBF-44D7-B9BD-38656A7E1E51}" srcOrd="0" destOrd="0" presId="urn:microsoft.com/office/officeart/2005/8/layout/hierarchy6"/>
    <dgm:cxn modelId="{A3B7CA2B-8710-468A-89DE-140CB7735691}" type="presParOf" srcId="{85403BDF-DD61-4E51-91B2-89DF31B3CDCF}" destId="{CECE5B7A-652E-40CF-8A18-A4429DE62DA9}" srcOrd="1" destOrd="0" presId="urn:microsoft.com/office/officeart/2005/8/layout/hierarchy6"/>
    <dgm:cxn modelId="{B57DED94-9827-463A-A2B1-DF3F331F6856}" type="presParOf" srcId="{3E60A82C-82A4-41B3-9378-400D93E0D7C1}" destId="{9AD7A0D7-E4AE-4CA8-B336-C8D07CA7C5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8AC8-2A44-433F-A19E-8F4032FF9A57}">
      <dsp:nvSpPr>
        <dsp:cNvPr id="0" name=""/>
        <dsp:cNvSpPr/>
      </dsp:nvSpPr>
      <dsp:spPr>
        <a:xfrm>
          <a:off x="5034006" y="1119353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Startseite</a:t>
          </a:r>
          <a:br>
            <a:rPr lang="de-DE" sz="1400" kern="1200" dirty="0"/>
          </a:br>
          <a:r>
            <a:rPr lang="de-DE" sz="1400" kern="1200" dirty="0" err="1"/>
            <a:t>Überuns</a:t>
          </a:r>
          <a:endParaRPr lang="de-DE" sz="1400" kern="1200" dirty="0"/>
        </a:p>
      </dsp:txBody>
      <dsp:txXfrm>
        <a:off x="5059182" y="1144529"/>
        <a:ext cx="1238996" cy="809213"/>
      </dsp:txXfrm>
    </dsp:sp>
    <dsp:sp modelId="{EC777052-6ED3-4613-80D2-D831666F6F47}">
      <dsp:nvSpPr>
        <dsp:cNvPr id="0" name=""/>
        <dsp:cNvSpPr/>
      </dsp:nvSpPr>
      <dsp:spPr>
        <a:xfrm>
          <a:off x="650220" y="1978919"/>
          <a:ext cx="5028460" cy="343826"/>
        </a:xfrm>
        <a:custGeom>
          <a:avLst/>
          <a:gdLst/>
          <a:ahLst/>
          <a:cxnLst/>
          <a:rect l="0" t="0" r="0" b="0"/>
          <a:pathLst>
            <a:path>
              <a:moveTo>
                <a:pt x="5028460" y="0"/>
              </a:moveTo>
              <a:lnTo>
                <a:pt x="5028460" y="171913"/>
              </a:lnTo>
              <a:lnTo>
                <a:pt x="0" y="171913"/>
              </a:lnTo>
              <a:lnTo>
                <a:pt x="0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B7EBC-8922-421C-ABFB-BE0A0EC3BDB3}">
      <dsp:nvSpPr>
        <dsp:cNvPr id="0" name=""/>
        <dsp:cNvSpPr/>
      </dsp:nvSpPr>
      <dsp:spPr>
        <a:xfrm>
          <a:off x="5545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Aktuelles</a:t>
          </a:r>
        </a:p>
      </dsp:txBody>
      <dsp:txXfrm>
        <a:off x="30721" y="2347921"/>
        <a:ext cx="1238996" cy="809213"/>
      </dsp:txXfrm>
    </dsp:sp>
    <dsp:sp modelId="{776FE173-8B28-495E-8979-58C98E5D466E}">
      <dsp:nvSpPr>
        <dsp:cNvPr id="0" name=""/>
        <dsp:cNvSpPr/>
      </dsp:nvSpPr>
      <dsp:spPr>
        <a:xfrm>
          <a:off x="604500" y="3182311"/>
          <a:ext cx="91440" cy="34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BE2ED-CBA6-4DBE-A099-C03D36808B6A}">
      <dsp:nvSpPr>
        <dsp:cNvPr id="0" name=""/>
        <dsp:cNvSpPr/>
      </dsp:nvSpPr>
      <dsp:spPr>
        <a:xfrm>
          <a:off x="5545" y="3526137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Eventarchiv</a:t>
          </a:r>
        </a:p>
      </dsp:txBody>
      <dsp:txXfrm>
        <a:off x="30721" y="3551313"/>
        <a:ext cx="1238996" cy="809213"/>
      </dsp:txXfrm>
    </dsp:sp>
    <dsp:sp modelId="{D33F1A38-5E43-4E30-ADAC-790ED2316E9F}">
      <dsp:nvSpPr>
        <dsp:cNvPr id="0" name=""/>
        <dsp:cNvSpPr/>
      </dsp:nvSpPr>
      <dsp:spPr>
        <a:xfrm>
          <a:off x="604500" y="4385703"/>
          <a:ext cx="91440" cy="34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BE2FF-3F2C-42D4-A76C-494E895030CD}">
      <dsp:nvSpPr>
        <dsp:cNvPr id="0" name=""/>
        <dsp:cNvSpPr/>
      </dsp:nvSpPr>
      <dsp:spPr>
        <a:xfrm>
          <a:off x="5545" y="4729529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Eventdetails</a:t>
          </a:r>
        </a:p>
      </dsp:txBody>
      <dsp:txXfrm>
        <a:off x="30721" y="4754705"/>
        <a:ext cx="1238996" cy="809213"/>
      </dsp:txXfrm>
    </dsp:sp>
    <dsp:sp modelId="{5A7ED48C-6AAE-45C3-8DCF-E064963E0E74}">
      <dsp:nvSpPr>
        <dsp:cNvPr id="0" name=""/>
        <dsp:cNvSpPr/>
      </dsp:nvSpPr>
      <dsp:spPr>
        <a:xfrm>
          <a:off x="2326373" y="1978919"/>
          <a:ext cx="3352306" cy="343826"/>
        </a:xfrm>
        <a:custGeom>
          <a:avLst/>
          <a:gdLst/>
          <a:ahLst/>
          <a:cxnLst/>
          <a:rect l="0" t="0" r="0" b="0"/>
          <a:pathLst>
            <a:path>
              <a:moveTo>
                <a:pt x="3352306" y="0"/>
              </a:moveTo>
              <a:lnTo>
                <a:pt x="3352306" y="171913"/>
              </a:lnTo>
              <a:lnTo>
                <a:pt x="0" y="171913"/>
              </a:lnTo>
              <a:lnTo>
                <a:pt x="0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6A9D-E148-478F-82D7-61CD4A51A621}">
      <dsp:nvSpPr>
        <dsp:cNvPr id="0" name=""/>
        <dsp:cNvSpPr/>
      </dsp:nvSpPr>
      <dsp:spPr>
        <a:xfrm>
          <a:off x="1681699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Projektliste</a:t>
          </a:r>
        </a:p>
      </dsp:txBody>
      <dsp:txXfrm>
        <a:off x="1706875" y="2347921"/>
        <a:ext cx="1238996" cy="809213"/>
      </dsp:txXfrm>
    </dsp:sp>
    <dsp:sp modelId="{292B2937-6694-4539-B8D8-CA46EDD4C1EE}">
      <dsp:nvSpPr>
        <dsp:cNvPr id="0" name=""/>
        <dsp:cNvSpPr/>
      </dsp:nvSpPr>
      <dsp:spPr>
        <a:xfrm>
          <a:off x="2280653" y="3182311"/>
          <a:ext cx="91440" cy="34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03385-4F50-4F25-8F8B-2AFE99106A2E}">
      <dsp:nvSpPr>
        <dsp:cNvPr id="0" name=""/>
        <dsp:cNvSpPr/>
      </dsp:nvSpPr>
      <dsp:spPr>
        <a:xfrm>
          <a:off x="1681699" y="3526137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Projektdetails</a:t>
          </a:r>
        </a:p>
      </dsp:txBody>
      <dsp:txXfrm>
        <a:off x="1706875" y="3551313"/>
        <a:ext cx="1238996" cy="809213"/>
      </dsp:txXfrm>
    </dsp:sp>
    <dsp:sp modelId="{4F036E5B-B628-4D21-9586-532B7AD0FC6E}">
      <dsp:nvSpPr>
        <dsp:cNvPr id="0" name=""/>
        <dsp:cNvSpPr/>
      </dsp:nvSpPr>
      <dsp:spPr>
        <a:xfrm>
          <a:off x="2280653" y="4385703"/>
          <a:ext cx="91440" cy="34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1D61E-8F27-4F64-B7C4-7A273BA2ED0C}">
      <dsp:nvSpPr>
        <dsp:cNvPr id="0" name=""/>
        <dsp:cNvSpPr/>
      </dsp:nvSpPr>
      <dsp:spPr>
        <a:xfrm>
          <a:off x="1681699" y="4729529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Projektberichte</a:t>
          </a:r>
        </a:p>
      </dsp:txBody>
      <dsp:txXfrm>
        <a:off x="1706875" y="4754705"/>
        <a:ext cx="1238996" cy="809213"/>
      </dsp:txXfrm>
    </dsp:sp>
    <dsp:sp modelId="{8D2FEEDE-016B-430D-8D5E-0D862A1B9171}">
      <dsp:nvSpPr>
        <dsp:cNvPr id="0" name=""/>
        <dsp:cNvSpPr/>
      </dsp:nvSpPr>
      <dsp:spPr>
        <a:xfrm>
          <a:off x="4002527" y="1978919"/>
          <a:ext cx="1676153" cy="343826"/>
        </a:xfrm>
        <a:custGeom>
          <a:avLst/>
          <a:gdLst/>
          <a:ahLst/>
          <a:cxnLst/>
          <a:rect l="0" t="0" r="0" b="0"/>
          <a:pathLst>
            <a:path>
              <a:moveTo>
                <a:pt x="1676153" y="0"/>
              </a:moveTo>
              <a:lnTo>
                <a:pt x="1676153" y="171913"/>
              </a:lnTo>
              <a:lnTo>
                <a:pt x="0" y="171913"/>
              </a:lnTo>
              <a:lnTo>
                <a:pt x="0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BE86E-9E4D-42A7-8C8C-55B6ECD7DCC9}">
      <dsp:nvSpPr>
        <dsp:cNvPr id="0" name=""/>
        <dsp:cNvSpPr/>
      </dsp:nvSpPr>
      <dsp:spPr>
        <a:xfrm>
          <a:off x="3357852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Spenden</a:t>
          </a:r>
        </a:p>
      </dsp:txBody>
      <dsp:txXfrm>
        <a:off x="3383028" y="2347921"/>
        <a:ext cx="1238996" cy="809213"/>
      </dsp:txXfrm>
    </dsp:sp>
    <dsp:sp modelId="{1ED90CCD-AEAF-41DE-B1E9-006558B0E842}">
      <dsp:nvSpPr>
        <dsp:cNvPr id="0" name=""/>
        <dsp:cNvSpPr/>
      </dsp:nvSpPr>
      <dsp:spPr>
        <a:xfrm>
          <a:off x="5632960" y="1978919"/>
          <a:ext cx="91440" cy="34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9BB5C-1A88-4793-9AC0-50B0EFBAA70E}">
      <dsp:nvSpPr>
        <dsp:cNvPr id="0" name=""/>
        <dsp:cNvSpPr/>
      </dsp:nvSpPr>
      <dsp:spPr>
        <a:xfrm>
          <a:off x="5034006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Links</a:t>
          </a:r>
        </a:p>
      </dsp:txBody>
      <dsp:txXfrm>
        <a:off x="5059182" y="2347921"/>
        <a:ext cx="1238996" cy="809213"/>
      </dsp:txXfrm>
    </dsp:sp>
    <dsp:sp modelId="{4C6E4801-16F0-45BB-8EE7-3B3E020D2D12}">
      <dsp:nvSpPr>
        <dsp:cNvPr id="0" name=""/>
        <dsp:cNvSpPr/>
      </dsp:nvSpPr>
      <dsp:spPr>
        <a:xfrm>
          <a:off x="5678680" y="1978919"/>
          <a:ext cx="1676153" cy="34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13"/>
              </a:lnTo>
              <a:lnTo>
                <a:pt x="1676153" y="171913"/>
              </a:lnTo>
              <a:lnTo>
                <a:pt x="1676153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7BAC-E704-4A6E-8204-1CDCF51C11A4}">
      <dsp:nvSpPr>
        <dsp:cNvPr id="0" name=""/>
        <dsp:cNvSpPr/>
      </dsp:nvSpPr>
      <dsp:spPr>
        <a:xfrm>
          <a:off x="6710159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Impressum</a:t>
          </a:r>
        </a:p>
      </dsp:txBody>
      <dsp:txXfrm>
        <a:off x="6735335" y="2347921"/>
        <a:ext cx="1238996" cy="809213"/>
      </dsp:txXfrm>
    </dsp:sp>
    <dsp:sp modelId="{BEDCC4E5-E8EE-4AD6-B82E-726019C76C9D}">
      <dsp:nvSpPr>
        <dsp:cNvPr id="0" name=""/>
        <dsp:cNvSpPr/>
      </dsp:nvSpPr>
      <dsp:spPr>
        <a:xfrm>
          <a:off x="5678680" y="1978919"/>
          <a:ext cx="3352306" cy="34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13"/>
              </a:lnTo>
              <a:lnTo>
                <a:pt x="3352306" y="171913"/>
              </a:lnTo>
              <a:lnTo>
                <a:pt x="3352306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37D47-41AF-4E85-BCD7-07D31ACAD57B}">
      <dsp:nvSpPr>
        <dsp:cNvPr id="0" name=""/>
        <dsp:cNvSpPr/>
      </dsp:nvSpPr>
      <dsp:spPr>
        <a:xfrm>
          <a:off x="8386313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Kontakt</a:t>
          </a:r>
        </a:p>
      </dsp:txBody>
      <dsp:txXfrm>
        <a:off x="8411489" y="2347921"/>
        <a:ext cx="1238996" cy="809213"/>
      </dsp:txXfrm>
    </dsp:sp>
    <dsp:sp modelId="{9FD39995-86A1-43C0-83B7-2CF43890B5F4}">
      <dsp:nvSpPr>
        <dsp:cNvPr id="0" name=""/>
        <dsp:cNvSpPr/>
      </dsp:nvSpPr>
      <dsp:spPr>
        <a:xfrm>
          <a:off x="5678680" y="1978919"/>
          <a:ext cx="5028460" cy="34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13"/>
              </a:lnTo>
              <a:lnTo>
                <a:pt x="5028460" y="171913"/>
              </a:lnTo>
              <a:lnTo>
                <a:pt x="5028460" y="3438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AB9BD-7BBF-44D7-B9BD-38656A7E1E51}">
      <dsp:nvSpPr>
        <dsp:cNvPr id="0" name=""/>
        <dsp:cNvSpPr/>
      </dsp:nvSpPr>
      <dsp:spPr>
        <a:xfrm>
          <a:off x="10062466" y="2322745"/>
          <a:ext cx="1289348" cy="8595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 extrusionH="506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Datenschutz/</a:t>
          </a:r>
          <a:br>
            <a:rPr lang="de-DE" sz="1400" kern="1200" dirty="0"/>
          </a:br>
          <a:r>
            <a:rPr lang="de-DE" sz="1400" kern="1200" dirty="0"/>
            <a:t>Cookies</a:t>
          </a:r>
        </a:p>
      </dsp:txBody>
      <dsp:txXfrm>
        <a:off x="10087642" y="2347921"/>
        <a:ext cx="1238996" cy="809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61F4-B10D-8739-3377-ADA1A3CD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02F16-D7F0-F968-2149-9CAE9D53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3B46A-D67A-0170-3E78-6BBF397F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4BAB7-691C-0099-6D32-EF0DE747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13DAC-FE5F-3694-3A87-0E19CE5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2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C314-BF7E-41A2-ACCF-B037E376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D3FE80-B2DB-597F-D6F9-E52613D3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CE395-8202-CC11-34BE-E77DD910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83AE7-9381-2BD3-FF50-646801C9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01914-C213-B078-6325-03A373C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80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738D1B-61E6-EBA3-70D7-80A1F2FE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E1593-2CC7-749B-D9DB-1DC96840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1DDF7-DEFE-CDC1-30F1-242F9796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D6661-F8B3-A06D-E091-134A68FA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D23FD-B8DB-F3F4-D360-E85DD2E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9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715AB-B1F4-9CF9-6CE8-4A82ACA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171AD-7DCF-299B-61BA-93EE9AD8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DFBE9-123A-DA4E-3F6D-27F0EEEF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AC82E-0A36-927C-299F-64639026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634EA-FD30-C472-02ED-DF005F9A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7E1C7-400D-5954-D132-7FBAACBA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764F1-F5F6-810E-43D6-EBEC0899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B355A-2F97-93B6-9DF9-BAA4639D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454156-2C5D-E85D-4B39-F4106996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46640-6636-F7A5-FB5A-042AD6B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7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74C6-42F7-2D58-9FB3-E794FF40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685C-9CFA-7471-8A63-48D96AE6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506DFF-DF58-3664-4E58-6045C6B5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91277-300C-73E2-D35D-CF66083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2BD1FD-5572-3685-1AED-31E84B45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15A358-3C20-7E3D-D2EA-9A1BE955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6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227A7-7CE9-03E3-D65D-2DF975E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03999-B0CC-05FF-9080-DD8C009B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4BD3B-6A7E-7EB1-BD84-D5F7559C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5ED5FC-2670-D9D2-A2AD-461885CED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ACD0B8-108C-82E6-CD2A-3EFCBBD4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9BFD26-A994-7D1C-1467-B32F7F85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467488-D19A-1F86-D770-BCEF6E9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121B6F-498B-5F7E-F79F-1696E1D0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8B6DC-DEA2-A954-46CA-0CAA7CAC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F51184-F47D-3983-A776-077884C9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E17CA-B322-EFB5-5130-B10B348F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F7E487-C038-B475-26AE-7C98504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E0B75-A003-84E7-2E8E-937E122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2AD7CE-A8D5-57C2-80C0-52E87E0A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6DBE5E-A9A5-8168-E611-CA93B0E3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0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D28CB-DC76-6DE5-1962-DEE59C2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2AA2F-FB16-A0BF-EBAB-2EE13AD4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07A5F-2CA2-468C-2F51-D785C297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AC515B-2CB8-41D8-B79B-894B770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3FAED9-8810-78BB-9C20-B1BE68A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AA759-829E-F3BC-DD41-54FACB48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A7F65-D0BA-D8C0-96CF-8C7AC79F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B4DC43-2CD8-3CD7-2887-31266469F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EF022-B776-D8D1-684C-7EB266F09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51414-83D7-F562-DA23-B0EB4464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C9B881-9714-EBB3-0A2A-A86B8BC4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72EF0-3E1E-90D2-E1A4-44432975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5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2E267E-5D1A-54F3-509F-87E2BD36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0E307-5168-06EC-F8CE-ABA55788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D1672-ED04-F325-8C8B-5CB063BA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7E35-544B-49E8-A5A0-585FD6E6027E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8DA80-ED6E-DD45-86B4-72E66B2FD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4E380-C444-EEE2-9EAA-66E8DCF9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2CFA-1809-4731-9249-83ECC3FEC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46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3EC2F2F-77BE-59CF-028F-E6AD7C5F5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03555"/>
              </p:ext>
            </p:extLst>
          </p:nvPr>
        </p:nvGraphicFramePr>
        <p:xfrm>
          <a:off x="495655" y="76912"/>
          <a:ext cx="11357361" cy="670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06BECABD-1019-9ECE-137C-742C2D82A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162" y="1041401"/>
            <a:ext cx="579258" cy="579258"/>
          </a:xfrm>
          <a:prstGeom prst="rect">
            <a:avLst/>
          </a:prstGeom>
        </p:spPr>
      </p:pic>
      <p:pic>
        <p:nvPicPr>
          <p:cNvPr id="7" name="Grafik 6" descr="Abzeichen Tick1 mit einfarbiger Füllung">
            <a:extLst>
              <a:ext uri="{FF2B5EF4-FFF2-40B4-BE49-F238E27FC236}">
                <a16:creationId xmlns:a16="http://schemas.microsoft.com/office/drawing/2014/main" id="{C35277A8-DD61-A3D5-D3F1-845AFA45F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857" y="2167244"/>
            <a:ext cx="579258" cy="579258"/>
          </a:xfrm>
          <a:prstGeom prst="rect">
            <a:avLst/>
          </a:prstGeom>
        </p:spPr>
      </p:pic>
      <p:pic>
        <p:nvPicPr>
          <p:cNvPr id="8" name="Grafik 7" descr="Abzeichen Tick1 mit einfarbiger Füllung">
            <a:extLst>
              <a:ext uri="{FF2B5EF4-FFF2-40B4-BE49-F238E27FC236}">
                <a16:creationId xmlns:a16="http://schemas.microsoft.com/office/drawing/2014/main" id="{C3C95941-B0AF-9932-5D26-2521D68007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409452" y="3566553"/>
            <a:ext cx="579258" cy="579258"/>
          </a:xfrm>
          <a:prstGeom prst="rect">
            <a:avLst/>
          </a:prstGeom>
        </p:spPr>
      </p:pic>
      <p:pic>
        <p:nvPicPr>
          <p:cNvPr id="9" name="Grafik 8" descr="Abzeichen Tick1 mit einfarbiger Füllung">
            <a:extLst>
              <a:ext uri="{FF2B5EF4-FFF2-40B4-BE49-F238E27FC236}">
                <a16:creationId xmlns:a16="http://schemas.microsoft.com/office/drawing/2014/main" id="{BD54A846-C863-94FB-340D-A14AB7D3A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9970" y="2165238"/>
            <a:ext cx="579258" cy="579258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619C6D8D-879C-8070-6C69-96F82AF0D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2361" y="2165238"/>
            <a:ext cx="579258" cy="579258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F0FFAC64-9644-8A7B-28BF-E2864AA6A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4453" y="2165238"/>
            <a:ext cx="579258" cy="579258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E1A29EBE-4047-5BCD-72EA-34AD2412E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6399" y="2079284"/>
            <a:ext cx="579258" cy="579258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CC8AF8B5-DD99-19C3-16A2-C6FD932B6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9145" y="2079284"/>
            <a:ext cx="579258" cy="579258"/>
          </a:xfrm>
          <a:prstGeom prst="rect">
            <a:avLst/>
          </a:prstGeom>
        </p:spPr>
      </p:pic>
      <p:pic>
        <p:nvPicPr>
          <p:cNvPr id="14" name="Grafik 13" descr="Abzeichen Tick1 mit einfarbiger Füllung">
            <a:extLst>
              <a:ext uri="{FF2B5EF4-FFF2-40B4-BE49-F238E27FC236}">
                <a16:creationId xmlns:a16="http://schemas.microsoft.com/office/drawing/2014/main" id="{154EDCE3-5E5E-9740-9A96-281BAC872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857" y="3399047"/>
            <a:ext cx="579258" cy="579258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59F4E4B6-48D1-2914-CBB7-E1C51249D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6558" y="4341221"/>
            <a:ext cx="579258" cy="579258"/>
          </a:xfrm>
          <a:prstGeom prst="rect">
            <a:avLst/>
          </a:prstGeom>
        </p:spPr>
      </p:pic>
      <p:pic>
        <p:nvPicPr>
          <p:cNvPr id="16" name="Grafik 15" descr="Abzeichen Tick1 mit einfarbiger Füllung">
            <a:extLst>
              <a:ext uri="{FF2B5EF4-FFF2-40B4-BE49-F238E27FC236}">
                <a16:creationId xmlns:a16="http://schemas.microsoft.com/office/drawing/2014/main" id="{3B8C1F03-14A5-5A71-E75C-E11B79DE2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8740" y="3385388"/>
            <a:ext cx="579258" cy="579258"/>
          </a:xfrm>
          <a:prstGeom prst="rect">
            <a:avLst/>
          </a:prstGeom>
        </p:spPr>
      </p:pic>
      <p:pic>
        <p:nvPicPr>
          <p:cNvPr id="17" name="Grafik 16" descr="Abzeichen Tick1 mit einfarbiger Füllung">
            <a:extLst>
              <a:ext uri="{FF2B5EF4-FFF2-40B4-BE49-F238E27FC236}">
                <a16:creationId xmlns:a16="http://schemas.microsoft.com/office/drawing/2014/main" id="{043EC9E3-1138-5D58-57A3-DFDD0C6C5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8740" y="4400956"/>
            <a:ext cx="579258" cy="579258"/>
          </a:xfrm>
          <a:prstGeom prst="rect">
            <a:avLst/>
          </a:prstGeom>
        </p:spPr>
      </p:pic>
      <p:pic>
        <p:nvPicPr>
          <p:cNvPr id="18" name="Grafik 17" descr="Abzeichen Tick1 mit einfarbiger Füllung">
            <a:extLst>
              <a:ext uri="{FF2B5EF4-FFF2-40B4-BE49-F238E27FC236}">
                <a16:creationId xmlns:a16="http://schemas.microsoft.com/office/drawing/2014/main" id="{BA7CF21C-6B99-4732-F3CE-04102EFF8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162" y="2208163"/>
            <a:ext cx="579258" cy="5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3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Wieben</dc:creator>
  <cp:lastModifiedBy>Uwe Wieben</cp:lastModifiedBy>
  <cp:revision>1</cp:revision>
  <dcterms:created xsi:type="dcterms:W3CDTF">2023-05-03T08:53:52Z</dcterms:created>
  <dcterms:modified xsi:type="dcterms:W3CDTF">2023-05-03T09:55:33Z</dcterms:modified>
</cp:coreProperties>
</file>