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5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28077-1BBA-4D41-8AC1-2AFC0EC77F08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2775-FB31-4446-ADAF-591FC3800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2775-FB31-4446-ADAF-591FC38001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464F-0CC2-4E76-8482-8B4F0CAD93DE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295400"/>
            <a:ext cx="1194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ernard MT Condensed" pitchFamily="18" charset="0"/>
              </a:rPr>
              <a:t>ART 277</a:t>
            </a:r>
            <a:endParaRPr lang="en-US" sz="7200" b="1" dirty="0">
              <a:latin typeface="Bernard MT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743200"/>
            <a:ext cx="457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ernard MT Condensed" pitchFamily="18" charset="0"/>
              </a:rPr>
              <a:t>SECTION 6</a:t>
            </a:r>
            <a:endParaRPr lang="en-US" sz="7200" b="1" dirty="0">
              <a:latin typeface="Bernard MT Condense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4419600"/>
            <a:ext cx="781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Bernard MT Condensed" pitchFamily="18" charset="0"/>
              </a:rPr>
              <a:t>GROUP (5) </a:t>
            </a:r>
            <a:r>
              <a:rPr lang="en-US" sz="7200" b="1" dirty="0" smtClean="0">
                <a:latin typeface="Bernard MT Condensed" pitchFamily="18" charset="0"/>
              </a:rPr>
              <a:t>PROJECT</a:t>
            </a:r>
            <a:endParaRPr lang="en-US" sz="7200" b="1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678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.left li{</a:t>
            </a:r>
          </a:p>
          <a:p>
            <a:r>
              <a:rPr lang="en-US" b="1" dirty="0"/>
              <a:t>            padding: 30px 50px;</a:t>
            </a:r>
          </a:p>
          <a:p>
            <a:r>
              <a:rPr lang="en-US" b="1" dirty="0"/>
              <a:t>            display: inline;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.left li a{</a:t>
            </a:r>
          </a:p>
          <a:p>
            <a:r>
              <a:rPr lang="en-US" b="1" dirty="0"/>
              <a:t>            text-decoration: none;</a:t>
            </a:r>
          </a:p>
          <a:p>
            <a:r>
              <a:rPr lang="en-US" b="1" dirty="0"/>
              <a:t>            font-size: 20px</a:t>
            </a:r>
          </a:p>
          <a:p>
            <a:r>
              <a:rPr lang="en-US" b="1" dirty="0"/>
              <a:t>            color: white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      }</a:t>
            </a:r>
          </a:p>
          <a:p>
            <a:r>
              <a:rPr lang="en-US" b="1" dirty="0"/>
              <a:t>        .left li a:hover{</a:t>
            </a:r>
          </a:p>
          <a:p>
            <a:r>
              <a:rPr lang="en-US" b="1" dirty="0"/>
              <a:t>    </a:t>
            </a:r>
          </a:p>
          <a:p>
            <a:r>
              <a:rPr lang="en-US" b="1" dirty="0"/>
              <a:t>            color:gray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.container{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          padding-left: 100px;</a:t>
            </a:r>
          </a:p>
          <a:p>
            <a:r>
              <a:rPr lang="en-US" b="1" dirty="0"/>
              <a:t>            margin-top: 200px;</a:t>
            </a:r>
          </a:p>
          <a:p>
            <a:r>
              <a:rPr lang="en-US" b="1" dirty="0"/>
              <a:t>            width: 200px;</a:t>
            </a:r>
          </a:p>
          <a:p>
            <a:r>
              <a:rPr lang="en-US" b="1" dirty="0"/>
              <a:t>            text-align: center;</a:t>
            </a:r>
          </a:p>
          <a:p>
            <a:r>
              <a:rPr lang="en-US" b="1" dirty="0"/>
              <a:t>            color: white;</a:t>
            </a:r>
          </a:p>
          <a:p>
            <a:r>
              <a:rPr lang="en-US" b="1" dirty="0"/>
              <a:t>        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94692"/>
            <a:ext cx="7086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&lt;!DOCTYPE html&gt;</a:t>
            </a:r>
          </a:p>
          <a:p>
            <a:r>
              <a:rPr lang="en-US" b="1" dirty="0"/>
              <a:t>&lt;html lang="en"&gt;</a:t>
            </a:r>
          </a:p>
          <a:p>
            <a:r>
              <a:rPr lang="en-US" b="1" dirty="0"/>
              <a:t>    &lt;head&gt;</a:t>
            </a:r>
          </a:p>
          <a:p>
            <a:r>
              <a:rPr lang="en-US" b="1" dirty="0"/>
              <a:t>    &lt;meta http-equiv="Content-Type" content="text/html; charset=UTF-8"&gt;</a:t>
            </a:r>
          </a:p>
          <a:p>
            <a:r>
              <a:rPr lang="en-US" b="1" dirty="0"/>
              <a:t>    &lt;meta http-equiv="X-UA-Compatible" content="IE=edge"&gt;</a:t>
            </a:r>
          </a:p>
          <a:p>
            <a:r>
              <a:rPr lang="en-US" b="1" dirty="0"/>
              <a:t>    &lt;meta name="viewport" content="width=device-width, initial-scale=1.0"&gt;</a:t>
            </a:r>
          </a:p>
          <a:p>
            <a:r>
              <a:rPr lang="en-US" b="1" dirty="0"/>
              <a:t>    &lt;title&gt;BodyZone Fitness &amp;amp; Spa&lt;/title&gt;</a:t>
            </a:r>
          </a:p>
          <a:p>
            <a:r>
              <a:rPr lang="en-US" b="1" dirty="0"/>
              <a:t>    &lt;style&gt;</a:t>
            </a:r>
          </a:p>
          <a:p>
            <a:r>
              <a:rPr lang="en-US" b="1" dirty="0"/>
              <a:t>        .right{</a:t>
            </a:r>
          </a:p>
          <a:p>
            <a:r>
              <a:rPr lang="en-US" b="1" dirty="0"/>
              <a:t>            margin: 0;</a:t>
            </a:r>
          </a:p>
          <a:p>
            <a:r>
              <a:rPr lang="en-US" b="1" dirty="0"/>
              <a:t>            padding: 0;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body{</a:t>
            </a:r>
          </a:p>
          <a:p>
            <a:r>
              <a:rPr lang="en-US" b="1" dirty="0"/>
              <a:t>            background: url(</a:t>
            </a:r>
            <a:r>
              <a:rPr lang="en-US" b="1" dirty="0" err="1"/>
              <a:t>gym.jpg.jpg</a:t>
            </a:r>
            <a:r>
              <a:rPr lang="en-US" b="1" dirty="0"/>
              <a:t>);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img{</a:t>
            </a:r>
          </a:p>
          <a:p>
            <a:r>
              <a:rPr lang="en-US" b="1" dirty="0"/>
              <a:t>            margin: 5px 5px;</a:t>
            </a:r>
          </a:p>
          <a:p>
            <a:r>
              <a:rPr lang="en-US" b="1" dirty="0"/>
              <a:t>            filter: invert(100%);</a:t>
            </a:r>
          </a:p>
          <a:p>
            <a:r>
              <a:rPr lang="en-US" b="1" dirty="0"/>
              <a:t>            height: 50px;</a:t>
            </a:r>
          </a:p>
          <a:p>
            <a:r>
              <a:rPr lang="en-US" b="1" dirty="0"/>
              <a:t>            width: 30%;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6858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.container input{</a:t>
            </a:r>
          </a:p>
          <a:p>
            <a:r>
              <a:rPr lang="en-US" b="1" dirty="0"/>
              <a:t>            margin-top:10px;</a:t>
            </a:r>
          </a:p>
          <a:p>
            <a:r>
              <a:rPr lang="en-US" b="1" dirty="0"/>
              <a:t>            padding: 6px;</a:t>
            </a:r>
          </a:p>
          <a:p>
            <a:r>
              <a:rPr lang="en-US" b="1" dirty="0"/>
              <a:t>            width: 200px;</a:t>
            </a:r>
          </a:p>
          <a:p>
            <a:r>
              <a:rPr lang="en-US" b="1" dirty="0"/>
              <a:t>            border: 2px solid black</a:t>
            </a:r>
          </a:p>
          <a:p>
            <a:r>
              <a:rPr lang="en-US" b="1" dirty="0"/>
              <a:t>            border-radius: 8px;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.btn{</a:t>
            </a:r>
          </a:p>
          <a:p>
            <a:r>
              <a:rPr lang="en-US" b="1" dirty="0"/>
              <a:t>            margin-top: 10px;</a:t>
            </a:r>
          </a:p>
          <a:p>
            <a:r>
              <a:rPr lang="en-US" b="1" dirty="0"/>
              <a:t>            margin-left: 220px;</a:t>
            </a:r>
          </a:p>
          <a:p>
            <a:r>
              <a:rPr lang="en-US" b="1" dirty="0"/>
              <a:t>            padding: 6px;</a:t>
            </a:r>
          </a:p>
          <a:p>
            <a:r>
              <a:rPr lang="en-US" b="1" dirty="0"/>
              <a:t>            border: 6px; solid black</a:t>
            </a:r>
          </a:p>
          <a:p>
            <a:r>
              <a:rPr lang="en-US" b="1" dirty="0"/>
              <a:t>            border-radius: 5px;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.btn:hover{</a:t>
            </a:r>
          </a:p>
          <a:p>
            <a:r>
              <a:rPr lang="en-US" b="1" dirty="0"/>
              <a:t>            color: gray</a:t>
            </a:r>
          </a:p>
          <a:p>
            <a:r>
              <a:rPr lang="en-US" b="1" dirty="0"/>
              <a:t>            </a:t>
            </a:r>
            <a:r>
              <a:rPr lang="en-US" b="1" dirty="0" smtClean="0"/>
              <a:t>background-color: hotpink</a:t>
            </a:r>
            <a:endParaRPr lang="en-US" b="1" dirty="0"/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h2{</a:t>
            </a:r>
          </a:p>
          <a:p>
            <a:r>
              <a:rPr lang="en-US" b="1" dirty="0"/>
              <a:t>            font-size: 40px;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&lt;/style</a:t>
            </a:r>
            <a:r>
              <a:rPr lang="en-US" b="1" dirty="0" smtClean="0"/>
              <a:t>&gt;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391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&lt;/head&gt;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    &lt;nav class="right"&gt;</a:t>
            </a:r>
          </a:p>
          <a:p>
            <a:r>
              <a:rPr lang="en-US" b="1" dirty="0"/>
              <a:t>        &lt;ul&gt;</a:t>
            </a:r>
          </a:p>
          <a:p>
            <a:r>
              <a:rPr lang="en-US" b="1" dirty="0"/>
              <a:t>            &lt;img src="img.jpg" alt="img"&gt;</a:t>
            </a:r>
          </a:p>
          <a:p>
            <a:r>
              <a:rPr lang="en-US" b="1" dirty="0"/>
              <a:t>            &lt;li&gt;&lt;a href="a"&gt;Home&lt;/a&gt;&lt;/li&gt;</a:t>
            </a:r>
          </a:p>
          <a:p>
            <a:r>
              <a:rPr lang="en-US" b="1" dirty="0"/>
              <a:t>            &lt;li&gt;&lt;a href="a"&gt;About&lt;/a&gt;&lt;/li&gt;</a:t>
            </a:r>
          </a:p>
          <a:p>
            <a:r>
              <a:rPr lang="en-US" b="1" dirty="0"/>
              <a:t>             &lt;li&gt;&lt;a href="a"&gt;Services&lt;/a&gt;&lt;/li&gt;</a:t>
            </a:r>
          </a:p>
          <a:p>
            <a:r>
              <a:rPr lang="en-US" b="1" dirty="0"/>
              <a:t>            &lt;li&gt;&lt;a href="a"&gt;ContactUs&lt;/a&gt;&lt;/li&gt;</a:t>
            </a:r>
          </a:p>
          <a:p>
            <a:r>
              <a:rPr lang="en-US" b="1" dirty="0"/>
              <a:t>        &lt;/ul&gt;</a:t>
            </a:r>
          </a:p>
          <a:p>
            <a:r>
              <a:rPr lang="en-US" b="1" dirty="0"/>
              <a:t>    &lt;/nav&gt;</a:t>
            </a:r>
          </a:p>
          <a:p>
            <a:r>
              <a:rPr lang="en-US" b="1" dirty="0"/>
              <a:t>         &lt;div class="container"&gt;</a:t>
            </a:r>
          </a:p>
          <a:p>
            <a:r>
              <a:rPr lang="en-US" b="1" dirty="0"/>
              <a:t>             &lt;h2&gt; Join BodyZone Fitness Spa&lt;/h2&gt;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&lt;/div&gt;</a:t>
            </a:r>
          </a:p>
          <a:p>
            <a:r>
              <a:rPr lang="en-US" b="1" dirty="0"/>
              <a:t>         &lt;button class="btn"&gt;submit&lt;/button&gt;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&lt;/</a:t>
            </a:r>
            <a:r>
              <a:rPr lang="en-US" b="1" dirty="0" smtClean="0"/>
              <a:t>body&gt;</a:t>
            </a:r>
            <a:endParaRPr lang="en-US" b="1" dirty="0"/>
          </a:p>
          <a:p>
            <a:r>
              <a:rPr lang="en-US" b="1" dirty="0"/>
              <a:t>&lt;/html&gt;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GYM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CREATING A FITNESS GYM WEBSITE FOR GOOD HEALTH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work is a simple body fitness gym</a:t>
            </a:r>
          </a:p>
          <a:p>
            <a:r>
              <a:rPr lang="en-US" dirty="0" smtClean="0"/>
              <a:t>It is BodyZone Fitness &amp; Spy Gym</a:t>
            </a:r>
          </a:p>
          <a:p>
            <a:r>
              <a:rPr lang="en-US" dirty="0" smtClean="0"/>
              <a:t>This website is in Liberia, Monrovia</a:t>
            </a:r>
          </a:p>
          <a:p>
            <a:r>
              <a:rPr lang="en-US" dirty="0" smtClean="0"/>
              <a:t>MARIAMA M. KAMARA the created the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The website have a Home Page, About Page, Services Page, and ContactUs Page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GYM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project was completed from December 14, 2021 to December 18, 2021</a:t>
            </a:r>
          </a:p>
          <a:p>
            <a:r>
              <a:rPr lang="en-US" dirty="0" smtClean="0"/>
              <a:t>520 LRD was spent on this project</a:t>
            </a:r>
          </a:p>
          <a:p>
            <a:r>
              <a:rPr lang="en-US" dirty="0" smtClean="0"/>
              <a:t>This project is consider as a fitness gym</a:t>
            </a:r>
          </a:p>
          <a:p>
            <a:r>
              <a:rPr lang="en-US" dirty="0" smtClean="0"/>
              <a:t>A lot of time was spent on this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Future 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first topic I address was a website called LUCIFER GYM, and the next was BODYZONE FITNESS &amp; SPA GYM which was created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BodyZone – Fitness &amp; Spa, Liberia is on Facebook</a:t>
            </a:r>
          </a:p>
          <a:p>
            <a:r>
              <a:rPr lang="en-US" dirty="0" smtClean="0"/>
              <a:t>Penn State’s Michael Alley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13716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Bernard MT Condensed" pitchFamily="18" charset="0"/>
              </a:rPr>
              <a:t>POWERPOINT PRESENTATIO ON BODYZONE FITNESS &amp; SPA GYM WEBSITE</a:t>
            </a:r>
            <a:endParaRPr lang="en-US" sz="6000" b="1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175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GYM WEBSITE</vt:lpstr>
      <vt:lpstr>GYM WEBSITE</vt:lpstr>
      <vt:lpstr>RECOMMENDATION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2021-12-18T23:33:09Z</dcterms:created>
  <dcterms:modified xsi:type="dcterms:W3CDTF">2021-12-20T16:57:08Z</dcterms:modified>
</cp:coreProperties>
</file>