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71" r:id="rId4"/>
    <p:sldId id="272" r:id="rId5"/>
    <p:sldId id="258" r:id="rId6"/>
    <p:sldId id="259" r:id="rId7"/>
    <p:sldId id="260" r:id="rId8"/>
    <p:sldId id="261" r:id="rId9"/>
    <p:sldId id="262" r:id="rId10"/>
    <p:sldId id="265" r:id="rId11"/>
    <p:sldId id="269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28077-1BBA-4D41-8AC1-2AFC0EC77F08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E2775-FB31-4446-ADAF-591FC3800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E2775-FB31-4446-ADAF-591FC380014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464F-0CC2-4E76-8482-8B4F0CAD93DE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18AC-34FE-4D2F-83DC-BC5DE6460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464F-0CC2-4E76-8482-8B4F0CAD93DE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18AC-34FE-4D2F-83DC-BC5DE6460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464F-0CC2-4E76-8482-8B4F0CAD93DE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18AC-34FE-4D2F-83DC-BC5DE6460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464F-0CC2-4E76-8482-8B4F0CAD93DE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18AC-34FE-4D2F-83DC-BC5DE6460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464F-0CC2-4E76-8482-8B4F0CAD93DE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18AC-34FE-4D2F-83DC-BC5DE6460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464F-0CC2-4E76-8482-8B4F0CAD93DE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18AC-34FE-4D2F-83DC-BC5DE6460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464F-0CC2-4E76-8482-8B4F0CAD93DE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18AC-34FE-4D2F-83DC-BC5DE6460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464F-0CC2-4E76-8482-8B4F0CAD93DE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18AC-34FE-4D2F-83DC-BC5DE6460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464F-0CC2-4E76-8482-8B4F0CAD93DE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18AC-34FE-4D2F-83DC-BC5DE6460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464F-0CC2-4E76-8482-8B4F0CAD93DE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18AC-34FE-4D2F-83DC-BC5DE6460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464F-0CC2-4E76-8482-8B4F0CAD93DE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18AC-34FE-4D2F-83DC-BC5DE6460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C464F-0CC2-4E76-8482-8B4F0CAD93DE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218AC-34FE-4D2F-83DC-BC5DE6460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1295400"/>
            <a:ext cx="11946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Bernard MT Condensed" pitchFamily="18" charset="0"/>
              </a:rPr>
              <a:t>ART 277</a:t>
            </a:r>
            <a:endParaRPr lang="en-US" sz="7200" b="1" dirty="0">
              <a:latin typeface="Bernard MT Condensed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19400" y="2743200"/>
            <a:ext cx="457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Bernard MT Condensed" pitchFamily="18" charset="0"/>
              </a:rPr>
              <a:t>SECTION 6</a:t>
            </a:r>
            <a:endParaRPr lang="en-US" sz="7200" b="1" dirty="0">
              <a:latin typeface="Bernard MT Condensed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4419600"/>
            <a:ext cx="7816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smtClean="0">
                <a:latin typeface="Bernard MT Condensed" pitchFamily="18" charset="0"/>
              </a:rPr>
              <a:t>GROUP </a:t>
            </a:r>
            <a:r>
              <a:rPr lang="en-US" sz="7200" b="1" smtClean="0">
                <a:latin typeface="Bernard MT Condensed" pitchFamily="18" charset="0"/>
              </a:rPr>
              <a:t>(5) </a:t>
            </a:r>
            <a:r>
              <a:rPr lang="en-US" sz="7200" b="1" dirty="0" smtClean="0">
                <a:latin typeface="Bernard MT Condensed" pitchFamily="18" charset="0"/>
              </a:rPr>
              <a:t>PROJECT</a:t>
            </a:r>
            <a:endParaRPr lang="en-US" sz="7200" b="1" dirty="0">
              <a:latin typeface="Bernard MT Condensed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381000"/>
            <a:ext cx="6781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.left li{</a:t>
            </a:r>
          </a:p>
          <a:p>
            <a:r>
              <a:rPr lang="en-US" b="1" dirty="0"/>
              <a:t>            padding: 30px 50px;</a:t>
            </a:r>
          </a:p>
          <a:p>
            <a:r>
              <a:rPr lang="en-US" b="1" dirty="0"/>
              <a:t>            display: inline;</a:t>
            </a:r>
          </a:p>
          <a:p>
            <a:r>
              <a:rPr lang="en-US" b="1" dirty="0"/>
              <a:t>        }</a:t>
            </a:r>
          </a:p>
          <a:p>
            <a:r>
              <a:rPr lang="en-US" b="1" dirty="0"/>
              <a:t>        .left li a{</a:t>
            </a:r>
          </a:p>
          <a:p>
            <a:r>
              <a:rPr lang="en-US" b="1" dirty="0"/>
              <a:t>            text-decoration: none;</a:t>
            </a:r>
          </a:p>
          <a:p>
            <a:r>
              <a:rPr lang="en-US" b="1" dirty="0"/>
              <a:t>            font-size: 20px</a:t>
            </a:r>
          </a:p>
          <a:p>
            <a:r>
              <a:rPr lang="en-US" b="1" dirty="0"/>
              <a:t>            color: white</a:t>
            </a:r>
          </a:p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        }</a:t>
            </a:r>
          </a:p>
          <a:p>
            <a:r>
              <a:rPr lang="en-US" b="1" dirty="0"/>
              <a:t>        .left li a:hover{</a:t>
            </a:r>
          </a:p>
          <a:p>
            <a:r>
              <a:rPr lang="en-US" b="1" dirty="0"/>
              <a:t>    </a:t>
            </a:r>
          </a:p>
          <a:p>
            <a:r>
              <a:rPr lang="en-US" b="1" dirty="0"/>
              <a:t>            color:gray</a:t>
            </a:r>
          </a:p>
          <a:p>
            <a:r>
              <a:rPr lang="en-US" b="1" dirty="0"/>
              <a:t>        }</a:t>
            </a:r>
          </a:p>
          <a:p>
            <a:r>
              <a:rPr lang="en-US" b="1" dirty="0"/>
              <a:t>        .container{</a:t>
            </a:r>
          </a:p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            padding-left: 100px;</a:t>
            </a:r>
          </a:p>
          <a:p>
            <a:r>
              <a:rPr lang="en-US" b="1" dirty="0"/>
              <a:t>            margin-top: 200px;</a:t>
            </a:r>
          </a:p>
          <a:p>
            <a:r>
              <a:rPr lang="en-US" b="1" dirty="0"/>
              <a:t>            width: 200px;</a:t>
            </a:r>
          </a:p>
          <a:p>
            <a:r>
              <a:rPr lang="en-US" b="1" dirty="0"/>
              <a:t>            text-align: center;</a:t>
            </a:r>
          </a:p>
          <a:p>
            <a:r>
              <a:rPr lang="en-US" b="1" dirty="0"/>
              <a:t>            color: white;</a:t>
            </a:r>
          </a:p>
          <a:p>
            <a:r>
              <a:rPr lang="en-US" b="1" dirty="0"/>
              <a:t>        </a:t>
            </a: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394692"/>
            <a:ext cx="7086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&lt;!DOCTYPE html&gt;</a:t>
            </a:r>
          </a:p>
          <a:p>
            <a:r>
              <a:rPr lang="en-US" b="1" dirty="0"/>
              <a:t>&lt;html lang="en"&gt;</a:t>
            </a:r>
          </a:p>
          <a:p>
            <a:r>
              <a:rPr lang="en-US" b="1" dirty="0"/>
              <a:t>    &lt;head&gt;</a:t>
            </a:r>
          </a:p>
          <a:p>
            <a:r>
              <a:rPr lang="en-US" b="1" dirty="0"/>
              <a:t>    &lt;meta http-equiv="Content-Type" content="text/html; charset=UTF-8"&gt;</a:t>
            </a:r>
          </a:p>
          <a:p>
            <a:r>
              <a:rPr lang="en-US" b="1" dirty="0"/>
              <a:t>    &lt;meta http-equiv="X-UA-Compatible" content="IE=edge"&gt;</a:t>
            </a:r>
          </a:p>
          <a:p>
            <a:r>
              <a:rPr lang="en-US" b="1" dirty="0"/>
              <a:t>    &lt;meta name="viewport" content="width=device-width, initial-scale=1.0"&gt;</a:t>
            </a:r>
          </a:p>
          <a:p>
            <a:r>
              <a:rPr lang="en-US" b="1" dirty="0"/>
              <a:t>    &lt;title&gt;BodyZone Fitness &amp;amp; Spa&lt;/title&gt;</a:t>
            </a:r>
          </a:p>
          <a:p>
            <a:r>
              <a:rPr lang="en-US" b="1" dirty="0"/>
              <a:t>    &lt;style&gt;</a:t>
            </a:r>
          </a:p>
          <a:p>
            <a:r>
              <a:rPr lang="en-US" b="1" dirty="0"/>
              <a:t>        .right{</a:t>
            </a:r>
          </a:p>
          <a:p>
            <a:r>
              <a:rPr lang="en-US" b="1" dirty="0"/>
              <a:t>            margin: 0;</a:t>
            </a:r>
          </a:p>
          <a:p>
            <a:r>
              <a:rPr lang="en-US" b="1" dirty="0"/>
              <a:t>            padding: 0;</a:t>
            </a:r>
          </a:p>
          <a:p>
            <a:r>
              <a:rPr lang="en-US" b="1" dirty="0"/>
              <a:t>        }</a:t>
            </a:r>
          </a:p>
          <a:p>
            <a:r>
              <a:rPr lang="en-US" b="1" dirty="0"/>
              <a:t>        body{</a:t>
            </a:r>
          </a:p>
          <a:p>
            <a:r>
              <a:rPr lang="en-US" b="1" dirty="0"/>
              <a:t>            background: url(</a:t>
            </a:r>
            <a:r>
              <a:rPr lang="en-US" b="1" dirty="0" err="1"/>
              <a:t>gym.jpg.jpg</a:t>
            </a:r>
            <a:r>
              <a:rPr lang="en-US" b="1" dirty="0"/>
              <a:t>);</a:t>
            </a:r>
          </a:p>
          <a:p>
            <a:r>
              <a:rPr lang="en-US" b="1" dirty="0"/>
              <a:t>        }</a:t>
            </a:r>
          </a:p>
          <a:p>
            <a:r>
              <a:rPr lang="en-US" b="1" dirty="0"/>
              <a:t>        img{</a:t>
            </a:r>
          </a:p>
          <a:p>
            <a:r>
              <a:rPr lang="en-US" b="1" dirty="0"/>
              <a:t>            margin: 5px 5px;</a:t>
            </a:r>
          </a:p>
          <a:p>
            <a:r>
              <a:rPr lang="en-US" b="1" dirty="0"/>
              <a:t>            filter: invert(100%);</a:t>
            </a:r>
          </a:p>
          <a:p>
            <a:r>
              <a:rPr lang="en-US" b="1" dirty="0"/>
              <a:t>            height: 50px;</a:t>
            </a:r>
          </a:p>
          <a:p>
            <a:r>
              <a:rPr lang="en-US" b="1" dirty="0"/>
              <a:t>            width: 30%;</a:t>
            </a:r>
          </a:p>
          <a:p>
            <a:r>
              <a:rPr lang="en-US" b="1" dirty="0"/>
              <a:t>        }</a:t>
            </a:r>
          </a:p>
          <a:p>
            <a:r>
              <a:rPr lang="en-US" b="1" dirty="0"/>
              <a:t>       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609600"/>
            <a:ext cx="6858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.container input{</a:t>
            </a:r>
          </a:p>
          <a:p>
            <a:r>
              <a:rPr lang="en-US" b="1" dirty="0"/>
              <a:t>            margin-top:10px;</a:t>
            </a:r>
          </a:p>
          <a:p>
            <a:r>
              <a:rPr lang="en-US" b="1" dirty="0"/>
              <a:t>            padding: 6px;</a:t>
            </a:r>
          </a:p>
          <a:p>
            <a:r>
              <a:rPr lang="en-US" b="1" dirty="0"/>
              <a:t>            width: 200px;</a:t>
            </a:r>
          </a:p>
          <a:p>
            <a:r>
              <a:rPr lang="en-US" b="1" dirty="0"/>
              <a:t>            border: 2px solid black</a:t>
            </a:r>
          </a:p>
          <a:p>
            <a:r>
              <a:rPr lang="en-US" b="1" dirty="0"/>
              <a:t>            border-radius: 8px;</a:t>
            </a:r>
          </a:p>
          <a:p>
            <a:r>
              <a:rPr lang="en-US" b="1" dirty="0"/>
              <a:t>        }</a:t>
            </a:r>
          </a:p>
          <a:p>
            <a:r>
              <a:rPr lang="en-US" b="1" dirty="0"/>
              <a:t>        .btn{</a:t>
            </a:r>
          </a:p>
          <a:p>
            <a:r>
              <a:rPr lang="en-US" b="1" dirty="0"/>
              <a:t>            margin-top: 10px;</a:t>
            </a:r>
          </a:p>
          <a:p>
            <a:r>
              <a:rPr lang="en-US" b="1" dirty="0"/>
              <a:t>            margin-left: 220px;</a:t>
            </a:r>
          </a:p>
          <a:p>
            <a:r>
              <a:rPr lang="en-US" b="1" dirty="0"/>
              <a:t>            padding: 6px;</a:t>
            </a:r>
          </a:p>
          <a:p>
            <a:r>
              <a:rPr lang="en-US" b="1" dirty="0"/>
              <a:t>            border: 6px; solid black</a:t>
            </a:r>
          </a:p>
          <a:p>
            <a:r>
              <a:rPr lang="en-US" b="1" dirty="0"/>
              <a:t>            border-radius: 5px;</a:t>
            </a:r>
          </a:p>
          <a:p>
            <a:r>
              <a:rPr lang="en-US" b="1" dirty="0"/>
              <a:t>        }</a:t>
            </a:r>
          </a:p>
          <a:p>
            <a:r>
              <a:rPr lang="en-US" b="1" dirty="0"/>
              <a:t>        .btn:hover{</a:t>
            </a:r>
          </a:p>
          <a:p>
            <a:r>
              <a:rPr lang="en-US" b="1" dirty="0"/>
              <a:t>            color: gray</a:t>
            </a:r>
          </a:p>
          <a:p>
            <a:r>
              <a:rPr lang="en-US" b="1" dirty="0"/>
              <a:t>            </a:t>
            </a:r>
            <a:r>
              <a:rPr lang="en-US" b="1" dirty="0" smtClean="0"/>
              <a:t>background-color: hotpink</a:t>
            </a:r>
            <a:endParaRPr lang="en-US" b="1" dirty="0"/>
          </a:p>
          <a:p>
            <a:r>
              <a:rPr lang="en-US" b="1" dirty="0"/>
              <a:t>        }</a:t>
            </a:r>
          </a:p>
          <a:p>
            <a:r>
              <a:rPr lang="en-US" b="1" dirty="0"/>
              <a:t>        h2{</a:t>
            </a:r>
          </a:p>
          <a:p>
            <a:r>
              <a:rPr lang="en-US" b="1" dirty="0"/>
              <a:t>            font-size: 40px;</a:t>
            </a:r>
          </a:p>
          <a:p>
            <a:r>
              <a:rPr lang="en-US" b="1" dirty="0"/>
              <a:t>        }</a:t>
            </a:r>
          </a:p>
          <a:p>
            <a:r>
              <a:rPr lang="en-US" b="1" dirty="0"/>
              <a:t>    &lt;/style</a:t>
            </a:r>
            <a:r>
              <a:rPr lang="en-US" b="1" dirty="0" smtClean="0"/>
              <a:t>&gt;</a:t>
            </a:r>
            <a:endParaRPr 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04800"/>
            <a:ext cx="7391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&lt;/head&gt;</a:t>
            </a:r>
          </a:p>
          <a:p>
            <a:r>
              <a:rPr lang="en-US" b="1" dirty="0"/>
              <a:t>&lt;body&gt;</a:t>
            </a:r>
          </a:p>
          <a:p>
            <a:r>
              <a:rPr lang="en-US" b="1" dirty="0"/>
              <a:t>    &lt;nav class="right"&gt;</a:t>
            </a:r>
          </a:p>
          <a:p>
            <a:r>
              <a:rPr lang="en-US" b="1" dirty="0"/>
              <a:t>        &lt;ul&gt;</a:t>
            </a:r>
          </a:p>
          <a:p>
            <a:r>
              <a:rPr lang="en-US" b="1" dirty="0"/>
              <a:t>            &lt;img src="img.jpg" alt="img"&gt;</a:t>
            </a:r>
          </a:p>
          <a:p>
            <a:r>
              <a:rPr lang="en-US" b="1" dirty="0"/>
              <a:t>            &lt;li&gt;&lt;a href="a"&gt;Home&lt;/a&gt;&lt;/li&gt;</a:t>
            </a:r>
          </a:p>
          <a:p>
            <a:r>
              <a:rPr lang="en-US" b="1" dirty="0"/>
              <a:t>            &lt;li&gt;&lt;a href="a"&gt;About&lt;/a&gt;&lt;/li&gt;</a:t>
            </a:r>
          </a:p>
          <a:p>
            <a:r>
              <a:rPr lang="en-US" b="1" dirty="0"/>
              <a:t>             &lt;li&gt;&lt;a href="a"&gt;Services&lt;/a&gt;&lt;/li&gt;</a:t>
            </a:r>
          </a:p>
          <a:p>
            <a:r>
              <a:rPr lang="en-US" b="1" dirty="0"/>
              <a:t>            &lt;li&gt;&lt;a href="a"&gt;ContactUs&lt;/a&gt;&lt;/li&gt;</a:t>
            </a:r>
          </a:p>
          <a:p>
            <a:r>
              <a:rPr lang="en-US" b="1" dirty="0"/>
              <a:t>        &lt;/ul&gt;</a:t>
            </a:r>
          </a:p>
          <a:p>
            <a:r>
              <a:rPr lang="en-US" b="1" dirty="0"/>
              <a:t>    &lt;/nav&gt;</a:t>
            </a:r>
          </a:p>
          <a:p>
            <a:r>
              <a:rPr lang="en-US" b="1" dirty="0"/>
              <a:t>         &lt;div class="container"&gt;</a:t>
            </a:r>
          </a:p>
          <a:p>
            <a:r>
              <a:rPr lang="en-US" b="1" dirty="0"/>
              <a:t>             &lt;h2&gt; Join BodyZone Fitness Spa&lt;/h2&gt;</a:t>
            </a:r>
          </a:p>
          <a:p>
            <a:r>
              <a:rPr lang="en-US" b="1" dirty="0"/>
              <a:t>             &lt;input type="text" name="number" placeholder="Full name"&gt;</a:t>
            </a:r>
          </a:p>
          <a:p>
            <a:r>
              <a:rPr lang="en-US" b="1" dirty="0"/>
              <a:t>             &lt;input type="text" name="number" placeholder="Full name"&gt;</a:t>
            </a:r>
          </a:p>
          <a:p>
            <a:r>
              <a:rPr lang="en-US" b="1" dirty="0"/>
              <a:t>             &lt;input type="text" name="number" placeholder="Full name"&gt;</a:t>
            </a:r>
          </a:p>
          <a:p>
            <a:r>
              <a:rPr lang="en-US" b="1" dirty="0"/>
              <a:t>         &lt;/div&gt;</a:t>
            </a:r>
          </a:p>
          <a:p>
            <a:r>
              <a:rPr lang="en-US" b="1" dirty="0"/>
              <a:t>         &lt;button class="btn"&gt;submit&lt;/button&gt;</a:t>
            </a:r>
          </a:p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&lt;/</a:t>
            </a:r>
            <a:r>
              <a:rPr lang="en-US" b="1" dirty="0" smtClean="0"/>
              <a:t>body&gt;</a:t>
            </a:r>
            <a:endParaRPr lang="en-US" b="1" dirty="0"/>
          </a:p>
          <a:p>
            <a:r>
              <a:rPr lang="en-US" b="1" dirty="0"/>
              <a:t>&lt;/html&gt;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GYM WEBSITE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CREATING A FITNESS GYM WEBSITE FOR GOOD HEALTH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My work is a simple body fitness gym</a:t>
            </a:r>
          </a:p>
          <a:p>
            <a:r>
              <a:rPr lang="en-US" dirty="0" smtClean="0"/>
              <a:t>It is BodyZone Fitness &amp; Spy Gym</a:t>
            </a:r>
          </a:p>
          <a:p>
            <a:r>
              <a:rPr lang="en-US" dirty="0" smtClean="0"/>
              <a:t>This website is in Liberia, Monrovia</a:t>
            </a:r>
          </a:p>
          <a:p>
            <a:r>
              <a:rPr lang="en-US" dirty="0" smtClean="0"/>
              <a:t>MARIAMA M. KAMARA the created the website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GYM WEBSITE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Project Constraints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This project was completed from December 14, 2021 to December 18, 2021</a:t>
            </a:r>
          </a:p>
          <a:p>
            <a:r>
              <a:rPr lang="en-US" dirty="0" smtClean="0"/>
              <a:t>520 LRD was spent on this project</a:t>
            </a:r>
          </a:p>
          <a:p>
            <a:r>
              <a:rPr lang="en-US" dirty="0" smtClean="0"/>
              <a:t>This project is consider as a fitness gym</a:t>
            </a:r>
          </a:p>
          <a:p>
            <a:r>
              <a:rPr lang="en-US" dirty="0" smtClean="0"/>
              <a:t>A lot of time was spent on this 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Project Future Scope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The first topic I address was a website called LUCIFER GYM, and the next was BODYZONE FITNESS &amp; SPA GYM which was created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BodyZone – Fitness &amp; Spa, Liberia is on Facebook</a:t>
            </a:r>
          </a:p>
          <a:p>
            <a:r>
              <a:rPr lang="en-US" dirty="0" smtClean="0"/>
              <a:t>Penn State’s Michael Alley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5800" y="1371600"/>
            <a:ext cx="7543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atin typeface="Bernard MT Condensed" pitchFamily="18" charset="0"/>
              </a:rPr>
              <a:t>POWERPOINT PRESENTATIO ON BODYZONE FITNESS &amp; SPA GYM WEBSITE</a:t>
            </a:r>
            <a:endParaRPr lang="en-US" sz="6000" b="1" dirty="0">
              <a:latin typeface="Bernard MT Condensed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159</Words>
  <Application>Microsoft Office PowerPoint</Application>
  <PresentationFormat>On-screen Show (4:3)</PresentationFormat>
  <Paragraphs>108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GYM WEBSITE</vt:lpstr>
      <vt:lpstr>GYM WEBSITE</vt:lpstr>
      <vt:lpstr>RECOMMENDATION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21</cp:revision>
  <dcterms:created xsi:type="dcterms:W3CDTF">2021-12-18T23:33:09Z</dcterms:created>
  <dcterms:modified xsi:type="dcterms:W3CDTF">2021-12-20T05:19:27Z</dcterms:modified>
</cp:coreProperties>
</file>