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da05ff61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da05ff6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da05ff61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da05ff61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da05ff61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da05ff61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da05ff6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da05ff6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279075" y="1636950"/>
            <a:ext cx="8222100" cy="38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state diagram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082175" y="1127075"/>
            <a:ext cx="61593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Server state diagram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150" y="0"/>
            <a:ext cx="98485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79075" y="1636950"/>
            <a:ext cx="8222100" cy="38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state diagram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1082175" y="1127075"/>
            <a:ext cx="61593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Client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state diagram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4650" cy="53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