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a:solidFill>
                  <a:schemeClr val="dk1"/>
                </a:solidFill>
                <a:latin typeface="Calibri"/>
                <a:ea typeface="Calibri"/>
                <a:cs typeface="Calibri"/>
                <a:sym typeface="Calibri"/>
              </a:rPr>
              <a:t>M</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i</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w</a:t>
            </a:r>
            <a:r>
              <a:rPr dirty="0" sz="2400" lang="en-US">
                <a:solidFill>
                  <a:schemeClr val="dk1"/>
                </a:solidFill>
                <a:latin typeface="Calibri"/>
                <a:ea typeface="Calibri"/>
                <a:cs typeface="Calibri"/>
                <a:sym typeface="Calibri"/>
              </a:rPr>
              <a:t>ini</a:t>
            </a:r>
            <a:r>
              <a:rPr dirty="0" sz="2400" lang="en-US">
                <a:solidFill>
                  <a:schemeClr val="dk1"/>
                </a:solidFill>
                <a:latin typeface="Calibri"/>
                <a:ea typeface="Calibri"/>
                <a:cs typeface="Calibri"/>
                <a:sym typeface="Calibri"/>
              </a:rPr>
              <a:t>.</a:t>
            </a:r>
            <a:r>
              <a:rPr dirty="0" sz="2400" lang="en-US">
                <a:solidFill>
                  <a:schemeClr val="dk1"/>
                </a:solidFill>
                <a:latin typeface="Calibri"/>
                <a:ea typeface="Calibri"/>
                <a:cs typeface="Calibri"/>
                <a:sym typeface="Calibri"/>
              </a:rPr>
              <a:t>A</a:t>
            </a:r>
            <a:endParaRPr altLang="en-US" lang="zh-CN"/>
          </a:p>
          <a:p>
            <a:r>
              <a:rPr dirty="0" sz="2400" lang="en-US">
                <a:solidFill>
                  <a:schemeClr val="dk1"/>
                </a:solidFill>
                <a:latin typeface="Calibri"/>
                <a:ea typeface="Calibri"/>
                <a:cs typeface="Calibri"/>
                <a:sym typeface="Calibri"/>
              </a:rPr>
              <a:t>REGISTER NO      : 1222037</a:t>
            </a:r>
            <a:r>
              <a:rPr dirty="0" sz="2400" lang="en-US">
                <a:solidFill>
                  <a:schemeClr val="dk1"/>
                </a:solidFill>
                <a:latin typeface="Calibri"/>
                <a:ea typeface="Calibri"/>
                <a:cs typeface="Calibri"/>
                <a:sym typeface="Calibri"/>
              </a:rPr>
              <a:t>2</a:t>
            </a:r>
            <a:r>
              <a:rPr dirty="0" sz="2400" lang="en-US">
                <a:solidFill>
                  <a:schemeClr val="dk1"/>
                </a:solidFill>
                <a:latin typeface="Calibri"/>
                <a:ea typeface="Calibri"/>
                <a:cs typeface="Calibri"/>
                <a:sym typeface="Calibri"/>
              </a:rPr>
              <a:t>1</a:t>
            </a:r>
            <a:r>
              <a:rPr dirty="0" sz="2000" lang="en-US"/>
              <a:t>ansunm1611d22cp0</a:t>
            </a:r>
            <a:r>
              <a:rPr dirty="0" sz="2000" lang="en-US"/>
              <a:t>3</a:t>
            </a:r>
            <a:r>
              <a:rPr dirty="0" sz="2000" lang="en-US"/>
              <a:t>2</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2024-08-31T04:42:38Z</dcterms:created>
  <dcterms:modified xsi:type="dcterms:W3CDTF">2024-09-23T06:45:40Z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ca1b776c731b4a9997af3ea0322b1ec6</vt:lpwstr>
  </property>
</Properties>
</file>