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9" r:id="rId4"/>
    <p:sldId id="258" r:id="rId5"/>
    <p:sldId id="259" r:id="rId6"/>
    <p:sldId id="260" r:id="rId7"/>
    <p:sldId id="262" r:id="rId8"/>
    <p:sldId id="261" r:id="rId9"/>
    <p:sldId id="265" r:id="rId10"/>
    <p:sldId id="267" r:id="rId11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D8FC"/>
    <a:srgbClr val="AE6BF2"/>
    <a:srgbClr val="28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13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/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1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/>
          <p:nvPr/>
        </p:nvSpPr>
        <p:spPr bwMode="black">
          <a:xfrm>
            <a:off x="1543490" y="2184757"/>
            <a:ext cx="5340827" cy="21031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Wine Quality </a:t>
            </a:r>
            <a:endParaRPr lang="en-AU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en-AU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1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/>
          <p:nvPr/>
        </p:nvSpPr>
        <p:spPr bwMode="black">
          <a:xfrm>
            <a:off x="1543490" y="2184757"/>
            <a:ext cx="5340827" cy="27997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AU" sz="32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Members</a:t>
            </a:r>
            <a:endParaRPr lang="en-US" altLang="en-AU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AU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AU" sz="28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1.Melat zenebe            ETS0826/13</a:t>
            </a:r>
            <a:endParaRPr lang="en-US" altLang="en-AU" sz="28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AU" sz="28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2.Mariamawit Chala    ETS0800/13</a:t>
            </a:r>
            <a:endParaRPr lang="en-US" altLang="en-AU" sz="28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AU" sz="28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3.Lelena Damtew         ETS0750/13</a:t>
            </a:r>
            <a:endParaRPr lang="en-US" altLang="en-AU" sz="28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AU" sz="28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4.Mahlet Seyoum         ETS0795/13</a:t>
            </a:r>
            <a:endParaRPr lang="en-US" altLang="en-AU" sz="28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5101" y="614587"/>
            <a:ext cx="344179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66825" y="1916430"/>
            <a:ext cx="1059815" cy="998220"/>
          </a:xfrm>
          <a:prstGeom prst="roundRect">
            <a:avLst/>
          </a:prstGeom>
          <a:gradFill>
            <a:gsLst>
              <a:gs pos="0">
                <a:srgbClr val="27DBFC"/>
              </a:gs>
              <a:gs pos="100000">
                <a:srgbClr val="B246E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9765" y="3388360"/>
            <a:ext cx="2363470" cy="4572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AU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AU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1765" y="2112645"/>
            <a:ext cx="80835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01.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84625" y="1916430"/>
            <a:ext cx="1059815" cy="998220"/>
          </a:xfrm>
          <a:prstGeom prst="roundRect">
            <a:avLst/>
          </a:prstGeom>
          <a:gradFill>
            <a:gsLst>
              <a:gs pos="0">
                <a:srgbClr val="27DBFC"/>
              </a:gs>
              <a:gs pos="100000">
                <a:srgbClr val="B246E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77565" y="3388360"/>
            <a:ext cx="2363470" cy="4572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AU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</a:t>
            </a:r>
            <a:endParaRPr lang="en-AU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9565" y="2112645"/>
            <a:ext cx="80835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02.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701790" y="1916430"/>
            <a:ext cx="1059815" cy="998220"/>
          </a:xfrm>
          <a:prstGeom prst="roundRect">
            <a:avLst/>
          </a:prstGeom>
          <a:gradFill>
            <a:gsLst>
              <a:gs pos="0">
                <a:srgbClr val="27DBFC"/>
              </a:gs>
              <a:gs pos="100000">
                <a:srgbClr val="B246E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5365" y="3388360"/>
            <a:ext cx="2363470" cy="4572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AU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AU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56730" y="2112645"/>
            <a:ext cx="80835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03.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419590" y="1916430"/>
            <a:ext cx="1059815" cy="998220"/>
          </a:xfrm>
          <a:prstGeom prst="roundRect">
            <a:avLst/>
          </a:prstGeom>
          <a:gradFill>
            <a:gsLst>
              <a:gs pos="0">
                <a:srgbClr val="27DBFC"/>
              </a:gs>
              <a:gs pos="100000">
                <a:srgbClr val="B246E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12530" y="3388360"/>
            <a:ext cx="2363470" cy="4572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AU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</a:t>
            </a:r>
            <a:endParaRPr lang="en-AU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74530" y="2112645"/>
            <a:ext cx="80835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04.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圆角矩形 2"/>
          <p:cNvSpPr/>
          <p:nvPr>
            <p:custDataLst>
              <p:tags r:id="rId1"/>
            </p:custDataLst>
          </p:nvPr>
        </p:nvSpPr>
        <p:spPr>
          <a:xfrm>
            <a:off x="5415915" y="4319270"/>
            <a:ext cx="1059815" cy="998220"/>
          </a:xfrm>
          <a:prstGeom prst="roundRect">
            <a:avLst/>
          </a:prstGeom>
          <a:gradFill>
            <a:gsLst>
              <a:gs pos="0">
                <a:srgbClr val="27DBFC"/>
              </a:gs>
              <a:gs pos="100000">
                <a:srgbClr val="B246E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05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</a:t>
            </a:r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3"/>
          <p:cNvSpPr txBox="1"/>
          <p:nvPr>
            <p:custDataLst>
              <p:tags r:id="rId2"/>
            </p:custDataLst>
          </p:nvPr>
        </p:nvSpPr>
        <p:spPr>
          <a:xfrm>
            <a:off x="4763770" y="6034405"/>
            <a:ext cx="2363470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dist"/>
            <a:r>
              <a:rPr lang="en-US" altLang="en-AU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altLang="en-AU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sz="6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800">
                <a:ea typeface="Calibri" panose="020F0502020204030204" pitchFamily="34" charset="0"/>
                <a:cs typeface="Calibri" panose="020F0502020204030204" pitchFamily="34" charset="0"/>
              </a:rPr>
              <a:t>- Wine quality prediction is a complex task involving chemical analysis</a:t>
            </a:r>
            <a:endParaRPr lang="zh-CN" altLang="en-US" sz="48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800">
                <a:ea typeface="Calibri" panose="020F0502020204030204" pitchFamily="34" charset="0"/>
                <a:cs typeface="Calibri" panose="020F0502020204030204" pitchFamily="34" charset="0"/>
              </a:rPr>
              <a:t>- Th</a:t>
            </a:r>
            <a:r>
              <a:rPr lang="en-AU" altLang="zh-CN" sz="4800"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zh-CN" altLang="en-US" sz="4800">
                <a:ea typeface="Calibri" panose="020F0502020204030204" pitchFamily="34" charset="0"/>
                <a:cs typeface="Calibri" panose="020F0502020204030204" pitchFamily="34" charset="0"/>
              </a:rPr>
              <a:t> code uses machine learning to predict wine quality based on chemical properties</a:t>
            </a:r>
            <a:endParaRPr lang="zh-CN" altLang="en-US" sz="48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800">
                <a:ea typeface="Calibri" panose="020F0502020204030204" pitchFamily="34" charset="0"/>
                <a:cs typeface="Calibri" panose="020F0502020204030204" pitchFamily="34" charset="0"/>
              </a:rPr>
              <a:t>- Utilizes a random forest classifier and a graphical user interface (GUI)</a:t>
            </a:r>
            <a:endParaRPr lang="zh-CN" altLang="en-US" sz="48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zh-CN" altLang="en-US" sz="48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zh-CN" altLang="en-US" sz="66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Develop a machine learning model to accurately predict wine quality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Model should learn from a dataset of wine samples and make predictions on new samples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Provide a user-friendly interface for inputting wine properties and receiving a quality score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zh-CN" altLang="en-US" sz="66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1. Data Import and Preprocessing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2. Feature Selection (chemical properties)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3. Model Training (random forest classifier)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4. Model Evaluation (accuracy, confusion matrix)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5. GUI Development (Tkinter)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>
                <a:ea typeface="Calibri" panose="020F0502020204030204" pitchFamily="34" charset="0"/>
                <a:cs typeface="Calibri" panose="020F0502020204030204" pitchFamily="34" charset="0"/>
              </a:rPr>
              <a:t>Key Components</a:t>
            </a:r>
            <a:endParaRPr lang="zh-CN" altLang="en-US" sz="6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Importing necessary libraries (NumPy, Pandas, Scikit-learn, Tkinter)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Loading and preprocessing wine dataset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Training random forest classifier model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Defining a function to predict wine quality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Creating a GUI for user input and displaying results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sz="6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Provides a comprehensive solution for wine quality prediction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Uses machine learning to learn from data and make predictions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Includes a user-friendly GUI for practical application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000">
                <a:ea typeface="Calibri" panose="020F0502020204030204" pitchFamily="34" charset="0"/>
                <a:cs typeface="Calibri" panose="020F0502020204030204" pitchFamily="34" charset="0"/>
              </a:rPr>
              <a:t>- Can be used by wine producers and enthusiasts to make informed decisions</a:t>
            </a:r>
            <a:endParaRPr lang="zh-CN" altLang="en-US" sz="40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1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/>
          <p:nvPr/>
        </p:nvSpPr>
        <p:spPr bwMode="black">
          <a:xfrm>
            <a:off x="1401250" y="2875002"/>
            <a:ext cx="5340827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Presentation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Mariamawit Chala</dc:creator>
  <cp:lastModifiedBy>Mariamawit Chala</cp:lastModifiedBy>
  <cp:revision>10</cp:revision>
  <dcterms:created xsi:type="dcterms:W3CDTF">1900-01-01T00:00:00Z</dcterms:created>
  <dcterms:modified xsi:type="dcterms:W3CDTF">2024-06-18T17:05:40Z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8AAB9F4230370324E270716695229A6B_31</vt:lpwstr>
  </property>
</Properties>
</file>